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38" r:id="rId2"/>
    <p:sldId id="639" r:id="rId3"/>
    <p:sldId id="640" r:id="rId4"/>
    <p:sldId id="641" r:id="rId5"/>
    <p:sldId id="643" r:id="rId6"/>
    <p:sldId id="642" r:id="rId7"/>
    <p:sldId id="26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EDE2"/>
    <a:srgbClr val="9797FF"/>
    <a:srgbClr val="7EED89"/>
    <a:srgbClr val="FF8A8A"/>
    <a:srgbClr val="FFBB2D"/>
    <a:srgbClr val="78A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85" autoAdjust="0"/>
    <p:restoredTop sz="97553" autoAdjust="0"/>
  </p:normalViewPr>
  <p:slideViewPr>
    <p:cSldViewPr snapToGrid="0">
      <p:cViewPr>
        <p:scale>
          <a:sx n="150" d="100"/>
          <a:sy n="150" d="100"/>
        </p:scale>
        <p:origin x="105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7BA93-EB62-47CE-A617-9A3E3E83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63D65C-8F42-4DBD-A11A-9338BDF50C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E928B0-FF2F-4568-A0D3-BA7266A31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585D32-71BF-4D26-BABC-278E2C415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2FB040-DFA1-4ECB-B496-B30FF8311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46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A9E51-F724-4FAF-A949-052A8FFBB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C5A6B-66EF-422D-9EB2-BD06DA3D9A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C13516-DF5C-4B71-859F-AB3D03195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31E199-4BA7-46EE-9415-5EC94C5BE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5AA2F1-F698-4390-8C33-5FF7E64A0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10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D8D47-3DD6-4FEC-B0DF-EC89370BD7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16846C-3887-41BE-B57B-81E1A256F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1F8CF-B85E-453C-A9B1-9B8B6C4E6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40D0B2-2483-4318-AFD4-4B2DEB33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81C2C-49C9-4C12-B286-B16CA901E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158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8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118EF-D235-45C8-85AE-61C68CCD0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E4C64-7473-4DEC-9C32-054113A36C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6A3681-0076-4659-9D64-5DA38FC65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82F68E-22CE-4BFC-B5C6-188F02778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86665-DC57-484E-B1C5-DDEA6B021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8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50CA3-B11E-4D70-92D8-BAB57D1B7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D9D4D-0C10-400A-B46A-CBDC20C6A7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BCB96-0316-4A78-9728-4E59FD7068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DC997-6F13-46EA-902A-EAB423EBE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7B306-4B71-4245-8CAB-875B65D03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6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1960-1A0B-4BA3-B521-301DA71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55C68-B5B8-4438-8FC5-74464F55BE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602B8-E932-4EAF-BE45-3EE1D329E9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2F7DC7-2D85-43BF-8767-9D4F45B4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C5E8C5-0C3C-4A46-8A5F-10404F428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FFBDA8-990B-40ED-8240-7328EB5B0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411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A34F5-CB76-4F96-A5A3-3A8AC411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DB21FD-3854-436F-9CEC-87FDDEF80C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156DD0-B464-41AE-B9DC-C426A806F8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99712A-71C7-4B4A-A159-138EB885D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C40C12-A32D-4C52-A62C-AE82DA4129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3B71FF-31AA-427D-9B1B-6461185ED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7AAC18-11F1-42AE-A01E-68680DC0A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6D667-110F-478A-B380-277B3408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305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7106-F907-45E1-922B-DA863155F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43E46-EDBF-4451-94F2-159624953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62458F-ECB8-41BA-B01D-CDD2A01A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F48D77-941B-428A-9A56-9C866492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7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E34516-A6DE-4629-B3F4-5CBB596E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CBB7F-1EE6-4E07-B8AD-E6A77E18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B9214F-47AF-4149-A28E-9A6CE2ECD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488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591B4-672A-416D-AE5F-A1E93EEF9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EEABB-C83E-4F04-BFD6-DEB8FE518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1EEAE7-697A-437E-9A7A-CFC34647ED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76470-7FED-47B7-AB27-2763DFBBE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CA3A34-F19F-4D0F-989B-FDC47ECBE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88100-C071-4D77-A166-748506F05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96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BA716-B0CC-4A5B-A09A-5C00DD6F4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29B29F-535B-439B-93FD-4C8BEFCB74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C605AD-E265-4409-850A-9B084376F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1288EC-6EBD-4428-B52A-4D5841EB4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8D6837-22D7-4C94-9C07-9893E0844E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BC3BF-81FB-4C70-B407-74F310E88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328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654F17-68DC-48B3-9074-56CD2FB30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0D083-608F-43D2-A354-2F1C25ED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1EC7-0B46-4249-A4A7-FF2E79C42B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3D7266-3117-4FF6-AEE1-9BFB8B2600AB}" type="datetimeFigureOut">
              <a:rPr lang="en-US" smtClean="0"/>
              <a:t>11/16/2024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B8C45B-706A-4674-AE71-787135C317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52D21-E2E2-45A5-AF22-0418F5B72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AAEF1-F84B-4E06-BD65-8A0BC01C8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6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8A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9FE04E-8FD2-4253-90B8-FCDCFB87A927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444A54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9A97B-7330-466D-8233-FBE0CD3112A0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4A54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C3FCB8A-4E0A-4FAB-AE20-C89F7C57FC8D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4925B719-374F-49F3-90FC-9151E72E1B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AE253D12-3A50-4F9B-AEC5-3F8B5483E4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AF73B8C1-F874-46AD-AF22-9E034906D6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8544389C-3177-4DCC-9E3C-6ABD80BEB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5B2DD1BD-07C8-4811-9007-9E457DC008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F29BAC0F-EE60-45AE-B13C-94BD4C3F9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6EF68E73-2D27-4C5F-80C7-9C857BA5F5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C4F673A4-2C1D-4EF5-9553-9708CB0F4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11DBAA77-6A50-4505-B898-026D6CFAD6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6416E8F2-BDDB-44A8-A0E9-0D28869EF3D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F77C9FA9-C418-446D-9190-2EF9445395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0DD0AC7-B9CE-444C-A5CA-5F6DF77A4D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894D98C6-4808-41FE-BBAD-17018EBA18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01325C9A-B46C-4292-86B2-0C683AC7E8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9A33807B-100C-4A4B-9B7C-E17DD1E349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DB9D478B-7250-495C-83FF-F8F69CE1F1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7DB5CFD5-0530-46EA-AD54-AD3BCFDD6E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42E9AC64-93BD-4455-A634-9B5515EB1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FB48BC63-F147-4B24-9930-D185B123AF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9AC15B73-A122-4CEB-A7C0-8DDDC5182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096B275C-0047-4A62-813C-B695E9C41F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F9919021-B871-4EE6-8908-2C17D93C07A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DF70DF12-BA77-4B25-95E3-8B3B17BDC9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A976590D-9889-46C9-96E0-97747FB935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14897EC9-17E8-43AC-870A-95935FEF50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F2FD607C-7288-4B08-BD88-114FD6450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0EEBE682-8A71-4BFD-A849-2B923150FB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F3406DF9-1BC4-4E55-B421-FA5920AAB6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690CED5A-2C9B-4116-8A26-7679467639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852F5D11-826F-4806-B9E5-6842765A1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D67C5856-50DC-411A-BD1F-97D73D8011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8D472A2B-BE13-4A33-999E-CC5B16683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880D3B42-82B8-4037-B9B7-577208E0FD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9AC6F22C-F286-483B-A5F4-7A1EEB47DA6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E1734576-C2E3-4F4C-A22A-2F11518E52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0E63AC32-6477-4B89-8BDF-623E04FB3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07A68C90-7637-4E8E-97FF-1AA720C789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C126C2BE-BC1D-4D53-9A8F-83A2515AA73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4B857F12-8E77-4B62-B707-9058F808DB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35870D1B-639A-44A7-9A0E-46F53D140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520728AF-19D2-4958-8478-676672E5E9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A49A8D03-6FBB-4793-A59E-0BC9F377D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E056462E-667A-4430-88BB-B57E29322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A754BD9D-7D37-4249-8581-EF78EC652A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CF9FB553-C86B-4D83-A44B-31E7933C9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F19D4B06-3E3E-45FA-8560-E01AACF4D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9BF8C11A-C0E6-408B-9936-7492D11A6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5AFA2F09-DFD8-43F4-94CD-842BFEB61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270EF948-2EB5-4C05-A6EC-BCD279C7F5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56A3FB88-BF85-4945-8F51-8A095A5688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63BE009B-0B3E-4454-A75A-475EF6F2BB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CD4142F5-7B26-47B4-A672-63DAAC30B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AF0E2FBE-ECD0-438A-A4CF-F10C1DD2A3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C738A346-70CA-4BB1-8199-7C4719607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881888A3-1A95-491B-B9A1-0DDBA08A7A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1172F99F-9EC0-428D-86C9-3443FD1A8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837707C3-6EFE-493C-859F-C7848F279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E1830BE8-F44D-4149-B664-1B645F40F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F8B30795-25AF-40C6-A7AD-E122B0DAAC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A2771C47-8874-4BA3-B5C2-E1E7C2808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21350146-2E85-4278-9B77-2E3747DAA2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2679A922-19C4-46D8-A7AF-8E8070450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12E43607-2DDE-40F4-B6EA-BE58118C06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9CD2A6F2-F31E-4B08-A36E-0CAF9ED12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34579557-EDDC-4509-8180-29850DE5F8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CA8079EA-9EB7-44DD-AA6B-B52B30ADE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09E1C8F-5351-4796-AC25-59E0050BAD69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123E57BE-6870-4301-9A57-35CB005017B2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15B0AFD-A86B-4879-B900-1ADF41E05F33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8DB7548-9FF3-4856-8F01-315D83BC223C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2AF0DB6-00A9-41F9-932C-EACBB8FFA431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A5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22A3D4B-C3EC-480B-BDF9-6E0196F39FA3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A5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CB02680-F63B-4BE1-A2F1-3A6C89782A86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EF4DF280-894F-4EE0-A314-5B3428270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CFF74957-5953-457B-8F5F-B3861EEB15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3036A874-377B-42B7-B4CB-9E6CD1DC6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3D707530-6E8A-4CA4-BB08-43D643313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7869FDE-7F35-466D-9519-4F326CBD2F08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E43DF1FA-CA28-47FD-8E94-93BA7319F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E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1EAF8FC5-2596-44AF-A5F0-D5FEDC7989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A359D19D-E0D5-4D54-B7D4-23206407B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4A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DABB435F-E4F2-43A8-9EC2-4B9A7CEE5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78A5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847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BB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6B66D8E-C3F0-4B14-9B5A-782FDB221C1F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44C44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8CC9B4-98F6-446E-818A-BD36AE497035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44C44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AC9E67D-230B-4AA3-BD22-7471457450C6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D26DB291-B075-41B5-A5D0-1A1A60A97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41F122DE-3922-4740-BEDA-B775DA1DE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01AEFC21-B7D9-499A-908F-CD3DA72B30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43699659-C413-4477-BA2C-9E6A9DD47A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4E3A9E1F-4B7A-46F5-8F99-57D439F603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BA5E6180-15FF-472C-8A69-23269E199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26819A8F-1BE5-45A8-944E-88642B8CB9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E4981D14-8688-4E73-912E-CAB66002A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F1AC6785-185A-4FD5-86B0-919DBD8D3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4BD4E7ED-5055-4DBF-AA21-572821A9DA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AC056EC6-99E3-42DE-88C9-EAFD80F74A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666729C9-5D61-44C8-8087-F8E4E4AC9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15AAA782-EB2B-4D79-8DD7-DA8C8E7B4D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6EC72812-A1D7-475B-9858-7C271D04B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652AC2B4-F4E6-4E76-9D55-903FA155F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4CD5B021-631C-40A8-B669-2EA379A967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BBF9FAB6-D2B9-4FFC-A886-02A81203F2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1969F106-2991-4EB1-A925-BC45D9006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63B5ACF7-FC95-4C7C-847A-7914C63875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31F27366-A02A-4230-91F7-4B634B17F3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C7B5CB9E-245D-4272-8C79-C85FD9118E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F1E4E12D-6270-4846-B3B9-C4B460165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4C7705DC-3227-4F51-A539-7E699BDD7F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CC71478B-F509-4CEC-9A4B-3093167C1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26B3CE8F-8239-481A-9C25-1D1DF6C7E1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E3B691A3-0EF3-42CC-A754-E21E49AA8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F914E0AA-5329-4C1E-9DC0-78CFBBA525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0C109EE7-F473-4794-A88D-B86FD59D48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0F94742A-C0EA-4084-9707-5F37A472B5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D2820437-857F-437C-81F1-B0CE314A4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56B55E57-2CFB-4D25-B19B-CFCE947479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7F2F8DAC-B908-4D81-A293-20A9ED481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3D68EADE-3884-4EB6-93DA-77391984E2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3668241C-3FAA-4F6A-880B-F5E32EDE6C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8B7E92FC-99F6-47B4-A604-1024C96C74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FCC93040-5F18-4BF5-B1EC-CBA8CB40F9F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08E0D8EF-D714-4EC7-8A95-48C5AFA233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0E2A33B1-BB8D-4502-8143-BC8E37206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3A7C99D6-D077-4063-8086-9A343ED2D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B160A686-3959-4E79-A7F2-7E4316250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DDA267B7-E209-451A-9EBC-6A28315D82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7CC354AD-1BDA-4B5B-8C21-606FF97AE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7276DE6B-D44E-4A12-ACEB-D127CE466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9F5F81FA-B781-4C09-8229-B72CF4E7FF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AAC860D4-06A2-42E3-AA39-996F58612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5C7EDB12-C183-4294-BE08-599CED7D64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2A6696AE-3B9D-419E-A758-F1E158EC0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6165EAC9-20C0-4D0F-A5B2-CA87954DA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34EACB26-BDE9-4E7A-9096-C4C29CC173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B4793F55-B54A-496E-8A0E-8A28EE03A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881869C6-07CF-478A-8E79-109C3D7A46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11EA35C9-F011-456B-83EB-56C707483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5E5C413C-B7FC-4C35-9AB4-D5FC2C2AA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3FA651AD-6F23-44BD-A7A3-25EB121151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D0E15E33-CFA8-41CD-8BC3-3534683B39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A0B12E7B-33AF-43A4-A094-B56932312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8532BC0C-CA15-49AB-9C87-0BFBB6F08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F97A5BDE-1A8D-4A7A-A2FA-8C6A49FF83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B9E48F06-91E7-4372-9B1C-166B33A2F2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4849774F-7A12-4F5A-A68A-C73048107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54DF76A2-0293-4FD9-8053-8A80775DE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51C8CEDE-3CD5-4976-96B3-4760BFAAE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2CAB7D40-035E-4292-8D51-6E12F41D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3900E670-A8E8-4252-A284-5D41498CBF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3A8C0F15-E8A3-4619-8D98-E34689DCF5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70E97E10-BB84-4C90-B140-86FD785A7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D5A8D-730A-4129-91BA-2FB33B630684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2626ECC5-1B70-4F05-A1EA-10E42C17E599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2505D81-AF1F-4446-8627-09230F2E44B2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C60777E6-AF79-49A9-9F43-15B2BA118237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35CEC198-505C-4F51-A019-8757F83C72BB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C4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338BFCE-C2CD-457C-99ED-75AB57F96A6C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C4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E58D366-178A-4969-840D-A9BB62F01C2D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AD50A073-EEC5-49FD-AD2A-591E72746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E8ADA4ED-7BD9-4623-BC03-C33303B5AD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7634CBBD-A2DA-4A99-997D-10FD4CD5C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41A77146-A839-453E-9E85-488F14B57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A2F24EC-3778-4BF9-8997-6A7B7BE53F3E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4DE157C0-C6E4-423E-9C88-2732C382D8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FCEA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22A6D6C4-ACC1-45A6-9B42-F47945F44DD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87BF2EC3-84F9-42CE-9204-F91E462D9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544C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551ECCFB-E7AF-4917-8982-3A8F4D8CA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FFBB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178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8A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213810-8DC6-4910-A41D-04B5E923D52A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44444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FD7540-3FE1-456A-A64C-4D00EAC61883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544444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972544-2DAE-4397-B89C-63F34722EB3B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E3B00331-DAE0-4E73-AF8A-4E002466E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A4811D34-24AA-4538-A162-9F2E8F8BF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99330930-3F6A-4840-B488-694A7B0479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1E0EF9B4-80F8-4618-B018-9DBFC4605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B4FD9BE4-075F-41A6-844C-70EB653E56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3A931073-656B-48E8-A7FA-353D6CDC0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C4D52C83-A533-44CF-BC75-C0470BB4E8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65C3992B-966D-488A-B740-98202B9B5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A8AC3761-F1B5-4ED4-8B5B-CAFA8611A2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E7197FC-674D-441A-9DA4-7CA981323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17B987E1-170C-4507-9996-BCC06D3CD2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E99463B5-7E73-4FD5-AFAC-2D8F9FB71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D424EA8D-0770-4221-9DC0-9EE333972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6E4BA1C2-BF4D-471F-B7E5-AC88A282B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35BCE035-18F7-4E80-93A3-21B4E226E5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913C2674-935F-4939-9F95-1472A8416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D803F353-9252-4B0A-B27A-DE145393DB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5088EF7A-C7F3-44F1-B2CB-ED0722ECA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8A5B765E-C3B4-4A91-A0BF-C39C0EF8FD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B83BA9D0-9F2D-4979-B66B-F7DB424A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ABE57130-9C14-4DB2-A40B-DE2476BC62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6F296675-97D0-4567-9171-710ABEDC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221F3963-17A1-4193-8D50-422B7CFCAD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165F214E-B668-4137-8AFB-DC267A2603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7B265182-A89A-4084-8ECF-B7ADB2671E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37E4F868-422C-4CF3-817A-742BD9A8C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DA816B99-1596-400A-8C7D-C2688A72C9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FDC437C5-536E-4A49-9058-FB12ABA74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0B98A939-CBBB-4887-AFB6-A7A0493DD7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D3B6EE4B-67F3-49A2-B110-024029310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1715DF9B-401B-40B1-9432-14C983E0DE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FE0D34C0-F05F-4BBF-AD93-72055E9EF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E9CC1014-48E7-420B-B3F4-9A5DFCE4F4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E520AF4B-76E6-4039-AB23-EF17DF9F6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B91A344C-EE4A-44E5-A2BB-A6A80DB8E2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476273F1-A631-4F9B-ADE1-0C167B8FD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D57FB9E9-0812-413A-B5D9-170B7F0C65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7CECDE09-9AF6-482B-A3D5-EB63AA18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E8715B80-4096-480C-AB47-BEC8719AB6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687A315B-E010-49A6-A98E-9E514CDD1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A7BA956A-84A6-4002-9D2C-BFB6F802CF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34DD8AA6-7827-4FB5-8447-4FD26C7AFE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6B198F58-A3A5-4B93-B2D7-35A2EDF65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D865C962-DB15-42A7-AE84-E45B9AFE844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A409BCEF-5BAC-436C-B85E-2941F97E6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3A11355D-FD60-4C23-874F-EF99E85628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2F647EFC-42DF-43F0-99F2-8352535211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A3CC8E2A-6A5D-4F19-809B-8F38C5E77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9E28EF18-ED7E-403B-95A4-E6CC4FFD3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015519BF-103B-4B6E-AB58-85C5E1D6B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028AA61F-30F1-49AD-9E2D-14FFACD939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C93CBA4D-C864-4A06-AC24-07FD08D48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5325DAAC-C3A7-46FD-960B-EFBF5C0B7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8E12A46A-8D37-4DE5-8828-EDEA8C41ADA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71C14434-6DE4-4A7E-B4BC-982757234A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A8DD51B9-4633-410D-82A9-5DC71A2BB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0235BE15-3051-42AF-A3A7-4E0014663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12B46A96-226B-4A36-B1B5-0673F726E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1265DFFD-4436-4952-BDE5-4AF4AFD47C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7C12AB58-BBA4-4A9C-BF56-B0ED7729B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9A3DD88C-DC2E-4F45-8346-DBAC89DEA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9C80716B-0043-4E33-9BF1-8D56A96160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4251C506-E8BB-44AD-9975-50ED6BC2BD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CAB3C244-65F5-48AB-8331-1ED99B148E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73B57DB3-AC12-483F-A3C1-A5F4EC555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41772B1F-EA04-472B-B1B7-CC3111B1A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6A36EF2-A77C-45EC-8A09-C95EDA386125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26951B3-4CBB-4E4C-B2BF-FB6BB61EF3B7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BE78DBB-ACE7-4652-8CDA-8FC62D7AC860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7E3F6DE-E9E2-4ED8-8148-E3CF403B4DB4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D134AF1-5C20-4801-B711-180AEF219814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54444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3EC4A08-C161-494A-8494-934CC0D2B187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54444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C595B9DD-FD8E-42EF-BAB1-560FD74B8CF9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3FA013CA-6916-49B7-9A96-1D6EC3B778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24B54680-39EF-4461-9387-7FA7A9828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B90FCEA7-C400-4A90-815A-0E9A2DBB2C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EB250589-EEF2-4974-9ED2-5938694001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6B1B6E9D-2E22-46F9-9D1A-56A483851406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2B0D4DBD-3B72-46D9-A493-45644A828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FC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6B236A94-62E7-4DE0-A690-85FF7609BD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6BC08A70-7703-4678-9E47-59468276A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5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BB3BC917-9B7C-4682-BE6E-A9C90074E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FF8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0365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6F33885-004F-4039-9D69-91500CD9E08F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444454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9C00B4-F98A-44E9-B65D-136ED16965D2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4454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9C932A-0981-4EEC-A98F-179A56250DD6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0456D53C-2A4D-4333-A991-B84208D57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D333AFD2-6860-4409-96A9-B18473EB1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B14EAF09-6137-4B49-A20C-0FB6155BAD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87842092-C9E8-444F-A097-31E027F7D01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EC5BA735-C3A1-4986-AC92-6A3778C77F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EFA2D3FA-D6B1-4E19-B564-619A0A588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6529685-2C7E-45C7-BCF1-1A3E066CC4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B3331BBB-5E8F-48AD-B75E-7539BF89B4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8A7A0FE2-3597-4D9F-A479-3A0B332C1C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4608215C-DF7C-406C-A1A3-CDCA9836B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7B471389-50B1-429D-B57B-601877223F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67475ABB-8EBA-4A05-BBDE-FC9BB502F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527C3850-235C-41DA-8C43-4CDD251738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29328281-D4BB-4070-89F2-9F45D017B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430AF2E8-4669-40E2-85D7-F07535291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DC8874E7-BCB2-471E-B708-9922A29DA60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A49381E0-9C86-4708-93DA-AE83849509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65694992-4511-44B8-A107-6222E6FCC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0AB7A4DF-71CF-480D-BFBF-3D15DACD05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027BB11E-EAB4-4AA6-A389-43514C824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0C8302AB-7A9B-4BD8-8751-84126D2D93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48ECDC70-98E8-47C9-A811-35EEB8CD3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3FE12629-A714-4055-858C-70F33AD344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4500300A-D524-4747-A6D7-B3479291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FF93B47E-3F28-4B2B-BC41-87DFDD234F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A28461BD-F2A8-4AE0-8753-AEDA5BD90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34522799-C059-4811-9841-0E068E3B20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D352F16A-3B59-4C44-9A84-918809E97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E5D5C69D-23CA-4F8A-A6A4-93194C1708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32CFB3C8-D2ED-4872-A697-88516A7EF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490CFD0E-4BF5-4AE7-8A1D-97F0532A77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1EC2DCD4-4A12-4049-BC41-E1979BAB8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B706FD22-B7EC-40D3-A3A9-9FCC407B83A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B327D406-D0B5-402D-A062-54A12E876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6ECB9C63-B87D-496A-AFDC-95E133CE18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D9355F32-FE05-4D9E-BC5D-57989EEAD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3C03F567-FD5D-4F8B-8AE4-B8952855C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6CA90859-7BDC-452E-8519-7B83711A4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21683F5C-66AD-44F5-8FEE-D86807FC71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06D5B426-E71E-4B55-92E7-2EF99095C6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9A0F7EC9-0AC4-4144-AF78-DB258159E3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BD5629D2-7D0B-4A24-AE2B-EC3BD5E6C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66D5FAE3-A6F7-4022-BA57-931693528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E2D31EB2-D9F9-4585-858E-CCD6063831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2387551A-CFF3-4DAA-9AEA-5C4F30F64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B00A155E-DE1E-4C9C-9541-C7A5183EE1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10D7FA4C-7A7D-47D2-9E6F-0A706E2C0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1FF9D4FA-78BA-43C2-ABB9-154613A3B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94A3A1F6-C7A9-42A6-9362-5703F688CA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473E7A11-F0AC-48AB-A78D-0D3559CCE9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30C0C361-1E21-41D3-9A3F-940C74AA13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9BEFF224-27C6-4F6E-A91E-641C984EF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5D1236B7-9F08-40A4-90D9-FA1A36352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9FCC5DB9-3E1A-4647-BD33-DA417BAFE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0E89D767-EC48-49AD-A5DB-C58E98FB0F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D64F9368-3FE9-44B6-B214-2F3A41182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73BC3F6A-14FB-4FC5-97A6-6912AF517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9844C943-2964-4749-B3B9-920FDA0533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027A5CFD-A285-4EAD-9009-C72F5551A4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5F85BDCD-4AE2-4B67-9E42-56336E2D456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5B9607E4-EB72-4B73-AB37-B8E43CBE9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0A2050F2-B603-4FB3-8C3A-BB929502F2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561F153E-720D-4E58-B59A-1A4E21292C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870BC610-62D7-4101-8BA3-EFA0C4A2DE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DF6CE501-E877-496A-AF2F-A6CC74FB2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C9491198-253E-4335-8C23-06742FD8A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C17FB57-3AD2-4590-BABA-D8F8125F887A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CE78F50-3F56-433B-903D-DAE93ADC00CD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78DABD5C-9086-45FA-9728-BF6EB5D59F4B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5C407C4-A7F6-4455-A71C-EDD217E37D5C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19B1BB7B-F14D-4424-9B80-FF6572DB1045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4454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090BCD7-8712-4AAD-89C0-19787E9AC704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4454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AE6B47C-4008-479E-9524-2B28FA119F35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2E5887A4-49F6-43D1-996F-634CF671CE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22D8B0A2-60CC-4E30-B719-AC20247C12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FB9D6375-8589-47B9-8AE1-81F07C235B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A20B7B5B-DDE2-49FF-965D-CFAF07ACA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274EFF7-DA7B-4D3F-8640-A89EAC7D789F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65144FBE-CA82-47D1-B08A-BCF4B9F5E6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D0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B5260459-907E-4FB0-8804-508E8517D2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D22F86ED-6123-4247-B062-6F5A6C1B2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44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CC9F020E-9552-4334-8312-B1D294845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9797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02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EED8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546B0AD-3A34-49B7-8C34-CAB8161754B7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445445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D90C96-1759-44A8-8A6C-A3BAC7898309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5445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B81C782-3605-4F62-A8EE-870CDAE99C1C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AD0E2AD6-E651-4CAB-B2C5-1CCD0F870A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DDFE36A6-41EF-4CCE-9916-D678906DC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467FBDA8-BFF0-4261-9D68-8C0FFBD296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B30996B1-B71D-4DA1-9B36-4F96E2968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DEC83A84-7485-4670-85A4-C092BF1C37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EC77A4DB-48B4-4C97-96FA-DA5148A50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7A333857-DCEF-4211-80D6-F9E813165B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73BCCBF4-D01C-4577-8155-4C195BEBB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72473771-7BD0-4BDF-AA1A-F8216629F9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47B2049F-DA3C-46BE-A6EA-58194D204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62B43313-7A01-4BD4-9333-EFC4640AB4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5079CEDD-CA4D-4BA2-B4EF-F80AB91B7C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2117BCD4-6230-4B6E-BC43-72E737FD5B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F29EF594-FC32-499F-B332-D72077B8B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57D5D000-3996-46E0-9F32-140B5F37BF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9C48A734-26A0-485C-93CA-392C8E1E7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3B1781B6-536E-41B9-9C94-CD36C80CB7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14DC9D90-8D6B-481A-96AD-6CDE782D1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6AA0CDF0-6E64-4FE9-A306-8DFB74BD58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559DBF8B-F94C-4E91-9540-706AAC94F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8F2E3CBD-9DC0-44E0-B6F8-BF1B5AE059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1946FC16-9CAB-4F70-8171-317546F06FDB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28F0A074-DFEA-4260-9327-F0B740C243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2D4EAFA8-A50F-49DC-A448-D93E70673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A6668ED8-559F-4759-8837-0E98EEF41F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F48518E0-037E-45AC-934D-4F589395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5F1776E0-D92C-42EE-86DA-93BE0F90C07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D759EFE1-F234-45DF-835A-5D7AF361DF56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5F3E95D7-A8A6-4C5B-970E-4467B319EC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6DF175AD-ECC5-438D-9960-2DCBF94C8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8F6B9490-1FED-47D1-8A65-C7CB4E5798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AE088789-90AC-4298-8A76-676F36A78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44E8BF3E-1766-4626-99EB-7CDEE89260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075B199F-72B5-4328-A45A-E38DA3F06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67E4B00E-24E5-4A4B-919B-38B378A926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92E8021B-5DF7-4C9A-8915-856E97FD7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57AD63C7-3145-4F7C-89A7-2036AA3BE8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6B3485AE-DDC4-4C18-974C-F6094C979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A6F42660-8293-41F2-BC69-1C1E4C423D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FC385BEC-A50F-4A4B-802C-7E57072D7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BDB3D48D-10D3-4139-966E-3010A5FF9E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2AD78C30-27FD-425A-9C25-1552885E8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200EE6AF-7EA4-45DE-BADD-959CB1F87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1E9981C2-75E8-4CAA-879A-B239279A66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82B882EF-2162-40DC-9009-382987D06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C92CCAEF-3E55-4948-93CF-606ACFCE7E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A00268D3-7042-424F-96B6-509F8AB13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920D6C16-D81A-4CBC-86C1-F461E5699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B2CC4BD4-7349-4AEA-9416-F6410829E8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0F6F12DF-338C-456C-9B5E-F186A206A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73AFC09E-9EA1-44BF-BBDA-D298B5428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B554AA8F-D38D-4266-8512-BBD40BB38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4B535BC6-85ED-4035-A4D9-F38284B2E94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078D0190-4E48-45A1-A43B-4C3B0F1D1D9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E1ED6CA9-91BB-4DE1-BD6B-4280F86C88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9AB3EE2D-7EBB-4505-B28B-09176E1237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1F0244F0-42F5-4448-AC6C-A3BEC8452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2130655E-2BDB-4690-9097-525CA56D0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71ECEC75-AEA8-4A3B-A067-F169F83DA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C7024E45-DC81-4600-B8B7-D422AAD2E0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13E88E01-B853-4D0F-A768-17E58FD6C58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2A900BAB-8DDB-45FD-BD71-9EB882774E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FEB8594C-0E45-4571-8FE7-4B86056F39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5A3FC5DB-DAFC-4784-841E-E428E4F857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9F20B754-1266-469A-B3DA-A28EAD8CF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BF7178E0-0351-4EA7-9B96-253204FF2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A7883B8-4F4D-4D7D-9D19-1D6BF4085492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C290C41-CF2B-437D-A44A-56DB18620A60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63CDF02E-CADB-4B9B-AAF7-32991C046A51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05E2F70-4978-4936-B139-EC53AE26BCE2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CECF897-C652-45FA-81D8-5BDDC80340B7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45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AE4A49B-7B09-439C-A0BF-4153EA7CA1F6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45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E575284-1830-46C9-9D33-46D7A90716DF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295D7357-F20C-4917-A148-DE1B8C5E3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62A06FBF-E740-4589-9F7E-D40B91488F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45842FC1-E571-4842-8D06-EE80E2E02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70579E8A-6E92-4E3D-B826-94D0B901C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9BB68CD-C6C2-4104-A79A-0579C1A512EC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4AFF0DEC-A0BE-48AE-A70E-3B8F2E345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F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474D97DF-A933-48DF-B176-10899019B8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9CE16E20-35DC-437E-9FD8-0B94FFB25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54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AE512138-33DF-40F2-A1CD-983104CFB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7EED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8199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8ED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4B7352-D4B4-41E0-8979-E257719ED981}"/>
              </a:ext>
            </a:extLst>
          </p:cNvPr>
          <p:cNvSpPr txBox="1"/>
          <p:nvPr/>
        </p:nvSpPr>
        <p:spPr>
          <a:xfrm>
            <a:off x="551554" y="634170"/>
            <a:ext cx="63604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445452"/>
                </a:solidFill>
                <a:latin typeface="Montserrat ExtraBold" panose="00000900000000000000" pitchFamily="2" charset="0"/>
              </a:rPr>
              <a:t>Map of United Kingdom Major Cities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3D720D-B382-4981-BE7E-3755A36FB944}"/>
              </a:ext>
            </a:extLst>
          </p:cNvPr>
          <p:cNvSpPr txBox="1"/>
          <p:nvPr/>
        </p:nvSpPr>
        <p:spPr>
          <a:xfrm>
            <a:off x="551555" y="2031618"/>
            <a:ext cx="49998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445452"/>
                </a:solidFill>
                <a:latin typeface="Montserrat" panose="00000500000000000000" pitchFamily="2" charset="0"/>
              </a:rPr>
              <a:t>Add Some Brief Text to Explain the Topic This is Just a Demo So Replace This with Your Own Text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0178D16-1195-47E0-8ECD-BE6A57111EAC}"/>
              </a:ext>
            </a:extLst>
          </p:cNvPr>
          <p:cNvGrpSpPr/>
          <p:nvPr/>
        </p:nvGrpSpPr>
        <p:grpSpPr>
          <a:xfrm>
            <a:off x="6400801" y="539750"/>
            <a:ext cx="5205413" cy="5808663"/>
            <a:chOff x="6400801" y="539750"/>
            <a:chExt cx="5205413" cy="5808663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9DA6F6CB-2654-4C38-A6B1-6E7FB2199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0801" y="539750"/>
              <a:ext cx="5205413" cy="5808663"/>
            </a:xfrm>
            <a:custGeom>
              <a:avLst/>
              <a:gdLst>
                <a:gd name="T0" fmla="*/ 2004 w 2187"/>
                <a:gd name="T1" fmla="*/ 1535 h 2439"/>
                <a:gd name="T2" fmla="*/ 1946 w 2187"/>
                <a:gd name="T3" fmla="*/ 1351 h 2439"/>
                <a:gd name="T4" fmla="*/ 1697 w 2187"/>
                <a:gd name="T5" fmla="*/ 1109 h 2439"/>
                <a:gd name="T6" fmla="*/ 1610 w 2187"/>
                <a:gd name="T7" fmla="*/ 918 h 2439"/>
                <a:gd name="T8" fmla="*/ 1463 w 2187"/>
                <a:gd name="T9" fmla="*/ 738 h 2439"/>
                <a:gd name="T10" fmla="*/ 1512 w 2187"/>
                <a:gd name="T11" fmla="*/ 501 h 2439"/>
                <a:gd name="T12" fmla="*/ 1537 w 2187"/>
                <a:gd name="T13" fmla="*/ 275 h 2439"/>
                <a:gd name="T14" fmla="*/ 1276 w 2187"/>
                <a:gd name="T15" fmla="*/ 256 h 2439"/>
                <a:gd name="T16" fmla="*/ 1380 w 2187"/>
                <a:gd name="T17" fmla="*/ 121 h 2439"/>
                <a:gd name="T18" fmla="*/ 1219 w 2187"/>
                <a:gd name="T19" fmla="*/ 12 h 2439"/>
                <a:gd name="T20" fmla="*/ 1004 w 2187"/>
                <a:gd name="T21" fmla="*/ 97 h 2439"/>
                <a:gd name="T22" fmla="*/ 950 w 2187"/>
                <a:gd name="T23" fmla="*/ 203 h 2439"/>
                <a:gd name="T24" fmla="*/ 786 w 2187"/>
                <a:gd name="T25" fmla="*/ 296 h 2439"/>
                <a:gd name="T26" fmla="*/ 781 w 2187"/>
                <a:gd name="T27" fmla="*/ 252 h 2439"/>
                <a:gd name="T28" fmla="*/ 864 w 2187"/>
                <a:gd name="T29" fmla="*/ 31 h 2439"/>
                <a:gd name="T30" fmla="*/ 727 w 2187"/>
                <a:gd name="T31" fmla="*/ 98 h 2439"/>
                <a:gd name="T32" fmla="*/ 666 w 2187"/>
                <a:gd name="T33" fmla="*/ 246 h 2439"/>
                <a:gd name="T34" fmla="*/ 585 w 2187"/>
                <a:gd name="T35" fmla="*/ 475 h 2439"/>
                <a:gd name="T36" fmla="*/ 724 w 2187"/>
                <a:gd name="T37" fmla="*/ 451 h 2439"/>
                <a:gd name="T38" fmla="*/ 838 w 2187"/>
                <a:gd name="T39" fmla="*/ 460 h 2439"/>
                <a:gd name="T40" fmla="*/ 750 w 2187"/>
                <a:gd name="T41" fmla="*/ 562 h 2439"/>
                <a:gd name="T42" fmla="*/ 825 w 2187"/>
                <a:gd name="T43" fmla="*/ 713 h 2439"/>
                <a:gd name="T44" fmla="*/ 750 w 2187"/>
                <a:gd name="T45" fmla="*/ 841 h 2439"/>
                <a:gd name="T46" fmla="*/ 846 w 2187"/>
                <a:gd name="T47" fmla="*/ 905 h 2439"/>
                <a:gd name="T48" fmla="*/ 610 w 2187"/>
                <a:gd name="T49" fmla="*/ 883 h 2439"/>
                <a:gd name="T50" fmla="*/ 445 w 2187"/>
                <a:gd name="T51" fmla="*/ 949 h 2439"/>
                <a:gd name="T52" fmla="*/ 390 w 2187"/>
                <a:gd name="T53" fmla="*/ 1138 h 2439"/>
                <a:gd name="T54" fmla="*/ 285 w 2187"/>
                <a:gd name="T55" fmla="*/ 1130 h 2439"/>
                <a:gd name="T56" fmla="*/ 105 w 2187"/>
                <a:gd name="T57" fmla="*/ 1221 h 2439"/>
                <a:gd name="T58" fmla="*/ 120 w 2187"/>
                <a:gd name="T59" fmla="*/ 1361 h 2439"/>
                <a:gd name="T60" fmla="*/ 214 w 2187"/>
                <a:gd name="T61" fmla="*/ 1486 h 2439"/>
                <a:gd name="T62" fmla="*/ 123 w 2187"/>
                <a:gd name="T63" fmla="*/ 1691 h 2439"/>
                <a:gd name="T64" fmla="*/ 49 w 2187"/>
                <a:gd name="T65" fmla="*/ 1872 h 2439"/>
                <a:gd name="T66" fmla="*/ 274 w 2187"/>
                <a:gd name="T67" fmla="*/ 1972 h 2439"/>
                <a:gd name="T68" fmla="*/ 492 w 2187"/>
                <a:gd name="T69" fmla="*/ 1879 h 2439"/>
                <a:gd name="T70" fmla="*/ 660 w 2187"/>
                <a:gd name="T71" fmla="*/ 1823 h 2439"/>
                <a:gd name="T72" fmla="*/ 811 w 2187"/>
                <a:gd name="T73" fmla="*/ 1726 h 2439"/>
                <a:gd name="T74" fmla="*/ 843 w 2187"/>
                <a:gd name="T75" fmla="*/ 1476 h 2439"/>
                <a:gd name="T76" fmla="*/ 863 w 2187"/>
                <a:gd name="T77" fmla="*/ 1312 h 2439"/>
                <a:gd name="T78" fmla="*/ 900 w 2187"/>
                <a:gd name="T79" fmla="*/ 1025 h 2439"/>
                <a:gd name="T80" fmla="*/ 983 w 2187"/>
                <a:gd name="T81" fmla="*/ 932 h 2439"/>
                <a:gd name="T82" fmla="*/ 973 w 2187"/>
                <a:gd name="T83" fmla="*/ 1107 h 2439"/>
                <a:gd name="T84" fmla="*/ 1193 w 2187"/>
                <a:gd name="T85" fmla="*/ 1119 h 2439"/>
                <a:gd name="T86" fmla="*/ 1247 w 2187"/>
                <a:gd name="T87" fmla="*/ 1241 h 2439"/>
                <a:gd name="T88" fmla="*/ 1270 w 2187"/>
                <a:gd name="T89" fmla="*/ 1417 h 2439"/>
                <a:gd name="T90" fmla="*/ 1158 w 2187"/>
                <a:gd name="T91" fmla="*/ 1441 h 2439"/>
                <a:gd name="T92" fmla="*/ 1020 w 2187"/>
                <a:gd name="T93" fmla="*/ 1514 h 2439"/>
                <a:gd name="T94" fmla="*/ 1075 w 2187"/>
                <a:gd name="T95" fmla="*/ 1677 h 2439"/>
                <a:gd name="T96" fmla="*/ 1036 w 2187"/>
                <a:gd name="T97" fmla="*/ 1782 h 2439"/>
                <a:gd name="T98" fmla="*/ 972 w 2187"/>
                <a:gd name="T99" fmla="*/ 2001 h 2439"/>
                <a:gd name="T100" fmla="*/ 1169 w 2187"/>
                <a:gd name="T101" fmla="*/ 2015 h 2439"/>
                <a:gd name="T102" fmla="*/ 1049 w 2187"/>
                <a:gd name="T103" fmla="*/ 2099 h 2439"/>
                <a:gd name="T104" fmla="*/ 915 w 2187"/>
                <a:gd name="T105" fmla="*/ 2272 h 2439"/>
                <a:gd name="T106" fmla="*/ 836 w 2187"/>
                <a:gd name="T107" fmla="*/ 2437 h 2439"/>
                <a:gd name="T108" fmla="*/ 1055 w 2187"/>
                <a:gd name="T109" fmla="*/ 2369 h 2439"/>
                <a:gd name="T110" fmla="*/ 1242 w 2187"/>
                <a:gd name="T111" fmla="*/ 2375 h 2439"/>
                <a:gd name="T112" fmla="*/ 1404 w 2187"/>
                <a:gd name="T113" fmla="*/ 2298 h 2439"/>
                <a:gd name="T114" fmla="*/ 1620 w 2187"/>
                <a:gd name="T115" fmla="*/ 2307 h 2439"/>
                <a:gd name="T116" fmla="*/ 1845 w 2187"/>
                <a:gd name="T117" fmla="*/ 2229 h 2439"/>
                <a:gd name="T118" fmla="*/ 2074 w 2187"/>
                <a:gd name="T119" fmla="*/ 2169 h 2439"/>
                <a:gd name="T120" fmla="*/ 2048 w 2187"/>
                <a:gd name="T121" fmla="*/ 1987 h 2439"/>
                <a:gd name="T122" fmla="*/ 2164 w 2187"/>
                <a:gd name="T123" fmla="*/ 1789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87" h="2439">
                  <a:moveTo>
                    <a:pt x="2178" y="1680"/>
                  </a:moveTo>
                  <a:cubicBezTo>
                    <a:pt x="2177" y="1676"/>
                    <a:pt x="2176" y="1667"/>
                    <a:pt x="2176" y="1662"/>
                  </a:cubicBezTo>
                  <a:cubicBezTo>
                    <a:pt x="2174" y="1646"/>
                    <a:pt x="2173" y="1636"/>
                    <a:pt x="2166" y="1626"/>
                  </a:cubicBezTo>
                  <a:cubicBezTo>
                    <a:pt x="2164" y="1624"/>
                    <a:pt x="2162" y="1622"/>
                    <a:pt x="2157" y="1617"/>
                  </a:cubicBezTo>
                  <a:cubicBezTo>
                    <a:pt x="2151" y="1610"/>
                    <a:pt x="2141" y="1600"/>
                    <a:pt x="2135" y="1592"/>
                  </a:cubicBezTo>
                  <a:cubicBezTo>
                    <a:pt x="2117" y="1570"/>
                    <a:pt x="2097" y="1558"/>
                    <a:pt x="2074" y="1554"/>
                  </a:cubicBezTo>
                  <a:cubicBezTo>
                    <a:pt x="2064" y="1553"/>
                    <a:pt x="2060" y="1551"/>
                    <a:pt x="2059" y="1551"/>
                  </a:cubicBezTo>
                  <a:cubicBezTo>
                    <a:pt x="2048" y="1543"/>
                    <a:pt x="2036" y="1541"/>
                    <a:pt x="2029" y="1541"/>
                  </a:cubicBezTo>
                  <a:cubicBezTo>
                    <a:pt x="2028" y="1541"/>
                    <a:pt x="2028" y="1541"/>
                    <a:pt x="2028" y="1540"/>
                  </a:cubicBezTo>
                  <a:cubicBezTo>
                    <a:pt x="2021" y="1537"/>
                    <a:pt x="2013" y="1535"/>
                    <a:pt x="2004" y="1535"/>
                  </a:cubicBezTo>
                  <a:cubicBezTo>
                    <a:pt x="1993" y="1535"/>
                    <a:pt x="1983" y="1539"/>
                    <a:pt x="1976" y="1542"/>
                  </a:cubicBezTo>
                  <a:cubicBezTo>
                    <a:pt x="1974" y="1542"/>
                    <a:pt x="1972" y="1542"/>
                    <a:pt x="1970" y="1542"/>
                  </a:cubicBezTo>
                  <a:cubicBezTo>
                    <a:pt x="1963" y="1542"/>
                    <a:pt x="1955" y="1542"/>
                    <a:pt x="1947" y="1544"/>
                  </a:cubicBezTo>
                  <a:cubicBezTo>
                    <a:pt x="1949" y="1530"/>
                    <a:pt x="1947" y="1514"/>
                    <a:pt x="1940" y="1502"/>
                  </a:cubicBezTo>
                  <a:cubicBezTo>
                    <a:pt x="1939" y="1499"/>
                    <a:pt x="1938" y="1496"/>
                    <a:pt x="1937" y="1494"/>
                  </a:cubicBezTo>
                  <a:cubicBezTo>
                    <a:pt x="1937" y="1481"/>
                    <a:pt x="1931" y="1471"/>
                    <a:pt x="1928" y="1465"/>
                  </a:cubicBezTo>
                  <a:cubicBezTo>
                    <a:pt x="1928" y="1463"/>
                    <a:pt x="1928" y="1461"/>
                    <a:pt x="1928" y="1459"/>
                  </a:cubicBezTo>
                  <a:cubicBezTo>
                    <a:pt x="1947" y="1455"/>
                    <a:pt x="1961" y="1438"/>
                    <a:pt x="1961" y="1419"/>
                  </a:cubicBezTo>
                  <a:cubicBezTo>
                    <a:pt x="1961" y="1383"/>
                    <a:pt x="1961" y="1383"/>
                    <a:pt x="1961" y="1383"/>
                  </a:cubicBezTo>
                  <a:cubicBezTo>
                    <a:pt x="1961" y="1371"/>
                    <a:pt x="1955" y="1359"/>
                    <a:pt x="1946" y="1351"/>
                  </a:cubicBezTo>
                  <a:cubicBezTo>
                    <a:pt x="1937" y="1344"/>
                    <a:pt x="1905" y="1319"/>
                    <a:pt x="1875" y="1308"/>
                  </a:cubicBezTo>
                  <a:cubicBezTo>
                    <a:pt x="1862" y="1304"/>
                    <a:pt x="1848" y="1284"/>
                    <a:pt x="1841" y="1274"/>
                  </a:cubicBezTo>
                  <a:cubicBezTo>
                    <a:pt x="1840" y="1273"/>
                    <a:pt x="1839" y="1272"/>
                    <a:pt x="1838" y="1271"/>
                  </a:cubicBezTo>
                  <a:cubicBezTo>
                    <a:pt x="1837" y="1262"/>
                    <a:pt x="1835" y="1242"/>
                    <a:pt x="1835" y="1209"/>
                  </a:cubicBezTo>
                  <a:cubicBezTo>
                    <a:pt x="1835" y="1196"/>
                    <a:pt x="1829" y="1184"/>
                    <a:pt x="1818" y="1176"/>
                  </a:cubicBezTo>
                  <a:cubicBezTo>
                    <a:pt x="1815" y="1173"/>
                    <a:pt x="1802" y="1159"/>
                    <a:pt x="1781" y="1133"/>
                  </a:cubicBezTo>
                  <a:cubicBezTo>
                    <a:pt x="1774" y="1124"/>
                    <a:pt x="1762" y="1118"/>
                    <a:pt x="1749" y="1118"/>
                  </a:cubicBezTo>
                  <a:cubicBezTo>
                    <a:pt x="1725" y="1118"/>
                    <a:pt x="1725" y="1118"/>
                    <a:pt x="1725" y="1118"/>
                  </a:cubicBezTo>
                  <a:cubicBezTo>
                    <a:pt x="1715" y="1109"/>
                    <a:pt x="1703" y="1108"/>
                    <a:pt x="1700" y="1108"/>
                  </a:cubicBezTo>
                  <a:cubicBezTo>
                    <a:pt x="1700" y="1108"/>
                    <a:pt x="1699" y="1108"/>
                    <a:pt x="1697" y="1109"/>
                  </a:cubicBezTo>
                  <a:cubicBezTo>
                    <a:pt x="1694" y="1097"/>
                    <a:pt x="1690" y="1091"/>
                    <a:pt x="1685" y="1086"/>
                  </a:cubicBezTo>
                  <a:cubicBezTo>
                    <a:pt x="1680" y="1080"/>
                    <a:pt x="1673" y="1076"/>
                    <a:pt x="1665" y="1074"/>
                  </a:cubicBezTo>
                  <a:cubicBezTo>
                    <a:pt x="1662" y="1067"/>
                    <a:pt x="1657" y="1062"/>
                    <a:pt x="1651" y="1058"/>
                  </a:cubicBezTo>
                  <a:cubicBezTo>
                    <a:pt x="1651" y="1053"/>
                    <a:pt x="1651" y="1053"/>
                    <a:pt x="1651" y="1053"/>
                  </a:cubicBezTo>
                  <a:cubicBezTo>
                    <a:pt x="1651" y="1044"/>
                    <a:pt x="1649" y="1032"/>
                    <a:pt x="1630" y="1011"/>
                  </a:cubicBezTo>
                  <a:cubicBezTo>
                    <a:pt x="1629" y="1008"/>
                    <a:pt x="1628" y="1002"/>
                    <a:pt x="1628" y="988"/>
                  </a:cubicBezTo>
                  <a:cubicBezTo>
                    <a:pt x="1628" y="985"/>
                    <a:pt x="1628" y="983"/>
                    <a:pt x="1628" y="982"/>
                  </a:cubicBezTo>
                  <a:cubicBezTo>
                    <a:pt x="1628" y="982"/>
                    <a:pt x="1628" y="982"/>
                    <a:pt x="1628" y="982"/>
                  </a:cubicBezTo>
                  <a:cubicBezTo>
                    <a:pt x="1626" y="969"/>
                    <a:pt x="1620" y="960"/>
                    <a:pt x="1609" y="950"/>
                  </a:cubicBezTo>
                  <a:cubicBezTo>
                    <a:pt x="1610" y="918"/>
                    <a:pt x="1610" y="918"/>
                    <a:pt x="1610" y="918"/>
                  </a:cubicBezTo>
                  <a:cubicBezTo>
                    <a:pt x="1611" y="908"/>
                    <a:pt x="1607" y="899"/>
                    <a:pt x="1601" y="891"/>
                  </a:cubicBezTo>
                  <a:cubicBezTo>
                    <a:pt x="1601" y="891"/>
                    <a:pt x="1597" y="885"/>
                    <a:pt x="1596" y="876"/>
                  </a:cubicBezTo>
                  <a:cubicBezTo>
                    <a:pt x="1596" y="860"/>
                    <a:pt x="1586" y="846"/>
                    <a:pt x="1572" y="840"/>
                  </a:cubicBezTo>
                  <a:cubicBezTo>
                    <a:pt x="1572" y="840"/>
                    <a:pt x="1572" y="840"/>
                    <a:pt x="1572" y="840"/>
                  </a:cubicBezTo>
                  <a:cubicBezTo>
                    <a:pt x="1548" y="830"/>
                    <a:pt x="1538" y="810"/>
                    <a:pt x="1535" y="802"/>
                  </a:cubicBezTo>
                  <a:cubicBezTo>
                    <a:pt x="1533" y="798"/>
                    <a:pt x="1531" y="795"/>
                    <a:pt x="1529" y="792"/>
                  </a:cubicBezTo>
                  <a:cubicBezTo>
                    <a:pt x="1526" y="786"/>
                    <a:pt x="1522" y="781"/>
                    <a:pt x="1517" y="778"/>
                  </a:cubicBezTo>
                  <a:cubicBezTo>
                    <a:pt x="1512" y="774"/>
                    <a:pt x="1504" y="768"/>
                    <a:pt x="1498" y="763"/>
                  </a:cubicBezTo>
                  <a:cubicBezTo>
                    <a:pt x="1490" y="758"/>
                    <a:pt x="1482" y="754"/>
                    <a:pt x="1475" y="752"/>
                  </a:cubicBezTo>
                  <a:cubicBezTo>
                    <a:pt x="1472" y="748"/>
                    <a:pt x="1468" y="743"/>
                    <a:pt x="1463" y="738"/>
                  </a:cubicBezTo>
                  <a:cubicBezTo>
                    <a:pt x="1456" y="732"/>
                    <a:pt x="1448" y="728"/>
                    <a:pt x="1439" y="726"/>
                  </a:cubicBezTo>
                  <a:cubicBezTo>
                    <a:pt x="1437" y="723"/>
                    <a:pt x="1434" y="719"/>
                    <a:pt x="1431" y="717"/>
                  </a:cubicBezTo>
                  <a:cubicBezTo>
                    <a:pt x="1439" y="708"/>
                    <a:pt x="1442" y="697"/>
                    <a:pt x="1442" y="685"/>
                  </a:cubicBezTo>
                  <a:cubicBezTo>
                    <a:pt x="1441" y="668"/>
                    <a:pt x="1432" y="654"/>
                    <a:pt x="1420" y="644"/>
                  </a:cubicBezTo>
                  <a:cubicBezTo>
                    <a:pt x="1423" y="642"/>
                    <a:pt x="1426" y="640"/>
                    <a:pt x="1428" y="638"/>
                  </a:cubicBezTo>
                  <a:cubicBezTo>
                    <a:pt x="1460" y="604"/>
                    <a:pt x="1462" y="599"/>
                    <a:pt x="1464" y="593"/>
                  </a:cubicBezTo>
                  <a:cubicBezTo>
                    <a:pt x="1468" y="583"/>
                    <a:pt x="1468" y="574"/>
                    <a:pt x="1466" y="567"/>
                  </a:cubicBezTo>
                  <a:cubicBezTo>
                    <a:pt x="1469" y="565"/>
                    <a:pt x="1471" y="563"/>
                    <a:pt x="1473" y="562"/>
                  </a:cubicBezTo>
                  <a:cubicBezTo>
                    <a:pt x="1482" y="556"/>
                    <a:pt x="1487" y="552"/>
                    <a:pt x="1491" y="546"/>
                  </a:cubicBezTo>
                  <a:cubicBezTo>
                    <a:pt x="1499" y="536"/>
                    <a:pt x="1510" y="508"/>
                    <a:pt x="1512" y="501"/>
                  </a:cubicBezTo>
                  <a:cubicBezTo>
                    <a:pt x="1513" y="499"/>
                    <a:pt x="1516" y="494"/>
                    <a:pt x="1518" y="490"/>
                  </a:cubicBezTo>
                  <a:cubicBezTo>
                    <a:pt x="1528" y="472"/>
                    <a:pt x="1535" y="461"/>
                    <a:pt x="1534" y="447"/>
                  </a:cubicBezTo>
                  <a:cubicBezTo>
                    <a:pt x="1534" y="439"/>
                    <a:pt x="1532" y="433"/>
                    <a:pt x="1529" y="427"/>
                  </a:cubicBezTo>
                  <a:cubicBezTo>
                    <a:pt x="1530" y="423"/>
                    <a:pt x="1532" y="420"/>
                    <a:pt x="1534" y="417"/>
                  </a:cubicBezTo>
                  <a:cubicBezTo>
                    <a:pt x="1537" y="411"/>
                    <a:pt x="1539" y="405"/>
                    <a:pt x="1542" y="400"/>
                  </a:cubicBezTo>
                  <a:cubicBezTo>
                    <a:pt x="1542" y="400"/>
                    <a:pt x="1542" y="400"/>
                    <a:pt x="1543" y="400"/>
                  </a:cubicBezTo>
                  <a:cubicBezTo>
                    <a:pt x="1563" y="397"/>
                    <a:pt x="1578" y="380"/>
                    <a:pt x="1578" y="359"/>
                  </a:cubicBezTo>
                  <a:cubicBezTo>
                    <a:pt x="1578" y="328"/>
                    <a:pt x="1578" y="328"/>
                    <a:pt x="1578" y="328"/>
                  </a:cubicBezTo>
                  <a:cubicBezTo>
                    <a:pt x="1578" y="314"/>
                    <a:pt x="1570" y="301"/>
                    <a:pt x="1559" y="293"/>
                  </a:cubicBezTo>
                  <a:cubicBezTo>
                    <a:pt x="1554" y="291"/>
                    <a:pt x="1541" y="279"/>
                    <a:pt x="1537" y="275"/>
                  </a:cubicBezTo>
                  <a:cubicBezTo>
                    <a:pt x="1527" y="263"/>
                    <a:pt x="1512" y="259"/>
                    <a:pt x="1469" y="255"/>
                  </a:cubicBezTo>
                  <a:cubicBezTo>
                    <a:pt x="1448" y="253"/>
                    <a:pt x="1425" y="252"/>
                    <a:pt x="1418" y="252"/>
                  </a:cubicBezTo>
                  <a:cubicBezTo>
                    <a:pt x="1414" y="252"/>
                    <a:pt x="1408" y="252"/>
                    <a:pt x="1398" y="252"/>
                  </a:cubicBezTo>
                  <a:cubicBezTo>
                    <a:pt x="1384" y="253"/>
                    <a:pt x="1367" y="253"/>
                    <a:pt x="1356" y="253"/>
                  </a:cubicBezTo>
                  <a:cubicBezTo>
                    <a:pt x="1352" y="253"/>
                    <a:pt x="1350" y="253"/>
                    <a:pt x="1349" y="253"/>
                  </a:cubicBezTo>
                  <a:cubicBezTo>
                    <a:pt x="1348" y="253"/>
                    <a:pt x="1346" y="253"/>
                    <a:pt x="1344" y="253"/>
                  </a:cubicBezTo>
                  <a:cubicBezTo>
                    <a:pt x="1331" y="253"/>
                    <a:pt x="1321" y="258"/>
                    <a:pt x="1310" y="264"/>
                  </a:cubicBezTo>
                  <a:cubicBezTo>
                    <a:pt x="1309" y="264"/>
                    <a:pt x="1307" y="265"/>
                    <a:pt x="1306" y="266"/>
                  </a:cubicBezTo>
                  <a:cubicBezTo>
                    <a:pt x="1300" y="262"/>
                    <a:pt x="1293" y="258"/>
                    <a:pt x="1283" y="256"/>
                  </a:cubicBezTo>
                  <a:cubicBezTo>
                    <a:pt x="1281" y="256"/>
                    <a:pt x="1278" y="256"/>
                    <a:pt x="1276" y="256"/>
                  </a:cubicBezTo>
                  <a:cubicBezTo>
                    <a:pt x="1259" y="256"/>
                    <a:pt x="1246" y="266"/>
                    <a:pt x="1238" y="275"/>
                  </a:cubicBezTo>
                  <a:cubicBezTo>
                    <a:pt x="1238" y="271"/>
                    <a:pt x="1237" y="267"/>
                    <a:pt x="1235" y="264"/>
                  </a:cubicBezTo>
                  <a:cubicBezTo>
                    <a:pt x="1254" y="253"/>
                    <a:pt x="1257" y="231"/>
                    <a:pt x="1258" y="217"/>
                  </a:cubicBezTo>
                  <a:cubicBezTo>
                    <a:pt x="1259" y="216"/>
                    <a:pt x="1260" y="216"/>
                    <a:pt x="1261" y="216"/>
                  </a:cubicBezTo>
                  <a:cubicBezTo>
                    <a:pt x="1269" y="213"/>
                    <a:pt x="1276" y="210"/>
                    <a:pt x="1283" y="206"/>
                  </a:cubicBezTo>
                  <a:cubicBezTo>
                    <a:pt x="1295" y="199"/>
                    <a:pt x="1304" y="187"/>
                    <a:pt x="1311" y="174"/>
                  </a:cubicBezTo>
                  <a:cubicBezTo>
                    <a:pt x="1318" y="174"/>
                    <a:pt x="1324" y="174"/>
                    <a:pt x="1328" y="175"/>
                  </a:cubicBezTo>
                  <a:cubicBezTo>
                    <a:pt x="1328" y="175"/>
                    <a:pt x="1329" y="175"/>
                    <a:pt x="1330" y="175"/>
                  </a:cubicBezTo>
                  <a:cubicBezTo>
                    <a:pt x="1346" y="175"/>
                    <a:pt x="1361" y="165"/>
                    <a:pt x="1368" y="150"/>
                  </a:cubicBezTo>
                  <a:cubicBezTo>
                    <a:pt x="1380" y="121"/>
                    <a:pt x="1380" y="121"/>
                    <a:pt x="1380" y="121"/>
                  </a:cubicBezTo>
                  <a:cubicBezTo>
                    <a:pt x="1383" y="116"/>
                    <a:pt x="1384" y="111"/>
                    <a:pt x="1384" y="106"/>
                  </a:cubicBezTo>
                  <a:cubicBezTo>
                    <a:pt x="1384" y="97"/>
                    <a:pt x="1384" y="89"/>
                    <a:pt x="1385" y="85"/>
                  </a:cubicBezTo>
                  <a:cubicBezTo>
                    <a:pt x="1386" y="83"/>
                    <a:pt x="1387" y="80"/>
                    <a:pt x="1388" y="76"/>
                  </a:cubicBezTo>
                  <a:cubicBezTo>
                    <a:pt x="1392" y="65"/>
                    <a:pt x="1391" y="52"/>
                    <a:pt x="1386" y="42"/>
                  </a:cubicBezTo>
                  <a:cubicBezTo>
                    <a:pt x="1379" y="30"/>
                    <a:pt x="1371" y="16"/>
                    <a:pt x="1354" y="12"/>
                  </a:cubicBezTo>
                  <a:cubicBezTo>
                    <a:pt x="1349" y="11"/>
                    <a:pt x="1345" y="11"/>
                    <a:pt x="1337" y="11"/>
                  </a:cubicBezTo>
                  <a:cubicBezTo>
                    <a:pt x="1322" y="11"/>
                    <a:pt x="1274" y="12"/>
                    <a:pt x="1265" y="13"/>
                  </a:cubicBezTo>
                  <a:cubicBezTo>
                    <a:pt x="1257" y="13"/>
                    <a:pt x="1249" y="16"/>
                    <a:pt x="1241" y="19"/>
                  </a:cubicBezTo>
                  <a:cubicBezTo>
                    <a:pt x="1239" y="19"/>
                    <a:pt x="1237" y="20"/>
                    <a:pt x="1236" y="20"/>
                  </a:cubicBezTo>
                  <a:cubicBezTo>
                    <a:pt x="1231" y="18"/>
                    <a:pt x="1226" y="14"/>
                    <a:pt x="1219" y="12"/>
                  </a:cubicBezTo>
                  <a:cubicBezTo>
                    <a:pt x="1215" y="11"/>
                    <a:pt x="1210" y="10"/>
                    <a:pt x="1206" y="10"/>
                  </a:cubicBezTo>
                  <a:cubicBezTo>
                    <a:pt x="1192" y="10"/>
                    <a:pt x="1182" y="16"/>
                    <a:pt x="1176" y="21"/>
                  </a:cubicBezTo>
                  <a:cubicBezTo>
                    <a:pt x="1170" y="21"/>
                    <a:pt x="1160" y="22"/>
                    <a:pt x="1151" y="27"/>
                  </a:cubicBezTo>
                  <a:cubicBezTo>
                    <a:pt x="1145" y="20"/>
                    <a:pt x="1137" y="15"/>
                    <a:pt x="1130" y="12"/>
                  </a:cubicBezTo>
                  <a:cubicBezTo>
                    <a:pt x="1125" y="10"/>
                    <a:pt x="1120" y="9"/>
                    <a:pt x="1116" y="9"/>
                  </a:cubicBezTo>
                  <a:cubicBezTo>
                    <a:pt x="1111" y="9"/>
                    <a:pt x="1107" y="10"/>
                    <a:pt x="1104" y="11"/>
                  </a:cubicBezTo>
                  <a:cubicBezTo>
                    <a:pt x="1090" y="0"/>
                    <a:pt x="1071" y="0"/>
                    <a:pt x="1063" y="0"/>
                  </a:cubicBezTo>
                  <a:cubicBezTo>
                    <a:pt x="1039" y="0"/>
                    <a:pt x="1026" y="19"/>
                    <a:pt x="1015" y="38"/>
                  </a:cubicBezTo>
                  <a:cubicBezTo>
                    <a:pt x="1000" y="65"/>
                    <a:pt x="1000" y="74"/>
                    <a:pt x="1000" y="79"/>
                  </a:cubicBezTo>
                  <a:cubicBezTo>
                    <a:pt x="1000" y="86"/>
                    <a:pt x="1001" y="92"/>
                    <a:pt x="1004" y="97"/>
                  </a:cubicBezTo>
                  <a:cubicBezTo>
                    <a:pt x="1003" y="98"/>
                    <a:pt x="1002" y="100"/>
                    <a:pt x="1002" y="101"/>
                  </a:cubicBezTo>
                  <a:cubicBezTo>
                    <a:pt x="1000" y="101"/>
                    <a:pt x="998" y="101"/>
                    <a:pt x="997" y="101"/>
                  </a:cubicBezTo>
                  <a:cubicBezTo>
                    <a:pt x="995" y="101"/>
                    <a:pt x="993" y="101"/>
                    <a:pt x="990" y="101"/>
                  </a:cubicBezTo>
                  <a:cubicBezTo>
                    <a:pt x="990" y="101"/>
                    <a:pt x="990" y="102"/>
                    <a:pt x="990" y="102"/>
                  </a:cubicBezTo>
                  <a:cubicBezTo>
                    <a:pt x="977" y="104"/>
                    <a:pt x="966" y="112"/>
                    <a:pt x="961" y="124"/>
                  </a:cubicBezTo>
                  <a:cubicBezTo>
                    <a:pt x="957" y="136"/>
                    <a:pt x="958" y="145"/>
                    <a:pt x="963" y="155"/>
                  </a:cubicBezTo>
                  <a:cubicBezTo>
                    <a:pt x="959" y="161"/>
                    <a:pt x="957" y="167"/>
                    <a:pt x="958" y="174"/>
                  </a:cubicBezTo>
                  <a:cubicBezTo>
                    <a:pt x="958" y="179"/>
                    <a:pt x="958" y="184"/>
                    <a:pt x="960" y="187"/>
                  </a:cubicBezTo>
                  <a:cubicBezTo>
                    <a:pt x="958" y="190"/>
                    <a:pt x="956" y="194"/>
                    <a:pt x="953" y="198"/>
                  </a:cubicBezTo>
                  <a:cubicBezTo>
                    <a:pt x="952" y="200"/>
                    <a:pt x="951" y="201"/>
                    <a:pt x="950" y="203"/>
                  </a:cubicBezTo>
                  <a:cubicBezTo>
                    <a:pt x="945" y="204"/>
                    <a:pt x="941" y="206"/>
                    <a:pt x="935" y="208"/>
                  </a:cubicBezTo>
                  <a:cubicBezTo>
                    <a:pt x="934" y="208"/>
                    <a:pt x="934" y="209"/>
                    <a:pt x="933" y="209"/>
                  </a:cubicBezTo>
                  <a:cubicBezTo>
                    <a:pt x="920" y="213"/>
                    <a:pt x="906" y="224"/>
                    <a:pt x="905" y="246"/>
                  </a:cubicBezTo>
                  <a:cubicBezTo>
                    <a:pt x="905" y="248"/>
                    <a:pt x="905" y="251"/>
                    <a:pt x="905" y="254"/>
                  </a:cubicBezTo>
                  <a:cubicBezTo>
                    <a:pt x="903" y="257"/>
                    <a:pt x="900" y="260"/>
                    <a:pt x="899" y="263"/>
                  </a:cubicBezTo>
                  <a:cubicBezTo>
                    <a:pt x="898" y="263"/>
                    <a:pt x="898" y="264"/>
                    <a:pt x="898" y="264"/>
                  </a:cubicBezTo>
                  <a:cubicBezTo>
                    <a:pt x="886" y="243"/>
                    <a:pt x="857" y="239"/>
                    <a:pt x="835" y="236"/>
                  </a:cubicBezTo>
                  <a:cubicBezTo>
                    <a:pt x="833" y="236"/>
                    <a:pt x="831" y="236"/>
                    <a:pt x="829" y="236"/>
                  </a:cubicBezTo>
                  <a:cubicBezTo>
                    <a:pt x="808" y="236"/>
                    <a:pt x="791" y="252"/>
                    <a:pt x="789" y="273"/>
                  </a:cubicBezTo>
                  <a:cubicBezTo>
                    <a:pt x="786" y="296"/>
                    <a:pt x="786" y="296"/>
                    <a:pt x="786" y="296"/>
                  </a:cubicBezTo>
                  <a:cubicBezTo>
                    <a:pt x="786" y="297"/>
                    <a:pt x="786" y="297"/>
                    <a:pt x="786" y="298"/>
                  </a:cubicBezTo>
                  <a:cubicBezTo>
                    <a:pt x="784" y="300"/>
                    <a:pt x="781" y="301"/>
                    <a:pt x="779" y="304"/>
                  </a:cubicBezTo>
                  <a:cubicBezTo>
                    <a:pt x="778" y="305"/>
                    <a:pt x="778" y="305"/>
                    <a:pt x="778" y="305"/>
                  </a:cubicBezTo>
                  <a:cubicBezTo>
                    <a:pt x="772" y="305"/>
                    <a:pt x="765" y="308"/>
                    <a:pt x="760" y="311"/>
                  </a:cubicBezTo>
                  <a:cubicBezTo>
                    <a:pt x="763" y="283"/>
                    <a:pt x="763" y="283"/>
                    <a:pt x="763" y="283"/>
                  </a:cubicBezTo>
                  <a:cubicBezTo>
                    <a:pt x="764" y="271"/>
                    <a:pt x="760" y="259"/>
                    <a:pt x="753" y="251"/>
                  </a:cubicBezTo>
                  <a:cubicBezTo>
                    <a:pt x="752" y="250"/>
                    <a:pt x="752" y="250"/>
                    <a:pt x="752" y="250"/>
                  </a:cubicBezTo>
                  <a:cubicBezTo>
                    <a:pt x="757" y="252"/>
                    <a:pt x="762" y="253"/>
                    <a:pt x="768" y="253"/>
                  </a:cubicBezTo>
                  <a:cubicBezTo>
                    <a:pt x="769" y="253"/>
                    <a:pt x="771" y="253"/>
                    <a:pt x="772" y="253"/>
                  </a:cubicBezTo>
                  <a:cubicBezTo>
                    <a:pt x="781" y="252"/>
                    <a:pt x="781" y="252"/>
                    <a:pt x="781" y="252"/>
                  </a:cubicBezTo>
                  <a:cubicBezTo>
                    <a:pt x="796" y="250"/>
                    <a:pt x="809" y="241"/>
                    <a:pt x="815" y="227"/>
                  </a:cubicBezTo>
                  <a:cubicBezTo>
                    <a:pt x="817" y="222"/>
                    <a:pt x="818" y="215"/>
                    <a:pt x="818" y="209"/>
                  </a:cubicBezTo>
                  <a:cubicBezTo>
                    <a:pt x="823" y="207"/>
                    <a:pt x="828" y="203"/>
                    <a:pt x="832" y="199"/>
                  </a:cubicBezTo>
                  <a:cubicBezTo>
                    <a:pt x="839" y="197"/>
                    <a:pt x="845" y="193"/>
                    <a:pt x="850" y="188"/>
                  </a:cubicBezTo>
                  <a:cubicBezTo>
                    <a:pt x="853" y="185"/>
                    <a:pt x="856" y="181"/>
                    <a:pt x="858" y="177"/>
                  </a:cubicBezTo>
                  <a:cubicBezTo>
                    <a:pt x="873" y="171"/>
                    <a:pt x="884" y="157"/>
                    <a:pt x="884" y="140"/>
                  </a:cubicBezTo>
                  <a:cubicBezTo>
                    <a:pt x="884" y="138"/>
                    <a:pt x="885" y="138"/>
                    <a:pt x="885" y="137"/>
                  </a:cubicBezTo>
                  <a:cubicBezTo>
                    <a:pt x="898" y="130"/>
                    <a:pt x="905" y="116"/>
                    <a:pt x="905" y="102"/>
                  </a:cubicBezTo>
                  <a:cubicBezTo>
                    <a:pt x="905" y="72"/>
                    <a:pt x="905" y="72"/>
                    <a:pt x="905" y="72"/>
                  </a:cubicBezTo>
                  <a:cubicBezTo>
                    <a:pt x="905" y="49"/>
                    <a:pt x="887" y="31"/>
                    <a:pt x="864" y="31"/>
                  </a:cubicBezTo>
                  <a:cubicBezTo>
                    <a:pt x="864" y="31"/>
                    <a:pt x="863" y="31"/>
                    <a:pt x="862" y="31"/>
                  </a:cubicBezTo>
                  <a:cubicBezTo>
                    <a:pt x="856" y="31"/>
                    <a:pt x="850" y="32"/>
                    <a:pt x="843" y="33"/>
                  </a:cubicBezTo>
                  <a:cubicBezTo>
                    <a:pt x="833" y="34"/>
                    <a:pt x="823" y="40"/>
                    <a:pt x="817" y="48"/>
                  </a:cubicBezTo>
                  <a:cubicBezTo>
                    <a:pt x="813" y="52"/>
                    <a:pt x="800" y="63"/>
                    <a:pt x="791" y="70"/>
                  </a:cubicBezTo>
                  <a:cubicBezTo>
                    <a:pt x="790" y="70"/>
                    <a:pt x="790" y="70"/>
                    <a:pt x="790" y="70"/>
                  </a:cubicBezTo>
                  <a:cubicBezTo>
                    <a:pt x="788" y="70"/>
                    <a:pt x="786" y="70"/>
                    <a:pt x="785" y="70"/>
                  </a:cubicBezTo>
                  <a:cubicBezTo>
                    <a:pt x="773" y="70"/>
                    <a:pt x="761" y="75"/>
                    <a:pt x="753" y="84"/>
                  </a:cubicBezTo>
                  <a:cubicBezTo>
                    <a:pt x="749" y="89"/>
                    <a:pt x="746" y="95"/>
                    <a:pt x="745" y="101"/>
                  </a:cubicBezTo>
                  <a:cubicBezTo>
                    <a:pt x="742" y="101"/>
                    <a:pt x="740" y="100"/>
                    <a:pt x="737" y="100"/>
                  </a:cubicBezTo>
                  <a:cubicBezTo>
                    <a:pt x="733" y="99"/>
                    <a:pt x="730" y="98"/>
                    <a:pt x="727" y="98"/>
                  </a:cubicBezTo>
                  <a:cubicBezTo>
                    <a:pt x="705" y="98"/>
                    <a:pt x="687" y="115"/>
                    <a:pt x="686" y="137"/>
                  </a:cubicBezTo>
                  <a:cubicBezTo>
                    <a:pt x="682" y="188"/>
                    <a:pt x="682" y="188"/>
                    <a:pt x="682" y="188"/>
                  </a:cubicBezTo>
                  <a:cubicBezTo>
                    <a:pt x="681" y="209"/>
                    <a:pt x="695" y="227"/>
                    <a:pt x="716" y="231"/>
                  </a:cubicBezTo>
                  <a:cubicBezTo>
                    <a:pt x="723" y="232"/>
                    <a:pt x="729" y="234"/>
                    <a:pt x="733" y="235"/>
                  </a:cubicBezTo>
                  <a:cubicBezTo>
                    <a:pt x="735" y="236"/>
                    <a:pt x="736" y="238"/>
                    <a:pt x="737" y="239"/>
                  </a:cubicBezTo>
                  <a:cubicBezTo>
                    <a:pt x="737" y="239"/>
                    <a:pt x="738" y="240"/>
                    <a:pt x="738" y="240"/>
                  </a:cubicBezTo>
                  <a:cubicBezTo>
                    <a:pt x="733" y="238"/>
                    <a:pt x="727" y="237"/>
                    <a:pt x="722" y="237"/>
                  </a:cubicBezTo>
                  <a:cubicBezTo>
                    <a:pt x="718" y="237"/>
                    <a:pt x="715" y="237"/>
                    <a:pt x="711" y="238"/>
                  </a:cubicBezTo>
                  <a:cubicBezTo>
                    <a:pt x="697" y="242"/>
                    <a:pt x="687" y="245"/>
                    <a:pt x="680" y="248"/>
                  </a:cubicBezTo>
                  <a:cubicBezTo>
                    <a:pt x="677" y="248"/>
                    <a:pt x="672" y="247"/>
                    <a:pt x="666" y="246"/>
                  </a:cubicBezTo>
                  <a:cubicBezTo>
                    <a:pt x="664" y="246"/>
                    <a:pt x="661" y="245"/>
                    <a:pt x="659" y="245"/>
                  </a:cubicBezTo>
                  <a:cubicBezTo>
                    <a:pt x="636" y="245"/>
                    <a:pt x="618" y="264"/>
                    <a:pt x="618" y="287"/>
                  </a:cubicBezTo>
                  <a:cubicBezTo>
                    <a:pt x="618" y="302"/>
                    <a:pt x="618" y="302"/>
                    <a:pt x="618" y="302"/>
                  </a:cubicBezTo>
                  <a:cubicBezTo>
                    <a:pt x="618" y="312"/>
                    <a:pt x="621" y="322"/>
                    <a:pt x="627" y="329"/>
                  </a:cubicBezTo>
                  <a:cubicBezTo>
                    <a:pt x="627" y="330"/>
                    <a:pt x="627" y="331"/>
                    <a:pt x="627" y="332"/>
                  </a:cubicBezTo>
                  <a:cubicBezTo>
                    <a:pt x="628" y="376"/>
                    <a:pt x="626" y="407"/>
                    <a:pt x="625" y="414"/>
                  </a:cubicBezTo>
                  <a:cubicBezTo>
                    <a:pt x="624" y="416"/>
                    <a:pt x="621" y="419"/>
                    <a:pt x="612" y="425"/>
                  </a:cubicBezTo>
                  <a:cubicBezTo>
                    <a:pt x="610" y="426"/>
                    <a:pt x="608" y="427"/>
                    <a:pt x="606" y="429"/>
                  </a:cubicBezTo>
                  <a:cubicBezTo>
                    <a:pt x="592" y="441"/>
                    <a:pt x="591" y="458"/>
                    <a:pt x="592" y="470"/>
                  </a:cubicBezTo>
                  <a:cubicBezTo>
                    <a:pt x="590" y="471"/>
                    <a:pt x="587" y="473"/>
                    <a:pt x="585" y="475"/>
                  </a:cubicBezTo>
                  <a:cubicBezTo>
                    <a:pt x="575" y="483"/>
                    <a:pt x="569" y="495"/>
                    <a:pt x="569" y="508"/>
                  </a:cubicBezTo>
                  <a:cubicBezTo>
                    <a:pt x="569" y="530"/>
                    <a:pt x="569" y="530"/>
                    <a:pt x="569" y="530"/>
                  </a:cubicBezTo>
                  <a:cubicBezTo>
                    <a:pt x="569" y="553"/>
                    <a:pt x="588" y="571"/>
                    <a:pt x="610" y="571"/>
                  </a:cubicBezTo>
                  <a:cubicBezTo>
                    <a:pt x="618" y="571"/>
                    <a:pt x="625" y="569"/>
                    <a:pt x="631" y="566"/>
                  </a:cubicBezTo>
                  <a:cubicBezTo>
                    <a:pt x="635" y="563"/>
                    <a:pt x="644" y="559"/>
                    <a:pt x="654" y="554"/>
                  </a:cubicBezTo>
                  <a:cubicBezTo>
                    <a:pt x="666" y="549"/>
                    <a:pt x="675" y="537"/>
                    <a:pt x="677" y="524"/>
                  </a:cubicBezTo>
                  <a:cubicBezTo>
                    <a:pt x="679" y="523"/>
                    <a:pt x="681" y="521"/>
                    <a:pt x="683" y="519"/>
                  </a:cubicBezTo>
                  <a:cubicBezTo>
                    <a:pt x="689" y="513"/>
                    <a:pt x="693" y="505"/>
                    <a:pt x="694" y="497"/>
                  </a:cubicBezTo>
                  <a:cubicBezTo>
                    <a:pt x="699" y="493"/>
                    <a:pt x="705" y="488"/>
                    <a:pt x="712" y="480"/>
                  </a:cubicBezTo>
                  <a:cubicBezTo>
                    <a:pt x="720" y="472"/>
                    <a:pt x="724" y="462"/>
                    <a:pt x="724" y="451"/>
                  </a:cubicBezTo>
                  <a:cubicBezTo>
                    <a:pt x="725" y="365"/>
                    <a:pt x="725" y="365"/>
                    <a:pt x="725" y="365"/>
                  </a:cubicBezTo>
                  <a:cubicBezTo>
                    <a:pt x="741" y="345"/>
                    <a:pt x="741" y="345"/>
                    <a:pt x="741" y="345"/>
                  </a:cubicBezTo>
                  <a:cubicBezTo>
                    <a:pt x="741" y="345"/>
                    <a:pt x="741" y="345"/>
                    <a:pt x="741" y="346"/>
                  </a:cubicBezTo>
                  <a:cubicBezTo>
                    <a:pt x="741" y="356"/>
                    <a:pt x="741" y="356"/>
                    <a:pt x="741" y="356"/>
                  </a:cubicBezTo>
                  <a:cubicBezTo>
                    <a:pt x="741" y="373"/>
                    <a:pt x="751" y="387"/>
                    <a:pt x="766" y="394"/>
                  </a:cubicBezTo>
                  <a:cubicBezTo>
                    <a:pt x="777" y="399"/>
                    <a:pt x="777" y="399"/>
                    <a:pt x="777" y="399"/>
                  </a:cubicBezTo>
                  <a:cubicBezTo>
                    <a:pt x="777" y="400"/>
                    <a:pt x="777" y="400"/>
                    <a:pt x="777" y="400"/>
                  </a:cubicBezTo>
                  <a:cubicBezTo>
                    <a:pt x="777" y="411"/>
                    <a:pt x="781" y="422"/>
                    <a:pt x="788" y="430"/>
                  </a:cubicBezTo>
                  <a:cubicBezTo>
                    <a:pt x="792" y="434"/>
                    <a:pt x="797" y="437"/>
                    <a:pt x="803" y="440"/>
                  </a:cubicBezTo>
                  <a:cubicBezTo>
                    <a:pt x="810" y="452"/>
                    <a:pt x="823" y="460"/>
                    <a:pt x="838" y="460"/>
                  </a:cubicBezTo>
                  <a:cubicBezTo>
                    <a:pt x="872" y="460"/>
                    <a:pt x="872" y="460"/>
                    <a:pt x="872" y="460"/>
                  </a:cubicBezTo>
                  <a:cubicBezTo>
                    <a:pt x="861" y="479"/>
                    <a:pt x="861" y="479"/>
                    <a:pt x="861" y="479"/>
                  </a:cubicBezTo>
                  <a:cubicBezTo>
                    <a:pt x="859" y="483"/>
                    <a:pt x="858" y="488"/>
                    <a:pt x="857" y="492"/>
                  </a:cubicBezTo>
                  <a:cubicBezTo>
                    <a:pt x="857" y="492"/>
                    <a:pt x="851" y="492"/>
                    <a:pt x="851" y="492"/>
                  </a:cubicBezTo>
                  <a:cubicBezTo>
                    <a:pt x="837" y="492"/>
                    <a:pt x="824" y="499"/>
                    <a:pt x="817" y="510"/>
                  </a:cubicBezTo>
                  <a:cubicBezTo>
                    <a:pt x="808" y="522"/>
                    <a:pt x="808" y="522"/>
                    <a:pt x="808" y="522"/>
                  </a:cubicBezTo>
                  <a:cubicBezTo>
                    <a:pt x="806" y="526"/>
                    <a:pt x="804" y="530"/>
                    <a:pt x="803" y="534"/>
                  </a:cubicBezTo>
                  <a:cubicBezTo>
                    <a:pt x="796" y="534"/>
                    <a:pt x="796" y="534"/>
                    <a:pt x="796" y="534"/>
                  </a:cubicBezTo>
                  <a:cubicBezTo>
                    <a:pt x="786" y="534"/>
                    <a:pt x="776" y="538"/>
                    <a:pt x="768" y="545"/>
                  </a:cubicBezTo>
                  <a:cubicBezTo>
                    <a:pt x="750" y="562"/>
                    <a:pt x="750" y="562"/>
                    <a:pt x="750" y="562"/>
                  </a:cubicBezTo>
                  <a:cubicBezTo>
                    <a:pt x="737" y="574"/>
                    <a:pt x="733" y="591"/>
                    <a:pt x="740" y="607"/>
                  </a:cubicBezTo>
                  <a:cubicBezTo>
                    <a:pt x="746" y="623"/>
                    <a:pt x="761" y="633"/>
                    <a:pt x="778" y="633"/>
                  </a:cubicBezTo>
                  <a:cubicBezTo>
                    <a:pt x="778" y="633"/>
                    <a:pt x="782" y="633"/>
                    <a:pt x="783" y="633"/>
                  </a:cubicBezTo>
                  <a:cubicBezTo>
                    <a:pt x="783" y="634"/>
                    <a:pt x="783" y="634"/>
                    <a:pt x="783" y="634"/>
                  </a:cubicBezTo>
                  <a:cubicBezTo>
                    <a:pt x="782" y="635"/>
                    <a:pt x="781" y="635"/>
                    <a:pt x="780" y="636"/>
                  </a:cubicBezTo>
                  <a:cubicBezTo>
                    <a:pt x="767" y="643"/>
                    <a:pt x="758" y="657"/>
                    <a:pt x="758" y="672"/>
                  </a:cubicBezTo>
                  <a:cubicBezTo>
                    <a:pt x="758" y="680"/>
                    <a:pt x="758" y="680"/>
                    <a:pt x="758" y="680"/>
                  </a:cubicBezTo>
                  <a:cubicBezTo>
                    <a:pt x="758" y="702"/>
                    <a:pt x="777" y="721"/>
                    <a:pt x="799" y="721"/>
                  </a:cubicBezTo>
                  <a:cubicBezTo>
                    <a:pt x="806" y="721"/>
                    <a:pt x="812" y="719"/>
                    <a:pt x="818" y="717"/>
                  </a:cubicBezTo>
                  <a:cubicBezTo>
                    <a:pt x="820" y="715"/>
                    <a:pt x="823" y="714"/>
                    <a:pt x="825" y="713"/>
                  </a:cubicBezTo>
                  <a:cubicBezTo>
                    <a:pt x="824" y="716"/>
                    <a:pt x="824" y="718"/>
                    <a:pt x="824" y="721"/>
                  </a:cubicBezTo>
                  <a:cubicBezTo>
                    <a:pt x="825" y="723"/>
                    <a:pt x="825" y="723"/>
                    <a:pt x="825" y="723"/>
                  </a:cubicBezTo>
                  <a:cubicBezTo>
                    <a:pt x="817" y="725"/>
                    <a:pt x="810" y="730"/>
                    <a:pt x="805" y="736"/>
                  </a:cubicBezTo>
                  <a:cubicBezTo>
                    <a:pt x="802" y="736"/>
                    <a:pt x="799" y="736"/>
                    <a:pt x="795" y="736"/>
                  </a:cubicBezTo>
                  <a:cubicBezTo>
                    <a:pt x="795" y="736"/>
                    <a:pt x="793" y="736"/>
                    <a:pt x="792" y="736"/>
                  </a:cubicBezTo>
                  <a:cubicBezTo>
                    <a:pt x="780" y="736"/>
                    <a:pt x="769" y="741"/>
                    <a:pt x="761" y="751"/>
                  </a:cubicBezTo>
                  <a:cubicBezTo>
                    <a:pt x="753" y="760"/>
                    <a:pt x="750" y="772"/>
                    <a:pt x="752" y="784"/>
                  </a:cubicBezTo>
                  <a:cubicBezTo>
                    <a:pt x="754" y="794"/>
                    <a:pt x="754" y="794"/>
                    <a:pt x="754" y="794"/>
                  </a:cubicBezTo>
                  <a:cubicBezTo>
                    <a:pt x="750" y="799"/>
                    <a:pt x="750" y="799"/>
                    <a:pt x="750" y="799"/>
                  </a:cubicBezTo>
                  <a:cubicBezTo>
                    <a:pt x="743" y="812"/>
                    <a:pt x="742" y="828"/>
                    <a:pt x="750" y="841"/>
                  </a:cubicBezTo>
                  <a:cubicBezTo>
                    <a:pt x="752" y="845"/>
                    <a:pt x="755" y="848"/>
                    <a:pt x="758" y="851"/>
                  </a:cubicBezTo>
                  <a:cubicBezTo>
                    <a:pt x="748" y="867"/>
                    <a:pt x="752" y="888"/>
                    <a:pt x="767" y="899"/>
                  </a:cubicBezTo>
                  <a:cubicBezTo>
                    <a:pt x="773" y="904"/>
                    <a:pt x="781" y="907"/>
                    <a:pt x="789" y="907"/>
                  </a:cubicBezTo>
                  <a:cubicBezTo>
                    <a:pt x="800" y="907"/>
                    <a:pt x="811" y="902"/>
                    <a:pt x="818" y="893"/>
                  </a:cubicBezTo>
                  <a:cubicBezTo>
                    <a:pt x="818" y="893"/>
                    <a:pt x="819" y="892"/>
                    <a:pt x="820" y="890"/>
                  </a:cubicBezTo>
                  <a:cubicBezTo>
                    <a:pt x="830" y="878"/>
                    <a:pt x="841" y="875"/>
                    <a:pt x="849" y="875"/>
                  </a:cubicBezTo>
                  <a:cubicBezTo>
                    <a:pt x="849" y="875"/>
                    <a:pt x="850" y="875"/>
                    <a:pt x="850" y="875"/>
                  </a:cubicBezTo>
                  <a:cubicBezTo>
                    <a:pt x="850" y="875"/>
                    <a:pt x="851" y="875"/>
                    <a:pt x="852" y="875"/>
                  </a:cubicBezTo>
                  <a:cubicBezTo>
                    <a:pt x="854" y="875"/>
                    <a:pt x="857" y="875"/>
                    <a:pt x="859" y="874"/>
                  </a:cubicBezTo>
                  <a:cubicBezTo>
                    <a:pt x="851" y="882"/>
                    <a:pt x="846" y="893"/>
                    <a:pt x="846" y="905"/>
                  </a:cubicBezTo>
                  <a:cubicBezTo>
                    <a:pt x="846" y="909"/>
                    <a:pt x="846" y="909"/>
                    <a:pt x="846" y="909"/>
                  </a:cubicBezTo>
                  <a:cubicBezTo>
                    <a:pt x="839" y="906"/>
                    <a:pt x="830" y="905"/>
                    <a:pt x="819" y="905"/>
                  </a:cubicBezTo>
                  <a:cubicBezTo>
                    <a:pt x="804" y="905"/>
                    <a:pt x="791" y="907"/>
                    <a:pt x="782" y="913"/>
                  </a:cubicBezTo>
                  <a:cubicBezTo>
                    <a:pt x="776" y="915"/>
                    <a:pt x="760" y="918"/>
                    <a:pt x="754" y="918"/>
                  </a:cubicBezTo>
                  <a:cubicBezTo>
                    <a:pt x="754" y="918"/>
                    <a:pt x="754" y="918"/>
                    <a:pt x="754" y="918"/>
                  </a:cubicBezTo>
                  <a:cubicBezTo>
                    <a:pt x="747" y="918"/>
                    <a:pt x="740" y="920"/>
                    <a:pt x="735" y="923"/>
                  </a:cubicBezTo>
                  <a:cubicBezTo>
                    <a:pt x="729" y="914"/>
                    <a:pt x="719" y="908"/>
                    <a:pt x="709" y="906"/>
                  </a:cubicBezTo>
                  <a:cubicBezTo>
                    <a:pt x="706" y="899"/>
                    <a:pt x="701" y="894"/>
                    <a:pt x="696" y="889"/>
                  </a:cubicBezTo>
                  <a:cubicBezTo>
                    <a:pt x="665" y="858"/>
                    <a:pt x="651" y="858"/>
                    <a:pt x="645" y="858"/>
                  </a:cubicBezTo>
                  <a:cubicBezTo>
                    <a:pt x="625" y="858"/>
                    <a:pt x="615" y="871"/>
                    <a:pt x="610" y="883"/>
                  </a:cubicBezTo>
                  <a:cubicBezTo>
                    <a:pt x="600" y="883"/>
                    <a:pt x="590" y="888"/>
                    <a:pt x="583" y="894"/>
                  </a:cubicBezTo>
                  <a:cubicBezTo>
                    <a:pt x="578" y="894"/>
                    <a:pt x="574" y="894"/>
                    <a:pt x="572" y="894"/>
                  </a:cubicBezTo>
                  <a:cubicBezTo>
                    <a:pt x="569" y="894"/>
                    <a:pt x="566" y="894"/>
                    <a:pt x="564" y="894"/>
                  </a:cubicBezTo>
                  <a:cubicBezTo>
                    <a:pt x="554" y="894"/>
                    <a:pt x="545" y="898"/>
                    <a:pt x="538" y="905"/>
                  </a:cubicBezTo>
                  <a:cubicBezTo>
                    <a:pt x="538" y="905"/>
                    <a:pt x="537" y="906"/>
                    <a:pt x="536" y="907"/>
                  </a:cubicBezTo>
                  <a:cubicBezTo>
                    <a:pt x="536" y="907"/>
                    <a:pt x="535" y="907"/>
                    <a:pt x="534" y="907"/>
                  </a:cubicBezTo>
                  <a:cubicBezTo>
                    <a:pt x="531" y="907"/>
                    <a:pt x="528" y="907"/>
                    <a:pt x="525" y="907"/>
                  </a:cubicBezTo>
                  <a:cubicBezTo>
                    <a:pt x="507" y="907"/>
                    <a:pt x="496" y="907"/>
                    <a:pt x="487" y="911"/>
                  </a:cubicBezTo>
                  <a:cubicBezTo>
                    <a:pt x="486" y="912"/>
                    <a:pt x="485" y="912"/>
                    <a:pt x="482" y="912"/>
                  </a:cubicBezTo>
                  <a:cubicBezTo>
                    <a:pt x="463" y="914"/>
                    <a:pt x="447" y="929"/>
                    <a:pt x="445" y="949"/>
                  </a:cubicBezTo>
                  <a:cubicBezTo>
                    <a:pt x="445" y="951"/>
                    <a:pt x="443" y="954"/>
                    <a:pt x="442" y="957"/>
                  </a:cubicBezTo>
                  <a:cubicBezTo>
                    <a:pt x="442" y="957"/>
                    <a:pt x="441" y="957"/>
                    <a:pt x="441" y="957"/>
                  </a:cubicBezTo>
                  <a:cubicBezTo>
                    <a:pt x="427" y="964"/>
                    <a:pt x="407" y="973"/>
                    <a:pt x="406" y="996"/>
                  </a:cubicBezTo>
                  <a:cubicBezTo>
                    <a:pt x="406" y="997"/>
                    <a:pt x="406" y="997"/>
                    <a:pt x="406" y="997"/>
                  </a:cubicBezTo>
                  <a:cubicBezTo>
                    <a:pt x="406" y="1003"/>
                    <a:pt x="407" y="1009"/>
                    <a:pt x="409" y="1014"/>
                  </a:cubicBezTo>
                  <a:cubicBezTo>
                    <a:pt x="386" y="1020"/>
                    <a:pt x="364" y="1048"/>
                    <a:pt x="360" y="1059"/>
                  </a:cubicBezTo>
                  <a:cubicBezTo>
                    <a:pt x="357" y="1065"/>
                    <a:pt x="348" y="1096"/>
                    <a:pt x="386" y="1116"/>
                  </a:cubicBezTo>
                  <a:cubicBezTo>
                    <a:pt x="386" y="1116"/>
                    <a:pt x="386" y="1116"/>
                    <a:pt x="386" y="1116"/>
                  </a:cubicBezTo>
                  <a:cubicBezTo>
                    <a:pt x="392" y="1119"/>
                    <a:pt x="397" y="1121"/>
                    <a:pt x="404" y="1122"/>
                  </a:cubicBezTo>
                  <a:cubicBezTo>
                    <a:pt x="398" y="1128"/>
                    <a:pt x="394" y="1133"/>
                    <a:pt x="390" y="1138"/>
                  </a:cubicBezTo>
                  <a:cubicBezTo>
                    <a:pt x="390" y="1139"/>
                    <a:pt x="390" y="1139"/>
                    <a:pt x="390" y="1139"/>
                  </a:cubicBezTo>
                  <a:cubicBezTo>
                    <a:pt x="387" y="1142"/>
                    <a:pt x="385" y="1145"/>
                    <a:pt x="384" y="1149"/>
                  </a:cubicBezTo>
                  <a:cubicBezTo>
                    <a:pt x="380" y="1149"/>
                    <a:pt x="376" y="1149"/>
                    <a:pt x="372" y="1149"/>
                  </a:cubicBezTo>
                  <a:cubicBezTo>
                    <a:pt x="371" y="1149"/>
                    <a:pt x="370" y="1149"/>
                    <a:pt x="369" y="1149"/>
                  </a:cubicBezTo>
                  <a:cubicBezTo>
                    <a:pt x="369" y="1149"/>
                    <a:pt x="369" y="1149"/>
                    <a:pt x="369" y="1149"/>
                  </a:cubicBezTo>
                  <a:cubicBezTo>
                    <a:pt x="365" y="1145"/>
                    <a:pt x="362" y="1142"/>
                    <a:pt x="357" y="1139"/>
                  </a:cubicBezTo>
                  <a:cubicBezTo>
                    <a:pt x="351" y="1135"/>
                    <a:pt x="345" y="1133"/>
                    <a:pt x="338" y="1133"/>
                  </a:cubicBezTo>
                  <a:cubicBezTo>
                    <a:pt x="332" y="1133"/>
                    <a:pt x="327" y="1134"/>
                    <a:pt x="323" y="1137"/>
                  </a:cubicBezTo>
                  <a:cubicBezTo>
                    <a:pt x="317" y="1133"/>
                    <a:pt x="310" y="1131"/>
                    <a:pt x="300" y="1130"/>
                  </a:cubicBezTo>
                  <a:cubicBezTo>
                    <a:pt x="296" y="1130"/>
                    <a:pt x="291" y="1130"/>
                    <a:pt x="285" y="1130"/>
                  </a:cubicBezTo>
                  <a:cubicBezTo>
                    <a:pt x="280" y="1130"/>
                    <a:pt x="271" y="1130"/>
                    <a:pt x="263" y="1130"/>
                  </a:cubicBezTo>
                  <a:cubicBezTo>
                    <a:pt x="258" y="1129"/>
                    <a:pt x="249" y="1126"/>
                    <a:pt x="243" y="1124"/>
                  </a:cubicBezTo>
                  <a:cubicBezTo>
                    <a:pt x="230" y="1120"/>
                    <a:pt x="223" y="1118"/>
                    <a:pt x="217" y="1117"/>
                  </a:cubicBezTo>
                  <a:cubicBezTo>
                    <a:pt x="216" y="1117"/>
                    <a:pt x="214" y="1117"/>
                    <a:pt x="213" y="1117"/>
                  </a:cubicBezTo>
                  <a:cubicBezTo>
                    <a:pt x="200" y="1117"/>
                    <a:pt x="189" y="1123"/>
                    <a:pt x="176" y="1133"/>
                  </a:cubicBezTo>
                  <a:cubicBezTo>
                    <a:pt x="173" y="1133"/>
                    <a:pt x="171" y="1132"/>
                    <a:pt x="168" y="1132"/>
                  </a:cubicBezTo>
                  <a:cubicBezTo>
                    <a:pt x="161" y="1132"/>
                    <a:pt x="151" y="1132"/>
                    <a:pt x="119" y="1157"/>
                  </a:cubicBezTo>
                  <a:cubicBezTo>
                    <a:pt x="119" y="1157"/>
                    <a:pt x="119" y="1157"/>
                    <a:pt x="119" y="1157"/>
                  </a:cubicBezTo>
                  <a:cubicBezTo>
                    <a:pt x="105" y="1169"/>
                    <a:pt x="105" y="1183"/>
                    <a:pt x="105" y="1200"/>
                  </a:cubicBezTo>
                  <a:cubicBezTo>
                    <a:pt x="104" y="1216"/>
                    <a:pt x="105" y="1220"/>
                    <a:pt x="105" y="1221"/>
                  </a:cubicBezTo>
                  <a:cubicBezTo>
                    <a:pt x="105" y="1223"/>
                    <a:pt x="105" y="1224"/>
                    <a:pt x="106" y="1225"/>
                  </a:cubicBezTo>
                  <a:cubicBezTo>
                    <a:pt x="103" y="1234"/>
                    <a:pt x="104" y="1242"/>
                    <a:pt x="104" y="1252"/>
                  </a:cubicBezTo>
                  <a:cubicBezTo>
                    <a:pt x="104" y="1253"/>
                    <a:pt x="104" y="1253"/>
                    <a:pt x="104" y="1253"/>
                  </a:cubicBezTo>
                  <a:cubicBezTo>
                    <a:pt x="105" y="1269"/>
                    <a:pt x="116" y="1286"/>
                    <a:pt x="139" y="1289"/>
                  </a:cubicBezTo>
                  <a:cubicBezTo>
                    <a:pt x="141" y="1293"/>
                    <a:pt x="143" y="1296"/>
                    <a:pt x="146" y="1299"/>
                  </a:cubicBezTo>
                  <a:cubicBezTo>
                    <a:pt x="143" y="1304"/>
                    <a:pt x="141" y="1311"/>
                    <a:pt x="139" y="1319"/>
                  </a:cubicBezTo>
                  <a:cubicBezTo>
                    <a:pt x="138" y="1324"/>
                    <a:pt x="137" y="1330"/>
                    <a:pt x="137" y="1334"/>
                  </a:cubicBezTo>
                  <a:cubicBezTo>
                    <a:pt x="137" y="1336"/>
                    <a:pt x="137" y="1337"/>
                    <a:pt x="137" y="1338"/>
                  </a:cubicBezTo>
                  <a:cubicBezTo>
                    <a:pt x="136" y="1339"/>
                    <a:pt x="136" y="1341"/>
                    <a:pt x="136" y="1342"/>
                  </a:cubicBezTo>
                  <a:cubicBezTo>
                    <a:pt x="130" y="1348"/>
                    <a:pt x="124" y="1355"/>
                    <a:pt x="120" y="1361"/>
                  </a:cubicBezTo>
                  <a:cubicBezTo>
                    <a:pt x="118" y="1362"/>
                    <a:pt x="118" y="1363"/>
                    <a:pt x="117" y="1364"/>
                  </a:cubicBezTo>
                  <a:cubicBezTo>
                    <a:pt x="106" y="1375"/>
                    <a:pt x="103" y="1392"/>
                    <a:pt x="109" y="1407"/>
                  </a:cubicBezTo>
                  <a:cubicBezTo>
                    <a:pt x="115" y="1420"/>
                    <a:pt x="128" y="1431"/>
                    <a:pt x="142" y="1436"/>
                  </a:cubicBezTo>
                  <a:cubicBezTo>
                    <a:pt x="142" y="1437"/>
                    <a:pt x="142" y="1437"/>
                    <a:pt x="141" y="1437"/>
                  </a:cubicBezTo>
                  <a:cubicBezTo>
                    <a:pt x="141" y="1452"/>
                    <a:pt x="139" y="1477"/>
                    <a:pt x="165" y="1487"/>
                  </a:cubicBezTo>
                  <a:cubicBezTo>
                    <a:pt x="169" y="1489"/>
                    <a:pt x="174" y="1490"/>
                    <a:pt x="178" y="1490"/>
                  </a:cubicBezTo>
                  <a:cubicBezTo>
                    <a:pt x="187" y="1490"/>
                    <a:pt x="194" y="1487"/>
                    <a:pt x="199" y="1483"/>
                  </a:cubicBezTo>
                  <a:cubicBezTo>
                    <a:pt x="202" y="1484"/>
                    <a:pt x="205" y="1485"/>
                    <a:pt x="207" y="1486"/>
                  </a:cubicBezTo>
                  <a:cubicBezTo>
                    <a:pt x="208" y="1486"/>
                    <a:pt x="209" y="1486"/>
                    <a:pt x="210" y="1486"/>
                  </a:cubicBezTo>
                  <a:cubicBezTo>
                    <a:pt x="214" y="1486"/>
                    <a:pt x="214" y="1486"/>
                    <a:pt x="214" y="1486"/>
                  </a:cubicBezTo>
                  <a:cubicBezTo>
                    <a:pt x="212" y="1492"/>
                    <a:pt x="210" y="1498"/>
                    <a:pt x="210" y="1504"/>
                  </a:cubicBezTo>
                  <a:cubicBezTo>
                    <a:pt x="211" y="1522"/>
                    <a:pt x="210" y="1535"/>
                    <a:pt x="209" y="1543"/>
                  </a:cubicBezTo>
                  <a:cubicBezTo>
                    <a:pt x="205" y="1548"/>
                    <a:pt x="201" y="1554"/>
                    <a:pt x="196" y="1564"/>
                  </a:cubicBezTo>
                  <a:cubicBezTo>
                    <a:pt x="185" y="1566"/>
                    <a:pt x="175" y="1573"/>
                    <a:pt x="169" y="1583"/>
                  </a:cubicBezTo>
                  <a:cubicBezTo>
                    <a:pt x="155" y="1605"/>
                    <a:pt x="155" y="1605"/>
                    <a:pt x="155" y="1605"/>
                  </a:cubicBezTo>
                  <a:cubicBezTo>
                    <a:pt x="148" y="1616"/>
                    <a:pt x="147" y="1629"/>
                    <a:pt x="151" y="1641"/>
                  </a:cubicBezTo>
                  <a:cubicBezTo>
                    <a:pt x="148" y="1642"/>
                    <a:pt x="146" y="1645"/>
                    <a:pt x="143" y="1647"/>
                  </a:cubicBezTo>
                  <a:cubicBezTo>
                    <a:pt x="143" y="1648"/>
                    <a:pt x="142" y="1649"/>
                    <a:pt x="142" y="1649"/>
                  </a:cubicBezTo>
                  <a:cubicBezTo>
                    <a:pt x="138" y="1654"/>
                    <a:pt x="135" y="1658"/>
                    <a:pt x="132" y="1661"/>
                  </a:cubicBezTo>
                  <a:cubicBezTo>
                    <a:pt x="126" y="1670"/>
                    <a:pt x="124" y="1678"/>
                    <a:pt x="123" y="1691"/>
                  </a:cubicBezTo>
                  <a:cubicBezTo>
                    <a:pt x="98" y="1690"/>
                    <a:pt x="64" y="1688"/>
                    <a:pt x="59" y="1688"/>
                  </a:cubicBezTo>
                  <a:cubicBezTo>
                    <a:pt x="58" y="1688"/>
                    <a:pt x="57" y="1688"/>
                    <a:pt x="56" y="1688"/>
                  </a:cubicBezTo>
                  <a:cubicBezTo>
                    <a:pt x="45" y="1688"/>
                    <a:pt x="35" y="1692"/>
                    <a:pt x="27" y="1700"/>
                  </a:cubicBezTo>
                  <a:cubicBezTo>
                    <a:pt x="12" y="1714"/>
                    <a:pt x="12" y="1714"/>
                    <a:pt x="12" y="1714"/>
                  </a:cubicBezTo>
                  <a:cubicBezTo>
                    <a:pt x="5" y="1722"/>
                    <a:pt x="0" y="1732"/>
                    <a:pt x="0" y="1743"/>
                  </a:cubicBezTo>
                  <a:cubicBezTo>
                    <a:pt x="0" y="1757"/>
                    <a:pt x="0" y="1757"/>
                    <a:pt x="0" y="1757"/>
                  </a:cubicBezTo>
                  <a:cubicBezTo>
                    <a:pt x="0" y="1775"/>
                    <a:pt x="12" y="1790"/>
                    <a:pt x="27" y="1796"/>
                  </a:cubicBezTo>
                  <a:cubicBezTo>
                    <a:pt x="17" y="1804"/>
                    <a:pt x="9" y="1815"/>
                    <a:pt x="11" y="1832"/>
                  </a:cubicBezTo>
                  <a:cubicBezTo>
                    <a:pt x="14" y="1854"/>
                    <a:pt x="30" y="1862"/>
                    <a:pt x="47" y="1867"/>
                  </a:cubicBezTo>
                  <a:cubicBezTo>
                    <a:pt x="47" y="1869"/>
                    <a:pt x="48" y="1871"/>
                    <a:pt x="49" y="1872"/>
                  </a:cubicBezTo>
                  <a:cubicBezTo>
                    <a:pt x="55" y="1882"/>
                    <a:pt x="63" y="1888"/>
                    <a:pt x="71" y="1892"/>
                  </a:cubicBezTo>
                  <a:cubicBezTo>
                    <a:pt x="70" y="1895"/>
                    <a:pt x="70" y="1895"/>
                    <a:pt x="70" y="1895"/>
                  </a:cubicBezTo>
                  <a:cubicBezTo>
                    <a:pt x="65" y="1907"/>
                    <a:pt x="66" y="1922"/>
                    <a:pt x="73" y="1934"/>
                  </a:cubicBezTo>
                  <a:cubicBezTo>
                    <a:pt x="81" y="1945"/>
                    <a:pt x="93" y="1952"/>
                    <a:pt x="107" y="1953"/>
                  </a:cubicBezTo>
                  <a:cubicBezTo>
                    <a:pt x="118" y="1953"/>
                    <a:pt x="118" y="1953"/>
                    <a:pt x="118" y="1953"/>
                  </a:cubicBezTo>
                  <a:cubicBezTo>
                    <a:pt x="119" y="1956"/>
                    <a:pt x="120" y="1959"/>
                    <a:pt x="122" y="1962"/>
                  </a:cubicBezTo>
                  <a:cubicBezTo>
                    <a:pt x="130" y="1974"/>
                    <a:pt x="143" y="1982"/>
                    <a:pt x="158" y="1982"/>
                  </a:cubicBezTo>
                  <a:cubicBezTo>
                    <a:pt x="246" y="1982"/>
                    <a:pt x="246" y="1982"/>
                    <a:pt x="246" y="1982"/>
                  </a:cubicBezTo>
                  <a:cubicBezTo>
                    <a:pt x="258" y="1982"/>
                    <a:pt x="267" y="1977"/>
                    <a:pt x="273" y="1972"/>
                  </a:cubicBezTo>
                  <a:cubicBezTo>
                    <a:pt x="274" y="1972"/>
                    <a:pt x="274" y="1972"/>
                    <a:pt x="274" y="1972"/>
                  </a:cubicBezTo>
                  <a:cubicBezTo>
                    <a:pt x="279" y="1972"/>
                    <a:pt x="283" y="1973"/>
                    <a:pt x="286" y="1973"/>
                  </a:cubicBezTo>
                  <a:cubicBezTo>
                    <a:pt x="297" y="1973"/>
                    <a:pt x="309" y="1972"/>
                    <a:pt x="320" y="1964"/>
                  </a:cubicBezTo>
                  <a:cubicBezTo>
                    <a:pt x="323" y="1961"/>
                    <a:pt x="326" y="1959"/>
                    <a:pt x="328" y="1955"/>
                  </a:cubicBezTo>
                  <a:cubicBezTo>
                    <a:pt x="357" y="1955"/>
                    <a:pt x="357" y="1955"/>
                    <a:pt x="357" y="1955"/>
                  </a:cubicBezTo>
                  <a:cubicBezTo>
                    <a:pt x="373" y="1955"/>
                    <a:pt x="388" y="1946"/>
                    <a:pt x="395" y="1931"/>
                  </a:cubicBezTo>
                  <a:cubicBezTo>
                    <a:pt x="395" y="1931"/>
                    <a:pt x="395" y="1931"/>
                    <a:pt x="395" y="1931"/>
                  </a:cubicBezTo>
                  <a:cubicBezTo>
                    <a:pt x="398" y="1931"/>
                    <a:pt x="401" y="1932"/>
                    <a:pt x="404" y="1932"/>
                  </a:cubicBezTo>
                  <a:cubicBezTo>
                    <a:pt x="418" y="1932"/>
                    <a:pt x="427" y="1925"/>
                    <a:pt x="431" y="1921"/>
                  </a:cubicBezTo>
                  <a:cubicBezTo>
                    <a:pt x="432" y="1919"/>
                    <a:pt x="433" y="1918"/>
                    <a:pt x="434" y="1917"/>
                  </a:cubicBezTo>
                  <a:cubicBezTo>
                    <a:pt x="448" y="1916"/>
                    <a:pt x="465" y="1911"/>
                    <a:pt x="492" y="1879"/>
                  </a:cubicBezTo>
                  <a:cubicBezTo>
                    <a:pt x="501" y="1878"/>
                    <a:pt x="509" y="1875"/>
                    <a:pt x="516" y="1869"/>
                  </a:cubicBezTo>
                  <a:cubicBezTo>
                    <a:pt x="523" y="1862"/>
                    <a:pt x="523" y="1862"/>
                    <a:pt x="523" y="1862"/>
                  </a:cubicBezTo>
                  <a:cubicBezTo>
                    <a:pt x="541" y="1859"/>
                    <a:pt x="553" y="1851"/>
                    <a:pt x="561" y="1838"/>
                  </a:cubicBezTo>
                  <a:cubicBezTo>
                    <a:pt x="561" y="1838"/>
                    <a:pt x="561" y="1837"/>
                    <a:pt x="561" y="1837"/>
                  </a:cubicBezTo>
                  <a:cubicBezTo>
                    <a:pt x="583" y="1837"/>
                    <a:pt x="583" y="1837"/>
                    <a:pt x="583" y="1837"/>
                  </a:cubicBezTo>
                  <a:cubicBezTo>
                    <a:pt x="590" y="1837"/>
                    <a:pt x="597" y="1836"/>
                    <a:pt x="602" y="1833"/>
                  </a:cubicBezTo>
                  <a:cubicBezTo>
                    <a:pt x="614" y="1827"/>
                    <a:pt x="614" y="1827"/>
                    <a:pt x="614" y="1827"/>
                  </a:cubicBezTo>
                  <a:cubicBezTo>
                    <a:pt x="627" y="1830"/>
                    <a:pt x="627" y="1830"/>
                    <a:pt x="627" y="1830"/>
                  </a:cubicBezTo>
                  <a:cubicBezTo>
                    <a:pt x="630" y="1830"/>
                    <a:pt x="633" y="1831"/>
                    <a:pt x="636" y="1831"/>
                  </a:cubicBezTo>
                  <a:cubicBezTo>
                    <a:pt x="645" y="1831"/>
                    <a:pt x="653" y="1828"/>
                    <a:pt x="660" y="1823"/>
                  </a:cubicBezTo>
                  <a:cubicBezTo>
                    <a:pt x="668" y="1825"/>
                    <a:pt x="676" y="1825"/>
                    <a:pt x="684" y="1825"/>
                  </a:cubicBezTo>
                  <a:cubicBezTo>
                    <a:pt x="688" y="1825"/>
                    <a:pt x="693" y="1825"/>
                    <a:pt x="697" y="1825"/>
                  </a:cubicBezTo>
                  <a:cubicBezTo>
                    <a:pt x="699" y="1825"/>
                    <a:pt x="702" y="1825"/>
                    <a:pt x="703" y="1825"/>
                  </a:cubicBezTo>
                  <a:cubicBezTo>
                    <a:pt x="704" y="1825"/>
                    <a:pt x="704" y="1825"/>
                    <a:pt x="704" y="1825"/>
                  </a:cubicBezTo>
                  <a:cubicBezTo>
                    <a:pt x="706" y="1825"/>
                    <a:pt x="716" y="1826"/>
                    <a:pt x="736" y="1830"/>
                  </a:cubicBezTo>
                  <a:cubicBezTo>
                    <a:pt x="738" y="1831"/>
                    <a:pt x="741" y="1831"/>
                    <a:pt x="744" y="1831"/>
                  </a:cubicBezTo>
                  <a:cubicBezTo>
                    <a:pt x="744" y="1831"/>
                    <a:pt x="744" y="1831"/>
                    <a:pt x="744" y="1831"/>
                  </a:cubicBezTo>
                  <a:cubicBezTo>
                    <a:pt x="762" y="1831"/>
                    <a:pt x="779" y="1819"/>
                    <a:pt x="784" y="1801"/>
                  </a:cubicBezTo>
                  <a:cubicBezTo>
                    <a:pt x="786" y="1793"/>
                    <a:pt x="787" y="1782"/>
                    <a:pt x="785" y="1768"/>
                  </a:cubicBezTo>
                  <a:cubicBezTo>
                    <a:pt x="800" y="1756"/>
                    <a:pt x="807" y="1737"/>
                    <a:pt x="811" y="1726"/>
                  </a:cubicBezTo>
                  <a:cubicBezTo>
                    <a:pt x="811" y="1725"/>
                    <a:pt x="812" y="1725"/>
                    <a:pt x="812" y="1724"/>
                  </a:cubicBezTo>
                  <a:cubicBezTo>
                    <a:pt x="816" y="1715"/>
                    <a:pt x="817" y="1706"/>
                    <a:pt x="816" y="1677"/>
                  </a:cubicBezTo>
                  <a:cubicBezTo>
                    <a:pt x="819" y="1675"/>
                    <a:pt x="822" y="1673"/>
                    <a:pt x="823" y="1671"/>
                  </a:cubicBezTo>
                  <a:cubicBezTo>
                    <a:pt x="842" y="1661"/>
                    <a:pt x="853" y="1639"/>
                    <a:pt x="852" y="1617"/>
                  </a:cubicBezTo>
                  <a:cubicBezTo>
                    <a:pt x="853" y="1616"/>
                    <a:pt x="854" y="1613"/>
                    <a:pt x="856" y="1609"/>
                  </a:cubicBezTo>
                  <a:cubicBezTo>
                    <a:pt x="856" y="1609"/>
                    <a:pt x="856" y="1609"/>
                    <a:pt x="856" y="1609"/>
                  </a:cubicBezTo>
                  <a:cubicBezTo>
                    <a:pt x="860" y="1601"/>
                    <a:pt x="861" y="1594"/>
                    <a:pt x="861" y="1569"/>
                  </a:cubicBezTo>
                  <a:cubicBezTo>
                    <a:pt x="861" y="1559"/>
                    <a:pt x="861" y="1544"/>
                    <a:pt x="860" y="1537"/>
                  </a:cubicBezTo>
                  <a:cubicBezTo>
                    <a:pt x="859" y="1528"/>
                    <a:pt x="856" y="1522"/>
                    <a:pt x="853" y="1516"/>
                  </a:cubicBezTo>
                  <a:cubicBezTo>
                    <a:pt x="856" y="1499"/>
                    <a:pt x="853" y="1486"/>
                    <a:pt x="843" y="1476"/>
                  </a:cubicBezTo>
                  <a:cubicBezTo>
                    <a:pt x="841" y="1473"/>
                    <a:pt x="839" y="1468"/>
                    <a:pt x="838" y="1463"/>
                  </a:cubicBezTo>
                  <a:cubicBezTo>
                    <a:pt x="840" y="1459"/>
                    <a:pt x="843" y="1452"/>
                    <a:pt x="845" y="1449"/>
                  </a:cubicBezTo>
                  <a:cubicBezTo>
                    <a:pt x="850" y="1440"/>
                    <a:pt x="855" y="1433"/>
                    <a:pt x="855" y="1423"/>
                  </a:cubicBezTo>
                  <a:cubicBezTo>
                    <a:pt x="856" y="1409"/>
                    <a:pt x="850" y="1397"/>
                    <a:pt x="838" y="1387"/>
                  </a:cubicBezTo>
                  <a:cubicBezTo>
                    <a:pt x="836" y="1383"/>
                    <a:pt x="835" y="1380"/>
                    <a:pt x="833" y="1377"/>
                  </a:cubicBezTo>
                  <a:cubicBezTo>
                    <a:pt x="833" y="1373"/>
                    <a:pt x="833" y="1368"/>
                    <a:pt x="833" y="1365"/>
                  </a:cubicBezTo>
                  <a:cubicBezTo>
                    <a:pt x="834" y="1356"/>
                    <a:pt x="834" y="1350"/>
                    <a:pt x="833" y="1343"/>
                  </a:cubicBezTo>
                  <a:cubicBezTo>
                    <a:pt x="831" y="1335"/>
                    <a:pt x="827" y="1328"/>
                    <a:pt x="822" y="1321"/>
                  </a:cubicBezTo>
                  <a:cubicBezTo>
                    <a:pt x="826" y="1322"/>
                    <a:pt x="831" y="1323"/>
                    <a:pt x="835" y="1323"/>
                  </a:cubicBezTo>
                  <a:cubicBezTo>
                    <a:pt x="846" y="1323"/>
                    <a:pt x="856" y="1319"/>
                    <a:pt x="863" y="1312"/>
                  </a:cubicBezTo>
                  <a:cubicBezTo>
                    <a:pt x="877" y="1300"/>
                    <a:pt x="880" y="1296"/>
                    <a:pt x="881" y="1295"/>
                  </a:cubicBezTo>
                  <a:cubicBezTo>
                    <a:pt x="889" y="1286"/>
                    <a:pt x="891" y="1275"/>
                    <a:pt x="891" y="1265"/>
                  </a:cubicBezTo>
                  <a:cubicBezTo>
                    <a:pt x="904" y="1264"/>
                    <a:pt x="915" y="1262"/>
                    <a:pt x="924" y="1253"/>
                  </a:cubicBezTo>
                  <a:cubicBezTo>
                    <a:pt x="925" y="1251"/>
                    <a:pt x="926" y="1250"/>
                    <a:pt x="928" y="1248"/>
                  </a:cubicBezTo>
                  <a:cubicBezTo>
                    <a:pt x="930" y="1248"/>
                    <a:pt x="932" y="1248"/>
                    <a:pt x="934" y="1247"/>
                  </a:cubicBezTo>
                  <a:cubicBezTo>
                    <a:pt x="948" y="1243"/>
                    <a:pt x="948" y="1243"/>
                    <a:pt x="948" y="1243"/>
                  </a:cubicBezTo>
                  <a:cubicBezTo>
                    <a:pt x="966" y="1239"/>
                    <a:pt x="978" y="1224"/>
                    <a:pt x="979" y="1206"/>
                  </a:cubicBezTo>
                  <a:cubicBezTo>
                    <a:pt x="985" y="1111"/>
                    <a:pt x="964" y="1095"/>
                    <a:pt x="954" y="1087"/>
                  </a:cubicBezTo>
                  <a:cubicBezTo>
                    <a:pt x="952" y="1085"/>
                    <a:pt x="949" y="1084"/>
                    <a:pt x="947" y="1082"/>
                  </a:cubicBezTo>
                  <a:cubicBezTo>
                    <a:pt x="942" y="1062"/>
                    <a:pt x="918" y="1034"/>
                    <a:pt x="900" y="1025"/>
                  </a:cubicBezTo>
                  <a:cubicBezTo>
                    <a:pt x="897" y="1023"/>
                    <a:pt x="892" y="1013"/>
                    <a:pt x="889" y="1008"/>
                  </a:cubicBezTo>
                  <a:cubicBezTo>
                    <a:pt x="889" y="1003"/>
                    <a:pt x="890" y="994"/>
                    <a:pt x="890" y="990"/>
                  </a:cubicBezTo>
                  <a:cubicBezTo>
                    <a:pt x="890" y="986"/>
                    <a:pt x="891" y="982"/>
                    <a:pt x="891" y="978"/>
                  </a:cubicBezTo>
                  <a:cubicBezTo>
                    <a:pt x="911" y="978"/>
                    <a:pt x="911" y="978"/>
                    <a:pt x="911" y="978"/>
                  </a:cubicBezTo>
                  <a:cubicBezTo>
                    <a:pt x="918" y="978"/>
                    <a:pt x="926" y="976"/>
                    <a:pt x="932" y="972"/>
                  </a:cubicBezTo>
                  <a:cubicBezTo>
                    <a:pt x="945" y="964"/>
                    <a:pt x="945" y="964"/>
                    <a:pt x="945" y="964"/>
                  </a:cubicBezTo>
                  <a:cubicBezTo>
                    <a:pt x="956" y="957"/>
                    <a:pt x="963" y="946"/>
                    <a:pt x="964" y="934"/>
                  </a:cubicBezTo>
                  <a:cubicBezTo>
                    <a:pt x="970" y="930"/>
                    <a:pt x="970" y="930"/>
                    <a:pt x="970" y="930"/>
                  </a:cubicBezTo>
                  <a:cubicBezTo>
                    <a:pt x="973" y="931"/>
                    <a:pt x="977" y="931"/>
                    <a:pt x="981" y="932"/>
                  </a:cubicBezTo>
                  <a:cubicBezTo>
                    <a:pt x="983" y="932"/>
                    <a:pt x="983" y="932"/>
                    <a:pt x="983" y="932"/>
                  </a:cubicBezTo>
                  <a:cubicBezTo>
                    <a:pt x="992" y="932"/>
                    <a:pt x="1001" y="930"/>
                    <a:pt x="1008" y="926"/>
                  </a:cubicBezTo>
                  <a:cubicBezTo>
                    <a:pt x="1009" y="925"/>
                    <a:pt x="1011" y="925"/>
                    <a:pt x="1012" y="924"/>
                  </a:cubicBezTo>
                  <a:cubicBezTo>
                    <a:pt x="1012" y="925"/>
                    <a:pt x="1011" y="926"/>
                    <a:pt x="1011" y="928"/>
                  </a:cubicBezTo>
                  <a:cubicBezTo>
                    <a:pt x="1011" y="929"/>
                    <a:pt x="1011" y="931"/>
                    <a:pt x="1011" y="933"/>
                  </a:cubicBezTo>
                  <a:cubicBezTo>
                    <a:pt x="1010" y="934"/>
                    <a:pt x="1010" y="935"/>
                    <a:pt x="1009" y="936"/>
                  </a:cubicBezTo>
                  <a:cubicBezTo>
                    <a:pt x="1006" y="941"/>
                    <a:pt x="999" y="955"/>
                    <a:pt x="995" y="961"/>
                  </a:cubicBezTo>
                  <a:cubicBezTo>
                    <a:pt x="972" y="976"/>
                    <a:pt x="948" y="1010"/>
                    <a:pt x="944" y="1023"/>
                  </a:cubicBezTo>
                  <a:cubicBezTo>
                    <a:pt x="940" y="1036"/>
                    <a:pt x="943" y="1049"/>
                    <a:pt x="951" y="1059"/>
                  </a:cubicBezTo>
                  <a:cubicBezTo>
                    <a:pt x="953" y="1063"/>
                    <a:pt x="957" y="1072"/>
                    <a:pt x="959" y="1076"/>
                  </a:cubicBezTo>
                  <a:cubicBezTo>
                    <a:pt x="959" y="1087"/>
                    <a:pt x="964" y="1098"/>
                    <a:pt x="973" y="1107"/>
                  </a:cubicBezTo>
                  <a:cubicBezTo>
                    <a:pt x="973" y="1108"/>
                    <a:pt x="1008" y="1141"/>
                    <a:pt x="1033" y="1141"/>
                  </a:cubicBezTo>
                  <a:cubicBezTo>
                    <a:pt x="1037" y="1141"/>
                    <a:pt x="1053" y="1140"/>
                    <a:pt x="1064" y="1125"/>
                  </a:cubicBezTo>
                  <a:cubicBezTo>
                    <a:pt x="1064" y="1126"/>
                    <a:pt x="1065" y="1126"/>
                    <a:pt x="1065" y="1127"/>
                  </a:cubicBezTo>
                  <a:cubicBezTo>
                    <a:pt x="1083" y="1146"/>
                    <a:pt x="1090" y="1154"/>
                    <a:pt x="1107" y="1154"/>
                  </a:cubicBezTo>
                  <a:cubicBezTo>
                    <a:pt x="1109" y="1154"/>
                    <a:pt x="1110" y="1154"/>
                    <a:pt x="1111" y="1154"/>
                  </a:cubicBezTo>
                  <a:cubicBezTo>
                    <a:pt x="1121" y="1153"/>
                    <a:pt x="1130" y="1147"/>
                    <a:pt x="1137" y="1140"/>
                  </a:cubicBezTo>
                  <a:cubicBezTo>
                    <a:pt x="1139" y="1137"/>
                    <a:pt x="1140" y="1134"/>
                    <a:pt x="1141" y="1132"/>
                  </a:cubicBezTo>
                  <a:cubicBezTo>
                    <a:pt x="1143" y="1132"/>
                    <a:pt x="1145" y="1133"/>
                    <a:pt x="1147" y="1133"/>
                  </a:cubicBezTo>
                  <a:cubicBezTo>
                    <a:pt x="1149" y="1133"/>
                    <a:pt x="1151" y="1134"/>
                    <a:pt x="1154" y="1134"/>
                  </a:cubicBezTo>
                  <a:cubicBezTo>
                    <a:pt x="1165" y="1134"/>
                    <a:pt x="1175" y="1130"/>
                    <a:pt x="1193" y="1119"/>
                  </a:cubicBezTo>
                  <a:cubicBezTo>
                    <a:pt x="1194" y="1119"/>
                    <a:pt x="1204" y="1113"/>
                    <a:pt x="1214" y="1106"/>
                  </a:cubicBezTo>
                  <a:cubicBezTo>
                    <a:pt x="1215" y="1106"/>
                    <a:pt x="1215" y="1106"/>
                    <a:pt x="1216" y="1106"/>
                  </a:cubicBezTo>
                  <a:cubicBezTo>
                    <a:pt x="1213" y="1112"/>
                    <a:pt x="1211" y="1117"/>
                    <a:pt x="1209" y="1120"/>
                  </a:cubicBezTo>
                  <a:cubicBezTo>
                    <a:pt x="1207" y="1124"/>
                    <a:pt x="1206" y="1129"/>
                    <a:pt x="1206" y="1133"/>
                  </a:cubicBezTo>
                  <a:cubicBezTo>
                    <a:pt x="1203" y="1160"/>
                    <a:pt x="1203" y="1160"/>
                    <a:pt x="1203" y="1160"/>
                  </a:cubicBezTo>
                  <a:cubicBezTo>
                    <a:pt x="1203" y="1170"/>
                    <a:pt x="1206" y="1181"/>
                    <a:pt x="1212" y="1189"/>
                  </a:cubicBezTo>
                  <a:cubicBezTo>
                    <a:pt x="1214" y="1192"/>
                    <a:pt x="1216" y="1199"/>
                    <a:pt x="1219" y="1211"/>
                  </a:cubicBezTo>
                  <a:cubicBezTo>
                    <a:pt x="1223" y="1224"/>
                    <a:pt x="1233" y="1234"/>
                    <a:pt x="1246" y="1238"/>
                  </a:cubicBezTo>
                  <a:cubicBezTo>
                    <a:pt x="1246" y="1239"/>
                    <a:pt x="1247" y="1239"/>
                    <a:pt x="1247" y="1239"/>
                  </a:cubicBezTo>
                  <a:cubicBezTo>
                    <a:pt x="1247" y="1240"/>
                    <a:pt x="1247" y="1241"/>
                    <a:pt x="1247" y="1241"/>
                  </a:cubicBezTo>
                  <a:cubicBezTo>
                    <a:pt x="1244" y="1255"/>
                    <a:pt x="1249" y="1270"/>
                    <a:pt x="1260" y="1279"/>
                  </a:cubicBezTo>
                  <a:cubicBezTo>
                    <a:pt x="1267" y="1286"/>
                    <a:pt x="1267" y="1286"/>
                    <a:pt x="1267" y="1286"/>
                  </a:cubicBezTo>
                  <a:cubicBezTo>
                    <a:pt x="1267" y="1292"/>
                    <a:pt x="1267" y="1292"/>
                    <a:pt x="1267" y="1292"/>
                  </a:cubicBezTo>
                  <a:cubicBezTo>
                    <a:pt x="1266" y="1303"/>
                    <a:pt x="1270" y="1314"/>
                    <a:pt x="1278" y="1323"/>
                  </a:cubicBezTo>
                  <a:cubicBezTo>
                    <a:pt x="1282" y="1327"/>
                    <a:pt x="1286" y="1330"/>
                    <a:pt x="1291" y="1332"/>
                  </a:cubicBezTo>
                  <a:cubicBezTo>
                    <a:pt x="1290" y="1335"/>
                    <a:pt x="1290" y="1338"/>
                    <a:pt x="1289" y="1341"/>
                  </a:cubicBezTo>
                  <a:cubicBezTo>
                    <a:pt x="1288" y="1352"/>
                    <a:pt x="1293" y="1363"/>
                    <a:pt x="1301" y="1371"/>
                  </a:cubicBezTo>
                  <a:cubicBezTo>
                    <a:pt x="1305" y="1375"/>
                    <a:pt x="1305" y="1375"/>
                    <a:pt x="1305" y="1375"/>
                  </a:cubicBezTo>
                  <a:cubicBezTo>
                    <a:pt x="1299" y="1378"/>
                    <a:pt x="1293" y="1382"/>
                    <a:pt x="1289" y="1387"/>
                  </a:cubicBezTo>
                  <a:cubicBezTo>
                    <a:pt x="1274" y="1407"/>
                    <a:pt x="1271" y="1414"/>
                    <a:pt x="1270" y="1417"/>
                  </a:cubicBezTo>
                  <a:cubicBezTo>
                    <a:pt x="1265" y="1427"/>
                    <a:pt x="1265" y="1439"/>
                    <a:pt x="1270" y="1449"/>
                  </a:cubicBezTo>
                  <a:cubicBezTo>
                    <a:pt x="1268" y="1449"/>
                    <a:pt x="1266" y="1448"/>
                    <a:pt x="1264" y="1448"/>
                  </a:cubicBezTo>
                  <a:cubicBezTo>
                    <a:pt x="1253" y="1448"/>
                    <a:pt x="1242" y="1453"/>
                    <a:pt x="1234" y="1461"/>
                  </a:cubicBezTo>
                  <a:cubicBezTo>
                    <a:pt x="1232" y="1463"/>
                    <a:pt x="1231" y="1465"/>
                    <a:pt x="1230" y="1467"/>
                  </a:cubicBezTo>
                  <a:cubicBezTo>
                    <a:pt x="1225" y="1463"/>
                    <a:pt x="1218" y="1460"/>
                    <a:pt x="1210" y="1456"/>
                  </a:cubicBezTo>
                  <a:cubicBezTo>
                    <a:pt x="1204" y="1453"/>
                    <a:pt x="1198" y="1452"/>
                    <a:pt x="1192" y="1452"/>
                  </a:cubicBezTo>
                  <a:cubicBezTo>
                    <a:pt x="1182" y="1452"/>
                    <a:pt x="1173" y="1455"/>
                    <a:pt x="1165" y="1461"/>
                  </a:cubicBezTo>
                  <a:cubicBezTo>
                    <a:pt x="1165" y="1461"/>
                    <a:pt x="1162" y="1459"/>
                    <a:pt x="1161" y="1458"/>
                  </a:cubicBezTo>
                  <a:cubicBezTo>
                    <a:pt x="1161" y="1457"/>
                    <a:pt x="1161" y="1455"/>
                    <a:pt x="1160" y="1453"/>
                  </a:cubicBezTo>
                  <a:cubicBezTo>
                    <a:pt x="1160" y="1449"/>
                    <a:pt x="1159" y="1445"/>
                    <a:pt x="1158" y="1441"/>
                  </a:cubicBezTo>
                  <a:cubicBezTo>
                    <a:pt x="1152" y="1425"/>
                    <a:pt x="1137" y="1415"/>
                    <a:pt x="1121" y="1415"/>
                  </a:cubicBezTo>
                  <a:cubicBezTo>
                    <a:pt x="1112" y="1415"/>
                    <a:pt x="1104" y="1418"/>
                    <a:pt x="1096" y="1421"/>
                  </a:cubicBezTo>
                  <a:cubicBezTo>
                    <a:pt x="1095" y="1421"/>
                    <a:pt x="1094" y="1421"/>
                    <a:pt x="1094" y="1420"/>
                  </a:cubicBezTo>
                  <a:cubicBezTo>
                    <a:pt x="1087" y="1418"/>
                    <a:pt x="1083" y="1416"/>
                    <a:pt x="1078" y="1415"/>
                  </a:cubicBezTo>
                  <a:cubicBezTo>
                    <a:pt x="1078" y="1415"/>
                    <a:pt x="1078" y="1415"/>
                    <a:pt x="1078" y="1415"/>
                  </a:cubicBezTo>
                  <a:cubicBezTo>
                    <a:pt x="1076" y="1415"/>
                    <a:pt x="1074" y="1415"/>
                    <a:pt x="1072" y="1415"/>
                  </a:cubicBezTo>
                  <a:cubicBezTo>
                    <a:pt x="1062" y="1415"/>
                    <a:pt x="1052" y="1419"/>
                    <a:pt x="1045" y="1426"/>
                  </a:cubicBezTo>
                  <a:cubicBezTo>
                    <a:pt x="1037" y="1435"/>
                    <a:pt x="1035" y="1445"/>
                    <a:pt x="1035" y="1456"/>
                  </a:cubicBezTo>
                  <a:cubicBezTo>
                    <a:pt x="1028" y="1459"/>
                    <a:pt x="1022" y="1465"/>
                    <a:pt x="1018" y="1472"/>
                  </a:cubicBezTo>
                  <a:cubicBezTo>
                    <a:pt x="1011" y="1485"/>
                    <a:pt x="1012" y="1501"/>
                    <a:pt x="1020" y="1514"/>
                  </a:cubicBezTo>
                  <a:cubicBezTo>
                    <a:pt x="1038" y="1542"/>
                    <a:pt x="1043" y="1549"/>
                    <a:pt x="1044" y="1551"/>
                  </a:cubicBezTo>
                  <a:cubicBezTo>
                    <a:pt x="1044" y="1551"/>
                    <a:pt x="1044" y="1551"/>
                    <a:pt x="1044" y="1551"/>
                  </a:cubicBezTo>
                  <a:cubicBezTo>
                    <a:pt x="1047" y="1555"/>
                    <a:pt x="1049" y="1558"/>
                    <a:pt x="1052" y="1560"/>
                  </a:cubicBezTo>
                  <a:cubicBezTo>
                    <a:pt x="1044" y="1564"/>
                    <a:pt x="1039" y="1571"/>
                    <a:pt x="1036" y="1575"/>
                  </a:cubicBezTo>
                  <a:cubicBezTo>
                    <a:pt x="1019" y="1584"/>
                    <a:pt x="993" y="1604"/>
                    <a:pt x="990" y="1628"/>
                  </a:cubicBezTo>
                  <a:cubicBezTo>
                    <a:pt x="988" y="1641"/>
                    <a:pt x="991" y="1654"/>
                    <a:pt x="998" y="1664"/>
                  </a:cubicBezTo>
                  <a:cubicBezTo>
                    <a:pt x="1007" y="1676"/>
                    <a:pt x="1020" y="1684"/>
                    <a:pt x="1033" y="1686"/>
                  </a:cubicBezTo>
                  <a:cubicBezTo>
                    <a:pt x="1035" y="1686"/>
                    <a:pt x="1037" y="1686"/>
                    <a:pt x="1039" y="1686"/>
                  </a:cubicBezTo>
                  <a:cubicBezTo>
                    <a:pt x="1044" y="1686"/>
                    <a:pt x="1056" y="1685"/>
                    <a:pt x="1065" y="1676"/>
                  </a:cubicBezTo>
                  <a:cubicBezTo>
                    <a:pt x="1068" y="1676"/>
                    <a:pt x="1071" y="1677"/>
                    <a:pt x="1075" y="1677"/>
                  </a:cubicBezTo>
                  <a:cubicBezTo>
                    <a:pt x="1075" y="1677"/>
                    <a:pt x="1076" y="1677"/>
                    <a:pt x="1077" y="1677"/>
                  </a:cubicBezTo>
                  <a:cubicBezTo>
                    <a:pt x="1087" y="1676"/>
                    <a:pt x="1097" y="1672"/>
                    <a:pt x="1105" y="1665"/>
                  </a:cubicBezTo>
                  <a:cubicBezTo>
                    <a:pt x="1104" y="1669"/>
                    <a:pt x="1103" y="1674"/>
                    <a:pt x="1103" y="1680"/>
                  </a:cubicBezTo>
                  <a:cubicBezTo>
                    <a:pt x="1103" y="1693"/>
                    <a:pt x="1108" y="1705"/>
                    <a:pt x="1112" y="1715"/>
                  </a:cubicBezTo>
                  <a:cubicBezTo>
                    <a:pt x="1109" y="1723"/>
                    <a:pt x="1106" y="1733"/>
                    <a:pt x="1105" y="1745"/>
                  </a:cubicBezTo>
                  <a:cubicBezTo>
                    <a:pt x="1104" y="1749"/>
                    <a:pt x="1099" y="1757"/>
                    <a:pt x="1096" y="1759"/>
                  </a:cubicBezTo>
                  <a:cubicBezTo>
                    <a:pt x="1089" y="1764"/>
                    <a:pt x="1082" y="1771"/>
                    <a:pt x="1075" y="1778"/>
                  </a:cubicBezTo>
                  <a:cubicBezTo>
                    <a:pt x="1073" y="1780"/>
                    <a:pt x="1071" y="1782"/>
                    <a:pt x="1069" y="1784"/>
                  </a:cubicBezTo>
                  <a:cubicBezTo>
                    <a:pt x="1063" y="1784"/>
                    <a:pt x="1056" y="1783"/>
                    <a:pt x="1051" y="1783"/>
                  </a:cubicBezTo>
                  <a:cubicBezTo>
                    <a:pt x="1044" y="1782"/>
                    <a:pt x="1040" y="1782"/>
                    <a:pt x="1036" y="1782"/>
                  </a:cubicBezTo>
                  <a:cubicBezTo>
                    <a:pt x="1019" y="1782"/>
                    <a:pt x="1005" y="1792"/>
                    <a:pt x="995" y="1811"/>
                  </a:cubicBezTo>
                  <a:cubicBezTo>
                    <a:pt x="979" y="1818"/>
                    <a:pt x="965" y="1824"/>
                    <a:pt x="960" y="1825"/>
                  </a:cubicBezTo>
                  <a:cubicBezTo>
                    <a:pt x="953" y="1827"/>
                    <a:pt x="942" y="1831"/>
                    <a:pt x="914" y="1849"/>
                  </a:cubicBezTo>
                  <a:cubicBezTo>
                    <a:pt x="898" y="1859"/>
                    <a:pt x="891" y="1878"/>
                    <a:pt x="896" y="1896"/>
                  </a:cubicBezTo>
                  <a:cubicBezTo>
                    <a:pt x="898" y="1900"/>
                    <a:pt x="900" y="1904"/>
                    <a:pt x="902" y="1908"/>
                  </a:cubicBezTo>
                  <a:cubicBezTo>
                    <a:pt x="901" y="1912"/>
                    <a:pt x="901" y="1915"/>
                    <a:pt x="901" y="1919"/>
                  </a:cubicBezTo>
                  <a:cubicBezTo>
                    <a:pt x="900" y="1934"/>
                    <a:pt x="900" y="1934"/>
                    <a:pt x="900" y="1934"/>
                  </a:cubicBezTo>
                  <a:cubicBezTo>
                    <a:pt x="899" y="1954"/>
                    <a:pt x="913" y="1972"/>
                    <a:pt x="933" y="1976"/>
                  </a:cubicBezTo>
                  <a:cubicBezTo>
                    <a:pt x="937" y="1976"/>
                    <a:pt x="937" y="1976"/>
                    <a:pt x="937" y="1976"/>
                  </a:cubicBezTo>
                  <a:cubicBezTo>
                    <a:pt x="943" y="1990"/>
                    <a:pt x="956" y="2000"/>
                    <a:pt x="972" y="2001"/>
                  </a:cubicBezTo>
                  <a:cubicBezTo>
                    <a:pt x="976" y="2001"/>
                    <a:pt x="980" y="2001"/>
                    <a:pt x="983" y="2001"/>
                  </a:cubicBezTo>
                  <a:cubicBezTo>
                    <a:pt x="1009" y="2001"/>
                    <a:pt x="1022" y="1993"/>
                    <a:pt x="1028" y="1982"/>
                  </a:cubicBezTo>
                  <a:cubicBezTo>
                    <a:pt x="1039" y="1982"/>
                    <a:pt x="1049" y="1977"/>
                    <a:pt x="1057" y="1969"/>
                  </a:cubicBezTo>
                  <a:cubicBezTo>
                    <a:pt x="1059" y="1966"/>
                    <a:pt x="1059" y="1966"/>
                    <a:pt x="1059" y="1966"/>
                  </a:cubicBezTo>
                  <a:cubicBezTo>
                    <a:pt x="1059" y="1966"/>
                    <a:pt x="1059" y="1966"/>
                    <a:pt x="1059" y="1967"/>
                  </a:cubicBezTo>
                  <a:cubicBezTo>
                    <a:pt x="1059" y="1984"/>
                    <a:pt x="1070" y="1994"/>
                    <a:pt x="1089" y="2012"/>
                  </a:cubicBezTo>
                  <a:cubicBezTo>
                    <a:pt x="1097" y="2019"/>
                    <a:pt x="1107" y="2023"/>
                    <a:pt x="1117" y="2023"/>
                  </a:cubicBezTo>
                  <a:cubicBezTo>
                    <a:pt x="1118" y="2023"/>
                    <a:pt x="1119" y="2023"/>
                    <a:pt x="1120" y="2023"/>
                  </a:cubicBezTo>
                  <a:cubicBezTo>
                    <a:pt x="1150" y="2021"/>
                    <a:pt x="1150" y="2021"/>
                    <a:pt x="1150" y="2021"/>
                  </a:cubicBezTo>
                  <a:cubicBezTo>
                    <a:pt x="1157" y="2021"/>
                    <a:pt x="1163" y="2019"/>
                    <a:pt x="1169" y="2015"/>
                  </a:cubicBezTo>
                  <a:cubicBezTo>
                    <a:pt x="1172" y="2021"/>
                    <a:pt x="1176" y="2027"/>
                    <a:pt x="1182" y="2033"/>
                  </a:cubicBezTo>
                  <a:cubicBezTo>
                    <a:pt x="1177" y="2033"/>
                    <a:pt x="1172" y="2033"/>
                    <a:pt x="1168" y="2033"/>
                  </a:cubicBezTo>
                  <a:cubicBezTo>
                    <a:pt x="1157" y="2033"/>
                    <a:pt x="1140" y="2033"/>
                    <a:pt x="1127" y="2043"/>
                  </a:cubicBezTo>
                  <a:cubicBezTo>
                    <a:pt x="1123" y="2043"/>
                    <a:pt x="1118" y="2045"/>
                    <a:pt x="1112" y="2045"/>
                  </a:cubicBezTo>
                  <a:cubicBezTo>
                    <a:pt x="1112" y="2045"/>
                    <a:pt x="1112" y="2045"/>
                    <a:pt x="1111" y="2046"/>
                  </a:cubicBezTo>
                  <a:cubicBezTo>
                    <a:pt x="1103" y="2047"/>
                    <a:pt x="1096" y="2050"/>
                    <a:pt x="1090" y="2056"/>
                  </a:cubicBezTo>
                  <a:cubicBezTo>
                    <a:pt x="1080" y="2065"/>
                    <a:pt x="1075" y="2076"/>
                    <a:pt x="1074" y="2088"/>
                  </a:cubicBezTo>
                  <a:cubicBezTo>
                    <a:pt x="1074" y="2092"/>
                    <a:pt x="1075" y="2096"/>
                    <a:pt x="1076" y="2100"/>
                  </a:cubicBezTo>
                  <a:cubicBezTo>
                    <a:pt x="1068" y="2100"/>
                    <a:pt x="1058" y="2099"/>
                    <a:pt x="1052" y="2099"/>
                  </a:cubicBezTo>
                  <a:cubicBezTo>
                    <a:pt x="1051" y="2099"/>
                    <a:pt x="1050" y="2099"/>
                    <a:pt x="1049" y="2099"/>
                  </a:cubicBezTo>
                  <a:cubicBezTo>
                    <a:pt x="1027" y="2099"/>
                    <a:pt x="1008" y="2117"/>
                    <a:pt x="1008" y="2140"/>
                  </a:cubicBezTo>
                  <a:cubicBezTo>
                    <a:pt x="1008" y="2146"/>
                    <a:pt x="1008" y="2146"/>
                    <a:pt x="1008" y="2146"/>
                  </a:cubicBezTo>
                  <a:cubicBezTo>
                    <a:pt x="1008" y="2152"/>
                    <a:pt x="1009" y="2157"/>
                    <a:pt x="1011" y="2162"/>
                  </a:cubicBezTo>
                  <a:cubicBezTo>
                    <a:pt x="1009" y="2163"/>
                    <a:pt x="1007" y="2164"/>
                    <a:pt x="1006" y="2165"/>
                  </a:cubicBezTo>
                  <a:cubicBezTo>
                    <a:pt x="994" y="2174"/>
                    <a:pt x="988" y="2187"/>
                    <a:pt x="983" y="2199"/>
                  </a:cubicBezTo>
                  <a:cubicBezTo>
                    <a:pt x="983" y="2199"/>
                    <a:pt x="983" y="2199"/>
                    <a:pt x="983" y="2199"/>
                  </a:cubicBezTo>
                  <a:cubicBezTo>
                    <a:pt x="974" y="2202"/>
                    <a:pt x="964" y="2209"/>
                    <a:pt x="956" y="2222"/>
                  </a:cubicBezTo>
                  <a:cubicBezTo>
                    <a:pt x="942" y="2223"/>
                    <a:pt x="926" y="2232"/>
                    <a:pt x="920" y="2254"/>
                  </a:cubicBezTo>
                  <a:cubicBezTo>
                    <a:pt x="919" y="2260"/>
                    <a:pt x="918" y="2266"/>
                    <a:pt x="917" y="2271"/>
                  </a:cubicBezTo>
                  <a:cubicBezTo>
                    <a:pt x="917" y="2271"/>
                    <a:pt x="916" y="2272"/>
                    <a:pt x="915" y="2272"/>
                  </a:cubicBezTo>
                  <a:cubicBezTo>
                    <a:pt x="906" y="2274"/>
                    <a:pt x="894" y="2280"/>
                    <a:pt x="887" y="2296"/>
                  </a:cubicBezTo>
                  <a:cubicBezTo>
                    <a:pt x="887" y="2296"/>
                    <a:pt x="886" y="2296"/>
                    <a:pt x="886" y="2296"/>
                  </a:cubicBezTo>
                  <a:cubicBezTo>
                    <a:pt x="868" y="2296"/>
                    <a:pt x="849" y="2307"/>
                    <a:pt x="837" y="2317"/>
                  </a:cubicBezTo>
                  <a:cubicBezTo>
                    <a:pt x="836" y="2317"/>
                    <a:pt x="836" y="2317"/>
                    <a:pt x="835" y="2317"/>
                  </a:cubicBezTo>
                  <a:cubicBezTo>
                    <a:pt x="822" y="2317"/>
                    <a:pt x="810" y="2322"/>
                    <a:pt x="791" y="2337"/>
                  </a:cubicBezTo>
                  <a:cubicBezTo>
                    <a:pt x="781" y="2344"/>
                    <a:pt x="775" y="2357"/>
                    <a:pt x="775" y="2369"/>
                  </a:cubicBezTo>
                  <a:cubicBezTo>
                    <a:pt x="775" y="2383"/>
                    <a:pt x="775" y="2383"/>
                    <a:pt x="775" y="2383"/>
                  </a:cubicBezTo>
                  <a:cubicBezTo>
                    <a:pt x="775" y="2397"/>
                    <a:pt x="782" y="2410"/>
                    <a:pt x="794" y="2417"/>
                  </a:cubicBezTo>
                  <a:cubicBezTo>
                    <a:pt x="813" y="2430"/>
                    <a:pt x="813" y="2430"/>
                    <a:pt x="813" y="2430"/>
                  </a:cubicBezTo>
                  <a:cubicBezTo>
                    <a:pt x="819" y="2434"/>
                    <a:pt x="827" y="2437"/>
                    <a:pt x="836" y="2437"/>
                  </a:cubicBezTo>
                  <a:cubicBezTo>
                    <a:pt x="849" y="2437"/>
                    <a:pt x="862" y="2430"/>
                    <a:pt x="870" y="2418"/>
                  </a:cubicBezTo>
                  <a:cubicBezTo>
                    <a:pt x="871" y="2417"/>
                    <a:pt x="872" y="2416"/>
                    <a:pt x="873" y="2415"/>
                  </a:cubicBezTo>
                  <a:cubicBezTo>
                    <a:pt x="873" y="2415"/>
                    <a:pt x="897" y="2432"/>
                    <a:pt x="897" y="2432"/>
                  </a:cubicBezTo>
                  <a:cubicBezTo>
                    <a:pt x="904" y="2436"/>
                    <a:pt x="912" y="2439"/>
                    <a:pt x="920" y="2439"/>
                  </a:cubicBezTo>
                  <a:cubicBezTo>
                    <a:pt x="948" y="2439"/>
                    <a:pt x="948" y="2439"/>
                    <a:pt x="948" y="2439"/>
                  </a:cubicBezTo>
                  <a:cubicBezTo>
                    <a:pt x="969" y="2439"/>
                    <a:pt x="986" y="2424"/>
                    <a:pt x="989" y="2404"/>
                  </a:cubicBezTo>
                  <a:cubicBezTo>
                    <a:pt x="995" y="2400"/>
                    <a:pt x="1000" y="2395"/>
                    <a:pt x="1004" y="2388"/>
                  </a:cubicBezTo>
                  <a:cubicBezTo>
                    <a:pt x="1017" y="2387"/>
                    <a:pt x="1028" y="2379"/>
                    <a:pt x="1035" y="2368"/>
                  </a:cubicBezTo>
                  <a:cubicBezTo>
                    <a:pt x="1053" y="2369"/>
                    <a:pt x="1053" y="2369"/>
                    <a:pt x="1053" y="2369"/>
                  </a:cubicBezTo>
                  <a:cubicBezTo>
                    <a:pt x="1054" y="2369"/>
                    <a:pt x="1054" y="2369"/>
                    <a:pt x="1055" y="2369"/>
                  </a:cubicBezTo>
                  <a:cubicBezTo>
                    <a:pt x="1057" y="2369"/>
                    <a:pt x="1059" y="2368"/>
                    <a:pt x="1061" y="2368"/>
                  </a:cubicBezTo>
                  <a:cubicBezTo>
                    <a:pt x="1071" y="2366"/>
                    <a:pt x="1083" y="2361"/>
                    <a:pt x="1091" y="2346"/>
                  </a:cubicBezTo>
                  <a:cubicBezTo>
                    <a:pt x="1107" y="2346"/>
                    <a:pt x="1107" y="2346"/>
                    <a:pt x="1107" y="2346"/>
                  </a:cubicBezTo>
                  <a:cubicBezTo>
                    <a:pt x="1112" y="2353"/>
                    <a:pt x="1112" y="2353"/>
                    <a:pt x="1112" y="2353"/>
                  </a:cubicBezTo>
                  <a:cubicBezTo>
                    <a:pt x="1119" y="2363"/>
                    <a:pt x="1130" y="2370"/>
                    <a:pt x="1142" y="2371"/>
                  </a:cubicBezTo>
                  <a:cubicBezTo>
                    <a:pt x="1142" y="2381"/>
                    <a:pt x="1146" y="2390"/>
                    <a:pt x="1153" y="2398"/>
                  </a:cubicBezTo>
                  <a:cubicBezTo>
                    <a:pt x="1161" y="2406"/>
                    <a:pt x="1172" y="2411"/>
                    <a:pt x="1183" y="2411"/>
                  </a:cubicBezTo>
                  <a:cubicBezTo>
                    <a:pt x="1191" y="2411"/>
                    <a:pt x="1199" y="2409"/>
                    <a:pt x="1205" y="2405"/>
                  </a:cubicBezTo>
                  <a:cubicBezTo>
                    <a:pt x="1217" y="2397"/>
                    <a:pt x="1230" y="2385"/>
                    <a:pt x="1239" y="2375"/>
                  </a:cubicBezTo>
                  <a:cubicBezTo>
                    <a:pt x="1239" y="2375"/>
                    <a:pt x="1242" y="2375"/>
                    <a:pt x="1242" y="2375"/>
                  </a:cubicBezTo>
                  <a:cubicBezTo>
                    <a:pt x="1258" y="2372"/>
                    <a:pt x="1271" y="2360"/>
                    <a:pt x="1275" y="2344"/>
                  </a:cubicBezTo>
                  <a:cubicBezTo>
                    <a:pt x="1275" y="2344"/>
                    <a:pt x="1275" y="2344"/>
                    <a:pt x="1275" y="2344"/>
                  </a:cubicBezTo>
                  <a:cubicBezTo>
                    <a:pt x="1281" y="2316"/>
                    <a:pt x="1284" y="2302"/>
                    <a:pt x="1272" y="2286"/>
                  </a:cubicBezTo>
                  <a:cubicBezTo>
                    <a:pt x="1272" y="2286"/>
                    <a:pt x="1272" y="2286"/>
                    <a:pt x="1271" y="2285"/>
                  </a:cubicBezTo>
                  <a:cubicBezTo>
                    <a:pt x="1274" y="2281"/>
                    <a:pt x="1277" y="2276"/>
                    <a:pt x="1278" y="2271"/>
                  </a:cubicBezTo>
                  <a:cubicBezTo>
                    <a:pt x="1321" y="2270"/>
                    <a:pt x="1321" y="2270"/>
                    <a:pt x="1321" y="2270"/>
                  </a:cubicBezTo>
                  <a:cubicBezTo>
                    <a:pt x="1331" y="2269"/>
                    <a:pt x="1341" y="2265"/>
                    <a:pt x="1348" y="2258"/>
                  </a:cubicBezTo>
                  <a:cubicBezTo>
                    <a:pt x="1350" y="2256"/>
                    <a:pt x="1350" y="2256"/>
                    <a:pt x="1350" y="2256"/>
                  </a:cubicBezTo>
                  <a:cubicBezTo>
                    <a:pt x="1355" y="2261"/>
                    <a:pt x="1363" y="2269"/>
                    <a:pt x="1369" y="2279"/>
                  </a:cubicBezTo>
                  <a:cubicBezTo>
                    <a:pt x="1377" y="2291"/>
                    <a:pt x="1390" y="2298"/>
                    <a:pt x="1404" y="2298"/>
                  </a:cubicBezTo>
                  <a:cubicBezTo>
                    <a:pt x="1404" y="2298"/>
                    <a:pt x="1431" y="2297"/>
                    <a:pt x="1431" y="2297"/>
                  </a:cubicBezTo>
                  <a:cubicBezTo>
                    <a:pt x="1441" y="2297"/>
                    <a:pt x="1450" y="2294"/>
                    <a:pt x="1457" y="2288"/>
                  </a:cubicBezTo>
                  <a:cubicBezTo>
                    <a:pt x="1464" y="2294"/>
                    <a:pt x="1473" y="2297"/>
                    <a:pt x="1483" y="2297"/>
                  </a:cubicBezTo>
                  <a:cubicBezTo>
                    <a:pt x="1483" y="2297"/>
                    <a:pt x="1483" y="2297"/>
                    <a:pt x="1484" y="2297"/>
                  </a:cubicBezTo>
                  <a:cubicBezTo>
                    <a:pt x="1512" y="2296"/>
                    <a:pt x="1512" y="2296"/>
                    <a:pt x="1512" y="2296"/>
                  </a:cubicBezTo>
                  <a:cubicBezTo>
                    <a:pt x="1523" y="2296"/>
                    <a:pt x="1533" y="2292"/>
                    <a:pt x="1541" y="2284"/>
                  </a:cubicBezTo>
                  <a:cubicBezTo>
                    <a:pt x="1547" y="2277"/>
                    <a:pt x="1551" y="2269"/>
                    <a:pt x="1552" y="2260"/>
                  </a:cubicBezTo>
                  <a:cubicBezTo>
                    <a:pt x="1563" y="2260"/>
                    <a:pt x="1563" y="2260"/>
                    <a:pt x="1563" y="2260"/>
                  </a:cubicBezTo>
                  <a:cubicBezTo>
                    <a:pt x="1564" y="2288"/>
                    <a:pt x="1593" y="2299"/>
                    <a:pt x="1605" y="2304"/>
                  </a:cubicBezTo>
                  <a:cubicBezTo>
                    <a:pt x="1610" y="2306"/>
                    <a:pt x="1615" y="2307"/>
                    <a:pt x="1620" y="2307"/>
                  </a:cubicBezTo>
                  <a:cubicBezTo>
                    <a:pt x="1649" y="2307"/>
                    <a:pt x="1649" y="2307"/>
                    <a:pt x="1649" y="2307"/>
                  </a:cubicBezTo>
                  <a:cubicBezTo>
                    <a:pt x="1657" y="2307"/>
                    <a:pt x="1666" y="2304"/>
                    <a:pt x="1674" y="2297"/>
                  </a:cubicBezTo>
                  <a:cubicBezTo>
                    <a:pt x="1685" y="2297"/>
                    <a:pt x="1695" y="2292"/>
                    <a:pt x="1702" y="2284"/>
                  </a:cubicBezTo>
                  <a:cubicBezTo>
                    <a:pt x="1710" y="2276"/>
                    <a:pt x="1714" y="2265"/>
                    <a:pt x="1713" y="2253"/>
                  </a:cubicBezTo>
                  <a:cubicBezTo>
                    <a:pt x="1712" y="2241"/>
                    <a:pt x="1712" y="2241"/>
                    <a:pt x="1712" y="2241"/>
                  </a:cubicBezTo>
                  <a:cubicBezTo>
                    <a:pt x="1713" y="2241"/>
                    <a:pt x="1714" y="2240"/>
                    <a:pt x="1714" y="2240"/>
                  </a:cubicBezTo>
                  <a:cubicBezTo>
                    <a:pt x="1726" y="2231"/>
                    <a:pt x="1768" y="2223"/>
                    <a:pt x="1783" y="2221"/>
                  </a:cubicBezTo>
                  <a:cubicBezTo>
                    <a:pt x="1786" y="2221"/>
                    <a:pt x="1792" y="2220"/>
                    <a:pt x="1811" y="2218"/>
                  </a:cubicBezTo>
                  <a:cubicBezTo>
                    <a:pt x="1813" y="2217"/>
                    <a:pt x="1815" y="2217"/>
                    <a:pt x="1817" y="2217"/>
                  </a:cubicBezTo>
                  <a:cubicBezTo>
                    <a:pt x="1824" y="2224"/>
                    <a:pt x="1834" y="2229"/>
                    <a:pt x="1845" y="2229"/>
                  </a:cubicBezTo>
                  <a:cubicBezTo>
                    <a:pt x="1846" y="2229"/>
                    <a:pt x="1846" y="2229"/>
                    <a:pt x="1846" y="2229"/>
                  </a:cubicBezTo>
                  <a:cubicBezTo>
                    <a:pt x="1853" y="2235"/>
                    <a:pt x="1864" y="2241"/>
                    <a:pt x="1880" y="2241"/>
                  </a:cubicBezTo>
                  <a:cubicBezTo>
                    <a:pt x="1894" y="2241"/>
                    <a:pt x="1910" y="2237"/>
                    <a:pt x="1925" y="2234"/>
                  </a:cubicBezTo>
                  <a:cubicBezTo>
                    <a:pt x="1929" y="2233"/>
                    <a:pt x="1933" y="2232"/>
                    <a:pt x="1936" y="2231"/>
                  </a:cubicBezTo>
                  <a:cubicBezTo>
                    <a:pt x="1950" y="2229"/>
                    <a:pt x="1961" y="2223"/>
                    <a:pt x="1968" y="2214"/>
                  </a:cubicBezTo>
                  <a:cubicBezTo>
                    <a:pt x="1971" y="2214"/>
                    <a:pt x="1974" y="2214"/>
                    <a:pt x="1977" y="2214"/>
                  </a:cubicBezTo>
                  <a:cubicBezTo>
                    <a:pt x="1984" y="2214"/>
                    <a:pt x="1991" y="2213"/>
                    <a:pt x="1996" y="2210"/>
                  </a:cubicBezTo>
                  <a:cubicBezTo>
                    <a:pt x="2005" y="2206"/>
                    <a:pt x="2011" y="2199"/>
                    <a:pt x="2015" y="2193"/>
                  </a:cubicBezTo>
                  <a:cubicBezTo>
                    <a:pt x="2021" y="2193"/>
                    <a:pt x="2028" y="2194"/>
                    <a:pt x="2034" y="2194"/>
                  </a:cubicBezTo>
                  <a:cubicBezTo>
                    <a:pt x="2061" y="2194"/>
                    <a:pt x="2071" y="2177"/>
                    <a:pt x="2074" y="2169"/>
                  </a:cubicBezTo>
                  <a:cubicBezTo>
                    <a:pt x="2077" y="2161"/>
                    <a:pt x="2078" y="2153"/>
                    <a:pt x="2078" y="2139"/>
                  </a:cubicBezTo>
                  <a:cubicBezTo>
                    <a:pt x="2092" y="2139"/>
                    <a:pt x="2105" y="2132"/>
                    <a:pt x="2115" y="2120"/>
                  </a:cubicBezTo>
                  <a:cubicBezTo>
                    <a:pt x="2117" y="2118"/>
                    <a:pt x="2132" y="2100"/>
                    <a:pt x="2133" y="2080"/>
                  </a:cubicBezTo>
                  <a:cubicBezTo>
                    <a:pt x="2135" y="2077"/>
                    <a:pt x="2138" y="2070"/>
                    <a:pt x="2141" y="2065"/>
                  </a:cubicBezTo>
                  <a:cubicBezTo>
                    <a:pt x="2153" y="2048"/>
                    <a:pt x="2154" y="2025"/>
                    <a:pt x="2153" y="2009"/>
                  </a:cubicBezTo>
                  <a:cubicBezTo>
                    <a:pt x="2153" y="2008"/>
                    <a:pt x="2153" y="2008"/>
                    <a:pt x="2153" y="2008"/>
                  </a:cubicBezTo>
                  <a:cubicBezTo>
                    <a:pt x="2152" y="1988"/>
                    <a:pt x="2136" y="1972"/>
                    <a:pt x="2116" y="1972"/>
                  </a:cubicBezTo>
                  <a:cubicBezTo>
                    <a:pt x="2106" y="1972"/>
                    <a:pt x="2098" y="1975"/>
                    <a:pt x="2081" y="1985"/>
                  </a:cubicBezTo>
                  <a:cubicBezTo>
                    <a:pt x="2061" y="1986"/>
                    <a:pt x="2056" y="1986"/>
                    <a:pt x="2055" y="1986"/>
                  </a:cubicBezTo>
                  <a:cubicBezTo>
                    <a:pt x="2052" y="1986"/>
                    <a:pt x="2050" y="1986"/>
                    <a:pt x="2048" y="1987"/>
                  </a:cubicBezTo>
                  <a:cubicBezTo>
                    <a:pt x="2046" y="1985"/>
                    <a:pt x="2043" y="1982"/>
                    <a:pt x="2041" y="1981"/>
                  </a:cubicBezTo>
                  <a:cubicBezTo>
                    <a:pt x="2047" y="1972"/>
                    <a:pt x="2050" y="1966"/>
                    <a:pt x="2051" y="1966"/>
                  </a:cubicBezTo>
                  <a:cubicBezTo>
                    <a:pt x="2053" y="1961"/>
                    <a:pt x="2054" y="1956"/>
                    <a:pt x="2055" y="1951"/>
                  </a:cubicBezTo>
                  <a:cubicBezTo>
                    <a:pt x="2079" y="1947"/>
                    <a:pt x="2106" y="1922"/>
                    <a:pt x="2113" y="1909"/>
                  </a:cubicBezTo>
                  <a:cubicBezTo>
                    <a:pt x="2118" y="1899"/>
                    <a:pt x="2118" y="1888"/>
                    <a:pt x="2115" y="1879"/>
                  </a:cubicBezTo>
                  <a:cubicBezTo>
                    <a:pt x="2122" y="1874"/>
                    <a:pt x="2128" y="1868"/>
                    <a:pt x="2132" y="1860"/>
                  </a:cubicBezTo>
                  <a:cubicBezTo>
                    <a:pt x="2134" y="1857"/>
                    <a:pt x="2137" y="1852"/>
                    <a:pt x="2138" y="1850"/>
                  </a:cubicBezTo>
                  <a:cubicBezTo>
                    <a:pt x="2155" y="1837"/>
                    <a:pt x="2159" y="1815"/>
                    <a:pt x="2160" y="1791"/>
                  </a:cubicBezTo>
                  <a:cubicBezTo>
                    <a:pt x="2161" y="1790"/>
                    <a:pt x="2162" y="1790"/>
                    <a:pt x="2163" y="1789"/>
                  </a:cubicBezTo>
                  <a:cubicBezTo>
                    <a:pt x="2164" y="1789"/>
                    <a:pt x="2164" y="1789"/>
                    <a:pt x="2164" y="1789"/>
                  </a:cubicBezTo>
                  <a:cubicBezTo>
                    <a:pt x="2178" y="1782"/>
                    <a:pt x="2186" y="1768"/>
                    <a:pt x="2187" y="1753"/>
                  </a:cubicBezTo>
                  <a:cubicBezTo>
                    <a:pt x="2187" y="1704"/>
                    <a:pt x="2183" y="1688"/>
                    <a:pt x="2178" y="1680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9431A8E1-E16E-422D-90B2-34C369F123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113" y="2671763"/>
              <a:ext cx="1876425" cy="2501900"/>
            </a:xfrm>
            <a:custGeom>
              <a:avLst/>
              <a:gdLst>
                <a:gd name="T0" fmla="*/ 723 w 788"/>
                <a:gd name="T1" fmla="*/ 846 h 1051"/>
                <a:gd name="T2" fmla="*/ 624 w 788"/>
                <a:gd name="T3" fmla="*/ 890 h 1051"/>
                <a:gd name="T4" fmla="*/ 570 w 788"/>
                <a:gd name="T5" fmla="*/ 894 h 1051"/>
                <a:gd name="T6" fmla="*/ 471 w 788"/>
                <a:gd name="T7" fmla="*/ 932 h 1051"/>
                <a:gd name="T8" fmla="*/ 395 w 788"/>
                <a:gd name="T9" fmla="*/ 985 h 1051"/>
                <a:gd name="T10" fmla="*/ 324 w 788"/>
                <a:gd name="T11" fmla="*/ 1021 h 1051"/>
                <a:gd name="T12" fmla="*/ 209 w 788"/>
                <a:gd name="T13" fmla="*/ 1051 h 1051"/>
                <a:gd name="T14" fmla="*/ 151 w 788"/>
                <a:gd name="T15" fmla="*/ 993 h 1051"/>
                <a:gd name="T16" fmla="*/ 80 w 788"/>
                <a:gd name="T17" fmla="*/ 983 h 1051"/>
                <a:gd name="T18" fmla="*/ 144 w 788"/>
                <a:gd name="T19" fmla="*/ 965 h 1051"/>
                <a:gd name="T20" fmla="*/ 48 w 788"/>
                <a:gd name="T21" fmla="*/ 944 h 1051"/>
                <a:gd name="T22" fmla="*/ 87 w 788"/>
                <a:gd name="T23" fmla="*/ 891 h 1051"/>
                <a:gd name="T24" fmla="*/ 1 w 788"/>
                <a:gd name="T25" fmla="*/ 845 h 1051"/>
                <a:gd name="T26" fmla="*/ 138 w 788"/>
                <a:gd name="T27" fmla="*/ 775 h 1051"/>
                <a:gd name="T28" fmla="*/ 245 w 788"/>
                <a:gd name="T29" fmla="*/ 760 h 1051"/>
                <a:gd name="T30" fmla="*/ 153 w 788"/>
                <a:gd name="T31" fmla="*/ 736 h 1051"/>
                <a:gd name="T32" fmla="*/ 204 w 788"/>
                <a:gd name="T33" fmla="*/ 668 h 1051"/>
                <a:gd name="T34" fmla="*/ 288 w 788"/>
                <a:gd name="T35" fmla="*/ 561 h 1051"/>
                <a:gd name="T36" fmla="*/ 242 w 788"/>
                <a:gd name="T37" fmla="*/ 446 h 1051"/>
                <a:gd name="T38" fmla="*/ 228 w 788"/>
                <a:gd name="T39" fmla="*/ 558 h 1051"/>
                <a:gd name="T40" fmla="*/ 123 w 788"/>
                <a:gd name="T41" fmla="*/ 508 h 1051"/>
                <a:gd name="T42" fmla="*/ 182 w 788"/>
                <a:gd name="T43" fmla="*/ 427 h 1051"/>
                <a:gd name="T44" fmla="*/ 104 w 788"/>
                <a:gd name="T45" fmla="*/ 357 h 1051"/>
                <a:gd name="T46" fmla="*/ 104 w 788"/>
                <a:gd name="T47" fmla="*/ 322 h 1051"/>
                <a:gd name="T48" fmla="*/ 267 w 788"/>
                <a:gd name="T49" fmla="*/ 273 h 1051"/>
                <a:gd name="T50" fmla="*/ 359 w 788"/>
                <a:gd name="T51" fmla="*/ 292 h 1051"/>
                <a:gd name="T52" fmla="*/ 438 w 788"/>
                <a:gd name="T53" fmla="*/ 237 h 1051"/>
                <a:gd name="T54" fmla="*/ 368 w 788"/>
                <a:gd name="T55" fmla="*/ 190 h 1051"/>
                <a:gd name="T56" fmla="*/ 433 w 788"/>
                <a:gd name="T57" fmla="*/ 88 h 1051"/>
                <a:gd name="T58" fmla="*/ 529 w 788"/>
                <a:gd name="T59" fmla="*/ 36 h 1051"/>
                <a:gd name="T60" fmla="*/ 571 w 788"/>
                <a:gd name="T61" fmla="*/ 28 h 1051"/>
                <a:gd name="T62" fmla="*/ 608 w 788"/>
                <a:gd name="T63" fmla="*/ 0 h 1051"/>
                <a:gd name="T64" fmla="*/ 656 w 788"/>
                <a:gd name="T65" fmla="*/ 61 h 1051"/>
                <a:gd name="T66" fmla="*/ 610 w 788"/>
                <a:gd name="T67" fmla="*/ 94 h 1051"/>
                <a:gd name="T68" fmla="*/ 508 w 788"/>
                <a:gd name="T69" fmla="*/ 170 h 1051"/>
                <a:gd name="T70" fmla="*/ 498 w 788"/>
                <a:gd name="T71" fmla="*/ 215 h 1051"/>
                <a:gd name="T72" fmla="*/ 477 w 788"/>
                <a:gd name="T73" fmla="*/ 224 h 1051"/>
                <a:gd name="T74" fmla="*/ 464 w 788"/>
                <a:gd name="T75" fmla="*/ 237 h 1051"/>
                <a:gd name="T76" fmla="*/ 463 w 788"/>
                <a:gd name="T77" fmla="*/ 249 h 1051"/>
                <a:gd name="T78" fmla="*/ 475 w 788"/>
                <a:gd name="T79" fmla="*/ 274 h 1051"/>
                <a:gd name="T80" fmla="*/ 476 w 788"/>
                <a:gd name="T81" fmla="*/ 287 h 1051"/>
                <a:gd name="T82" fmla="*/ 491 w 788"/>
                <a:gd name="T83" fmla="*/ 303 h 1051"/>
                <a:gd name="T84" fmla="*/ 487 w 788"/>
                <a:gd name="T85" fmla="*/ 314 h 1051"/>
                <a:gd name="T86" fmla="*/ 484 w 788"/>
                <a:gd name="T87" fmla="*/ 321 h 1051"/>
                <a:gd name="T88" fmla="*/ 497 w 788"/>
                <a:gd name="T89" fmla="*/ 331 h 1051"/>
                <a:gd name="T90" fmla="*/ 516 w 788"/>
                <a:gd name="T91" fmla="*/ 337 h 1051"/>
                <a:gd name="T92" fmla="*/ 527 w 788"/>
                <a:gd name="T93" fmla="*/ 331 h 1051"/>
                <a:gd name="T94" fmla="*/ 536 w 788"/>
                <a:gd name="T95" fmla="*/ 343 h 1051"/>
                <a:gd name="T96" fmla="*/ 547 w 788"/>
                <a:gd name="T97" fmla="*/ 341 h 1051"/>
                <a:gd name="T98" fmla="*/ 565 w 788"/>
                <a:gd name="T99" fmla="*/ 360 h 1051"/>
                <a:gd name="T100" fmla="*/ 596 w 788"/>
                <a:gd name="T101" fmla="*/ 346 h 1051"/>
                <a:gd name="T102" fmla="*/ 688 w 788"/>
                <a:gd name="T103" fmla="*/ 346 h 1051"/>
                <a:gd name="T104" fmla="*/ 762 w 788"/>
                <a:gd name="T105" fmla="*/ 498 h 1051"/>
                <a:gd name="T106" fmla="*/ 787 w 788"/>
                <a:gd name="T107" fmla="*/ 647 h 10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88" h="1051">
                  <a:moveTo>
                    <a:pt x="787" y="697"/>
                  </a:moveTo>
                  <a:cubicBezTo>
                    <a:pt x="785" y="699"/>
                    <a:pt x="778" y="712"/>
                    <a:pt x="779" y="722"/>
                  </a:cubicBezTo>
                  <a:cubicBezTo>
                    <a:pt x="779" y="732"/>
                    <a:pt x="774" y="741"/>
                    <a:pt x="768" y="745"/>
                  </a:cubicBezTo>
                  <a:cubicBezTo>
                    <a:pt x="761" y="749"/>
                    <a:pt x="742" y="763"/>
                    <a:pt x="742" y="771"/>
                  </a:cubicBezTo>
                  <a:cubicBezTo>
                    <a:pt x="742" y="779"/>
                    <a:pt x="743" y="810"/>
                    <a:pt x="741" y="814"/>
                  </a:cubicBezTo>
                  <a:cubicBezTo>
                    <a:pt x="740" y="818"/>
                    <a:pt x="733" y="841"/>
                    <a:pt x="723" y="846"/>
                  </a:cubicBezTo>
                  <a:cubicBezTo>
                    <a:pt x="713" y="852"/>
                    <a:pt x="692" y="862"/>
                    <a:pt x="696" y="863"/>
                  </a:cubicBezTo>
                  <a:cubicBezTo>
                    <a:pt x="699" y="865"/>
                    <a:pt x="711" y="870"/>
                    <a:pt x="711" y="873"/>
                  </a:cubicBezTo>
                  <a:cubicBezTo>
                    <a:pt x="712" y="876"/>
                    <a:pt x="713" y="889"/>
                    <a:pt x="711" y="896"/>
                  </a:cubicBezTo>
                  <a:cubicBezTo>
                    <a:pt x="711" y="899"/>
                    <a:pt x="708" y="900"/>
                    <a:pt x="706" y="899"/>
                  </a:cubicBezTo>
                  <a:cubicBezTo>
                    <a:pt x="698" y="898"/>
                    <a:pt x="677" y="893"/>
                    <a:pt x="669" y="893"/>
                  </a:cubicBezTo>
                  <a:cubicBezTo>
                    <a:pt x="659" y="893"/>
                    <a:pt x="632" y="896"/>
                    <a:pt x="624" y="890"/>
                  </a:cubicBezTo>
                  <a:cubicBezTo>
                    <a:pt x="619" y="887"/>
                    <a:pt x="615" y="884"/>
                    <a:pt x="611" y="883"/>
                  </a:cubicBezTo>
                  <a:cubicBezTo>
                    <a:pt x="609" y="882"/>
                    <a:pt x="606" y="883"/>
                    <a:pt x="605" y="886"/>
                  </a:cubicBezTo>
                  <a:cubicBezTo>
                    <a:pt x="603" y="896"/>
                    <a:pt x="603" y="896"/>
                    <a:pt x="603" y="896"/>
                  </a:cubicBezTo>
                  <a:cubicBezTo>
                    <a:pt x="603" y="898"/>
                    <a:pt x="600" y="900"/>
                    <a:pt x="598" y="899"/>
                  </a:cubicBezTo>
                  <a:cubicBezTo>
                    <a:pt x="573" y="893"/>
                    <a:pt x="573" y="893"/>
                    <a:pt x="573" y="893"/>
                  </a:cubicBezTo>
                  <a:cubicBezTo>
                    <a:pt x="572" y="893"/>
                    <a:pt x="571" y="893"/>
                    <a:pt x="570" y="894"/>
                  </a:cubicBezTo>
                  <a:cubicBezTo>
                    <a:pt x="549" y="905"/>
                    <a:pt x="549" y="905"/>
                    <a:pt x="549" y="905"/>
                  </a:cubicBezTo>
                  <a:cubicBezTo>
                    <a:pt x="548" y="905"/>
                    <a:pt x="547" y="906"/>
                    <a:pt x="546" y="906"/>
                  </a:cubicBezTo>
                  <a:cubicBezTo>
                    <a:pt x="495" y="906"/>
                    <a:pt x="495" y="906"/>
                    <a:pt x="495" y="906"/>
                  </a:cubicBezTo>
                  <a:cubicBezTo>
                    <a:pt x="492" y="906"/>
                    <a:pt x="490" y="909"/>
                    <a:pt x="491" y="912"/>
                  </a:cubicBezTo>
                  <a:cubicBezTo>
                    <a:pt x="492" y="916"/>
                    <a:pt x="494" y="921"/>
                    <a:pt x="491" y="925"/>
                  </a:cubicBezTo>
                  <a:cubicBezTo>
                    <a:pt x="488" y="931"/>
                    <a:pt x="475" y="932"/>
                    <a:pt x="471" y="932"/>
                  </a:cubicBezTo>
                  <a:cubicBezTo>
                    <a:pt x="470" y="932"/>
                    <a:pt x="469" y="933"/>
                    <a:pt x="468" y="933"/>
                  </a:cubicBezTo>
                  <a:cubicBezTo>
                    <a:pt x="454" y="947"/>
                    <a:pt x="454" y="947"/>
                    <a:pt x="454" y="947"/>
                  </a:cubicBezTo>
                  <a:cubicBezTo>
                    <a:pt x="453" y="947"/>
                    <a:pt x="452" y="948"/>
                    <a:pt x="451" y="948"/>
                  </a:cubicBezTo>
                  <a:cubicBezTo>
                    <a:pt x="440" y="948"/>
                    <a:pt x="440" y="948"/>
                    <a:pt x="440" y="948"/>
                  </a:cubicBezTo>
                  <a:cubicBezTo>
                    <a:pt x="439" y="948"/>
                    <a:pt x="437" y="949"/>
                    <a:pt x="437" y="950"/>
                  </a:cubicBezTo>
                  <a:cubicBezTo>
                    <a:pt x="431" y="957"/>
                    <a:pt x="406" y="988"/>
                    <a:pt x="395" y="985"/>
                  </a:cubicBezTo>
                  <a:cubicBezTo>
                    <a:pt x="382" y="981"/>
                    <a:pt x="371" y="958"/>
                    <a:pt x="369" y="961"/>
                  </a:cubicBezTo>
                  <a:cubicBezTo>
                    <a:pt x="367" y="964"/>
                    <a:pt x="357" y="976"/>
                    <a:pt x="352" y="983"/>
                  </a:cubicBezTo>
                  <a:cubicBezTo>
                    <a:pt x="350" y="985"/>
                    <a:pt x="351" y="988"/>
                    <a:pt x="353" y="990"/>
                  </a:cubicBezTo>
                  <a:cubicBezTo>
                    <a:pt x="359" y="993"/>
                    <a:pt x="369" y="999"/>
                    <a:pt x="368" y="1000"/>
                  </a:cubicBezTo>
                  <a:cubicBezTo>
                    <a:pt x="367" y="1001"/>
                    <a:pt x="334" y="994"/>
                    <a:pt x="334" y="998"/>
                  </a:cubicBezTo>
                  <a:cubicBezTo>
                    <a:pt x="333" y="1001"/>
                    <a:pt x="327" y="1015"/>
                    <a:pt x="324" y="1021"/>
                  </a:cubicBezTo>
                  <a:cubicBezTo>
                    <a:pt x="324" y="1023"/>
                    <a:pt x="322" y="1024"/>
                    <a:pt x="320" y="1024"/>
                  </a:cubicBezTo>
                  <a:cubicBezTo>
                    <a:pt x="269" y="1024"/>
                    <a:pt x="269" y="1024"/>
                    <a:pt x="269" y="1024"/>
                  </a:cubicBezTo>
                  <a:cubicBezTo>
                    <a:pt x="266" y="1024"/>
                    <a:pt x="264" y="1026"/>
                    <a:pt x="264" y="1028"/>
                  </a:cubicBezTo>
                  <a:cubicBezTo>
                    <a:pt x="264" y="1032"/>
                    <a:pt x="263" y="1038"/>
                    <a:pt x="260" y="1040"/>
                  </a:cubicBezTo>
                  <a:cubicBezTo>
                    <a:pt x="256" y="1043"/>
                    <a:pt x="222" y="1039"/>
                    <a:pt x="220" y="1042"/>
                  </a:cubicBezTo>
                  <a:cubicBezTo>
                    <a:pt x="217" y="1044"/>
                    <a:pt x="213" y="1051"/>
                    <a:pt x="209" y="1051"/>
                  </a:cubicBezTo>
                  <a:cubicBezTo>
                    <a:pt x="121" y="1051"/>
                    <a:pt x="121" y="1051"/>
                    <a:pt x="121" y="1051"/>
                  </a:cubicBezTo>
                  <a:cubicBezTo>
                    <a:pt x="117" y="1051"/>
                    <a:pt x="115" y="1047"/>
                    <a:pt x="117" y="1044"/>
                  </a:cubicBezTo>
                  <a:cubicBezTo>
                    <a:pt x="119" y="1040"/>
                    <a:pt x="122" y="1035"/>
                    <a:pt x="124" y="1034"/>
                  </a:cubicBezTo>
                  <a:cubicBezTo>
                    <a:pt x="127" y="1033"/>
                    <a:pt x="149" y="1027"/>
                    <a:pt x="149" y="1023"/>
                  </a:cubicBezTo>
                  <a:cubicBezTo>
                    <a:pt x="150" y="1020"/>
                    <a:pt x="154" y="1002"/>
                    <a:pt x="154" y="999"/>
                  </a:cubicBezTo>
                  <a:cubicBezTo>
                    <a:pt x="154" y="997"/>
                    <a:pt x="152" y="995"/>
                    <a:pt x="151" y="993"/>
                  </a:cubicBezTo>
                  <a:cubicBezTo>
                    <a:pt x="149" y="991"/>
                    <a:pt x="146" y="991"/>
                    <a:pt x="144" y="992"/>
                  </a:cubicBezTo>
                  <a:cubicBezTo>
                    <a:pt x="104" y="1020"/>
                    <a:pt x="104" y="1020"/>
                    <a:pt x="104" y="1020"/>
                  </a:cubicBezTo>
                  <a:cubicBezTo>
                    <a:pt x="104" y="1021"/>
                    <a:pt x="103" y="1021"/>
                    <a:pt x="102" y="1021"/>
                  </a:cubicBezTo>
                  <a:cubicBezTo>
                    <a:pt x="71" y="1021"/>
                    <a:pt x="71" y="1021"/>
                    <a:pt x="71" y="1021"/>
                  </a:cubicBezTo>
                  <a:cubicBezTo>
                    <a:pt x="68" y="1021"/>
                    <a:pt x="65" y="1018"/>
                    <a:pt x="67" y="1015"/>
                  </a:cubicBezTo>
                  <a:cubicBezTo>
                    <a:pt x="80" y="983"/>
                    <a:pt x="80" y="983"/>
                    <a:pt x="80" y="983"/>
                  </a:cubicBezTo>
                  <a:cubicBezTo>
                    <a:pt x="81" y="982"/>
                    <a:pt x="83" y="981"/>
                    <a:pt x="85" y="981"/>
                  </a:cubicBezTo>
                  <a:cubicBezTo>
                    <a:pt x="99" y="981"/>
                    <a:pt x="99" y="981"/>
                    <a:pt x="99" y="981"/>
                  </a:cubicBezTo>
                  <a:cubicBezTo>
                    <a:pt x="101" y="981"/>
                    <a:pt x="102" y="980"/>
                    <a:pt x="103" y="978"/>
                  </a:cubicBezTo>
                  <a:cubicBezTo>
                    <a:pt x="109" y="966"/>
                    <a:pt x="109" y="966"/>
                    <a:pt x="109" y="966"/>
                  </a:cubicBezTo>
                  <a:cubicBezTo>
                    <a:pt x="110" y="965"/>
                    <a:pt x="111" y="964"/>
                    <a:pt x="113" y="964"/>
                  </a:cubicBezTo>
                  <a:cubicBezTo>
                    <a:pt x="144" y="965"/>
                    <a:pt x="144" y="965"/>
                    <a:pt x="144" y="965"/>
                  </a:cubicBezTo>
                  <a:cubicBezTo>
                    <a:pt x="146" y="966"/>
                    <a:pt x="149" y="964"/>
                    <a:pt x="149" y="961"/>
                  </a:cubicBezTo>
                  <a:cubicBezTo>
                    <a:pt x="149" y="952"/>
                    <a:pt x="149" y="932"/>
                    <a:pt x="146" y="932"/>
                  </a:cubicBezTo>
                  <a:cubicBezTo>
                    <a:pt x="144" y="932"/>
                    <a:pt x="127" y="932"/>
                    <a:pt x="120" y="932"/>
                  </a:cubicBezTo>
                  <a:cubicBezTo>
                    <a:pt x="118" y="932"/>
                    <a:pt x="117" y="933"/>
                    <a:pt x="116" y="934"/>
                  </a:cubicBezTo>
                  <a:cubicBezTo>
                    <a:pt x="112" y="942"/>
                    <a:pt x="98" y="966"/>
                    <a:pt x="67" y="966"/>
                  </a:cubicBezTo>
                  <a:cubicBezTo>
                    <a:pt x="29" y="966"/>
                    <a:pt x="48" y="947"/>
                    <a:pt x="48" y="944"/>
                  </a:cubicBezTo>
                  <a:cubicBezTo>
                    <a:pt x="48" y="941"/>
                    <a:pt x="11" y="936"/>
                    <a:pt x="10" y="933"/>
                  </a:cubicBezTo>
                  <a:cubicBezTo>
                    <a:pt x="10" y="929"/>
                    <a:pt x="27" y="923"/>
                    <a:pt x="31" y="922"/>
                  </a:cubicBezTo>
                  <a:cubicBezTo>
                    <a:pt x="35" y="921"/>
                    <a:pt x="49" y="900"/>
                    <a:pt x="53" y="893"/>
                  </a:cubicBezTo>
                  <a:cubicBezTo>
                    <a:pt x="54" y="892"/>
                    <a:pt x="55" y="891"/>
                    <a:pt x="57" y="891"/>
                  </a:cubicBezTo>
                  <a:cubicBezTo>
                    <a:pt x="84" y="893"/>
                    <a:pt x="84" y="893"/>
                    <a:pt x="84" y="893"/>
                  </a:cubicBezTo>
                  <a:cubicBezTo>
                    <a:pt x="85" y="893"/>
                    <a:pt x="87" y="892"/>
                    <a:pt x="87" y="891"/>
                  </a:cubicBezTo>
                  <a:cubicBezTo>
                    <a:pt x="91" y="888"/>
                    <a:pt x="100" y="879"/>
                    <a:pt x="100" y="876"/>
                  </a:cubicBezTo>
                  <a:cubicBezTo>
                    <a:pt x="101" y="873"/>
                    <a:pt x="87" y="867"/>
                    <a:pt x="77" y="867"/>
                  </a:cubicBezTo>
                  <a:cubicBezTo>
                    <a:pt x="5" y="867"/>
                    <a:pt x="5" y="867"/>
                    <a:pt x="5" y="867"/>
                  </a:cubicBezTo>
                  <a:cubicBezTo>
                    <a:pt x="2" y="867"/>
                    <a:pt x="0" y="865"/>
                    <a:pt x="0" y="862"/>
                  </a:cubicBezTo>
                  <a:cubicBezTo>
                    <a:pt x="0" y="848"/>
                    <a:pt x="0" y="848"/>
                    <a:pt x="0" y="848"/>
                  </a:cubicBezTo>
                  <a:cubicBezTo>
                    <a:pt x="0" y="847"/>
                    <a:pt x="1" y="846"/>
                    <a:pt x="1" y="845"/>
                  </a:cubicBezTo>
                  <a:cubicBezTo>
                    <a:pt x="16" y="831"/>
                    <a:pt x="16" y="831"/>
                    <a:pt x="16" y="831"/>
                  </a:cubicBezTo>
                  <a:cubicBezTo>
                    <a:pt x="17" y="830"/>
                    <a:pt x="18" y="829"/>
                    <a:pt x="19" y="829"/>
                  </a:cubicBezTo>
                  <a:cubicBezTo>
                    <a:pt x="34" y="830"/>
                    <a:pt x="116" y="836"/>
                    <a:pt x="119" y="832"/>
                  </a:cubicBezTo>
                  <a:cubicBezTo>
                    <a:pt x="122" y="828"/>
                    <a:pt x="122" y="792"/>
                    <a:pt x="125" y="788"/>
                  </a:cubicBezTo>
                  <a:cubicBezTo>
                    <a:pt x="127" y="786"/>
                    <a:pt x="132" y="779"/>
                    <a:pt x="134" y="776"/>
                  </a:cubicBezTo>
                  <a:cubicBezTo>
                    <a:pt x="135" y="775"/>
                    <a:pt x="136" y="775"/>
                    <a:pt x="138" y="775"/>
                  </a:cubicBezTo>
                  <a:cubicBezTo>
                    <a:pt x="151" y="775"/>
                    <a:pt x="151" y="775"/>
                    <a:pt x="151" y="775"/>
                  </a:cubicBezTo>
                  <a:cubicBezTo>
                    <a:pt x="153" y="775"/>
                    <a:pt x="155" y="774"/>
                    <a:pt x="155" y="772"/>
                  </a:cubicBezTo>
                  <a:cubicBezTo>
                    <a:pt x="158" y="763"/>
                    <a:pt x="158" y="763"/>
                    <a:pt x="158" y="763"/>
                  </a:cubicBezTo>
                  <a:cubicBezTo>
                    <a:pt x="159" y="761"/>
                    <a:pt x="160" y="760"/>
                    <a:pt x="162" y="760"/>
                  </a:cubicBezTo>
                  <a:cubicBezTo>
                    <a:pt x="243" y="760"/>
                    <a:pt x="243" y="760"/>
                    <a:pt x="243" y="760"/>
                  </a:cubicBezTo>
                  <a:cubicBezTo>
                    <a:pt x="244" y="760"/>
                    <a:pt x="244" y="760"/>
                    <a:pt x="245" y="760"/>
                  </a:cubicBezTo>
                  <a:cubicBezTo>
                    <a:pt x="251" y="756"/>
                    <a:pt x="278" y="741"/>
                    <a:pt x="285" y="740"/>
                  </a:cubicBezTo>
                  <a:cubicBezTo>
                    <a:pt x="293" y="738"/>
                    <a:pt x="290" y="715"/>
                    <a:pt x="290" y="713"/>
                  </a:cubicBezTo>
                  <a:cubicBezTo>
                    <a:pt x="290" y="712"/>
                    <a:pt x="273" y="696"/>
                    <a:pt x="273" y="694"/>
                  </a:cubicBezTo>
                  <a:cubicBezTo>
                    <a:pt x="273" y="692"/>
                    <a:pt x="247" y="709"/>
                    <a:pt x="245" y="731"/>
                  </a:cubicBezTo>
                  <a:cubicBezTo>
                    <a:pt x="245" y="733"/>
                    <a:pt x="243" y="735"/>
                    <a:pt x="241" y="735"/>
                  </a:cubicBezTo>
                  <a:cubicBezTo>
                    <a:pt x="153" y="736"/>
                    <a:pt x="153" y="736"/>
                    <a:pt x="153" y="736"/>
                  </a:cubicBezTo>
                  <a:cubicBezTo>
                    <a:pt x="150" y="736"/>
                    <a:pt x="147" y="732"/>
                    <a:pt x="149" y="729"/>
                  </a:cubicBezTo>
                  <a:cubicBezTo>
                    <a:pt x="163" y="707"/>
                    <a:pt x="163" y="707"/>
                    <a:pt x="163" y="707"/>
                  </a:cubicBezTo>
                  <a:cubicBezTo>
                    <a:pt x="164" y="706"/>
                    <a:pt x="165" y="705"/>
                    <a:pt x="167" y="705"/>
                  </a:cubicBezTo>
                  <a:cubicBezTo>
                    <a:pt x="180" y="704"/>
                    <a:pt x="180" y="704"/>
                    <a:pt x="180" y="704"/>
                  </a:cubicBezTo>
                  <a:cubicBezTo>
                    <a:pt x="182" y="704"/>
                    <a:pt x="183" y="703"/>
                    <a:pt x="184" y="701"/>
                  </a:cubicBezTo>
                  <a:cubicBezTo>
                    <a:pt x="187" y="694"/>
                    <a:pt x="197" y="671"/>
                    <a:pt x="204" y="668"/>
                  </a:cubicBezTo>
                  <a:cubicBezTo>
                    <a:pt x="210" y="665"/>
                    <a:pt x="210" y="623"/>
                    <a:pt x="210" y="608"/>
                  </a:cubicBezTo>
                  <a:cubicBezTo>
                    <a:pt x="210" y="605"/>
                    <a:pt x="212" y="603"/>
                    <a:pt x="215" y="604"/>
                  </a:cubicBezTo>
                  <a:cubicBezTo>
                    <a:pt x="222" y="605"/>
                    <a:pt x="233" y="606"/>
                    <a:pt x="239" y="603"/>
                  </a:cubicBezTo>
                  <a:cubicBezTo>
                    <a:pt x="248" y="599"/>
                    <a:pt x="256" y="592"/>
                    <a:pt x="266" y="592"/>
                  </a:cubicBezTo>
                  <a:cubicBezTo>
                    <a:pt x="275" y="592"/>
                    <a:pt x="287" y="585"/>
                    <a:pt x="289" y="581"/>
                  </a:cubicBezTo>
                  <a:cubicBezTo>
                    <a:pt x="291" y="577"/>
                    <a:pt x="291" y="565"/>
                    <a:pt x="288" y="561"/>
                  </a:cubicBezTo>
                  <a:cubicBezTo>
                    <a:pt x="285" y="557"/>
                    <a:pt x="282" y="544"/>
                    <a:pt x="282" y="538"/>
                  </a:cubicBezTo>
                  <a:cubicBezTo>
                    <a:pt x="282" y="537"/>
                    <a:pt x="281" y="535"/>
                    <a:pt x="280" y="535"/>
                  </a:cubicBezTo>
                  <a:cubicBezTo>
                    <a:pt x="277" y="533"/>
                    <a:pt x="271" y="529"/>
                    <a:pt x="268" y="527"/>
                  </a:cubicBezTo>
                  <a:cubicBezTo>
                    <a:pt x="263" y="524"/>
                    <a:pt x="268" y="499"/>
                    <a:pt x="265" y="496"/>
                  </a:cubicBezTo>
                  <a:cubicBezTo>
                    <a:pt x="262" y="494"/>
                    <a:pt x="243" y="495"/>
                    <a:pt x="243" y="490"/>
                  </a:cubicBezTo>
                  <a:cubicBezTo>
                    <a:pt x="244" y="484"/>
                    <a:pt x="249" y="446"/>
                    <a:pt x="242" y="446"/>
                  </a:cubicBezTo>
                  <a:cubicBezTo>
                    <a:pt x="234" y="446"/>
                    <a:pt x="212" y="453"/>
                    <a:pt x="212" y="461"/>
                  </a:cubicBezTo>
                  <a:cubicBezTo>
                    <a:pt x="212" y="468"/>
                    <a:pt x="211" y="480"/>
                    <a:pt x="215" y="487"/>
                  </a:cubicBezTo>
                  <a:cubicBezTo>
                    <a:pt x="219" y="493"/>
                    <a:pt x="225" y="511"/>
                    <a:pt x="225" y="517"/>
                  </a:cubicBezTo>
                  <a:cubicBezTo>
                    <a:pt x="225" y="522"/>
                    <a:pt x="252" y="542"/>
                    <a:pt x="254" y="548"/>
                  </a:cubicBezTo>
                  <a:cubicBezTo>
                    <a:pt x="256" y="554"/>
                    <a:pt x="254" y="567"/>
                    <a:pt x="249" y="567"/>
                  </a:cubicBezTo>
                  <a:cubicBezTo>
                    <a:pt x="244" y="567"/>
                    <a:pt x="232" y="558"/>
                    <a:pt x="228" y="558"/>
                  </a:cubicBezTo>
                  <a:cubicBezTo>
                    <a:pt x="224" y="558"/>
                    <a:pt x="182" y="555"/>
                    <a:pt x="176" y="554"/>
                  </a:cubicBezTo>
                  <a:cubicBezTo>
                    <a:pt x="175" y="554"/>
                    <a:pt x="175" y="554"/>
                    <a:pt x="174" y="554"/>
                  </a:cubicBezTo>
                  <a:cubicBezTo>
                    <a:pt x="171" y="552"/>
                    <a:pt x="154" y="545"/>
                    <a:pt x="152" y="548"/>
                  </a:cubicBezTo>
                  <a:cubicBezTo>
                    <a:pt x="148" y="551"/>
                    <a:pt x="143" y="559"/>
                    <a:pt x="141" y="558"/>
                  </a:cubicBezTo>
                  <a:cubicBezTo>
                    <a:pt x="139" y="557"/>
                    <a:pt x="144" y="525"/>
                    <a:pt x="141" y="518"/>
                  </a:cubicBezTo>
                  <a:cubicBezTo>
                    <a:pt x="138" y="512"/>
                    <a:pt x="128" y="508"/>
                    <a:pt x="123" y="508"/>
                  </a:cubicBezTo>
                  <a:cubicBezTo>
                    <a:pt x="117" y="508"/>
                    <a:pt x="102" y="499"/>
                    <a:pt x="106" y="495"/>
                  </a:cubicBezTo>
                  <a:cubicBezTo>
                    <a:pt x="110" y="490"/>
                    <a:pt x="123" y="471"/>
                    <a:pt x="131" y="469"/>
                  </a:cubicBezTo>
                  <a:cubicBezTo>
                    <a:pt x="139" y="467"/>
                    <a:pt x="146" y="467"/>
                    <a:pt x="145" y="465"/>
                  </a:cubicBezTo>
                  <a:cubicBezTo>
                    <a:pt x="145" y="463"/>
                    <a:pt x="134" y="454"/>
                    <a:pt x="135" y="451"/>
                  </a:cubicBezTo>
                  <a:cubicBezTo>
                    <a:pt x="136" y="448"/>
                    <a:pt x="138" y="423"/>
                    <a:pt x="141" y="424"/>
                  </a:cubicBezTo>
                  <a:cubicBezTo>
                    <a:pt x="144" y="424"/>
                    <a:pt x="181" y="428"/>
                    <a:pt x="182" y="427"/>
                  </a:cubicBezTo>
                  <a:cubicBezTo>
                    <a:pt x="184" y="425"/>
                    <a:pt x="205" y="395"/>
                    <a:pt x="204" y="393"/>
                  </a:cubicBezTo>
                  <a:cubicBezTo>
                    <a:pt x="203" y="391"/>
                    <a:pt x="168" y="393"/>
                    <a:pt x="166" y="391"/>
                  </a:cubicBezTo>
                  <a:cubicBezTo>
                    <a:pt x="164" y="389"/>
                    <a:pt x="159" y="382"/>
                    <a:pt x="155" y="380"/>
                  </a:cubicBezTo>
                  <a:cubicBezTo>
                    <a:pt x="150" y="378"/>
                    <a:pt x="138" y="380"/>
                    <a:pt x="136" y="379"/>
                  </a:cubicBezTo>
                  <a:cubicBezTo>
                    <a:pt x="134" y="377"/>
                    <a:pt x="126" y="359"/>
                    <a:pt x="122" y="358"/>
                  </a:cubicBezTo>
                  <a:cubicBezTo>
                    <a:pt x="118" y="357"/>
                    <a:pt x="104" y="358"/>
                    <a:pt x="104" y="357"/>
                  </a:cubicBezTo>
                  <a:cubicBezTo>
                    <a:pt x="104" y="355"/>
                    <a:pt x="103" y="340"/>
                    <a:pt x="104" y="340"/>
                  </a:cubicBezTo>
                  <a:cubicBezTo>
                    <a:pt x="105" y="340"/>
                    <a:pt x="140" y="343"/>
                    <a:pt x="141" y="342"/>
                  </a:cubicBezTo>
                  <a:cubicBezTo>
                    <a:pt x="142" y="341"/>
                    <a:pt x="157" y="334"/>
                    <a:pt x="157" y="332"/>
                  </a:cubicBezTo>
                  <a:cubicBezTo>
                    <a:pt x="157" y="330"/>
                    <a:pt x="156" y="309"/>
                    <a:pt x="155" y="309"/>
                  </a:cubicBezTo>
                  <a:cubicBezTo>
                    <a:pt x="154" y="308"/>
                    <a:pt x="131" y="306"/>
                    <a:pt x="129" y="306"/>
                  </a:cubicBezTo>
                  <a:cubicBezTo>
                    <a:pt x="127" y="307"/>
                    <a:pt x="105" y="324"/>
                    <a:pt x="104" y="322"/>
                  </a:cubicBezTo>
                  <a:cubicBezTo>
                    <a:pt x="104" y="319"/>
                    <a:pt x="104" y="291"/>
                    <a:pt x="105" y="291"/>
                  </a:cubicBezTo>
                  <a:cubicBezTo>
                    <a:pt x="106" y="290"/>
                    <a:pt x="129" y="273"/>
                    <a:pt x="131" y="274"/>
                  </a:cubicBezTo>
                  <a:cubicBezTo>
                    <a:pt x="134" y="275"/>
                    <a:pt x="143" y="281"/>
                    <a:pt x="145" y="280"/>
                  </a:cubicBezTo>
                  <a:cubicBezTo>
                    <a:pt x="148" y="279"/>
                    <a:pt x="170" y="258"/>
                    <a:pt x="176" y="259"/>
                  </a:cubicBezTo>
                  <a:cubicBezTo>
                    <a:pt x="183" y="260"/>
                    <a:pt x="219" y="273"/>
                    <a:pt x="226" y="272"/>
                  </a:cubicBezTo>
                  <a:cubicBezTo>
                    <a:pt x="232" y="271"/>
                    <a:pt x="266" y="271"/>
                    <a:pt x="267" y="273"/>
                  </a:cubicBezTo>
                  <a:cubicBezTo>
                    <a:pt x="267" y="275"/>
                    <a:pt x="266" y="300"/>
                    <a:pt x="269" y="303"/>
                  </a:cubicBezTo>
                  <a:cubicBezTo>
                    <a:pt x="272" y="307"/>
                    <a:pt x="281" y="313"/>
                    <a:pt x="286" y="312"/>
                  </a:cubicBezTo>
                  <a:cubicBezTo>
                    <a:pt x="290" y="311"/>
                    <a:pt x="300" y="302"/>
                    <a:pt x="301" y="295"/>
                  </a:cubicBezTo>
                  <a:cubicBezTo>
                    <a:pt x="301" y="289"/>
                    <a:pt x="298" y="273"/>
                    <a:pt x="301" y="275"/>
                  </a:cubicBezTo>
                  <a:cubicBezTo>
                    <a:pt x="304" y="277"/>
                    <a:pt x="315" y="292"/>
                    <a:pt x="322" y="291"/>
                  </a:cubicBezTo>
                  <a:cubicBezTo>
                    <a:pt x="330" y="290"/>
                    <a:pt x="356" y="291"/>
                    <a:pt x="359" y="292"/>
                  </a:cubicBezTo>
                  <a:cubicBezTo>
                    <a:pt x="362" y="293"/>
                    <a:pt x="371" y="302"/>
                    <a:pt x="373" y="301"/>
                  </a:cubicBezTo>
                  <a:cubicBezTo>
                    <a:pt x="375" y="301"/>
                    <a:pt x="376" y="281"/>
                    <a:pt x="380" y="270"/>
                  </a:cubicBezTo>
                  <a:cubicBezTo>
                    <a:pt x="380" y="269"/>
                    <a:pt x="381" y="267"/>
                    <a:pt x="382" y="266"/>
                  </a:cubicBezTo>
                  <a:cubicBezTo>
                    <a:pt x="388" y="258"/>
                    <a:pt x="396" y="247"/>
                    <a:pt x="404" y="248"/>
                  </a:cubicBezTo>
                  <a:cubicBezTo>
                    <a:pt x="412" y="249"/>
                    <a:pt x="420" y="239"/>
                    <a:pt x="422" y="237"/>
                  </a:cubicBezTo>
                  <a:cubicBezTo>
                    <a:pt x="423" y="235"/>
                    <a:pt x="432" y="235"/>
                    <a:pt x="438" y="237"/>
                  </a:cubicBezTo>
                  <a:cubicBezTo>
                    <a:pt x="444" y="238"/>
                    <a:pt x="446" y="225"/>
                    <a:pt x="448" y="222"/>
                  </a:cubicBezTo>
                  <a:cubicBezTo>
                    <a:pt x="449" y="219"/>
                    <a:pt x="459" y="214"/>
                    <a:pt x="460" y="211"/>
                  </a:cubicBezTo>
                  <a:cubicBezTo>
                    <a:pt x="461" y="208"/>
                    <a:pt x="458" y="201"/>
                    <a:pt x="452" y="200"/>
                  </a:cubicBezTo>
                  <a:cubicBezTo>
                    <a:pt x="446" y="198"/>
                    <a:pt x="425" y="200"/>
                    <a:pt x="423" y="199"/>
                  </a:cubicBezTo>
                  <a:cubicBezTo>
                    <a:pt x="422" y="197"/>
                    <a:pt x="409" y="189"/>
                    <a:pt x="402" y="190"/>
                  </a:cubicBezTo>
                  <a:cubicBezTo>
                    <a:pt x="396" y="191"/>
                    <a:pt x="371" y="192"/>
                    <a:pt x="368" y="190"/>
                  </a:cubicBezTo>
                  <a:cubicBezTo>
                    <a:pt x="366" y="188"/>
                    <a:pt x="354" y="184"/>
                    <a:pt x="357" y="178"/>
                  </a:cubicBezTo>
                  <a:cubicBezTo>
                    <a:pt x="359" y="172"/>
                    <a:pt x="375" y="155"/>
                    <a:pt x="382" y="154"/>
                  </a:cubicBezTo>
                  <a:cubicBezTo>
                    <a:pt x="388" y="153"/>
                    <a:pt x="403" y="154"/>
                    <a:pt x="408" y="152"/>
                  </a:cubicBezTo>
                  <a:cubicBezTo>
                    <a:pt x="412" y="150"/>
                    <a:pt x="433" y="141"/>
                    <a:pt x="433" y="135"/>
                  </a:cubicBezTo>
                  <a:cubicBezTo>
                    <a:pt x="433" y="129"/>
                    <a:pt x="405" y="107"/>
                    <a:pt x="406" y="104"/>
                  </a:cubicBezTo>
                  <a:cubicBezTo>
                    <a:pt x="406" y="100"/>
                    <a:pt x="430" y="92"/>
                    <a:pt x="433" y="88"/>
                  </a:cubicBezTo>
                  <a:cubicBezTo>
                    <a:pt x="436" y="84"/>
                    <a:pt x="443" y="69"/>
                    <a:pt x="444" y="58"/>
                  </a:cubicBezTo>
                  <a:cubicBezTo>
                    <a:pt x="444" y="56"/>
                    <a:pt x="446" y="54"/>
                    <a:pt x="448" y="54"/>
                  </a:cubicBezTo>
                  <a:cubicBezTo>
                    <a:pt x="453" y="53"/>
                    <a:pt x="460" y="52"/>
                    <a:pt x="464" y="50"/>
                  </a:cubicBezTo>
                  <a:cubicBezTo>
                    <a:pt x="472" y="47"/>
                    <a:pt x="512" y="50"/>
                    <a:pt x="514" y="48"/>
                  </a:cubicBezTo>
                  <a:cubicBezTo>
                    <a:pt x="516" y="47"/>
                    <a:pt x="524" y="40"/>
                    <a:pt x="526" y="37"/>
                  </a:cubicBezTo>
                  <a:cubicBezTo>
                    <a:pt x="527" y="36"/>
                    <a:pt x="528" y="36"/>
                    <a:pt x="529" y="36"/>
                  </a:cubicBezTo>
                  <a:cubicBezTo>
                    <a:pt x="534" y="35"/>
                    <a:pt x="545" y="35"/>
                    <a:pt x="544" y="38"/>
                  </a:cubicBezTo>
                  <a:cubicBezTo>
                    <a:pt x="544" y="42"/>
                    <a:pt x="538" y="107"/>
                    <a:pt x="543" y="107"/>
                  </a:cubicBezTo>
                  <a:cubicBezTo>
                    <a:pt x="547" y="107"/>
                    <a:pt x="571" y="89"/>
                    <a:pt x="577" y="90"/>
                  </a:cubicBezTo>
                  <a:cubicBezTo>
                    <a:pt x="583" y="92"/>
                    <a:pt x="589" y="73"/>
                    <a:pt x="584" y="67"/>
                  </a:cubicBezTo>
                  <a:cubicBezTo>
                    <a:pt x="579" y="61"/>
                    <a:pt x="571" y="39"/>
                    <a:pt x="571" y="33"/>
                  </a:cubicBezTo>
                  <a:cubicBezTo>
                    <a:pt x="571" y="31"/>
                    <a:pt x="571" y="30"/>
                    <a:pt x="571" y="28"/>
                  </a:cubicBezTo>
                  <a:cubicBezTo>
                    <a:pt x="571" y="26"/>
                    <a:pt x="574" y="24"/>
                    <a:pt x="577" y="24"/>
                  </a:cubicBezTo>
                  <a:cubicBezTo>
                    <a:pt x="588" y="28"/>
                    <a:pt x="588" y="28"/>
                    <a:pt x="588" y="28"/>
                  </a:cubicBezTo>
                  <a:cubicBezTo>
                    <a:pt x="589" y="28"/>
                    <a:pt x="589" y="28"/>
                    <a:pt x="590" y="29"/>
                  </a:cubicBezTo>
                  <a:cubicBezTo>
                    <a:pt x="592" y="30"/>
                    <a:pt x="592" y="30"/>
                    <a:pt x="592" y="30"/>
                  </a:cubicBezTo>
                  <a:cubicBezTo>
                    <a:pt x="594" y="32"/>
                    <a:pt x="598" y="31"/>
                    <a:pt x="599" y="28"/>
                  </a:cubicBezTo>
                  <a:cubicBezTo>
                    <a:pt x="601" y="18"/>
                    <a:pt x="606" y="0"/>
                    <a:pt x="608" y="0"/>
                  </a:cubicBezTo>
                  <a:cubicBezTo>
                    <a:pt x="610" y="0"/>
                    <a:pt x="626" y="13"/>
                    <a:pt x="634" y="20"/>
                  </a:cubicBezTo>
                  <a:cubicBezTo>
                    <a:pt x="636" y="23"/>
                    <a:pt x="638" y="24"/>
                    <a:pt x="638" y="25"/>
                  </a:cubicBezTo>
                  <a:cubicBezTo>
                    <a:pt x="639" y="29"/>
                    <a:pt x="647" y="47"/>
                    <a:pt x="651" y="47"/>
                  </a:cubicBezTo>
                  <a:cubicBezTo>
                    <a:pt x="653" y="47"/>
                    <a:pt x="659" y="47"/>
                    <a:pt x="664" y="47"/>
                  </a:cubicBezTo>
                  <a:cubicBezTo>
                    <a:pt x="668" y="47"/>
                    <a:pt x="670" y="53"/>
                    <a:pt x="666" y="55"/>
                  </a:cubicBezTo>
                  <a:cubicBezTo>
                    <a:pt x="662" y="58"/>
                    <a:pt x="658" y="60"/>
                    <a:pt x="656" y="61"/>
                  </a:cubicBezTo>
                  <a:cubicBezTo>
                    <a:pt x="652" y="62"/>
                    <a:pt x="631" y="60"/>
                    <a:pt x="629" y="63"/>
                  </a:cubicBezTo>
                  <a:cubicBezTo>
                    <a:pt x="627" y="66"/>
                    <a:pt x="635" y="85"/>
                    <a:pt x="634" y="87"/>
                  </a:cubicBezTo>
                  <a:cubicBezTo>
                    <a:pt x="634" y="88"/>
                    <a:pt x="628" y="87"/>
                    <a:pt x="621" y="88"/>
                  </a:cubicBezTo>
                  <a:cubicBezTo>
                    <a:pt x="620" y="89"/>
                    <a:pt x="619" y="89"/>
                    <a:pt x="618" y="89"/>
                  </a:cubicBezTo>
                  <a:cubicBezTo>
                    <a:pt x="616" y="90"/>
                    <a:pt x="614" y="91"/>
                    <a:pt x="612" y="92"/>
                  </a:cubicBezTo>
                  <a:cubicBezTo>
                    <a:pt x="611" y="93"/>
                    <a:pt x="610" y="93"/>
                    <a:pt x="610" y="94"/>
                  </a:cubicBezTo>
                  <a:cubicBezTo>
                    <a:pt x="608" y="95"/>
                    <a:pt x="607" y="96"/>
                    <a:pt x="605" y="97"/>
                  </a:cubicBezTo>
                  <a:cubicBezTo>
                    <a:pt x="605" y="98"/>
                    <a:pt x="604" y="98"/>
                    <a:pt x="604" y="99"/>
                  </a:cubicBezTo>
                  <a:cubicBezTo>
                    <a:pt x="603" y="100"/>
                    <a:pt x="602" y="101"/>
                    <a:pt x="601" y="102"/>
                  </a:cubicBezTo>
                  <a:cubicBezTo>
                    <a:pt x="586" y="120"/>
                    <a:pt x="571" y="140"/>
                    <a:pt x="570" y="148"/>
                  </a:cubicBezTo>
                  <a:cubicBezTo>
                    <a:pt x="568" y="155"/>
                    <a:pt x="554" y="171"/>
                    <a:pt x="546" y="172"/>
                  </a:cubicBezTo>
                  <a:cubicBezTo>
                    <a:pt x="538" y="172"/>
                    <a:pt x="509" y="168"/>
                    <a:pt x="508" y="170"/>
                  </a:cubicBezTo>
                  <a:cubicBezTo>
                    <a:pt x="508" y="173"/>
                    <a:pt x="501" y="201"/>
                    <a:pt x="503" y="205"/>
                  </a:cubicBezTo>
                  <a:cubicBezTo>
                    <a:pt x="503" y="205"/>
                    <a:pt x="504" y="206"/>
                    <a:pt x="504" y="207"/>
                  </a:cubicBezTo>
                  <a:cubicBezTo>
                    <a:pt x="505" y="208"/>
                    <a:pt x="506" y="210"/>
                    <a:pt x="508" y="212"/>
                  </a:cubicBezTo>
                  <a:cubicBezTo>
                    <a:pt x="508" y="212"/>
                    <a:pt x="509" y="213"/>
                    <a:pt x="510" y="214"/>
                  </a:cubicBezTo>
                  <a:cubicBezTo>
                    <a:pt x="509" y="213"/>
                    <a:pt x="507" y="212"/>
                    <a:pt x="505" y="212"/>
                  </a:cubicBezTo>
                  <a:cubicBezTo>
                    <a:pt x="503" y="213"/>
                    <a:pt x="500" y="214"/>
                    <a:pt x="498" y="215"/>
                  </a:cubicBezTo>
                  <a:cubicBezTo>
                    <a:pt x="497" y="215"/>
                    <a:pt x="496" y="215"/>
                    <a:pt x="495" y="216"/>
                  </a:cubicBezTo>
                  <a:cubicBezTo>
                    <a:pt x="492" y="217"/>
                    <a:pt x="490" y="217"/>
                    <a:pt x="488" y="218"/>
                  </a:cubicBezTo>
                  <a:cubicBezTo>
                    <a:pt x="487" y="219"/>
                    <a:pt x="486" y="219"/>
                    <a:pt x="485" y="220"/>
                  </a:cubicBezTo>
                  <a:cubicBezTo>
                    <a:pt x="484" y="220"/>
                    <a:pt x="483" y="221"/>
                    <a:pt x="482" y="221"/>
                  </a:cubicBezTo>
                  <a:cubicBezTo>
                    <a:pt x="481" y="222"/>
                    <a:pt x="480" y="222"/>
                    <a:pt x="480" y="222"/>
                  </a:cubicBezTo>
                  <a:cubicBezTo>
                    <a:pt x="479" y="223"/>
                    <a:pt x="478" y="223"/>
                    <a:pt x="477" y="224"/>
                  </a:cubicBezTo>
                  <a:cubicBezTo>
                    <a:pt x="477" y="224"/>
                    <a:pt x="476" y="224"/>
                    <a:pt x="475" y="225"/>
                  </a:cubicBezTo>
                  <a:cubicBezTo>
                    <a:pt x="475" y="225"/>
                    <a:pt x="474" y="226"/>
                    <a:pt x="473" y="226"/>
                  </a:cubicBezTo>
                  <a:cubicBezTo>
                    <a:pt x="472" y="227"/>
                    <a:pt x="471" y="227"/>
                    <a:pt x="471" y="228"/>
                  </a:cubicBezTo>
                  <a:cubicBezTo>
                    <a:pt x="470" y="228"/>
                    <a:pt x="470" y="229"/>
                    <a:pt x="470" y="229"/>
                  </a:cubicBezTo>
                  <a:cubicBezTo>
                    <a:pt x="469" y="229"/>
                    <a:pt x="469" y="229"/>
                    <a:pt x="469" y="230"/>
                  </a:cubicBezTo>
                  <a:cubicBezTo>
                    <a:pt x="466" y="232"/>
                    <a:pt x="465" y="234"/>
                    <a:pt x="464" y="237"/>
                  </a:cubicBezTo>
                  <a:cubicBezTo>
                    <a:pt x="464" y="237"/>
                    <a:pt x="463" y="237"/>
                    <a:pt x="463" y="238"/>
                  </a:cubicBezTo>
                  <a:cubicBezTo>
                    <a:pt x="463" y="238"/>
                    <a:pt x="463" y="239"/>
                    <a:pt x="463" y="239"/>
                  </a:cubicBezTo>
                  <a:cubicBezTo>
                    <a:pt x="463" y="241"/>
                    <a:pt x="462" y="242"/>
                    <a:pt x="462" y="244"/>
                  </a:cubicBezTo>
                  <a:cubicBezTo>
                    <a:pt x="462" y="245"/>
                    <a:pt x="463" y="245"/>
                    <a:pt x="463" y="246"/>
                  </a:cubicBezTo>
                  <a:cubicBezTo>
                    <a:pt x="463" y="247"/>
                    <a:pt x="463" y="247"/>
                    <a:pt x="463" y="248"/>
                  </a:cubicBezTo>
                  <a:cubicBezTo>
                    <a:pt x="463" y="248"/>
                    <a:pt x="463" y="249"/>
                    <a:pt x="463" y="249"/>
                  </a:cubicBezTo>
                  <a:cubicBezTo>
                    <a:pt x="463" y="250"/>
                    <a:pt x="463" y="250"/>
                    <a:pt x="463" y="251"/>
                  </a:cubicBezTo>
                  <a:cubicBezTo>
                    <a:pt x="463" y="251"/>
                    <a:pt x="464" y="252"/>
                    <a:pt x="464" y="253"/>
                  </a:cubicBezTo>
                  <a:cubicBezTo>
                    <a:pt x="465" y="255"/>
                    <a:pt x="466" y="258"/>
                    <a:pt x="467" y="260"/>
                  </a:cubicBezTo>
                  <a:cubicBezTo>
                    <a:pt x="467" y="261"/>
                    <a:pt x="467" y="261"/>
                    <a:pt x="468" y="262"/>
                  </a:cubicBezTo>
                  <a:cubicBezTo>
                    <a:pt x="468" y="262"/>
                    <a:pt x="468" y="262"/>
                    <a:pt x="468" y="263"/>
                  </a:cubicBezTo>
                  <a:cubicBezTo>
                    <a:pt x="470" y="267"/>
                    <a:pt x="472" y="270"/>
                    <a:pt x="475" y="274"/>
                  </a:cubicBezTo>
                  <a:cubicBezTo>
                    <a:pt x="475" y="274"/>
                    <a:pt x="476" y="275"/>
                    <a:pt x="476" y="276"/>
                  </a:cubicBezTo>
                  <a:cubicBezTo>
                    <a:pt x="476" y="276"/>
                    <a:pt x="476" y="276"/>
                    <a:pt x="476" y="276"/>
                  </a:cubicBezTo>
                  <a:cubicBezTo>
                    <a:pt x="476" y="277"/>
                    <a:pt x="476" y="278"/>
                    <a:pt x="476" y="278"/>
                  </a:cubicBezTo>
                  <a:cubicBezTo>
                    <a:pt x="476" y="279"/>
                    <a:pt x="476" y="280"/>
                    <a:pt x="476" y="281"/>
                  </a:cubicBezTo>
                  <a:cubicBezTo>
                    <a:pt x="476" y="282"/>
                    <a:pt x="476" y="283"/>
                    <a:pt x="476" y="283"/>
                  </a:cubicBezTo>
                  <a:cubicBezTo>
                    <a:pt x="476" y="285"/>
                    <a:pt x="476" y="286"/>
                    <a:pt x="476" y="287"/>
                  </a:cubicBezTo>
                  <a:cubicBezTo>
                    <a:pt x="476" y="287"/>
                    <a:pt x="477" y="287"/>
                    <a:pt x="477" y="287"/>
                  </a:cubicBezTo>
                  <a:cubicBezTo>
                    <a:pt x="477" y="287"/>
                    <a:pt x="477" y="288"/>
                    <a:pt x="477" y="288"/>
                  </a:cubicBezTo>
                  <a:cubicBezTo>
                    <a:pt x="477" y="289"/>
                    <a:pt x="478" y="290"/>
                    <a:pt x="480" y="293"/>
                  </a:cubicBezTo>
                  <a:cubicBezTo>
                    <a:pt x="481" y="293"/>
                    <a:pt x="482" y="294"/>
                    <a:pt x="482" y="294"/>
                  </a:cubicBezTo>
                  <a:cubicBezTo>
                    <a:pt x="484" y="296"/>
                    <a:pt x="486" y="298"/>
                    <a:pt x="488" y="300"/>
                  </a:cubicBezTo>
                  <a:cubicBezTo>
                    <a:pt x="489" y="301"/>
                    <a:pt x="490" y="302"/>
                    <a:pt x="491" y="303"/>
                  </a:cubicBezTo>
                  <a:cubicBezTo>
                    <a:pt x="491" y="303"/>
                    <a:pt x="491" y="303"/>
                    <a:pt x="491" y="303"/>
                  </a:cubicBezTo>
                  <a:cubicBezTo>
                    <a:pt x="492" y="304"/>
                    <a:pt x="493" y="305"/>
                    <a:pt x="494" y="306"/>
                  </a:cubicBezTo>
                  <a:cubicBezTo>
                    <a:pt x="495" y="307"/>
                    <a:pt x="496" y="307"/>
                    <a:pt x="497" y="308"/>
                  </a:cubicBezTo>
                  <a:cubicBezTo>
                    <a:pt x="496" y="307"/>
                    <a:pt x="493" y="307"/>
                    <a:pt x="491" y="309"/>
                  </a:cubicBezTo>
                  <a:cubicBezTo>
                    <a:pt x="490" y="310"/>
                    <a:pt x="489" y="311"/>
                    <a:pt x="489" y="312"/>
                  </a:cubicBezTo>
                  <a:cubicBezTo>
                    <a:pt x="488" y="313"/>
                    <a:pt x="488" y="313"/>
                    <a:pt x="487" y="314"/>
                  </a:cubicBezTo>
                  <a:cubicBezTo>
                    <a:pt x="487" y="314"/>
                    <a:pt x="487" y="314"/>
                    <a:pt x="487" y="314"/>
                  </a:cubicBezTo>
                  <a:cubicBezTo>
                    <a:pt x="487" y="314"/>
                    <a:pt x="487" y="315"/>
                    <a:pt x="486" y="315"/>
                  </a:cubicBezTo>
                  <a:cubicBezTo>
                    <a:pt x="486" y="316"/>
                    <a:pt x="485" y="317"/>
                    <a:pt x="485" y="318"/>
                  </a:cubicBezTo>
                  <a:cubicBezTo>
                    <a:pt x="485" y="318"/>
                    <a:pt x="485" y="318"/>
                    <a:pt x="485" y="319"/>
                  </a:cubicBezTo>
                  <a:cubicBezTo>
                    <a:pt x="485" y="319"/>
                    <a:pt x="484" y="320"/>
                    <a:pt x="484" y="320"/>
                  </a:cubicBezTo>
                  <a:cubicBezTo>
                    <a:pt x="484" y="321"/>
                    <a:pt x="484" y="321"/>
                    <a:pt x="484" y="321"/>
                  </a:cubicBezTo>
                  <a:cubicBezTo>
                    <a:pt x="484" y="322"/>
                    <a:pt x="485" y="324"/>
                    <a:pt x="485" y="324"/>
                  </a:cubicBezTo>
                  <a:cubicBezTo>
                    <a:pt x="486" y="325"/>
                    <a:pt x="488" y="327"/>
                    <a:pt x="490" y="328"/>
                  </a:cubicBezTo>
                  <a:cubicBezTo>
                    <a:pt x="490" y="328"/>
                    <a:pt x="490" y="328"/>
                    <a:pt x="491" y="328"/>
                  </a:cubicBezTo>
                  <a:cubicBezTo>
                    <a:pt x="491" y="329"/>
                    <a:pt x="492" y="329"/>
                    <a:pt x="493" y="329"/>
                  </a:cubicBezTo>
                  <a:cubicBezTo>
                    <a:pt x="493" y="330"/>
                    <a:pt x="494" y="330"/>
                    <a:pt x="494" y="330"/>
                  </a:cubicBezTo>
                  <a:cubicBezTo>
                    <a:pt x="495" y="331"/>
                    <a:pt x="496" y="331"/>
                    <a:pt x="497" y="331"/>
                  </a:cubicBezTo>
                  <a:cubicBezTo>
                    <a:pt x="497" y="332"/>
                    <a:pt x="498" y="332"/>
                    <a:pt x="498" y="332"/>
                  </a:cubicBezTo>
                  <a:cubicBezTo>
                    <a:pt x="499" y="332"/>
                    <a:pt x="500" y="333"/>
                    <a:pt x="501" y="333"/>
                  </a:cubicBezTo>
                  <a:cubicBezTo>
                    <a:pt x="501" y="333"/>
                    <a:pt x="502" y="333"/>
                    <a:pt x="503" y="334"/>
                  </a:cubicBezTo>
                  <a:cubicBezTo>
                    <a:pt x="504" y="334"/>
                    <a:pt x="506" y="335"/>
                    <a:pt x="508" y="335"/>
                  </a:cubicBezTo>
                  <a:cubicBezTo>
                    <a:pt x="509" y="336"/>
                    <a:pt x="511" y="336"/>
                    <a:pt x="512" y="336"/>
                  </a:cubicBezTo>
                  <a:cubicBezTo>
                    <a:pt x="513" y="337"/>
                    <a:pt x="514" y="337"/>
                    <a:pt x="516" y="337"/>
                  </a:cubicBezTo>
                  <a:cubicBezTo>
                    <a:pt x="516" y="337"/>
                    <a:pt x="517" y="337"/>
                    <a:pt x="517" y="337"/>
                  </a:cubicBezTo>
                  <a:cubicBezTo>
                    <a:pt x="518" y="338"/>
                    <a:pt x="519" y="338"/>
                    <a:pt x="519" y="338"/>
                  </a:cubicBezTo>
                  <a:cubicBezTo>
                    <a:pt x="520" y="338"/>
                    <a:pt x="520" y="338"/>
                    <a:pt x="521" y="338"/>
                  </a:cubicBezTo>
                  <a:cubicBezTo>
                    <a:pt x="521" y="338"/>
                    <a:pt x="522" y="338"/>
                    <a:pt x="523" y="338"/>
                  </a:cubicBezTo>
                  <a:cubicBezTo>
                    <a:pt x="523" y="338"/>
                    <a:pt x="523" y="338"/>
                    <a:pt x="523" y="338"/>
                  </a:cubicBezTo>
                  <a:cubicBezTo>
                    <a:pt x="527" y="338"/>
                    <a:pt x="529" y="334"/>
                    <a:pt x="527" y="331"/>
                  </a:cubicBezTo>
                  <a:cubicBezTo>
                    <a:pt x="528" y="333"/>
                    <a:pt x="529" y="335"/>
                    <a:pt x="531" y="337"/>
                  </a:cubicBezTo>
                  <a:cubicBezTo>
                    <a:pt x="531" y="338"/>
                    <a:pt x="531" y="339"/>
                    <a:pt x="532" y="340"/>
                  </a:cubicBezTo>
                  <a:cubicBezTo>
                    <a:pt x="532" y="340"/>
                    <a:pt x="532" y="340"/>
                    <a:pt x="532" y="340"/>
                  </a:cubicBezTo>
                  <a:cubicBezTo>
                    <a:pt x="533" y="341"/>
                    <a:pt x="534" y="342"/>
                    <a:pt x="534" y="342"/>
                  </a:cubicBezTo>
                  <a:cubicBezTo>
                    <a:pt x="535" y="343"/>
                    <a:pt x="535" y="343"/>
                    <a:pt x="535" y="343"/>
                  </a:cubicBezTo>
                  <a:cubicBezTo>
                    <a:pt x="535" y="343"/>
                    <a:pt x="535" y="343"/>
                    <a:pt x="536" y="343"/>
                  </a:cubicBezTo>
                  <a:cubicBezTo>
                    <a:pt x="536" y="343"/>
                    <a:pt x="536" y="343"/>
                    <a:pt x="536" y="343"/>
                  </a:cubicBezTo>
                  <a:cubicBezTo>
                    <a:pt x="536" y="343"/>
                    <a:pt x="537" y="343"/>
                    <a:pt x="537" y="343"/>
                  </a:cubicBezTo>
                  <a:cubicBezTo>
                    <a:pt x="538" y="343"/>
                    <a:pt x="539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2" y="343"/>
                    <a:pt x="543" y="342"/>
                  </a:cubicBezTo>
                  <a:cubicBezTo>
                    <a:pt x="545" y="342"/>
                    <a:pt x="546" y="342"/>
                    <a:pt x="547" y="341"/>
                  </a:cubicBezTo>
                  <a:cubicBezTo>
                    <a:pt x="545" y="342"/>
                    <a:pt x="544" y="345"/>
                    <a:pt x="545" y="347"/>
                  </a:cubicBezTo>
                  <a:cubicBezTo>
                    <a:pt x="546" y="348"/>
                    <a:pt x="546" y="348"/>
                    <a:pt x="546" y="349"/>
                  </a:cubicBezTo>
                  <a:cubicBezTo>
                    <a:pt x="547" y="350"/>
                    <a:pt x="547" y="350"/>
                    <a:pt x="547" y="350"/>
                  </a:cubicBezTo>
                  <a:cubicBezTo>
                    <a:pt x="548" y="352"/>
                    <a:pt x="549" y="353"/>
                    <a:pt x="550" y="354"/>
                  </a:cubicBezTo>
                  <a:cubicBezTo>
                    <a:pt x="550" y="355"/>
                    <a:pt x="551" y="355"/>
                    <a:pt x="551" y="356"/>
                  </a:cubicBezTo>
                  <a:cubicBezTo>
                    <a:pt x="555" y="360"/>
                    <a:pt x="560" y="363"/>
                    <a:pt x="565" y="360"/>
                  </a:cubicBezTo>
                  <a:cubicBezTo>
                    <a:pt x="566" y="360"/>
                    <a:pt x="566" y="360"/>
                    <a:pt x="567" y="359"/>
                  </a:cubicBezTo>
                  <a:cubicBezTo>
                    <a:pt x="568" y="359"/>
                    <a:pt x="568" y="358"/>
                    <a:pt x="569" y="358"/>
                  </a:cubicBezTo>
                  <a:cubicBezTo>
                    <a:pt x="570" y="358"/>
                    <a:pt x="570" y="357"/>
                    <a:pt x="570" y="357"/>
                  </a:cubicBezTo>
                  <a:cubicBezTo>
                    <a:pt x="572" y="356"/>
                    <a:pt x="573" y="354"/>
                    <a:pt x="574" y="353"/>
                  </a:cubicBezTo>
                  <a:cubicBezTo>
                    <a:pt x="575" y="352"/>
                    <a:pt x="577" y="351"/>
                    <a:pt x="578" y="351"/>
                  </a:cubicBezTo>
                  <a:cubicBezTo>
                    <a:pt x="583" y="351"/>
                    <a:pt x="590" y="350"/>
                    <a:pt x="596" y="346"/>
                  </a:cubicBezTo>
                  <a:cubicBezTo>
                    <a:pt x="597" y="346"/>
                    <a:pt x="598" y="345"/>
                    <a:pt x="598" y="344"/>
                  </a:cubicBezTo>
                  <a:cubicBezTo>
                    <a:pt x="600" y="343"/>
                    <a:pt x="601" y="341"/>
                    <a:pt x="602" y="340"/>
                  </a:cubicBezTo>
                  <a:cubicBezTo>
                    <a:pt x="609" y="327"/>
                    <a:pt x="614" y="321"/>
                    <a:pt x="618" y="299"/>
                  </a:cubicBezTo>
                  <a:cubicBezTo>
                    <a:pt x="622" y="278"/>
                    <a:pt x="645" y="279"/>
                    <a:pt x="646" y="279"/>
                  </a:cubicBezTo>
                  <a:cubicBezTo>
                    <a:pt x="647" y="279"/>
                    <a:pt x="646" y="308"/>
                    <a:pt x="663" y="325"/>
                  </a:cubicBezTo>
                  <a:cubicBezTo>
                    <a:pt x="680" y="342"/>
                    <a:pt x="688" y="338"/>
                    <a:pt x="688" y="346"/>
                  </a:cubicBezTo>
                  <a:cubicBezTo>
                    <a:pt x="688" y="354"/>
                    <a:pt x="682" y="372"/>
                    <a:pt x="690" y="376"/>
                  </a:cubicBezTo>
                  <a:cubicBezTo>
                    <a:pt x="698" y="379"/>
                    <a:pt x="728" y="379"/>
                    <a:pt x="737" y="386"/>
                  </a:cubicBezTo>
                  <a:cubicBezTo>
                    <a:pt x="739" y="387"/>
                    <a:pt x="740" y="390"/>
                    <a:pt x="740" y="395"/>
                  </a:cubicBezTo>
                  <a:cubicBezTo>
                    <a:pt x="742" y="408"/>
                    <a:pt x="737" y="432"/>
                    <a:pt x="743" y="436"/>
                  </a:cubicBezTo>
                  <a:cubicBezTo>
                    <a:pt x="751" y="442"/>
                    <a:pt x="759" y="450"/>
                    <a:pt x="760" y="456"/>
                  </a:cubicBezTo>
                  <a:cubicBezTo>
                    <a:pt x="761" y="461"/>
                    <a:pt x="757" y="493"/>
                    <a:pt x="762" y="498"/>
                  </a:cubicBezTo>
                  <a:cubicBezTo>
                    <a:pt x="767" y="502"/>
                    <a:pt x="767" y="509"/>
                    <a:pt x="767" y="513"/>
                  </a:cubicBezTo>
                  <a:cubicBezTo>
                    <a:pt x="767" y="517"/>
                    <a:pt x="782" y="521"/>
                    <a:pt x="782" y="525"/>
                  </a:cubicBezTo>
                  <a:cubicBezTo>
                    <a:pt x="781" y="530"/>
                    <a:pt x="761" y="556"/>
                    <a:pt x="763" y="569"/>
                  </a:cubicBezTo>
                  <a:cubicBezTo>
                    <a:pt x="765" y="582"/>
                    <a:pt x="774" y="602"/>
                    <a:pt x="779" y="606"/>
                  </a:cubicBezTo>
                  <a:cubicBezTo>
                    <a:pt x="785" y="611"/>
                    <a:pt x="774" y="627"/>
                    <a:pt x="778" y="631"/>
                  </a:cubicBezTo>
                  <a:cubicBezTo>
                    <a:pt x="782" y="636"/>
                    <a:pt x="785" y="639"/>
                    <a:pt x="787" y="647"/>
                  </a:cubicBezTo>
                  <a:cubicBezTo>
                    <a:pt x="788" y="656"/>
                    <a:pt x="788" y="694"/>
                    <a:pt x="787" y="697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6D0384C2-C6EC-4D6C-87A4-38429C3970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8588" y="2662238"/>
              <a:ext cx="1895475" cy="2519363"/>
            </a:xfrm>
            <a:custGeom>
              <a:avLst/>
              <a:gdLst>
                <a:gd name="T0" fmla="*/ 67 w 796"/>
                <a:gd name="T1" fmla="*/ 1017 h 1058"/>
                <a:gd name="T2" fmla="*/ 45 w 796"/>
                <a:gd name="T3" fmla="*/ 965 h 1058"/>
                <a:gd name="T4" fmla="*/ 17 w 796"/>
                <a:gd name="T5" fmla="*/ 832 h 1058"/>
                <a:gd name="T6" fmla="*/ 291 w 796"/>
                <a:gd name="T7" fmla="*/ 719 h 1058"/>
                <a:gd name="T8" fmla="*/ 213 w 796"/>
                <a:gd name="T9" fmla="*/ 606 h 1058"/>
                <a:gd name="T10" fmla="*/ 244 w 796"/>
                <a:gd name="T11" fmla="*/ 492 h 1058"/>
                <a:gd name="T12" fmla="*/ 177 w 796"/>
                <a:gd name="T13" fmla="*/ 561 h 1058"/>
                <a:gd name="T14" fmla="*/ 142 w 796"/>
                <a:gd name="T15" fmla="*/ 425 h 1058"/>
                <a:gd name="T16" fmla="*/ 105 w 796"/>
                <a:gd name="T17" fmla="*/ 342 h 1058"/>
                <a:gd name="T18" fmla="*/ 152 w 796"/>
                <a:gd name="T19" fmla="*/ 277 h 1058"/>
                <a:gd name="T20" fmla="*/ 364 w 796"/>
                <a:gd name="T21" fmla="*/ 293 h 1058"/>
                <a:gd name="T22" fmla="*/ 455 w 796"/>
                <a:gd name="T23" fmla="*/ 207 h 1058"/>
                <a:gd name="T24" fmla="*/ 445 w 796"/>
                <a:gd name="T25" fmla="*/ 61 h 1058"/>
                <a:gd name="T26" fmla="*/ 571 w 796"/>
                <a:gd name="T27" fmla="*/ 32 h 1058"/>
                <a:gd name="T28" fmla="*/ 672 w 796"/>
                <a:gd name="T29" fmla="*/ 62 h 1058"/>
                <a:gd name="T30" fmla="*/ 550 w 796"/>
                <a:gd name="T31" fmla="*/ 179 h 1058"/>
                <a:gd name="T32" fmla="*/ 485 w 796"/>
                <a:gd name="T33" fmla="*/ 229 h 1058"/>
                <a:gd name="T34" fmla="*/ 471 w 796"/>
                <a:gd name="T35" fmla="*/ 256 h 1058"/>
                <a:gd name="T36" fmla="*/ 495 w 796"/>
                <a:gd name="T37" fmla="*/ 302 h 1058"/>
                <a:gd name="T38" fmla="*/ 492 w 796"/>
                <a:gd name="T39" fmla="*/ 324 h 1058"/>
                <a:gd name="T40" fmla="*/ 517 w 796"/>
                <a:gd name="T41" fmla="*/ 337 h 1058"/>
                <a:gd name="T42" fmla="*/ 540 w 796"/>
                <a:gd name="T43" fmla="*/ 343 h 1058"/>
                <a:gd name="T44" fmla="*/ 558 w 796"/>
                <a:gd name="T45" fmla="*/ 357 h 1058"/>
                <a:gd name="T46" fmla="*/ 688 w 796"/>
                <a:gd name="T47" fmla="*/ 340 h 1058"/>
                <a:gd name="T48" fmla="*/ 784 w 796"/>
                <a:gd name="T49" fmla="*/ 541 h 1058"/>
                <a:gd name="T50" fmla="*/ 728 w 796"/>
                <a:gd name="T51" fmla="*/ 853 h 1058"/>
                <a:gd name="T52" fmla="*/ 577 w 796"/>
                <a:gd name="T53" fmla="*/ 901 h 1058"/>
                <a:gd name="T54" fmla="*/ 377 w 796"/>
                <a:gd name="T55" fmla="*/ 974 h 1058"/>
                <a:gd name="T56" fmla="*/ 226 w 796"/>
                <a:gd name="T57" fmla="*/ 1048 h 1058"/>
                <a:gd name="T58" fmla="*/ 243 w 796"/>
                <a:gd name="T59" fmla="*/ 1041 h 1058"/>
                <a:gd name="T60" fmla="*/ 383 w 796"/>
                <a:gd name="T61" fmla="*/ 970 h 1058"/>
                <a:gd name="T62" fmla="*/ 578 w 796"/>
                <a:gd name="T63" fmla="*/ 894 h 1058"/>
                <a:gd name="T64" fmla="*/ 696 w 796"/>
                <a:gd name="T65" fmla="*/ 867 h 1058"/>
                <a:gd name="T66" fmla="*/ 777 w 796"/>
                <a:gd name="T67" fmla="*/ 538 h 1058"/>
                <a:gd name="T68" fmla="*/ 685 w 796"/>
                <a:gd name="T69" fmla="*/ 346 h 1058"/>
                <a:gd name="T70" fmla="*/ 552 w 796"/>
                <a:gd name="T71" fmla="*/ 362 h 1058"/>
                <a:gd name="T72" fmla="*/ 533 w 796"/>
                <a:gd name="T73" fmla="*/ 346 h 1058"/>
                <a:gd name="T74" fmla="*/ 498 w 796"/>
                <a:gd name="T75" fmla="*/ 338 h 1058"/>
                <a:gd name="T76" fmla="*/ 493 w 796"/>
                <a:gd name="T77" fmla="*/ 310 h 1058"/>
                <a:gd name="T78" fmla="*/ 476 w 796"/>
                <a:gd name="T79" fmla="*/ 280 h 1058"/>
                <a:gd name="T80" fmla="*/ 472 w 796"/>
                <a:gd name="T81" fmla="*/ 229 h 1058"/>
                <a:gd name="T82" fmla="*/ 550 w 796"/>
                <a:gd name="T83" fmla="*/ 172 h 1058"/>
                <a:gd name="T84" fmla="*/ 668 w 796"/>
                <a:gd name="T85" fmla="*/ 55 h 1058"/>
                <a:gd name="T86" fmla="*/ 590 w 796"/>
                <a:gd name="T87" fmla="*/ 68 h 1058"/>
                <a:gd name="T88" fmla="*/ 425 w 796"/>
                <a:gd name="T89" fmla="*/ 103 h 1058"/>
                <a:gd name="T90" fmla="*/ 468 w 796"/>
                <a:gd name="T91" fmla="*/ 216 h 1058"/>
                <a:gd name="T92" fmla="*/ 308 w 796"/>
                <a:gd name="T93" fmla="*/ 287 h 1058"/>
                <a:gd name="T94" fmla="*/ 112 w 796"/>
                <a:gd name="T95" fmla="*/ 320 h 1058"/>
                <a:gd name="T96" fmla="*/ 160 w 796"/>
                <a:gd name="T97" fmla="*/ 381 h 1058"/>
                <a:gd name="T98" fmla="*/ 113 w 796"/>
                <a:gd name="T99" fmla="*/ 501 h 1058"/>
                <a:gd name="T100" fmla="*/ 225 w 796"/>
                <a:gd name="T101" fmla="*/ 521 h 1058"/>
                <a:gd name="T102" fmla="*/ 296 w 796"/>
                <a:gd name="T103" fmla="*/ 586 h 1058"/>
                <a:gd name="T104" fmla="*/ 244 w 796"/>
                <a:gd name="T105" fmla="*/ 736 h 1058"/>
                <a:gd name="T106" fmla="*/ 142 w 796"/>
                <a:gd name="T107" fmla="*/ 782 h 1058"/>
                <a:gd name="T108" fmla="*/ 94 w 796"/>
                <a:gd name="T109" fmla="*/ 898 h 1058"/>
                <a:gd name="T110" fmla="*/ 153 w 796"/>
                <a:gd name="T111" fmla="*/ 933 h 1058"/>
                <a:gd name="T112" fmla="*/ 106 w 796"/>
                <a:gd name="T113" fmla="*/ 1022 h 1058"/>
                <a:gd name="T114" fmla="*/ 791 w 796"/>
                <a:gd name="T115" fmla="*/ 701 h 1058"/>
                <a:gd name="T116" fmla="*/ 281 w 796"/>
                <a:gd name="T117" fmla="*/ 698 h 1058"/>
                <a:gd name="T118" fmla="*/ 157 w 796"/>
                <a:gd name="T119" fmla="*/ 555 h 1058"/>
                <a:gd name="T120" fmla="*/ 144 w 796"/>
                <a:gd name="T121" fmla="*/ 431 h 1058"/>
                <a:gd name="T122" fmla="*/ 157 w 796"/>
                <a:gd name="T123" fmla="*/ 336 h 1058"/>
                <a:gd name="T124" fmla="*/ 517 w 796"/>
                <a:gd name="T125" fmla="*/ 49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6" h="1058">
                  <a:moveTo>
                    <a:pt x="213" y="1058"/>
                  </a:moveTo>
                  <a:cubicBezTo>
                    <a:pt x="125" y="1058"/>
                    <a:pt x="125" y="1058"/>
                    <a:pt x="125" y="1058"/>
                  </a:cubicBezTo>
                  <a:cubicBezTo>
                    <a:pt x="122" y="1058"/>
                    <a:pt x="119" y="1057"/>
                    <a:pt x="118" y="1054"/>
                  </a:cubicBezTo>
                  <a:cubicBezTo>
                    <a:pt x="116" y="1052"/>
                    <a:pt x="116" y="1049"/>
                    <a:pt x="118" y="1046"/>
                  </a:cubicBezTo>
                  <a:cubicBezTo>
                    <a:pt x="122" y="1038"/>
                    <a:pt x="124" y="1036"/>
                    <a:pt x="126" y="1035"/>
                  </a:cubicBezTo>
                  <a:cubicBezTo>
                    <a:pt x="127" y="1034"/>
                    <a:pt x="130" y="1034"/>
                    <a:pt x="134" y="1032"/>
                  </a:cubicBezTo>
                  <a:cubicBezTo>
                    <a:pt x="139" y="1030"/>
                    <a:pt x="148" y="1027"/>
                    <a:pt x="150" y="1026"/>
                  </a:cubicBezTo>
                  <a:cubicBezTo>
                    <a:pt x="151" y="1021"/>
                    <a:pt x="154" y="1005"/>
                    <a:pt x="154" y="1003"/>
                  </a:cubicBezTo>
                  <a:cubicBezTo>
                    <a:pt x="154" y="1003"/>
                    <a:pt x="154" y="1001"/>
                    <a:pt x="152" y="999"/>
                  </a:cubicBezTo>
                  <a:cubicBezTo>
                    <a:pt x="151" y="999"/>
                    <a:pt x="151" y="999"/>
                    <a:pt x="151" y="999"/>
                  </a:cubicBezTo>
                  <a:cubicBezTo>
                    <a:pt x="111" y="1027"/>
                    <a:pt x="111" y="1027"/>
                    <a:pt x="111" y="1027"/>
                  </a:cubicBezTo>
                  <a:cubicBezTo>
                    <a:pt x="109" y="1028"/>
                    <a:pt x="108" y="1029"/>
                    <a:pt x="106" y="1029"/>
                  </a:cubicBezTo>
                  <a:cubicBezTo>
                    <a:pt x="75" y="1029"/>
                    <a:pt x="75" y="1029"/>
                    <a:pt x="75" y="1029"/>
                  </a:cubicBezTo>
                  <a:cubicBezTo>
                    <a:pt x="72" y="1029"/>
                    <a:pt x="70" y="1027"/>
                    <a:pt x="68" y="1025"/>
                  </a:cubicBezTo>
                  <a:cubicBezTo>
                    <a:pt x="67" y="1023"/>
                    <a:pt x="66" y="1020"/>
                    <a:pt x="67" y="1017"/>
                  </a:cubicBezTo>
                  <a:cubicBezTo>
                    <a:pt x="81" y="986"/>
                    <a:pt x="81" y="986"/>
                    <a:pt x="81" y="986"/>
                  </a:cubicBezTo>
                  <a:cubicBezTo>
                    <a:pt x="83" y="983"/>
                    <a:pt x="86" y="981"/>
                    <a:pt x="89" y="981"/>
                  </a:cubicBezTo>
                  <a:cubicBezTo>
                    <a:pt x="103" y="982"/>
                    <a:pt x="103" y="982"/>
                    <a:pt x="103" y="982"/>
                  </a:cubicBezTo>
                  <a:cubicBezTo>
                    <a:pt x="104" y="982"/>
                    <a:pt x="104" y="981"/>
                    <a:pt x="104" y="981"/>
                  </a:cubicBezTo>
                  <a:cubicBezTo>
                    <a:pt x="110" y="969"/>
                    <a:pt x="110" y="969"/>
                    <a:pt x="110" y="969"/>
                  </a:cubicBezTo>
                  <a:cubicBezTo>
                    <a:pt x="111" y="966"/>
                    <a:pt x="114" y="964"/>
                    <a:pt x="117" y="964"/>
                  </a:cubicBezTo>
                  <a:cubicBezTo>
                    <a:pt x="148" y="966"/>
                    <a:pt x="148" y="966"/>
                    <a:pt x="148" y="966"/>
                  </a:cubicBezTo>
                  <a:cubicBezTo>
                    <a:pt x="148" y="966"/>
                    <a:pt x="149" y="966"/>
                    <a:pt x="149" y="966"/>
                  </a:cubicBezTo>
                  <a:cubicBezTo>
                    <a:pt x="149" y="966"/>
                    <a:pt x="149" y="965"/>
                    <a:pt x="149" y="965"/>
                  </a:cubicBezTo>
                  <a:cubicBezTo>
                    <a:pt x="149" y="949"/>
                    <a:pt x="149" y="942"/>
                    <a:pt x="148" y="940"/>
                  </a:cubicBezTo>
                  <a:cubicBezTo>
                    <a:pt x="142" y="940"/>
                    <a:pt x="127" y="939"/>
                    <a:pt x="124" y="939"/>
                  </a:cubicBezTo>
                  <a:cubicBezTo>
                    <a:pt x="123" y="939"/>
                    <a:pt x="123" y="940"/>
                    <a:pt x="123" y="940"/>
                  </a:cubicBezTo>
                  <a:cubicBezTo>
                    <a:pt x="120" y="948"/>
                    <a:pt x="105" y="973"/>
                    <a:pt x="71" y="973"/>
                  </a:cubicBezTo>
                  <a:cubicBezTo>
                    <a:pt x="71" y="973"/>
                    <a:pt x="71" y="973"/>
                    <a:pt x="71" y="973"/>
                  </a:cubicBezTo>
                  <a:cubicBezTo>
                    <a:pt x="56" y="973"/>
                    <a:pt x="48" y="971"/>
                    <a:pt x="45" y="965"/>
                  </a:cubicBezTo>
                  <a:cubicBezTo>
                    <a:pt x="42" y="960"/>
                    <a:pt x="45" y="953"/>
                    <a:pt x="48" y="950"/>
                  </a:cubicBezTo>
                  <a:cubicBezTo>
                    <a:pt x="44" y="949"/>
                    <a:pt x="38" y="947"/>
                    <a:pt x="34" y="946"/>
                  </a:cubicBezTo>
                  <a:cubicBezTo>
                    <a:pt x="15" y="942"/>
                    <a:pt x="11" y="941"/>
                    <a:pt x="11" y="937"/>
                  </a:cubicBezTo>
                  <a:cubicBezTo>
                    <a:pt x="10" y="930"/>
                    <a:pt x="31" y="923"/>
                    <a:pt x="34" y="923"/>
                  </a:cubicBezTo>
                  <a:cubicBezTo>
                    <a:pt x="35" y="922"/>
                    <a:pt x="39" y="918"/>
                    <a:pt x="54" y="895"/>
                  </a:cubicBezTo>
                  <a:cubicBezTo>
                    <a:pt x="56" y="893"/>
                    <a:pt x="58" y="891"/>
                    <a:pt x="61" y="891"/>
                  </a:cubicBezTo>
                  <a:cubicBezTo>
                    <a:pt x="88" y="893"/>
                    <a:pt x="88" y="893"/>
                    <a:pt x="88" y="893"/>
                  </a:cubicBezTo>
                  <a:cubicBezTo>
                    <a:pt x="88" y="893"/>
                    <a:pt x="89" y="893"/>
                    <a:pt x="89" y="893"/>
                  </a:cubicBezTo>
                  <a:cubicBezTo>
                    <a:pt x="96" y="885"/>
                    <a:pt x="99" y="882"/>
                    <a:pt x="100" y="880"/>
                  </a:cubicBezTo>
                  <a:cubicBezTo>
                    <a:pt x="97" y="878"/>
                    <a:pt x="88" y="874"/>
                    <a:pt x="81" y="874"/>
                  </a:cubicBezTo>
                  <a:cubicBezTo>
                    <a:pt x="9" y="874"/>
                    <a:pt x="9" y="874"/>
                    <a:pt x="9" y="874"/>
                  </a:cubicBezTo>
                  <a:cubicBezTo>
                    <a:pt x="4" y="874"/>
                    <a:pt x="0" y="871"/>
                    <a:pt x="0" y="866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850"/>
                    <a:pt x="1" y="848"/>
                    <a:pt x="3" y="847"/>
                  </a:cubicBezTo>
                  <a:cubicBezTo>
                    <a:pt x="17" y="832"/>
                    <a:pt x="17" y="832"/>
                    <a:pt x="17" y="832"/>
                  </a:cubicBezTo>
                  <a:cubicBezTo>
                    <a:pt x="19" y="830"/>
                    <a:pt x="21" y="830"/>
                    <a:pt x="24" y="830"/>
                  </a:cubicBezTo>
                  <a:cubicBezTo>
                    <a:pt x="67" y="833"/>
                    <a:pt x="112" y="835"/>
                    <a:pt x="121" y="833"/>
                  </a:cubicBezTo>
                  <a:cubicBezTo>
                    <a:pt x="121" y="830"/>
                    <a:pt x="122" y="820"/>
                    <a:pt x="123" y="812"/>
                  </a:cubicBezTo>
                  <a:cubicBezTo>
                    <a:pt x="124" y="798"/>
                    <a:pt x="124" y="792"/>
                    <a:pt x="126" y="790"/>
                  </a:cubicBezTo>
                  <a:cubicBezTo>
                    <a:pt x="128" y="788"/>
                    <a:pt x="132" y="782"/>
                    <a:pt x="135" y="779"/>
                  </a:cubicBezTo>
                  <a:cubicBezTo>
                    <a:pt x="135" y="778"/>
                    <a:pt x="135" y="778"/>
                    <a:pt x="135" y="778"/>
                  </a:cubicBezTo>
                  <a:cubicBezTo>
                    <a:pt x="137" y="776"/>
                    <a:pt x="139" y="775"/>
                    <a:pt x="142" y="775"/>
                  </a:cubicBezTo>
                  <a:cubicBezTo>
                    <a:pt x="155" y="775"/>
                    <a:pt x="155" y="775"/>
                    <a:pt x="155" y="775"/>
                  </a:cubicBezTo>
                  <a:cubicBezTo>
                    <a:pt x="155" y="775"/>
                    <a:pt x="156" y="775"/>
                    <a:pt x="156" y="775"/>
                  </a:cubicBezTo>
                  <a:cubicBezTo>
                    <a:pt x="159" y="766"/>
                    <a:pt x="159" y="766"/>
                    <a:pt x="159" y="766"/>
                  </a:cubicBezTo>
                  <a:cubicBezTo>
                    <a:pt x="160" y="763"/>
                    <a:pt x="163" y="761"/>
                    <a:pt x="166" y="761"/>
                  </a:cubicBezTo>
                  <a:cubicBezTo>
                    <a:pt x="247" y="761"/>
                    <a:pt x="247" y="761"/>
                    <a:pt x="247" y="761"/>
                  </a:cubicBezTo>
                  <a:cubicBezTo>
                    <a:pt x="247" y="761"/>
                    <a:pt x="247" y="760"/>
                    <a:pt x="247" y="760"/>
                  </a:cubicBezTo>
                  <a:cubicBezTo>
                    <a:pt x="257" y="755"/>
                    <a:pt x="281" y="742"/>
                    <a:pt x="288" y="740"/>
                  </a:cubicBezTo>
                  <a:cubicBezTo>
                    <a:pt x="288" y="740"/>
                    <a:pt x="292" y="739"/>
                    <a:pt x="291" y="719"/>
                  </a:cubicBezTo>
                  <a:cubicBezTo>
                    <a:pt x="291" y="719"/>
                    <a:pt x="291" y="719"/>
                    <a:pt x="291" y="718"/>
                  </a:cubicBezTo>
                  <a:cubicBezTo>
                    <a:pt x="290" y="717"/>
                    <a:pt x="286" y="713"/>
                    <a:pt x="283" y="710"/>
                  </a:cubicBezTo>
                  <a:cubicBezTo>
                    <a:pt x="279" y="706"/>
                    <a:pt x="277" y="704"/>
                    <a:pt x="276" y="702"/>
                  </a:cubicBezTo>
                  <a:cubicBezTo>
                    <a:pt x="270" y="706"/>
                    <a:pt x="254" y="720"/>
                    <a:pt x="253" y="735"/>
                  </a:cubicBezTo>
                  <a:cubicBezTo>
                    <a:pt x="252" y="740"/>
                    <a:pt x="249" y="743"/>
                    <a:pt x="245" y="743"/>
                  </a:cubicBezTo>
                  <a:cubicBezTo>
                    <a:pt x="157" y="744"/>
                    <a:pt x="157" y="744"/>
                    <a:pt x="157" y="744"/>
                  </a:cubicBezTo>
                  <a:cubicBezTo>
                    <a:pt x="154" y="744"/>
                    <a:pt x="151" y="742"/>
                    <a:pt x="150" y="740"/>
                  </a:cubicBezTo>
                  <a:cubicBezTo>
                    <a:pt x="148" y="737"/>
                    <a:pt x="149" y="734"/>
                    <a:pt x="150" y="731"/>
                  </a:cubicBezTo>
                  <a:cubicBezTo>
                    <a:pt x="164" y="709"/>
                    <a:pt x="164" y="709"/>
                    <a:pt x="164" y="709"/>
                  </a:cubicBezTo>
                  <a:cubicBezTo>
                    <a:pt x="166" y="707"/>
                    <a:pt x="168" y="705"/>
                    <a:pt x="171" y="705"/>
                  </a:cubicBezTo>
                  <a:cubicBezTo>
                    <a:pt x="184" y="705"/>
                    <a:pt x="184" y="705"/>
                    <a:pt x="184" y="705"/>
                  </a:cubicBezTo>
                  <a:cubicBezTo>
                    <a:pt x="184" y="705"/>
                    <a:pt x="185" y="704"/>
                    <a:pt x="185" y="704"/>
                  </a:cubicBezTo>
                  <a:cubicBezTo>
                    <a:pt x="194" y="683"/>
                    <a:pt x="201" y="672"/>
                    <a:pt x="206" y="669"/>
                  </a:cubicBezTo>
                  <a:cubicBezTo>
                    <a:pt x="208" y="666"/>
                    <a:pt x="211" y="648"/>
                    <a:pt x="210" y="612"/>
                  </a:cubicBezTo>
                  <a:cubicBezTo>
                    <a:pt x="210" y="610"/>
                    <a:pt x="211" y="608"/>
                    <a:pt x="213" y="606"/>
                  </a:cubicBezTo>
                  <a:cubicBezTo>
                    <a:pt x="215" y="605"/>
                    <a:pt x="217" y="604"/>
                    <a:pt x="220" y="604"/>
                  </a:cubicBezTo>
                  <a:cubicBezTo>
                    <a:pt x="230" y="606"/>
                    <a:pt x="238" y="605"/>
                    <a:pt x="242" y="604"/>
                  </a:cubicBezTo>
                  <a:cubicBezTo>
                    <a:pt x="245" y="602"/>
                    <a:pt x="248" y="601"/>
                    <a:pt x="250" y="599"/>
                  </a:cubicBezTo>
                  <a:cubicBezTo>
                    <a:pt x="256" y="596"/>
                    <a:pt x="262" y="592"/>
                    <a:pt x="270" y="592"/>
                  </a:cubicBezTo>
                  <a:cubicBezTo>
                    <a:pt x="278" y="592"/>
                    <a:pt x="289" y="586"/>
                    <a:pt x="290" y="583"/>
                  </a:cubicBezTo>
                  <a:cubicBezTo>
                    <a:pt x="291" y="580"/>
                    <a:pt x="291" y="570"/>
                    <a:pt x="289" y="567"/>
                  </a:cubicBezTo>
                  <a:cubicBezTo>
                    <a:pt x="285" y="562"/>
                    <a:pt x="282" y="547"/>
                    <a:pt x="282" y="542"/>
                  </a:cubicBezTo>
                  <a:cubicBezTo>
                    <a:pt x="282" y="542"/>
                    <a:pt x="282" y="542"/>
                    <a:pt x="282" y="542"/>
                  </a:cubicBezTo>
                  <a:cubicBezTo>
                    <a:pt x="280" y="540"/>
                    <a:pt x="274" y="536"/>
                    <a:pt x="270" y="534"/>
                  </a:cubicBezTo>
                  <a:cubicBezTo>
                    <a:pt x="266" y="531"/>
                    <a:pt x="266" y="524"/>
                    <a:pt x="266" y="512"/>
                  </a:cubicBezTo>
                  <a:cubicBezTo>
                    <a:pt x="266" y="509"/>
                    <a:pt x="266" y="505"/>
                    <a:pt x="266" y="503"/>
                  </a:cubicBezTo>
                  <a:cubicBezTo>
                    <a:pt x="265" y="503"/>
                    <a:pt x="262" y="502"/>
                    <a:pt x="260" y="502"/>
                  </a:cubicBezTo>
                  <a:cubicBezTo>
                    <a:pt x="252" y="501"/>
                    <a:pt x="247" y="501"/>
                    <a:pt x="245" y="497"/>
                  </a:cubicBezTo>
                  <a:cubicBezTo>
                    <a:pt x="244" y="496"/>
                    <a:pt x="244" y="495"/>
                    <a:pt x="244" y="493"/>
                  </a:cubicBezTo>
                  <a:cubicBezTo>
                    <a:pt x="244" y="492"/>
                    <a:pt x="244" y="492"/>
                    <a:pt x="244" y="492"/>
                  </a:cubicBezTo>
                  <a:cubicBezTo>
                    <a:pt x="247" y="463"/>
                    <a:pt x="246" y="456"/>
                    <a:pt x="245" y="454"/>
                  </a:cubicBezTo>
                  <a:cubicBezTo>
                    <a:pt x="236" y="454"/>
                    <a:pt x="220" y="461"/>
                    <a:pt x="219" y="465"/>
                  </a:cubicBezTo>
                  <a:cubicBezTo>
                    <a:pt x="219" y="466"/>
                    <a:pt x="219" y="466"/>
                    <a:pt x="219" y="466"/>
                  </a:cubicBezTo>
                  <a:cubicBezTo>
                    <a:pt x="219" y="473"/>
                    <a:pt x="219" y="484"/>
                    <a:pt x="222" y="489"/>
                  </a:cubicBezTo>
                  <a:cubicBezTo>
                    <a:pt x="226" y="495"/>
                    <a:pt x="232" y="514"/>
                    <a:pt x="232" y="521"/>
                  </a:cubicBezTo>
                  <a:cubicBezTo>
                    <a:pt x="233" y="522"/>
                    <a:pt x="241" y="529"/>
                    <a:pt x="246" y="534"/>
                  </a:cubicBezTo>
                  <a:cubicBezTo>
                    <a:pt x="255" y="542"/>
                    <a:pt x="260" y="547"/>
                    <a:pt x="261" y="551"/>
                  </a:cubicBezTo>
                  <a:cubicBezTo>
                    <a:pt x="263" y="556"/>
                    <a:pt x="263" y="567"/>
                    <a:pt x="259" y="572"/>
                  </a:cubicBezTo>
                  <a:cubicBezTo>
                    <a:pt x="257" y="574"/>
                    <a:pt x="255" y="575"/>
                    <a:pt x="253" y="575"/>
                  </a:cubicBezTo>
                  <a:cubicBezTo>
                    <a:pt x="249" y="575"/>
                    <a:pt x="245" y="572"/>
                    <a:pt x="239" y="569"/>
                  </a:cubicBezTo>
                  <a:cubicBezTo>
                    <a:pt x="237" y="568"/>
                    <a:pt x="233" y="565"/>
                    <a:pt x="232" y="565"/>
                  </a:cubicBezTo>
                  <a:cubicBezTo>
                    <a:pt x="232" y="565"/>
                    <a:pt x="232" y="565"/>
                    <a:pt x="232" y="565"/>
                  </a:cubicBezTo>
                  <a:cubicBezTo>
                    <a:pt x="229" y="565"/>
                    <a:pt x="205" y="564"/>
                    <a:pt x="184" y="562"/>
                  </a:cubicBezTo>
                  <a:cubicBezTo>
                    <a:pt x="179" y="562"/>
                    <a:pt x="179" y="562"/>
                    <a:pt x="179" y="562"/>
                  </a:cubicBezTo>
                  <a:cubicBezTo>
                    <a:pt x="179" y="562"/>
                    <a:pt x="178" y="562"/>
                    <a:pt x="177" y="561"/>
                  </a:cubicBezTo>
                  <a:cubicBezTo>
                    <a:pt x="166" y="556"/>
                    <a:pt x="160" y="554"/>
                    <a:pt x="158" y="555"/>
                  </a:cubicBezTo>
                  <a:cubicBezTo>
                    <a:pt x="157" y="556"/>
                    <a:pt x="155" y="557"/>
                    <a:pt x="154" y="558"/>
                  </a:cubicBezTo>
                  <a:cubicBezTo>
                    <a:pt x="150" y="564"/>
                    <a:pt x="147" y="567"/>
                    <a:pt x="144" y="565"/>
                  </a:cubicBezTo>
                  <a:cubicBezTo>
                    <a:pt x="140" y="564"/>
                    <a:pt x="141" y="562"/>
                    <a:pt x="142" y="549"/>
                  </a:cubicBezTo>
                  <a:cubicBezTo>
                    <a:pt x="142" y="541"/>
                    <a:pt x="143" y="527"/>
                    <a:pt x="142" y="524"/>
                  </a:cubicBezTo>
                  <a:cubicBezTo>
                    <a:pt x="139" y="519"/>
                    <a:pt x="131" y="516"/>
                    <a:pt x="127" y="516"/>
                  </a:cubicBezTo>
                  <a:cubicBezTo>
                    <a:pt x="121" y="516"/>
                    <a:pt x="109" y="509"/>
                    <a:pt x="107" y="503"/>
                  </a:cubicBezTo>
                  <a:cubicBezTo>
                    <a:pt x="105" y="500"/>
                    <a:pt x="106" y="498"/>
                    <a:pt x="108" y="496"/>
                  </a:cubicBezTo>
                  <a:cubicBezTo>
                    <a:pt x="109" y="495"/>
                    <a:pt x="111" y="493"/>
                    <a:pt x="113" y="490"/>
                  </a:cubicBezTo>
                  <a:cubicBezTo>
                    <a:pt x="121" y="480"/>
                    <a:pt x="128" y="471"/>
                    <a:pt x="134" y="469"/>
                  </a:cubicBezTo>
                  <a:cubicBezTo>
                    <a:pt x="137" y="469"/>
                    <a:pt x="140" y="468"/>
                    <a:pt x="142" y="468"/>
                  </a:cubicBezTo>
                  <a:cubicBezTo>
                    <a:pt x="143" y="468"/>
                    <a:pt x="143" y="468"/>
                    <a:pt x="144" y="468"/>
                  </a:cubicBezTo>
                  <a:cubicBezTo>
                    <a:pt x="138" y="462"/>
                    <a:pt x="135" y="457"/>
                    <a:pt x="136" y="454"/>
                  </a:cubicBezTo>
                  <a:cubicBezTo>
                    <a:pt x="136" y="453"/>
                    <a:pt x="137" y="450"/>
                    <a:pt x="137" y="447"/>
                  </a:cubicBezTo>
                  <a:cubicBezTo>
                    <a:pt x="139" y="432"/>
                    <a:pt x="140" y="427"/>
                    <a:pt x="142" y="425"/>
                  </a:cubicBezTo>
                  <a:cubicBezTo>
                    <a:pt x="143" y="424"/>
                    <a:pt x="144" y="424"/>
                    <a:pt x="146" y="424"/>
                  </a:cubicBezTo>
                  <a:cubicBezTo>
                    <a:pt x="149" y="425"/>
                    <a:pt x="178" y="428"/>
                    <a:pt x="184" y="427"/>
                  </a:cubicBezTo>
                  <a:cubicBezTo>
                    <a:pt x="187" y="424"/>
                    <a:pt x="199" y="407"/>
                    <a:pt x="203" y="400"/>
                  </a:cubicBezTo>
                  <a:cubicBezTo>
                    <a:pt x="199" y="400"/>
                    <a:pt x="194" y="400"/>
                    <a:pt x="189" y="400"/>
                  </a:cubicBezTo>
                  <a:cubicBezTo>
                    <a:pt x="172" y="400"/>
                    <a:pt x="169" y="399"/>
                    <a:pt x="167" y="397"/>
                  </a:cubicBezTo>
                  <a:cubicBezTo>
                    <a:pt x="167" y="397"/>
                    <a:pt x="166" y="396"/>
                    <a:pt x="165" y="395"/>
                  </a:cubicBezTo>
                  <a:cubicBezTo>
                    <a:pt x="163" y="392"/>
                    <a:pt x="160" y="388"/>
                    <a:pt x="157" y="387"/>
                  </a:cubicBezTo>
                  <a:cubicBezTo>
                    <a:pt x="155" y="386"/>
                    <a:pt x="151" y="387"/>
                    <a:pt x="148" y="387"/>
                  </a:cubicBezTo>
                  <a:cubicBezTo>
                    <a:pt x="143" y="387"/>
                    <a:pt x="139" y="387"/>
                    <a:pt x="137" y="385"/>
                  </a:cubicBezTo>
                  <a:cubicBezTo>
                    <a:pt x="136" y="384"/>
                    <a:pt x="135" y="383"/>
                    <a:pt x="132" y="378"/>
                  </a:cubicBezTo>
                  <a:cubicBezTo>
                    <a:pt x="130" y="374"/>
                    <a:pt x="126" y="366"/>
                    <a:pt x="124" y="365"/>
                  </a:cubicBezTo>
                  <a:cubicBezTo>
                    <a:pt x="123" y="365"/>
                    <a:pt x="118" y="365"/>
                    <a:pt x="115" y="365"/>
                  </a:cubicBezTo>
                  <a:cubicBezTo>
                    <a:pt x="108" y="365"/>
                    <a:pt x="104" y="365"/>
                    <a:pt x="104" y="361"/>
                  </a:cubicBezTo>
                  <a:cubicBezTo>
                    <a:pt x="104" y="360"/>
                    <a:pt x="104" y="360"/>
                    <a:pt x="104" y="359"/>
                  </a:cubicBezTo>
                  <a:cubicBezTo>
                    <a:pt x="104" y="345"/>
                    <a:pt x="104" y="343"/>
                    <a:pt x="105" y="342"/>
                  </a:cubicBezTo>
                  <a:cubicBezTo>
                    <a:pt x="106" y="341"/>
                    <a:pt x="107" y="341"/>
                    <a:pt x="108" y="341"/>
                  </a:cubicBezTo>
                  <a:cubicBezTo>
                    <a:pt x="108" y="341"/>
                    <a:pt x="110" y="341"/>
                    <a:pt x="113" y="341"/>
                  </a:cubicBezTo>
                  <a:cubicBezTo>
                    <a:pt x="120" y="342"/>
                    <a:pt x="139" y="343"/>
                    <a:pt x="143" y="343"/>
                  </a:cubicBezTo>
                  <a:cubicBezTo>
                    <a:pt x="144" y="342"/>
                    <a:pt x="146" y="341"/>
                    <a:pt x="149" y="340"/>
                  </a:cubicBezTo>
                  <a:cubicBezTo>
                    <a:pt x="151" y="338"/>
                    <a:pt x="156" y="336"/>
                    <a:pt x="157" y="335"/>
                  </a:cubicBezTo>
                  <a:cubicBezTo>
                    <a:pt x="157" y="331"/>
                    <a:pt x="157" y="320"/>
                    <a:pt x="156" y="316"/>
                  </a:cubicBezTo>
                  <a:cubicBezTo>
                    <a:pt x="151" y="315"/>
                    <a:pt x="137" y="314"/>
                    <a:pt x="134" y="314"/>
                  </a:cubicBezTo>
                  <a:cubicBezTo>
                    <a:pt x="132" y="315"/>
                    <a:pt x="129" y="317"/>
                    <a:pt x="126" y="319"/>
                  </a:cubicBezTo>
                  <a:cubicBezTo>
                    <a:pt x="112" y="329"/>
                    <a:pt x="110" y="330"/>
                    <a:pt x="107" y="329"/>
                  </a:cubicBezTo>
                  <a:cubicBezTo>
                    <a:pt x="106" y="329"/>
                    <a:pt x="105" y="327"/>
                    <a:pt x="105" y="326"/>
                  </a:cubicBezTo>
                  <a:cubicBezTo>
                    <a:pt x="105" y="326"/>
                    <a:pt x="103" y="295"/>
                    <a:pt x="107" y="292"/>
                  </a:cubicBezTo>
                  <a:cubicBezTo>
                    <a:pt x="109" y="290"/>
                    <a:pt x="131" y="273"/>
                    <a:pt x="136" y="275"/>
                  </a:cubicBezTo>
                  <a:cubicBezTo>
                    <a:pt x="137" y="275"/>
                    <a:pt x="139" y="276"/>
                    <a:pt x="141" y="277"/>
                  </a:cubicBezTo>
                  <a:cubicBezTo>
                    <a:pt x="143" y="278"/>
                    <a:pt x="147" y="280"/>
                    <a:pt x="148" y="280"/>
                  </a:cubicBezTo>
                  <a:cubicBezTo>
                    <a:pt x="149" y="279"/>
                    <a:pt x="151" y="278"/>
                    <a:pt x="152" y="277"/>
                  </a:cubicBezTo>
                  <a:cubicBezTo>
                    <a:pt x="167" y="265"/>
                    <a:pt x="176" y="259"/>
                    <a:pt x="181" y="259"/>
                  </a:cubicBezTo>
                  <a:cubicBezTo>
                    <a:pt x="184" y="260"/>
                    <a:pt x="190" y="262"/>
                    <a:pt x="200" y="265"/>
                  </a:cubicBezTo>
                  <a:cubicBezTo>
                    <a:pt x="210" y="268"/>
                    <a:pt x="226" y="273"/>
                    <a:pt x="229" y="273"/>
                  </a:cubicBezTo>
                  <a:cubicBezTo>
                    <a:pt x="233" y="272"/>
                    <a:pt x="268" y="271"/>
                    <a:pt x="273" y="274"/>
                  </a:cubicBezTo>
                  <a:cubicBezTo>
                    <a:pt x="274" y="275"/>
                    <a:pt x="274" y="276"/>
                    <a:pt x="274" y="277"/>
                  </a:cubicBezTo>
                  <a:cubicBezTo>
                    <a:pt x="274" y="277"/>
                    <a:pt x="274" y="279"/>
                    <a:pt x="274" y="281"/>
                  </a:cubicBezTo>
                  <a:cubicBezTo>
                    <a:pt x="275" y="295"/>
                    <a:pt x="275" y="303"/>
                    <a:pt x="276" y="305"/>
                  </a:cubicBezTo>
                  <a:cubicBezTo>
                    <a:pt x="279" y="308"/>
                    <a:pt x="287" y="313"/>
                    <a:pt x="289" y="313"/>
                  </a:cubicBezTo>
                  <a:cubicBezTo>
                    <a:pt x="292" y="312"/>
                    <a:pt x="301" y="304"/>
                    <a:pt x="301" y="299"/>
                  </a:cubicBezTo>
                  <a:cubicBezTo>
                    <a:pt x="301" y="297"/>
                    <a:pt x="301" y="293"/>
                    <a:pt x="301" y="289"/>
                  </a:cubicBezTo>
                  <a:cubicBezTo>
                    <a:pt x="300" y="281"/>
                    <a:pt x="300" y="278"/>
                    <a:pt x="303" y="276"/>
                  </a:cubicBezTo>
                  <a:cubicBezTo>
                    <a:pt x="304" y="275"/>
                    <a:pt x="306" y="275"/>
                    <a:pt x="307" y="276"/>
                  </a:cubicBezTo>
                  <a:cubicBezTo>
                    <a:pt x="308" y="277"/>
                    <a:pt x="309" y="278"/>
                    <a:pt x="312" y="281"/>
                  </a:cubicBezTo>
                  <a:cubicBezTo>
                    <a:pt x="315" y="284"/>
                    <a:pt x="322" y="292"/>
                    <a:pt x="326" y="291"/>
                  </a:cubicBezTo>
                  <a:cubicBezTo>
                    <a:pt x="333" y="291"/>
                    <a:pt x="360" y="291"/>
                    <a:pt x="364" y="293"/>
                  </a:cubicBezTo>
                  <a:cubicBezTo>
                    <a:pt x="366" y="293"/>
                    <a:pt x="369" y="295"/>
                    <a:pt x="371" y="298"/>
                  </a:cubicBezTo>
                  <a:cubicBezTo>
                    <a:pt x="372" y="298"/>
                    <a:pt x="374" y="300"/>
                    <a:pt x="375" y="301"/>
                  </a:cubicBezTo>
                  <a:cubicBezTo>
                    <a:pt x="375" y="299"/>
                    <a:pt x="376" y="296"/>
                    <a:pt x="376" y="294"/>
                  </a:cubicBezTo>
                  <a:cubicBezTo>
                    <a:pt x="377" y="287"/>
                    <a:pt x="378" y="279"/>
                    <a:pt x="380" y="273"/>
                  </a:cubicBezTo>
                  <a:cubicBezTo>
                    <a:pt x="381" y="271"/>
                    <a:pt x="382" y="269"/>
                    <a:pt x="383" y="268"/>
                  </a:cubicBezTo>
                  <a:cubicBezTo>
                    <a:pt x="383" y="267"/>
                    <a:pt x="383" y="267"/>
                    <a:pt x="383" y="267"/>
                  </a:cubicBezTo>
                  <a:cubicBezTo>
                    <a:pt x="390" y="259"/>
                    <a:pt x="399" y="247"/>
                    <a:pt x="408" y="248"/>
                  </a:cubicBezTo>
                  <a:cubicBezTo>
                    <a:pt x="413" y="249"/>
                    <a:pt x="419" y="243"/>
                    <a:pt x="423" y="239"/>
                  </a:cubicBezTo>
                  <a:cubicBezTo>
                    <a:pt x="427" y="234"/>
                    <a:pt x="443" y="237"/>
                    <a:pt x="443" y="237"/>
                  </a:cubicBezTo>
                  <a:cubicBezTo>
                    <a:pt x="444" y="237"/>
                    <a:pt x="445" y="234"/>
                    <a:pt x="447" y="228"/>
                  </a:cubicBezTo>
                  <a:cubicBezTo>
                    <a:pt x="448" y="226"/>
                    <a:pt x="448" y="225"/>
                    <a:pt x="449" y="224"/>
                  </a:cubicBezTo>
                  <a:cubicBezTo>
                    <a:pt x="450" y="222"/>
                    <a:pt x="453" y="220"/>
                    <a:pt x="456" y="218"/>
                  </a:cubicBezTo>
                  <a:cubicBezTo>
                    <a:pt x="458" y="217"/>
                    <a:pt x="461" y="215"/>
                    <a:pt x="461" y="214"/>
                  </a:cubicBezTo>
                  <a:cubicBezTo>
                    <a:pt x="461" y="214"/>
                    <a:pt x="461" y="212"/>
                    <a:pt x="460" y="211"/>
                  </a:cubicBezTo>
                  <a:cubicBezTo>
                    <a:pt x="459" y="210"/>
                    <a:pt x="458" y="208"/>
                    <a:pt x="455" y="207"/>
                  </a:cubicBezTo>
                  <a:cubicBezTo>
                    <a:pt x="453" y="207"/>
                    <a:pt x="447" y="207"/>
                    <a:pt x="442" y="207"/>
                  </a:cubicBezTo>
                  <a:cubicBezTo>
                    <a:pt x="430" y="207"/>
                    <a:pt x="427" y="207"/>
                    <a:pt x="425" y="205"/>
                  </a:cubicBezTo>
                  <a:cubicBezTo>
                    <a:pt x="423" y="203"/>
                    <a:pt x="412" y="197"/>
                    <a:pt x="407" y="197"/>
                  </a:cubicBezTo>
                  <a:cubicBezTo>
                    <a:pt x="402" y="198"/>
                    <a:pt x="375" y="200"/>
                    <a:pt x="370" y="197"/>
                  </a:cubicBezTo>
                  <a:cubicBezTo>
                    <a:pt x="370" y="197"/>
                    <a:pt x="369" y="196"/>
                    <a:pt x="368" y="196"/>
                  </a:cubicBezTo>
                  <a:cubicBezTo>
                    <a:pt x="364" y="193"/>
                    <a:pt x="354" y="188"/>
                    <a:pt x="357" y="180"/>
                  </a:cubicBezTo>
                  <a:cubicBezTo>
                    <a:pt x="360" y="174"/>
                    <a:pt x="377" y="156"/>
                    <a:pt x="385" y="154"/>
                  </a:cubicBezTo>
                  <a:cubicBezTo>
                    <a:pt x="388" y="154"/>
                    <a:pt x="392" y="154"/>
                    <a:pt x="397" y="154"/>
                  </a:cubicBezTo>
                  <a:cubicBezTo>
                    <a:pt x="402" y="154"/>
                    <a:pt x="408" y="153"/>
                    <a:pt x="410" y="153"/>
                  </a:cubicBezTo>
                  <a:cubicBezTo>
                    <a:pt x="420" y="149"/>
                    <a:pt x="432" y="142"/>
                    <a:pt x="434" y="139"/>
                  </a:cubicBezTo>
                  <a:cubicBezTo>
                    <a:pt x="432" y="136"/>
                    <a:pt x="423" y="127"/>
                    <a:pt x="418" y="123"/>
                  </a:cubicBezTo>
                  <a:cubicBezTo>
                    <a:pt x="408" y="113"/>
                    <a:pt x="406" y="110"/>
                    <a:pt x="406" y="108"/>
                  </a:cubicBezTo>
                  <a:cubicBezTo>
                    <a:pt x="406" y="104"/>
                    <a:pt x="411" y="102"/>
                    <a:pt x="422" y="97"/>
                  </a:cubicBezTo>
                  <a:cubicBezTo>
                    <a:pt x="426" y="95"/>
                    <a:pt x="433" y="91"/>
                    <a:pt x="434" y="90"/>
                  </a:cubicBezTo>
                  <a:cubicBezTo>
                    <a:pt x="437" y="86"/>
                    <a:pt x="444" y="72"/>
                    <a:pt x="445" y="61"/>
                  </a:cubicBezTo>
                  <a:cubicBezTo>
                    <a:pt x="445" y="57"/>
                    <a:pt x="448" y="54"/>
                    <a:pt x="452" y="54"/>
                  </a:cubicBezTo>
                  <a:cubicBezTo>
                    <a:pt x="456" y="54"/>
                    <a:pt x="463" y="53"/>
                    <a:pt x="467" y="51"/>
                  </a:cubicBezTo>
                  <a:cubicBezTo>
                    <a:pt x="472" y="49"/>
                    <a:pt x="484" y="49"/>
                    <a:pt x="501" y="49"/>
                  </a:cubicBezTo>
                  <a:cubicBezTo>
                    <a:pt x="507" y="49"/>
                    <a:pt x="515" y="49"/>
                    <a:pt x="517" y="49"/>
                  </a:cubicBezTo>
                  <a:cubicBezTo>
                    <a:pt x="518" y="47"/>
                    <a:pt x="523" y="43"/>
                    <a:pt x="528" y="38"/>
                  </a:cubicBezTo>
                  <a:cubicBezTo>
                    <a:pt x="529" y="37"/>
                    <a:pt x="531" y="36"/>
                    <a:pt x="533" y="36"/>
                  </a:cubicBezTo>
                  <a:cubicBezTo>
                    <a:pt x="547" y="35"/>
                    <a:pt x="550" y="38"/>
                    <a:pt x="551" y="39"/>
                  </a:cubicBezTo>
                  <a:cubicBezTo>
                    <a:pt x="552" y="40"/>
                    <a:pt x="552" y="41"/>
                    <a:pt x="552" y="43"/>
                  </a:cubicBezTo>
                  <a:cubicBezTo>
                    <a:pt x="551" y="48"/>
                    <a:pt x="548" y="94"/>
                    <a:pt x="549" y="106"/>
                  </a:cubicBezTo>
                  <a:cubicBezTo>
                    <a:pt x="551" y="105"/>
                    <a:pt x="555" y="103"/>
                    <a:pt x="558" y="101"/>
                  </a:cubicBezTo>
                  <a:cubicBezTo>
                    <a:pt x="570" y="94"/>
                    <a:pt x="577" y="90"/>
                    <a:pt x="582" y="91"/>
                  </a:cubicBezTo>
                  <a:cubicBezTo>
                    <a:pt x="582" y="91"/>
                    <a:pt x="584" y="89"/>
                    <a:pt x="585" y="84"/>
                  </a:cubicBezTo>
                  <a:cubicBezTo>
                    <a:pt x="587" y="79"/>
                    <a:pt x="586" y="75"/>
                    <a:pt x="585" y="73"/>
                  </a:cubicBezTo>
                  <a:cubicBezTo>
                    <a:pt x="580" y="66"/>
                    <a:pt x="571" y="44"/>
                    <a:pt x="571" y="37"/>
                  </a:cubicBezTo>
                  <a:cubicBezTo>
                    <a:pt x="571" y="35"/>
                    <a:pt x="571" y="33"/>
                    <a:pt x="571" y="32"/>
                  </a:cubicBezTo>
                  <a:cubicBezTo>
                    <a:pt x="571" y="30"/>
                    <a:pt x="573" y="27"/>
                    <a:pt x="575" y="26"/>
                  </a:cubicBezTo>
                  <a:cubicBezTo>
                    <a:pt x="577" y="25"/>
                    <a:pt x="579" y="24"/>
                    <a:pt x="582" y="25"/>
                  </a:cubicBezTo>
                  <a:cubicBezTo>
                    <a:pt x="593" y="29"/>
                    <a:pt x="593" y="29"/>
                    <a:pt x="593" y="29"/>
                  </a:cubicBezTo>
                  <a:cubicBezTo>
                    <a:pt x="594" y="29"/>
                    <a:pt x="595" y="29"/>
                    <a:pt x="596" y="30"/>
                  </a:cubicBezTo>
                  <a:cubicBezTo>
                    <a:pt x="598" y="31"/>
                    <a:pt x="598" y="31"/>
                    <a:pt x="598" y="31"/>
                  </a:cubicBezTo>
                  <a:cubicBezTo>
                    <a:pt x="598" y="31"/>
                    <a:pt x="599" y="31"/>
                    <a:pt x="599" y="31"/>
                  </a:cubicBezTo>
                  <a:cubicBezTo>
                    <a:pt x="599" y="31"/>
                    <a:pt x="599" y="31"/>
                    <a:pt x="599" y="31"/>
                  </a:cubicBezTo>
                  <a:cubicBezTo>
                    <a:pt x="607" y="0"/>
                    <a:pt x="609" y="0"/>
                    <a:pt x="612" y="0"/>
                  </a:cubicBezTo>
                  <a:cubicBezTo>
                    <a:pt x="617" y="0"/>
                    <a:pt x="640" y="21"/>
                    <a:pt x="640" y="22"/>
                  </a:cubicBezTo>
                  <a:cubicBezTo>
                    <a:pt x="645" y="26"/>
                    <a:pt x="645" y="27"/>
                    <a:pt x="645" y="28"/>
                  </a:cubicBezTo>
                  <a:cubicBezTo>
                    <a:pt x="646" y="32"/>
                    <a:pt x="653" y="45"/>
                    <a:pt x="656" y="47"/>
                  </a:cubicBezTo>
                  <a:cubicBezTo>
                    <a:pt x="657" y="47"/>
                    <a:pt x="658" y="47"/>
                    <a:pt x="660" y="47"/>
                  </a:cubicBezTo>
                  <a:cubicBezTo>
                    <a:pt x="662" y="47"/>
                    <a:pt x="665" y="47"/>
                    <a:pt x="668" y="47"/>
                  </a:cubicBezTo>
                  <a:cubicBezTo>
                    <a:pt x="671" y="47"/>
                    <a:pt x="674" y="50"/>
                    <a:pt x="675" y="53"/>
                  </a:cubicBezTo>
                  <a:cubicBezTo>
                    <a:pt x="676" y="57"/>
                    <a:pt x="675" y="60"/>
                    <a:pt x="672" y="62"/>
                  </a:cubicBezTo>
                  <a:cubicBezTo>
                    <a:pt x="670" y="64"/>
                    <a:pt x="664" y="67"/>
                    <a:pt x="661" y="68"/>
                  </a:cubicBezTo>
                  <a:cubicBezTo>
                    <a:pt x="659" y="69"/>
                    <a:pt x="656" y="69"/>
                    <a:pt x="651" y="69"/>
                  </a:cubicBezTo>
                  <a:cubicBezTo>
                    <a:pt x="647" y="69"/>
                    <a:pt x="639" y="69"/>
                    <a:pt x="636" y="69"/>
                  </a:cubicBezTo>
                  <a:cubicBezTo>
                    <a:pt x="636" y="72"/>
                    <a:pt x="638" y="78"/>
                    <a:pt x="639" y="81"/>
                  </a:cubicBezTo>
                  <a:cubicBezTo>
                    <a:pt x="642" y="88"/>
                    <a:pt x="642" y="91"/>
                    <a:pt x="641" y="93"/>
                  </a:cubicBezTo>
                  <a:cubicBezTo>
                    <a:pt x="640" y="95"/>
                    <a:pt x="638" y="95"/>
                    <a:pt x="635" y="95"/>
                  </a:cubicBezTo>
                  <a:cubicBezTo>
                    <a:pt x="633" y="95"/>
                    <a:pt x="630" y="95"/>
                    <a:pt x="626" y="96"/>
                  </a:cubicBezTo>
                  <a:cubicBezTo>
                    <a:pt x="625" y="96"/>
                    <a:pt x="624" y="96"/>
                    <a:pt x="623" y="97"/>
                  </a:cubicBezTo>
                  <a:cubicBezTo>
                    <a:pt x="621" y="98"/>
                    <a:pt x="619" y="98"/>
                    <a:pt x="618" y="99"/>
                  </a:cubicBezTo>
                  <a:cubicBezTo>
                    <a:pt x="617" y="100"/>
                    <a:pt x="616" y="100"/>
                    <a:pt x="616" y="101"/>
                  </a:cubicBezTo>
                  <a:cubicBezTo>
                    <a:pt x="614" y="102"/>
                    <a:pt x="613" y="103"/>
                    <a:pt x="612" y="104"/>
                  </a:cubicBezTo>
                  <a:cubicBezTo>
                    <a:pt x="611" y="104"/>
                    <a:pt x="611" y="105"/>
                    <a:pt x="611" y="105"/>
                  </a:cubicBezTo>
                  <a:cubicBezTo>
                    <a:pt x="610" y="106"/>
                    <a:pt x="609" y="107"/>
                    <a:pt x="608" y="108"/>
                  </a:cubicBezTo>
                  <a:cubicBezTo>
                    <a:pt x="591" y="129"/>
                    <a:pt x="578" y="147"/>
                    <a:pt x="577" y="152"/>
                  </a:cubicBezTo>
                  <a:cubicBezTo>
                    <a:pt x="576" y="161"/>
                    <a:pt x="561" y="178"/>
                    <a:pt x="550" y="179"/>
                  </a:cubicBezTo>
                  <a:cubicBezTo>
                    <a:pt x="547" y="179"/>
                    <a:pt x="540" y="179"/>
                    <a:pt x="532" y="178"/>
                  </a:cubicBezTo>
                  <a:cubicBezTo>
                    <a:pt x="527" y="178"/>
                    <a:pt x="519" y="177"/>
                    <a:pt x="515" y="177"/>
                  </a:cubicBezTo>
                  <a:cubicBezTo>
                    <a:pt x="513" y="186"/>
                    <a:pt x="510" y="204"/>
                    <a:pt x="510" y="208"/>
                  </a:cubicBezTo>
                  <a:cubicBezTo>
                    <a:pt x="511" y="208"/>
                    <a:pt x="511" y="208"/>
                    <a:pt x="511" y="209"/>
                  </a:cubicBezTo>
                  <a:cubicBezTo>
                    <a:pt x="512" y="210"/>
                    <a:pt x="513" y="212"/>
                    <a:pt x="515" y="213"/>
                  </a:cubicBezTo>
                  <a:cubicBezTo>
                    <a:pt x="517" y="216"/>
                    <a:pt x="517" y="216"/>
                    <a:pt x="517" y="216"/>
                  </a:cubicBezTo>
                  <a:cubicBezTo>
                    <a:pt x="518" y="217"/>
                    <a:pt x="517" y="220"/>
                    <a:pt x="516" y="221"/>
                  </a:cubicBezTo>
                  <a:cubicBezTo>
                    <a:pt x="514" y="222"/>
                    <a:pt x="512" y="222"/>
                    <a:pt x="511" y="220"/>
                  </a:cubicBezTo>
                  <a:cubicBezTo>
                    <a:pt x="511" y="220"/>
                    <a:pt x="510" y="220"/>
                    <a:pt x="510" y="220"/>
                  </a:cubicBezTo>
                  <a:cubicBezTo>
                    <a:pt x="508" y="221"/>
                    <a:pt x="506" y="221"/>
                    <a:pt x="503" y="222"/>
                  </a:cubicBezTo>
                  <a:cubicBezTo>
                    <a:pt x="502" y="222"/>
                    <a:pt x="501" y="223"/>
                    <a:pt x="500" y="223"/>
                  </a:cubicBezTo>
                  <a:cubicBezTo>
                    <a:pt x="498" y="224"/>
                    <a:pt x="495" y="225"/>
                    <a:pt x="493" y="226"/>
                  </a:cubicBezTo>
                  <a:cubicBezTo>
                    <a:pt x="492" y="226"/>
                    <a:pt x="491" y="227"/>
                    <a:pt x="490" y="227"/>
                  </a:cubicBezTo>
                  <a:cubicBezTo>
                    <a:pt x="489" y="228"/>
                    <a:pt x="488" y="228"/>
                    <a:pt x="487" y="228"/>
                  </a:cubicBezTo>
                  <a:cubicBezTo>
                    <a:pt x="487" y="229"/>
                    <a:pt x="486" y="229"/>
                    <a:pt x="485" y="229"/>
                  </a:cubicBezTo>
                  <a:cubicBezTo>
                    <a:pt x="485" y="230"/>
                    <a:pt x="484" y="230"/>
                    <a:pt x="483" y="231"/>
                  </a:cubicBezTo>
                  <a:cubicBezTo>
                    <a:pt x="482" y="231"/>
                    <a:pt x="482" y="231"/>
                    <a:pt x="481" y="232"/>
                  </a:cubicBezTo>
                  <a:cubicBezTo>
                    <a:pt x="481" y="232"/>
                    <a:pt x="480" y="233"/>
                    <a:pt x="479" y="233"/>
                  </a:cubicBezTo>
                  <a:cubicBezTo>
                    <a:pt x="478" y="234"/>
                    <a:pt x="478" y="234"/>
                    <a:pt x="477" y="235"/>
                  </a:cubicBezTo>
                  <a:cubicBezTo>
                    <a:pt x="477" y="235"/>
                    <a:pt x="476" y="235"/>
                    <a:pt x="476" y="236"/>
                  </a:cubicBezTo>
                  <a:cubicBezTo>
                    <a:pt x="476" y="236"/>
                    <a:pt x="475" y="236"/>
                    <a:pt x="475" y="236"/>
                  </a:cubicBezTo>
                  <a:cubicBezTo>
                    <a:pt x="473" y="238"/>
                    <a:pt x="472" y="240"/>
                    <a:pt x="471" y="242"/>
                  </a:cubicBezTo>
                  <a:cubicBezTo>
                    <a:pt x="471" y="242"/>
                    <a:pt x="471" y="242"/>
                    <a:pt x="471" y="243"/>
                  </a:cubicBezTo>
                  <a:cubicBezTo>
                    <a:pt x="471" y="243"/>
                    <a:pt x="471" y="243"/>
                    <a:pt x="470" y="244"/>
                  </a:cubicBezTo>
                  <a:cubicBezTo>
                    <a:pt x="470" y="245"/>
                    <a:pt x="470" y="246"/>
                    <a:pt x="470" y="248"/>
                  </a:cubicBezTo>
                  <a:cubicBezTo>
                    <a:pt x="470" y="248"/>
                    <a:pt x="470" y="249"/>
                    <a:pt x="470" y="250"/>
                  </a:cubicBezTo>
                  <a:cubicBezTo>
                    <a:pt x="470" y="250"/>
                    <a:pt x="470" y="251"/>
                    <a:pt x="470" y="251"/>
                  </a:cubicBezTo>
                  <a:cubicBezTo>
                    <a:pt x="470" y="252"/>
                    <a:pt x="470" y="252"/>
                    <a:pt x="471" y="252"/>
                  </a:cubicBezTo>
                  <a:cubicBezTo>
                    <a:pt x="471" y="253"/>
                    <a:pt x="471" y="253"/>
                    <a:pt x="471" y="254"/>
                  </a:cubicBezTo>
                  <a:cubicBezTo>
                    <a:pt x="471" y="255"/>
                    <a:pt x="471" y="255"/>
                    <a:pt x="471" y="256"/>
                  </a:cubicBezTo>
                  <a:cubicBezTo>
                    <a:pt x="472" y="258"/>
                    <a:pt x="473" y="260"/>
                    <a:pt x="474" y="263"/>
                  </a:cubicBezTo>
                  <a:cubicBezTo>
                    <a:pt x="474" y="263"/>
                    <a:pt x="474" y="264"/>
                    <a:pt x="475" y="264"/>
                  </a:cubicBezTo>
                  <a:cubicBezTo>
                    <a:pt x="475" y="264"/>
                    <a:pt x="475" y="265"/>
                    <a:pt x="475" y="265"/>
                  </a:cubicBezTo>
                  <a:cubicBezTo>
                    <a:pt x="477" y="269"/>
                    <a:pt x="479" y="272"/>
                    <a:pt x="482" y="276"/>
                  </a:cubicBezTo>
                  <a:cubicBezTo>
                    <a:pt x="483" y="277"/>
                    <a:pt x="483" y="278"/>
                    <a:pt x="483" y="280"/>
                  </a:cubicBezTo>
                  <a:cubicBezTo>
                    <a:pt x="483" y="280"/>
                    <a:pt x="483" y="280"/>
                    <a:pt x="483" y="280"/>
                  </a:cubicBezTo>
                  <a:cubicBezTo>
                    <a:pt x="483" y="281"/>
                    <a:pt x="483" y="281"/>
                    <a:pt x="483" y="282"/>
                  </a:cubicBezTo>
                  <a:cubicBezTo>
                    <a:pt x="483" y="283"/>
                    <a:pt x="483" y="284"/>
                    <a:pt x="483" y="285"/>
                  </a:cubicBezTo>
                  <a:cubicBezTo>
                    <a:pt x="483" y="286"/>
                    <a:pt x="484" y="286"/>
                    <a:pt x="484" y="287"/>
                  </a:cubicBezTo>
                  <a:cubicBezTo>
                    <a:pt x="484" y="288"/>
                    <a:pt x="484" y="289"/>
                    <a:pt x="484" y="290"/>
                  </a:cubicBezTo>
                  <a:cubicBezTo>
                    <a:pt x="484" y="290"/>
                    <a:pt x="484" y="291"/>
                    <a:pt x="484" y="291"/>
                  </a:cubicBezTo>
                  <a:cubicBezTo>
                    <a:pt x="484" y="291"/>
                    <a:pt x="485" y="292"/>
                    <a:pt x="487" y="294"/>
                  </a:cubicBezTo>
                  <a:cubicBezTo>
                    <a:pt x="488" y="295"/>
                    <a:pt x="488" y="295"/>
                    <a:pt x="489" y="296"/>
                  </a:cubicBezTo>
                  <a:cubicBezTo>
                    <a:pt x="490" y="298"/>
                    <a:pt x="492" y="300"/>
                    <a:pt x="495" y="301"/>
                  </a:cubicBezTo>
                  <a:cubicBezTo>
                    <a:pt x="495" y="302"/>
                    <a:pt x="495" y="302"/>
                    <a:pt x="495" y="302"/>
                  </a:cubicBezTo>
                  <a:cubicBezTo>
                    <a:pt x="496" y="303"/>
                    <a:pt x="496" y="303"/>
                    <a:pt x="497" y="304"/>
                  </a:cubicBezTo>
                  <a:cubicBezTo>
                    <a:pt x="497" y="304"/>
                    <a:pt x="497" y="304"/>
                    <a:pt x="498" y="304"/>
                  </a:cubicBezTo>
                  <a:cubicBezTo>
                    <a:pt x="498" y="305"/>
                    <a:pt x="498" y="305"/>
                    <a:pt x="498" y="305"/>
                  </a:cubicBezTo>
                  <a:cubicBezTo>
                    <a:pt x="499" y="306"/>
                    <a:pt x="500" y="306"/>
                    <a:pt x="501" y="307"/>
                  </a:cubicBezTo>
                  <a:cubicBezTo>
                    <a:pt x="502" y="308"/>
                    <a:pt x="503" y="309"/>
                    <a:pt x="504" y="309"/>
                  </a:cubicBezTo>
                  <a:cubicBezTo>
                    <a:pt x="505" y="311"/>
                    <a:pt x="506" y="313"/>
                    <a:pt x="504" y="314"/>
                  </a:cubicBezTo>
                  <a:cubicBezTo>
                    <a:pt x="503" y="316"/>
                    <a:pt x="501" y="316"/>
                    <a:pt x="499" y="315"/>
                  </a:cubicBezTo>
                  <a:cubicBezTo>
                    <a:pt x="499" y="315"/>
                    <a:pt x="498" y="315"/>
                    <a:pt x="498" y="315"/>
                  </a:cubicBezTo>
                  <a:cubicBezTo>
                    <a:pt x="497" y="316"/>
                    <a:pt x="496" y="317"/>
                    <a:pt x="495" y="318"/>
                  </a:cubicBezTo>
                  <a:cubicBezTo>
                    <a:pt x="495" y="319"/>
                    <a:pt x="495" y="319"/>
                    <a:pt x="495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0"/>
                    <a:pt x="494" y="320"/>
                  </a:cubicBezTo>
                  <a:cubicBezTo>
                    <a:pt x="494" y="320"/>
                    <a:pt x="494" y="321"/>
                    <a:pt x="494" y="321"/>
                  </a:cubicBezTo>
                  <a:cubicBezTo>
                    <a:pt x="493" y="322"/>
                    <a:pt x="493" y="323"/>
                    <a:pt x="492" y="323"/>
                  </a:cubicBezTo>
                  <a:cubicBezTo>
                    <a:pt x="492" y="323"/>
                    <a:pt x="492" y="324"/>
                    <a:pt x="492" y="324"/>
                  </a:cubicBezTo>
                  <a:cubicBezTo>
                    <a:pt x="492" y="324"/>
                    <a:pt x="492" y="325"/>
                    <a:pt x="492" y="325"/>
                  </a:cubicBezTo>
                  <a:cubicBezTo>
                    <a:pt x="492" y="325"/>
                    <a:pt x="492" y="325"/>
                    <a:pt x="492" y="325"/>
                  </a:cubicBezTo>
                  <a:cubicBezTo>
                    <a:pt x="492" y="326"/>
                    <a:pt x="492" y="326"/>
                    <a:pt x="492" y="326"/>
                  </a:cubicBezTo>
                  <a:cubicBezTo>
                    <a:pt x="493" y="326"/>
                    <a:pt x="493" y="327"/>
                    <a:pt x="495" y="329"/>
                  </a:cubicBezTo>
                  <a:cubicBezTo>
                    <a:pt x="496" y="329"/>
                    <a:pt x="496" y="329"/>
                    <a:pt x="496" y="329"/>
                  </a:cubicBezTo>
                  <a:cubicBezTo>
                    <a:pt x="497" y="330"/>
                    <a:pt x="498" y="330"/>
                    <a:pt x="498" y="330"/>
                  </a:cubicBezTo>
                  <a:cubicBezTo>
                    <a:pt x="499" y="330"/>
                    <a:pt x="499" y="331"/>
                    <a:pt x="500" y="331"/>
                  </a:cubicBezTo>
                  <a:cubicBezTo>
                    <a:pt x="500" y="331"/>
                    <a:pt x="501" y="331"/>
                    <a:pt x="501" y="332"/>
                  </a:cubicBezTo>
                  <a:cubicBezTo>
                    <a:pt x="502" y="332"/>
                    <a:pt x="502" y="332"/>
                    <a:pt x="502" y="332"/>
                  </a:cubicBezTo>
                  <a:cubicBezTo>
                    <a:pt x="503" y="332"/>
                    <a:pt x="503" y="332"/>
                    <a:pt x="503" y="332"/>
                  </a:cubicBezTo>
                  <a:cubicBezTo>
                    <a:pt x="504" y="333"/>
                    <a:pt x="505" y="333"/>
                    <a:pt x="506" y="334"/>
                  </a:cubicBezTo>
                  <a:cubicBezTo>
                    <a:pt x="506" y="334"/>
                    <a:pt x="507" y="334"/>
                    <a:pt x="507" y="334"/>
                  </a:cubicBezTo>
                  <a:cubicBezTo>
                    <a:pt x="508" y="334"/>
                    <a:pt x="508" y="334"/>
                    <a:pt x="508" y="334"/>
                  </a:cubicBezTo>
                  <a:cubicBezTo>
                    <a:pt x="509" y="335"/>
                    <a:pt x="511" y="335"/>
                    <a:pt x="513" y="336"/>
                  </a:cubicBezTo>
                  <a:cubicBezTo>
                    <a:pt x="514" y="336"/>
                    <a:pt x="515" y="337"/>
                    <a:pt x="517" y="337"/>
                  </a:cubicBezTo>
                  <a:cubicBezTo>
                    <a:pt x="518" y="337"/>
                    <a:pt x="519" y="337"/>
                    <a:pt x="520" y="338"/>
                  </a:cubicBezTo>
                  <a:cubicBezTo>
                    <a:pt x="521" y="338"/>
                    <a:pt x="521" y="338"/>
                    <a:pt x="522" y="338"/>
                  </a:cubicBezTo>
                  <a:cubicBezTo>
                    <a:pt x="523" y="338"/>
                    <a:pt x="523" y="338"/>
                    <a:pt x="524" y="338"/>
                  </a:cubicBezTo>
                  <a:cubicBezTo>
                    <a:pt x="525" y="338"/>
                    <a:pt x="525" y="338"/>
                    <a:pt x="525" y="338"/>
                  </a:cubicBezTo>
                  <a:cubicBezTo>
                    <a:pt x="526" y="338"/>
                    <a:pt x="526" y="338"/>
                    <a:pt x="527" y="338"/>
                  </a:cubicBezTo>
                  <a:cubicBezTo>
                    <a:pt x="528" y="338"/>
                    <a:pt x="528" y="338"/>
                    <a:pt x="528" y="338"/>
                  </a:cubicBezTo>
                  <a:cubicBezTo>
                    <a:pt x="528" y="338"/>
                    <a:pt x="528" y="337"/>
                    <a:pt x="528" y="337"/>
                  </a:cubicBezTo>
                  <a:cubicBezTo>
                    <a:pt x="527" y="335"/>
                    <a:pt x="527" y="333"/>
                    <a:pt x="529" y="332"/>
                  </a:cubicBezTo>
                  <a:cubicBezTo>
                    <a:pt x="531" y="331"/>
                    <a:pt x="533" y="331"/>
                    <a:pt x="534" y="333"/>
                  </a:cubicBezTo>
                  <a:cubicBezTo>
                    <a:pt x="535" y="335"/>
                    <a:pt x="536" y="337"/>
                    <a:pt x="537" y="339"/>
                  </a:cubicBezTo>
                  <a:cubicBezTo>
                    <a:pt x="538" y="340"/>
                    <a:pt x="538" y="340"/>
                    <a:pt x="538" y="340"/>
                  </a:cubicBezTo>
                  <a:cubicBezTo>
                    <a:pt x="538" y="340"/>
                    <a:pt x="538" y="341"/>
                    <a:pt x="539" y="342"/>
                  </a:cubicBezTo>
                  <a:cubicBezTo>
                    <a:pt x="539" y="342"/>
                    <a:pt x="539" y="342"/>
                    <a:pt x="539" y="342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ubicBezTo>
                    <a:pt x="541" y="343"/>
                    <a:pt x="541" y="343"/>
                    <a:pt x="541" y="343"/>
                  </a:cubicBezTo>
                  <a:cubicBezTo>
                    <a:pt x="542" y="344"/>
                    <a:pt x="543" y="343"/>
                    <a:pt x="543" y="343"/>
                  </a:cubicBezTo>
                  <a:cubicBezTo>
                    <a:pt x="544" y="343"/>
                    <a:pt x="544" y="343"/>
                    <a:pt x="544" y="343"/>
                  </a:cubicBezTo>
                  <a:cubicBezTo>
                    <a:pt x="545" y="343"/>
                    <a:pt x="546" y="343"/>
                    <a:pt x="546" y="343"/>
                  </a:cubicBezTo>
                  <a:cubicBezTo>
                    <a:pt x="548" y="343"/>
                    <a:pt x="549" y="342"/>
                    <a:pt x="550" y="342"/>
                  </a:cubicBezTo>
                  <a:cubicBezTo>
                    <a:pt x="550" y="342"/>
                    <a:pt x="550" y="342"/>
                    <a:pt x="550" y="342"/>
                  </a:cubicBezTo>
                  <a:cubicBezTo>
                    <a:pt x="551" y="341"/>
                    <a:pt x="554" y="342"/>
                    <a:pt x="554" y="343"/>
                  </a:cubicBezTo>
                  <a:cubicBezTo>
                    <a:pt x="555" y="345"/>
                    <a:pt x="555" y="347"/>
                    <a:pt x="553" y="348"/>
                  </a:cubicBezTo>
                  <a:cubicBezTo>
                    <a:pt x="553" y="348"/>
                    <a:pt x="553" y="348"/>
                    <a:pt x="553" y="348"/>
                  </a:cubicBezTo>
                  <a:cubicBezTo>
                    <a:pt x="553" y="348"/>
                    <a:pt x="552" y="349"/>
                    <a:pt x="552" y="349"/>
                  </a:cubicBezTo>
                  <a:cubicBezTo>
                    <a:pt x="552" y="349"/>
                    <a:pt x="552" y="349"/>
                    <a:pt x="552" y="349"/>
                  </a:cubicBezTo>
                  <a:cubicBezTo>
                    <a:pt x="553" y="350"/>
                    <a:pt x="553" y="351"/>
                    <a:pt x="554" y="351"/>
                  </a:cubicBezTo>
                  <a:cubicBezTo>
                    <a:pt x="554" y="352"/>
                    <a:pt x="554" y="352"/>
                    <a:pt x="554" y="352"/>
                  </a:cubicBezTo>
                  <a:cubicBezTo>
                    <a:pt x="555" y="354"/>
                    <a:pt x="556" y="355"/>
                    <a:pt x="557" y="356"/>
                  </a:cubicBezTo>
                  <a:cubicBezTo>
                    <a:pt x="557" y="357"/>
                    <a:pt x="557" y="357"/>
                    <a:pt x="558" y="357"/>
                  </a:cubicBezTo>
                  <a:cubicBezTo>
                    <a:pt x="563" y="363"/>
                    <a:pt x="566" y="362"/>
                    <a:pt x="567" y="361"/>
                  </a:cubicBezTo>
                  <a:cubicBezTo>
                    <a:pt x="568" y="361"/>
                    <a:pt x="569" y="361"/>
                    <a:pt x="569" y="360"/>
                  </a:cubicBezTo>
                  <a:cubicBezTo>
                    <a:pt x="570" y="360"/>
                    <a:pt x="570" y="359"/>
                    <a:pt x="571" y="359"/>
                  </a:cubicBezTo>
                  <a:cubicBezTo>
                    <a:pt x="571" y="359"/>
                    <a:pt x="572" y="359"/>
                    <a:pt x="572" y="358"/>
                  </a:cubicBezTo>
                  <a:cubicBezTo>
                    <a:pt x="573" y="357"/>
                    <a:pt x="575" y="356"/>
                    <a:pt x="576" y="354"/>
                  </a:cubicBezTo>
                  <a:cubicBezTo>
                    <a:pt x="577" y="352"/>
                    <a:pt x="580" y="351"/>
                    <a:pt x="583" y="351"/>
                  </a:cubicBezTo>
                  <a:cubicBezTo>
                    <a:pt x="587" y="351"/>
                    <a:pt x="593" y="351"/>
                    <a:pt x="598" y="347"/>
                  </a:cubicBezTo>
                  <a:cubicBezTo>
                    <a:pt x="599" y="347"/>
                    <a:pt x="599" y="346"/>
                    <a:pt x="600" y="346"/>
                  </a:cubicBezTo>
                  <a:cubicBezTo>
                    <a:pt x="601" y="344"/>
                    <a:pt x="602" y="343"/>
                    <a:pt x="603" y="342"/>
                  </a:cubicBezTo>
                  <a:cubicBezTo>
                    <a:pt x="604" y="340"/>
                    <a:pt x="605" y="339"/>
                    <a:pt x="605" y="338"/>
                  </a:cubicBezTo>
                  <a:cubicBezTo>
                    <a:pt x="611" y="328"/>
                    <a:pt x="615" y="321"/>
                    <a:pt x="618" y="303"/>
                  </a:cubicBezTo>
                  <a:cubicBezTo>
                    <a:pt x="622" y="281"/>
                    <a:pt x="643" y="280"/>
                    <a:pt x="650" y="280"/>
                  </a:cubicBezTo>
                  <a:cubicBezTo>
                    <a:pt x="654" y="280"/>
                    <a:pt x="654" y="283"/>
                    <a:pt x="654" y="287"/>
                  </a:cubicBezTo>
                  <a:cubicBezTo>
                    <a:pt x="655" y="295"/>
                    <a:pt x="658" y="315"/>
                    <a:pt x="670" y="327"/>
                  </a:cubicBezTo>
                  <a:cubicBezTo>
                    <a:pt x="678" y="335"/>
                    <a:pt x="684" y="338"/>
                    <a:pt x="688" y="340"/>
                  </a:cubicBezTo>
                  <a:cubicBezTo>
                    <a:pt x="692" y="342"/>
                    <a:pt x="696" y="344"/>
                    <a:pt x="696" y="350"/>
                  </a:cubicBezTo>
                  <a:cubicBezTo>
                    <a:pt x="696" y="352"/>
                    <a:pt x="695" y="356"/>
                    <a:pt x="695" y="359"/>
                  </a:cubicBezTo>
                  <a:cubicBezTo>
                    <a:pt x="694" y="365"/>
                    <a:pt x="692" y="375"/>
                    <a:pt x="695" y="376"/>
                  </a:cubicBezTo>
                  <a:cubicBezTo>
                    <a:pt x="698" y="378"/>
                    <a:pt x="705" y="378"/>
                    <a:pt x="712" y="379"/>
                  </a:cubicBezTo>
                  <a:cubicBezTo>
                    <a:pt x="724" y="381"/>
                    <a:pt x="737" y="382"/>
                    <a:pt x="743" y="387"/>
                  </a:cubicBezTo>
                  <a:cubicBezTo>
                    <a:pt x="746" y="389"/>
                    <a:pt x="747" y="393"/>
                    <a:pt x="748" y="398"/>
                  </a:cubicBezTo>
                  <a:cubicBezTo>
                    <a:pt x="748" y="403"/>
                    <a:pt x="748" y="410"/>
                    <a:pt x="748" y="416"/>
                  </a:cubicBezTo>
                  <a:cubicBezTo>
                    <a:pt x="747" y="423"/>
                    <a:pt x="747" y="436"/>
                    <a:pt x="749" y="437"/>
                  </a:cubicBezTo>
                  <a:cubicBezTo>
                    <a:pt x="758" y="443"/>
                    <a:pt x="766" y="453"/>
                    <a:pt x="767" y="459"/>
                  </a:cubicBezTo>
                  <a:cubicBezTo>
                    <a:pt x="768" y="461"/>
                    <a:pt x="767" y="465"/>
                    <a:pt x="767" y="472"/>
                  </a:cubicBezTo>
                  <a:cubicBezTo>
                    <a:pt x="767" y="480"/>
                    <a:pt x="766" y="496"/>
                    <a:pt x="768" y="499"/>
                  </a:cubicBezTo>
                  <a:cubicBezTo>
                    <a:pt x="773" y="503"/>
                    <a:pt x="775" y="509"/>
                    <a:pt x="775" y="516"/>
                  </a:cubicBezTo>
                  <a:cubicBezTo>
                    <a:pt x="776" y="517"/>
                    <a:pt x="778" y="518"/>
                    <a:pt x="780" y="519"/>
                  </a:cubicBezTo>
                  <a:cubicBezTo>
                    <a:pt x="785" y="522"/>
                    <a:pt x="790" y="525"/>
                    <a:pt x="789" y="529"/>
                  </a:cubicBezTo>
                  <a:cubicBezTo>
                    <a:pt x="789" y="532"/>
                    <a:pt x="787" y="535"/>
                    <a:pt x="784" y="541"/>
                  </a:cubicBezTo>
                  <a:cubicBezTo>
                    <a:pt x="778" y="550"/>
                    <a:pt x="770" y="565"/>
                    <a:pt x="771" y="573"/>
                  </a:cubicBezTo>
                  <a:cubicBezTo>
                    <a:pt x="773" y="586"/>
                    <a:pt x="781" y="604"/>
                    <a:pt x="786" y="608"/>
                  </a:cubicBezTo>
                  <a:cubicBezTo>
                    <a:pt x="790" y="611"/>
                    <a:pt x="788" y="618"/>
                    <a:pt x="786" y="624"/>
                  </a:cubicBezTo>
                  <a:cubicBezTo>
                    <a:pt x="786" y="627"/>
                    <a:pt x="784" y="632"/>
                    <a:pt x="785" y="633"/>
                  </a:cubicBezTo>
                  <a:cubicBezTo>
                    <a:pt x="789" y="638"/>
                    <a:pt x="793" y="642"/>
                    <a:pt x="794" y="651"/>
                  </a:cubicBezTo>
                  <a:cubicBezTo>
                    <a:pt x="795" y="657"/>
                    <a:pt x="796" y="698"/>
                    <a:pt x="794" y="702"/>
                  </a:cubicBezTo>
                  <a:cubicBezTo>
                    <a:pt x="794" y="702"/>
                    <a:pt x="794" y="702"/>
                    <a:pt x="794" y="702"/>
                  </a:cubicBezTo>
                  <a:cubicBezTo>
                    <a:pt x="794" y="703"/>
                    <a:pt x="794" y="703"/>
                    <a:pt x="794" y="703"/>
                  </a:cubicBezTo>
                  <a:cubicBezTo>
                    <a:pt x="788" y="712"/>
                    <a:pt x="786" y="720"/>
                    <a:pt x="786" y="726"/>
                  </a:cubicBezTo>
                  <a:cubicBezTo>
                    <a:pt x="787" y="737"/>
                    <a:pt x="782" y="747"/>
                    <a:pt x="774" y="752"/>
                  </a:cubicBezTo>
                  <a:cubicBezTo>
                    <a:pt x="766" y="757"/>
                    <a:pt x="750" y="770"/>
                    <a:pt x="750" y="775"/>
                  </a:cubicBezTo>
                  <a:cubicBezTo>
                    <a:pt x="750" y="777"/>
                    <a:pt x="750" y="780"/>
                    <a:pt x="750" y="783"/>
                  </a:cubicBezTo>
                  <a:cubicBezTo>
                    <a:pt x="750" y="805"/>
                    <a:pt x="750" y="816"/>
                    <a:pt x="749" y="820"/>
                  </a:cubicBezTo>
                  <a:cubicBezTo>
                    <a:pt x="748" y="821"/>
                    <a:pt x="748" y="822"/>
                    <a:pt x="747" y="823"/>
                  </a:cubicBezTo>
                  <a:cubicBezTo>
                    <a:pt x="744" y="832"/>
                    <a:pt x="738" y="848"/>
                    <a:pt x="728" y="853"/>
                  </a:cubicBezTo>
                  <a:cubicBezTo>
                    <a:pt x="727" y="854"/>
                    <a:pt x="725" y="855"/>
                    <a:pt x="722" y="857"/>
                  </a:cubicBezTo>
                  <a:cubicBezTo>
                    <a:pt x="718" y="859"/>
                    <a:pt x="710" y="863"/>
                    <a:pt x="706" y="866"/>
                  </a:cubicBezTo>
                  <a:cubicBezTo>
                    <a:pt x="714" y="870"/>
                    <a:pt x="719" y="873"/>
                    <a:pt x="719" y="877"/>
                  </a:cubicBezTo>
                  <a:cubicBezTo>
                    <a:pt x="719" y="881"/>
                    <a:pt x="721" y="894"/>
                    <a:pt x="719" y="901"/>
                  </a:cubicBezTo>
                  <a:cubicBezTo>
                    <a:pt x="718" y="905"/>
                    <a:pt x="713" y="908"/>
                    <a:pt x="709" y="907"/>
                  </a:cubicBezTo>
                  <a:cubicBezTo>
                    <a:pt x="691" y="903"/>
                    <a:pt x="678" y="901"/>
                    <a:pt x="673" y="901"/>
                  </a:cubicBezTo>
                  <a:cubicBezTo>
                    <a:pt x="670" y="901"/>
                    <a:pt x="667" y="901"/>
                    <a:pt x="663" y="901"/>
                  </a:cubicBezTo>
                  <a:cubicBezTo>
                    <a:pt x="649" y="901"/>
                    <a:pt x="633" y="902"/>
                    <a:pt x="626" y="897"/>
                  </a:cubicBezTo>
                  <a:cubicBezTo>
                    <a:pt x="621" y="894"/>
                    <a:pt x="617" y="891"/>
                    <a:pt x="614" y="890"/>
                  </a:cubicBezTo>
                  <a:cubicBezTo>
                    <a:pt x="614" y="890"/>
                    <a:pt x="613" y="890"/>
                    <a:pt x="613" y="890"/>
                  </a:cubicBezTo>
                  <a:cubicBezTo>
                    <a:pt x="613" y="890"/>
                    <a:pt x="613" y="891"/>
                    <a:pt x="613" y="891"/>
                  </a:cubicBezTo>
                  <a:cubicBezTo>
                    <a:pt x="611" y="900"/>
                    <a:pt x="611" y="900"/>
                    <a:pt x="611" y="900"/>
                  </a:cubicBezTo>
                  <a:cubicBezTo>
                    <a:pt x="610" y="902"/>
                    <a:pt x="609" y="904"/>
                    <a:pt x="607" y="905"/>
                  </a:cubicBezTo>
                  <a:cubicBezTo>
                    <a:pt x="605" y="907"/>
                    <a:pt x="603" y="907"/>
                    <a:pt x="601" y="907"/>
                  </a:cubicBezTo>
                  <a:cubicBezTo>
                    <a:pt x="577" y="901"/>
                    <a:pt x="577" y="901"/>
                    <a:pt x="577" y="901"/>
                  </a:cubicBezTo>
                  <a:cubicBezTo>
                    <a:pt x="576" y="901"/>
                    <a:pt x="576" y="901"/>
                    <a:pt x="576" y="901"/>
                  </a:cubicBezTo>
                  <a:cubicBezTo>
                    <a:pt x="554" y="912"/>
                    <a:pt x="554" y="912"/>
                    <a:pt x="554" y="912"/>
                  </a:cubicBezTo>
                  <a:cubicBezTo>
                    <a:pt x="553" y="913"/>
                    <a:pt x="552" y="913"/>
                    <a:pt x="550" y="913"/>
                  </a:cubicBezTo>
                  <a:cubicBezTo>
                    <a:pt x="499" y="913"/>
                    <a:pt x="499" y="913"/>
                    <a:pt x="499" y="913"/>
                  </a:cubicBezTo>
                  <a:cubicBezTo>
                    <a:pt x="499" y="913"/>
                    <a:pt x="498" y="913"/>
                    <a:pt x="498" y="914"/>
                  </a:cubicBezTo>
                  <a:cubicBezTo>
                    <a:pt x="498" y="914"/>
                    <a:pt x="498" y="914"/>
                    <a:pt x="498" y="914"/>
                  </a:cubicBezTo>
                  <a:cubicBezTo>
                    <a:pt x="500" y="919"/>
                    <a:pt x="501" y="926"/>
                    <a:pt x="499" y="931"/>
                  </a:cubicBezTo>
                  <a:cubicBezTo>
                    <a:pt x="495" y="937"/>
                    <a:pt x="484" y="939"/>
                    <a:pt x="475" y="940"/>
                  </a:cubicBezTo>
                  <a:cubicBezTo>
                    <a:pt x="475" y="940"/>
                    <a:pt x="475" y="940"/>
                    <a:pt x="475" y="940"/>
                  </a:cubicBezTo>
                  <a:cubicBezTo>
                    <a:pt x="460" y="953"/>
                    <a:pt x="460" y="953"/>
                    <a:pt x="460" y="953"/>
                  </a:cubicBezTo>
                  <a:cubicBezTo>
                    <a:pt x="459" y="955"/>
                    <a:pt x="457" y="956"/>
                    <a:pt x="455" y="956"/>
                  </a:cubicBezTo>
                  <a:cubicBezTo>
                    <a:pt x="444" y="956"/>
                    <a:pt x="444" y="956"/>
                    <a:pt x="444" y="956"/>
                  </a:cubicBezTo>
                  <a:cubicBezTo>
                    <a:pt x="444" y="956"/>
                    <a:pt x="444" y="956"/>
                    <a:pt x="443" y="956"/>
                  </a:cubicBezTo>
                  <a:cubicBezTo>
                    <a:pt x="432" y="971"/>
                    <a:pt x="410" y="995"/>
                    <a:pt x="398" y="992"/>
                  </a:cubicBezTo>
                  <a:cubicBezTo>
                    <a:pt x="389" y="990"/>
                    <a:pt x="382" y="981"/>
                    <a:pt x="377" y="974"/>
                  </a:cubicBezTo>
                  <a:cubicBezTo>
                    <a:pt x="376" y="973"/>
                    <a:pt x="375" y="971"/>
                    <a:pt x="374" y="970"/>
                  </a:cubicBezTo>
                  <a:cubicBezTo>
                    <a:pt x="370" y="975"/>
                    <a:pt x="363" y="984"/>
                    <a:pt x="359" y="989"/>
                  </a:cubicBezTo>
                  <a:cubicBezTo>
                    <a:pt x="358" y="990"/>
                    <a:pt x="358" y="990"/>
                    <a:pt x="358" y="990"/>
                  </a:cubicBezTo>
                  <a:cubicBezTo>
                    <a:pt x="358" y="990"/>
                    <a:pt x="359" y="990"/>
                    <a:pt x="359" y="991"/>
                  </a:cubicBezTo>
                  <a:cubicBezTo>
                    <a:pt x="375" y="1000"/>
                    <a:pt x="375" y="1001"/>
                    <a:pt x="376" y="1003"/>
                  </a:cubicBezTo>
                  <a:cubicBezTo>
                    <a:pt x="376" y="1004"/>
                    <a:pt x="375" y="1005"/>
                    <a:pt x="375" y="1006"/>
                  </a:cubicBezTo>
                  <a:cubicBezTo>
                    <a:pt x="373" y="1008"/>
                    <a:pt x="371" y="1008"/>
                    <a:pt x="360" y="1006"/>
                  </a:cubicBezTo>
                  <a:cubicBezTo>
                    <a:pt x="355" y="1006"/>
                    <a:pt x="345" y="1004"/>
                    <a:pt x="341" y="1004"/>
                  </a:cubicBezTo>
                  <a:cubicBezTo>
                    <a:pt x="339" y="1010"/>
                    <a:pt x="335" y="1020"/>
                    <a:pt x="332" y="1027"/>
                  </a:cubicBezTo>
                  <a:cubicBezTo>
                    <a:pt x="330" y="1029"/>
                    <a:pt x="328" y="1031"/>
                    <a:pt x="324" y="1031"/>
                  </a:cubicBezTo>
                  <a:cubicBezTo>
                    <a:pt x="273" y="1031"/>
                    <a:pt x="273" y="1031"/>
                    <a:pt x="273" y="1031"/>
                  </a:cubicBezTo>
                  <a:cubicBezTo>
                    <a:pt x="272" y="1031"/>
                    <a:pt x="272" y="1032"/>
                    <a:pt x="272" y="1032"/>
                  </a:cubicBezTo>
                  <a:cubicBezTo>
                    <a:pt x="271" y="1040"/>
                    <a:pt x="270" y="1044"/>
                    <a:pt x="267" y="1046"/>
                  </a:cubicBezTo>
                  <a:cubicBezTo>
                    <a:pt x="264" y="1049"/>
                    <a:pt x="257" y="1049"/>
                    <a:pt x="242" y="1048"/>
                  </a:cubicBezTo>
                  <a:cubicBezTo>
                    <a:pt x="237" y="1048"/>
                    <a:pt x="228" y="1048"/>
                    <a:pt x="226" y="1048"/>
                  </a:cubicBezTo>
                  <a:cubicBezTo>
                    <a:pt x="226" y="1049"/>
                    <a:pt x="225" y="1049"/>
                    <a:pt x="225" y="1050"/>
                  </a:cubicBezTo>
                  <a:cubicBezTo>
                    <a:pt x="222" y="1053"/>
                    <a:pt x="218" y="1058"/>
                    <a:pt x="213" y="1058"/>
                  </a:cubicBezTo>
                  <a:close/>
                  <a:moveTo>
                    <a:pt x="151" y="992"/>
                  </a:moveTo>
                  <a:cubicBezTo>
                    <a:pt x="153" y="992"/>
                    <a:pt x="156" y="993"/>
                    <a:pt x="157" y="995"/>
                  </a:cubicBezTo>
                  <a:cubicBezTo>
                    <a:pt x="161" y="999"/>
                    <a:pt x="161" y="1001"/>
                    <a:pt x="161" y="1003"/>
                  </a:cubicBezTo>
                  <a:cubicBezTo>
                    <a:pt x="161" y="1007"/>
                    <a:pt x="158" y="1026"/>
                    <a:pt x="157" y="1028"/>
                  </a:cubicBezTo>
                  <a:cubicBezTo>
                    <a:pt x="156" y="1032"/>
                    <a:pt x="152" y="1034"/>
                    <a:pt x="137" y="1039"/>
                  </a:cubicBezTo>
                  <a:cubicBezTo>
                    <a:pt x="134" y="1040"/>
                    <a:pt x="130" y="1041"/>
                    <a:pt x="129" y="1041"/>
                  </a:cubicBezTo>
                  <a:cubicBezTo>
                    <a:pt x="129" y="1042"/>
                    <a:pt x="128" y="1043"/>
                    <a:pt x="124" y="1050"/>
                  </a:cubicBezTo>
                  <a:cubicBezTo>
                    <a:pt x="124" y="1050"/>
                    <a:pt x="124" y="1050"/>
                    <a:pt x="124" y="1051"/>
                  </a:cubicBezTo>
                  <a:cubicBezTo>
                    <a:pt x="124" y="1051"/>
                    <a:pt x="124" y="1051"/>
                    <a:pt x="125" y="1051"/>
                  </a:cubicBezTo>
                  <a:cubicBezTo>
                    <a:pt x="213" y="1051"/>
                    <a:pt x="213" y="1051"/>
                    <a:pt x="213" y="1051"/>
                  </a:cubicBezTo>
                  <a:cubicBezTo>
                    <a:pt x="215" y="1051"/>
                    <a:pt x="217" y="1048"/>
                    <a:pt x="219" y="1045"/>
                  </a:cubicBezTo>
                  <a:cubicBezTo>
                    <a:pt x="220" y="1045"/>
                    <a:pt x="220" y="1044"/>
                    <a:pt x="221" y="1043"/>
                  </a:cubicBezTo>
                  <a:cubicBezTo>
                    <a:pt x="223" y="1041"/>
                    <a:pt x="227" y="1041"/>
                    <a:pt x="243" y="1041"/>
                  </a:cubicBezTo>
                  <a:cubicBezTo>
                    <a:pt x="249" y="1041"/>
                    <a:pt x="260" y="1042"/>
                    <a:pt x="262" y="1041"/>
                  </a:cubicBezTo>
                  <a:cubicBezTo>
                    <a:pt x="263" y="1040"/>
                    <a:pt x="264" y="1038"/>
                    <a:pt x="265" y="1032"/>
                  </a:cubicBezTo>
                  <a:cubicBezTo>
                    <a:pt x="265" y="1027"/>
                    <a:pt x="268" y="1024"/>
                    <a:pt x="273" y="1024"/>
                  </a:cubicBezTo>
                  <a:cubicBezTo>
                    <a:pt x="324" y="1024"/>
                    <a:pt x="324" y="1024"/>
                    <a:pt x="324" y="1024"/>
                  </a:cubicBezTo>
                  <a:cubicBezTo>
                    <a:pt x="325" y="1024"/>
                    <a:pt x="325" y="1024"/>
                    <a:pt x="325" y="1024"/>
                  </a:cubicBezTo>
                  <a:cubicBezTo>
                    <a:pt x="330" y="1013"/>
                    <a:pt x="334" y="1003"/>
                    <a:pt x="334" y="1002"/>
                  </a:cubicBezTo>
                  <a:cubicBezTo>
                    <a:pt x="334" y="1000"/>
                    <a:pt x="335" y="999"/>
                    <a:pt x="336" y="999"/>
                  </a:cubicBezTo>
                  <a:cubicBezTo>
                    <a:pt x="339" y="997"/>
                    <a:pt x="344" y="997"/>
                    <a:pt x="359" y="999"/>
                  </a:cubicBezTo>
                  <a:cubicBezTo>
                    <a:pt x="358" y="998"/>
                    <a:pt x="357" y="998"/>
                    <a:pt x="355" y="997"/>
                  </a:cubicBezTo>
                  <a:cubicBezTo>
                    <a:pt x="353" y="996"/>
                    <a:pt x="352" y="994"/>
                    <a:pt x="351" y="991"/>
                  </a:cubicBezTo>
                  <a:cubicBezTo>
                    <a:pt x="351" y="989"/>
                    <a:pt x="351" y="987"/>
                    <a:pt x="353" y="985"/>
                  </a:cubicBezTo>
                  <a:cubicBezTo>
                    <a:pt x="359" y="978"/>
                    <a:pt x="368" y="966"/>
                    <a:pt x="370" y="963"/>
                  </a:cubicBezTo>
                  <a:cubicBezTo>
                    <a:pt x="371" y="962"/>
                    <a:pt x="372" y="961"/>
                    <a:pt x="373" y="961"/>
                  </a:cubicBezTo>
                  <a:cubicBezTo>
                    <a:pt x="373" y="961"/>
                    <a:pt x="373" y="961"/>
                    <a:pt x="373" y="961"/>
                  </a:cubicBezTo>
                  <a:cubicBezTo>
                    <a:pt x="377" y="961"/>
                    <a:pt x="379" y="964"/>
                    <a:pt x="383" y="970"/>
                  </a:cubicBezTo>
                  <a:cubicBezTo>
                    <a:pt x="387" y="975"/>
                    <a:pt x="394" y="983"/>
                    <a:pt x="400" y="985"/>
                  </a:cubicBezTo>
                  <a:cubicBezTo>
                    <a:pt x="405" y="987"/>
                    <a:pt x="421" y="972"/>
                    <a:pt x="438" y="951"/>
                  </a:cubicBezTo>
                  <a:cubicBezTo>
                    <a:pt x="439" y="949"/>
                    <a:pt x="442" y="948"/>
                    <a:pt x="444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55" y="948"/>
                    <a:pt x="455" y="948"/>
                    <a:pt x="455" y="948"/>
                  </a:cubicBezTo>
                  <a:cubicBezTo>
                    <a:pt x="470" y="935"/>
                    <a:pt x="470" y="935"/>
                    <a:pt x="470" y="935"/>
                  </a:cubicBezTo>
                  <a:cubicBezTo>
                    <a:pt x="471" y="934"/>
                    <a:pt x="473" y="933"/>
                    <a:pt x="475" y="933"/>
                  </a:cubicBezTo>
                  <a:cubicBezTo>
                    <a:pt x="484" y="932"/>
                    <a:pt x="491" y="930"/>
                    <a:pt x="492" y="927"/>
                  </a:cubicBezTo>
                  <a:cubicBezTo>
                    <a:pt x="493" y="925"/>
                    <a:pt x="493" y="921"/>
                    <a:pt x="491" y="917"/>
                  </a:cubicBezTo>
                  <a:cubicBezTo>
                    <a:pt x="490" y="914"/>
                    <a:pt x="491" y="912"/>
                    <a:pt x="492" y="909"/>
                  </a:cubicBezTo>
                  <a:cubicBezTo>
                    <a:pt x="494" y="907"/>
                    <a:pt x="496" y="906"/>
                    <a:pt x="499" y="906"/>
                  </a:cubicBezTo>
                  <a:cubicBezTo>
                    <a:pt x="550" y="906"/>
                    <a:pt x="550" y="906"/>
                    <a:pt x="550" y="906"/>
                  </a:cubicBezTo>
                  <a:cubicBezTo>
                    <a:pt x="550" y="906"/>
                    <a:pt x="551" y="906"/>
                    <a:pt x="551" y="906"/>
                  </a:cubicBezTo>
                  <a:cubicBezTo>
                    <a:pt x="573" y="895"/>
                    <a:pt x="573" y="895"/>
                    <a:pt x="573" y="895"/>
                  </a:cubicBezTo>
                  <a:cubicBezTo>
                    <a:pt x="574" y="894"/>
                    <a:pt x="576" y="893"/>
                    <a:pt x="578" y="894"/>
                  </a:cubicBezTo>
                  <a:cubicBezTo>
                    <a:pt x="603" y="899"/>
                    <a:pt x="603" y="899"/>
                    <a:pt x="603" y="899"/>
                  </a:cubicBezTo>
                  <a:cubicBezTo>
                    <a:pt x="603" y="900"/>
                    <a:pt x="603" y="899"/>
                    <a:pt x="603" y="899"/>
                  </a:cubicBezTo>
                  <a:cubicBezTo>
                    <a:pt x="604" y="899"/>
                    <a:pt x="604" y="899"/>
                    <a:pt x="604" y="899"/>
                  </a:cubicBezTo>
                  <a:cubicBezTo>
                    <a:pt x="606" y="889"/>
                    <a:pt x="606" y="889"/>
                    <a:pt x="606" y="889"/>
                  </a:cubicBezTo>
                  <a:cubicBezTo>
                    <a:pt x="606" y="887"/>
                    <a:pt x="608" y="885"/>
                    <a:pt x="610" y="884"/>
                  </a:cubicBezTo>
                  <a:cubicBezTo>
                    <a:pt x="612" y="883"/>
                    <a:pt x="615" y="883"/>
                    <a:pt x="617" y="884"/>
                  </a:cubicBezTo>
                  <a:cubicBezTo>
                    <a:pt x="620" y="885"/>
                    <a:pt x="625" y="887"/>
                    <a:pt x="630" y="891"/>
                  </a:cubicBezTo>
                  <a:cubicBezTo>
                    <a:pt x="635" y="894"/>
                    <a:pt x="652" y="894"/>
                    <a:pt x="662" y="894"/>
                  </a:cubicBezTo>
                  <a:cubicBezTo>
                    <a:pt x="667" y="893"/>
                    <a:pt x="670" y="893"/>
                    <a:pt x="673" y="893"/>
                  </a:cubicBezTo>
                  <a:cubicBezTo>
                    <a:pt x="681" y="894"/>
                    <a:pt x="700" y="898"/>
                    <a:pt x="711" y="900"/>
                  </a:cubicBezTo>
                  <a:cubicBezTo>
                    <a:pt x="711" y="900"/>
                    <a:pt x="712" y="900"/>
                    <a:pt x="712" y="899"/>
                  </a:cubicBezTo>
                  <a:cubicBezTo>
                    <a:pt x="713" y="895"/>
                    <a:pt x="713" y="885"/>
                    <a:pt x="712" y="878"/>
                  </a:cubicBezTo>
                  <a:cubicBezTo>
                    <a:pt x="711" y="877"/>
                    <a:pt x="708" y="875"/>
                    <a:pt x="700" y="871"/>
                  </a:cubicBezTo>
                  <a:cubicBezTo>
                    <a:pt x="698" y="871"/>
                    <a:pt x="698" y="871"/>
                    <a:pt x="698" y="871"/>
                  </a:cubicBezTo>
                  <a:cubicBezTo>
                    <a:pt x="697" y="870"/>
                    <a:pt x="696" y="869"/>
                    <a:pt x="696" y="867"/>
                  </a:cubicBezTo>
                  <a:cubicBezTo>
                    <a:pt x="696" y="863"/>
                    <a:pt x="699" y="861"/>
                    <a:pt x="719" y="850"/>
                  </a:cubicBezTo>
                  <a:cubicBezTo>
                    <a:pt x="721" y="849"/>
                    <a:pt x="723" y="848"/>
                    <a:pt x="725" y="847"/>
                  </a:cubicBezTo>
                  <a:cubicBezTo>
                    <a:pt x="732" y="843"/>
                    <a:pt x="738" y="827"/>
                    <a:pt x="741" y="821"/>
                  </a:cubicBezTo>
                  <a:cubicBezTo>
                    <a:pt x="741" y="819"/>
                    <a:pt x="742" y="818"/>
                    <a:pt x="742" y="817"/>
                  </a:cubicBezTo>
                  <a:cubicBezTo>
                    <a:pt x="743" y="814"/>
                    <a:pt x="743" y="792"/>
                    <a:pt x="743" y="783"/>
                  </a:cubicBezTo>
                  <a:cubicBezTo>
                    <a:pt x="743" y="780"/>
                    <a:pt x="743" y="777"/>
                    <a:pt x="743" y="775"/>
                  </a:cubicBezTo>
                  <a:cubicBezTo>
                    <a:pt x="743" y="764"/>
                    <a:pt x="766" y="748"/>
                    <a:pt x="770" y="746"/>
                  </a:cubicBezTo>
                  <a:cubicBezTo>
                    <a:pt x="776" y="742"/>
                    <a:pt x="780" y="734"/>
                    <a:pt x="779" y="726"/>
                  </a:cubicBezTo>
                  <a:cubicBezTo>
                    <a:pt x="779" y="719"/>
                    <a:pt x="781" y="710"/>
                    <a:pt x="787" y="699"/>
                  </a:cubicBezTo>
                  <a:cubicBezTo>
                    <a:pt x="788" y="695"/>
                    <a:pt x="788" y="660"/>
                    <a:pt x="787" y="652"/>
                  </a:cubicBezTo>
                  <a:cubicBezTo>
                    <a:pt x="786" y="645"/>
                    <a:pt x="784" y="642"/>
                    <a:pt x="780" y="638"/>
                  </a:cubicBezTo>
                  <a:cubicBezTo>
                    <a:pt x="776" y="634"/>
                    <a:pt x="778" y="628"/>
                    <a:pt x="779" y="622"/>
                  </a:cubicBezTo>
                  <a:cubicBezTo>
                    <a:pt x="780" y="620"/>
                    <a:pt x="782" y="614"/>
                    <a:pt x="781" y="613"/>
                  </a:cubicBezTo>
                  <a:cubicBezTo>
                    <a:pt x="774" y="608"/>
                    <a:pt x="766" y="587"/>
                    <a:pt x="764" y="574"/>
                  </a:cubicBezTo>
                  <a:cubicBezTo>
                    <a:pt x="762" y="564"/>
                    <a:pt x="771" y="549"/>
                    <a:pt x="777" y="538"/>
                  </a:cubicBezTo>
                  <a:cubicBezTo>
                    <a:pt x="779" y="535"/>
                    <a:pt x="781" y="531"/>
                    <a:pt x="782" y="529"/>
                  </a:cubicBezTo>
                  <a:cubicBezTo>
                    <a:pt x="781" y="528"/>
                    <a:pt x="778" y="527"/>
                    <a:pt x="777" y="526"/>
                  </a:cubicBezTo>
                  <a:cubicBezTo>
                    <a:pt x="772" y="523"/>
                    <a:pt x="768" y="521"/>
                    <a:pt x="768" y="517"/>
                  </a:cubicBezTo>
                  <a:cubicBezTo>
                    <a:pt x="768" y="511"/>
                    <a:pt x="766" y="507"/>
                    <a:pt x="763" y="504"/>
                  </a:cubicBezTo>
                  <a:cubicBezTo>
                    <a:pt x="759" y="500"/>
                    <a:pt x="759" y="489"/>
                    <a:pt x="760" y="472"/>
                  </a:cubicBezTo>
                  <a:cubicBezTo>
                    <a:pt x="760" y="467"/>
                    <a:pt x="760" y="462"/>
                    <a:pt x="760" y="461"/>
                  </a:cubicBezTo>
                  <a:cubicBezTo>
                    <a:pt x="759" y="457"/>
                    <a:pt x="753" y="449"/>
                    <a:pt x="745" y="443"/>
                  </a:cubicBezTo>
                  <a:cubicBezTo>
                    <a:pt x="739" y="439"/>
                    <a:pt x="740" y="428"/>
                    <a:pt x="741" y="416"/>
                  </a:cubicBezTo>
                  <a:cubicBezTo>
                    <a:pt x="741" y="410"/>
                    <a:pt x="741" y="404"/>
                    <a:pt x="741" y="399"/>
                  </a:cubicBezTo>
                  <a:cubicBezTo>
                    <a:pt x="740" y="394"/>
                    <a:pt x="739" y="393"/>
                    <a:pt x="738" y="393"/>
                  </a:cubicBezTo>
                  <a:cubicBezTo>
                    <a:pt x="734" y="389"/>
                    <a:pt x="721" y="388"/>
                    <a:pt x="711" y="386"/>
                  </a:cubicBezTo>
                  <a:cubicBezTo>
                    <a:pt x="703" y="385"/>
                    <a:pt x="696" y="385"/>
                    <a:pt x="693" y="383"/>
                  </a:cubicBezTo>
                  <a:cubicBezTo>
                    <a:pt x="684" y="380"/>
                    <a:pt x="686" y="367"/>
                    <a:pt x="688" y="358"/>
                  </a:cubicBezTo>
                  <a:cubicBezTo>
                    <a:pt x="688" y="355"/>
                    <a:pt x="689" y="352"/>
                    <a:pt x="689" y="350"/>
                  </a:cubicBezTo>
                  <a:cubicBezTo>
                    <a:pt x="689" y="348"/>
                    <a:pt x="689" y="348"/>
                    <a:pt x="685" y="346"/>
                  </a:cubicBezTo>
                  <a:cubicBezTo>
                    <a:pt x="680" y="344"/>
                    <a:pt x="674" y="341"/>
                    <a:pt x="665" y="332"/>
                  </a:cubicBezTo>
                  <a:cubicBezTo>
                    <a:pt x="651" y="318"/>
                    <a:pt x="648" y="297"/>
                    <a:pt x="647" y="288"/>
                  </a:cubicBezTo>
                  <a:cubicBezTo>
                    <a:pt x="647" y="288"/>
                    <a:pt x="647" y="287"/>
                    <a:pt x="647" y="287"/>
                  </a:cubicBezTo>
                  <a:cubicBezTo>
                    <a:pt x="640" y="287"/>
                    <a:pt x="628" y="290"/>
                    <a:pt x="626" y="304"/>
                  </a:cubicBezTo>
                  <a:cubicBezTo>
                    <a:pt x="622" y="324"/>
                    <a:pt x="618" y="331"/>
                    <a:pt x="611" y="341"/>
                  </a:cubicBezTo>
                  <a:cubicBezTo>
                    <a:pt x="611" y="343"/>
                    <a:pt x="610" y="344"/>
                    <a:pt x="609" y="345"/>
                  </a:cubicBezTo>
                  <a:cubicBezTo>
                    <a:pt x="608" y="347"/>
                    <a:pt x="607" y="349"/>
                    <a:pt x="605" y="351"/>
                  </a:cubicBezTo>
                  <a:cubicBezTo>
                    <a:pt x="604" y="352"/>
                    <a:pt x="603" y="352"/>
                    <a:pt x="602" y="353"/>
                  </a:cubicBezTo>
                  <a:cubicBezTo>
                    <a:pt x="597" y="357"/>
                    <a:pt x="590" y="359"/>
                    <a:pt x="582" y="359"/>
                  </a:cubicBezTo>
                  <a:cubicBezTo>
                    <a:pt x="582" y="359"/>
                    <a:pt x="581" y="359"/>
                    <a:pt x="581" y="359"/>
                  </a:cubicBezTo>
                  <a:cubicBezTo>
                    <a:pt x="580" y="361"/>
                    <a:pt x="578" y="362"/>
                    <a:pt x="577" y="364"/>
                  </a:cubicBezTo>
                  <a:cubicBezTo>
                    <a:pt x="576" y="364"/>
                    <a:pt x="576" y="365"/>
                    <a:pt x="575" y="365"/>
                  </a:cubicBezTo>
                  <a:cubicBezTo>
                    <a:pt x="575" y="365"/>
                    <a:pt x="574" y="366"/>
                    <a:pt x="573" y="366"/>
                  </a:cubicBezTo>
                  <a:cubicBezTo>
                    <a:pt x="572" y="367"/>
                    <a:pt x="571" y="367"/>
                    <a:pt x="571" y="368"/>
                  </a:cubicBezTo>
                  <a:cubicBezTo>
                    <a:pt x="567" y="369"/>
                    <a:pt x="560" y="371"/>
                    <a:pt x="552" y="362"/>
                  </a:cubicBezTo>
                  <a:cubicBezTo>
                    <a:pt x="552" y="362"/>
                    <a:pt x="551" y="361"/>
                    <a:pt x="551" y="361"/>
                  </a:cubicBezTo>
                  <a:cubicBezTo>
                    <a:pt x="550" y="359"/>
                    <a:pt x="549" y="358"/>
                    <a:pt x="548" y="356"/>
                  </a:cubicBezTo>
                  <a:cubicBezTo>
                    <a:pt x="548" y="356"/>
                    <a:pt x="548" y="356"/>
                    <a:pt x="547" y="355"/>
                  </a:cubicBezTo>
                  <a:cubicBezTo>
                    <a:pt x="547" y="354"/>
                    <a:pt x="547" y="354"/>
                    <a:pt x="546" y="353"/>
                  </a:cubicBezTo>
                  <a:cubicBezTo>
                    <a:pt x="546" y="352"/>
                    <a:pt x="545" y="351"/>
                    <a:pt x="545" y="350"/>
                  </a:cubicBezTo>
                  <a:cubicBezTo>
                    <a:pt x="545" y="350"/>
                    <a:pt x="545" y="350"/>
                    <a:pt x="545" y="350"/>
                  </a:cubicBezTo>
                  <a:cubicBezTo>
                    <a:pt x="544" y="351"/>
                    <a:pt x="544" y="351"/>
                    <a:pt x="544" y="351"/>
                  </a:cubicBezTo>
                  <a:cubicBezTo>
                    <a:pt x="543" y="351"/>
                    <a:pt x="542" y="351"/>
                    <a:pt x="541" y="351"/>
                  </a:cubicBezTo>
                  <a:cubicBezTo>
                    <a:pt x="541" y="351"/>
                    <a:pt x="540" y="351"/>
                    <a:pt x="539" y="351"/>
                  </a:cubicBezTo>
                  <a:cubicBezTo>
                    <a:pt x="539" y="351"/>
                    <a:pt x="539" y="350"/>
                    <a:pt x="539" y="350"/>
                  </a:cubicBezTo>
                  <a:cubicBezTo>
                    <a:pt x="538" y="350"/>
                    <a:pt x="538" y="350"/>
                    <a:pt x="537" y="350"/>
                  </a:cubicBezTo>
                  <a:cubicBezTo>
                    <a:pt x="537" y="350"/>
                    <a:pt x="537" y="350"/>
                    <a:pt x="536" y="349"/>
                  </a:cubicBezTo>
                  <a:cubicBezTo>
                    <a:pt x="535" y="349"/>
                    <a:pt x="534" y="348"/>
                    <a:pt x="534" y="347"/>
                  </a:cubicBezTo>
                  <a:cubicBezTo>
                    <a:pt x="533" y="347"/>
                    <a:pt x="533" y="346"/>
                    <a:pt x="533" y="346"/>
                  </a:cubicBezTo>
                  <a:cubicBezTo>
                    <a:pt x="533" y="346"/>
                    <a:pt x="533" y="346"/>
                    <a:pt x="533" y="346"/>
                  </a:cubicBezTo>
                  <a:cubicBezTo>
                    <a:pt x="532" y="345"/>
                    <a:pt x="532" y="345"/>
                    <a:pt x="532" y="344"/>
                  </a:cubicBezTo>
                  <a:cubicBezTo>
                    <a:pt x="531" y="345"/>
                    <a:pt x="529" y="346"/>
                    <a:pt x="527" y="346"/>
                  </a:cubicBezTo>
                  <a:cubicBezTo>
                    <a:pt x="527" y="346"/>
                    <a:pt x="527" y="346"/>
                    <a:pt x="527" y="346"/>
                  </a:cubicBezTo>
                  <a:cubicBezTo>
                    <a:pt x="526" y="346"/>
                    <a:pt x="525" y="345"/>
                    <a:pt x="524" y="345"/>
                  </a:cubicBezTo>
                  <a:cubicBezTo>
                    <a:pt x="523" y="345"/>
                    <a:pt x="523" y="345"/>
                    <a:pt x="523" y="345"/>
                  </a:cubicBezTo>
                  <a:cubicBezTo>
                    <a:pt x="522" y="345"/>
                    <a:pt x="522" y="345"/>
                    <a:pt x="521" y="345"/>
                  </a:cubicBezTo>
                  <a:cubicBezTo>
                    <a:pt x="520" y="345"/>
                    <a:pt x="520" y="345"/>
                    <a:pt x="519" y="345"/>
                  </a:cubicBezTo>
                  <a:cubicBezTo>
                    <a:pt x="518" y="344"/>
                    <a:pt x="516" y="344"/>
                    <a:pt x="515" y="344"/>
                  </a:cubicBezTo>
                  <a:cubicBezTo>
                    <a:pt x="514" y="343"/>
                    <a:pt x="512" y="343"/>
                    <a:pt x="511" y="343"/>
                  </a:cubicBezTo>
                  <a:cubicBezTo>
                    <a:pt x="509" y="342"/>
                    <a:pt x="507" y="342"/>
                    <a:pt x="505" y="341"/>
                  </a:cubicBezTo>
                  <a:cubicBezTo>
                    <a:pt x="505" y="341"/>
                    <a:pt x="505" y="341"/>
                    <a:pt x="505" y="341"/>
                  </a:cubicBezTo>
                  <a:cubicBezTo>
                    <a:pt x="504" y="341"/>
                    <a:pt x="504" y="340"/>
                    <a:pt x="503" y="340"/>
                  </a:cubicBezTo>
                  <a:cubicBezTo>
                    <a:pt x="502" y="340"/>
                    <a:pt x="502" y="340"/>
                    <a:pt x="501" y="339"/>
                  </a:cubicBezTo>
                  <a:cubicBezTo>
                    <a:pt x="500" y="339"/>
                    <a:pt x="500" y="339"/>
                    <a:pt x="499" y="339"/>
                  </a:cubicBezTo>
                  <a:cubicBezTo>
                    <a:pt x="498" y="338"/>
                    <a:pt x="498" y="338"/>
                    <a:pt x="498" y="338"/>
                  </a:cubicBezTo>
                  <a:cubicBezTo>
                    <a:pt x="498" y="338"/>
                    <a:pt x="497" y="338"/>
                    <a:pt x="497" y="337"/>
                  </a:cubicBezTo>
                  <a:cubicBezTo>
                    <a:pt x="495" y="337"/>
                    <a:pt x="495" y="337"/>
                    <a:pt x="495" y="337"/>
                  </a:cubicBezTo>
                  <a:cubicBezTo>
                    <a:pt x="494" y="336"/>
                    <a:pt x="493" y="336"/>
                    <a:pt x="493" y="335"/>
                  </a:cubicBezTo>
                  <a:cubicBezTo>
                    <a:pt x="492" y="335"/>
                    <a:pt x="492" y="335"/>
                    <a:pt x="491" y="335"/>
                  </a:cubicBezTo>
                  <a:cubicBezTo>
                    <a:pt x="490" y="333"/>
                    <a:pt x="488" y="332"/>
                    <a:pt x="487" y="331"/>
                  </a:cubicBezTo>
                  <a:cubicBezTo>
                    <a:pt x="485" y="329"/>
                    <a:pt x="485" y="327"/>
                    <a:pt x="485" y="325"/>
                  </a:cubicBezTo>
                  <a:cubicBezTo>
                    <a:pt x="485" y="325"/>
                    <a:pt x="485" y="325"/>
                    <a:pt x="485" y="324"/>
                  </a:cubicBezTo>
                  <a:cubicBezTo>
                    <a:pt x="485" y="323"/>
                    <a:pt x="485" y="322"/>
                    <a:pt x="485" y="321"/>
                  </a:cubicBezTo>
                  <a:cubicBezTo>
                    <a:pt x="486" y="321"/>
                    <a:pt x="486" y="321"/>
                    <a:pt x="486" y="321"/>
                  </a:cubicBezTo>
                  <a:cubicBezTo>
                    <a:pt x="486" y="320"/>
                    <a:pt x="487" y="319"/>
                    <a:pt x="487" y="318"/>
                  </a:cubicBezTo>
                  <a:cubicBezTo>
                    <a:pt x="488" y="317"/>
                    <a:pt x="488" y="316"/>
                    <a:pt x="488" y="316"/>
                  </a:cubicBezTo>
                  <a:cubicBezTo>
                    <a:pt x="488" y="316"/>
                    <a:pt x="488" y="316"/>
                    <a:pt x="488" y="316"/>
                  </a:cubicBezTo>
                  <a:cubicBezTo>
                    <a:pt x="489" y="315"/>
                    <a:pt x="489" y="315"/>
                    <a:pt x="490" y="314"/>
                  </a:cubicBezTo>
                  <a:cubicBezTo>
                    <a:pt x="491" y="313"/>
                    <a:pt x="492" y="312"/>
                    <a:pt x="493" y="310"/>
                  </a:cubicBezTo>
                  <a:cubicBezTo>
                    <a:pt x="493" y="310"/>
                    <a:pt x="493" y="310"/>
                    <a:pt x="493" y="310"/>
                  </a:cubicBezTo>
                  <a:cubicBezTo>
                    <a:pt x="493" y="309"/>
                    <a:pt x="493" y="309"/>
                    <a:pt x="493" y="309"/>
                  </a:cubicBezTo>
                  <a:cubicBezTo>
                    <a:pt x="493" y="309"/>
                    <a:pt x="492" y="309"/>
                    <a:pt x="492" y="309"/>
                  </a:cubicBezTo>
                  <a:cubicBezTo>
                    <a:pt x="492" y="309"/>
                    <a:pt x="491" y="308"/>
                    <a:pt x="490" y="307"/>
                  </a:cubicBezTo>
                  <a:cubicBezTo>
                    <a:pt x="490" y="307"/>
                    <a:pt x="490" y="307"/>
                    <a:pt x="490" y="307"/>
                  </a:cubicBezTo>
                  <a:cubicBezTo>
                    <a:pt x="487" y="305"/>
                    <a:pt x="485" y="303"/>
                    <a:pt x="484" y="301"/>
                  </a:cubicBezTo>
                  <a:cubicBezTo>
                    <a:pt x="483" y="300"/>
                    <a:pt x="482" y="300"/>
                    <a:pt x="482" y="299"/>
                  </a:cubicBezTo>
                  <a:cubicBezTo>
                    <a:pt x="478" y="295"/>
                    <a:pt x="478" y="294"/>
                    <a:pt x="477" y="293"/>
                  </a:cubicBezTo>
                  <a:cubicBezTo>
                    <a:pt x="477" y="293"/>
                    <a:pt x="477" y="293"/>
                    <a:pt x="477" y="292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1"/>
                    <a:pt x="477" y="291"/>
                    <a:pt x="477" y="291"/>
                  </a:cubicBezTo>
                  <a:cubicBezTo>
                    <a:pt x="477" y="290"/>
                    <a:pt x="477" y="289"/>
                    <a:pt x="476" y="287"/>
                  </a:cubicBezTo>
                  <a:cubicBezTo>
                    <a:pt x="476" y="287"/>
                    <a:pt x="476" y="286"/>
                    <a:pt x="476" y="285"/>
                  </a:cubicBezTo>
                  <a:cubicBezTo>
                    <a:pt x="476" y="285"/>
                    <a:pt x="476" y="284"/>
                    <a:pt x="476" y="282"/>
                  </a:cubicBezTo>
                  <a:cubicBezTo>
                    <a:pt x="476" y="282"/>
                    <a:pt x="476" y="281"/>
                    <a:pt x="476" y="280"/>
                  </a:cubicBezTo>
                  <a:cubicBezTo>
                    <a:pt x="476" y="280"/>
                    <a:pt x="476" y="280"/>
                    <a:pt x="476" y="280"/>
                  </a:cubicBezTo>
                  <a:cubicBezTo>
                    <a:pt x="473" y="276"/>
                    <a:pt x="471" y="272"/>
                    <a:pt x="469" y="268"/>
                  </a:cubicBezTo>
                  <a:cubicBezTo>
                    <a:pt x="469" y="268"/>
                    <a:pt x="469" y="268"/>
                    <a:pt x="468" y="268"/>
                  </a:cubicBezTo>
                  <a:cubicBezTo>
                    <a:pt x="468" y="267"/>
                    <a:pt x="468" y="266"/>
                    <a:pt x="467" y="266"/>
                  </a:cubicBezTo>
                  <a:cubicBezTo>
                    <a:pt x="466" y="263"/>
                    <a:pt x="465" y="260"/>
                    <a:pt x="464" y="258"/>
                  </a:cubicBezTo>
                  <a:cubicBezTo>
                    <a:pt x="464" y="257"/>
                    <a:pt x="464" y="256"/>
                    <a:pt x="464" y="255"/>
                  </a:cubicBezTo>
                  <a:cubicBezTo>
                    <a:pt x="464" y="255"/>
                    <a:pt x="464" y="254"/>
                    <a:pt x="463" y="254"/>
                  </a:cubicBezTo>
                  <a:cubicBezTo>
                    <a:pt x="463" y="253"/>
                    <a:pt x="463" y="253"/>
                    <a:pt x="463" y="252"/>
                  </a:cubicBezTo>
                  <a:cubicBezTo>
                    <a:pt x="463" y="252"/>
                    <a:pt x="463" y="251"/>
                    <a:pt x="463" y="250"/>
                  </a:cubicBezTo>
                  <a:cubicBezTo>
                    <a:pt x="463" y="250"/>
                    <a:pt x="463" y="249"/>
                    <a:pt x="463" y="248"/>
                  </a:cubicBezTo>
                  <a:cubicBezTo>
                    <a:pt x="463" y="246"/>
                    <a:pt x="463" y="244"/>
                    <a:pt x="463" y="242"/>
                  </a:cubicBezTo>
                  <a:cubicBezTo>
                    <a:pt x="464" y="242"/>
                    <a:pt x="464" y="241"/>
                    <a:pt x="464" y="241"/>
                  </a:cubicBezTo>
                  <a:cubicBezTo>
                    <a:pt x="464" y="240"/>
                    <a:pt x="464" y="240"/>
                    <a:pt x="464" y="239"/>
                  </a:cubicBezTo>
                  <a:cubicBezTo>
                    <a:pt x="465" y="236"/>
                    <a:pt x="467" y="234"/>
                    <a:pt x="470" y="231"/>
                  </a:cubicBezTo>
                  <a:cubicBezTo>
                    <a:pt x="470" y="231"/>
                    <a:pt x="471" y="231"/>
                    <a:pt x="471" y="230"/>
                  </a:cubicBezTo>
                  <a:cubicBezTo>
                    <a:pt x="472" y="230"/>
                    <a:pt x="472" y="230"/>
                    <a:pt x="472" y="229"/>
                  </a:cubicBezTo>
                  <a:cubicBezTo>
                    <a:pt x="473" y="229"/>
                    <a:pt x="474" y="228"/>
                    <a:pt x="475" y="227"/>
                  </a:cubicBezTo>
                  <a:cubicBezTo>
                    <a:pt x="476" y="227"/>
                    <a:pt x="477" y="226"/>
                    <a:pt x="477" y="226"/>
                  </a:cubicBezTo>
                  <a:cubicBezTo>
                    <a:pt x="478" y="225"/>
                    <a:pt x="479" y="225"/>
                    <a:pt x="480" y="224"/>
                  </a:cubicBezTo>
                  <a:cubicBezTo>
                    <a:pt x="481" y="224"/>
                    <a:pt x="481" y="223"/>
                    <a:pt x="482" y="223"/>
                  </a:cubicBezTo>
                  <a:cubicBezTo>
                    <a:pt x="483" y="223"/>
                    <a:pt x="483" y="222"/>
                    <a:pt x="484" y="222"/>
                  </a:cubicBezTo>
                  <a:cubicBezTo>
                    <a:pt x="485" y="221"/>
                    <a:pt x="486" y="221"/>
                    <a:pt x="487" y="221"/>
                  </a:cubicBezTo>
                  <a:cubicBezTo>
                    <a:pt x="488" y="220"/>
                    <a:pt x="489" y="220"/>
                    <a:pt x="490" y="219"/>
                  </a:cubicBezTo>
                  <a:cubicBezTo>
                    <a:pt x="493" y="218"/>
                    <a:pt x="495" y="217"/>
                    <a:pt x="498" y="216"/>
                  </a:cubicBezTo>
                  <a:cubicBezTo>
                    <a:pt x="499" y="216"/>
                    <a:pt x="500" y="216"/>
                    <a:pt x="501" y="215"/>
                  </a:cubicBezTo>
                  <a:cubicBezTo>
                    <a:pt x="503" y="215"/>
                    <a:pt x="504" y="214"/>
                    <a:pt x="506" y="214"/>
                  </a:cubicBezTo>
                  <a:cubicBezTo>
                    <a:pt x="506" y="213"/>
                    <a:pt x="505" y="213"/>
                    <a:pt x="505" y="213"/>
                  </a:cubicBezTo>
                  <a:cubicBezTo>
                    <a:pt x="505" y="212"/>
                    <a:pt x="504" y="211"/>
                    <a:pt x="504" y="210"/>
                  </a:cubicBezTo>
                  <a:cubicBezTo>
                    <a:pt x="501" y="205"/>
                    <a:pt x="509" y="174"/>
                    <a:pt x="509" y="174"/>
                  </a:cubicBezTo>
                  <a:cubicBezTo>
                    <a:pt x="510" y="169"/>
                    <a:pt x="514" y="169"/>
                    <a:pt x="533" y="171"/>
                  </a:cubicBezTo>
                  <a:cubicBezTo>
                    <a:pt x="540" y="172"/>
                    <a:pt x="547" y="172"/>
                    <a:pt x="550" y="172"/>
                  </a:cubicBezTo>
                  <a:cubicBezTo>
                    <a:pt x="556" y="171"/>
                    <a:pt x="569" y="157"/>
                    <a:pt x="570" y="151"/>
                  </a:cubicBezTo>
                  <a:cubicBezTo>
                    <a:pt x="572" y="141"/>
                    <a:pt x="591" y="117"/>
                    <a:pt x="603" y="103"/>
                  </a:cubicBezTo>
                  <a:cubicBezTo>
                    <a:pt x="604" y="102"/>
                    <a:pt x="604" y="101"/>
                    <a:pt x="605" y="100"/>
                  </a:cubicBezTo>
                  <a:cubicBezTo>
                    <a:pt x="606" y="100"/>
                    <a:pt x="606" y="99"/>
                    <a:pt x="607" y="99"/>
                  </a:cubicBezTo>
                  <a:cubicBezTo>
                    <a:pt x="608" y="97"/>
                    <a:pt x="610" y="96"/>
                    <a:pt x="612" y="95"/>
                  </a:cubicBezTo>
                  <a:cubicBezTo>
                    <a:pt x="612" y="94"/>
                    <a:pt x="613" y="94"/>
                    <a:pt x="614" y="93"/>
                  </a:cubicBezTo>
                  <a:cubicBezTo>
                    <a:pt x="616" y="92"/>
                    <a:pt x="618" y="91"/>
                    <a:pt x="621" y="90"/>
                  </a:cubicBezTo>
                  <a:cubicBezTo>
                    <a:pt x="622" y="90"/>
                    <a:pt x="623" y="89"/>
                    <a:pt x="625" y="89"/>
                  </a:cubicBezTo>
                  <a:cubicBezTo>
                    <a:pt x="628" y="88"/>
                    <a:pt x="632" y="88"/>
                    <a:pt x="634" y="88"/>
                  </a:cubicBezTo>
                  <a:cubicBezTo>
                    <a:pt x="634" y="86"/>
                    <a:pt x="633" y="85"/>
                    <a:pt x="633" y="84"/>
                  </a:cubicBezTo>
                  <a:cubicBezTo>
                    <a:pt x="629" y="73"/>
                    <a:pt x="628" y="68"/>
                    <a:pt x="630" y="65"/>
                  </a:cubicBezTo>
                  <a:cubicBezTo>
                    <a:pt x="632" y="62"/>
                    <a:pt x="638" y="62"/>
                    <a:pt x="651" y="62"/>
                  </a:cubicBezTo>
                  <a:cubicBezTo>
                    <a:pt x="654" y="62"/>
                    <a:pt x="658" y="61"/>
                    <a:pt x="659" y="61"/>
                  </a:cubicBezTo>
                  <a:cubicBezTo>
                    <a:pt x="660" y="61"/>
                    <a:pt x="663" y="59"/>
                    <a:pt x="668" y="56"/>
                  </a:cubicBezTo>
                  <a:cubicBezTo>
                    <a:pt x="668" y="56"/>
                    <a:pt x="669" y="56"/>
                    <a:pt x="668" y="55"/>
                  </a:cubicBezTo>
                  <a:cubicBezTo>
                    <a:pt x="668" y="55"/>
                    <a:pt x="668" y="55"/>
                    <a:pt x="668" y="55"/>
                  </a:cubicBezTo>
                  <a:cubicBezTo>
                    <a:pt x="665" y="55"/>
                    <a:pt x="662" y="55"/>
                    <a:pt x="660" y="54"/>
                  </a:cubicBezTo>
                  <a:cubicBezTo>
                    <a:pt x="658" y="54"/>
                    <a:pt x="656" y="54"/>
                    <a:pt x="655" y="54"/>
                  </a:cubicBezTo>
                  <a:cubicBezTo>
                    <a:pt x="647" y="54"/>
                    <a:pt x="640" y="34"/>
                    <a:pt x="639" y="30"/>
                  </a:cubicBezTo>
                  <a:cubicBezTo>
                    <a:pt x="638" y="30"/>
                    <a:pt x="638" y="29"/>
                    <a:pt x="635" y="27"/>
                  </a:cubicBezTo>
                  <a:cubicBezTo>
                    <a:pt x="629" y="20"/>
                    <a:pt x="618" y="12"/>
                    <a:pt x="613" y="8"/>
                  </a:cubicBezTo>
                  <a:cubicBezTo>
                    <a:pt x="612" y="11"/>
                    <a:pt x="610" y="18"/>
                    <a:pt x="606" y="32"/>
                  </a:cubicBezTo>
                  <a:cubicBezTo>
                    <a:pt x="606" y="35"/>
                    <a:pt x="604" y="37"/>
                    <a:pt x="601" y="38"/>
                  </a:cubicBezTo>
                  <a:cubicBezTo>
                    <a:pt x="599" y="39"/>
                    <a:pt x="596" y="39"/>
                    <a:pt x="594" y="37"/>
                  </a:cubicBezTo>
                  <a:cubicBezTo>
                    <a:pt x="592" y="36"/>
                    <a:pt x="592" y="36"/>
                    <a:pt x="592" y="36"/>
                  </a:cubicBezTo>
                  <a:cubicBezTo>
                    <a:pt x="580" y="32"/>
                    <a:pt x="580" y="32"/>
                    <a:pt x="580" y="32"/>
                  </a:cubicBezTo>
                  <a:cubicBezTo>
                    <a:pt x="579" y="32"/>
                    <a:pt x="579" y="32"/>
                    <a:pt x="579" y="32"/>
                  </a:cubicBezTo>
                  <a:cubicBezTo>
                    <a:pt x="579" y="32"/>
                    <a:pt x="578" y="32"/>
                    <a:pt x="578" y="33"/>
                  </a:cubicBezTo>
                  <a:cubicBezTo>
                    <a:pt x="578" y="34"/>
                    <a:pt x="578" y="35"/>
                    <a:pt x="578" y="37"/>
                  </a:cubicBezTo>
                  <a:cubicBezTo>
                    <a:pt x="578" y="42"/>
                    <a:pt x="586" y="63"/>
                    <a:pt x="590" y="68"/>
                  </a:cubicBezTo>
                  <a:cubicBezTo>
                    <a:pt x="595" y="74"/>
                    <a:pt x="593" y="87"/>
                    <a:pt x="589" y="93"/>
                  </a:cubicBezTo>
                  <a:cubicBezTo>
                    <a:pt x="586" y="98"/>
                    <a:pt x="582" y="98"/>
                    <a:pt x="580" y="98"/>
                  </a:cubicBezTo>
                  <a:cubicBezTo>
                    <a:pt x="578" y="98"/>
                    <a:pt x="567" y="104"/>
                    <a:pt x="562" y="107"/>
                  </a:cubicBezTo>
                  <a:cubicBezTo>
                    <a:pt x="552" y="113"/>
                    <a:pt x="549" y="115"/>
                    <a:pt x="546" y="114"/>
                  </a:cubicBezTo>
                  <a:cubicBezTo>
                    <a:pt x="545" y="114"/>
                    <a:pt x="544" y="114"/>
                    <a:pt x="543" y="113"/>
                  </a:cubicBezTo>
                  <a:cubicBezTo>
                    <a:pt x="539" y="107"/>
                    <a:pt x="544" y="54"/>
                    <a:pt x="545" y="43"/>
                  </a:cubicBezTo>
                  <a:cubicBezTo>
                    <a:pt x="543" y="43"/>
                    <a:pt x="539" y="43"/>
                    <a:pt x="534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29" y="47"/>
                    <a:pt x="523" y="54"/>
                    <a:pt x="520" y="55"/>
                  </a:cubicBezTo>
                  <a:cubicBezTo>
                    <a:pt x="518" y="56"/>
                    <a:pt x="516" y="56"/>
                    <a:pt x="501" y="56"/>
                  </a:cubicBezTo>
                  <a:cubicBezTo>
                    <a:pt x="491" y="56"/>
                    <a:pt x="474" y="56"/>
                    <a:pt x="470" y="57"/>
                  </a:cubicBezTo>
                  <a:cubicBezTo>
                    <a:pt x="465" y="60"/>
                    <a:pt x="458" y="61"/>
                    <a:pt x="453" y="61"/>
                  </a:cubicBezTo>
                  <a:cubicBezTo>
                    <a:pt x="452" y="61"/>
                    <a:pt x="452" y="62"/>
                    <a:pt x="452" y="62"/>
                  </a:cubicBezTo>
                  <a:cubicBezTo>
                    <a:pt x="451" y="74"/>
                    <a:pt x="443" y="90"/>
                    <a:pt x="440" y="94"/>
                  </a:cubicBezTo>
                  <a:cubicBezTo>
                    <a:pt x="438" y="97"/>
                    <a:pt x="433" y="99"/>
                    <a:pt x="425" y="103"/>
                  </a:cubicBezTo>
                  <a:cubicBezTo>
                    <a:pt x="421" y="105"/>
                    <a:pt x="416" y="107"/>
                    <a:pt x="414" y="108"/>
                  </a:cubicBezTo>
                  <a:cubicBezTo>
                    <a:pt x="416" y="111"/>
                    <a:pt x="420" y="114"/>
                    <a:pt x="423" y="117"/>
                  </a:cubicBezTo>
                  <a:cubicBezTo>
                    <a:pt x="436" y="129"/>
                    <a:pt x="441" y="135"/>
                    <a:pt x="441" y="139"/>
                  </a:cubicBezTo>
                  <a:cubicBezTo>
                    <a:pt x="441" y="148"/>
                    <a:pt x="419" y="157"/>
                    <a:pt x="413" y="159"/>
                  </a:cubicBezTo>
                  <a:cubicBezTo>
                    <a:pt x="410" y="161"/>
                    <a:pt x="403" y="161"/>
                    <a:pt x="397" y="161"/>
                  </a:cubicBezTo>
                  <a:cubicBezTo>
                    <a:pt x="393" y="161"/>
                    <a:pt x="389" y="161"/>
                    <a:pt x="386" y="161"/>
                  </a:cubicBezTo>
                  <a:cubicBezTo>
                    <a:pt x="382" y="162"/>
                    <a:pt x="366" y="178"/>
                    <a:pt x="364" y="183"/>
                  </a:cubicBezTo>
                  <a:cubicBezTo>
                    <a:pt x="363" y="185"/>
                    <a:pt x="370" y="188"/>
                    <a:pt x="372" y="189"/>
                  </a:cubicBezTo>
                  <a:cubicBezTo>
                    <a:pt x="373" y="190"/>
                    <a:pt x="374" y="190"/>
                    <a:pt x="374" y="191"/>
                  </a:cubicBezTo>
                  <a:cubicBezTo>
                    <a:pt x="377" y="192"/>
                    <a:pt x="399" y="191"/>
                    <a:pt x="406" y="190"/>
                  </a:cubicBezTo>
                  <a:cubicBezTo>
                    <a:pt x="414" y="189"/>
                    <a:pt x="426" y="197"/>
                    <a:pt x="430" y="200"/>
                  </a:cubicBezTo>
                  <a:cubicBezTo>
                    <a:pt x="431" y="200"/>
                    <a:pt x="437" y="200"/>
                    <a:pt x="442" y="200"/>
                  </a:cubicBezTo>
                  <a:cubicBezTo>
                    <a:pt x="448" y="200"/>
                    <a:pt x="454" y="199"/>
                    <a:pt x="457" y="200"/>
                  </a:cubicBezTo>
                  <a:cubicBezTo>
                    <a:pt x="461" y="201"/>
                    <a:pt x="464" y="203"/>
                    <a:pt x="466" y="207"/>
                  </a:cubicBezTo>
                  <a:cubicBezTo>
                    <a:pt x="468" y="210"/>
                    <a:pt x="469" y="214"/>
                    <a:pt x="468" y="216"/>
                  </a:cubicBezTo>
                  <a:cubicBezTo>
                    <a:pt x="467" y="219"/>
                    <a:pt x="464" y="221"/>
                    <a:pt x="460" y="224"/>
                  </a:cubicBezTo>
                  <a:cubicBezTo>
                    <a:pt x="458" y="225"/>
                    <a:pt x="456" y="227"/>
                    <a:pt x="455" y="228"/>
                  </a:cubicBezTo>
                  <a:cubicBezTo>
                    <a:pt x="455" y="228"/>
                    <a:pt x="454" y="229"/>
                    <a:pt x="454" y="230"/>
                  </a:cubicBezTo>
                  <a:cubicBezTo>
                    <a:pt x="452" y="236"/>
                    <a:pt x="449" y="246"/>
                    <a:pt x="441" y="244"/>
                  </a:cubicBezTo>
                  <a:cubicBezTo>
                    <a:pt x="436" y="243"/>
                    <a:pt x="430" y="243"/>
                    <a:pt x="428" y="243"/>
                  </a:cubicBezTo>
                  <a:cubicBezTo>
                    <a:pt x="426" y="246"/>
                    <a:pt x="417" y="257"/>
                    <a:pt x="407" y="256"/>
                  </a:cubicBezTo>
                  <a:cubicBezTo>
                    <a:pt x="402" y="255"/>
                    <a:pt x="394" y="265"/>
                    <a:pt x="389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8" y="273"/>
                    <a:pt x="388" y="274"/>
                    <a:pt x="387" y="276"/>
                  </a:cubicBezTo>
                  <a:cubicBezTo>
                    <a:pt x="385" y="281"/>
                    <a:pt x="384" y="288"/>
                    <a:pt x="383" y="295"/>
                  </a:cubicBezTo>
                  <a:cubicBezTo>
                    <a:pt x="382" y="305"/>
                    <a:pt x="381" y="308"/>
                    <a:pt x="378" y="309"/>
                  </a:cubicBezTo>
                  <a:cubicBezTo>
                    <a:pt x="375" y="309"/>
                    <a:pt x="372" y="307"/>
                    <a:pt x="367" y="303"/>
                  </a:cubicBezTo>
                  <a:cubicBezTo>
                    <a:pt x="365" y="302"/>
                    <a:pt x="362" y="300"/>
                    <a:pt x="362" y="299"/>
                  </a:cubicBezTo>
                  <a:cubicBezTo>
                    <a:pt x="358" y="298"/>
                    <a:pt x="334" y="298"/>
                    <a:pt x="327" y="299"/>
                  </a:cubicBezTo>
                  <a:cubicBezTo>
                    <a:pt x="320" y="299"/>
                    <a:pt x="313" y="293"/>
                    <a:pt x="308" y="287"/>
                  </a:cubicBezTo>
                  <a:cubicBezTo>
                    <a:pt x="308" y="287"/>
                    <a:pt x="308" y="288"/>
                    <a:pt x="308" y="289"/>
                  </a:cubicBezTo>
                  <a:cubicBezTo>
                    <a:pt x="308" y="293"/>
                    <a:pt x="308" y="297"/>
                    <a:pt x="308" y="300"/>
                  </a:cubicBezTo>
                  <a:cubicBezTo>
                    <a:pt x="307" y="308"/>
                    <a:pt x="297" y="319"/>
                    <a:pt x="290" y="320"/>
                  </a:cubicBezTo>
                  <a:cubicBezTo>
                    <a:pt x="284" y="321"/>
                    <a:pt x="274" y="313"/>
                    <a:pt x="271" y="310"/>
                  </a:cubicBezTo>
                  <a:cubicBezTo>
                    <a:pt x="268" y="307"/>
                    <a:pt x="267" y="300"/>
                    <a:pt x="267" y="281"/>
                  </a:cubicBezTo>
                  <a:cubicBezTo>
                    <a:pt x="267" y="281"/>
                    <a:pt x="267" y="280"/>
                    <a:pt x="267" y="280"/>
                  </a:cubicBezTo>
                  <a:cubicBezTo>
                    <a:pt x="260" y="279"/>
                    <a:pt x="236" y="279"/>
                    <a:pt x="230" y="280"/>
                  </a:cubicBezTo>
                  <a:cubicBezTo>
                    <a:pt x="226" y="281"/>
                    <a:pt x="215" y="277"/>
                    <a:pt x="198" y="272"/>
                  </a:cubicBezTo>
                  <a:cubicBezTo>
                    <a:pt x="190" y="269"/>
                    <a:pt x="182" y="267"/>
                    <a:pt x="180" y="267"/>
                  </a:cubicBezTo>
                  <a:cubicBezTo>
                    <a:pt x="176" y="267"/>
                    <a:pt x="162" y="279"/>
                    <a:pt x="157" y="283"/>
                  </a:cubicBezTo>
                  <a:cubicBezTo>
                    <a:pt x="153" y="286"/>
                    <a:pt x="152" y="287"/>
                    <a:pt x="151" y="287"/>
                  </a:cubicBezTo>
                  <a:cubicBezTo>
                    <a:pt x="148" y="288"/>
                    <a:pt x="144" y="287"/>
                    <a:pt x="138" y="283"/>
                  </a:cubicBezTo>
                  <a:cubicBezTo>
                    <a:pt x="137" y="283"/>
                    <a:pt x="136" y="282"/>
                    <a:pt x="135" y="282"/>
                  </a:cubicBezTo>
                  <a:cubicBezTo>
                    <a:pt x="131" y="283"/>
                    <a:pt x="117" y="293"/>
                    <a:pt x="112" y="297"/>
                  </a:cubicBezTo>
                  <a:cubicBezTo>
                    <a:pt x="112" y="301"/>
                    <a:pt x="112" y="313"/>
                    <a:pt x="112" y="320"/>
                  </a:cubicBezTo>
                  <a:cubicBezTo>
                    <a:pt x="115" y="318"/>
                    <a:pt x="119" y="315"/>
                    <a:pt x="122" y="313"/>
                  </a:cubicBezTo>
                  <a:cubicBezTo>
                    <a:pt x="130" y="308"/>
                    <a:pt x="131" y="307"/>
                    <a:pt x="133" y="307"/>
                  </a:cubicBezTo>
                  <a:cubicBezTo>
                    <a:pt x="135" y="307"/>
                    <a:pt x="159" y="309"/>
                    <a:pt x="159" y="309"/>
                  </a:cubicBezTo>
                  <a:cubicBezTo>
                    <a:pt x="166" y="310"/>
                    <a:pt x="165" y="336"/>
                    <a:pt x="165" y="336"/>
                  </a:cubicBezTo>
                  <a:cubicBezTo>
                    <a:pt x="164" y="339"/>
                    <a:pt x="161" y="341"/>
                    <a:pt x="152" y="346"/>
                  </a:cubicBezTo>
                  <a:cubicBezTo>
                    <a:pt x="151" y="347"/>
                    <a:pt x="148" y="348"/>
                    <a:pt x="148" y="349"/>
                  </a:cubicBezTo>
                  <a:cubicBezTo>
                    <a:pt x="146" y="350"/>
                    <a:pt x="144" y="351"/>
                    <a:pt x="113" y="348"/>
                  </a:cubicBezTo>
                  <a:cubicBezTo>
                    <a:pt x="112" y="348"/>
                    <a:pt x="112" y="348"/>
                    <a:pt x="111" y="348"/>
                  </a:cubicBezTo>
                  <a:cubicBezTo>
                    <a:pt x="111" y="350"/>
                    <a:pt x="111" y="353"/>
                    <a:pt x="111" y="358"/>
                  </a:cubicBezTo>
                  <a:cubicBezTo>
                    <a:pt x="113" y="358"/>
                    <a:pt x="114" y="358"/>
                    <a:pt x="115" y="358"/>
                  </a:cubicBezTo>
                  <a:cubicBezTo>
                    <a:pt x="121" y="358"/>
                    <a:pt x="124" y="358"/>
                    <a:pt x="127" y="359"/>
                  </a:cubicBezTo>
                  <a:cubicBezTo>
                    <a:pt x="130" y="360"/>
                    <a:pt x="134" y="365"/>
                    <a:pt x="138" y="374"/>
                  </a:cubicBezTo>
                  <a:cubicBezTo>
                    <a:pt x="140" y="376"/>
                    <a:pt x="141" y="379"/>
                    <a:pt x="142" y="380"/>
                  </a:cubicBezTo>
                  <a:cubicBezTo>
                    <a:pt x="143" y="380"/>
                    <a:pt x="145" y="380"/>
                    <a:pt x="147" y="380"/>
                  </a:cubicBezTo>
                  <a:cubicBezTo>
                    <a:pt x="152" y="379"/>
                    <a:pt x="157" y="379"/>
                    <a:pt x="160" y="381"/>
                  </a:cubicBezTo>
                  <a:cubicBezTo>
                    <a:pt x="164" y="383"/>
                    <a:pt x="168" y="387"/>
                    <a:pt x="171" y="390"/>
                  </a:cubicBezTo>
                  <a:cubicBezTo>
                    <a:pt x="171" y="391"/>
                    <a:pt x="172" y="391"/>
                    <a:pt x="172" y="392"/>
                  </a:cubicBezTo>
                  <a:cubicBezTo>
                    <a:pt x="175" y="392"/>
                    <a:pt x="183" y="393"/>
                    <a:pt x="190" y="393"/>
                  </a:cubicBezTo>
                  <a:cubicBezTo>
                    <a:pt x="207" y="393"/>
                    <a:pt x="210" y="393"/>
                    <a:pt x="211" y="396"/>
                  </a:cubicBezTo>
                  <a:cubicBezTo>
                    <a:pt x="213" y="401"/>
                    <a:pt x="189" y="433"/>
                    <a:pt x="188" y="434"/>
                  </a:cubicBezTo>
                  <a:cubicBezTo>
                    <a:pt x="185" y="436"/>
                    <a:pt x="155" y="433"/>
                    <a:pt x="146" y="431"/>
                  </a:cubicBezTo>
                  <a:cubicBezTo>
                    <a:pt x="145" y="435"/>
                    <a:pt x="144" y="444"/>
                    <a:pt x="144" y="448"/>
                  </a:cubicBezTo>
                  <a:cubicBezTo>
                    <a:pt x="144" y="452"/>
                    <a:pt x="143" y="454"/>
                    <a:pt x="143" y="455"/>
                  </a:cubicBezTo>
                  <a:cubicBezTo>
                    <a:pt x="144" y="457"/>
                    <a:pt x="148" y="461"/>
                    <a:pt x="149" y="463"/>
                  </a:cubicBezTo>
                  <a:cubicBezTo>
                    <a:pt x="151" y="466"/>
                    <a:pt x="152" y="467"/>
                    <a:pt x="153" y="468"/>
                  </a:cubicBezTo>
                  <a:cubicBezTo>
                    <a:pt x="153" y="469"/>
                    <a:pt x="153" y="470"/>
                    <a:pt x="153" y="472"/>
                  </a:cubicBezTo>
                  <a:cubicBezTo>
                    <a:pt x="151" y="474"/>
                    <a:pt x="148" y="475"/>
                    <a:pt x="143" y="475"/>
                  </a:cubicBezTo>
                  <a:cubicBezTo>
                    <a:pt x="141" y="476"/>
                    <a:pt x="138" y="476"/>
                    <a:pt x="136" y="476"/>
                  </a:cubicBezTo>
                  <a:cubicBezTo>
                    <a:pt x="132" y="477"/>
                    <a:pt x="123" y="488"/>
                    <a:pt x="118" y="494"/>
                  </a:cubicBezTo>
                  <a:cubicBezTo>
                    <a:pt x="116" y="497"/>
                    <a:pt x="115" y="499"/>
                    <a:pt x="113" y="501"/>
                  </a:cubicBezTo>
                  <a:cubicBezTo>
                    <a:pt x="115" y="503"/>
                    <a:pt x="123" y="509"/>
                    <a:pt x="127" y="509"/>
                  </a:cubicBezTo>
                  <a:cubicBezTo>
                    <a:pt x="133" y="509"/>
                    <a:pt x="145" y="513"/>
                    <a:pt x="148" y="521"/>
                  </a:cubicBezTo>
                  <a:cubicBezTo>
                    <a:pt x="150" y="525"/>
                    <a:pt x="150" y="535"/>
                    <a:pt x="149" y="549"/>
                  </a:cubicBezTo>
                  <a:cubicBezTo>
                    <a:pt x="149" y="551"/>
                    <a:pt x="148" y="553"/>
                    <a:pt x="148" y="554"/>
                  </a:cubicBezTo>
                  <a:cubicBezTo>
                    <a:pt x="149" y="554"/>
                    <a:pt x="149" y="554"/>
                    <a:pt x="149" y="554"/>
                  </a:cubicBezTo>
                  <a:cubicBezTo>
                    <a:pt x="150" y="552"/>
                    <a:pt x="152" y="550"/>
                    <a:pt x="153" y="549"/>
                  </a:cubicBezTo>
                  <a:cubicBezTo>
                    <a:pt x="155" y="547"/>
                    <a:pt x="158" y="545"/>
                    <a:pt x="180" y="555"/>
                  </a:cubicBezTo>
                  <a:cubicBezTo>
                    <a:pt x="180" y="555"/>
                    <a:pt x="180" y="555"/>
                    <a:pt x="180" y="555"/>
                  </a:cubicBezTo>
                  <a:cubicBezTo>
                    <a:pt x="184" y="555"/>
                    <a:pt x="184" y="555"/>
                    <a:pt x="184" y="555"/>
                  </a:cubicBezTo>
                  <a:cubicBezTo>
                    <a:pt x="195" y="556"/>
                    <a:pt x="229" y="558"/>
                    <a:pt x="232" y="558"/>
                  </a:cubicBezTo>
                  <a:cubicBezTo>
                    <a:pt x="235" y="558"/>
                    <a:pt x="238" y="560"/>
                    <a:pt x="243" y="563"/>
                  </a:cubicBezTo>
                  <a:cubicBezTo>
                    <a:pt x="246" y="565"/>
                    <a:pt x="251" y="567"/>
                    <a:pt x="253" y="567"/>
                  </a:cubicBezTo>
                  <a:cubicBezTo>
                    <a:pt x="254" y="566"/>
                    <a:pt x="256" y="558"/>
                    <a:pt x="254" y="553"/>
                  </a:cubicBezTo>
                  <a:cubicBezTo>
                    <a:pt x="254" y="550"/>
                    <a:pt x="246" y="544"/>
                    <a:pt x="241" y="539"/>
                  </a:cubicBezTo>
                  <a:cubicBezTo>
                    <a:pt x="230" y="529"/>
                    <a:pt x="225" y="525"/>
                    <a:pt x="225" y="521"/>
                  </a:cubicBezTo>
                  <a:cubicBezTo>
                    <a:pt x="225" y="516"/>
                    <a:pt x="220" y="499"/>
                    <a:pt x="216" y="493"/>
                  </a:cubicBezTo>
                  <a:cubicBezTo>
                    <a:pt x="212" y="486"/>
                    <a:pt x="212" y="474"/>
                    <a:pt x="212" y="466"/>
                  </a:cubicBezTo>
                  <a:cubicBezTo>
                    <a:pt x="212" y="465"/>
                    <a:pt x="212" y="465"/>
                    <a:pt x="212" y="465"/>
                  </a:cubicBezTo>
                  <a:cubicBezTo>
                    <a:pt x="212" y="454"/>
                    <a:pt x="239" y="447"/>
                    <a:pt x="246" y="447"/>
                  </a:cubicBezTo>
                  <a:cubicBezTo>
                    <a:pt x="247" y="447"/>
                    <a:pt x="249" y="447"/>
                    <a:pt x="250" y="449"/>
                  </a:cubicBezTo>
                  <a:cubicBezTo>
                    <a:pt x="253" y="452"/>
                    <a:pt x="255" y="459"/>
                    <a:pt x="251" y="492"/>
                  </a:cubicBezTo>
                  <a:cubicBezTo>
                    <a:pt x="251" y="493"/>
                    <a:pt x="251" y="493"/>
                    <a:pt x="251" y="493"/>
                  </a:cubicBezTo>
                  <a:cubicBezTo>
                    <a:pt x="253" y="494"/>
                    <a:pt x="258" y="495"/>
                    <a:pt x="261" y="495"/>
                  </a:cubicBezTo>
                  <a:cubicBezTo>
                    <a:pt x="267" y="496"/>
                    <a:pt x="270" y="496"/>
                    <a:pt x="272" y="498"/>
                  </a:cubicBezTo>
                  <a:cubicBezTo>
                    <a:pt x="274" y="500"/>
                    <a:pt x="274" y="504"/>
                    <a:pt x="273" y="513"/>
                  </a:cubicBezTo>
                  <a:cubicBezTo>
                    <a:pt x="273" y="517"/>
                    <a:pt x="273" y="526"/>
                    <a:pt x="274" y="528"/>
                  </a:cubicBezTo>
                  <a:cubicBezTo>
                    <a:pt x="278" y="530"/>
                    <a:pt x="284" y="535"/>
                    <a:pt x="286" y="536"/>
                  </a:cubicBezTo>
                  <a:cubicBezTo>
                    <a:pt x="288" y="537"/>
                    <a:pt x="289" y="539"/>
                    <a:pt x="289" y="542"/>
                  </a:cubicBezTo>
                  <a:cubicBezTo>
                    <a:pt x="290" y="548"/>
                    <a:pt x="293" y="560"/>
                    <a:pt x="295" y="563"/>
                  </a:cubicBezTo>
                  <a:cubicBezTo>
                    <a:pt x="298" y="568"/>
                    <a:pt x="298" y="581"/>
                    <a:pt x="296" y="586"/>
                  </a:cubicBezTo>
                  <a:cubicBezTo>
                    <a:pt x="294" y="592"/>
                    <a:pt x="280" y="599"/>
                    <a:pt x="270" y="599"/>
                  </a:cubicBezTo>
                  <a:cubicBezTo>
                    <a:pt x="264" y="599"/>
                    <a:pt x="259" y="602"/>
                    <a:pt x="254" y="605"/>
                  </a:cubicBezTo>
                  <a:cubicBezTo>
                    <a:pt x="251" y="607"/>
                    <a:pt x="248" y="609"/>
                    <a:pt x="245" y="610"/>
                  </a:cubicBezTo>
                  <a:cubicBezTo>
                    <a:pt x="238" y="613"/>
                    <a:pt x="227" y="612"/>
                    <a:pt x="219" y="611"/>
                  </a:cubicBezTo>
                  <a:cubicBezTo>
                    <a:pt x="218" y="611"/>
                    <a:pt x="218" y="611"/>
                    <a:pt x="218" y="611"/>
                  </a:cubicBezTo>
                  <a:cubicBezTo>
                    <a:pt x="218" y="612"/>
                    <a:pt x="218" y="612"/>
                    <a:pt x="218" y="612"/>
                  </a:cubicBezTo>
                  <a:cubicBezTo>
                    <a:pt x="218" y="670"/>
                    <a:pt x="212" y="674"/>
                    <a:pt x="210" y="675"/>
                  </a:cubicBezTo>
                  <a:cubicBezTo>
                    <a:pt x="207" y="677"/>
                    <a:pt x="201" y="686"/>
                    <a:pt x="191" y="707"/>
                  </a:cubicBezTo>
                  <a:cubicBezTo>
                    <a:pt x="190" y="710"/>
                    <a:pt x="187" y="712"/>
                    <a:pt x="184" y="712"/>
                  </a:cubicBezTo>
                  <a:cubicBezTo>
                    <a:pt x="171" y="713"/>
                    <a:pt x="171" y="713"/>
                    <a:pt x="171" y="713"/>
                  </a:cubicBezTo>
                  <a:cubicBezTo>
                    <a:pt x="171" y="713"/>
                    <a:pt x="171" y="713"/>
                    <a:pt x="170" y="713"/>
                  </a:cubicBezTo>
                  <a:cubicBezTo>
                    <a:pt x="156" y="735"/>
                    <a:pt x="156" y="735"/>
                    <a:pt x="156" y="735"/>
                  </a:cubicBezTo>
                  <a:cubicBezTo>
                    <a:pt x="156" y="736"/>
                    <a:pt x="156" y="736"/>
                    <a:pt x="156" y="736"/>
                  </a:cubicBezTo>
                  <a:cubicBezTo>
                    <a:pt x="156" y="736"/>
                    <a:pt x="157" y="737"/>
                    <a:pt x="157" y="737"/>
                  </a:cubicBezTo>
                  <a:cubicBezTo>
                    <a:pt x="244" y="736"/>
                    <a:pt x="244" y="736"/>
                    <a:pt x="244" y="736"/>
                  </a:cubicBezTo>
                  <a:cubicBezTo>
                    <a:pt x="245" y="736"/>
                    <a:pt x="245" y="735"/>
                    <a:pt x="245" y="735"/>
                  </a:cubicBezTo>
                  <a:cubicBezTo>
                    <a:pt x="247" y="713"/>
                    <a:pt x="272" y="694"/>
                    <a:pt x="277" y="694"/>
                  </a:cubicBezTo>
                  <a:cubicBezTo>
                    <a:pt x="277" y="694"/>
                    <a:pt x="277" y="694"/>
                    <a:pt x="277" y="694"/>
                  </a:cubicBezTo>
                  <a:cubicBezTo>
                    <a:pt x="279" y="694"/>
                    <a:pt x="280" y="695"/>
                    <a:pt x="281" y="697"/>
                  </a:cubicBezTo>
                  <a:cubicBezTo>
                    <a:pt x="281" y="698"/>
                    <a:pt x="285" y="702"/>
                    <a:pt x="288" y="705"/>
                  </a:cubicBezTo>
                  <a:cubicBezTo>
                    <a:pt x="296" y="714"/>
                    <a:pt x="298" y="715"/>
                    <a:pt x="298" y="717"/>
                  </a:cubicBezTo>
                  <a:cubicBezTo>
                    <a:pt x="298" y="718"/>
                    <a:pt x="298" y="718"/>
                    <a:pt x="298" y="719"/>
                  </a:cubicBezTo>
                  <a:cubicBezTo>
                    <a:pt x="299" y="731"/>
                    <a:pt x="298" y="745"/>
                    <a:pt x="290" y="747"/>
                  </a:cubicBezTo>
                  <a:cubicBezTo>
                    <a:pt x="285" y="748"/>
                    <a:pt x="267" y="758"/>
                    <a:pt x="251" y="767"/>
                  </a:cubicBezTo>
                  <a:cubicBezTo>
                    <a:pt x="250" y="767"/>
                    <a:pt x="248" y="768"/>
                    <a:pt x="247" y="768"/>
                  </a:cubicBezTo>
                  <a:cubicBezTo>
                    <a:pt x="166" y="768"/>
                    <a:pt x="166" y="768"/>
                    <a:pt x="166" y="768"/>
                  </a:cubicBezTo>
                  <a:cubicBezTo>
                    <a:pt x="166" y="768"/>
                    <a:pt x="165" y="768"/>
                    <a:pt x="165" y="768"/>
                  </a:cubicBezTo>
                  <a:cubicBezTo>
                    <a:pt x="163" y="777"/>
                    <a:pt x="163" y="777"/>
                    <a:pt x="163" y="777"/>
                  </a:cubicBezTo>
                  <a:cubicBezTo>
                    <a:pt x="162" y="780"/>
                    <a:pt x="158" y="782"/>
                    <a:pt x="155" y="782"/>
                  </a:cubicBezTo>
                  <a:cubicBezTo>
                    <a:pt x="142" y="782"/>
                    <a:pt x="142" y="782"/>
                    <a:pt x="142" y="782"/>
                  </a:cubicBezTo>
                  <a:cubicBezTo>
                    <a:pt x="141" y="782"/>
                    <a:pt x="141" y="783"/>
                    <a:pt x="141" y="783"/>
                  </a:cubicBezTo>
                  <a:cubicBezTo>
                    <a:pt x="141" y="783"/>
                    <a:pt x="141" y="783"/>
                    <a:pt x="141" y="783"/>
                  </a:cubicBezTo>
                  <a:cubicBezTo>
                    <a:pt x="138" y="786"/>
                    <a:pt x="134" y="792"/>
                    <a:pt x="132" y="794"/>
                  </a:cubicBezTo>
                  <a:cubicBezTo>
                    <a:pt x="131" y="796"/>
                    <a:pt x="130" y="806"/>
                    <a:pt x="130" y="813"/>
                  </a:cubicBezTo>
                  <a:cubicBezTo>
                    <a:pt x="129" y="828"/>
                    <a:pt x="128" y="836"/>
                    <a:pt x="126" y="838"/>
                  </a:cubicBezTo>
                  <a:cubicBezTo>
                    <a:pt x="125" y="840"/>
                    <a:pt x="122" y="844"/>
                    <a:pt x="23" y="837"/>
                  </a:cubicBezTo>
                  <a:cubicBezTo>
                    <a:pt x="23" y="837"/>
                    <a:pt x="23" y="837"/>
                    <a:pt x="22" y="837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52"/>
                    <a:pt x="8" y="852"/>
                    <a:pt x="8" y="852"/>
                  </a:cubicBezTo>
                  <a:cubicBezTo>
                    <a:pt x="8" y="866"/>
                    <a:pt x="8" y="866"/>
                    <a:pt x="8" y="866"/>
                  </a:cubicBezTo>
                  <a:cubicBezTo>
                    <a:pt x="8" y="867"/>
                    <a:pt x="8" y="867"/>
                    <a:pt x="9" y="867"/>
                  </a:cubicBezTo>
                  <a:cubicBezTo>
                    <a:pt x="81" y="867"/>
                    <a:pt x="81" y="867"/>
                    <a:pt x="81" y="867"/>
                  </a:cubicBezTo>
                  <a:cubicBezTo>
                    <a:pt x="90" y="867"/>
                    <a:pt x="103" y="872"/>
                    <a:pt x="106" y="876"/>
                  </a:cubicBezTo>
                  <a:cubicBezTo>
                    <a:pt x="108" y="878"/>
                    <a:pt x="108" y="880"/>
                    <a:pt x="108" y="881"/>
                  </a:cubicBezTo>
                  <a:cubicBezTo>
                    <a:pt x="108" y="882"/>
                    <a:pt x="107" y="885"/>
                    <a:pt x="94" y="898"/>
                  </a:cubicBezTo>
                  <a:cubicBezTo>
                    <a:pt x="92" y="899"/>
                    <a:pt x="90" y="900"/>
                    <a:pt x="88" y="900"/>
                  </a:cubicBezTo>
                  <a:cubicBezTo>
                    <a:pt x="61" y="899"/>
                    <a:pt x="61" y="899"/>
                    <a:pt x="61" y="899"/>
                  </a:cubicBezTo>
                  <a:cubicBezTo>
                    <a:pt x="60" y="899"/>
                    <a:pt x="60" y="899"/>
                    <a:pt x="60" y="899"/>
                  </a:cubicBezTo>
                  <a:cubicBezTo>
                    <a:pt x="41" y="929"/>
                    <a:pt x="38" y="929"/>
                    <a:pt x="36" y="930"/>
                  </a:cubicBezTo>
                  <a:cubicBezTo>
                    <a:pt x="32" y="930"/>
                    <a:pt x="25" y="933"/>
                    <a:pt x="20" y="936"/>
                  </a:cubicBezTo>
                  <a:cubicBezTo>
                    <a:pt x="24" y="937"/>
                    <a:pt x="31" y="938"/>
                    <a:pt x="35" y="939"/>
                  </a:cubicBezTo>
                  <a:cubicBezTo>
                    <a:pt x="52" y="943"/>
                    <a:pt x="56" y="944"/>
                    <a:pt x="56" y="948"/>
                  </a:cubicBezTo>
                  <a:cubicBezTo>
                    <a:pt x="56" y="950"/>
                    <a:pt x="55" y="951"/>
                    <a:pt x="54" y="953"/>
                  </a:cubicBezTo>
                  <a:cubicBezTo>
                    <a:pt x="53" y="955"/>
                    <a:pt x="50" y="959"/>
                    <a:pt x="51" y="962"/>
                  </a:cubicBezTo>
                  <a:cubicBezTo>
                    <a:pt x="52" y="963"/>
                    <a:pt x="56" y="966"/>
                    <a:pt x="71" y="966"/>
                  </a:cubicBezTo>
                  <a:cubicBezTo>
                    <a:pt x="71" y="966"/>
                    <a:pt x="71" y="966"/>
                    <a:pt x="71" y="966"/>
                  </a:cubicBezTo>
                  <a:cubicBezTo>
                    <a:pt x="101" y="966"/>
                    <a:pt x="113" y="944"/>
                    <a:pt x="117" y="937"/>
                  </a:cubicBezTo>
                  <a:cubicBezTo>
                    <a:pt x="118" y="934"/>
                    <a:pt x="121" y="932"/>
                    <a:pt x="124" y="932"/>
                  </a:cubicBezTo>
                  <a:cubicBezTo>
                    <a:pt x="136" y="932"/>
                    <a:pt x="148" y="933"/>
                    <a:pt x="150" y="932"/>
                  </a:cubicBezTo>
                  <a:cubicBezTo>
                    <a:pt x="151" y="932"/>
                    <a:pt x="152" y="933"/>
                    <a:pt x="153" y="933"/>
                  </a:cubicBezTo>
                  <a:cubicBezTo>
                    <a:pt x="155" y="935"/>
                    <a:pt x="157" y="936"/>
                    <a:pt x="156" y="965"/>
                  </a:cubicBezTo>
                  <a:cubicBezTo>
                    <a:pt x="156" y="967"/>
                    <a:pt x="155" y="969"/>
                    <a:pt x="154" y="971"/>
                  </a:cubicBezTo>
                  <a:cubicBezTo>
                    <a:pt x="152" y="972"/>
                    <a:pt x="150" y="973"/>
                    <a:pt x="148" y="973"/>
                  </a:cubicBezTo>
                  <a:cubicBezTo>
                    <a:pt x="117" y="971"/>
                    <a:pt x="117" y="971"/>
                    <a:pt x="117" y="971"/>
                  </a:cubicBezTo>
                  <a:cubicBezTo>
                    <a:pt x="117" y="971"/>
                    <a:pt x="116" y="971"/>
                    <a:pt x="116" y="972"/>
                  </a:cubicBezTo>
                  <a:cubicBezTo>
                    <a:pt x="110" y="984"/>
                    <a:pt x="110" y="984"/>
                    <a:pt x="110" y="984"/>
                  </a:cubicBezTo>
                  <a:cubicBezTo>
                    <a:pt x="109" y="987"/>
                    <a:pt x="106" y="989"/>
                    <a:pt x="103" y="989"/>
                  </a:cubicBezTo>
                  <a:cubicBezTo>
                    <a:pt x="103" y="989"/>
                    <a:pt x="103" y="989"/>
                    <a:pt x="103" y="989"/>
                  </a:cubicBezTo>
                  <a:cubicBezTo>
                    <a:pt x="89" y="988"/>
                    <a:pt x="89" y="988"/>
                    <a:pt x="89" y="988"/>
                  </a:cubicBezTo>
                  <a:cubicBezTo>
                    <a:pt x="88" y="988"/>
                    <a:pt x="88" y="989"/>
                    <a:pt x="88" y="989"/>
                  </a:cubicBezTo>
                  <a:cubicBezTo>
                    <a:pt x="74" y="1020"/>
                    <a:pt x="74" y="1020"/>
                    <a:pt x="74" y="1020"/>
                  </a:cubicBezTo>
                  <a:cubicBezTo>
                    <a:pt x="74" y="1020"/>
                    <a:pt x="74" y="1021"/>
                    <a:pt x="74" y="1021"/>
                  </a:cubicBezTo>
                  <a:cubicBezTo>
                    <a:pt x="74" y="1021"/>
                    <a:pt x="74" y="1021"/>
                    <a:pt x="75" y="1021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06" y="1022"/>
                    <a:pt x="106" y="1022"/>
                    <a:pt x="106" y="1022"/>
                  </a:cubicBezTo>
                  <a:cubicBezTo>
                    <a:pt x="146" y="993"/>
                    <a:pt x="146" y="993"/>
                    <a:pt x="146" y="993"/>
                  </a:cubicBezTo>
                  <a:cubicBezTo>
                    <a:pt x="148" y="992"/>
                    <a:pt x="149" y="992"/>
                    <a:pt x="151" y="992"/>
                  </a:cubicBezTo>
                  <a:close/>
                  <a:moveTo>
                    <a:pt x="151" y="940"/>
                  </a:moveTo>
                  <a:cubicBezTo>
                    <a:pt x="151" y="940"/>
                    <a:pt x="151" y="940"/>
                    <a:pt x="151" y="940"/>
                  </a:cubicBezTo>
                  <a:cubicBezTo>
                    <a:pt x="151" y="940"/>
                    <a:pt x="151" y="940"/>
                    <a:pt x="151" y="940"/>
                  </a:cubicBezTo>
                  <a:close/>
                  <a:moveTo>
                    <a:pt x="34" y="923"/>
                  </a:moveTo>
                  <a:cubicBezTo>
                    <a:pt x="34" y="923"/>
                    <a:pt x="34" y="923"/>
                    <a:pt x="34" y="923"/>
                  </a:cubicBezTo>
                  <a:close/>
                  <a:moveTo>
                    <a:pt x="34" y="922"/>
                  </a:moveTo>
                  <a:cubicBezTo>
                    <a:pt x="34" y="922"/>
                    <a:pt x="34" y="923"/>
                    <a:pt x="34" y="923"/>
                  </a:cubicBezTo>
                  <a:cubicBezTo>
                    <a:pt x="34" y="923"/>
                    <a:pt x="34" y="922"/>
                    <a:pt x="34" y="922"/>
                  </a:cubicBezTo>
                  <a:close/>
                  <a:moveTo>
                    <a:pt x="712" y="878"/>
                  </a:moveTo>
                  <a:cubicBezTo>
                    <a:pt x="712" y="878"/>
                    <a:pt x="712" y="878"/>
                    <a:pt x="712" y="878"/>
                  </a:cubicBezTo>
                  <a:close/>
                  <a:moveTo>
                    <a:pt x="291" y="717"/>
                  </a:moveTo>
                  <a:cubicBezTo>
                    <a:pt x="291" y="717"/>
                    <a:pt x="291" y="717"/>
                    <a:pt x="291" y="717"/>
                  </a:cubicBezTo>
                  <a:close/>
                  <a:moveTo>
                    <a:pt x="791" y="701"/>
                  </a:moveTo>
                  <a:cubicBezTo>
                    <a:pt x="791" y="701"/>
                    <a:pt x="791" y="701"/>
                    <a:pt x="791" y="701"/>
                  </a:cubicBezTo>
                  <a:close/>
                  <a:moveTo>
                    <a:pt x="787" y="699"/>
                  </a:moveTo>
                  <a:cubicBezTo>
                    <a:pt x="791" y="701"/>
                    <a:pt x="791" y="701"/>
                    <a:pt x="791" y="701"/>
                  </a:cubicBezTo>
                  <a:lnTo>
                    <a:pt x="787" y="699"/>
                  </a:ln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281" y="698"/>
                  </a:moveTo>
                  <a:cubicBezTo>
                    <a:pt x="281" y="698"/>
                    <a:pt x="281" y="698"/>
                    <a:pt x="281" y="698"/>
                  </a:cubicBezTo>
                  <a:close/>
                  <a:moveTo>
                    <a:pt x="157" y="555"/>
                  </a:moveTo>
                  <a:cubicBezTo>
                    <a:pt x="157" y="555"/>
                    <a:pt x="157" y="555"/>
                    <a:pt x="157" y="555"/>
                  </a:cubicBezTo>
                  <a:close/>
                  <a:moveTo>
                    <a:pt x="274" y="528"/>
                  </a:moveTo>
                  <a:cubicBezTo>
                    <a:pt x="274" y="528"/>
                    <a:pt x="274" y="528"/>
                    <a:pt x="274" y="528"/>
                  </a:cubicBezTo>
                  <a:close/>
                  <a:moveTo>
                    <a:pt x="267" y="503"/>
                  </a:moveTo>
                  <a:cubicBezTo>
                    <a:pt x="267" y="503"/>
                    <a:pt x="267" y="503"/>
                    <a:pt x="267" y="503"/>
                  </a:cubicBezTo>
                  <a:close/>
                  <a:moveTo>
                    <a:pt x="266" y="502"/>
                  </a:moveTo>
                  <a:cubicBezTo>
                    <a:pt x="266" y="502"/>
                    <a:pt x="266" y="502"/>
                    <a:pt x="266" y="502"/>
                  </a:cubicBezTo>
                  <a:close/>
                  <a:moveTo>
                    <a:pt x="143" y="456"/>
                  </a:moveTo>
                  <a:cubicBezTo>
                    <a:pt x="143" y="456"/>
                    <a:pt x="143" y="456"/>
                    <a:pt x="143" y="456"/>
                  </a:cubicBezTo>
                  <a:cubicBezTo>
                    <a:pt x="143" y="456"/>
                    <a:pt x="143" y="456"/>
                    <a:pt x="143" y="456"/>
                  </a:cubicBezTo>
                  <a:close/>
                  <a:moveTo>
                    <a:pt x="143" y="455"/>
                  </a:moveTo>
                  <a:cubicBezTo>
                    <a:pt x="143" y="455"/>
                    <a:pt x="143" y="455"/>
                    <a:pt x="143" y="455"/>
                  </a:cubicBezTo>
                  <a:close/>
                  <a:moveTo>
                    <a:pt x="144" y="431"/>
                  </a:moveTo>
                  <a:cubicBezTo>
                    <a:pt x="144" y="431"/>
                    <a:pt x="144" y="431"/>
                    <a:pt x="145" y="431"/>
                  </a:cubicBezTo>
                  <a:cubicBezTo>
                    <a:pt x="144" y="431"/>
                    <a:pt x="144" y="431"/>
                    <a:pt x="144" y="431"/>
                  </a:cubicBezTo>
                  <a:close/>
                  <a:moveTo>
                    <a:pt x="112" y="360"/>
                  </a:moveTo>
                  <a:cubicBezTo>
                    <a:pt x="112" y="361"/>
                    <a:pt x="112" y="361"/>
                    <a:pt x="112" y="361"/>
                  </a:cubicBezTo>
                  <a:cubicBezTo>
                    <a:pt x="112" y="361"/>
                    <a:pt x="112" y="361"/>
                    <a:pt x="112" y="360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1" y="344"/>
                  </a:moveTo>
                  <a:cubicBezTo>
                    <a:pt x="541" y="344"/>
                    <a:pt x="541" y="344"/>
                    <a:pt x="541" y="344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540" y="343"/>
                  </a:moveTo>
                  <a:cubicBezTo>
                    <a:pt x="540" y="343"/>
                    <a:pt x="540" y="343"/>
                    <a:pt x="540" y="343"/>
                  </a:cubicBezTo>
                  <a:cubicBezTo>
                    <a:pt x="540" y="343"/>
                    <a:pt x="540" y="343"/>
                    <a:pt x="540" y="343"/>
                  </a:cubicBezTo>
                  <a:close/>
                  <a:moveTo>
                    <a:pt x="157" y="336"/>
                  </a:moveTo>
                  <a:cubicBezTo>
                    <a:pt x="157" y="336"/>
                    <a:pt x="157" y="336"/>
                    <a:pt x="157" y="336"/>
                  </a:cubicBezTo>
                  <a:cubicBezTo>
                    <a:pt x="157" y="336"/>
                    <a:pt x="157" y="336"/>
                    <a:pt x="157" y="336"/>
                  </a:cubicBezTo>
                  <a:close/>
                  <a:moveTo>
                    <a:pt x="159" y="316"/>
                  </a:moveTo>
                  <a:cubicBezTo>
                    <a:pt x="159" y="316"/>
                    <a:pt x="159" y="316"/>
                    <a:pt x="159" y="316"/>
                  </a:cubicBezTo>
                  <a:cubicBezTo>
                    <a:pt x="159" y="316"/>
                    <a:pt x="159" y="316"/>
                    <a:pt x="159" y="316"/>
                  </a:cubicBezTo>
                  <a:close/>
                  <a:moveTo>
                    <a:pt x="135" y="282"/>
                  </a:moveTo>
                  <a:cubicBezTo>
                    <a:pt x="135" y="282"/>
                    <a:pt x="135" y="282"/>
                    <a:pt x="135" y="282"/>
                  </a:cubicBezTo>
                  <a:close/>
                  <a:moveTo>
                    <a:pt x="635" y="90"/>
                  </a:moveTo>
                  <a:cubicBezTo>
                    <a:pt x="635" y="90"/>
                    <a:pt x="635" y="90"/>
                    <a:pt x="635" y="90"/>
                  </a:cubicBezTo>
                  <a:close/>
                  <a:moveTo>
                    <a:pt x="635" y="70"/>
                  </a:moveTo>
                  <a:cubicBezTo>
                    <a:pt x="635" y="70"/>
                    <a:pt x="635" y="70"/>
                    <a:pt x="635" y="70"/>
                  </a:cubicBezTo>
                  <a:close/>
                  <a:moveTo>
                    <a:pt x="516" y="49"/>
                  </a:moveTo>
                  <a:cubicBezTo>
                    <a:pt x="516" y="49"/>
                    <a:pt x="516" y="49"/>
                    <a:pt x="516" y="49"/>
                  </a:cubicBezTo>
                  <a:cubicBezTo>
                    <a:pt x="516" y="49"/>
                    <a:pt x="516" y="49"/>
                    <a:pt x="516" y="49"/>
                  </a:cubicBezTo>
                  <a:close/>
                  <a:moveTo>
                    <a:pt x="517" y="49"/>
                  </a:moveTo>
                  <a:cubicBezTo>
                    <a:pt x="517" y="49"/>
                    <a:pt x="517" y="49"/>
                    <a:pt x="517" y="49"/>
                  </a:cubicBezTo>
                  <a:close/>
                  <a:moveTo>
                    <a:pt x="545" y="42"/>
                  </a:moveTo>
                  <a:cubicBezTo>
                    <a:pt x="545" y="42"/>
                    <a:pt x="545" y="42"/>
                    <a:pt x="545" y="42"/>
                  </a:cubicBezTo>
                  <a:cubicBezTo>
                    <a:pt x="545" y="42"/>
                    <a:pt x="545" y="42"/>
                    <a:pt x="545" y="42"/>
                  </a:cubicBezTo>
                  <a:close/>
                  <a:moveTo>
                    <a:pt x="638" y="30"/>
                  </a:moveTo>
                  <a:cubicBezTo>
                    <a:pt x="638" y="30"/>
                    <a:pt x="638" y="30"/>
                    <a:pt x="639" y="30"/>
                  </a:cubicBezTo>
                  <a:cubicBezTo>
                    <a:pt x="638" y="30"/>
                    <a:pt x="638" y="30"/>
                    <a:pt x="638" y="30"/>
                  </a:cubicBezTo>
                  <a:close/>
                  <a:moveTo>
                    <a:pt x="611" y="7"/>
                  </a:moveTo>
                  <a:cubicBezTo>
                    <a:pt x="611" y="7"/>
                    <a:pt x="611" y="7"/>
                    <a:pt x="611" y="7"/>
                  </a:cubicBezTo>
                  <a:cubicBezTo>
                    <a:pt x="611" y="7"/>
                    <a:pt x="611" y="7"/>
                    <a:pt x="611" y="7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E4330267-54AC-4CE0-9C99-4DC80867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7ACCDB97-C380-405C-A76B-3F6BC49E28C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03507F7B-BD26-468C-A93A-7625A0490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89626D9F-485E-4C2C-A4AB-E0A6E2282F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CD214DCF-D8F9-4574-8A65-67E032730F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1588" y="2778125"/>
              <a:ext cx="1030288" cy="833438"/>
            </a:xfrm>
            <a:custGeom>
              <a:avLst/>
              <a:gdLst>
                <a:gd name="T0" fmla="*/ 426 w 433"/>
                <a:gd name="T1" fmla="*/ 268 h 350"/>
                <a:gd name="T2" fmla="*/ 406 w 433"/>
                <a:gd name="T3" fmla="*/ 267 h 350"/>
                <a:gd name="T4" fmla="*/ 372 w 433"/>
                <a:gd name="T5" fmla="*/ 223 h 350"/>
                <a:gd name="T6" fmla="*/ 370 w 433"/>
                <a:gd name="T7" fmla="*/ 240 h 350"/>
                <a:gd name="T8" fmla="*/ 386 w 433"/>
                <a:gd name="T9" fmla="*/ 249 h 350"/>
                <a:gd name="T10" fmla="*/ 385 w 433"/>
                <a:gd name="T11" fmla="*/ 287 h 350"/>
                <a:gd name="T12" fmla="*/ 341 w 433"/>
                <a:gd name="T13" fmla="*/ 330 h 350"/>
                <a:gd name="T14" fmla="*/ 320 w 433"/>
                <a:gd name="T15" fmla="*/ 346 h 350"/>
                <a:gd name="T16" fmla="*/ 264 w 433"/>
                <a:gd name="T17" fmla="*/ 350 h 350"/>
                <a:gd name="T18" fmla="*/ 214 w 433"/>
                <a:gd name="T19" fmla="*/ 331 h 350"/>
                <a:gd name="T20" fmla="*/ 187 w 433"/>
                <a:gd name="T21" fmla="*/ 280 h 350"/>
                <a:gd name="T22" fmla="*/ 142 w 433"/>
                <a:gd name="T23" fmla="*/ 254 h 350"/>
                <a:gd name="T24" fmla="*/ 122 w 433"/>
                <a:gd name="T25" fmla="*/ 299 h 350"/>
                <a:gd name="T26" fmla="*/ 102 w 433"/>
                <a:gd name="T27" fmla="*/ 306 h 350"/>
                <a:gd name="T28" fmla="*/ 98 w 433"/>
                <a:gd name="T29" fmla="*/ 306 h 350"/>
                <a:gd name="T30" fmla="*/ 63 w 433"/>
                <a:gd name="T31" fmla="*/ 254 h 350"/>
                <a:gd name="T32" fmla="*/ 74 w 433"/>
                <a:gd name="T33" fmla="*/ 292 h 350"/>
                <a:gd name="T34" fmla="*/ 74 w 433"/>
                <a:gd name="T35" fmla="*/ 293 h 350"/>
                <a:gd name="T36" fmla="*/ 74 w 433"/>
                <a:gd name="T37" fmla="*/ 294 h 350"/>
                <a:gd name="T38" fmla="*/ 73 w 433"/>
                <a:gd name="T39" fmla="*/ 295 h 350"/>
                <a:gd name="T40" fmla="*/ 71 w 433"/>
                <a:gd name="T41" fmla="*/ 296 h 350"/>
                <a:gd name="T42" fmla="*/ 64 w 433"/>
                <a:gd name="T43" fmla="*/ 298 h 350"/>
                <a:gd name="T44" fmla="*/ 61 w 433"/>
                <a:gd name="T45" fmla="*/ 298 h 350"/>
                <a:gd name="T46" fmla="*/ 60 w 433"/>
                <a:gd name="T47" fmla="*/ 298 h 350"/>
                <a:gd name="T48" fmla="*/ 58 w 433"/>
                <a:gd name="T49" fmla="*/ 297 h 350"/>
                <a:gd name="T50" fmla="*/ 56 w 433"/>
                <a:gd name="T51" fmla="*/ 295 h 350"/>
                <a:gd name="T52" fmla="*/ 51 w 433"/>
                <a:gd name="T53" fmla="*/ 286 h 350"/>
                <a:gd name="T54" fmla="*/ 46 w 433"/>
                <a:gd name="T55" fmla="*/ 280 h 350"/>
                <a:gd name="T56" fmla="*/ 42 w 433"/>
                <a:gd name="T57" fmla="*/ 277 h 350"/>
                <a:gd name="T58" fmla="*/ 28 w 433"/>
                <a:gd name="T59" fmla="*/ 269 h 350"/>
                <a:gd name="T60" fmla="*/ 21 w 433"/>
                <a:gd name="T61" fmla="*/ 263 h 350"/>
                <a:gd name="T62" fmla="*/ 18 w 433"/>
                <a:gd name="T63" fmla="*/ 261 h 350"/>
                <a:gd name="T64" fmla="*/ 15 w 433"/>
                <a:gd name="T65" fmla="*/ 258 h 350"/>
                <a:gd name="T66" fmla="*/ 6 w 433"/>
                <a:gd name="T67" fmla="*/ 249 h 350"/>
                <a:gd name="T68" fmla="*/ 1 w 433"/>
                <a:gd name="T69" fmla="*/ 243 h 350"/>
                <a:gd name="T70" fmla="*/ 0 w 433"/>
                <a:gd name="T71" fmla="*/ 242 h 350"/>
                <a:gd name="T72" fmla="*/ 0 w 433"/>
                <a:gd name="T73" fmla="*/ 236 h 350"/>
                <a:gd name="T74" fmla="*/ 0 w 433"/>
                <a:gd name="T75" fmla="*/ 231 h 350"/>
                <a:gd name="T76" fmla="*/ 0 w 433"/>
                <a:gd name="T77" fmla="*/ 230 h 350"/>
                <a:gd name="T78" fmla="*/ 0 w 433"/>
                <a:gd name="T79" fmla="*/ 215 h 350"/>
                <a:gd name="T80" fmla="*/ 34 w 433"/>
                <a:gd name="T81" fmla="*/ 214 h 350"/>
                <a:gd name="T82" fmla="*/ 59 w 433"/>
                <a:gd name="T83" fmla="*/ 235 h 350"/>
                <a:gd name="T84" fmla="*/ 43 w 433"/>
                <a:gd name="T85" fmla="*/ 198 h 350"/>
                <a:gd name="T86" fmla="*/ 34 w 433"/>
                <a:gd name="T87" fmla="*/ 169 h 350"/>
                <a:gd name="T88" fmla="*/ 28 w 433"/>
                <a:gd name="T89" fmla="*/ 162 h 350"/>
                <a:gd name="T90" fmla="*/ 32 w 433"/>
                <a:gd name="T91" fmla="*/ 125 h 350"/>
                <a:gd name="T92" fmla="*/ 94 w 433"/>
                <a:gd name="T93" fmla="*/ 103 h 350"/>
                <a:gd name="T94" fmla="*/ 128 w 433"/>
                <a:gd name="T95" fmla="*/ 54 h 350"/>
                <a:gd name="T96" fmla="*/ 134 w 433"/>
                <a:gd name="T97" fmla="*/ 49 h 350"/>
                <a:gd name="T98" fmla="*/ 142 w 433"/>
                <a:gd name="T99" fmla="*/ 44 h 350"/>
                <a:gd name="T100" fmla="*/ 166 w 433"/>
                <a:gd name="T101" fmla="*/ 60 h 350"/>
                <a:gd name="T102" fmla="*/ 220 w 433"/>
                <a:gd name="T103" fmla="*/ 33 h 350"/>
                <a:gd name="T104" fmla="*/ 286 w 433"/>
                <a:gd name="T105" fmla="*/ 5 h 350"/>
                <a:gd name="T106" fmla="*/ 341 w 433"/>
                <a:gd name="T107" fmla="*/ 25 h 350"/>
                <a:gd name="T108" fmla="*/ 370 w 433"/>
                <a:gd name="T109" fmla="*/ 117 h 350"/>
                <a:gd name="T110" fmla="*/ 340 w 433"/>
                <a:gd name="T111" fmla="*/ 151 h 350"/>
                <a:gd name="T112" fmla="*/ 355 w 433"/>
                <a:gd name="T113" fmla="*/ 169 h 350"/>
                <a:gd name="T114" fmla="*/ 429 w 433"/>
                <a:gd name="T115" fmla="*/ 264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33" h="350">
                  <a:moveTo>
                    <a:pt x="429" y="264"/>
                  </a:moveTo>
                  <a:cubicBezTo>
                    <a:pt x="429" y="266"/>
                    <a:pt x="428" y="267"/>
                    <a:pt x="426" y="268"/>
                  </a:cubicBezTo>
                  <a:cubicBezTo>
                    <a:pt x="412" y="271"/>
                    <a:pt x="412" y="271"/>
                    <a:pt x="412" y="271"/>
                  </a:cubicBezTo>
                  <a:cubicBezTo>
                    <a:pt x="409" y="272"/>
                    <a:pt x="406" y="270"/>
                    <a:pt x="406" y="267"/>
                  </a:cubicBezTo>
                  <a:cubicBezTo>
                    <a:pt x="407" y="248"/>
                    <a:pt x="411" y="192"/>
                    <a:pt x="408" y="192"/>
                  </a:cubicBezTo>
                  <a:cubicBezTo>
                    <a:pt x="406" y="192"/>
                    <a:pt x="379" y="217"/>
                    <a:pt x="372" y="223"/>
                  </a:cubicBezTo>
                  <a:cubicBezTo>
                    <a:pt x="371" y="224"/>
                    <a:pt x="371" y="225"/>
                    <a:pt x="371" y="226"/>
                  </a:cubicBezTo>
                  <a:cubicBezTo>
                    <a:pt x="370" y="240"/>
                    <a:pt x="370" y="240"/>
                    <a:pt x="370" y="240"/>
                  </a:cubicBezTo>
                  <a:cubicBezTo>
                    <a:pt x="370" y="242"/>
                    <a:pt x="371" y="244"/>
                    <a:pt x="373" y="245"/>
                  </a:cubicBezTo>
                  <a:cubicBezTo>
                    <a:pt x="386" y="249"/>
                    <a:pt x="386" y="249"/>
                    <a:pt x="386" y="249"/>
                  </a:cubicBezTo>
                  <a:cubicBezTo>
                    <a:pt x="388" y="250"/>
                    <a:pt x="390" y="251"/>
                    <a:pt x="390" y="254"/>
                  </a:cubicBezTo>
                  <a:cubicBezTo>
                    <a:pt x="389" y="262"/>
                    <a:pt x="387" y="284"/>
                    <a:pt x="385" y="287"/>
                  </a:cubicBezTo>
                  <a:cubicBezTo>
                    <a:pt x="382" y="290"/>
                    <a:pt x="346" y="290"/>
                    <a:pt x="341" y="296"/>
                  </a:cubicBezTo>
                  <a:cubicBezTo>
                    <a:pt x="337" y="302"/>
                    <a:pt x="344" y="326"/>
                    <a:pt x="341" y="330"/>
                  </a:cubicBezTo>
                  <a:cubicBezTo>
                    <a:pt x="338" y="333"/>
                    <a:pt x="330" y="341"/>
                    <a:pt x="325" y="345"/>
                  </a:cubicBezTo>
                  <a:cubicBezTo>
                    <a:pt x="324" y="347"/>
                    <a:pt x="321" y="347"/>
                    <a:pt x="320" y="346"/>
                  </a:cubicBezTo>
                  <a:cubicBezTo>
                    <a:pt x="309" y="338"/>
                    <a:pt x="271" y="314"/>
                    <a:pt x="266" y="316"/>
                  </a:cubicBezTo>
                  <a:cubicBezTo>
                    <a:pt x="261" y="318"/>
                    <a:pt x="268" y="336"/>
                    <a:pt x="264" y="350"/>
                  </a:cubicBezTo>
                  <a:cubicBezTo>
                    <a:pt x="264" y="345"/>
                    <a:pt x="263" y="342"/>
                    <a:pt x="261" y="341"/>
                  </a:cubicBezTo>
                  <a:cubicBezTo>
                    <a:pt x="252" y="334"/>
                    <a:pt x="222" y="334"/>
                    <a:pt x="214" y="331"/>
                  </a:cubicBezTo>
                  <a:cubicBezTo>
                    <a:pt x="206" y="327"/>
                    <a:pt x="212" y="309"/>
                    <a:pt x="212" y="301"/>
                  </a:cubicBezTo>
                  <a:cubicBezTo>
                    <a:pt x="212" y="293"/>
                    <a:pt x="204" y="297"/>
                    <a:pt x="187" y="280"/>
                  </a:cubicBezTo>
                  <a:cubicBezTo>
                    <a:pt x="170" y="263"/>
                    <a:pt x="171" y="234"/>
                    <a:pt x="170" y="234"/>
                  </a:cubicBezTo>
                  <a:cubicBezTo>
                    <a:pt x="169" y="234"/>
                    <a:pt x="146" y="233"/>
                    <a:pt x="142" y="254"/>
                  </a:cubicBezTo>
                  <a:cubicBezTo>
                    <a:pt x="138" y="276"/>
                    <a:pt x="133" y="282"/>
                    <a:pt x="126" y="295"/>
                  </a:cubicBezTo>
                  <a:cubicBezTo>
                    <a:pt x="125" y="296"/>
                    <a:pt x="124" y="298"/>
                    <a:pt x="122" y="299"/>
                  </a:cubicBezTo>
                  <a:cubicBezTo>
                    <a:pt x="122" y="300"/>
                    <a:pt x="121" y="301"/>
                    <a:pt x="120" y="301"/>
                  </a:cubicBezTo>
                  <a:cubicBezTo>
                    <a:pt x="114" y="305"/>
                    <a:pt x="107" y="306"/>
                    <a:pt x="102" y="306"/>
                  </a:cubicBezTo>
                  <a:cubicBezTo>
                    <a:pt x="101" y="306"/>
                    <a:pt x="101" y="306"/>
                    <a:pt x="100" y="306"/>
                  </a:cubicBezTo>
                  <a:cubicBezTo>
                    <a:pt x="99" y="306"/>
                    <a:pt x="98" y="306"/>
                    <a:pt x="98" y="306"/>
                  </a:cubicBezTo>
                  <a:cubicBezTo>
                    <a:pt x="92" y="305"/>
                    <a:pt x="91" y="300"/>
                    <a:pt x="85" y="279"/>
                  </a:cubicBezTo>
                  <a:cubicBezTo>
                    <a:pt x="79" y="258"/>
                    <a:pt x="64" y="255"/>
                    <a:pt x="63" y="254"/>
                  </a:cubicBezTo>
                  <a:cubicBezTo>
                    <a:pt x="61" y="253"/>
                    <a:pt x="61" y="256"/>
                    <a:pt x="61" y="267"/>
                  </a:cubicBezTo>
                  <a:cubicBezTo>
                    <a:pt x="62" y="278"/>
                    <a:pt x="72" y="288"/>
                    <a:pt x="74" y="292"/>
                  </a:cubicBezTo>
                  <a:cubicBezTo>
                    <a:pt x="74" y="292"/>
                    <a:pt x="74" y="292"/>
                    <a:pt x="74" y="292"/>
                  </a:cubicBezTo>
                  <a:cubicBezTo>
                    <a:pt x="74" y="292"/>
                    <a:pt x="74" y="293"/>
                    <a:pt x="74" y="293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4"/>
                    <a:pt x="74" y="294"/>
                  </a:cubicBezTo>
                  <a:cubicBezTo>
                    <a:pt x="74" y="294"/>
                    <a:pt x="74" y="294"/>
                    <a:pt x="74" y="294"/>
                  </a:cubicBezTo>
                  <a:cubicBezTo>
                    <a:pt x="73" y="294"/>
                    <a:pt x="73" y="295"/>
                    <a:pt x="73" y="295"/>
                  </a:cubicBezTo>
                  <a:cubicBezTo>
                    <a:pt x="73" y="295"/>
                    <a:pt x="73" y="295"/>
                    <a:pt x="73" y="295"/>
                  </a:cubicBezTo>
                  <a:cubicBezTo>
                    <a:pt x="72" y="295"/>
                    <a:pt x="72" y="296"/>
                    <a:pt x="71" y="296"/>
                  </a:cubicBezTo>
                  <a:cubicBezTo>
                    <a:pt x="70" y="297"/>
                    <a:pt x="69" y="297"/>
                    <a:pt x="67" y="297"/>
                  </a:cubicBezTo>
                  <a:cubicBezTo>
                    <a:pt x="66" y="298"/>
                    <a:pt x="65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3" y="298"/>
                    <a:pt x="62" y="298"/>
                    <a:pt x="61" y="298"/>
                  </a:cubicBezTo>
                  <a:cubicBezTo>
                    <a:pt x="61" y="298"/>
                    <a:pt x="60" y="298"/>
                    <a:pt x="60" y="298"/>
                  </a:cubicBezTo>
                  <a:cubicBezTo>
                    <a:pt x="60" y="298"/>
                    <a:pt x="60" y="298"/>
                    <a:pt x="60" y="298"/>
                  </a:cubicBezTo>
                  <a:cubicBezTo>
                    <a:pt x="59" y="298"/>
                    <a:pt x="59" y="298"/>
                    <a:pt x="59" y="298"/>
                  </a:cubicBezTo>
                  <a:cubicBezTo>
                    <a:pt x="59" y="298"/>
                    <a:pt x="59" y="298"/>
                    <a:pt x="58" y="297"/>
                  </a:cubicBezTo>
                  <a:cubicBezTo>
                    <a:pt x="58" y="297"/>
                    <a:pt x="57" y="296"/>
                    <a:pt x="56" y="295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55" y="294"/>
                    <a:pt x="55" y="293"/>
                    <a:pt x="55" y="292"/>
                  </a:cubicBezTo>
                  <a:cubicBezTo>
                    <a:pt x="53" y="290"/>
                    <a:pt x="52" y="288"/>
                    <a:pt x="51" y="286"/>
                  </a:cubicBezTo>
                  <a:cubicBezTo>
                    <a:pt x="50" y="284"/>
                    <a:pt x="49" y="283"/>
                    <a:pt x="47" y="281"/>
                  </a:cubicBezTo>
                  <a:cubicBezTo>
                    <a:pt x="47" y="281"/>
                    <a:pt x="46" y="280"/>
                    <a:pt x="46" y="280"/>
                  </a:cubicBezTo>
                  <a:cubicBezTo>
                    <a:pt x="45" y="279"/>
                    <a:pt x="44" y="278"/>
                    <a:pt x="43" y="278"/>
                  </a:cubicBezTo>
                  <a:cubicBezTo>
                    <a:pt x="43" y="277"/>
                    <a:pt x="42" y="277"/>
                    <a:pt x="42" y="277"/>
                  </a:cubicBezTo>
                  <a:cubicBezTo>
                    <a:pt x="41" y="276"/>
                    <a:pt x="40" y="276"/>
                    <a:pt x="40" y="276"/>
                  </a:cubicBezTo>
                  <a:cubicBezTo>
                    <a:pt x="36" y="274"/>
                    <a:pt x="32" y="272"/>
                    <a:pt x="28" y="269"/>
                  </a:cubicBezTo>
                  <a:cubicBezTo>
                    <a:pt x="27" y="268"/>
                    <a:pt x="26" y="267"/>
                    <a:pt x="25" y="266"/>
                  </a:cubicBezTo>
                  <a:cubicBezTo>
                    <a:pt x="24" y="265"/>
                    <a:pt x="23" y="264"/>
                    <a:pt x="21" y="263"/>
                  </a:cubicBezTo>
                  <a:cubicBezTo>
                    <a:pt x="21" y="263"/>
                    <a:pt x="21" y="263"/>
                    <a:pt x="21" y="263"/>
                  </a:cubicBezTo>
                  <a:cubicBezTo>
                    <a:pt x="20" y="262"/>
                    <a:pt x="19" y="262"/>
                    <a:pt x="18" y="261"/>
                  </a:cubicBezTo>
                  <a:cubicBezTo>
                    <a:pt x="17" y="260"/>
                    <a:pt x="16" y="259"/>
                    <a:pt x="15" y="258"/>
                  </a:cubicBezTo>
                  <a:cubicBezTo>
                    <a:pt x="15" y="258"/>
                    <a:pt x="15" y="258"/>
                    <a:pt x="15" y="258"/>
                  </a:cubicBezTo>
                  <a:cubicBezTo>
                    <a:pt x="14" y="257"/>
                    <a:pt x="13" y="256"/>
                    <a:pt x="12" y="255"/>
                  </a:cubicBezTo>
                  <a:cubicBezTo>
                    <a:pt x="10" y="253"/>
                    <a:pt x="8" y="251"/>
                    <a:pt x="6" y="249"/>
                  </a:cubicBezTo>
                  <a:cubicBezTo>
                    <a:pt x="6" y="249"/>
                    <a:pt x="5" y="248"/>
                    <a:pt x="4" y="248"/>
                  </a:cubicBezTo>
                  <a:cubicBezTo>
                    <a:pt x="2" y="245"/>
                    <a:pt x="1" y="244"/>
                    <a:pt x="1" y="243"/>
                  </a:cubicBezTo>
                  <a:cubicBezTo>
                    <a:pt x="1" y="243"/>
                    <a:pt x="1" y="242"/>
                    <a:pt x="1" y="242"/>
                  </a:cubicBezTo>
                  <a:cubicBezTo>
                    <a:pt x="1" y="242"/>
                    <a:pt x="0" y="242"/>
                    <a:pt x="0" y="242"/>
                  </a:cubicBezTo>
                  <a:cubicBezTo>
                    <a:pt x="0" y="241"/>
                    <a:pt x="0" y="240"/>
                    <a:pt x="0" y="238"/>
                  </a:cubicBezTo>
                  <a:cubicBezTo>
                    <a:pt x="0" y="238"/>
                    <a:pt x="0" y="237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0" y="233"/>
                    <a:pt x="0" y="232"/>
                    <a:pt x="0" y="231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0" y="231"/>
                    <a:pt x="0" y="230"/>
                    <a:pt x="0" y="230"/>
                  </a:cubicBezTo>
                  <a:cubicBezTo>
                    <a:pt x="0" y="225"/>
                    <a:pt x="0" y="220"/>
                    <a:pt x="0" y="216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12"/>
                    <a:pt x="1" y="210"/>
                    <a:pt x="2" y="209"/>
                  </a:cubicBezTo>
                  <a:cubicBezTo>
                    <a:pt x="4" y="207"/>
                    <a:pt x="31" y="214"/>
                    <a:pt x="34" y="214"/>
                  </a:cubicBezTo>
                  <a:cubicBezTo>
                    <a:pt x="36" y="214"/>
                    <a:pt x="45" y="227"/>
                    <a:pt x="51" y="236"/>
                  </a:cubicBezTo>
                  <a:cubicBezTo>
                    <a:pt x="53" y="239"/>
                    <a:pt x="58" y="239"/>
                    <a:pt x="59" y="235"/>
                  </a:cubicBezTo>
                  <a:cubicBezTo>
                    <a:pt x="61" y="228"/>
                    <a:pt x="64" y="220"/>
                    <a:pt x="64" y="217"/>
                  </a:cubicBezTo>
                  <a:cubicBezTo>
                    <a:pt x="64" y="213"/>
                    <a:pt x="47" y="203"/>
                    <a:pt x="43" y="198"/>
                  </a:cubicBezTo>
                  <a:cubicBezTo>
                    <a:pt x="39" y="193"/>
                    <a:pt x="42" y="183"/>
                    <a:pt x="40" y="178"/>
                  </a:cubicBezTo>
                  <a:cubicBezTo>
                    <a:pt x="39" y="176"/>
                    <a:pt x="36" y="172"/>
                    <a:pt x="34" y="169"/>
                  </a:cubicBezTo>
                  <a:cubicBezTo>
                    <a:pt x="33" y="168"/>
                    <a:pt x="32" y="167"/>
                    <a:pt x="32" y="167"/>
                  </a:cubicBezTo>
                  <a:cubicBezTo>
                    <a:pt x="30" y="165"/>
                    <a:pt x="29" y="163"/>
                    <a:pt x="28" y="162"/>
                  </a:cubicBezTo>
                  <a:cubicBezTo>
                    <a:pt x="28" y="161"/>
                    <a:pt x="27" y="160"/>
                    <a:pt x="27" y="160"/>
                  </a:cubicBezTo>
                  <a:cubicBezTo>
                    <a:pt x="25" y="156"/>
                    <a:pt x="32" y="128"/>
                    <a:pt x="32" y="125"/>
                  </a:cubicBezTo>
                  <a:cubicBezTo>
                    <a:pt x="33" y="123"/>
                    <a:pt x="62" y="127"/>
                    <a:pt x="70" y="127"/>
                  </a:cubicBezTo>
                  <a:cubicBezTo>
                    <a:pt x="78" y="126"/>
                    <a:pt x="92" y="110"/>
                    <a:pt x="94" y="103"/>
                  </a:cubicBezTo>
                  <a:cubicBezTo>
                    <a:pt x="95" y="95"/>
                    <a:pt x="110" y="75"/>
                    <a:pt x="125" y="57"/>
                  </a:cubicBezTo>
                  <a:cubicBezTo>
                    <a:pt x="126" y="56"/>
                    <a:pt x="127" y="55"/>
                    <a:pt x="128" y="54"/>
                  </a:cubicBezTo>
                  <a:cubicBezTo>
                    <a:pt x="128" y="53"/>
                    <a:pt x="129" y="53"/>
                    <a:pt x="129" y="52"/>
                  </a:cubicBezTo>
                  <a:cubicBezTo>
                    <a:pt x="131" y="51"/>
                    <a:pt x="132" y="50"/>
                    <a:pt x="134" y="49"/>
                  </a:cubicBezTo>
                  <a:cubicBezTo>
                    <a:pt x="134" y="48"/>
                    <a:pt x="135" y="48"/>
                    <a:pt x="136" y="47"/>
                  </a:cubicBezTo>
                  <a:cubicBezTo>
                    <a:pt x="138" y="46"/>
                    <a:pt x="140" y="45"/>
                    <a:pt x="142" y="44"/>
                  </a:cubicBezTo>
                  <a:cubicBezTo>
                    <a:pt x="144" y="44"/>
                    <a:pt x="146" y="45"/>
                    <a:pt x="147" y="46"/>
                  </a:cubicBezTo>
                  <a:cubicBezTo>
                    <a:pt x="152" y="55"/>
                    <a:pt x="160" y="63"/>
                    <a:pt x="166" y="60"/>
                  </a:cubicBezTo>
                  <a:cubicBezTo>
                    <a:pt x="177" y="55"/>
                    <a:pt x="178" y="29"/>
                    <a:pt x="190" y="27"/>
                  </a:cubicBezTo>
                  <a:cubicBezTo>
                    <a:pt x="202" y="25"/>
                    <a:pt x="214" y="32"/>
                    <a:pt x="220" y="33"/>
                  </a:cubicBezTo>
                  <a:cubicBezTo>
                    <a:pt x="226" y="33"/>
                    <a:pt x="234" y="15"/>
                    <a:pt x="241" y="15"/>
                  </a:cubicBezTo>
                  <a:cubicBezTo>
                    <a:pt x="249" y="15"/>
                    <a:pt x="279" y="9"/>
                    <a:pt x="286" y="5"/>
                  </a:cubicBezTo>
                  <a:cubicBezTo>
                    <a:pt x="294" y="0"/>
                    <a:pt x="319" y="0"/>
                    <a:pt x="324" y="5"/>
                  </a:cubicBezTo>
                  <a:cubicBezTo>
                    <a:pt x="329" y="9"/>
                    <a:pt x="337" y="21"/>
                    <a:pt x="341" y="25"/>
                  </a:cubicBezTo>
                  <a:cubicBezTo>
                    <a:pt x="345" y="29"/>
                    <a:pt x="335" y="70"/>
                    <a:pt x="341" y="81"/>
                  </a:cubicBezTo>
                  <a:cubicBezTo>
                    <a:pt x="347" y="91"/>
                    <a:pt x="356" y="110"/>
                    <a:pt x="370" y="117"/>
                  </a:cubicBezTo>
                  <a:cubicBezTo>
                    <a:pt x="383" y="124"/>
                    <a:pt x="400" y="150"/>
                    <a:pt x="398" y="151"/>
                  </a:cubicBezTo>
                  <a:cubicBezTo>
                    <a:pt x="396" y="153"/>
                    <a:pt x="337" y="145"/>
                    <a:pt x="340" y="151"/>
                  </a:cubicBezTo>
                  <a:cubicBezTo>
                    <a:pt x="342" y="156"/>
                    <a:pt x="348" y="164"/>
                    <a:pt x="351" y="168"/>
                  </a:cubicBezTo>
                  <a:cubicBezTo>
                    <a:pt x="352" y="169"/>
                    <a:pt x="353" y="170"/>
                    <a:pt x="355" y="169"/>
                  </a:cubicBezTo>
                  <a:cubicBezTo>
                    <a:pt x="365" y="169"/>
                    <a:pt x="405" y="166"/>
                    <a:pt x="419" y="177"/>
                  </a:cubicBezTo>
                  <a:cubicBezTo>
                    <a:pt x="433" y="187"/>
                    <a:pt x="430" y="249"/>
                    <a:pt x="429" y="264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79C10887-155F-4E06-9992-3C4FC216E8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63" y="2768600"/>
              <a:ext cx="1047750" cy="850900"/>
            </a:xfrm>
            <a:custGeom>
              <a:avLst/>
              <a:gdLst>
                <a:gd name="T0" fmla="*/ 235 w 440"/>
                <a:gd name="T1" fmla="*/ 341 h 357"/>
                <a:gd name="T2" fmla="*/ 189 w 440"/>
                <a:gd name="T3" fmla="*/ 287 h 357"/>
                <a:gd name="T4" fmla="*/ 133 w 440"/>
                <a:gd name="T5" fmla="*/ 300 h 357"/>
                <a:gd name="T6" fmla="*/ 101 w 440"/>
                <a:gd name="T7" fmla="*/ 313 h 357"/>
                <a:gd name="T8" fmla="*/ 78 w 440"/>
                <a:gd name="T9" fmla="*/ 290 h 357"/>
                <a:gd name="T10" fmla="*/ 82 w 440"/>
                <a:gd name="T11" fmla="*/ 297 h 357"/>
                <a:gd name="T12" fmla="*/ 77 w 440"/>
                <a:gd name="T13" fmla="*/ 303 h 357"/>
                <a:gd name="T14" fmla="*/ 63 w 440"/>
                <a:gd name="T15" fmla="*/ 306 h 357"/>
                <a:gd name="T16" fmla="*/ 57 w 440"/>
                <a:gd name="T17" fmla="*/ 301 h 357"/>
                <a:gd name="T18" fmla="*/ 48 w 440"/>
                <a:gd name="T19" fmla="*/ 288 h 357"/>
                <a:gd name="T20" fmla="*/ 30 w 440"/>
                <a:gd name="T21" fmla="*/ 276 h 357"/>
                <a:gd name="T22" fmla="*/ 20 w 440"/>
                <a:gd name="T23" fmla="*/ 267 h 357"/>
                <a:gd name="T24" fmla="*/ 14 w 440"/>
                <a:gd name="T25" fmla="*/ 262 h 357"/>
                <a:gd name="T26" fmla="*/ 1 w 440"/>
                <a:gd name="T27" fmla="*/ 246 h 357"/>
                <a:gd name="T28" fmla="*/ 0 w 440"/>
                <a:gd name="T29" fmla="*/ 235 h 357"/>
                <a:gd name="T30" fmla="*/ 38 w 440"/>
                <a:gd name="T31" fmla="*/ 215 h 357"/>
                <a:gd name="T32" fmla="*/ 54 w 440"/>
                <a:gd name="T33" fmla="*/ 212 h 357"/>
                <a:gd name="T34" fmla="*/ 33 w 440"/>
                <a:gd name="T35" fmla="*/ 173 h 357"/>
                <a:gd name="T36" fmla="*/ 74 w 440"/>
                <a:gd name="T37" fmla="*/ 127 h 357"/>
                <a:gd name="T38" fmla="*/ 136 w 440"/>
                <a:gd name="T39" fmla="*/ 50 h 357"/>
                <a:gd name="T40" fmla="*/ 178 w 440"/>
                <a:gd name="T41" fmla="*/ 46 h 357"/>
                <a:gd name="T42" fmla="*/ 245 w 440"/>
                <a:gd name="T43" fmla="*/ 16 h 357"/>
                <a:gd name="T44" fmla="*/ 348 w 440"/>
                <a:gd name="T45" fmla="*/ 50 h 357"/>
                <a:gd name="T46" fmla="*/ 404 w 440"/>
                <a:gd name="T47" fmla="*/ 158 h 357"/>
                <a:gd name="T48" fmla="*/ 425 w 440"/>
                <a:gd name="T49" fmla="*/ 178 h 357"/>
                <a:gd name="T50" fmla="*/ 407 w 440"/>
                <a:gd name="T51" fmla="*/ 271 h 357"/>
                <a:gd name="T52" fmla="*/ 378 w 440"/>
                <a:gd name="T53" fmla="*/ 245 h 357"/>
                <a:gd name="T54" fmla="*/ 348 w 440"/>
                <a:gd name="T55" fmla="*/ 302 h 357"/>
                <a:gd name="T56" fmla="*/ 272 w 440"/>
                <a:gd name="T57" fmla="*/ 324 h 357"/>
                <a:gd name="T58" fmla="*/ 326 w 440"/>
                <a:gd name="T59" fmla="*/ 347 h 357"/>
                <a:gd name="T60" fmla="*/ 372 w 440"/>
                <a:gd name="T61" fmla="*/ 290 h 357"/>
                <a:gd name="T62" fmla="*/ 370 w 440"/>
                <a:gd name="T63" fmla="*/ 244 h 357"/>
                <a:gd name="T64" fmla="*/ 414 w 440"/>
                <a:gd name="T65" fmla="*/ 271 h 357"/>
                <a:gd name="T66" fmla="*/ 430 w 440"/>
                <a:gd name="T67" fmla="*/ 267 h 357"/>
                <a:gd name="T68" fmla="*/ 341 w 440"/>
                <a:gd name="T69" fmla="*/ 152 h 357"/>
                <a:gd name="T70" fmla="*/ 342 w 440"/>
                <a:gd name="T71" fmla="*/ 86 h 357"/>
                <a:gd name="T72" fmla="*/ 292 w 440"/>
                <a:gd name="T73" fmla="*/ 12 h 357"/>
                <a:gd name="T74" fmla="*/ 195 w 440"/>
                <a:gd name="T75" fmla="*/ 34 h 357"/>
                <a:gd name="T76" fmla="*/ 142 w 440"/>
                <a:gd name="T77" fmla="*/ 54 h 357"/>
                <a:gd name="T78" fmla="*/ 101 w 440"/>
                <a:gd name="T79" fmla="*/ 107 h 357"/>
                <a:gd name="T80" fmla="*/ 35 w 440"/>
                <a:gd name="T81" fmla="*/ 164 h 357"/>
                <a:gd name="T82" fmla="*/ 50 w 440"/>
                <a:gd name="T83" fmla="*/ 199 h 357"/>
                <a:gd name="T84" fmla="*/ 52 w 440"/>
                <a:gd name="T85" fmla="*/ 242 h 357"/>
                <a:gd name="T86" fmla="*/ 7 w 440"/>
                <a:gd name="T87" fmla="*/ 234 h 357"/>
                <a:gd name="T88" fmla="*/ 8 w 440"/>
                <a:gd name="T89" fmla="*/ 242 h 357"/>
                <a:gd name="T90" fmla="*/ 19 w 440"/>
                <a:gd name="T91" fmla="*/ 256 h 357"/>
                <a:gd name="T92" fmla="*/ 25 w 440"/>
                <a:gd name="T93" fmla="*/ 262 h 357"/>
                <a:gd name="T94" fmla="*/ 45 w 440"/>
                <a:gd name="T95" fmla="*/ 276 h 357"/>
                <a:gd name="T96" fmla="*/ 58 w 440"/>
                <a:gd name="T97" fmla="*/ 288 h 357"/>
                <a:gd name="T98" fmla="*/ 64 w 440"/>
                <a:gd name="T99" fmla="*/ 298 h 357"/>
                <a:gd name="T100" fmla="*/ 70 w 440"/>
                <a:gd name="T101" fmla="*/ 298 h 357"/>
                <a:gd name="T102" fmla="*/ 64 w 440"/>
                <a:gd name="T103" fmla="*/ 255 h 357"/>
                <a:gd name="T104" fmla="*/ 102 w 440"/>
                <a:gd name="T105" fmla="*/ 306 h 357"/>
                <a:gd name="T106" fmla="*/ 127 w 440"/>
                <a:gd name="T107" fmla="*/ 297 h 357"/>
                <a:gd name="T108" fmla="*/ 194 w 440"/>
                <a:gd name="T109" fmla="*/ 282 h 357"/>
                <a:gd name="T110" fmla="*/ 236 w 440"/>
                <a:gd name="T111" fmla="*/ 334 h 357"/>
                <a:gd name="T112" fmla="*/ 65 w 440"/>
                <a:gd name="T113" fmla="*/ 299 h 357"/>
                <a:gd name="T114" fmla="*/ 64 w 440"/>
                <a:gd name="T115" fmla="*/ 298 h 357"/>
                <a:gd name="T116" fmla="*/ 74 w 440"/>
                <a:gd name="T117" fmla="*/ 297 h 357"/>
                <a:gd name="T118" fmla="*/ 8 w 440"/>
                <a:gd name="T119" fmla="*/ 215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0" h="357">
                  <a:moveTo>
                    <a:pt x="268" y="357"/>
                  </a:moveTo>
                  <a:cubicBezTo>
                    <a:pt x="268" y="357"/>
                    <a:pt x="268" y="357"/>
                    <a:pt x="268" y="357"/>
                  </a:cubicBezTo>
                  <a:cubicBezTo>
                    <a:pt x="266" y="357"/>
                    <a:pt x="265" y="356"/>
                    <a:pt x="265" y="354"/>
                  </a:cubicBezTo>
                  <a:cubicBezTo>
                    <a:pt x="264" y="349"/>
                    <a:pt x="263" y="348"/>
                    <a:pt x="262" y="348"/>
                  </a:cubicBezTo>
                  <a:cubicBezTo>
                    <a:pt x="258" y="344"/>
                    <a:pt x="245" y="343"/>
                    <a:pt x="235" y="341"/>
                  </a:cubicBezTo>
                  <a:cubicBezTo>
                    <a:pt x="227" y="340"/>
                    <a:pt x="220" y="340"/>
                    <a:pt x="217" y="338"/>
                  </a:cubicBezTo>
                  <a:cubicBezTo>
                    <a:pt x="208" y="335"/>
                    <a:pt x="210" y="322"/>
                    <a:pt x="212" y="313"/>
                  </a:cubicBezTo>
                  <a:cubicBezTo>
                    <a:pt x="212" y="310"/>
                    <a:pt x="213" y="307"/>
                    <a:pt x="213" y="305"/>
                  </a:cubicBezTo>
                  <a:cubicBezTo>
                    <a:pt x="213" y="303"/>
                    <a:pt x="213" y="303"/>
                    <a:pt x="209" y="301"/>
                  </a:cubicBezTo>
                  <a:cubicBezTo>
                    <a:pt x="204" y="299"/>
                    <a:pt x="198" y="296"/>
                    <a:pt x="189" y="287"/>
                  </a:cubicBezTo>
                  <a:cubicBezTo>
                    <a:pt x="175" y="273"/>
                    <a:pt x="172" y="252"/>
                    <a:pt x="171" y="243"/>
                  </a:cubicBezTo>
                  <a:cubicBezTo>
                    <a:pt x="171" y="243"/>
                    <a:pt x="171" y="242"/>
                    <a:pt x="171" y="242"/>
                  </a:cubicBezTo>
                  <a:cubicBezTo>
                    <a:pt x="164" y="242"/>
                    <a:pt x="152" y="245"/>
                    <a:pt x="150" y="259"/>
                  </a:cubicBezTo>
                  <a:cubicBezTo>
                    <a:pt x="146" y="279"/>
                    <a:pt x="142" y="286"/>
                    <a:pt x="135" y="296"/>
                  </a:cubicBezTo>
                  <a:cubicBezTo>
                    <a:pt x="135" y="298"/>
                    <a:pt x="134" y="299"/>
                    <a:pt x="133" y="300"/>
                  </a:cubicBezTo>
                  <a:cubicBezTo>
                    <a:pt x="132" y="302"/>
                    <a:pt x="131" y="304"/>
                    <a:pt x="129" y="306"/>
                  </a:cubicBezTo>
                  <a:cubicBezTo>
                    <a:pt x="128" y="307"/>
                    <a:pt x="127" y="307"/>
                    <a:pt x="126" y="308"/>
                  </a:cubicBezTo>
                  <a:cubicBezTo>
                    <a:pt x="121" y="312"/>
                    <a:pt x="114" y="314"/>
                    <a:pt x="106" y="314"/>
                  </a:cubicBezTo>
                  <a:cubicBezTo>
                    <a:pt x="105" y="314"/>
                    <a:pt x="104" y="314"/>
                    <a:pt x="104" y="314"/>
                  </a:cubicBezTo>
                  <a:cubicBezTo>
                    <a:pt x="103" y="313"/>
                    <a:pt x="102" y="313"/>
                    <a:pt x="101" y="313"/>
                  </a:cubicBezTo>
                  <a:cubicBezTo>
                    <a:pt x="94" y="313"/>
                    <a:pt x="92" y="307"/>
                    <a:pt x="89" y="294"/>
                  </a:cubicBezTo>
                  <a:cubicBezTo>
                    <a:pt x="88" y="291"/>
                    <a:pt x="87" y="288"/>
                    <a:pt x="86" y="284"/>
                  </a:cubicBezTo>
                  <a:cubicBezTo>
                    <a:pt x="83" y="273"/>
                    <a:pt x="77" y="266"/>
                    <a:pt x="69" y="263"/>
                  </a:cubicBezTo>
                  <a:cubicBezTo>
                    <a:pt x="69" y="264"/>
                    <a:pt x="69" y="267"/>
                    <a:pt x="69" y="271"/>
                  </a:cubicBezTo>
                  <a:cubicBezTo>
                    <a:pt x="69" y="279"/>
                    <a:pt x="75" y="286"/>
                    <a:pt x="78" y="290"/>
                  </a:cubicBezTo>
                  <a:cubicBezTo>
                    <a:pt x="79" y="292"/>
                    <a:pt x="80" y="293"/>
                    <a:pt x="81" y="294"/>
                  </a:cubicBezTo>
                  <a:cubicBezTo>
                    <a:pt x="81" y="294"/>
                    <a:pt x="81" y="295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1" y="296"/>
                    <a:pt x="81" y="296"/>
                    <a:pt x="81" y="296"/>
                  </a:cubicBezTo>
                  <a:cubicBezTo>
                    <a:pt x="82" y="296"/>
                    <a:pt x="82" y="297"/>
                    <a:pt x="82" y="297"/>
                  </a:cubicBezTo>
                  <a:cubicBezTo>
                    <a:pt x="82" y="298"/>
                    <a:pt x="81" y="299"/>
                    <a:pt x="81" y="299"/>
                  </a:cubicBezTo>
                  <a:cubicBezTo>
                    <a:pt x="81" y="300"/>
                    <a:pt x="81" y="300"/>
                    <a:pt x="80" y="300"/>
                  </a:cubicBezTo>
                  <a:cubicBezTo>
                    <a:pt x="80" y="301"/>
                    <a:pt x="80" y="301"/>
                    <a:pt x="80" y="301"/>
                  </a:cubicBezTo>
                  <a:cubicBezTo>
                    <a:pt x="79" y="301"/>
                    <a:pt x="79" y="302"/>
                    <a:pt x="79" y="302"/>
                  </a:cubicBezTo>
                  <a:cubicBezTo>
                    <a:pt x="78" y="302"/>
                    <a:pt x="78" y="303"/>
                    <a:pt x="77" y="303"/>
                  </a:cubicBezTo>
                  <a:cubicBezTo>
                    <a:pt x="76" y="304"/>
                    <a:pt x="74" y="304"/>
                    <a:pt x="72" y="305"/>
                  </a:cubicBezTo>
                  <a:cubicBezTo>
                    <a:pt x="71" y="305"/>
                    <a:pt x="70" y="305"/>
                    <a:pt x="69" y="305"/>
                  </a:cubicBezTo>
                  <a:cubicBezTo>
                    <a:pt x="68" y="306"/>
                    <a:pt x="68" y="306"/>
                    <a:pt x="68" y="306"/>
                  </a:cubicBezTo>
                  <a:cubicBezTo>
                    <a:pt x="67" y="306"/>
                    <a:pt x="66" y="306"/>
                    <a:pt x="65" y="306"/>
                  </a:cubicBezTo>
                  <a:cubicBezTo>
                    <a:pt x="65" y="306"/>
                    <a:pt x="64" y="306"/>
                    <a:pt x="63" y="306"/>
                  </a:cubicBezTo>
                  <a:cubicBezTo>
                    <a:pt x="63" y="306"/>
                    <a:pt x="63" y="305"/>
                    <a:pt x="63" y="305"/>
                  </a:cubicBezTo>
                  <a:cubicBezTo>
                    <a:pt x="62" y="305"/>
                    <a:pt x="62" y="305"/>
                    <a:pt x="61" y="305"/>
                  </a:cubicBezTo>
                  <a:cubicBezTo>
                    <a:pt x="61" y="305"/>
                    <a:pt x="61" y="305"/>
                    <a:pt x="60" y="304"/>
                  </a:cubicBezTo>
                  <a:cubicBezTo>
                    <a:pt x="59" y="304"/>
                    <a:pt x="58" y="303"/>
                    <a:pt x="58" y="302"/>
                  </a:cubicBezTo>
                  <a:cubicBezTo>
                    <a:pt x="57" y="302"/>
                    <a:pt x="57" y="301"/>
                    <a:pt x="57" y="301"/>
                  </a:cubicBezTo>
                  <a:cubicBezTo>
                    <a:pt x="57" y="301"/>
                    <a:pt x="57" y="301"/>
                    <a:pt x="57" y="301"/>
                  </a:cubicBezTo>
                  <a:cubicBezTo>
                    <a:pt x="56" y="300"/>
                    <a:pt x="56" y="299"/>
                    <a:pt x="55" y="298"/>
                  </a:cubicBezTo>
                  <a:cubicBezTo>
                    <a:pt x="55" y="297"/>
                    <a:pt x="55" y="297"/>
                    <a:pt x="55" y="297"/>
                  </a:cubicBezTo>
                  <a:cubicBezTo>
                    <a:pt x="54" y="295"/>
                    <a:pt x="53" y="294"/>
                    <a:pt x="52" y="292"/>
                  </a:cubicBezTo>
                  <a:cubicBezTo>
                    <a:pt x="51" y="290"/>
                    <a:pt x="50" y="289"/>
                    <a:pt x="48" y="288"/>
                  </a:cubicBezTo>
                  <a:cubicBezTo>
                    <a:pt x="48" y="287"/>
                    <a:pt x="48" y="287"/>
                    <a:pt x="48" y="287"/>
                  </a:cubicBezTo>
                  <a:cubicBezTo>
                    <a:pt x="47" y="286"/>
                    <a:pt x="46" y="285"/>
                    <a:pt x="45" y="285"/>
                  </a:cubicBezTo>
                  <a:cubicBezTo>
                    <a:pt x="45" y="284"/>
                    <a:pt x="44" y="284"/>
                    <a:pt x="44" y="284"/>
                  </a:cubicBezTo>
                  <a:cubicBezTo>
                    <a:pt x="43" y="283"/>
                    <a:pt x="43" y="283"/>
                    <a:pt x="42" y="283"/>
                  </a:cubicBezTo>
                  <a:cubicBezTo>
                    <a:pt x="39" y="281"/>
                    <a:pt x="35" y="279"/>
                    <a:pt x="30" y="276"/>
                  </a:cubicBezTo>
                  <a:cubicBezTo>
                    <a:pt x="29" y="275"/>
                    <a:pt x="28" y="274"/>
                    <a:pt x="27" y="273"/>
                  </a:cubicBezTo>
                  <a:cubicBezTo>
                    <a:pt x="26" y="272"/>
                    <a:pt x="25" y="271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3" y="270"/>
                    <a:pt x="23" y="270"/>
                    <a:pt x="23" y="270"/>
                  </a:cubicBezTo>
                  <a:cubicBezTo>
                    <a:pt x="22" y="269"/>
                    <a:pt x="21" y="268"/>
                    <a:pt x="20" y="267"/>
                  </a:cubicBezTo>
                  <a:cubicBezTo>
                    <a:pt x="19" y="267"/>
                    <a:pt x="18" y="266"/>
                    <a:pt x="18" y="265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7" y="264"/>
                    <a:pt x="16" y="264"/>
                    <a:pt x="16" y="264"/>
                  </a:cubicBezTo>
                  <a:cubicBezTo>
                    <a:pt x="16" y="264"/>
                    <a:pt x="15" y="263"/>
                    <a:pt x="14" y="262"/>
                  </a:cubicBezTo>
                  <a:cubicBezTo>
                    <a:pt x="14" y="262"/>
                    <a:pt x="14" y="262"/>
                    <a:pt x="14" y="262"/>
                  </a:cubicBezTo>
                  <a:cubicBezTo>
                    <a:pt x="11" y="260"/>
                    <a:pt x="9" y="258"/>
                    <a:pt x="8" y="256"/>
                  </a:cubicBezTo>
                  <a:cubicBezTo>
                    <a:pt x="7" y="255"/>
                    <a:pt x="6" y="255"/>
                    <a:pt x="6" y="254"/>
                  </a:cubicBezTo>
                  <a:cubicBezTo>
                    <a:pt x="2" y="250"/>
                    <a:pt x="2" y="249"/>
                    <a:pt x="1" y="248"/>
                  </a:cubicBezTo>
                  <a:cubicBezTo>
                    <a:pt x="1" y="248"/>
                    <a:pt x="1" y="248"/>
                    <a:pt x="1" y="247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6"/>
                    <a:pt x="1" y="246"/>
                    <a:pt x="1" y="246"/>
                  </a:cubicBezTo>
                  <a:cubicBezTo>
                    <a:pt x="1" y="245"/>
                    <a:pt x="1" y="244"/>
                    <a:pt x="0" y="242"/>
                  </a:cubicBezTo>
                  <a:cubicBezTo>
                    <a:pt x="0" y="242"/>
                    <a:pt x="0" y="241"/>
                    <a:pt x="0" y="240"/>
                  </a:cubicBezTo>
                  <a:cubicBezTo>
                    <a:pt x="0" y="240"/>
                    <a:pt x="0" y="239"/>
                    <a:pt x="0" y="237"/>
                  </a:cubicBezTo>
                  <a:cubicBezTo>
                    <a:pt x="0" y="237"/>
                    <a:pt x="0" y="236"/>
                    <a:pt x="0" y="235"/>
                  </a:cubicBezTo>
                  <a:cubicBezTo>
                    <a:pt x="0" y="235"/>
                    <a:pt x="0" y="234"/>
                    <a:pt x="0" y="234"/>
                  </a:cubicBezTo>
                  <a:cubicBezTo>
                    <a:pt x="0" y="229"/>
                    <a:pt x="0" y="223"/>
                    <a:pt x="0" y="219"/>
                  </a:cubicBezTo>
                  <a:cubicBezTo>
                    <a:pt x="1" y="214"/>
                    <a:pt x="2" y="212"/>
                    <a:pt x="3" y="210"/>
                  </a:cubicBezTo>
                  <a:cubicBezTo>
                    <a:pt x="6" y="208"/>
                    <a:pt x="11" y="209"/>
                    <a:pt x="31" y="213"/>
                  </a:cubicBezTo>
                  <a:cubicBezTo>
                    <a:pt x="34" y="214"/>
                    <a:pt x="37" y="215"/>
                    <a:pt x="38" y="215"/>
                  </a:cubicBezTo>
                  <a:cubicBezTo>
                    <a:pt x="40" y="215"/>
                    <a:pt x="42" y="215"/>
                    <a:pt x="58" y="238"/>
                  </a:cubicBezTo>
                  <a:cubicBezTo>
                    <a:pt x="58" y="238"/>
                    <a:pt x="59" y="239"/>
                    <a:pt x="59" y="238"/>
                  </a:cubicBezTo>
                  <a:cubicBezTo>
                    <a:pt x="59" y="238"/>
                    <a:pt x="60" y="238"/>
                    <a:pt x="60" y="238"/>
                  </a:cubicBezTo>
                  <a:cubicBezTo>
                    <a:pt x="63" y="226"/>
                    <a:pt x="64" y="223"/>
                    <a:pt x="64" y="222"/>
                  </a:cubicBezTo>
                  <a:cubicBezTo>
                    <a:pt x="63" y="220"/>
                    <a:pt x="57" y="215"/>
                    <a:pt x="54" y="212"/>
                  </a:cubicBezTo>
                  <a:cubicBezTo>
                    <a:pt x="50" y="209"/>
                    <a:pt x="46" y="206"/>
                    <a:pt x="44" y="204"/>
                  </a:cubicBezTo>
                  <a:cubicBezTo>
                    <a:pt x="41" y="200"/>
                    <a:pt x="41" y="195"/>
                    <a:pt x="41" y="190"/>
                  </a:cubicBezTo>
                  <a:cubicBezTo>
                    <a:pt x="41" y="188"/>
                    <a:pt x="41" y="185"/>
                    <a:pt x="41" y="184"/>
                  </a:cubicBezTo>
                  <a:cubicBezTo>
                    <a:pt x="40" y="181"/>
                    <a:pt x="36" y="177"/>
                    <a:pt x="35" y="175"/>
                  </a:cubicBezTo>
                  <a:cubicBezTo>
                    <a:pt x="33" y="173"/>
                    <a:pt x="33" y="173"/>
                    <a:pt x="33" y="173"/>
                  </a:cubicBezTo>
                  <a:cubicBezTo>
                    <a:pt x="32" y="171"/>
                    <a:pt x="30" y="169"/>
                    <a:pt x="29" y="168"/>
                  </a:cubicBezTo>
                  <a:cubicBezTo>
                    <a:pt x="29" y="167"/>
                    <a:pt x="28" y="166"/>
                    <a:pt x="28" y="165"/>
                  </a:cubicBezTo>
                  <a:cubicBezTo>
                    <a:pt x="25" y="160"/>
                    <a:pt x="33" y="129"/>
                    <a:pt x="33" y="129"/>
                  </a:cubicBezTo>
                  <a:cubicBezTo>
                    <a:pt x="34" y="124"/>
                    <a:pt x="38" y="124"/>
                    <a:pt x="57" y="126"/>
                  </a:cubicBezTo>
                  <a:cubicBezTo>
                    <a:pt x="64" y="127"/>
                    <a:pt x="71" y="127"/>
                    <a:pt x="74" y="127"/>
                  </a:cubicBezTo>
                  <a:cubicBezTo>
                    <a:pt x="80" y="126"/>
                    <a:pt x="93" y="112"/>
                    <a:pt x="94" y="106"/>
                  </a:cubicBezTo>
                  <a:cubicBezTo>
                    <a:pt x="96" y="96"/>
                    <a:pt x="115" y="72"/>
                    <a:pt x="127" y="58"/>
                  </a:cubicBezTo>
                  <a:cubicBezTo>
                    <a:pt x="128" y="57"/>
                    <a:pt x="128" y="56"/>
                    <a:pt x="129" y="55"/>
                  </a:cubicBezTo>
                  <a:cubicBezTo>
                    <a:pt x="130" y="55"/>
                    <a:pt x="130" y="54"/>
                    <a:pt x="131" y="54"/>
                  </a:cubicBezTo>
                  <a:cubicBezTo>
                    <a:pt x="132" y="52"/>
                    <a:pt x="134" y="51"/>
                    <a:pt x="136" y="50"/>
                  </a:cubicBezTo>
                  <a:cubicBezTo>
                    <a:pt x="136" y="49"/>
                    <a:pt x="137" y="49"/>
                    <a:pt x="138" y="48"/>
                  </a:cubicBezTo>
                  <a:cubicBezTo>
                    <a:pt x="140" y="47"/>
                    <a:pt x="142" y="46"/>
                    <a:pt x="145" y="45"/>
                  </a:cubicBezTo>
                  <a:cubicBezTo>
                    <a:pt x="148" y="44"/>
                    <a:pt x="152" y="45"/>
                    <a:pt x="154" y="48"/>
                  </a:cubicBezTo>
                  <a:cubicBezTo>
                    <a:pt x="161" y="59"/>
                    <a:pt x="166" y="62"/>
                    <a:pt x="168" y="61"/>
                  </a:cubicBezTo>
                  <a:cubicBezTo>
                    <a:pt x="172" y="59"/>
                    <a:pt x="175" y="52"/>
                    <a:pt x="178" y="46"/>
                  </a:cubicBezTo>
                  <a:cubicBezTo>
                    <a:pt x="181" y="37"/>
                    <a:pt x="185" y="29"/>
                    <a:pt x="193" y="27"/>
                  </a:cubicBezTo>
                  <a:cubicBezTo>
                    <a:pt x="202" y="26"/>
                    <a:pt x="211" y="29"/>
                    <a:pt x="217" y="31"/>
                  </a:cubicBezTo>
                  <a:cubicBezTo>
                    <a:pt x="220" y="32"/>
                    <a:pt x="223" y="33"/>
                    <a:pt x="224" y="33"/>
                  </a:cubicBezTo>
                  <a:cubicBezTo>
                    <a:pt x="226" y="33"/>
                    <a:pt x="229" y="29"/>
                    <a:pt x="231" y="26"/>
                  </a:cubicBezTo>
                  <a:cubicBezTo>
                    <a:pt x="235" y="21"/>
                    <a:pt x="240" y="15"/>
                    <a:pt x="245" y="16"/>
                  </a:cubicBezTo>
                  <a:cubicBezTo>
                    <a:pt x="253" y="16"/>
                    <a:pt x="282" y="10"/>
                    <a:pt x="288" y="6"/>
                  </a:cubicBezTo>
                  <a:cubicBezTo>
                    <a:pt x="296" y="1"/>
                    <a:pt x="324" y="0"/>
                    <a:pt x="330" y="6"/>
                  </a:cubicBezTo>
                  <a:cubicBezTo>
                    <a:pt x="333" y="9"/>
                    <a:pt x="336" y="13"/>
                    <a:pt x="340" y="18"/>
                  </a:cubicBezTo>
                  <a:cubicBezTo>
                    <a:pt x="343" y="21"/>
                    <a:pt x="346" y="25"/>
                    <a:pt x="347" y="26"/>
                  </a:cubicBezTo>
                  <a:cubicBezTo>
                    <a:pt x="350" y="29"/>
                    <a:pt x="350" y="34"/>
                    <a:pt x="348" y="50"/>
                  </a:cubicBezTo>
                  <a:cubicBezTo>
                    <a:pt x="347" y="62"/>
                    <a:pt x="345" y="78"/>
                    <a:pt x="348" y="83"/>
                  </a:cubicBezTo>
                  <a:cubicBezTo>
                    <a:pt x="349" y="85"/>
                    <a:pt x="349" y="85"/>
                    <a:pt x="349" y="85"/>
                  </a:cubicBezTo>
                  <a:cubicBezTo>
                    <a:pt x="355" y="95"/>
                    <a:pt x="363" y="111"/>
                    <a:pt x="375" y="118"/>
                  </a:cubicBezTo>
                  <a:cubicBezTo>
                    <a:pt x="388" y="125"/>
                    <a:pt x="405" y="148"/>
                    <a:pt x="406" y="154"/>
                  </a:cubicBezTo>
                  <a:cubicBezTo>
                    <a:pt x="406" y="156"/>
                    <a:pt x="405" y="158"/>
                    <a:pt x="404" y="158"/>
                  </a:cubicBezTo>
                  <a:cubicBezTo>
                    <a:pt x="402" y="159"/>
                    <a:pt x="401" y="159"/>
                    <a:pt x="383" y="158"/>
                  </a:cubicBezTo>
                  <a:cubicBezTo>
                    <a:pt x="373" y="157"/>
                    <a:pt x="356" y="156"/>
                    <a:pt x="349" y="157"/>
                  </a:cubicBezTo>
                  <a:cubicBezTo>
                    <a:pt x="351" y="161"/>
                    <a:pt x="355" y="166"/>
                    <a:pt x="358" y="170"/>
                  </a:cubicBezTo>
                  <a:cubicBezTo>
                    <a:pt x="358" y="170"/>
                    <a:pt x="358" y="170"/>
                    <a:pt x="358" y="170"/>
                  </a:cubicBezTo>
                  <a:cubicBezTo>
                    <a:pt x="374" y="169"/>
                    <a:pt x="411" y="167"/>
                    <a:pt x="425" y="178"/>
                  </a:cubicBezTo>
                  <a:cubicBezTo>
                    <a:pt x="440" y="189"/>
                    <a:pt x="439" y="245"/>
                    <a:pt x="437" y="268"/>
                  </a:cubicBezTo>
                  <a:cubicBezTo>
                    <a:pt x="437" y="271"/>
                    <a:pt x="434" y="274"/>
                    <a:pt x="431" y="275"/>
                  </a:cubicBezTo>
                  <a:cubicBezTo>
                    <a:pt x="417" y="279"/>
                    <a:pt x="417" y="279"/>
                    <a:pt x="417" y="279"/>
                  </a:cubicBezTo>
                  <a:cubicBezTo>
                    <a:pt x="414" y="280"/>
                    <a:pt x="412" y="279"/>
                    <a:pt x="410" y="277"/>
                  </a:cubicBezTo>
                  <a:cubicBezTo>
                    <a:pt x="408" y="276"/>
                    <a:pt x="407" y="273"/>
                    <a:pt x="407" y="271"/>
                  </a:cubicBezTo>
                  <a:cubicBezTo>
                    <a:pt x="409" y="239"/>
                    <a:pt x="410" y="213"/>
                    <a:pt x="410" y="203"/>
                  </a:cubicBezTo>
                  <a:cubicBezTo>
                    <a:pt x="404" y="208"/>
                    <a:pt x="392" y="218"/>
                    <a:pt x="379" y="230"/>
                  </a:cubicBezTo>
                  <a:cubicBezTo>
                    <a:pt x="379" y="230"/>
                    <a:pt x="378" y="230"/>
                    <a:pt x="378" y="230"/>
                  </a:cubicBezTo>
                  <a:cubicBezTo>
                    <a:pt x="377" y="244"/>
                    <a:pt x="377" y="244"/>
                    <a:pt x="377" y="244"/>
                  </a:cubicBezTo>
                  <a:cubicBezTo>
                    <a:pt x="377" y="245"/>
                    <a:pt x="378" y="245"/>
                    <a:pt x="378" y="245"/>
                  </a:cubicBezTo>
                  <a:cubicBezTo>
                    <a:pt x="391" y="250"/>
                    <a:pt x="391" y="250"/>
                    <a:pt x="391" y="250"/>
                  </a:cubicBezTo>
                  <a:cubicBezTo>
                    <a:pt x="395" y="251"/>
                    <a:pt x="397" y="254"/>
                    <a:pt x="397" y="258"/>
                  </a:cubicBezTo>
                  <a:cubicBezTo>
                    <a:pt x="395" y="289"/>
                    <a:pt x="393" y="292"/>
                    <a:pt x="391" y="293"/>
                  </a:cubicBezTo>
                  <a:cubicBezTo>
                    <a:pt x="389" y="295"/>
                    <a:pt x="385" y="296"/>
                    <a:pt x="373" y="297"/>
                  </a:cubicBezTo>
                  <a:cubicBezTo>
                    <a:pt x="366" y="298"/>
                    <a:pt x="350" y="299"/>
                    <a:pt x="348" y="302"/>
                  </a:cubicBezTo>
                  <a:cubicBezTo>
                    <a:pt x="347" y="304"/>
                    <a:pt x="348" y="313"/>
                    <a:pt x="349" y="319"/>
                  </a:cubicBezTo>
                  <a:cubicBezTo>
                    <a:pt x="350" y="328"/>
                    <a:pt x="350" y="334"/>
                    <a:pt x="347" y="337"/>
                  </a:cubicBezTo>
                  <a:cubicBezTo>
                    <a:pt x="345" y="340"/>
                    <a:pt x="336" y="347"/>
                    <a:pt x="332" y="352"/>
                  </a:cubicBezTo>
                  <a:cubicBezTo>
                    <a:pt x="329" y="354"/>
                    <a:pt x="325" y="355"/>
                    <a:pt x="322" y="353"/>
                  </a:cubicBezTo>
                  <a:cubicBezTo>
                    <a:pt x="294" y="334"/>
                    <a:pt x="277" y="325"/>
                    <a:pt x="272" y="324"/>
                  </a:cubicBezTo>
                  <a:cubicBezTo>
                    <a:pt x="272" y="326"/>
                    <a:pt x="272" y="329"/>
                    <a:pt x="272" y="332"/>
                  </a:cubicBezTo>
                  <a:cubicBezTo>
                    <a:pt x="273" y="339"/>
                    <a:pt x="274" y="347"/>
                    <a:pt x="272" y="354"/>
                  </a:cubicBezTo>
                  <a:cubicBezTo>
                    <a:pt x="271" y="356"/>
                    <a:pt x="270" y="357"/>
                    <a:pt x="268" y="357"/>
                  </a:cubicBezTo>
                  <a:close/>
                  <a:moveTo>
                    <a:pt x="271" y="317"/>
                  </a:moveTo>
                  <a:cubicBezTo>
                    <a:pt x="275" y="317"/>
                    <a:pt x="286" y="321"/>
                    <a:pt x="326" y="347"/>
                  </a:cubicBezTo>
                  <a:cubicBezTo>
                    <a:pt x="326" y="347"/>
                    <a:pt x="326" y="347"/>
                    <a:pt x="327" y="347"/>
                  </a:cubicBezTo>
                  <a:cubicBezTo>
                    <a:pt x="335" y="339"/>
                    <a:pt x="340" y="334"/>
                    <a:pt x="342" y="332"/>
                  </a:cubicBezTo>
                  <a:cubicBezTo>
                    <a:pt x="343" y="331"/>
                    <a:pt x="342" y="324"/>
                    <a:pt x="341" y="320"/>
                  </a:cubicBezTo>
                  <a:cubicBezTo>
                    <a:pt x="340" y="311"/>
                    <a:pt x="339" y="302"/>
                    <a:pt x="343" y="298"/>
                  </a:cubicBezTo>
                  <a:cubicBezTo>
                    <a:pt x="346" y="293"/>
                    <a:pt x="356" y="292"/>
                    <a:pt x="372" y="290"/>
                  </a:cubicBezTo>
                  <a:cubicBezTo>
                    <a:pt x="377" y="289"/>
                    <a:pt x="384" y="289"/>
                    <a:pt x="386" y="288"/>
                  </a:cubicBezTo>
                  <a:cubicBezTo>
                    <a:pt x="387" y="286"/>
                    <a:pt x="389" y="276"/>
                    <a:pt x="390" y="257"/>
                  </a:cubicBezTo>
                  <a:cubicBezTo>
                    <a:pt x="390" y="257"/>
                    <a:pt x="390" y="257"/>
                    <a:pt x="389" y="256"/>
                  </a:cubicBezTo>
                  <a:cubicBezTo>
                    <a:pt x="376" y="252"/>
                    <a:pt x="376" y="252"/>
                    <a:pt x="376" y="252"/>
                  </a:cubicBezTo>
                  <a:cubicBezTo>
                    <a:pt x="372" y="251"/>
                    <a:pt x="370" y="248"/>
                    <a:pt x="370" y="244"/>
                  </a:cubicBezTo>
                  <a:cubicBezTo>
                    <a:pt x="371" y="230"/>
                    <a:pt x="371" y="230"/>
                    <a:pt x="371" y="230"/>
                  </a:cubicBezTo>
                  <a:cubicBezTo>
                    <a:pt x="371" y="228"/>
                    <a:pt x="372" y="226"/>
                    <a:pt x="374" y="225"/>
                  </a:cubicBezTo>
                  <a:cubicBezTo>
                    <a:pt x="409" y="193"/>
                    <a:pt x="411" y="193"/>
                    <a:pt x="412" y="193"/>
                  </a:cubicBezTo>
                  <a:cubicBezTo>
                    <a:pt x="413" y="193"/>
                    <a:pt x="415" y="193"/>
                    <a:pt x="415" y="194"/>
                  </a:cubicBezTo>
                  <a:cubicBezTo>
                    <a:pt x="417" y="195"/>
                    <a:pt x="418" y="197"/>
                    <a:pt x="414" y="271"/>
                  </a:cubicBezTo>
                  <a:cubicBezTo>
                    <a:pt x="414" y="271"/>
                    <a:pt x="414" y="272"/>
                    <a:pt x="414" y="272"/>
                  </a:cubicBezTo>
                  <a:cubicBezTo>
                    <a:pt x="414" y="272"/>
                    <a:pt x="415" y="272"/>
                    <a:pt x="415" y="272"/>
                  </a:cubicBezTo>
                  <a:cubicBezTo>
                    <a:pt x="429" y="268"/>
                    <a:pt x="429" y="268"/>
                    <a:pt x="429" y="268"/>
                  </a:cubicBezTo>
                  <a:cubicBezTo>
                    <a:pt x="430" y="268"/>
                    <a:pt x="430" y="268"/>
                    <a:pt x="430" y="267"/>
                  </a:cubicBezTo>
                  <a:cubicBezTo>
                    <a:pt x="430" y="267"/>
                    <a:pt x="430" y="267"/>
                    <a:pt x="430" y="267"/>
                  </a:cubicBezTo>
                  <a:cubicBezTo>
                    <a:pt x="432" y="231"/>
                    <a:pt x="430" y="191"/>
                    <a:pt x="421" y="183"/>
                  </a:cubicBezTo>
                  <a:cubicBezTo>
                    <a:pt x="411" y="176"/>
                    <a:pt x="382" y="175"/>
                    <a:pt x="359" y="177"/>
                  </a:cubicBezTo>
                  <a:cubicBezTo>
                    <a:pt x="356" y="177"/>
                    <a:pt x="353" y="176"/>
                    <a:pt x="352" y="174"/>
                  </a:cubicBezTo>
                  <a:cubicBezTo>
                    <a:pt x="350" y="172"/>
                    <a:pt x="344" y="162"/>
                    <a:pt x="341" y="157"/>
                  </a:cubicBezTo>
                  <a:cubicBezTo>
                    <a:pt x="340" y="155"/>
                    <a:pt x="340" y="154"/>
                    <a:pt x="341" y="152"/>
                  </a:cubicBezTo>
                  <a:cubicBezTo>
                    <a:pt x="343" y="149"/>
                    <a:pt x="351" y="148"/>
                    <a:pt x="384" y="151"/>
                  </a:cubicBezTo>
                  <a:cubicBezTo>
                    <a:pt x="388" y="151"/>
                    <a:pt x="393" y="152"/>
                    <a:pt x="397" y="152"/>
                  </a:cubicBezTo>
                  <a:cubicBezTo>
                    <a:pt x="393" y="145"/>
                    <a:pt x="382" y="130"/>
                    <a:pt x="372" y="124"/>
                  </a:cubicBezTo>
                  <a:cubicBezTo>
                    <a:pt x="358" y="117"/>
                    <a:pt x="349" y="99"/>
                    <a:pt x="343" y="88"/>
                  </a:cubicBezTo>
                  <a:cubicBezTo>
                    <a:pt x="342" y="86"/>
                    <a:pt x="342" y="86"/>
                    <a:pt x="342" y="86"/>
                  </a:cubicBezTo>
                  <a:cubicBezTo>
                    <a:pt x="338" y="80"/>
                    <a:pt x="339" y="67"/>
                    <a:pt x="341" y="49"/>
                  </a:cubicBezTo>
                  <a:cubicBezTo>
                    <a:pt x="342" y="43"/>
                    <a:pt x="343" y="34"/>
                    <a:pt x="342" y="31"/>
                  </a:cubicBezTo>
                  <a:cubicBezTo>
                    <a:pt x="340" y="29"/>
                    <a:pt x="337" y="26"/>
                    <a:pt x="334" y="22"/>
                  </a:cubicBezTo>
                  <a:cubicBezTo>
                    <a:pt x="331" y="18"/>
                    <a:pt x="328" y="14"/>
                    <a:pt x="325" y="12"/>
                  </a:cubicBezTo>
                  <a:cubicBezTo>
                    <a:pt x="322" y="8"/>
                    <a:pt x="298" y="8"/>
                    <a:pt x="292" y="12"/>
                  </a:cubicBezTo>
                  <a:cubicBezTo>
                    <a:pt x="284" y="17"/>
                    <a:pt x="253" y="23"/>
                    <a:pt x="245" y="23"/>
                  </a:cubicBezTo>
                  <a:cubicBezTo>
                    <a:pt x="243" y="23"/>
                    <a:pt x="239" y="28"/>
                    <a:pt x="236" y="31"/>
                  </a:cubicBezTo>
                  <a:cubicBezTo>
                    <a:pt x="232" y="36"/>
                    <a:pt x="229" y="41"/>
                    <a:pt x="224" y="40"/>
                  </a:cubicBezTo>
                  <a:cubicBezTo>
                    <a:pt x="221" y="40"/>
                    <a:pt x="218" y="39"/>
                    <a:pt x="215" y="38"/>
                  </a:cubicBezTo>
                  <a:cubicBezTo>
                    <a:pt x="209" y="36"/>
                    <a:pt x="201" y="33"/>
                    <a:pt x="195" y="34"/>
                  </a:cubicBezTo>
                  <a:cubicBezTo>
                    <a:pt x="190" y="35"/>
                    <a:pt x="187" y="42"/>
                    <a:pt x="185" y="49"/>
                  </a:cubicBezTo>
                  <a:cubicBezTo>
                    <a:pt x="181" y="56"/>
                    <a:pt x="178" y="64"/>
                    <a:pt x="171" y="68"/>
                  </a:cubicBezTo>
                  <a:cubicBezTo>
                    <a:pt x="164" y="71"/>
                    <a:pt x="156" y="66"/>
                    <a:pt x="148" y="52"/>
                  </a:cubicBezTo>
                  <a:cubicBezTo>
                    <a:pt x="148" y="52"/>
                    <a:pt x="147" y="52"/>
                    <a:pt x="147" y="52"/>
                  </a:cubicBezTo>
                  <a:cubicBezTo>
                    <a:pt x="145" y="53"/>
                    <a:pt x="143" y="53"/>
                    <a:pt x="142" y="54"/>
                  </a:cubicBezTo>
                  <a:cubicBezTo>
                    <a:pt x="141" y="55"/>
                    <a:pt x="140" y="55"/>
                    <a:pt x="140" y="56"/>
                  </a:cubicBezTo>
                  <a:cubicBezTo>
                    <a:pt x="138" y="57"/>
                    <a:pt x="137" y="58"/>
                    <a:pt x="136" y="59"/>
                  </a:cubicBezTo>
                  <a:cubicBezTo>
                    <a:pt x="135" y="59"/>
                    <a:pt x="135" y="60"/>
                    <a:pt x="135" y="60"/>
                  </a:cubicBezTo>
                  <a:cubicBezTo>
                    <a:pt x="134" y="61"/>
                    <a:pt x="133" y="62"/>
                    <a:pt x="132" y="63"/>
                  </a:cubicBezTo>
                  <a:cubicBezTo>
                    <a:pt x="115" y="84"/>
                    <a:pt x="102" y="102"/>
                    <a:pt x="101" y="107"/>
                  </a:cubicBezTo>
                  <a:cubicBezTo>
                    <a:pt x="100" y="116"/>
                    <a:pt x="85" y="133"/>
                    <a:pt x="74" y="134"/>
                  </a:cubicBezTo>
                  <a:cubicBezTo>
                    <a:pt x="71" y="134"/>
                    <a:pt x="64" y="134"/>
                    <a:pt x="56" y="133"/>
                  </a:cubicBezTo>
                  <a:cubicBezTo>
                    <a:pt x="51" y="133"/>
                    <a:pt x="43" y="132"/>
                    <a:pt x="39" y="132"/>
                  </a:cubicBezTo>
                  <a:cubicBezTo>
                    <a:pt x="37" y="141"/>
                    <a:pt x="34" y="159"/>
                    <a:pt x="34" y="163"/>
                  </a:cubicBezTo>
                  <a:cubicBezTo>
                    <a:pt x="35" y="163"/>
                    <a:pt x="35" y="163"/>
                    <a:pt x="35" y="164"/>
                  </a:cubicBezTo>
                  <a:cubicBezTo>
                    <a:pt x="36" y="165"/>
                    <a:pt x="37" y="167"/>
                    <a:pt x="39" y="168"/>
                  </a:cubicBezTo>
                  <a:cubicBezTo>
                    <a:pt x="41" y="171"/>
                    <a:pt x="41" y="171"/>
                    <a:pt x="41" y="171"/>
                  </a:cubicBezTo>
                  <a:cubicBezTo>
                    <a:pt x="43" y="174"/>
                    <a:pt x="46" y="178"/>
                    <a:pt x="47" y="181"/>
                  </a:cubicBezTo>
                  <a:cubicBezTo>
                    <a:pt x="48" y="184"/>
                    <a:pt x="48" y="187"/>
                    <a:pt x="48" y="190"/>
                  </a:cubicBezTo>
                  <a:cubicBezTo>
                    <a:pt x="49" y="194"/>
                    <a:pt x="49" y="198"/>
                    <a:pt x="50" y="199"/>
                  </a:cubicBezTo>
                  <a:cubicBezTo>
                    <a:pt x="51" y="201"/>
                    <a:pt x="55" y="204"/>
                    <a:pt x="58" y="207"/>
                  </a:cubicBezTo>
                  <a:cubicBezTo>
                    <a:pt x="67" y="213"/>
                    <a:pt x="72" y="217"/>
                    <a:pt x="71" y="222"/>
                  </a:cubicBezTo>
                  <a:cubicBezTo>
                    <a:pt x="71" y="223"/>
                    <a:pt x="71" y="227"/>
                    <a:pt x="67" y="240"/>
                  </a:cubicBezTo>
                  <a:cubicBezTo>
                    <a:pt x="66" y="243"/>
                    <a:pt x="63" y="245"/>
                    <a:pt x="60" y="246"/>
                  </a:cubicBezTo>
                  <a:cubicBezTo>
                    <a:pt x="57" y="246"/>
                    <a:pt x="54" y="245"/>
                    <a:pt x="52" y="242"/>
                  </a:cubicBezTo>
                  <a:cubicBezTo>
                    <a:pt x="44" y="230"/>
                    <a:pt x="39" y="223"/>
                    <a:pt x="37" y="222"/>
                  </a:cubicBezTo>
                  <a:cubicBezTo>
                    <a:pt x="36" y="222"/>
                    <a:pt x="33" y="221"/>
                    <a:pt x="29" y="220"/>
                  </a:cubicBezTo>
                  <a:cubicBezTo>
                    <a:pt x="24" y="219"/>
                    <a:pt x="12" y="216"/>
                    <a:pt x="8" y="216"/>
                  </a:cubicBezTo>
                  <a:cubicBezTo>
                    <a:pt x="8" y="217"/>
                    <a:pt x="8" y="218"/>
                    <a:pt x="8" y="220"/>
                  </a:cubicBezTo>
                  <a:cubicBezTo>
                    <a:pt x="7" y="224"/>
                    <a:pt x="7" y="229"/>
                    <a:pt x="7" y="234"/>
                  </a:cubicBezTo>
                  <a:cubicBezTo>
                    <a:pt x="7" y="234"/>
                    <a:pt x="7" y="235"/>
                    <a:pt x="7" y="235"/>
                  </a:cubicBezTo>
                  <a:cubicBezTo>
                    <a:pt x="7" y="235"/>
                    <a:pt x="7" y="235"/>
                    <a:pt x="7" y="235"/>
                  </a:cubicBezTo>
                  <a:cubicBezTo>
                    <a:pt x="7" y="236"/>
                    <a:pt x="7" y="236"/>
                    <a:pt x="7" y="237"/>
                  </a:cubicBezTo>
                  <a:cubicBezTo>
                    <a:pt x="7" y="238"/>
                    <a:pt x="7" y="239"/>
                    <a:pt x="7" y="240"/>
                  </a:cubicBezTo>
                  <a:cubicBezTo>
                    <a:pt x="7" y="241"/>
                    <a:pt x="8" y="241"/>
                    <a:pt x="8" y="242"/>
                  </a:cubicBezTo>
                  <a:cubicBezTo>
                    <a:pt x="8" y="243"/>
                    <a:pt x="8" y="244"/>
                    <a:pt x="8" y="245"/>
                  </a:cubicBezTo>
                  <a:cubicBezTo>
                    <a:pt x="8" y="245"/>
                    <a:pt x="8" y="246"/>
                    <a:pt x="8" y="246"/>
                  </a:cubicBezTo>
                  <a:cubicBezTo>
                    <a:pt x="8" y="246"/>
                    <a:pt x="9" y="247"/>
                    <a:pt x="11" y="249"/>
                  </a:cubicBezTo>
                  <a:cubicBezTo>
                    <a:pt x="12" y="250"/>
                    <a:pt x="12" y="250"/>
                    <a:pt x="13" y="251"/>
                  </a:cubicBezTo>
                  <a:cubicBezTo>
                    <a:pt x="14" y="253"/>
                    <a:pt x="16" y="255"/>
                    <a:pt x="19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20" y="258"/>
                    <a:pt x="20" y="258"/>
                    <a:pt x="21" y="259"/>
                  </a:cubicBezTo>
                  <a:cubicBezTo>
                    <a:pt x="21" y="259"/>
                    <a:pt x="21" y="259"/>
                    <a:pt x="22" y="259"/>
                  </a:cubicBezTo>
                  <a:cubicBezTo>
                    <a:pt x="22" y="260"/>
                    <a:pt x="22" y="260"/>
                    <a:pt x="22" y="260"/>
                  </a:cubicBezTo>
                  <a:cubicBezTo>
                    <a:pt x="23" y="261"/>
                    <a:pt x="24" y="261"/>
                    <a:pt x="25" y="262"/>
                  </a:cubicBezTo>
                  <a:cubicBezTo>
                    <a:pt x="26" y="263"/>
                    <a:pt x="27" y="264"/>
                    <a:pt x="28" y="264"/>
                  </a:cubicBezTo>
                  <a:cubicBezTo>
                    <a:pt x="28" y="264"/>
                    <a:pt x="28" y="265"/>
                    <a:pt x="28" y="265"/>
                  </a:cubicBezTo>
                  <a:cubicBezTo>
                    <a:pt x="29" y="266"/>
                    <a:pt x="30" y="266"/>
                    <a:pt x="31" y="267"/>
                  </a:cubicBezTo>
                  <a:cubicBezTo>
                    <a:pt x="32" y="268"/>
                    <a:pt x="33" y="269"/>
                    <a:pt x="35" y="270"/>
                  </a:cubicBezTo>
                  <a:cubicBezTo>
                    <a:pt x="39" y="273"/>
                    <a:pt x="42" y="275"/>
                    <a:pt x="45" y="276"/>
                  </a:cubicBezTo>
                  <a:cubicBezTo>
                    <a:pt x="46" y="277"/>
                    <a:pt x="47" y="277"/>
                    <a:pt x="48" y="278"/>
                  </a:cubicBezTo>
                  <a:cubicBezTo>
                    <a:pt x="48" y="278"/>
                    <a:pt x="49" y="278"/>
                    <a:pt x="49" y="279"/>
                  </a:cubicBezTo>
                  <a:cubicBezTo>
                    <a:pt x="50" y="280"/>
                    <a:pt x="51" y="280"/>
                    <a:pt x="53" y="282"/>
                  </a:cubicBezTo>
                  <a:cubicBezTo>
                    <a:pt x="53" y="282"/>
                    <a:pt x="53" y="282"/>
                    <a:pt x="54" y="283"/>
                  </a:cubicBezTo>
                  <a:cubicBezTo>
                    <a:pt x="55" y="284"/>
                    <a:pt x="57" y="286"/>
                    <a:pt x="58" y="288"/>
                  </a:cubicBezTo>
                  <a:cubicBezTo>
                    <a:pt x="59" y="290"/>
                    <a:pt x="60" y="292"/>
                    <a:pt x="61" y="294"/>
                  </a:cubicBezTo>
                  <a:cubicBezTo>
                    <a:pt x="62" y="295"/>
                    <a:pt x="62" y="295"/>
                    <a:pt x="62" y="295"/>
                  </a:cubicBezTo>
                  <a:cubicBezTo>
                    <a:pt x="62" y="295"/>
                    <a:pt x="62" y="296"/>
                    <a:pt x="63" y="297"/>
                  </a:cubicBezTo>
                  <a:cubicBezTo>
                    <a:pt x="63" y="297"/>
                    <a:pt x="63" y="297"/>
                    <a:pt x="63" y="297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ubicBezTo>
                    <a:pt x="65" y="298"/>
                    <a:pt x="65" y="298"/>
                    <a:pt x="65" y="298"/>
                  </a:cubicBezTo>
                  <a:cubicBezTo>
                    <a:pt x="66" y="299"/>
                    <a:pt x="67" y="298"/>
                    <a:pt x="67" y="298"/>
                  </a:cubicBezTo>
                  <a:cubicBezTo>
                    <a:pt x="68" y="298"/>
                    <a:pt x="68" y="298"/>
                    <a:pt x="68" y="298"/>
                  </a:cubicBezTo>
                  <a:cubicBezTo>
                    <a:pt x="69" y="298"/>
                    <a:pt x="70" y="298"/>
                    <a:pt x="70" y="298"/>
                  </a:cubicBezTo>
                  <a:cubicBezTo>
                    <a:pt x="72" y="298"/>
                    <a:pt x="73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ubicBezTo>
                    <a:pt x="74" y="296"/>
                    <a:pt x="73" y="295"/>
                    <a:pt x="72" y="295"/>
                  </a:cubicBezTo>
                  <a:cubicBezTo>
                    <a:pt x="69" y="290"/>
                    <a:pt x="62" y="281"/>
                    <a:pt x="62" y="271"/>
                  </a:cubicBezTo>
                  <a:cubicBezTo>
                    <a:pt x="61" y="259"/>
                    <a:pt x="62" y="257"/>
                    <a:pt x="64" y="255"/>
                  </a:cubicBezTo>
                  <a:cubicBezTo>
                    <a:pt x="65" y="254"/>
                    <a:pt x="67" y="254"/>
                    <a:pt x="68" y="255"/>
                  </a:cubicBezTo>
                  <a:cubicBezTo>
                    <a:pt x="69" y="255"/>
                    <a:pt x="69" y="255"/>
                    <a:pt x="69" y="255"/>
                  </a:cubicBezTo>
                  <a:cubicBezTo>
                    <a:pt x="84" y="260"/>
                    <a:pt x="90" y="272"/>
                    <a:pt x="93" y="282"/>
                  </a:cubicBezTo>
                  <a:cubicBezTo>
                    <a:pt x="94" y="286"/>
                    <a:pt x="95" y="289"/>
                    <a:pt x="96" y="292"/>
                  </a:cubicBezTo>
                  <a:cubicBezTo>
                    <a:pt x="99" y="304"/>
                    <a:pt x="100" y="306"/>
                    <a:pt x="102" y="306"/>
                  </a:cubicBezTo>
                  <a:cubicBezTo>
                    <a:pt x="103" y="306"/>
                    <a:pt x="103" y="306"/>
                    <a:pt x="104" y="306"/>
                  </a:cubicBezTo>
                  <a:cubicBezTo>
                    <a:pt x="105" y="306"/>
                    <a:pt x="106" y="306"/>
                    <a:pt x="107" y="306"/>
                  </a:cubicBezTo>
                  <a:cubicBezTo>
                    <a:pt x="111" y="306"/>
                    <a:pt x="117" y="306"/>
                    <a:pt x="122" y="302"/>
                  </a:cubicBezTo>
                  <a:cubicBezTo>
                    <a:pt x="123" y="302"/>
                    <a:pt x="123" y="301"/>
                    <a:pt x="124" y="301"/>
                  </a:cubicBezTo>
                  <a:cubicBezTo>
                    <a:pt x="125" y="299"/>
                    <a:pt x="126" y="298"/>
                    <a:pt x="127" y="297"/>
                  </a:cubicBezTo>
                  <a:cubicBezTo>
                    <a:pt x="128" y="295"/>
                    <a:pt x="129" y="294"/>
                    <a:pt x="129" y="293"/>
                  </a:cubicBezTo>
                  <a:cubicBezTo>
                    <a:pt x="135" y="283"/>
                    <a:pt x="139" y="276"/>
                    <a:pt x="142" y="258"/>
                  </a:cubicBezTo>
                  <a:cubicBezTo>
                    <a:pt x="146" y="236"/>
                    <a:pt x="167" y="235"/>
                    <a:pt x="174" y="235"/>
                  </a:cubicBezTo>
                  <a:cubicBezTo>
                    <a:pt x="178" y="235"/>
                    <a:pt x="178" y="238"/>
                    <a:pt x="178" y="242"/>
                  </a:cubicBezTo>
                  <a:cubicBezTo>
                    <a:pt x="179" y="250"/>
                    <a:pt x="182" y="270"/>
                    <a:pt x="194" y="282"/>
                  </a:cubicBezTo>
                  <a:cubicBezTo>
                    <a:pt x="202" y="290"/>
                    <a:pt x="208" y="293"/>
                    <a:pt x="212" y="295"/>
                  </a:cubicBezTo>
                  <a:cubicBezTo>
                    <a:pt x="216" y="297"/>
                    <a:pt x="220" y="299"/>
                    <a:pt x="220" y="305"/>
                  </a:cubicBezTo>
                  <a:cubicBezTo>
                    <a:pt x="220" y="307"/>
                    <a:pt x="219" y="311"/>
                    <a:pt x="219" y="314"/>
                  </a:cubicBezTo>
                  <a:cubicBezTo>
                    <a:pt x="218" y="320"/>
                    <a:pt x="216" y="330"/>
                    <a:pt x="219" y="331"/>
                  </a:cubicBezTo>
                  <a:cubicBezTo>
                    <a:pt x="222" y="333"/>
                    <a:pt x="229" y="333"/>
                    <a:pt x="236" y="334"/>
                  </a:cubicBezTo>
                  <a:cubicBezTo>
                    <a:pt x="247" y="335"/>
                    <a:pt x="259" y="337"/>
                    <a:pt x="266" y="341"/>
                  </a:cubicBezTo>
                  <a:cubicBezTo>
                    <a:pt x="265" y="338"/>
                    <a:pt x="265" y="335"/>
                    <a:pt x="265" y="333"/>
                  </a:cubicBezTo>
                  <a:cubicBezTo>
                    <a:pt x="264" y="325"/>
                    <a:pt x="264" y="319"/>
                    <a:pt x="268" y="317"/>
                  </a:cubicBezTo>
                  <a:cubicBezTo>
                    <a:pt x="269" y="317"/>
                    <a:pt x="269" y="317"/>
                    <a:pt x="271" y="317"/>
                  </a:cubicBezTo>
                  <a:close/>
                  <a:moveTo>
                    <a:pt x="65" y="299"/>
                  </a:moveTo>
                  <a:cubicBezTo>
                    <a:pt x="65" y="299"/>
                    <a:pt x="65" y="299"/>
                    <a:pt x="65" y="299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64" y="298"/>
                  </a:moveTo>
                  <a:cubicBezTo>
                    <a:pt x="64" y="298"/>
                    <a:pt x="64" y="298"/>
                    <a:pt x="64" y="298"/>
                  </a:cubicBezTo>
                  <a:cubicBezTo>
                    <a:pt x="64" y="298"/>
                    <a:pt x="64" y="298"/>
                    <a:pt x="64" y="298"/>
                  </a:cubicBezTo>
                  <a:close/>
                  <a:moveTo>
                    <a:pt x="74" y="297"/>
                  </a:moveTo>
                  <a:cubicBezTo>
                    <a:pt x="74" y="297"/>
                    <a:pt x="74" y="297"/>
                    <a:pt x="74" y="297"/>
                  </a:cubicBezTo>
                  <a:cubicBezTo>
                    <a:pt x="74" y="297"/>
                    <a:pt x="74" y="297"/>
                    <a:pt x="74" y="297"/>
                  </a:cubicBezTo>
                  <a:close/>
                  <a:moveTo>
                    <a:pt x="64" y="221"/>
                  </a:moveTo>
                  <a:cubicBezTo>
                    <a:pt x="64" y="221"/>
                    <a:pt x="64" y="221"/>
                    <a:pt x="64" y="221"/>
                  </a:cubicBezTo>
                  <a:cubicBezTo>
                    <a:pt x="64" y="221"/>
                    <a:pt x="64" y="221"/>
                    <a:pt x="64" y="221"/>
                  </a:cubicBezTo>
                  <a:close/>
                  <a:moveTo>
                    <a:pt x="8" y="215"/>
                  </a:moveTo>
                  <a:cubicBezTo>
                    <a:pt x="8" y="215"/>
                    <a:pt x="8" y="215"/>
                    <a:pt x="8" y="215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A3562C09-3DE5-4759-B925-4CEF8E5A5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638" y="3402013"/>
              <a:ext cx="107950" cy="74613"/>
            </a:xfrm>
            <a:custGeom>
              <a:avLst/>
              <a:gdLst>
                <a:gd name="T0" fmla="*/ 39 w 45"/>
                <a:gd name="T1" fmla="*/ 31 h 31"/>
                <a:gd name="T2" fmla="*/ 39 w 45"/>
                <a:gd name="T3" fmla="*/ 31 h 31"/>
                <a:gd name="T4" fmla="*/ 37 w 45"/>
                <a:gd name="T5" fmla="*/ 31 h 31"/>
                <a:gd name="T6" fmla="*/ 35 w 45"/>
                <a:gd name="T7" fmla="*/ 31 h 31"/>
                <a:gd name="T8" fmla="*/ 33 w 45"/>
                <a:gd name="T9" fmla="*/ 30 h 31"/>
                <a:gd name="T10" fmla="*/ 32 w 45"/>
                <a:gd name="T11" fmla="*/ 30 h 31"/>
                <a:gd name="T12" fmla="*/ 28 w 45"/>
                <a:gd name="T13" fmla="*/ 29 h 31"/>
                <a:gd name="T14" fmla="*/ 24 w 45"/>
                <a:gd name="T15" fmla="*/ 28 h 31"/>
                <a:gd name="T16" fmla="*/ 19 w 45"/>
                <a:gd name="T17" fmla="*/ 27 h 31"/>
                <a:gd name="T18" fmla="*/ 17 w 45"/>
                <a:gd name="T19" fmla="*/ 26 h 31"/>
                <a:gd name="T20" fmla="*/ 14 w 45"/>
                <a:gd name="T21" fmla="*/ 25 h 31"/>
                <a:gd name="T22" fmla="*/ 13 w 45"/>
                <a:gd name="T23" fmla="*/ 24 h 31"/>
                <a:gd name="T24" fmla="*/ 10 w 45"/>
                <a:gd name="T25" fmla="*/ 23 h 31"/>
                <a:gd name="T26" fmla="*/ 9 w 45"/>
                <a:gd name="T27" fmla="*/ 22 h 31"/>
                <a:gd name="T28" fmla="*/ 7 w 45"/>
                <a:gd name="T29" fmla="*/ 21 h 31"/>
                <a:gd name="T30" fmla="*/ 6 w 45"/>
                <a:gd name="T31" fmla="*/ 21 h 31"/>
                <a:gd name="T32" fmla="*/ 1 w 45"/>
                <a:gd name="T33" fmla="*/ 17 h 31"/>
                <a:gd name="T34" fmla="*/ 0 w 45"/>
                <a:gd name="T35" fmla="*/ 14 h 31"/>
                <a:gd name="T36" fmla="*/ 0 w 45"/>
                <a:gd name="T37" fmla="*/ 13 h 31"/>
                <a:gd name="T38" fmla="*/ 1 w 45"/>
                <a:gd name="T39" fmla="*/ 12 h 31"/>
                <a:gd name="T40" fmla="*/ 1 w 45"/>
                <a:gd name="T41" fmla="*/ 11 h 31"/>
                <a:gd name="T42" fmla="*/ 2 w 45"/>
                <a:gd name="T43" fmla="*/ 8 h 31"/>
                <a:gd name="T44" fmla="*/ 3 w 45"/>
                <a:gd name="T45" fmla="*/ 7 h 31"/>
                <a:gd name="T46" fmla="*/ 3 w 45"/>
                <a:gd name="T47" fmla="*/ 7 h 31"/>
                <a:gd name="T48" fmla="*/ 5 w 45"/>
                <a:gd name="T49" fmla="*/ 5 h 31"/>
                <a:gd name="T50" fmla="*/ 7 w 45"/>
                <a:gd name="T51" fmla="*/ 2 h 31"/>
                <a:gd name="T52" fmla="*/ 13 w 45"/>
                <a:gd name="T53" fmla="*/ 1 h 31"/>
                <a:gd name="T54" fmla="*/ 13 w 45"/>
                <a:gd name="T55" fmla="*/ 1 h 31"/>
                <a:gd name="T56" fmla="*/ 17 w 45"/>
                <a:gd name="T57" fmla="*/ 4 h 31"/>
                <a:gd name="T58" fmla="*/ 20 w 45"/>
                <a:gd name="T59" fmla="*/ 7 h 31"/>
                <a:gd name="T60" fmla="*/ 32 w 45"/>
                <a:gd name="T61" fmla="*/ 14 h 31"/>
                <a:gd name="T62" fmla="*/ 34 w 45"/>
                <a:gd name="T63" fmla="*/ 15 h 31"/>
                <a:gd name="T64" fmla="*/ 35 w 45"/>
                <a:gd name="T65" fmla="*/ 16 h 31"/>
                <a:gd name="T66" fmla="*/ 38 w 45"/>
                <a:gd name="T67" fmla="*/ 18 h 31"/>
                <a:gd name="T68" fmla="*/ 39 w 45"/>
                <a:gd name="T69" fmla="*/ 19 h 31"/>
                <a:gd name="T70" fmla="*/ 43 w 45"/>
                <a:gd name="T71" fmla="*/ 24 h 31"/>
                <a:gd name="T72" fmla="*/ 39 w 45"/>
                <a:gd name="T7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31">
                  <a:moveTo>
                    <a:pt x="39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38" y="31"/>
                    <a:pt x="37" y="31"/>
                    <a:pt x="37" y="31"/>
                  </a:cubicBezTo>
                  <a:cubicBezTo>
                    <a:pt x="36" y="31"/>
                    <a:pt x="36" y="31"/>
                    <a:pt x="35" y="31"/>
                  </a:cubicBezTo>
                  <a:cubicBezTo>
                    <a:pt x="35" y="31"/>
                    <a:pt x="34" y="31"/>
                    <a:pt x="33" y="30"/>
                  </a:cubicBezTo>
                  <a:cubicBezTo>
                    <a:pt x="33" y="30"/>
                    <a:pt x="32" y="30"/>
                    <a:pt x="32" y="30"/>
                  </a:cubicBezTo>
                  <a:cubicBezTo>
                    <a:pt x="30" y="30"/>
                    <a:pt x="29" y="30"/>
                    <a:pt x="28" y="29"/>
                  </a:cubicBezTo>
                  <a:cubicBezTo>
                    <a:pt x="27" y="29"/>
                    <a:pt x="25" y="29"/>
                    <a:pt x="24" y="28"/>
                  </a:cubicBezTo>
                  <a:cubicBezTo>
                    <a:pt x="22" y="28"/>
                    <a:pt x="20" y="27"/>
                    <a:pt x="19" y="27"/>
                  </a:cubicBezTo>
                  <a:cubicBezTo>
                    <a:pt x="18" y="26"/>
                    <a:pt x="17" y="26"/>
                    <a:pt x="17" y="26"/>
                  </a:cubicBezTo>
                  <a:cubicBezTo>
                    <a:pt x="16" y="26"/>
                    <a:pt x="15" y="25"/>
                    <a:pt x="14" y="25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2" y="24"/>
                    <a:pt x="11" y="24"/>
                    <a:pt x="10" y="23"/>
                  </a:cubicBezTo>
                  <a:cubicBezTo>
                    <a:pt x="10" y="23"/>
                    <a:pt x="9" y="23"/>
                    <a:pt x="9" y="22"/>
                  </a:cubicBezTo>
                  <a:cubicBezTo>
                    <a:pt x="8" y="22"/>
                    <a:pt x="7" y="22"/>
                    <a:pt x="7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4" y="20"/>
                    <a:pt x="2" y="18"/>
                    <a:pt x="1" y="17"/>
                  </a:cubicBezTo>
                  <a:cubicBezTo>
                    <a:pt x="1" y="17"/>
                    <a:pt x="0" y="15"/>
                    <a:pt x="0" y="14"/>
                  </a:cubicBezTo>
                  <a:cubicBezTo>
                    <a:pt x="0" y="14"/>
                    <a:pt x="0" y="14"/>
                    <a:pt x="0" y="13"/>
                  </a:cubicBezTo>
                  <a:cubicBezTo>
                    <a:pt x="0" y="13"/>
                    <a:pt x="1" y="12"/>
                    <a:pt x="1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2" y="9"/>
                    <a:pt x="2" y="8"/>
                  </a:cubicBezTo>
                  <a:cubicBezTo>
                    <a:pt x="3" y="8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6"/>
                    <a:pt x="4" y="6"/>
                    <a:pt x="5" y="5"/>
                  </a:cubicBezTo>
                  <a:cubicBezTo>
                    <a:pt x="5" y="4"/>
                    <a:pt x="6" y="3"/>
                    <a:pt x="7" y="2"/>
                  </a:cubicBezTo>
                  <a:cubicBezTo>
                    <a:pt x="9" y="0"/>
                    <a:pt x="12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2"/>
                    <a:pt x="16" y="3"/>
                    <a:pt x="17" y="4"/>
                  </a:cubicBezTo>
                  <a:cubicBezTo>
                    <a:pt x="18" y="5"/>
                    <a:pt x="19" y="6"/>
                    <a:pt x="20" y="7"/>
                  </a:cubicBezTo>
                  <a:cubicBezTo>
                    <a:pt x="24" y="10"/>
                    <a:pt x="28" y="12"/>
                    <a:pt x="32" y="14"/>
                  </a:cubicBezTo>
                  <a:cubicBezTo>
                    <a:pt x="32" y="14"/>
                    <a:pt x="33" y="14"/>
                    <a:pt x="34" y="15"/>
                  </a:cubicBezTo>
                  <a:cubicBezTo>
                    <a:pt x="34" y="15"/>
                    <a:pt x="35" y="15"/>
                    <a:pt x="35" y="16"/>
                  </a:cubicBezTo>
                  <a:cubicBezTo>
                    <a:pt x="36" y="16"/>
                    <a:pt x="37" y="17"/>
                    <a:pt x="38" y="18"/>
                  </a:cubicBezTo>
                  <a:cubicBezTo>
                    <a:pt x="38" y="18"/>
                    <a:pt x="39" y="19"/>
                    <a:pt x="39" y="19"/>
                  </a:cubicBezTo>
                  <a:cubicBezTo>
                    <a:pt x="41" y="21"/>
                    <a:pt x="42" y="22"/>
                    <a:pt x="43" y="24"/>
                  </a:cubicBezTo>
                  <a:cubicBezTo>
                    <a:pt x="45" y="27"/>
                    <a:pt x="43" y="31"/>
                    <a:pt x="39" y="3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A3044280-00F6-4F8E-A9D7-C55E7538A5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34288" y="3392488"/>
              <a:ext cx="120650" cy="93663"/>
            </a:xfrm>
            <a:custGeom>
              <a:avLst/>
              <a:gdLst>
                <a:gd name="T0" fmla="*/ 42 w 51"/>
                <a:gd name="T1" fmla="*/ 39 h 39"/>
                <a:gd name="T2" fmla="*/ 38 w 51"/>
                <a:gd name="T3" fmla="*/ 38 h 39"/>
                <a:gd name="T4" fmla="*/ 34 w 51"/>
                <a:gd name="T5" fmla="*/ 38 h 39"/>
                <a:gd name="T6" fmla="*/ 26 w 51"/>
                <a:gd name="T7" fmla="*/ 36 h 39"/>
                <a:gd name="T8" fmla="*/ 20 w 51"/>
                <a:gd name="T9" fmla="*/ 34 h 39"/>
                <a:gd name="T10" fmla="*/ 16 w 51"/>
                <a:gd name="T11" fmla="*/ 32 h 39"/>
                <a:gd name="T12" fmla="*/ 13 w 51"/>
                <a:gd name="T13" fmla="*/ 31 h 39"/>
                <a:gd name="T14" fmla="*/ 10 w 51"/>
                <a:gd name="T15" fmla="*/ 30 h 39"/>
                <a:gd name="T16" fmla="*/ 6 w 51"/>
                <a:gd name="T17" fmla="*/ 28 h 39"/>
                <a:gd name="T18" fmla="*/ 0 w 51"/>
                <a:gd name="T19" fmla="*/ 18 h 39"/>
                <a:gd name="T20" fmla="*/ 0 w 51"/>
                <a:gd name="T21" fmla="*/ 14 h 39"/>
                <a:gd name="T22" fmla="*/ 2 w 51"/>
                <a:gd name="T23" fmla="*/ 11 h 39"/>
                <a:gd name="T24" fmla="*/ 3 w 51"/>
                <a:gd name="T25" fmla="*/ 9 h 39"/>
                <a:gd name="T26" fmla="*/ 8 w 51"/>
                <a:gd name="T27" fmla="*/ 3 h 39"/>
                <a:gd name="T28" fmla="*/ 19 w 51"/>
                <a:gd name="T29" fmla="*/ 3 h 39"/>
                <a:gd name="T30" fmla="*/ 26 w 51"/>
                <a:gd name="T31" fmla="*/ 8 h 39"/>
                <a:gd name="T32" fmla="*/ 39 w 51"/>
                <a:gd name="T33" fmla="*/ 16 h 39"/>
                <a:gd name="T34" fmla="*/ 44 w 51"/>
                <a:gd name="T35" fmla="*/ 20 h 39"/>
                <a:gd name="T36" fmla="*/ 49 w 51"/>
                <a:gd name="T37" fmla="*/ 26 h 39"/>
                <a:gd name="T38" fmla="*/ 42 w 51"/>
                <a:gd name="T39" fmla="*/ 39 h 39"/>
                <a:gd name="T40" fmla="*/ 7 w 51"/>
                <a:gd name="T41" fmla="*/ 16 h 39"/>
                <a:gd name="T42" fmla="*/ 7 w 51"/>
                <a:gd name="T43" fmla="*/ 18 h 39"/>
                <a:gd name="T44" fmla="*/ 7 w 51"/>
                <a:gd name="T45" fmla="*/ 19 h 39"/>
                <a:gd name="T46" fmla="*/ 11 w 51"/>
                <a:gd name="T47" fmla="*/ 22 h 39"/>
                <a:gd name="T48" fmla="*/ 15 w 51"/>
                <a:gd name="T49" fmla="*/ 24 h 39"/>
                <a:gd name="T50" fmla="*/ 17 w 51"/>
                <a:gd name="T51" fmla="*/ 25 h 39"/>
                <a:gd name="T52" fmla="*/ 21 w 51"/>
                <a:gd name="T53" fmla="*/ 27 h 39"/>
                <a:gd name="T54" fmla="*/ 23 w 51"/>
                <a:gd name="T55" fmla="*/ 27 h 39"/>
                <a:gd name="T56" fmla="*/ 32 w 51"/>
                <a:gd name="T57" fmla="*/ 30 h 39"/>
                <a:gd name="T58" fmla="*/ 37 w 51"/>
                <a:gd name="T59" fmla="*/ 31 h 39"/>
                <a:gd name="T60" fmla="*/ 40 w 51"/>
                <a:gd name="T61" fmla="*/ 31 h 39"/>
                <a:gd name="T62" fmla="*/ 42 w 51"/>
                <a:gd name="T63" fmla="*/ 31 h 39"/>
                <a:gd name="T64" fmla="*/ 43 w 51"/>
                <a:gd name="T65" fmla="*/ 31 h 39"/>
                <a:gd name="T66" fmla="*/ 39 w 51"/>
                <a:gd name="T67" fmla="*/ 26 h 39"/>
                <a:gd name="T68" fmla="*/ 36 w 51"/>
                <a:gd name="T69" fmla="*/ 23 h 39"/>
                <a:gd name="T70" fmla="*/ 33 w 51"/>
                <a:gd name="T71" fmla="*/ 21 h 39"/>
                <a:gd name="T72" fmla="*/ 18 w 51"/>
                <a:gd name="T73" fmla="*/ 11 h 39"/>
                <a:gd name="T74" fmla="*/ 14 w 51"/>
                <a:gd name="T75" fmla="*/ 8 h 39"/>
                <a:gd name="T76" fmla="*/ 13 w 51"/>
                <a:gd name="T77" fmla="*/ 8 h 39"/>
                <a:gd name="T78" fmla="*/ 10 w 51"/>
                <a:gd name="T79" fmla="*/ 13 h 39"/>
                <a:gd name="T80" fmla="*/ 9 w 51"/>
                <a:gd name="T81" fmla="*/ 13 h 39"/>
                <a:gd name="T82" fmla="*/ 7 w 51"/>
                <a:gd name="T83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1" h="39">
                  <a:moveTo>
                    <a:pt x="42" y="39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41" y="39"/>
                    <a:pt x="40" y="38"/>
                    <a:pt x="39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5" y="38"/>
                    <a:pt x="35" y="38"/>
                    <a:pt x="34" y="38"/>
                  </a:cubicBezTo>
                  <a:cubicBezTo>
                    <a:pt x="33" y="37"/>
                    <a:pt x="31" y="37"/>
                    <a:pt x="30" y="37"/>
                  </a:cubicBezTo>
                  <a:cubicBezTo>
                    <a:pt x="29" y="36"/>
                    <a:pt x="27" y="36"/>
                    <a:pt x="26" y="36"/>
                  </a:cubicBezTo>
                  <a:cubicBezTo>
                    <a:pt x="24" y="35"/>
                    <a:pt x="22" y="35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3"/>
                    <a:pt x="18" y="33"/>
                  </a:cubicBezTo>
                  <a:cubicBezTo>
                    <a:pt x="17" y="33"/>
                    <a:pt x="17" y="33"/>
                    <a:pt x="16" y="32"/>
                  </a:cubicBezTo>
                  <a:cubicBezTo>
                    <a:pt x="15" y="32"/>
                    <a:pt x="15" y="32"/>
                    <a:pt x="14" y="32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2" y="31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29"/>
                    <a:pt x="8" y="29"/>
                    <a:pt x="8" y="28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5" y="26"/>
                    <a:pt x="3" y="25"/>
                    <a:pt x="2" y="24"/>
                  </a:cubicBezTo>
                  <a:cubicBezTo>
                    <a:pt x="0" y="22"/>
                    <a:pt x="0" y="20"/>
                    <a:pt x="0" y="18"/>
                  </a:cubicBezTo>
                  <a:cubicBezTo>
                    <a:pt x="0" y="18"/>
                    <a:pt x="0" y="18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2" y="12"/>
                    <a:pt x="2" y="11"/>
                  </a:cubicBezTo>
                  <a:cubicBezTo>
                    <a:pt x="3" y="10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4" y="8"/>
                    <a:pt x="5" y="7"/>
                  </a:cubicBezTo>
                  <a:cubicBezTo>
                    <a:pt x="6" y="6"/>
                    <a:pt x="7" y="5"/>
                    <a:pt x="8" y="3"/>
                  </a:cubicBezTo>
                  <a:cubicBezTo>
                    <a:pt x="10" y="0"/>
                    <a:pt x="15" y="0"/>
                    <a:pt x="19" y="2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20" y="4"/>
                    <a:pt x="21" y="4"/>
                    <a:pt x="22" y="5"/>
                  </a:cubicBezTo>
                  <a:cubicBezTo>
                    <a:pt x="23" y="6"/>
                    <a:pt x="24" y="7"/>
                    <a:pt x="26" y="8"/>
                  </a:cubicBezTo>
                  <a:cubicBezTo>
                    <a:pt x="30" y="11"/>
                    <a:pt x="33" y="13"/>
                    <a:pt x="36" y="14"/>
                  </a:cubicBezTo>
                  <a:cubicBezTo>
                    <a:pt x="37" y="15"/>
                    <a:pt x="38" y="15"/>
                    <a:pt x="39" y="16"/>
                  </a:cubicBezTo>
                  <a:cubicBezTo>
                    <a:pt x="39" y="16"/>
                    <a:pt x="40" y="16"/>
                    <a:pt x="40" y="17"/>
                  </a:cubicBezTo>
                  <a:cubicBezTo>
                    <a:pt x="41" y="18"/>
                    <a:pt x="42" y="18"/>
                    <a:pt x="44" y="20"/>
                  </a:cubicBezTo>
                  <a:cubicBezTo>
                    <a:pt x="44" y="20"/>
                    <a:pt x="44" y="20"/>
                    <a:pt x="45" y="21"/>
                  </a:cubicBezTo>
                  <a:cubicBezTo>
                    <a:pt x="46" y="22"/>
                    <a:pt x="48" y="24"/>
                    <a:pt x="49" y="26"/>
                  </a:cubicBezTo>
                  <a:cubicBezTo>
                    <a:pt x="51" y="29"/>
                    <a:pt x="51" y="32"/>
                    <a:pt x="49" y="34"/>
                  </a:cubicBezTo>
                  <a:cubicBezTo>
                    <a:pt x="48" y="37"/>
                    <a:pt x="45" y="38"/>
                    <a:pt x="42" y="39"/>
                  </a:cubicBezTo>
                  <a:cubicBezTo>
                    <a:pt x="42" y="39"/>
                    <a:pt x="42" y="39"/>
                    <a:pt x="42" y="39"/>
                  </a:cubicBezTo>
                  <a:close/>
                  <a:moveTo>
                    <a:pt x="7" y="16"/>
                  </a:moveTo>
                  <a:cubicBezTo>
                    <a:pt x="7" y="16"/>
                    <a:pt x="7" y="17"/>
                    <a:pt x="7" y="17"/>
                  </a:cubicBezTo>
                  <a:cubicBezTo>
                    <a:pt x="7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20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4"/>
                    <a:pt x="15" y="24"/>
                  </a:cubicBezTo>
                  <a:cubicBezTo>
                    <a:pt x="15" y="24"/>
                    <a:pt x="16" y="24"/>
                    <a:pt x="16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6"/>
                    <a:pt x="20" y="26"/>
                    <a:pt x="21" y="27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4" y="28"/>
                    <a:pt x="26" y="28"/>
                    <a:pt x="28" y="29"/>
                  </a:cubicBezTo>
                  <a:cubicBezTo>
                    <a:pt x="29" y="29"/>
                    <a:pt x="30" y="30"/>
                    <a:pt x="32" y="30"/>
                  </a:cubicBezTo>
                  <a:cubicBezTo>
                    <a:pt x="33" y="30"/>
                    <a:pt x="34" y="30"/>
                    <a:pt x="35" y="31"/>
                  </a:cubicBezTo>
                  <a:cubicBezTo>
                    <a:pt x="36" y="31"/>
                    <a:pt x="36" y="31"/>
                    <a:pt x="37" y="31"/>
                  </a:cubicBezTo>
                  <a:cubicBezTo>
                    <a:pt x="38" y="31"/>
                    <a:pt x="38" y="31"/>
                    <a:pt x="39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1" y="31"/>
                    <a:pt x="41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3" y="30"/>
                    <a:pt x="43" y="30"/>
                  </a:cubicBezTo>
                  <a:cubicBezTo>
                    <a:pt x="42" y="28"/>
                    <a:pt x="41" y="27"/>
                    <a:pt x="39" y="26"/>
                  </a:cubicBezTo>
                  <a:cubicBezTo>
                    <a:pt x="39" y="25"/>
                    <a:pt x="39" y="25"/>
                    <a:pt x="39" y="25"/>
                  </a:cubicBezTo>
                  <a:cubicBezTo>
                    <a:pt x="38" y="24"/>
                    <a:pt x="37" y="23"/>
                    <a:pt x="36" y="23"/>
                  </a:cubicBezTo>
                  <a:cubicBezTo>
                    <a:pt x="36" y="22"/>
                    <a:pt x="35" y="22"/>
                    <a:pt x="35" y="22"/>
                  </a:cubicBezTo>
                  <a:cubicBezTo>
                    <a:pt x="34" y="21"/>
                    <a:pt x="34" y="21"/>
                    <a:pt x="33" y="21"/>
                  </a:cubicBezTo>
                  <a:cubicBezTo>
                    <a:pt x="30" y="19"/>
                    <a:pt x="26" y="17"/>
                    <a:pt x="21" y="14"/>
                  </a:cubicBezTo>
                  <a:cubicBezTo>
                    <a:pt x="20" y="13"/>
                    <a:pt x="19" y="12"/>
                    <a:pt x="18" y="11"/>
                  </a:cubicBezTo>
                  <a:cubicBezTo>
                    <a:pt x="17" y="10"/>
                    <a:pt x="16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3" y="8"/>
                    <a:pt x="13" y="8"/>
                  </a:cubicBezTo>
                  <a:cubicBezTo>
                    <a:pt x="12" y="9"/>
                    <a:pt x="11" y="10"/>
                    <a:pt x="10" y="11"/>
                  </a:cubicBezTo>
                  <a:cubicBezTo>
                    <a:pt x="10" y="12"/>
                    <a:pt x="10" y="12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8" y="14"/>
                  </a:cubicBezTo>
                  <a:cubicBezTo>
                    <a:pt x="8" y="15"/>
                    <a:pt x="8" y="16"/>
                    <a:pt x="7" y="1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872C570-3CB4-4DA1-AB82-65B04711F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8251" y="3176588"/>
              <a:ext cx="185738" cy="171450"/>
            </a:xfrm>
            <a:custGeom>
              <a:avLst/>
              <a:gdLst>
                <a:gd name="T0" fmla="*/ 78 w 78"/>
                <a:gd name="T1" fmla="*/ 50 h 72"/>
                <a:gd name="T2" fmla="*/ 73 w 78"/>
                <a:gd name="T3" fmla="*/ 68 h 72"/>
                <a:gd name="T4" fmla="*/ 65 w 78"/>
                <a:gd name="T5" fmla="*/ 69 h 72"/>
                <a:gd name="T6" fmla="*/ 48 w 78"/>
                <a:gd name="T7" fmla="*/ 47 h 72"/>
                <a:gd name="T8" fmla="*/ 16 w 78"/>
                <a:gd name="T9" fmla="*/ 42 h 72"/>
                <a:gd name="T10" fmla="*/ 14 w 78"/>
                <a:gd name="T11" fmla="*/ 48 h 72"/>
                <a:gd name="T12" fmla="*/ 14 w 78"/>
                <a:gd name="T13" fmla="*/ 49 h 72"/>
                <a:gd name="T14" fmla="*/ 14 w 78"/>
                <a:gd name="T15" fmla="*/ 63 h 72"/>
                <a:gd name="T16" fmla="*/ 14 w 78"/>
                <a:gd name="T17" fmla="*/ 64 h 72"/>
                <a:gd name="T18" fmla="*/ 13 w 78"/>
                <a:gd name="T19" fmla="*/ 62 h 72"/>
                <a:gd name="T20" fmla="*/ 6 w 78"/>
                <a:gd name="T21" fmla="*/ 51 h 72"/>
                <a:gd name="T22" fmla="*/ 6 w 78"/>
                <a:gd name="T23" fmla="*/ 50 h 72"/>
                <a:gd name="T24" fmla="*/ 5 w 78"/>
                <a:gd name="T25" fmla="*/ 48 h 72"/>
                <a:gd name="T26" fmla="*/ 2 w 78"/>
                <a:gd name="T27" fmla="*/ 41 h 72"/>
                <a:gd name="T28" fmla="*/ 1 w 78"/>
                <a:gd name="T29" fmla="*/ 39 h 72"/>
                <a:gd name="T30" fmla="*/ 1 w 78"/>
                <a:gd name="T31" fmla="*/ 37 h 72"/>
                <a:gd name="T32" fmla="*/ 1 w 78"/>
                <a:gd name="T33" fmla="*/ 36 h 72"/>
                <a:gd name="T34" fmla="*/ 1 w 78"/>
                <a:gd name="T35" fmla="*/ 34 h 72"/>
                <a:gd name="T36" fmla="*/ 0 w 78"/>
                <a:gd name="T37" fmla="*/ 32 h 72"/>
                <a:gd name="T38" fmla="*/ 1 w 78"/>
                <a:gd name="T39" fmla="*/ 27 h 72"/>
                <a:gd name="T40" fmla="*/ 1 w 78"/>
                <a:gd name="T41" fmla="*/ 26 h 72"/>
                <a:gd name="T42" fmla="*/ 2 w 78"/>
                <a:gd name="T43" fmla="*/ 25 h 72"/>
                <a:gd name="T44" fmla="*/ 7 w 78"/>
                <a:gd name="T45" fmla="*/ 18 h 72"/>
                <a:gd name="T46" fmla="*/ 8 w 78"/>
                <a:gd name="T47" fmla="*/ 17 h 72"/>
                <a:gd name="T48" fmla="*/ 9 w 78"/>
                <a:gd name="T49" fmla="*/ 16 h 72"/>
                <a:gd name="T50" fmla="*/ 11 w 78"/>
                <a:gd name="T51" fmla="*/ 14 h 72"/>
                <a:gd name="T52" fmla="*/ 13 w 78"/>
                <a:gd name="T53" fmla="*/ 13 h 72"/>
                <a:gd name="T54" fmla="*/ 15 w 78"/>
                <a:gd name="T55" fmla="*/ 12 h 72"/>
                <a:gd name="T56" fmla="*/ 18 w 78"/>
                <a:gd name="T57" fmla="*/ 10 h 72"/>
                <a:gd name="T58" fmla="*/ 20 w 78"/>
                <a:gd name="T59" fmla="*/ 9 h 72"/>
                <a:gd name="T60" fmla="*/ 23 w 78"/>
                <a:gd name="T61" fmla="*/ 8 h 72"/>
                <a:gd name="T62" fmla="*/ 26 w 78"/>
                <a:gd name="T63" fmla="*/ 6 h 72"/>
                <a:gd name="T64" fmla="*/ 33 w 78"/>
                <a:gd name="T65" fmla="*/ 4 h 72"/>
                <a:gd name="T66" fmla="*/ 36 w 78"/>
                <a:gd name="T67" fmla="*/ 3 h 72"/>
                <a:gd name="T68" fmla="*/ 43 w 78"/>
                <a:gd name="T69" fmla="*/ 0 h 72"/>
                <a:gd name="T70" fmla="*/ 48 w 78"/>
                <a:gd name="T71" fmla="*/ 2 h 72"/>
                <a:gd name="T72" fmla="*/ 54 w 78"/>
                <a:gd name="T73" fmla="*/ 11 h 72"/>
                <a:gd name="T74" fmla="*/ 57 w 78"/>
                <a:gd name="T75" fmla="*/ 31 h 72"/>
                <a:gd name="T76" fmla="*/ 78 w 78"/>
                <a:gd name="T77" fmla="*/ 5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8" h="72">
                  <a:moveTo>
                    <a:pt x="78" y="50"/>
                  </a:moveTo>
                  <a:cubicBezTo>
                    <a:pt x="78" y="53"/>
                    <a:pt x="75" y="61"/>
                    <a:pt x="73" y="68"/>
                  </a:cubicBezTo>
                  <a:cubicBezTo>
                    <a:pt x="72" y="72"/>
                    <a:pt x="67" y="72"/>
                    <a:pt x="65" y="69"/>
                  </a:cubicBezTo>
                  <a:cubicBezTo>
                    <a:pt x="59" y="60"/>
                    <a:pt x="50" y="47"/>
                    <a:pt x="48" y="47"/>
                  </a:cubicBezTo>
                  <a:cubicBezTo>
                    <a:pt x="45" y="47"/>
                    <a:pt x="18" y="40"/>
                    <a:pt x="16" y="42"/>
                  </a:cubicBezTo>
                  <a:cubicBezTo>
                    <a:pt x="15" y="43"/>
                    <a:pt x="14" y="45"/>
                    <a:pt x="14" y="48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53"/>
                    <a:pt x="14" y="58"/>
                    <a:pt x="14" y="63"/>
                  </a:cubicBezTo>
                  <a:cubicBezTo>
                    <a:pt x="14" y="63"/>
                    <a:pt x="14" y="64"/>
                    <a:pt x="14" y="64"/>
                  </a:cubicBezTo>
                  <a:cubicBezTo>
                    <a:pt x="14" y="63"/>
                    <a:pt x="13" y="62"/>
                    <a:pt x="13" y="62"/>
                  </a:cubicBezTo>
                  <a:cubicBezTo>
                    <a:pt x="10" y="58"/>
                    <a:pt x="8" y="55"/>
                    <a:pt x="6" y="51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49"/>
                    <a:pt x="5" y="49"/>
                    <a:pt x="5" y="48"/>
                  </a:cubicBezTo>
                  <a:cubicBezTo>
                    <a:pt x="4" y="46"/>
                    <a:pt x="3" y="43"/>
                    <a:pt x="2" y="41"/>
                  </a:cubicBezTo>
                  <a:cubicBezTo>
                    <a:pt x="2" y="40"/>
                    <a:pt x="1" y="39"/>
                    <a:pt x="1" y="39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1" y="37"/>
                    <a:pt x="1" y="36"/>
                    <a:pt x="1" y="36"/>
                  </a:cubicBezTo>
                  <a:cubicBezTo>
                    <a:pt x="1" y="35"/>
                    <a:pt x="1" y="35"/>
                    <a:pt x="1" y="34"/>
                  </a:cubicBezTo>
                  <a:cubicBezTo>
                    <a:pt x="1" y="33"/>
                    <a:pt x="0" y="33"/>
                    <a:pt x="0" y="32"/>
                  </a:cubicBezTo>
                  <a:cubicBezTo>
                    <a:pt x="0" y="30"/>
                    <a:pt x="1" y="29"/>
                    <a:pt x="1" y="27"/>
                  </a:cubicBezTo>
                  <a:cubicBezTo>
                    <a:pt x="1" y="27"/>
                    <a:pt x="1" y="26"/>
                    <a:pt x="1" y="26"/>
                  </a:cubicBezTo>
                  <a:cubicBezTo>
                    <a:pt x="1" y="25"/>
                    <a:pt x="2" y="25"/>
                    <a:pt x="2" y="25"/>
                  </a:cubicBezTo>
                  <a:cubicBezTo>
                    <a:pt x="3" y="22"/>
                    <a:pt x="4" y="20"/>
                    <a:pt x="7" y="18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8" y="17"/>
                    <a:pt x="8" y="16"/>
                    <a:pt x="9" y="16"/>
                  </a:cubicBezTo>
                  <a:cubicBezTo>
                    <a:pt x="9" y="15"/>
                    <a:pt x="10" y="15"/>
                    <a:pt x="11" y="14"/>
                  </a:cubicBezTo>
                  <a:cubicBezTo>
                    <a:pt x="12" y="14"/>
                    <a:pt x="13" y="13"/>
                    <a:pt x="13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1"/>
                    <a:pt x="17" y="11"/>
                    <a:pt x="18" y="10"/>
                  </a:cubicBezTo>
                  <a:cubicBezTo>
                    <a:pt x="18" y="10"/>
                    <a:pt x="19" y="10"/>
                    <a:pt x="20" y="9"/>
                  </a:cubicBezTo>
                  <a:cubicBezTo>
                    <a:pt x="21" y="9"/>
                    <a:pt x="22" y="8"/>
                    <a:pt x="23" y="8"/>
                  </a:cubicBezTo>
                  <a:cubicBezTo>
                    <a:pt x="24" y="7"/>
                    <a:pt x="25" y="7"/>
                    <a:pt x="26" y="6"/>
                  </a:cubicBezTo>
                  <a:cubicBezTo>
                    <a:pt x="28" y="5"/>
                    <a:pt x="30" y="5"/>
                    <a:pt x="33" y="4"/>
                  </a:cubicBezTo>
                  <a:cubicBezTo>
                    <a:pt x="34" y="3"/>
                    <a:pt x="35" y="3"/>
                    <a:pt x="36" y="3"/>
                  </a:cubicBezTo>
                  <a:cubicBezTo>
                    <a:pt x="38" y="2"/>
                    <a:pt x="41" y="1"/>
                    <a:pt x="43" y="0"/>
                  </a:cubicBezTo>
                  <a:cubicBezTo>
                    <a:pt x="45" y="0"/>
                    <a:pt x="47" y="1"/>
                    <a:pt x="48" y="2"/>
                  </a:cubicBezTo>
                  <a:cubicBezTo>
                    <a:pt x="50" y="5"/>
                    <a:pt x="53" y="9"/>
                    <a:pt x="54" y="11"/>
                  </a:cubicBezTo>
                  <a:cubicBezTo>
                    <a:pt x="56" y="16"/>
                    <a:pt x="53" y="26"/>
                    <a:pt x="57" y="31"/>
                  </a:cubicBezTo>
                  <a:cubicBezTo>
                    <a:pt x="61" y="36"/>
                    <a:pt x="78" y="46"/>
                    <a:pt x="78" y="5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440B74EC-830C-46CB-BC76-40A516FAE2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81901" y="3167063"/>
              <a:ext cx="201613" cy="187325"/>
            </a:xfrm>
            <a:custGeom>
              <a:avLst/>
              <a:gdLst>
                <a:gd name="T0" fmla="*/ 65 w 85"/>
                <a:gd name="T1" fmla="*/ 75 h 79"/>
                <a:gd name="T2" fmla="*/ 42 w 85"/>
                <a:gd name="T3" fmla="*/ 53 h 79"/>
                <a:gd name="T4" fmla="*/ 21 w 85"/>
                <a:gd name="T5" fmla="*/ 53 h 79"/>
                <a:gd name="T6" fmla="*/ 20 w 85"/>
                <a:gd name="T7" fmla="*/ 68 h 79"/>
                <a:gd name="T8" fmla="*/ 17 w 85"/>
                <a:gd name="T9" fmla="*/ 72 h 79"/>
                <a:gd name="T10" fmla="*/ 13 w 85"/>
                <a:gd name="T11" fmla="*/ 68 h 79"/>
                <a:gd name="T12" fmla="*/ 6 w 85"/>
                <a:gd name="T13" fmla="*/ 56 h 79"/>
                <a:gd name="T14" fmla="*/ 4 w 85"/>
                <a:gd name="T15" fmla="*/ 54 h 79"/>
                <a:gd name="T16" fmla="*/ 1 w 85"/>
                <a:gd name="T17" fmla="*/ 43 h 79"/>
                <a:gd name="T18" fmla="*/ 0 w 85"/>
                <a:gd name="T19" fmla="*/ 40 h 79"/>
                <a:gd name="T20" fmla="*/ 0 w 85"/>
                <a:gd name="T21" fmla="*/ 36 h 79"/>
                <a:gd name="T22" fmla="*/ 1 w 85"/>
                <a:gd name="T23" fmla="*/ 29 h 79"/>
                <a:gd name="T24" fmla="*/ 7 w 85"/>
                <a:gd name="T25" fmla="*/ 19 h 79"/>
                <a:gd name="T26" fmla="*/ 9 w 85"/>
                <a:gd name="T27" fmla="*/ 17 h 79"/>
                <a:gd name="T28" fmla="*/ 14 w 85"/>
                <a:gd name="T29" fmla="*/ 14 h 79"/>
                <a:gd name="T30" fmla="*/ 19 w 85"/>
                <a:gd name="T31" fmla="*/ 11 h 79"/>
                <a:gd name="T32" fmla="*/ 24 w 85"/>
                <a:gd name="T33" fmla="*/ 9 h 79"/>
                <a:gd name="T34" fmla="*/ 35 w 85"/>
                <a:gd name="T35" fmla="*/ 4 h 79"/>
                <a:gd name="T36" fmla="*/ 45 w 85"/>
                <a:gd name="T37" fmla="*/ 1 h 79"/>
                <a:gd name="T38" fmla="*/ 60 w 85"/>
                <a:gd name="T39" fmla="*/ 14 h 79"/>
                <a:gd name="T40" fmla="*/ 63 w 85"/>
                <a:gd name="T41" fmla="*/ 32 h 79"/>
                <a:gd name="T42" fmla="*/ 84 w 85"/>
                <a:gd name="T43" fmla="*/ 55 h 79"/>
                <a:gd name="T44" fmla="*/ 73 w 85"/>
                <a:gd name="T45" fmla="*/ 79 h 79"/>
                <a:gd name="T46" fmla="*/ 51 w 85"/>
                <a:gd name="T47" fmla="*/ 48 h 79"/>
                <a:gd name="T48" fmla="*/ 72 w 85"/>
                <a:gd name="T49" fmla="*/ 71 h 79"/>
                <a:gd name="T50" fmla="*/ 77 w 85"/>
                <a:gd name="T51" fmla="*/ 55 h 79"/>
                <a:gd name="T52" fmla="*/ 57 w 85"/>
                <a:gd name="T53" fmla="*/ 37 h 79"/>
                <a:gd name="T54" fmla="*/ 54 w 85"/>
                <a:gd name="T55" fmla="*/ 17 h 79"/>
                <a:gd name="T56" fmla="*/ 47 w 85"/>
                <a:gd name="T57" fmla="*/ 8 h 79"/>
                <a:gd name="T58" fmla="*/ 37 w 85"/>
                <a:gd name="T59" fmla="*/ 11 h 79"/>
                <a:gd name="T60" fmla="*/ 27 w 85"/>
                <a:gd name="T61" fmla="*/ 15 h 79"/>
                <a:gd name="T62" fmla="*/ 22 w 85"/>
                <a:gd name="T63" fmla="*/ 17 h 79"/>
                <a:gd name="T64" fmla="*/ 18 w 85"/>
                <a:gd name="T65" fmla="*/ 20 h 79"/>
                <a:gd name="T66" fmla="*/ 14 w 85"/>
                <a:gd name="T67" fmla="*/ 23 h 79"/>
                <a:gd name="T68" fmla="*/ 12 w 85"/>
                <a:gd name="T69" fmla="*/ 24 h 79"/>
                <a:gd name="T70" fmla="*/ 8 w 85"/>
                <a:gd name="T71" fmla="*/ 31 h 79"/>
                <a:gd name="T72" fmla="*/ 7 w 85"/>
                <a:gd name="T73" fmla="*/ 36 h 79"/>
                <a:gd name="T74" fmla="*/ 7 w 85"/>
                <a:gd name="T75" fmla="*/ 39 h 79"/>
                <a:gd name="T76" fmla="*/ 8 w 85"/>
                <a:gd name="T77" fmla="*/ 42 h 79"/>
                <a:gd name="T78" fmla="*/ 11 w 85"/>
                <a:gd name="T79" fmla="*/ 51 h 79"/>
                <a:gd name="T80" fmla="*/ 12 w 85"/>
                <a:gd name="T81" fmla="*/ 53 h 79"/>
                <a:gd name="T82" fmla="*/ 13 w 85"/>
                <a:gd name="T83" fmla="*/ 52 h 79"/>
                <a:gd name="T84" fmla="*/ 44 w 85"/>
                <a:gd name="T85" fmla="*/ 46 h 79"/>
                <a:gd name="T86" fmla="*/ 51 w 85"/>
                <a:gd name="T87" fmla="*/ 48 h 79"/>
                <a:gd name="T88" fmla="*/ 51 w 85"/>
                <a:gd name="T89" fmla="*/ 55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5" h="79">
                  <a:moveTo>
                    <a:pt x="72" y="79"/>
                  </a:moveTo>
                  <a:cubicBezTo>
                    <a:pt x="69" y="79"/>
                    <a:pt x="67" y="77"/>
                    <a:pt x="65" y="75"/>
                  </a:cubicBezTo>
                  <a:cubicBezTo>
                    <a:pt x="57" y="63"/>
                    <a:pt x="52" y="56"/>
                    <a:pt x="50" y="55"/>
                  </a:cubicBezTo>
                  <a:cubicBezTo>
                    <a:pt x="49" y="55"/>
                    <a:pt x="46" y="54"/>
                    <a:pt x="42" y="53"/>
                  </a:cubicBezTo>
                  <a:cubicBezTo>
                    <a:pt x="37" y="52"/>
                    <a:pt x="25" y="49"/>
                    <a:pt x="21" y="49"/>
                  </a:cubicBezTo>
                  <a:cubicBezTo>
                    <a:pt x="21" y="50"/>
                    <a:pt x="21" y="51"/>
                    <a:pt x="21" y="53"/>
                  </a:cubicBezTo>
                  <a:cubicBezTo>
                    <a:pt x="20" y="57"/>
                    <a:pt x="20" y="62"/>
                    <a:pt x="20" y="67"/>
                  </a:cubicBezTo>
                  <a:cubicBezTo>
                    <a:pt x="20" y="67"/>
                    <a:pt x="20" y="68"/>
                    <a:pt x="20" y="68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0" y="70"/>
                    <a:pt x="19" y="72"/>
                    <a:pt x="17" y="72"/>
                  </a:cubicBezTo>
                  <a:cubicBezTo>
                    <a:pt x="15" y="72"/>
                    <a:pt x="13" y="70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10" y="64"/>
                    <a:pt x="8" y="60"/>
                    <a:pt x="6" y="56"/>
                  </a:cubicBezTo>
                  <a:cubicBezTo>
                    <a:pt x="6" y="56"/>
                    <a:pt x="6" y="56"/>
                    <a:pt x="5" y="56"/>
                  </a:cubicBezTo>
                  <a:cubicBezTo>
                    <a:pt x="5" y="55"/>
                    <a:pt x="5" y="54"/>
                    <a:pt x="4" y="54"/>
                  </a:cubicBezTo>
                  <a:cubicBezTo>
                    <a:pt x="3" y="51"/>
                    <a:pt x="2" y="48"/>
                    <a:pt x="1" y="46"/>
                  </a:cubicBezTo>
                  <a:cubicBezTo>
                    <a:pt x="1" y="45"/>
                    <a:pt x="1" y="44"/>
                    <a:pt x="1" y="43"/>
                  </a:cubicBezTo>
                  <a:cubicBezTo>
                    <a:pt x="1" y="43"/>
                    <a:pt x="1" y="42"/>
                    <a:pt x="0" y="42"/>
                  </a:cubicBezTo>
                  <a:cubicBezTo>
                    <a:pt x="0" y="41"/>
                    <a:pt x="0" y="41"/>
                    <a:pt x="0" y="40"/>
                  </a:cubicBezTo>
                  <a:cubicBezTo>
                    <a:pt x="0" y="40"/>
                    <a:pt x="0" y="39"/>
                    <a:pt x="0" y="38"/>
                  </a:cubicBezTo>
                  <a:cubicBezTo>
                    <a:pt x="0" y="38"/>
                    <a:pt x="0" y="37"/>
                    <a:pt x="0" y="36"/>
                  </a:cubicBezTo>
                  <a:cubicBezTo>
                    <a:pt x="0" y="34"/>
                    <a:pt x="0" y="32"/>
                    <a:pt x="0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1" y="28"/>
                    <a:pt x="1" y="28"/>
                    <a:pt x="1" y="27"/>
                  </a:cubicBezTo>
                  <a:cubicBezTo>
                    <a:pt x="2" y="24"/>
                    <a:pt x="4" y="22"/>
                    <a:pt x="7" y="19"/>
                  </a:cubicBezTo>
                  <a:cubicBezTo>
                    <a:pt x="7" y="19"/>
                    <a:pt x="8" y="19"/>
                    <a:pt x="8" y="18"/>
                  </a:cubicBezTo>
                  <a:cubicBezTo>
                    <a:pt x="9" y="18"/>
                    <a:pt x="9" y="18"/>
                    <a:pt x="9" y="17"/>
                  </a:cubicBezTo>
                  <a:cubicBezTo>
                    <a:pt x="10" y="17"/>
                    <a:pt x="11" y="16"/>
                    <a:pt x="12" y="15"/>
                  </a:cubicBezTo>
                  <a:cubicBezTo>
                    <a:pt x="13" y="15"/>
                    <a:pt x="14" y="14"/>
                    <a:pt x="14" y="14"/>
                  </a:cubicBezTo>
                  <a:cubicBezTo>
                    <a:pt x="15" y="13"/>
                    <a:pt x="16" y="13"/>
                    <a:pt x="17" y="12"/>
                  </a:cubicBezTo>
                  <a:cubicBezTo>
                    <a:pt x="18" y="12"/>
                    <a:pt x="18" y="11"/>
                    <a:pt x="19" y="11"/>
                  </a:cubicBezTo>
                  <a:cubicBezTo>
                    <a:pt x="20" y="11"/>
                    <a:pt x="20" y="10"/>
                    <a:pt x="21" y="10"/>
                  </a:cubicBezTo>
                  <a:cubicBezTo>
                    <a:pt x="22" y="9"/>
                    <a:pt x="23" y="9"/>
                    <a:pt x="24" y="9"/>
                  </a:cubicBezTo>
                  <a:cubicBezTo>
                    <a:pt x="25" y="8"/>
                    <a:pt x="26" y="8"/>
                    <a:pt x="27" y="7"/>
                  </a:cubicBezTo>
                  <a:cubicBezTo>
                    <a:pt x="30" y="6"/>
                    <a:pt x="32" y="5"/>
                    <a:pt x="35" y="4"/>
                  </a:cubicBezTo>
                  <a:cubicBezTo>
                    <a:pt x="36" y="4"/>
                    <a:pt x="37" y="4"/>
                    <a:pt x="38" y="3"/>
                  </a:cubicBezTo>
                  <a:cubicBezTo>
                    <a:pt x="40" y="2"/>
                    <a:pt x="43" y="2"/>
                    <a:pt x="45" y="1"/>
                  </a:cubicBezTo>
                  <a:cubicBezTo>
                    <a:pt x="48" y="0"/>
                    <a:pt x="52" y="1"/>
                    <a:pt x="54" y="4"/>
                  </a:cubicBezTo>
                  <a:cubicBezTo>
                    <a:pt x="56" y="7"/>
                    <a:pt x="59" y="11"/>
                    <a:pt x="60" y="14"/>
                  </a:cubicBezTo>
                  <a:cubicBezTo>
                    <a:pt x="61" y="17"/>
                    <a:pt x="61" y="20"/>
                    <a:pt x="61" y="23"/>
                  </a:cubicBezTo>
                  <a:cubicBezTo>
                    <a:pt x="62" y="27"/>
                    <a:pt x="62" y="31"/>
                    <a:pt x="63" y="32"/>
                  </a:cubicBezTo>
                  <a:cubicBezTo>
                    <a:pt x="64" y="34"/>
                    <a:pt x="68" y="37"/>
                    <a:pt x="71" y="40"/>
                  </a:cubicBezTo>
                  <a:cubicBezTo>
                    <a:pt x="80" y="46"/>
                    <a:pt x="85" y="50"/>
                    <a:pt x="84" y="55"/>
                  </a:cubicBezTo>
                  <a:cubicBezTo>
                    <a:pt x="84" y="56"/>
                    <a:pt x="84" y="60"/>
                    <a:pt x="80" y="73"/>
                  </a:cubicBezTo>
                  <a:cubicBezTo>
                    <a:pt x="79" y="76"/>
                    <a:pt x="76" y="78"/>
                    <a:pt x="73" y="79"/>
                  </a:cubicBezTo>
                  <a:cubicBezTo>
                    <a:pt x="73" y="79"/>
                    <a:pt x="72" y="79"/>
                    <a:pt x="72" y="79"/>
                  </a:cubicBezTo>
                  <a:close/>
                  <a:moveTo>
                    <a:pt x="51" y="48"/>
                  </a:moveTo>
                  <a:cubicBezTo>
                    <a:pt x="53" y="48"/>
                    <a:pt x="55" y="48"/>
                    <a:pt x="71" y="71"/>
                  </a:cubicBezTo>
                  <a:cubicBezTo>
                    <a:pt x="71" y="71"/>
                    <a:pt x="72" y="72"/>
                    <a:pt x="72" y="71"/>
                  </a:cubicBezTo>
                  <a:cubicBezTo>
                    <a:pt x="72" y="71"/>
                    <a:pt x="73" y="71"/>
                    <a:pt x="73" y="71"/>
                  </a:cubicBezTo>
                  <a:cubicBezTo>
                    <a:pt x="76" y="59"/>
                    <a:pt x="77" y="56"/>
                    <a:pt x="77" y="55"/>
                  </a:cubicBezTo>
                  <a:cubicBezTo>
                    <a:pt x="76" y="53"/>
                    <a:pt x="70" y="48"/>
                    <a:pt x="67" y="45"/>
                  </a:cubicBezTo>
                  <a:cubicBezTo>
                    <a:pt x="63" y="42"/>
                    <a:pt x="59" y="39"/>
                    <a:pt x="57" y="37"/>
                  </a:cubicBezTo>
                  <a:cubicBezTo>
                    <a:pt x="54" y="33"/>
                    <a:pt x="54" y="28"/>
                    <a:pt x="54" y="23"/>
                  </a:cubicBezTo>
                  <a:cubicBezTo>
                    <a:pt x="54" y="21"/>
                    <a:pt x="54" y="18"/>
                    <a:pt x="54" y="17"/>
                  </a:cubicBezTo>
                  <a:cubicBezTo>
                    <a:pt x="53" y="14"/>
                    <a:pt x="49" y="10"/>
                    <a:pt x="48" y="8"/>
                  </a:cubicBezTo>
                  <a:cubicBezTo>
                    <a:pt x="48" y="8"/>
                    <a:pt x="47" y="8"/>
                    <a:pt x="47" y="8"/>
                  </a:cubicBezTo>
                  <a:cubicBezTo>
                    <a:pt x="45" y="9"/>
                    <a:pt x="43" y="9"/>
                    <a:pt x="40" y="10"/>
                  </a:cubicBezTo>
                  <a:cubicBezTo>
                    <a:pt x="39" y="10"/>
                    <a:pt x="38" y="11"/>
                    <a:pt x="37" y="11"/>
                  </a:cubicBezTo>
                  <a:cubicBezTo>
                    <a:pt x="35" y="12"/>
                    <a:pt x="32" y="13"/>
                    <a:pt x="30" y="14"/>
                  </a:cubicBezTo>
                  <a:cubicBezTo>
                    <a:pt x="29" y="14"/>
                    <a:pt x="28" y="15"/>
                    <a:pt x="27" y="15"/>
                  </a:cubicBezTo>
                  <a:cubicBezTo>
                    <a:pt x="26" y="16"/>
                    <a:pt x="25" y="16"/>
                    <a:pt x="24" y="16"/>
                  </a:cubicBezTo>
                  <a:cubicBezTo>
                    <a:pt x="24" y="17"/>
                    <a:pt x="23" y="17"/>
                    <a:pt x="22" y="17"/>
                  </a:cubicBezTo>
                  <a:cubicBezTo>
                    <a:pt x="22" y="18"/>
                    <a:pt x="21" y="18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1"/>
                    <a:pt x="16" y="21"/>
                  </a:cubicBezTo>
                  <a:cubicBezTo>
                    <a:pt x="15" y="22"/>
                    <a:pt x="15" y="22"/>
                    <a:pt x="14" y="23"/>
                  </a:cubicBezTo>
                  <a:cubicBezTo>
                    <a:pt x="14" y="23"/>
                    <a:pt x="13" y="23"/>
                    <a:pt x="13" y="24"/>
                  </a:cubicBezTo>
                  <a:cubicBezTo>
                    <a:pt x="13" y="24"/>
                    <a:pt x="12" y="24"/>
                    <a:pt x="12" y="24"/>
                  </a:cubicBezTo>
                  <a:cubicBezTo>
                    <a:pt x="10" y="26"/>
                    <a:pt x="9" y="28"/>
                    <a:pt x="8" y="30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8" y="31"/>
                    <a:pt x="7" y="32"/>
                  </a:cubicBezTo>
                  <a:cubicBezTo>
                    <a:pt x="7" y="33"/>
                    <a:pt x="7" y="34"/>
                    <a:pt x="7" y="36"/>
                  </a:cubicBezTo>
                  <a:cubicBezTo>
                    <a:pt x="7" y="36"/>
                    <a:pt x="7" y="37"/>
                    <a:pt x="7" y="38"/>
                  </a:cubicBezTo>
                  <a:cubicBezTo>
                    <a:pt x="7" y="38"/>
                    <a:pt x="7" y="39"/>
                    <a:pt x="7" y="39"/>
                  </a:cubicBezTo>
                  <a:cubicBezTo>
                    <a:pt x="7" y="40"/>
                    <a:pt x="7" y="40"/>
                    <a:pt x="8" y="40"/>
                  </a:cubicBezTo>
                  <a:cubicBezTo>
                    <a:pt x="8" y="41"/>
                    <a:pt x="8" y="41"/>
                    <a:pt x="8" y="42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9" y="46"/>
                    <a:pt x="10" y="48"/>
                    <a:pt x="11" y="51"/>
                  </a:cubicBezTo>
                  <a:cubicBezTo>
                    <a:pt x="11" y="51"/>
                    <a:pt x="11" y="52"/>
                    <a:pt x="12" y="52"/>
                  </a:cubicBezTo>
                  <a:cubicBezTo>
                    <a:pt x="12" y="52"/>
                    <a:pt x="12" y="53"/>
                    <a:pt x="12" y="53"/>
                  </a:cubicBezTo>
                  <a:cubicBezTo>
                    <a:pt x="12" y="54"/>
                    <a:pt x="13" y="54"/>
                    <a:pt x="13" y="55"/>
                  </a:cubicBezTo>
                  <a:cubicBezTo>
                    <a:pt x="13" y="54"/>
                    <a:pt x="13" y="53"/>
                    <a:pt x="13" y="52"/>
                  </a:cubicBezTo>
                  <a:cubicBezTo>
                    <a:pt x="14" y="47"/>
                    <a:pt x="15" y="45"/>
                    <a:pt x="16" y="43"/>
                  </a:cubicBezTo>
                  <a:cubicBezTo>
                    <a:pt x="19" y="41"/>
                    <a:pt x="24" y="42"/>
                    <a:pt x="44" y="46"/>
                  </a:cubicBezTo>
                  <a:cubicBezTo>
                    <a:pt x="47" y="47"/>
                    <a:pt x="50" y="48"/>
                    <a:pt x="51" y="48"/>
                  </a:cubicBezTo>
                  <a:cubicBezTo>
                    <a:pt x="51" y="48"/>
                    <a:pt x="51" y="48"/>
                    <a:pt x="51" y="48"/>
                  </a:cubicBezTo>
                  <a:close/>
                  <a:moveTo>
                    <a:pt x="51" y="55"/>
                  </a:move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51" y="55"/>
                    <a:pt x="51" y="55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DC9A2353-F3B8-4D7E-9EA7-CEC402A5C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7767638" y="3381375"/>
              <a:ext cx="96838" cy="153988"/>
            </a:xfrm>
            <a:custGeom>
              <a:avLst/>
              <a:gdLst>
                <a:gd name="T0" fmla="*/ 41 w 41"/>
                <a:gd name="T1" fmla="*/ 53 h 65"/>
                <a:gd name="T2" fmla="*/ 37 w 41"/>
                <a:gd name="T3" fmla="*/ 55 h 65"/>
                <a:gd name="T4" fmla="*/ 33 w 41"/>
                <a:gd name="T5" fmla="*/ 59 h 65"/>
                <a:gd name="T6" fmla="*/ 32 w 41"/>
                <a:gd name="T7" fmla="*/ 60 h 65"/>
                <a:gd name="T8" fmla="*/ 30 w 41"/>
                <a:gd name="T9" fmla="*/ 61 h 65"/>
                <a:gd name="T10" fmla="*/ 28 w 41"/>
                <a:gd name="T11" fmla="*/ 62 h 65"/>
                <a:gd name="T12" fmla="*/ 14 w 41"/>
                <a:gd name="T13" fmla="*/ 58 h 65"/>
                <a:gd name="T14" fmla="*/ 13 w 41"/>
                <a:gd name="T15" fmla="*/ 56 h 65"/>
                <a:gd name="T16" fmla="*/ 10 w 41"/>
                <a:gd name="T17" fmla="*/ 52 h 65"/>
                <a:gd name="T18" fmla="*/ 9 w 41"/>
                <a:gd name="T19" fmla="*/ 51 h 65"/>
                <a:gd name="T20" fmla="*/ 8 w 41"/>
                <a:gd name="T21" fmla="*/ 49 h 65"/>
                <a:gd name="T22" fmla="*/ 10 w 41"/>
                <a:gd name="T23" fmla="*/ 43 h 65"/>
                <a:gd name="T24" fmla="*/ 12 w 41"/>
                <a:gd name="T25" fmla="*/ 42 h 65"/>
                <a:gd name="T26" fmla="*/ 12 w 41"/>
                <a:gd name="T27" fmla="*/ 42 h 65"/>
                <a:gd name="T28" fmla="*/ 13 w 41"/>
                <a:gd name="T29" fmla="*/ 41 h 65"/>
                <a:gd name="T30" fmla="*/ 13 w 41"/>
                <a:gd name="T31" fmla="*/ 41 h 65"/>
                <a:gd name="T32" fmla="*/ 13 w 41"/>
                <a:gd name="T33" fmla="*/ 40 h 65"/>
                <a:gd name="T34" fmla="*/ 13 w 41"/>
                <a:gd name="T35" fmla="*/ 40 h 65"/>
                <a:gd name="T36" fmla="*/ 13 w 41"/>
                <a:gd name="T37" fmla="*/ 39 h 65"/>
                <a:gd name="T38" fmla="*/ 13 w 41"/>
                <a:gd name="T39" fmla="*/ 39 h 65"/>
                <a:gd name="T40" fmla="*/ 0 w 41"/>
                <a:gd name="T41" fmla="*/ 14 h 65"/>
                <a:gd name="T42" fmla="*/ 2 w 41"/>
                <a:gd name="T43" fmla="*/ 1 h 65"/>
                <a:gd name="T44" fmla="*/ 24 w 41"/>
                <a:gd name="T45" fmla="*/ 26 h 65"/>
                <a:gd name="T46" fmla="*/ 37 w 41"/>
                <a:gd name="T47" fmla="*/ 53 h 65"/>
                <a:gd name="T48" fmla="*/ 39 w 41"/>
                <a:gd name="T49" fmla="*/ 53 h 65"/>
                <a:gd name="T50" fmla="*/ 41 w 41"/>
                <a:gd name="T51" fmla="*/ 5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1" h="65">
                  <a:moveTo>
                    <a:pt x="41" y="53"/>
                  </a:moveTo>
                  <a:cubicBezTo>
                    <a:pt x="40" y="53"/>
                    <a:pt x="38" y="54"/>
                    <a:pt x="37" y="55"/>
                  </a:cubicBezTo>
                  <a:cubicBezTo>
                    <a:pt x="36" y="56"/>
                    <a:pt x="35" y="58"/>
                    <a:pt x="33" y="59"/>
                  </a:cubicBezTo>
                  <a:cubicBezTo>
                    <a:pt x="33" y="59"/>
                    <a:pt x="33" y="60"/>
                    <a:pt x="32" y="60"/>
                  </a:cubicBezTo>
                  <a:cubicBezTo>
                    <a:pt x="31" y="60"/>
                    <a:pt x="31" y="61"/>
                    <a:pt x="30" y="61"/>
                  </a:cubicBezTo>
                  <a:cubicBezTo>
                    <a:pt x="29" y="62"/>
                    <a:pt x="29" y="62"/>
                    <a:pt x="28" y="62"/>
                  </a:cubicBezTo>
                  <a:cubicBezTo>
                    <a:pt x="23" y="65"/>
                    <a:pt x="18" y="62"/>
                    <a:pt x="14" y="58"/>
                  </a:cubicBezTo>
                  <a:cubicBezTo>
                    <a:pt x="14" y="57"/>
                    <a:pt x="13" y="57"/>
                    <a:pt x="13" y="56"/>
                  </a:cubicBezTo>
                  <a:cubicBezTo>
                    <a:pt x="12" y="55"/>
                    <a:pt x="11" y="54"/>
                    <a:pt x="10" y="52"/>
                  </a:cubicBezTo>
                  <a:cubicBezTo>
                    <a:pt x="10" y="52"/>
                    <a:pt x="10" y="52"/>
                    <a:pt x="9" y="51"/>
                  </a:cubicBezTo>
                  <a:cubicBezTo>
                    <a:pt x="9" y="50"/>
                    <a:pt x="9" y="50"/>
                    <a:pt x="8" y="49"/>
                  </a:cubicBezTo>
                  <a:cubicBezTo>
                    <a:pt x="7" y="47"/>
                    <a:pt x="8" y="44"/>
                    <a:pt x="10" y="43"/>
                  </a:cubicBezTo>
                  <a:cubicBezTo>
                    <a:pt x="11" y="43"/>
                    <a:pt x="11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1"/>
                    <a:pt x="13" y="41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3" y="41"/>
                    <a:pt x="13" y="40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3" y="40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1" y="35"/>
                    <a:pt x="1" y="25"/>
                    <a:pt x="0" y="14"/>
                  </a:cubicBezTo>
                  <a:cubicBezTo>
                    <a:pt x="0" y="3"/>
                    <a:pt x="0" y="0"/>
                    <a:pt x="2" y="1"/>
                  </a:cubicBezTo>
                  <a:cubicBezTo>
                    <a:pt x="3" y="2"/>
                    <a:pt x="18" y="5"/>
                    <a:pt x="24" y="26"/>
                  </a:cubicBezTo>
                  <a:cubicBezTo>
                    <a:pt x="30" y="47"/>
                    <a:pt x="31" y="52"/>
                    <a:pt x="37" y="53"/>
                  </a:cubicBezTo>
                  <a:cubicBezTo>
                    <a:pt x="37" y="53"/>
                    <a:pt x="38" y="53"/>
                    <a:pt x="39" y="53"/>
                  </a:cubicBezTo>
                  <a:cubicBezTo>
                    <a:pt x="40" y="53"/>
                    <a:pt x="40" y="53"/>
                    <a:pt x="41" y="53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FB910EB7-C365-4D61-8C70-58C0E370FB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58113" y="3373438"/>
              <a:ext cx="115888" cy="166688"/>
            </a:xfrm>
            <a:custGeom>
              <a:avLst/>
              <a:gdLst>
                <a:gd name="T0" fmla="*/ 28 w 49"/>
                <a:gd name="T1" fmla="*/ 70 h 70"/>
                <a:gd name="T2" fmla="*/ 15 w 49"/>
                <a:gd name="T3" fmla="*/ 63 h 70"/>
                <a:gd name="T4" fmla="*/ 14 w 49"/>
                <a:gd name="T5" fmla="*/ 62 h 70"/>
                <a:gd name="T6" fmla="*/ 11 w 49"/>
                <a:gd name="T7" fmla="*/ 57 h 70"/>
                <a:gd name="T8" fmla="*/ 10 w 49"/>
                <a:gd name="T9" fmla="*/ 56 h 70"/>
                <a:gd name="T10" fmla="*/ 9 w 49"/>
                <a:gd name="T11" fmla="*/ 54 h 70"/>
                <a:gd name="T12" fmla="*/ 9 w 49"/>
                <a:gd name="T13" fmla="*/ 47 h 70"/>
                <a:gd name="T14" fmla="*/ 13 w 49"/>
                <a:gd name="T15" fmla="*/ 43 h 70"/>
                <a:gd name="T16" fmla="*/ 13 w 49"/>
                <a:gd name="T17" fmla="*/ 43 h 70"/>
                <a:gd name="T18" fmla="*/ 11 w 49"/>
                <a:gd name="T19" fmla="*/ 41 h 70"/>
                <a:gd name="T20" fmla="*/ 1 w 49"/>
                <a:gd name="T21" fmla="*/ 17 h 70"/>
                <a:gd name="T22" fmla="*/ 3 w 49"/>
                <a:gd name="T23" fmla="*/ 1 h 70"/>
                <a:gd name="T24" fmla="*/ 7 w 49"/>
                <a:gd name="T25" fmla="*/ 1 h 70"/>
                <a:gd name="T26" fmla="*/ 8 w 49"/>
                <a:gd name="T27" fmla="*/ 1 h 70"/>
                <a:gd name="T28" fmla="*/ 32 w 49"/>
                <a:gd name="T29" fmla="*/ 28 h 70"/>
                <a:gd name="T30" fmla="*/ 35 w 49"/>
                <a:gd name="T31" fmla="*/ 38 h 70"/>
                <a:gd name="T32" fmla="*/ 41 w 49"/>
                <a:gd name="T33" fmla="*/ 52 h 70"/>
                <a:gd name="T34" fmla="*/ 43 w 49"/>
                <a:gd name="T35" fmla="*/ 52 h 70"/>
                <a:gd name="T36" fmla="*/ 45 w 49"/>
                <a:gd name="T37" fmla="*/ 52 h 70"/>
                <a:gd name="T38" fmla="*/ 49 w 49"/>
                <a:gd name="T39" fmla="*/ 56 h 70"/>
                <a:gd name="T40" fmla="*/ 45 w 49"/>
                <a:gd name="T41" fmla="*/ 60 h 70"/>
                <a:gd name="T42" fmla="*/ 44 w 49"/>
                <a:gd name="T43" fmla="*/ 60 h 70"/>
                <a:gd name="T44" fmla="*/ 40 w 49"/>
                <a:gd name="T45" fmla="*/ 65 h 70"/>
                <a:gd name="T46" fmla="*/ 38 w 49"/>
                <a:gd name="T47" fmla="*/ 66 h 70"/>
                <a:gd name="T48" fmla="*/ 36 w 49"/>
                <a:gd name="T49" fmla="*/ 67 h 70"/>
                <a:gd name="T50" fmla="*/ 34 w 49"/>
                <a:gd name="T51" fmla="*/ 69 h 70"/>
                <a:gd name="T52" fmla="*/ 28 w 49"/>
                <a:gd name="T53" fmla="*/ 70 h 70"/>
                <a:gd name="T54" fmla="*/ 18 w 49"/>
                <a:gd name="T55" fmla="*/ 48 h 70"/>
                <a:gd name="T56" fmla="*/ 16 w 49"/>
                <a:gd name="T57" fmla="*/ 49 h 70"/>
                <a:gd name="T58" fmla="*/ 15 w 49"/>
                <a:gd name="T59" fmla="*/ 50 h 70"/>
                <a:gd name="T60" fmla="*/ 15 w 49"/>
                <a:gd name="T61" fmla="*/ 50 h 70"/>
                <a:gd name="T62" fmla="*/ 17 w 49"/>
                <a:gd name="T63" fmla="*/ 52 h 70"/>
                <a:gd name="T64" fmla="*/ 17 w 49"/>
                <a:gd name="T65" fmla="*/ 53 h 70"/>
                <a:gd name="T66" fmla="*/ 20 w 49"/>
                <a:gd name="T67" fmla="*/ 57 h 70"/>
                <a:gd name="T68" fmla="*/ 21 w 49"/>
                <a:gd name="T69" fmla="*/ 58 h 70"/>
                <a:gd name="T70" fmla="*/ 30 w 49"/>
                <a:gd name="T71" fmla="*/ 62 h 70"/>
                <a:gd name="T72" fmla="*/ 32 w 49"/>
                <a:gd name="T73" fmla="*/ 61 h 70"/>
                <a:gd name="T74" fmla="*/ 34 w 49"/>
                <a:gd name="T75" fmla="*/ 60 h 70"/>
                <a:gd name="T76" fmla="*/ 35 w 49"/>
                <a:gd name="T77" fmla="*/ 59 h 70"/>
                <a:gd name="T78" fmla="*/ 36 w 49"/>
                <a:gd name="T79" fmla="*/ 58 h 70"/>
                <a:gd name="T80" fmla="*/ 28 w 49"/>
                <a:gd name="T81" fmla="*/ 40 h 70"/>
                <a:gd name="T82" fmla="*/ 25 w 49"/>
                <a:gd name="T83" fmla="*/ 30 h 70"/>
                <a:gd name="T84" fmla="*/ 8 w 49"/>
                <a:gd name="T85" fmla="*/ 9 h 70"/>
                <a:gd name="T86" fmla="*/ 8 w 49"/>
                <a:gd name="T87" fmla="*/ 17 h 70"/>
                <a:gd name="T88" fmla="*/ 17 w 49"/>
                <a:gd name="T89" fmla="*/ 36 h 70"/>
                <a:gd name="T90" fmla="*/ 20 w 49"/>
                <a:gd name="T91" fmla="*/ 40 h 70"/>
                <a:gd name="T92" fmla="*/ 20 w 49"/>
                <a:gd name="T93" fmla="*/ 42 h 70"/>
                <a:gd name="T94" fmla="*/ 20 w 49"/>
                <a:gd name="T95" fmla="*/ 42 h 70"/>
                <a:gd name="T96" fmla="*/ 20 w 49"/>
                <a:gd name="T97" fmla="*/ 42 h 70"/>
                <a:gd name="T98" fmla="*/ 21 w 49"/>
                <a:gd name="T99" fmla="*/ 43 h 70"/>
                <a:gd name="T100" fmla="*/ 20 w 49"/>
                <a:gd name="T101" fmla="*/ 45 h 70"/>
                <a:gd name="T102" fmla="*/ 19 w 49"/>
                <a:gd name="T103" fmla="*/ 46 h 70"/>
                <a:gd name="T104" fmla="*/ 19 w 49"/>
                <a:gd name="T105" fmla="*/ 47 h 70"/>
                <a:gd name="T106" fmla="*/ 18 w 49"/>
                <a:gd name="T107" fmla="*/ 48 h 70"/>
                <a:gd name="T108" fmla="*/ 13 w 49"/>
                <a:gd name="T109" fmla="*/ 43 h 70"/>
                <a:gd name="T110" fmla="*/ 13 w 49"/>
                <a:gd name="T111" fmla="*/ 43 h 70"/>
                <a:gd name="T112" fmla="*/ 13 w 49"/>
                <a:gd name="T113" fmla="*/ 4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70">
                  <a:moveTo>
                    <a:pt x="28" y="70"/>
                  </a:moveTo>
                  <a:cubicBezTo>
                    <a:pt x="24" y="70"/>
                    <a:pt x="20" y="69"/>
                    <a:pt x="15" y="63"/>
                  </a:cubicBezTo>
                  <a:cubicBezTo>
                    <a:pt x="15" y="63"/>
                    <a:pt x="14" y="62"/>
                    <a:pt x="14" y="62"/>
                  </a:cubicBezTo>
                  <a:cubicBezTo>
                    <a:pt x="13" y="60"/>
                    <a:pt x="12" y="59"/>
                    <a:pt x="11" y="57"/>
                  </a:cubicBezTo>
                  <a:cubicBezTo>
                    <a:pt x="11" y="57"/>
                    <a:pt x="11" y="57"/>
                    <a:pt x="10" y="56"/>
                  </a:cubicBezTo>
                  <a:cubicBezTo>
                    <a:pt x="10" y="55"/>
                    <a:pt x="10" y="55"/>
                    <a:pt x="9" y="54"/>
                  </a:cubicBezTo>
                  <a:cubicBezTo>
                    <a:pt x="8" y="52"/>
                    <a:pt x="8" y="50"/>
                    <a:pt x="9" y="47"/>
                  </a:cubicBezTo>
                  <a:cubicBezTo>
                    <a:pt x="9" y="45"/>
                    <a:pt x="11" y="44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2" y="41"/>
                    <a:pt x="11" y="41"/>
                  </a:cubicBezTo>
                  <a:cubicBezTo>
                    <a:pt x="8" y="36"/>
                    <a:pt x="1" y="27"/>
                    <a:pt x="1" y="1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23" y="6"/>
                    <a:pt x="29" y="18"/>
                    <a:pt x="32" y="28"/>
                  </a:cubicBezTo>
                  <a:cubicBezTo>
                    <a:pt x="33" y="32"/>
                    <a:pt x="34" y="35"/>
                    <a:pt x="35" y="38"/>
                  </a:cubicBezTo>
                  <a:cubicBezTo>
                    <a:pt x="38" y="50"/>
                    <a:pt x="39" y="52"/>
                    <a:pt x="41" y="52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4" y="52"/>
                    <a:pt x="44" y="52"/>
                    <a:pt x="45" y="52"/>
                  </a:cubicBezTo>
                  <a:cubicBezTo>
                    <a:pt x="47" y="52"/>
                    <a:pt x="49" y="54"/>
                    <a:pt x="49" y="56"/>
                  </a:cubicBezTo>
                  <a:cubicBezTo>
                    <a:pt x="49" y="58"/>
                    <a:pt x="47" y="60"/>
                    <a:pt x="45" y="60"/>
                  </a:cubicBezTo>
                  <a:cubicBezTo>
                    <a:pt x="45" y="60"/>
                    <a:pt x="44" y="60"/>
                    <a:pt x="44" y="60"/>
                  </a:cubicBezTo>
                  <a:cubicBezTo>
                    <a:pt x="43" y="62"/>
                    <a:pt x="41" y="63"/>
                    <a:pt x="40" y="65"/>
                  </a:cubicBezTo>
                  <a:cubicBezTo>
                    <a:pt x="39" y="65"/>
                    <a:pt x="39" y="66"/>
                    <a:pt x="38" y="66"/>
                  </a:cubicBezTo>
                  <a:cubicBezTo>
                    <a:pt x="38" y="66"/>
                    <a:pt x="37" y="67"/>
                    <a:pt x="36" y="67"/>
                  </a:cubicBezTo>
                  <a:cubicBezTo>
                    <a:pt x="35" y="68"/>
                    <a:pt x="34" y="68"/>
                    <a:pt x="34" y="69"/>
                  </a:cubicBezTo>
                  <a:cubicBezTo>
                    <a:pt x="32" y="69"/>
                    <a:pt x="30" y="70"/>
                    <a:pt x="28" y="70"/>
                  </a:cubicBezTo>
                  <a:close/>
                  <a:moveTo>
                    <a:pt x="18" y="48"/>
                  </a:moveTo>
                  <a:cubicBezTo>
                    <a:pt x="17" y="48"/>
                    <a:pt x="17" y="49"/>
                    <a:pt x="16" y="49"/>
                  </a:cubicBezTo>
                  <a:cubicBezTo>
                    <a:pt x="16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1"/>
                    <a:pt x="16" y="52"/>
                    <a:pt x="17" y="5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8" y="55"/>
                    <a:pt x="19" y="56"/>
                    <a:pt x="20" y="57"/>
                  </a:cubicBezTo>
                  <a:cubicBezTo>
                    <a:pt x="20" y="58"/>
                    <a:pt x="20" y="58"/>
                    <a:pt x="21" y="58"/>
                  </a:cubicBezTo>
                  <a:cubicBezTo>
                    <a:pt x="26" y="64"/>
                    <a:pt x="29" y="63"/>
                    <a:pt x="30" y="62"/>
                  </a:cubicBezTo>
                  <a:cubicBezTo>
                    <a:pt x="31" y="62"/>
                    <a:pt x="32" y="62"/>
                    <a:pt x="32" y="61"/>
                  </a:cubicBezTo>
                  <a:cubicBezTo>
                    <a:pt x="33" y="61"/>
                    <a:pt x="33" y="60"/>
                    <a:pt x="34" y="60"/>
                  </a:cubicBezTo>
                  <a:cubicBezTo>
                    <a:pt x="34" y="60"/>
                    <a:pt x="35" y="60"/>
                    <a:pt x="35" y="59"/>
                  </a:cubicBezTo>
                  <a:cubicBezTo>
                    <a:pt x="35" y="59"/>
                    <a:pt x="36" y="59"/>
                    <a:pt x="36" y="58"/>
                  </a:cubicBezTo>
                  <a:cubicBezTo>
                    <a:pt x="32" y="56"/>
                    <a:pt x="31" y="50"/>
                    <a:pt x="28" y="40"/>
                  </a:cubicBezTo>
                  <a:cubicBezTo>
                    <a:pt x="27" y="37"/>
                    <a:pt x="26" y="34"/>
                    <a:pt x="25" y="30"/>
                  </a:cubicBezTo>
                  <a:cubicBezTo>
                    <a:pt x="22" y="19"/>
                    <a:pt x="16" y="12"/>
                    <a:pt x="8" y="9"/>
                  </a:cubicBezTo>
                  <a:cubicBezTo>
                    <a:pt x="8" y="10"/>
                    <a:pt x="8" y="13"/>
                    <a:pt x="8" y="17"/>
                  </a:cubicBezTo>
                  <a:cubicBezTo>
                    <a:pt x="8" y="25"/>
                    <a:pt x="14" y="32"/>
                    <a:pt x="17" y="36"/>
                  </a:cubicBezTo>
                  <a:cubicBezTo>
                    <a:pt x="18" y="38"/>
                    <a:pt x="19" y="39"/>
                    <a:pt x="20" y="40"/>
                  </a:cubicBezTo>
                  <a:cubicBezTo>
                    <a:pt x="20" y="40"/>
                    <a:pt x="20" y="41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1" y="42"/>
                    <a:pt x="21" y="43"/>
                    <a:pt x="21" y="43"/>
                  </a:cubicBezTo>
                  <a:cubicBezTo>
                    <a:pt x="21" y="44"/>
                    <a:pt x="20" y="45"/>
                    <a:pt x="20" y="45"/>
                  </a:cubicBezTo>
                  <a:cubicBezTo>
                    <a:pt x="20" y="46"/>
                    <a:pt x="20" y="46"/>
                    <a:pt x="19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8" y="47"/>
                    <a:pt x="18" y="48"/>
                    <a:pt x="18" y="48"/>
                  </a:cubicBezTo>
                  <a:close/>
                  <a:moveTo>
                    <a:pt x="13" y="43"/>
                  </a:move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EA3D8965-5575-439E-8449-BE0BAF7E7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9938" y="625475"/>
              <a:ext cx="1679575" cy="2576513"/>
            </a:xfrm>
            <a:custGeom>
              <a:avLst/>
              <a:gdLst>
                <a:gd name="T0" fmla="*/ 676 w 705"/>
                <a:gd name="T1" fmla="*/ 342 h 1082"/>
                <a:gd name="T2" fmla="*/ 626 w 705"/>
                <a:gd name="T3" fmla="*/ 488 h 1082"/>
                <a:gd name="T4" fmla="*/ 562 w 705"/>
                <a:gd name="T5" fmla="*/ 578 h 1082"/>
                <a:gd name="T6" fmla="*/ 450 w 705"/>
                <a:gd name="T7" fmla="*/ 631 h 1082"/>
                <a:gd name="T8" fmla="*/ 569 w 705"/>
                <a:gd name="T9" fmla="*/ 651 h 1082"/>
                <a:gd name="T10" fmla="*/ 475 w 705"/>
                <a:gd name="T11" fmla="*/ 710 h 1082"/>
                <a:gd name="T12" fmla="*/ 413 w 705"/>
                <a:gd name="T13" fmla="*/ 729 h 1082"/>
                <a:gd name="T14" fmla="*/ 538 w 705"/>
                <a:gd name="T15" fmla="*/ 704 h 1082"/>
                <a:gd name="T16" fmla="*/ 581 w 705"/>
                <a:gd name="T17" fmla="*/ 725 h 1082"/>
                <a:gd name="T18" fmla="*/ 658 w 705"/>
                <a:gd name="T19" fmla="*/ 771 h 1082"/>
                <a:gd name="T20" fmla="*/ 644 w 705"/>
                <a:gd name="T21" fmla="*/ 876 h 1082"/>
                <a:gd name="T22" fmla="*/ 542 w 705"/>
                <a:gd name="T23" fmla="*/ 940 h 1082"/>
                <a:gd name="T24" fmla="*/ 507 w 705"/>
                <a:gd name="T25" fmla="*/ 984 h 1082"/>
                <a:gd name="T26" fmla="*/ 410 w 705"/>
                <a:gd name="T27" fmla="*/ 1001 h 1082"/>
                <a:gd name="T28" fmla="*/ 317 w 705"/>
                <a:gd name="T29" fmla="*/ 1061 h 1082"/>
                <a:gd name="T30" fmla="*/ 210 w 705"/>
                <a:gd name="T31" fmla="*/ 1026 h 1082"/>
                <a:gd name="T32" fmla="*/ 181 w 705"/>
                <a:gd name="T33" fmla="*/ 955 h 1082"/>
                <a:gd name="T34" fmla="*/ 228 w 705"/>
                <a:gd name="T35" fmla="*/ 820 h 1082"/>
                <a:gd name="T36" fmla="*/ 221 w 705"/>
                <a:gd name="T37" fmla="*/ 701 h 1082"/>
                <a:gd name="T38" fmla="*/ 201 w 705"/>
                <a:gd name="T39" fmla="*/ 671 h 1082"/>
                <a:gd name="T40" fmla="*/ 176 w 705"/>
                <a:gd name="T41" fmla="*/ 719 h 1082"/>
                <a:gd name="T42" fmla="*/ 146 w 705"/>
                <a:gd name="T43" fmla="*/ 750 h 1082"/>
                <a:gd name="T44" fmla="*/ 200 w 705"/>
                <a:gd name="T45" fmla="*/ 629 h 1082"/>
                <a:gd name="T46" fmla="*/ 98 w 705"/>
                <a:gd name="T47" fmla="*/ 771 h 1082"/>
                <a:gd name="T48" fmla="*/ 86 w 705"/>
                <a:gd name="T49" fmla="*/ 718 h 1082"/>
                <a:gd name="T50" fmla="*/ 93 w 705"/>
                <a:gd name="T51" fmla="*/ 695 h 1082"/>
                <a:gd name="T52" fmla="*/ 113 w 705"/>
                <a:gd name="T53" fmla="*/ 665 h 1082"/>
                <a:gd name="T54" fmla="*/ 105 w 705"/>
                <a:gd name="T55" fmla="*/ 610 h 1082"/>
                <a:gd name="T56" fmla="*/ 142 w 705"/>
                <a:gd name="T57" fmla="*/ 537 h 1082"/>
                <a:gd name="T58" fmla="*/ 87 w 705"/>
                <a:gd name="T59" fmla="*/ 563 h 1082"/>
                <a:gd name="T60" fmla="*/ 60 w 705"/>
                <a:gd name="T61" fmla="*/ 521 h 1082"/>
                <a:gd name="T62" fmla="*/ 15 w 705"/>
                <a:gd name="T63" fmla="*/ 493 h 1082"/>
                <a:gd name="T64" fmla="*/ 61 w 705"/>
                <a:gd name="T65" fmla="*/ 467 h 1082"/>
                <a:gd name="T66" fmla="*/ 81 w 705"/>
                <a:gd name="T67" fmla="*/ 432 h 1082"/>
                <a:gd name="T68" fmla="*/ 106 w 705"/>
                <a:gd name="T69" fmla="*/ 404 h 1082"/>
                <a:gd name="T70" fmla="*/ 140 w 705"/>
                <a:gd name="T71" fmla="*/ 369 h 1082"/>
                <a:gd name="T72" fmla="*/ 76 w 705"/>
                <a:gd name="T73" fmla="*/ 320 h 1082"/>
                <a:gd name="T74" fmla="*/ 117 w 705"/>
                <a:gd name="T75" fmla="*/ 296 h 1082"/>
                <a:gd name="T76" fmla="*/ 107 w 705"/>
                <a:gd name="T77" fmla="*/ 237 h 1082"/>
                <a:gd name="T78" fmla="*/ 149 w 705"/>
                <a:gd name="T79" fmla="*/ 188 h 1082"/>
                <a:gd name="T80" fmla="*/ 158 w 705"/>
                <a:gd name="T81" fmla="*/ 138 h 1082"/>
                <a:gd name="T82" fmla="*/ 199 w 705"/>
                <a:gd name="T83" fmla="*/ 81 h 1082"/>
                <a:gd name="T84" fmla="*/ 246 w 705"/>
                <a:gd name="T85" fmla="*/ 9 h 1082"/>
                <a:gd name="T86" fmla="*/ 293 w 705"/>
                <a:gd name="T87" fmla="*/ 30 h 1082"/>
                <a:gd name="T88" fmla="*/ 332 w 705"/>
                <a:gd name="T89" fmla="*/ 24 h 1082"/>
                <a:gd name="T90" fmla="*/ 432 w 705"/>
                <a:gd name="T91" fmla="*/ 13 h 1082"/>
                <a:gd name="T92" fmla="*/ 513 w 705"/>
                <a:gd name="T93" fmla="*/ 40 h 1082"/>
                <a:gd name="T94" fmla="*/ 494 w 705"/>
                <a:gd name="T95" fmla="*/ 102 h 1082"/>
                <a:gd name="T96" fmla="*/ 380 w 705"/>
                <a:gd name="T97" fmla="*/ 197 h 1082"/>
                <a:gd name="T98" fmla="*/ 364 w 705"/>
                <a:gd name="T99" fmla="*/ 245 h 1082"/>
                <a:gd name="T100" fmla="*/ 288 w 705"/>
                <a:gd name="T101" fmla="*/ 296 h 1082"/>
                <a:gd name="T102" fmla="*/ 337 w 705"/>
                <a:gd name="T103" fmla="*/ 316 h 1082"/>
                <a:gd name="T104" fmla="*/ 399 w 705"/>
                <a:gd name="T105" fmla="*/ 278 h 1082"/>
                <a:gd name="T106" fmla="*/ 509 w 705"/>
                <a:gd name="T107" fmla="*/ 253 h 1082"/>
                <a:gd name="T108" fmla="*/ 705 w 705"/>
                <a:gd name="T109" fmla="*/ 292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05" h="1082">
                  <a:moveTo>
                    <a:pt x="705" y="292"/>
                  </a:moveTo>
                  <a:cubicBezTo>
                    <a:pt x="705" y="323"/>
                    <a:pt x="705" y="323"/>
                    <a:pt x="705" y="323"/>
                  </a:cubicBezTo>
                  <a:cubicBezTo>
                    <a:pt x="705" y="326"/>
                    <a:pt x="703" y="327"/>
                    <a:pt x="701" y="328"/>
                  </a:cubicBezTo>
                  <a:cubicBezTo>
                    <a:pt x="694" y="329"/>
                    <a:pt x="679" y="332"/>
                    <a:pt x="676" y="342"/>
                  </a:cubicBezTo>
                  <a:cubicBezTo>
                    <a:pt x="671" y="354"/>
                    <a:pt x="647" y="396"/>
                    <a:pt x="651" y="398"/>
                  </a:cubicBezTo>
                  <a:cubicBezTo>
                    <a:pt x="654" y="400"/>
                    <a:pt x="661" y="407"/>
                    <a:pt x="662" y="412"/>
                  </a:cubicBezTo>
                  <a:cubicBezTo>
                    <a:pt x="662" y="418"/>
                    <a:pt x="644" y="445"/>
                    <a:pt x="642" y="452"/>
                  </a:cubicBezTo>
                  <a:cubicBezTo>
                    <a:pt x="640" y="459"/>
                    <a:pt x="630" y="484"/>
                    <a:pt x="626" y="488"/>
                  </a:cubicBezTo>
                  <a:cubicBezTo>
                    <a:pt x="623" y="492"/>
                    <a:pt x="586" y="514"/>
                    <a:pt x="587" y="523"/>
                  </a:cubicBezTo>
                  <a:cubicBezTo>
                    <a:pt x="588" y="532"/>
                    <a:pt x="596" y="539"/>
                    <a:pt x="594" y="544"/>
                  </a:cubicBezTo>
                  <a:cubicBezTo>
                    <a:pt x="593" y="548"/>
                    <a:pt x="571" y="570"/>
                    <a:pt x="565" y="576"/>
                  </a:cubicBezTo>
                  <a:cubicBezTo>
                    <a:pt x="565" y="577"/>
                    <a:pt x="563" y="578"/>
                    <a:pt x="562" y="578"/>
                  </a:cubicBezTo>
                  <a:cubicBezTo>
                    <a:pt x="513" y="578"/>
                    <a:pt x="513" y="578"/>
                    <a:pt x="513" y="578"/>
                  </a:cubicBezTo>
                  <a:cubicBezTo>
                    <a:pt x="512" y="578"/>
                    <a:pt x="511" y="578"/>
                    <a:pt x="510" y="579"/>
                  </a:cubicBezTo>
                  <a:cubicBezTo>
                    <a:pt x="504" y="585"/>
                    <a:pt x="475" y="613"/>
                    <a:pt x="450" y="623"/>
                  </a:cubicBezTo>
                  <a:cubicBezTo>
                    <a:pt x="447" y="625"/>
                    <a:pt x="447" y="630"/>
                    <a:pt x="450" y="631"/>
                  </a:cubicBezTo>
                  <a:cubicBezTo>
                    <a:pt x="458" y="635"/>
                    <a:pt x="470" y="638"/>
                    <a:pt x="483" y="636"/>
                  </a:cubicBezTo>
                  <a:cubicBezTo>
                    <a:pt x="506" y="633"/>
                    <a:pt x="525" y="591"/>
                    <a:pt x="528" y="592"/>
                  </a:cubicBezTo>
                  <a:cubicBezTo>
                    <a:pt x="530" y="592"/>
                    <a:pt x="534" y="623"/>
                    <a:pt x="540" y="625"/>
                  </a:cubicBezTo>
                  <a:cubicBezTo>
                    <a:pt x="545" y="626"/>
                    <a:pt x="568" y="635"/>
                    <a:pt x="569" y="651"/>
                  </a:cubicBezTo>
                  <a:cubicBezTo>
                    <a:pt x="570" y="667"/>
                    <a:pt x="533" y="669"/>
                    <a:pt x="524" y="663"/>
                  </a:cubicBezTo>
                  <a:cubicBezTo>
                    <a:pt x="515" y="658"/>
                    <a:pt x="508" y="670"/>
                    <a:pt x="507" y="672"/>
                  </a:cubicBezTo>
                  <a:cubicBezTo>
                    <a:pt x="506" y="672"/>
                    <a:pt x="506" y="672"/>
                    <a:pt x="506" y="672"/>
                  </a:cubicBezTo>
                  <a:cubicBezTo>
                    <a:pt x="475" y="710"/>
                    <a:pt x="475" y="710"/>
                    <a:pt x="475" y="710"/>
                  </a:cubicBezTo>
                  <a:cubicBezTo>
                    <a:pt x="474" y="711"/>
                    <a:pt x="473" y="712"/>
                    <a:pt x="471" y="712"/>
                  </a:cubicBezTo>
                  <a:cubicBezTo>
                    <a:pt x="461" y="712"/>
                    <a:pt x="412" y="712"/>
                    <a:pt x="381" y="693"/>
                  </a:cubicBezTo>
                  <a:cubicBezTo>
                    <a:pt x="377" y="690"/>
                    <a:pt x="373" y="694"/>
                    <a:pt x="375" y="698"/>
                  </a:cubicBezTo>
                  <a:cubicBezTo>
                    <a:pt x="379" y="709"/>
                    <a:pt x="390" y="723"/>
                    <a:pt x="413" y="729"/>
                  </a:cubicBezTo>
                  <a:cubicBezTo>
                    <a:pt x="414" y="729"/>
                    <a:pt x="414" y="729"/>
                    <a:pt x="415" y="729"/>
                  </a:cubicBezTo>
                  <a:cubicBezTo>
                    <a:pt x="457" y="724"/>
                    <a:pt x="482" y="736"/>
                    <a:pt x="488" y="738"/>
                  </a:cubicBezTo>
                  <a:cubicBezTo>
                    <a:pt x="494" y="739"/>
                    <a:pt x="517" y="735"/>
                    <a:pt x="524" y="724"/>
                  </a:cubicBezTo>
                  <a:cubicBezTo>
                    <a:pt x="530" y="713"/>
                    <a:pt x="535" y="704"/>
                    <a:pt x="538" y="704"/>
                  </a:cubicBezTo>
                  <a:cubicBezTo>
                    <a:pt x="541" y="705"/>
                    <a:pt x="560" y="706"/>
                    <a:pt x="567" y="706"/>
                  </a:cubicBezTo>
                  <a:cubicBezTo>
                    <a:pt x="569" y="706"/>
                    <a:pt x="571" y="708"/>
                    <a:pt x="571" y="709"/>
                  </a:cubicBezTo>
                  <a:cubicBezTo>
                    <a:pt x="576" y="723"/>
                    <a:pt x="576" y="723"/>
                    <a:pt x="576" y="723"/>
                  </a:cubicBezTo>
                  <a:cubicBezTo>
                    <a:pt x="577" y="724"/>
                    <a:pt x="579" y="726"/>
                    <a:pt x="581" y="725"/>
                  </a:cubicBezTo>
                  <a:cubicBezTo>
                    <a:pt x="587" y="725"/>
                    <a:pt x="597" y="725"/>
                    <a:pt x="603" y="729"/>
                  </a:cubicBezTo>
                  <a:cubicBezTo>
                    <a:pt x="610" y="736"/>
                    <a:pt x="610" y="745"/>
                    <a:pt x="614" y="747"/>
                  </a:cubicBezTo>
                  <a:cubicBezTo>
                    <a:pt x="617" y="749"/>
                    <a:pt x="631" y="751"/>
                    <a:pt x="641" y="757"/>
                  </a:cubicBezTo>
                  <a:cubicBezTo>
                    <a:pt x="647" y="762"/>
                    <a:pt x="654" y="767"/>
                    <a:pt x="658" y="771"/>
                  </a:cubicBezTo>
                  <a:cubicBezTo>
                    <a:pt x="660" y="772"/>
                    <a:pt x="661" y="775"/>
                    <a:pt x="659" y="777"/>
                  </a:cubicBezTo>
                  <a:cubicBezTo>
                    <a:pt x="649" y="788"/>
                    <a:pt x="619" y="820"/>
                    <a:pt x="620" y="823"/>
                  </a:cubicBezTo>
                  <a:cubicBezTo>
                    <a:pt x="620" y="826"/>
                    <a:pt x="643" y="844"/>
                    <a:pt x="643" y="854"/>
                  </a:cubicBezTo>
                  <a:cubicBezTo>
                    <a:pt x="643" y="860"/>
                    <a:pt x="644" y="870"/>
                    <a:pt x="644" y="876"/>
                  </a:cubicBezTo>
                  <a:cubicBezTo>
                    <a:pt x="644" y="879"/>
                    <a:pt x="642" y="881"/>
                    <a:pt x="640" y="881"/>
                  </a:cubicBezTo>
                  <a:cubicBezTo>
                    <a:pt x="629" y="881"/>
                    <a:pt x="601" y="884"/>
                    <a:pt x="586" y="896"/>
                  </a:cubicBezTo>
                  <a:cubicBezTo>
                    <a:pt x="572" y="907"/>
                    <a:pt x="551" y="926"/>
                    <a:pt x="542" y="933"/>
                  </a:cubicBezTo>
                  <a:cubicBezTo>
                    <a:pt x="540" y="935"/>
                    <a:pt x="540" y="939"/>
                    <a:pt x="542" y="940"/>
                  </a:cubicBezTo>
                  <a:cubicBezTo>
                    <a:pt x="552" y="947"/>
                    <a:pt x="552" y="947"/>
                    <a:pt x="552" y="947"/>
                  </a:cubicBezTo>
                  <a:cubicBezTo>
                    <a:pt x="548" y="951"/>
                    <a:pt x="548" y="951"/>
                    <a:pt x="548" y="951"/>
                  </a:cubicBezTo>
                  <a:cubicBezTo>
                    <a:pt x="509" y="983"/>
                    <a:pt x="509" y="983"/>
                    <a:pt x="509" y="983"/>
                  </a:cubicBezTo>
                  <a:cubicBezTo>
                    <a:pt x="509" y="984"/>
                    <a:pt x="508" y="984"/>
                    <a:pt x="507" y="984"/>
                  </a:cubicBezTo>
                  <a:cubicBezTo>
                    <a:pt x="502" y="984"/>
                    <a:pt x="487" y="985"/>
                    <a:pt x="486" y="988"/>
                  </a:cubicBezTo>
                  <a:cubicBezTo>
                    <a:pt x="485" y="990"/>
                    <a:pt x="487" y="1003"/>
                    <a:pt x="488" y="1005"/>
                  </a:cubicBezTo>
                  <a:cubicBezTo>
                    <a:pt x="488" y="1006"/>
                    <a:pt x="488" y="1006"/>
                    <a:pt x="488" y="1006"/>
                  </a:cubicBezTo>
                  <a:cubicBezTo>
                    <a:pt x="488" y="1006"/>
                    <a:pt x="412" y="998"/>
                    <a:pt x="410" y="1001"/>
                  </a:cubicBezTo>
                  <a:cubicBezTo>
                    <a:pt x="408" y="1004"/>
                    <a:pt x="400" y="1028"/>
                    <a:pt x="395" y="1032"/>
                  </a:cubicBezTo>
                  <a:cubicBezTo>
                    <a:pt x="390" y="1037"/>
                    <a:pt x="370" y="1030"/>
                    <a:pt x="368" y="1032"/>
                  </a:cubicBezTo>
                  <a:cubicBezTo>
                    <a:pt x="367" y="1033"/>
                    <a:pt x="352" y="1043"/>
                    <a:pt x="339" y="1051"/>
                  </a:cubicBezTo>
                  <a:cubicBezTo>
                    <a:pt x="329" y="1057"/>
                    <a:pt x="320" y="1061"/>
                    <a:pt x="317" y="1061"/>
                  </a:cubicBezTo>
                  <a:cubicBezTo>
                    <a:pt x="310" y="1059"/>
                    <a:pt x="301" y="1037"/>
                    <a:pt x="298" y="1037"/>
                  </a:cubicBezTo>
                  <a:cubicBezTo>
                    <a:pt x="294" y="1037"/>
                    <a:pt x="272" y="1031"/>
                    <a:pt x="269" y="1037"/>
                  </a:cubicBezTo>
                  <a:cubicBezTo>
                    <a:pt x="266" y="1044"/>
                    <a:pt x="274" y="1081"/>
                    <a:pt x="271" y="1081"/>
                  </a:cubicBezTo>
                  <a:cubicBezTo>
                    <a:pt x="268" y="1082"/>
                    <a:pt x="218" y="1021"/>
                    <a:pt x="210" y="1026"/>
                  </a:cubicBezTo>
                  <a:cubicBezTo>
                    <a:pt x="202" y="1031"/>
                    <a:pt x="201" y="1068"/>
                    <a:pt x="197" y="1068"/>
                  </a:cubicBezTo>
                  <a:cubicBezTo>
                    <a:pt x="193" y="1068"/>
                    <a:pt x="159" y="1047"/>
                    <a:pt x="159" y="1038"/>
                  </a:cubicBezTo>
                  <a:cubicBezTo>
                    <a:pt x="160" y="1029"/>
                    <a:pt x="147" y="1003"/>
                    <a:pt x="143" y="999"/>
                  </a:cubicBezTo>
                  <a:cubicBezTo>
                    <a:pt x="139" y="996"/>
                    <a:pt x="173" y="956"/>
                    <a:pt x="181" y="955"/>
                  </a:cubicBezTo>
                  <a:cubicBezTo>
                    <a:pt x="188" y="953"/>
                    <a:pt x="207" y="914"/>
                    <a:pt x="209" y="910"/>
                  </a:cubicBezTo>
                  <a:cubicBezTo>
                    <a:pt x="212" y="906"/>
                    <a:pt x="212" y="879"/>
                    <a:pt x="216" y="876"/>
                  </a:cubicBezTo>
                  <a:cubicBezTo>
                    <a:pt x="220" y="873"/>
                    <a:pt x="233" y="857"/>
                    <a:pt x="232" y="851"/>
                  </a:cubicBezTo>
                  <a:cubicBezTo>
                    <a:pt x="232" y="845"/>
                    <a:pt x="232" y="822"/>
                    <a:pt x="228" y="820"/>
                  </a:cubicBezTo>
                  <a:cubicBezTo>
                    <a:pt x="224" y="818"/>
                    <a:pt x="204" y="805"/>
                    <a:pt x="203" y="801"/>
                  </a:cubicBezTo>
                  <a:cubicBezTo>
                    <a:pt x="202" y="797"/>
                    <a:pt x="221" y="738"/>
                    <a:pt x="221" y="737"/>
                  </a:cubicBezTo>
                  <a:cubicBezTo>
                    <a:pt x="221" y="736"/>
                    <a:pt x="258" y="742"/>
                    <a:pt x="260" y="740"/>
                  </a:cubicBezTo>
                  <a:cubicBezTo>
                    <a:pt x="261" y="737"/>
                    <a:pt x="228" y="707"/>
                    <a:pt x="221" y="701"/>
                  </a:cubicBezTo>
                  <a:cubicBezTo>
                    <a:pt x="220" y="700"/>
                    <a:pt x="219" y="699"/>
                    <a:pt x="219" y="697"/>
                  </a:cubicBezTo>
                  <a:cubicBezTo>
                    <a:pt x="218" y="676"/>
                    <a:pt x="218" y="676"/>
                    <a:pt x="218" y="676"/>
                  </a:cubicBezTo>
                  <a:cubicBezTo>
                    <a:pt x="218" y="674"/>
                    <a:pt x="216" y="672"/>
                    <a:pt x="214" y="672"/>
                  </a:cubicBezTo>
                  <a:cubicBezTo>
                    <a:pt x="201" y="671"/>
                    <a:pt x="201" y="671"/>
                    <a:pt x="201" y="671"/>
                  </a:cubicBezTo>
                  <a:cubicBezTo>
                    <a:pt x="199" y="671"/>
                    <a:pt x="197" y="673"/>
                    <a:pt x="197" y="676"/>
                  </a:cubicBezTo>
                  <a:cubicBezTo>
                    <a:pt x="195" y="729"/>
                    <a:pt x="195" y="729"/>
                    <a:pt x="195" y="729"/>
                  </a:cubicBezTo>
                  <a:cubicBezTo>
                    <a:pt x="195" y="733"/>
                    <a:pt x="190" y="735"/>
                    <a:pt x="188" y="732"/>
                  </a:cubicBezTo>
                  <a:cubicBezTo>
                    <a:pt x="176" y="719"/>
                    <a:pt x="176" y="719"/>
                    <a:pt x="176" y="719"/>
                  </a:cubicBezTo>
                  <a:cubicBezTo>
                    <a:pt x="174" y="717"/>
                    <a:pt x="170" y="717"/>
                    <a:pt x="169" y="720"/>
                  </a:cubicBezTo>
                  <a:cubicBezTo>
                    <a:pt x="157" y="746"/>
                    <a:pt x="157" y="746"/>
                    <a:pt x="157" y="746"/>
                  </a:cubicBezTo>
                  <a:cubicBezTo>
                    <a:pt x="156" y="747"/>
                    <a:pt x="155" y="748"/>
                    <a:pt x="153" y="749"/>
                  </a:cubicBezTo>
                  <a:cubicBezTo>
                    <a:pt x="146" y="750"/>
                    <a:pt x="146" y="750"/>
                    <a:pt x="146" y="750"/>
                  </a:cubicBezTo>
                  <a:cubicBezTo>
                    <a:pt x="143" y="750"/>
                    <a:pt x="140" y="748"/>
                    <a:pt x="140" y="745"/>
                  </a:cubicBezTo>
                  <a:cubicBezTo>
                    <a:pt x="148" y="702"/>
                    <a:pt x="148" y="702"/>
                    <a:pt x="148" y="702"/>
                  </a:cubicBezTo>
                  <a:cubicBezTo>
                    <a:pt x="148" y="701"/>
                    <a:pt x="149" y="700"/>
                    <a:pt x="149" y="700"/>
                  </a:cubicBezTo>
                  <a:cubicBezTo>
                    <a:pt x="155" y="692"/>
                    <a:pt x="201" y="629"/>
                    <a:pt x="200" y="629"/>
                  </a:cubicBezTo>
                  <a:cubicBezTo>
                    <a:pt x="199" y="628"/>
                    <a:pt x="136" y="685"/>
                    <a:pt x="126" y="694"/>
                  </a:cubicBezTo>
                  <a:cubicBezTo>
                    <a:pt x="125" y="695"/>
                    <a:pt x="124" y="696"/>
                    <a:pt x="124" y="697"/>
                  </a:cubicBezTo>
                  <a:cubicBezTo>
                    <a:pt x="124" y="706"/>
                    <a:pt x="123" y="741"/>
                    <a:pt x="120" y="745"/>
                  </a:cubicBezTo>
                  <a:cubicBezTo>
                    <a:pt x="118" y="749"/>
                    <a:pt x="104" y="764"/>
                    <a:pt x="98" y="771"/>
                  </a:cubicBezTo>
                  <a:cubicBezTo>
                    <a:pt x="96" y="773"/>
                    <a:pt x="93" y="773"/>
                    <a:pt x="91" y="771"/>
                  </a:cubicBezTo>
                  <a:cubicBezTo>
                    <a:pt x="78" y="758"/>
                    <a:pt x="78" y="758"/>
                    <a:pt x="78" y="758"/>
                  </a:cubicBezTo>
                  <a:cubicBezTo>
                    <a:pt x="77" y="757"/>
                    <a:pt x="77" y="755"/>
                    <a:pt x="77" y="754"/>
                  </a:cubicBezTo>
                  <a:cubicBezTo>
                    <a:pt x="86" y="718"/>
                    <a:pt x="86" y="718"/>
                    <a:pt x="86" y="718"/>
                  </a:cubicBezTo>
                  <a:cubicBezTo>
                    <a:pt x="86" y="716"/>
                    <a:pt x="87" y="715"/>
                    <a:pt x="88" y="715"/>
                  </a:cubicBezTo>
                  <a:cubicBezTo>
                    <a:pt x="98" y="709"/>
                    <a:pt x="98" y="709"/>
                    <a:pt x="98" y="709"/>
                  </a:cubicBezTo>
                  <a:cubicBezTo>
                    <a:pt x="101" y="708"/>
                    <a:pt x="101" y="705"/>
                    <a:pt x="99" y="702"/>
                  </a:cubicBezTo>
                  <a:cubicBezTo>
                    <a:pt x="93" y="695"/>
                    <a:pt x="93" y="695"/>
                    <a:pt x="93" y="695"/>
                  </a:cubicBezTo>
                  <a:cubicBezTo>
                    <a:pt x="90" y="692"/>
                    <a:pt x="92" y="688"/>
                    <a:pt x="96" y="688"/>
                  </a:cubicBezTo>
                  <a:cubicBezTo>
                    <a:pt x="101" y="688"/>
                    <a:pt x="101" y="688"/>
                    <a:pt x="101" y="688"/>
                  </a:cubicBezTo>
                  <a:cubicBezTo>
                    <a:pt x="102" y="688"/>
                    <a:pt x="104" y="687"/>
                    <a:pt x="105" y="685"/>
                  </a:cubicBezTo>
                  <a:cubicBezTo>
                    <a:pt x="113" y="665"/>
                    <a:pt x="113" y="665"/>
                    <a:pt x="113" y="665"/>
                  </a:cubicBezTo>
                  <a:cubicBezTo>
                    <a:pt x="114" y="663"/>
                    <a:pt x="114" y="662"/>
                    <a:pt x="113" y="661"/>
                  </a:cubicBezTo>
                  <a:cubicBezTo>
                    <a:pt x="106" y="650"/>
                    <a:pt x="106" y="650"/>
                    <a:pt x="106" y="650"/>
                  </a:cubicBezTo>
                  <a:cubicBezTo>
                    <a:pt x="106" y="649"/>
                    <a:pt x="105" y="648"/>
                    <a:pt x="105" y="648"/>
                  </a:cubicBezTo>
                  <a:cubicBezTo>
                    <a:pt x="105" y="610"/>
                    <a:pt x="105" y="610"/>
                    <a:pt x="105" y="610"/>
                  </a:cubicBezTo>
                  <a:cubicBezTo>
                    <a:pt x="105" y="609"/>
                    <a:pt x="105" y="609"/>
                    <a:pt x="105" y="608"/>
                  </a:cubicBezTo>
                  <a:cubicBezTo>
                    <a:pt x="108" y="603"/>
                    <a:pt x="121" y="576"/>
                    <a:pt x="128" y="574"/>
                  </a:cubicBezTo>
                  <a:cubicBezTo>
                    <a:pt x="135" y="571"/>
                    <a:pt x="140" y="545"/>
                    <a:pt x="141" y="539"/>
                  </a:cubicBezTo>
                  <a:cubicBezTo>
                    <a:pt x="141" y="539"/>
                    <a:pt x="141" y="538"/>
                    <a:pt x="142" y="537"/>
                  </a:cubicBezTo>
                  <a:cubicBezTo>
                    <a:pt x="147" y="532"/>
                    <a:pt x="172" y="501"/>
                    <a:pt x="172" y="498"/>
                  </a:cubicBezTo>
                  <a:cubicBezTo>
                    <a:pt x="172" y="494"/>
                    <a:pt x="164" y="479"/>
                    <a:pt x="159" y="483"/>
                  </a:cubicBezTo>
                  <a:cubicBezTo>
                    <a:pt x="154" y="486"/>
                    <a:pt x="127" y="521"/>
                    <a:pt x="127" y="521"/>
                  </a:cubicBezTo>
                  <a:cubicBezTo>
                    <a:pt x="127" y="521"/>
                    <a:pt x="97" y="562"/>
                    <a:pt x="87" y="563"/>
                  </a:cubicBezTo>
                  <a:cubicBezTo>
                    <a:pt x="79" y="564"/>
                    <a:pt x="60" y="553"/>
                    <a:pt x="52" y="547"/>
                  </a:cubicBezTo>
                  <a:cubicBezTo>
                    <a:pt x="50" y="546"/>
                    <a:pt x="49" y="543"/>
                    <a:pt x="51" y="540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6" y="526"/>
                    <a:pt x="64" y="522"/>
                    <a:pt x="60" y="521"/>
                  </a:cubicBezTo>
                  <a:cubicBezTo>
                    <a:pt x="5" y="514"/>
                    <a:pt x="5" y="514"/>
                    <a:pt x="5" y="514"/>
                  </a:cubicBezTo>
                  <a:cubicBezTo>
                    <a:pt x="2" y="514"/>
                    <a:pt x="0" y="510"/>
                    <a:pt x="2" y="507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2" y="493"/>
                    <a:pt x="13" y="493"/>
                    <a:pt x="15" y="493"/>
                  </a:cubicBezTo>
                  <a:cubicBezTo>
                    <a:pt x="78" y="494"/>
                    <a:pt x="78" y="494"/>
                    <a:pt x="78" y="494"/>
                  </a:cubicBezTo>
                  <a:cubicBezTo>
                    <a:pt x="79" y="494"/>
                    <a:pt x="81" y="493"/>
                    <a:pt x="82" y="492"/>
                  </a:cubicBezTo>
                  <a:cubicBezTo>
                    <a:pt x="84" y="488"/>
                    <a:pt x="89" y="481"/>
                    <a:pt x="89" y="479"/>
                  </a:cubicBezTo>
                  <a:cubicBezTo>
                    <a:pt x="89" y="477"/>
                    <a:pt x="70" y="470"/>
                    <a:pt x="61" y="467"/>
                  </a:cubicBezTo>
                  <a:cubicBezTo>
                    <a:pt x="58" y="466"/>
                    <a:pt x="57" y="463"/>
                    <a:pt x="58" y="460"/>
                  </a:cubicBezTo>
                  <a:cubicBezTo>
                    <a:pt x="71" y="435"/>
                    <a:pt x="71" y="435"/>
                    <a:pt x="71" y="435"/>
                  </a:cubicBezTo>
                  <a:cubicBezTo>
                    <a:pt x="72" y="433"/>
                    <a:pt x="73" y="432"/>
                    <a:pt x="75" y="432"/>
                  </a:cubicBezTo>
                  <a:cubicBezTo>
                    <a:pt x="81" y="432"/>
                    <a:pt x="81" y="432"/>
                    <a:pt x="81" y="432"/>
                  </a:cubicBezTo>
                  <a:cubicBezTo>
                    <a:pt x="83" y="432"/>
                    <a:pt x="85" y="431"/>
                    <a:pt x="85" y="429"/>
                  </a:cubicBezTo>
                  <a:cubicBezTo>
                    <a:pt x="90" y="416"/>
                    <a:pt x="90" y="416"/>
                    <a:pt x="90" y="416"/>
                  </a:cubicBezTo>
                  <a:cubicBezTo>
                    <a:pt x="90" y="415"/>
                    <a:pt x="91" y="414"/>
                    <a:pt x="92" y="413"/>
                  </a:cubicBezTo>
                  <a:cubicBezTo>
                    <a:pt x="106" y="404"/>
                    <a:pt x="106" y="404"/>
                    <a:pt x="106" y="404"/>
                  </a:cubicBezTo>
                  <a:cubicBezTo>
                    <a:pt x="108" y="404"/>
                    <a:pt x="108" y="402"/>
                    <a:pt x="108" y="401"/>
                  </a:cubicBezTo>
                  <a:cubicBezTo>
                    <a:pt x="109" y="384"/>
                    <a:pt x="109" y="384"/>
                    <a:pt x="109" y="384"/>
                  </a:cubicBezTo>
                  <a:cubicBezTo>
                    <a:pt x="109" y="382"/>
                    <a:pt x="110" y="381"/>
                    <a:pt x="112" y="380"/>
                  </a:cubicBezTo>
                  <a:cubicBezTo>
                    <a:pt x="120" y="378"/>
                    <a:pt x="140" y="371"/>
                    <a:pt x="140" y="369"/>
                  </a:cubicBezTo>
                  <a:cubicBezTo>
                    <a:pt x="139" y="366"/>
                    <a:pt x="127" y="349"/>
                    <a:pt x="123" y="344"/>
                  </a:cubicBezTo>
                  <a:cubicBezTo>
                    <a:pt x="123" y="344"/>
                    <a:pt x="122" y="343"/>
                    <a:pt x="121" y="343"/>
                  </a:cubicBezTo>
                  <a:cubicBezTo>
                    <a:pt x="114" y="341"/>
                    <a:pt x="86" y="332"/>
                    <a:pt x="85" y="330"/>
                  </a:cubicBezTo>
                  <a:cubicBezTo>
                    <a:pt x="85" y="329"/>
                    <a:pt x="79" y="323"/>
                    <a:pt x="76" y="320"/>
                  </a:cubicBezTo>
                  <a:cubicBezTo>
                    <a:pt x="75" y="318"/>
                    <a:pt x="74" y="316"/>
                    <a:pt x="75" y="314"/>
                  </a:cubicBezTo>
                  <a:cubicBezTo>
                    <a:pt x="84" y="298"/>
                    <a:pt x="84" y="298"/>
                    <a:pt x="84" y="298"/>
                  </a:cubicBezTo>
                  <a:cubicBezTo>
                    <a:pt x="85" y="297"/>
                    <a:pt x="87" y="296"/>
                    <a:pt x="89" y="296"/>
                  </a:cubicBezTo>
                  <a:cubicBezTo>
                    <a:pt x="96" y="297"/>
                    <a:pt x="117" y="298"/>
                    <a:pt x="117" y="296"/>
                  </a:cubicBezTo>
                  <a:cubicBezTo>
                    <a:pt x="117" y="293"/>
                    <a:pt x="105" y="263"/>
                    <a:pt x="95" y="249"/>
                  </a:cubicBezTo>
                  <a:cubicBezTo>
                    <a:pt x="93" y="246"/>
                    <a:pt x="95" y="242"/>
                    <a:pt x="99" y="242"/>
                  </a:cubicBezTo>
                  <a:cubicBezTo>
                    <a:pt x="103" y="242"/>
                    <a:pt x="103" y="242"/>
                    <a:pt x="103" y="242"/>
                  </a:cubicBezTo>
                  <a:cubicBezTo>
                    <a:pt x="105" y="242"/>
                    <a:pt x="108" y="239"/>
                    <a:pt x="107" y="237"/>
                  </a:cubicBezTo>
                  <a:cubicBezTo>
                    <a:pt x="106" y="227"/>
                    <a:pt x="105" y="209"/>
                    <a:pt x="107" y="208"/>
                  </a:cubicBezTo>
                  <a:cubicBezTo>
                    <a:pt x="109" y="208"/>
                    <a:pt x="126" y="200"/>
                    <a:pt x="134" y="200"/>
                  </a:cubicBezTo>
                  <a:cubicBezTo>
                    <a:pt x="142" y="200"/>
                    <a:pt x="160" y="205"/>
                    <a:pt x="159" y="200"/>
                  </a:cubicBezTo>
                  <a:cubicBezTo>
                    <a:pt x="159" y="197"/>
                    <a:pt x="153" y="191"/>
                    <a:pt x="149" y="188"/>
                  </a:cubicBezTo>
                  <a:cubicBezTo>
                    <a:pt x="147" y="187"/>
                    <a:pt x="146" y="184"/>
                    <a:pt x="148" y="182"/>
                  </a:cubicBezTo>
                  <a:cubicBezTo>
                    <a:pt x="151" y="177"/>
                    <a:pt x="158" y="167"/>
                    <a:pt x="159" y="165"/>
                  </a:cubicBezTo>
                  <a:cubicBezTo>
                    <a:pt x="161" y="162"/>
                    <a:pt x="181" y="163"/>
                    <a:pt x="184" y="162"/>
                  </a:cubicBezTo>
                  <a:cubicBezTo>
                    <a:pt x="186" y="160"/>
                    <a:pt x="156" y="140"/>
                    <a:pt x="158" y="138"/>
                  </a:cubicBezTo>
                  <a:cubicBezTo>
                    <a:pt x="161" y="135"/>
                    <a:pt x="182" y="140"/>
                    <a:pt x="184" y="138"/>
                  </a:cubicBezTo>
                  <a:cubicBezTo>
                    <a:pt x="186" y="135"/>
                    <a:pt x="157" y="102"/>
                    <a:pt x="160" y="102"/>
                  </a:cubicBezTo>
                  <a:cubicBezTo>
                    <a:pt x="162" y="101"/>
                    <a:pt x="206" y="104"/>
                    <a:pt x="207" y="102"/>
                  </a:cubicBezTo>
                  <a:cubicBezTo>
                    <a:pt x="208" y="100"/>
                    <a:pt x="197" y="86"/>
                    <a:pt x="199" y="81"/>
                  </a:cubicBezTo>
                  <a:cubicBezTo>
                    <a:pt x="201" y="75"/>
                    <a:pt x="213" y="61"/>
                    <a:pt x="211" y="57"/>
                  </a:cubicBezTo>
                  <a:cubicBezTo>
                    <a:pt x="208" y="53"/>
                    <a:pt x="200" y="46"/>
                    <a:pt x="200" y="43"/>
                  </a:cubicBezTo>
                  <a:cubicBezTo>
                    <a:pt x="200" y="39"/>
                    <a:pt x="220" y="0"/>
                    <a:pt x="227" y="0"/>
                  </a:cubicBezTo>
                  <a:cubicBezTo>
                    <a:pt x="234" y="0"/>
                    <a:pt x="250" y="1"/>
                    <a:pt x="246" y="9"/>
                  </a:cubicBezTo>
                  <a:cubicBezTo>
                    <a:pt x="243" y="17"/>
                    <a:pt x="237" y="30"/>
                    <a:pt x="243" y="30"/>
                  </a:cubicBezTo>
                  <a:cubicBezTo>
                    <a:pt x="248" y="30"/>
                    <a:pt x="262" y="32"/>
                    <a:pt x="264" y="30"/>
                  </a:cubicBezTo>
                  <a:cubicBezTo>
                    <a:pt x="266" y="27"/>
                    <a:pt x="276" y="8"/>
                    <a:pt x="280" y="10"/>
                  </a:cubicBezTo>
                  <a:cubicBezTo>
                    <a:pt x="284" y="12"/>
                    <a:pt x="293" y="17"/>
                    <a:pt x="293" y="30"/>
                  </a:cubicBezTo>
                  <a:cubicBezTo>
                    <a:pt x="293" y="42"/>
                    <a:pt x="293" y="42"/>
                    <a:pt x="293" y="42"/>
                  </a:cubicBezTo>
                  <a:cubicBezTo>
                    <a:pt x="293" y="46"/>
                    <a:pt x="299" y="48"/>
                    <a:pt x="301" y="44"/>
                  </a:cubicBezTo>
                  <a:cubicBezTo>
                    <a:pt x="306" y="36"/>
                    <a:pt x="311" y="29"/>
                    <a:pt x="315" y="31"/>
                  </a:cubicBezTo>
                  <a:cubicBezTo>
                    <a:pt x="323" y="35"/>
                    <a:pt x="328" y="27"/>
                    <a:pt x="332" y="24"/>
                  </a:cubicBezTo>
                  <a:cubicBezTo>
                    <a:pt x="336" y="20"/>
                    <a:pt x="348" y="22"/>
                    <a:pt x="354" y="20"/>
                  </a:cubicBezTo>
                  <a:cubicBezTo>
                    <a:pt x="360" y="18"/>
                    <a:pt x="365" y="9"/>
                    <a:pt x="372" y="11"/>
                  </a:cubicBezTo>
                  <a:cubicBezTo>
                    <a:pt x="379" y="13"/>
                    <a:pt x="386" y="23"/>
                    <a:pt x="396" y="23"/>
                  </a:cubicBezTo>
                  <a:cubicBezTo>
                    <a:pt x="405" y="23"/>
                    <a:pt x="423" y="14"/>
                    <a:pt x="432" y="13"/>
                  </a:cubicBezTo>
                  <a:cubicBezTo>
                    <a:pt x="441" y="12"/>
                    <a:pt x="507" y="11"/>
                    <a:pt x="509" y="12"/>
                  </a:cubicBezTo>
                  <a:cubicBezTo>
                    <a:pt x="511" y="12"/>
                    <a:pt x="516" y="20"/>
                    <a:pt x="518" y="23"/>
                  </a:cubicBezTo>
                  <a:cubicBezTo>
                    <a:pt x="518" y="24"/>
                    <a:pt x="518" y="26"/>
                    <a:pt x="518" y="27"/>
                  </a:cubicBezTo>
                  <a:cubicBezTo>
                    <a:pt x="517" y="30"/>
                    <a:pt x="514" y="37"/>
                    <a:pt x="513" y="40"/>
                  </a:cubicBezTo>
                  <a:cubicBezTo>
                    <a:pt x="512" y="43"/>
                    <a:pt x="511" y="64"/>
                    <a:pt x="511" y="69"/>
                  </a:cubicBezTo>
                  <a:cubicBezTo>
                    <a:pt x="511" y="69"/>
                    <a:pt x="511" y="70"/>
                    <a:pt x="511" y="70"/>
                  </a:cubicBezTo>
                  <a:cubicBezTo>
                    <a:pt x="498" y="99"/>
                    <a:pt x="498" y="99"/>
                    <a:pt x="498" y="99"/>
                  </a:cubicBezTo>
                  <a:cubicBezTo>
                    <a:pt x="497" y="101"/>
                    <a:pt x="496" y="102"/>
                    <a:pt x="494" y="102"/>
                  </a:cubicBezTo>
                  <a:cubicBezTo>
                    <a:pt x="484" y="101"/>
                    <a:pt x="454" y="100"/>
                    <a:pt x="452" y="104"/>
                  </a:cubicBezTo>
                  <a:cubicBezTo>
                    <a:pt x="449" y="108"/>
                    <a:pt x="438" y="133"/>
                    <a:pt x="428" y="139"/>
                  </a:cubicBezTo>
                  <a:cubicBezTo>
                    <a:pt x="418" y="145"/>
                    <a:pt x="389" y="150"/>
                    <a:pt x="386" y="160"/>
                  </a:cubicBezTo>
                  <a:cubicBezTo>
                    <a:pt x="383" y="169"/>
                    <a:pt x="387" y="194"/>
                    <a:pt x="380" y="197"/>
                  </a:cubicBezTo>
                  <a:cubicBezTo>
                    <a:pt x="372" y="199"/>
                    <a:pt x="290" y="195"/>
                    <a:pt x="291" y="201"/>
                  </a:cubicBezTo>
                  <a:cubicBezTo>
                    <a:pt x="293" y="206"/>
                    <a:pt x="315" y="223"/>
                    <a:pt x="324" y="224"/>
                  </a:cubicBezTo>
                  <a:cubicBezTo>
                    <a:pt x="333" y="224"/>
                    <a:pt x="349" y="219"/>
                    <a:pt x="355" y="226"/>
                  </a:cubicBezTo>
                  <a:cubicBezTo>
                    <a:pt x="360" y="233"/>
                    <a:pt x="368" y="242"/>
                    <a:pt x="364" y="245"/>
                  </a:cubicBezTo>
                  <a:cubicBezTo>
                    <a:pt x="360" y="248"/>
                    <a:pt x="348" y="247"/>
                    <a:pt x="350" y="254"/>
                  </a:cubicBezTo>
                  <a:cubicBezTo>
                    <a:pt x="353" y="261"/>
                    <a:pt x="355" y="274"/>
                    <a:pt x="352" y="276"/>
                  </a:cubicBezTo>
                  <a:cubicBezTo>
                    <a:pt x="349" y="278"/>
                    <a:pt x="325" y="296"/>
                    <a:pt x="322" y="296"/>
                  </a:cubicBezTo>
                  <a:cubicBezTo>
                    <a:pt x="320" y="296"/>
                    <a:pt x="299" y="296"/>
                    <a:pt x="288" y="296"/>
                  </a:cubicBezTo>
                  <a:cubicBezTo>
                    <a:pt x="284" y="296"/>
                    <a:pt x="282" y="300"/>
                    <a:pt x="284" y="303"/>
                  </a:cubicBezTo>
                  <a:cubicBezTo>
                    <a:pt x="287" y="309"/>
                    <a:pt x="291" y="318"/>
                    <a:pt x="294" y="318"/>
                  </a:cubicBezTo>
                  <a:cubicBezTo>
                    <a:pt x="297" y="320"/>
                    <a:pt x="326" y="318"/>
                    <a:pt x="334" y="318"/>
                  </a:cubicBezTo>
                  <a:cubicBezTo>
                    <a:pt x="335" y="318"/>
                    <a:pt x="337" y="317"/>
                    <a:pt x="337" y="316"/>
                  </a:cubicBezTo>
                  <a:cubicBezTo>
                    <a:pt x="354" y="296"/>
                    <a:pt x="354" y="296"/>
                    <a:pt x="354" y="296"/>
                  </a:cubicBezTo>
                  <a:cubicBezTo>
                    <a:pt x="355" y="295"/>
                    <a:pt x="356" y="294"/>
                    <a:pt x="358" y="294"/>
                  </a:cubicBezTo>
                  <a:cubicBezTo>
                    <a:pt x="362" y="294"/>
                    <a:pt x="374" y="294"/>
                    <a:pt x="378" y="292"/>
                  </a:cubicBezTo>
                  <a:cubicBezTo>
                    <a:pt x="383" y="290"/>
                    <a:pt x="397" y="278"/>
                    <a:pt x="399" y="278"/>
                  </a:cubicBezTo>
                  <a:cubicBezTo>
                    <a:pt x="402" y="277"/>
                    <a:pt x="415" y="277"/>
                    <a:pt x="418" y="275"/>
                  </a:cubicBezTo>
                  <a:cubicBezTo>
                    <a:pt x="422" y="273"/>
                    <a:pt x="434" y="255"/>
                    <a:pt x="441" y="256"/>
                  </a:cubicBezTo>
                  <a:cubicBezTo>
                    <a:pt x="448" y="258"/>
                    <a:pt x="459" y="268"/>
                    <a:pt x="469" y="269"/>
                  </a:cubicBezTo>
                  <a:cubicBezTo>
                    <a:pt x="479" y="269"/>
                    <a:pt x="502" y="252"/>
                    <a:pt x="509" y="253"/>
                  </a:cubicBezTo>
                  <a:cubicBezTo>
                    <a:pt x="515" y="255"/>
                    <a:pt x="572" y="252"/>
                    <a:pt x="582" y="252"/>
                  </a:cubicBezTo>
                  <a:cubicBezTo>
                    <a:pt x="592" y="252"/>
                    <a:pt x="667" y="256"/>
                    <a:pt x="674" y="264"/>
                  </a:cubicBezTo>
                  <a:cubicBezTo>
                    <a:pt x="680" y="270"/>
                    <a:pt x="696" y="284"/>
                    <a:pt x="703" y="288"/>
                  </a:cubicBezTo>
                  <a:cubicBezTo>
                    <a:pt x="704" y="289"/>
                    <a:pt x="705" y="290"/>
                    <a:pt x="705" y="292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08416391-2B4E-48FD-90C4-6B4DA59920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3588" y="619125"/>
              <a:ext cx="1692275" cy="2590800"/>
            </a:xfrm>
            <a:custGeom>
              <a:avLst/>
              <a:gdLst>
                <a:gd name="T0" fmla="*/ 205 w 711"/>
                <a:gd name="T1" fmla="*/ 919 h 1088"/>
                <a:gd name="T2" fmla="*/ 236 w 711"/>
                <a:gd name="T3" fmla="*/ 737 h 1088"/>
                <a:gd name="T4" fmla="*/ 188 w 711"/>
                <a:gd name="T5" fmla="*/ 737 h 1088"/>
                <a:gd name="T6" fmla="*/ 186 w 711"/>
                <a:gd name="T7" fmla="*/ 651 h 1088"/>
                <a:gd name="T8" fmla="*/ 99 w 711"/>
                <a:gd name="T9" fmla="*/ 709 h 1088"/>
                <a:gd name="T10" fmla="*/ 105 w 711"/>
                <a:gd name="T11" fmla="*/ 651 h 1088"/>
                <a:gd name="T12" fmla="*/ 49 w 711"/>
                <a:gd name="T13" fmla="*/ 547 h 1088"/>
                <a:gd name="T14" fmla="*/ 82 w 711"/>
                <a:gd name="T15" fmla="*/ 493 h 1088"/>
                <a:gd name="T16" fmla="*/ 107 w 711"/>
                <a:gd name="T17" fmla="*/ 404 h 1088"/>
                <a:gd name="T18" fmla="*/ 92 w 711"/>
                <a:gd name="T19" fmla="*/ 295 h 1088"/>
                <a:gd name="T20" fmla="*/ 147 w 711"/>
                <a:gd name="T21" fmla="*/ 201 h 1088"/>
                <a:gd name="T22" fmla="*/ 181 w 711"/>
                <a:gd name="T23" fmla="*/ 138 h 1088"/>
                <a:gd name="T24" fmla="*/ 200 w 711"/>
                <a:gd name="T25" fmla="*/ 46 h 1088"/>
                <a:gd name="T26" fmla="*/ 299 w 711"/>
                <a:gd name="T27" fmla="*/ 45 h 1088"/>
                <a:gd name="T28" fmla="*/ 399 w 711"/>
                <a:gd name="T29" fmla="*/ 22 h 1088"/>
                <a:gd name="T30" fmla="*/ 458 w 711"/>
                <a:gd name="T31" fmla="*/ 109 h 1088"/>
                <a:gd name="T32" fmla="*/ 360 w 711"/>
                <a:gd name="T33" fmla="*/ 227 h 1088"/>
                <a:gd name="T34" fmla="*/ 290 w 711"/>
                <a:gd name="T35" fmla="*/ 303 h 1088"/>
                <a:gd name="T36" fmla="*/ 420 w 711"/>
                <a:gd name="T37" fmla="*/ 275 h 1088"/>
                <a:gd name="T38" fmla="*/ 711 w 711"/>
                <a:gd name="T39" fmla="*/ 295 h 1088"/>
                <a:gd name="T40" fmla="*/ 593 w 711"/>
                <a:gd name="T41" fmla="*/ 526 h 1088"/>
                <a:gd name="T42" fmla="*/ 522 w 711"/>
                <a:gd name="T43" fmla="*/ 600 h 1088"/>
                <a:gd name="T44" fmla="*/ 475 w 711"/>
                <a:gd name="T45" fmla="*/ 719 h 1088"/>
                <a:gd name="T46" fmla="*/ 578 w 711"/>
                <a:gd name="T47" fmla="*/ 711 h 1088"/>
                <a:gd name="T48" fmla="*/ 627 w 711"/>
                <a:gd name="T49" fmla="*/ 826 h 1088"/>
                <a:gd name="T50" fmla="*/ 557 w 711"/>
                <a:gd name="T51" fmla="*/ 953 h 1088"/>
                <a:gd name="T52" fmla="*/ 379 w 711"/>
                <a:gd name="T53" fmla="*/ 1039 h 1088"/>
                <a:gd name="T54" fmla="*/ 274 w 711"/>
                <a:gd name="T55" fmla="*/ 1088 h 1088"/>
                <a:gd name="T56" fmla="*/ 369 w 711"/>
                <a:gd name="T57" fmla="*/ 1033 h 1088"/>
                <a:gd name="T58" fmla="*/ 540 w 711"/>
                <a:gd name="T59" fmla="*/ 940 h 1088"/>
                <a:gd name="T60" fmla="*/ 642 w 711"/>
                <a:gd name="T61" fmla="*/ 763 h 1088"/>
                <a:gd name="T62" fmla="*/ 530 w 711"/>
                <a:gd name="T63" fmla="*/ 729 h 1088"/>
                <a:gd name="T64" fmla="*/ 520 w 711"/>
                <a:gd name="T65" fmla="*/ 661 h 1088"/>
                <a:gd name="T66" fmla="*/ 452 w 711"/>
                <a:gd name="T67" fmla="*/ 623 h 1088"/>
                <a:gd name="T68" fmla="*/ 650 w 711"/>
                <a:gd name="T69" fmla="*/ 437 h 1088"/>
                <a:gd name="T70" fmla="*/ 566 w 711"/>
                <a:gd name="T71" fmla="*/ 259 h 1088"/>
                <a:gd name="T72" fmla="*/ 382 w 711"/>
                <a:gd name="T73" fmla="*/ 299 h 1088"/>
                <a:gd name="T74" fmla="*/ 353 w 711"/>
                <a:gd name="T75" fmla="*/ 276 h 1088"/>
                <a:gd name="T76" fmla="*/ 349 w 711"/>
                <a:gd name="T77" fmla="*/ 197 h 1088"/>
                <a:gd name="T78" fmla="*/ 513 w 711"/>
                <a:gd name="T79" fmla="*/ 41 h 1088"/>
                <a:gd name="T80" fmla="*/ 347 w 711"/>
                <a:gd name="T81" fmla="*/ 28 h 1088"/>
                <a:gd name="T82" fmla="*/ 247 w 711"/>
                <a:gd name="T83" fmla="*/ 37 h 1088"/>
                <a:gd name="T84" fmla="*/ 210 w 711"/>
                <a:gd name="T85" fmla="*/ 77 h 1088"/>
                <a:gd name="T86" fmla="*/ 191 w 711"/>
                <a:gd name="T87" fmla="*/ 165 h 1088"/>
                <a:gd name="T88" fmla="*/ 112 w 711"/>
                <a:gd name="T89" fmla="*/ 214 h 1088"/>
                <a:gd name="T90" fmla="*/ 82 w 711"/>
                <a:gd name="T91" fmla="*/ 319 h 1088"/>
                <a:gd name="T92" fmla="*/ 96 w 711"/>
                <a:gd name="T93" fmla="*/ 420 h 1088"/>
                <a:gd name="T94" fmla="*/ 18 w 711"/>
                <a:gd name="T95" fmla="*/ 499 h 1088"/>
                <a:gd name="T96" fmla="*/ 89 w 711"/>
                <a:gd name="T97" fmla="*/ 563 h 1088"/>
                <a:gd name="T98" fmla="*/ 119 w 711"/>
                <a:gd name="T99" fmla="*/ 662 h 1088"/>
                <a:gd name="T100" fmla="*/ 92 w 711"/>
                <a:gd name="T101" fmla="*/ 722 h 1088"/>
                <a:gd name="T102" fmla="*/ 155 w 711"/>
                <a:gd name="T103" fmla="*/ 705 h 1088"/>
                <a:gd name="T104" fmla="*/ 195 w 711"/>
                <a:gd name="T105" fmla="*/ 732 h 1088"/>
                <a:gd name="T106" fmla="*/ 210 w 711"/>
                <a:gd name="T107" fmla="*/ 803 h 1088"/>
                <a:gd name="T108" fmla="*/ 199 w 711"/>
                <a:gd name="T109" fmla="*/ 1067 h 1088"/>
                <a:gd name="T110" fmla="*/ 215 w 711"/>
                <a:gd name="T111" fmla="*/ 1032 h 1088"/>
                <a:gd name="T112" fmla="*/ 353 w 711"/>
                <a:gd name="T113" fmla="*/ 276 h 1088"/>
                <a:gd name="T114" fmla="*/ 511 w 711"/>
                <a:gd name="T115" fmla="*/ 18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11" h="1088">
                  <a:moveTo>
                    <a:pt x="274" y="1088"/>
                  </a:moveTo>
                  <a:cubicBezTo>
                    <a:pt x="272" y="1088"/>
                    <a:pt x="270" y="1086"/>
                    <a:pt x="256" y="1071"/>
                  </a:cubicBezTo>
                  <a:cubicBezTo>
                    <a:pt x="245" y="1060"/>
                    <a:pt x="221" y="1034"/>
                    <a:pt x="214" y="1032"/>
                  </a:cubicBezTo>
                  <a:cubicBezTo>
                    <a:pt x="211" y="1035"/>
                    <a:pt x="209" y="1050"/>
                    <a:pt x="208" y="1057"/>
                  </a:cubicBezTo>
                  <a:cubicBezTo>
                    <a:pt x="206" y="1070"/>
                    <a:pt x="205" y="1075"/>
                    <a:pt x="200" y="1075"/>
                  </a:cubicBezTo>
                  <a:cubicBezTo>
                    <a:pt x="195" y="1075"/>
                    <a:pt x="173" y="1061"/>
                    <a:pt x="164" y="1051"/>
                  </a:cubicBezTo>
                  <a:cubicBezTo>
                    <a:pt x="160" y="1047"/>
                    <a:pt x="158" y="1044"/>
                    <a:pt x="159" y="1041"/>
                  </a:cubicBezTo>
                  <a:cubicBezTo>
                    <a:pt x="159" y="1033"/>
                    <a:pt x="147" y="1008"/>
                    <a:pt x="144" y="1005"/>
                  </a:cubicBezTo>
                  <a:cubicBezTo>
                    <a:pt x="143" y="1004"/>
                    <a:pt x="142" y="1002"/>
                    <a:pt x="143" y="999"/>
                  </a:cubicBezTo>
                  <a:cubicBezTo>
                    <a:pt x="145" y="990"/>
                    <a:pt x="174" y="956"/>
                    <a:pt x="183" y="954"/>
                  </a:cubicBezTo>
                  <a:cubicBezTo>
                    <a:pt x="188" y="952"/>
                    <a:pt x="201" y="927"/>
                    <a:pt x="205" y="919"/>
                  </a:cubicBezTo>
                  <a:cubicBezTo>
                    <a:pt x="208" y="914"/>
                    <a:pt x="209" y="912"/>
                    <a:pt x="209" y="911"/>
                  </a:cubicBezTo>
                  <a:cubicBezTo>
                    <a:pt x="210" y="910"/>
                    <a:pt x="211" y="903"/>
                    <a:pt x="211" y="898"/>
                  </a:cubicBezTo>
                  <a:cubicBezTo>
                    <a:pt x="213" y="885"/>
                    <a:pt x="214" y="879"/>
                    <a:pt x="217" y="876"/>
                  </a:cubicBezTo>
                  <a:cubicBezTo>
                    <a:pt x="221" y="873"/>
                    <a:pt x="232" y="858"/>
                    <a:pt x="232" y="854"/>
                  </a:cubicBezTo>
                  <a:cubicBezTo>
                    <a:pt x="232" y="853"/>
                    <a:pt x="231" y="851"/>
                    <a:pt x="231" y="849"/>
                  </a:cubicBezTo>
                  <a:cubicBezTo>
                    <a:pt x="231" y="844"/>
                    <a:pt x="231" y="829"/>
                    <a:pt x="229" y="826"/>
                  </a:cubicBezTo>
                  <a:cubicBezTo>
                    <a:pt x="226" y="824"/>
                    <a:pt x="204" y="811"/>
                    <a:pt x="203" y="805"/>
                  </a:cubicBezTo>
                  <a:cubicBezTo>
                    <a:pt x="202" y="802"/>
                    <a:pt x="204" y="793"/>
                    <a:pt x="217" y="750"/>
                  </a:cubicBezTo>
                  <a:cubicBezTo>
                    <a:pt x="218" y="745"/>
                    <a:pt x="220" y="740"/>
                    <a:pt x="220" y="739"/>
                  </a:cubicBezTo>
                  <a:cubicBezTo>
                    <a:pt x="220" y="739"/>
                    <a:pt x="221" y="738"/>
                    <a:pt x="221" y="737"/>
                  </a:cubicBezTo>
                  <a:cubicBezTo>
                    <a:pt x="223" y="736"/>
                    <a:pt x="223" y="736"/>
                    <a:pt x="236" y="737"/>
                  </a:cubicBezTo>
                  <a:cubicBezTo>
                    <a:pt x="242" y="738"/>
                    <a:pt x="250" y="739"/>
                    <a:pt x="256" y="739"/>
                  </a:cubicBezTo>
                  <a:cubicBezTo>
                    <a:pt x="250" y="733"/>
                    <a:pt x="237" y="721"/>
                    <a:pt x="221" y="706"/>
                  </a:cubicBezTo>
                  <a:cubicBezTo>
                    <a:pt x="220" y="705"/>
                    <a:pt x="219" y="703"/>
                    <a:pt x="219" y="701"/>
                  </a:cubicBezTo>
                  <a:cubicBezTo>
                    <a:pt x="218" y="679"/>
                    <a:pt x="218" y="679"/>
                    <a:pt x="218" y="679"/>
                  </a:cubicBezTo>
                  <a:cubicBezTo>
                    <a:pt x="218" y="679"/>
                    <a:pt x="217" y="678"/>
                    <a:pt x="217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4" y="678"/>
                    <a:pt x="204" y="678"/>
                  </a:cubicBezTo>
                  <a:cubicBezTo>
                    <a:pt x="204" y="678"/>
                    <a:pt x="203" y="678"/>
                    <a:pt x="203" y="679"/>
                  </a:cubicBezTo>
                  <a:cubicBezTo>
                    <a:pt x="202" y="732"/>
                    <a:pt x="202" y="732"/>
                    <a:pt x="202" y="732"/>
                  </a:cubicBezTo>
                  <a:cubicBezTo>
                    <a:pt x="202" y="735"/>
                    <a:pt x="200" y="738"/>
                    <a:pt x="197" y="739"/>
                  </a:cubicBezTo>
                  <a:cubicBezTo>
                    <a:pt x="194" y="740"/>
                    <a:pt x="190" y="740"/>
                    <a:pt x="188" y="737"/>
                  </a:cubicBezTo>
                  <a:cubicBezTo>
                    <a:pt x="176" y="724"/>
                    <a:pt x="176" y="724"/>
                    <a:pt x="176" y="724"/>
                  </a:cubicBezTo>
                  <a:cubicBezTo>
                    <a:pt x="176" y="724"/>
                    <a:pt x="176" y="724"/>
                    <a:pt x="175" y="724"/>
                  </a:cubicBezTo>
                  <a:cubicBezTo>
                    <a:pt x="175" y="724"/>
                    <a:pt x="175" y="724"/>
                    <a:pt x="175" y="725"/>
                  </a:cubicBezTo>
                  <a:cubicBezTo>
                    <a:pt x="163" y="750"/>
                    <a:pt x="163" y="750"/>
                    <a:pt x="163" y="750"/>
                  </a:cubicBezTo>
                  <a:cubicBezTo>
                    <a:pt x="162" y="753"/>
                    <a:pt x="160" y="755"/>
                    <a:pt x="157" y="755"/>
                  </a:cubicBezTo>
                  <a:cubicBezTo>
                    <a:pt x="149" y="756"/>
                    <a:pt x="149" y="756"/>
                    <a:pt x="149" y="756"/>
                  </a:cubicBezTo>
                  <a:cubicBezTo>
                    <a:pt x="147" y="757"/>
                    <a:pt x="144" y="756"/>
                    <a:pt x="142" y="754"/>
                  </a:cubicBezTo>
                  <a:cubicBezTo>
                    <a:pt x="140" y="752"/>
                    <a:pt x="139" y="749"/>
                    <a:pt x="140" y="747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48" y="703"/>
                    <a:pt x="148" y="702"/>
                    <a:pt x="149" y="701"/>
                  </a:cubicBezTo>
                  <a:cubicBezTo>
                    <a:pt x="162" y="683"/>
                    <a:pt x="176" y="664"/>
                    <a:pt x="186" y="651"/>
                  </a:cubicBezTo>
                  <a:cubicBezTo>
                    <a:pt x="171" y="663"/>
                    <a:pt x="151" y="682"/>
                    <a:pt x="131" y="700"/>
                  </a:cubicBezTo>
                  <a:cubicBezTo>
                    <a:pt x="131" y="700"/>
                    <a:pt x="131" y="700"/>
                    <a:pt x="131" y="700"/>
                  </a:cubicBezTo>
                  <a:cubicBezTo>
                    <a:pt x="130" y="730"/>
                    <a:pt x="128" y="747"/>
                    <a:pt x="126" y="750"/>
                  </a:cubicBezTo>
                  <a:cubicBezTo>
                    <a:pt x="124" y="754"/>
                    <a:pt x="111" y="768"/>
                    <a:pt x="103" y="777"/>
                  </a:cubicBezTo>
                  <a:cubicBezTo>
                    <a:pt x="102" y="778"/>
                    <a:pt x="100" y="779"/>
                    <a:pt x="98" y="779"/>
                  </a:cubicBezTo>
                  <a:cubicBezTo>
                    <a:pt x="95" y="780"/>
                    <a:pt x="93" y="779"/>
                    <a:pt x="92" y="777"/>
                  </a:cubicBezTo>
                  <a:cubicBezTo>
                    <a:pt x="79" y="764"/>
                    <a:pt x="79" y="764"/>
                    <a:pt x="79" y="764"/>
                  </a:cubicBezTo>
                  <a:cubicBezTo>
                    <a:pt x="77" y="762"/>
                    <a:pt x="76" y="759"/>
                    <a:pt x="77" y="756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6" y="718"/>
                    <a:pt x="87" y="716"/>
                    <a:pt x="89" y="715"/>
                  </a:cubicBezTo>
                  <a:cubicBezTo>
                    <a:pt x="99" y="709"/>
                    <a:pt x="99" y="709"/>
                    <a:pt x="99" y="709"/>
                  </a:cubicBezTo>
                  <a:cubicBezTo>
                    <a:pt x="100" y="709"/>
                    <a:pt x="100" y="709"/>
                    <a:pt x="100" y="709"/>
                  </a:cubicBezTo>
                  <a:cubicBezTo>
                    <a:pt x="100" y="708"/>
                    <a:pt x="100" y="708"/>
                    <a:pt x="100" y="708"/>
                  </a:cubicBezTo>
                  <a:cubicBezTo>
                    <a:pt x="93" y="701"/>
                    <a:pt x="93" y="701"/>
                    <a:pt x="93" y="701"/>
                  </a:cubicBezTo>
                  <a:cubicBezTo>
                    <a:pt x="91" y="698"/>
                    <a:pt x="91" y="695"/>
                    <a:pt x="92" y="692"/>
                  </a:cubicBezTo>
                  <a:cubicBezTo>
                    <a:pt x="93" y="689"/>
                    <a:pt x="96" y="687"/>
                    <a:pt x="99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04" y="687"/>
                    <a:pt x="104" y="687"/>
                    <a:pt x="104" y="687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13" y="666"/>
                    <a:pt x="113" y="666"/>
                    <a:pt x="113" y="666"/>
                  </a:cubicBezTo>
                  <a:cubicBezTo>
                    <a:pt x="106" y="655"/>
                    <a:pt x="106" y="655"/>
                    <a:pt x="106" y="655"/>
                  </a:cubicBezTo>
                  <a:cubicBezTo>
                    <a:pt x="105" y="654"/>
                    <a:pt x="105" y="652"/>
                    <a:pt x="105" y="651"/>
                  </a:cubicBezTo>
                  <a:cubicBezTo>
                    <a:pt x="104" y="613"/>
                    <a:pt x="104" y="613"/>
                    <a:pt x="104" y="613"/>
                  </a:cubicBezTo>
                  <a:cubicBezTo>
                    <a:pt x="104" y="612"/>
                    <a:pt x="104" y="611"/>
                    <a:pt x="105" y="610"/>
                  </a:cubicBezTo>
                  <a:cubicBezTo>
                    <a:pt x="111" y="597"/>
                    <a:pt x="122" y="576"/>
                    <a:pt x="130" y="573"/>
                  </a:cubicBezTo>
                  <a:cubicBezTo>
                    <a:pt x="133" y="572"/>
                    <a:pt x="137" y="560"/>
                    <a:pt x="140" y="542"/>
                  </a:cubicBezTo>
                  <a:cubicBezTo>
                    <a:pt x="141" y="540"/>
                    <a:pt x="141" y="539"/>
                    <a:pt x="142" y="538"/>
                  </a:cubicBezTo>
                  <a:cubicBezTo>
                    <a:pt x="158" y="519"/>
                    <a:pt x="170" y="504"/>
                    <a:pt x="171" y="500"/>
                  </a:cubicBezTo>
                  <a:cubicBezTo>
                    <a:pt x="171" y="497"/>
                    <a:pt x="166" y="490"/>
                    <a:pt x="164" y="489"/>
                  </a:cubicBezTo>
                  <a:cubicBezTo>
                    <a:pt x="160" y="492"/>
                    <a:pt x="144" y="512"/>
                    <a:pt x="133" y="526"/>
                  </a:cubicBezTo>
                  <a:cubicBezTo>
                    <a:pt x="126" y="536"/>
                    <a:pt x="102" y="569"/>
                    <a:pt x="90" y="570"/>
                  </a:cubicBezTo>
                  <a:cubicBezTo>
                    <a:pt x="81" y="571"/>
                    <a:pt x="65" y="562"/>
                    <a:pt x="53" y="553"/>
                  </a:cubicBezTo>
                  <a:cubicBezTo>
                    <a:pt x="51" y="552"/>
                    <a:pt x="50" y="550"/>
                    <a:pt x="49" y="547"/>
                  </a:cubicBezTo>
                  <a:cubicBezTo>
                    <a:pt x="49" y="545"/>
                    <a:pt x="50" y="543"/>
                    <a:pt x="52" y="541"/>
                  </a:cubicBezTo>
                  <a:cubicBezTo>
                    <a:pt x="63" y="529"/>
                    <a:pt x="63" y="529"/>
                    <a:pt x="63" y="529"/>
                  </a:cubicBezTo>
                  <a:cubicBezTo>
                    <a:pt x="64" y="529"/>
                    <a:pt x="64" y="529"/>
                    <a:pt x="64" y="528"/>
                  </a:cubicBezTo>
                  <a:cubicBezTo>
                    <a:pt x="64" y="528"/>
                    <a:pt x="63" y="528"/>
                    <a:pt x="63" y="528"/>
                  </a:cubicBezTo>
                  <a:cubicBezTo>
                    <a:pt x="8" y="521"/>
                    <a:pt x="8" y="521"/>
                    <a:pt x="8" y="521"/>
                  </a:cubicBezTo>
                  <a:cubicBezTo>
                    <a:pt x="5" y="520"/>
                    <a:pt x="3" y="519"/>
                    <a:pt x="2" y="516"/>
                  </a:cubicBezTo>
                  <a:cubicBezTo>
                    <a:pt x="0" y="513"/>
                    <a:pt x="1" y="510"/>
                    <a:pt x="2" y="508"/>
                  </a:cubicBezTo>
                  <a:cubicBezTo>
                    <a:pt x="11" y="495"/>
                    <a:pt x="11" y="495"/>
                    <a:pt x="11" y="495"/>
                  </a:cubicBezTo>
                  <a:cubicBezTo>
                    <a:pt x="13" y="493"/>
                    <a:pt x="15" y="492"/>
                    <a:pt x="18" y="492"/>
                  </a:cubicBezTo>
                  <a:cubicBezTo>
                    <a:pt x="81" y="494"/>
                    <a:pt x="81" y="494"/>
                    <a:pt x="81" y="494"/>
                  </a:cubicBezTo>
                  <a:cubicBezTo>
                    <a:pt x="81" y="494"/>
                    <a:pt x="81" y="493"/>
                    <a:pt x="82" y="493"/>
                  </a:cubicBezTo>
                  <a:cubicBezTo>
                    <a:pt x="85" y="488"/>
                    <a:pt x="87" y="485"/>
                    <a:pt x="88" y="483"/>
                  </a:cubicBezTo>
                  <a:cubicBezTo>
                    <a:pt x="85" y="481"/>
                    <a:pt x="77" y="478"/>
                    <a:pt x="62" y="473"/>
                  </a:cubicBezTo>
                  <a:cubicBezTo>
                    <a:pt x="60" y="472"/>
                    <a:pt x="58" y="471"/>
                    <a:pt x="57" y="468"/>
                  </a:cubicBezTo>
                  <a:cubicBezTo>
                    <a:pt x="57" y="466"/>
                    <a:pt x="57" y="464"/>
                    <a:pt x="58" y="462"/>
                  </a:cubicBezTo>
                  <a:cubicBezTo>
                    <a:pt x="71" y="436"/>
                    <a:pt x="71" y="436"/>
                    <a:pt x="71" y="436"/>
                  </a:cubicBezTo>
                  <a:cubicBezTo>
                    <a:pt x="72" y="434"/>
                    <a:pt x="75" y="432"/>
                    <a:pt x="78" y="432"/>
                  </a:cubicBezTo>
                  <a:cubicBezTo>
                    <a:pt x="84" y="432"/>
                    <a:pt x="84" y="432"/>
                    <a:pt x="84" y="432"/>
                  </a:cubicBezTo>
                  <a:cubicBezTo>
                    <a:pt x="85" y="432"/>
                    <a:pt x="85" y="431"/>
                    <a:pt x="85" y="431"/>
                  </a:cubicBezTo>
                  <a:cubicBezTo>
                    <a:pt x="89" y="418"/>
                    <a:pt x="89" y="418"/>
                    <a:pt x="89" y="418"/>
                  </a:cubicBezTo>
                  <a:cubicBezTo>
                    <a:pt x="90" y="416"/>
                    <a:pt x="91" y="414"/>
                    <a:pt x="93" y="413"/>
                  </a:cubicBezTo>
                  <a:cubicBezTo>
                    <a:pt x="107" y="404"/>
                    <a:pt x="107" y="404"/>
                    <a:pt x="107" y="404"/>
                  </a:cubicBezTo>
                  <a:cubicBezTo>
                    <a:pt x="108" y="404"/>
                    <a:pt x="108" y="404"/>
                    <a:pt x="108" y="404"/>
                  </a:cubicBezTo>
                  <a:cubicBezTo>
                    <a:pt x="108" y="387"/>
                    <a:pt x="108" y="387"/>
                    <a:pt x="108" y="387"/>
                  </a:cubicBezTo>
                  <a:cubicBezTo>
                    <a:pt x="109" y="384"/>
                    <a:pt x="111" y="381"/>
                    <a:pt x="114" y="380"/>
                  </a:cubicBezTo>
                  <a:cubicBezTo>
                    <a:pt x="127" y="375"/>
                    <a:pt x="135" y="372"/>
                    <a:pt x="138" y="371"/>
                  </a:cubicBezTo>
                  <a:cubicBezTo>
                    <a:pt x="136" y="368"/>
                    <a:pt x="131" y="360"/>
                    <a:pt x="124" y="349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87" y="338"/>
                    <a:pt x="86" y="336"/>
                    <a:pt x="85" y="335"/>
                  </a:cubicBezTo>
                  <a:cubicBezTo>
                    <a:pt x="85" y="334"/>
                    <a:pt x="84" y="333"/>
                    <a:pt x="77" y="325"/>
                  </a:cubicBezTo>
                  <a:cubicBezTo>
                    <a:pt x="74" y="323"/>
                    <a:pt x="73" y="319"/>
                    <a:pt x="75" y="316"/>
                  </a:cubicBezTo>
                  <a:cubicBezTo>
                    <a:pt x="84" y="299"/>
                    <a:pt x="84" y="299"/>
                    <a:pt x="84" y="299"/>
                  </a:cubicBezTo>
                  <a:cubicBezTo>
                    <a:pt x="86" y="297"/>
                    <a:pt x="89" y="295"/>
                    <a:pt x="92" y="295"/>
                  </a:cubicBezTo>
                  <a:cubicBezTo>
                    <a:pt x="104" y="296"/>
                    <a:pt x="112" y="297"/>
                    <a:pt x="116" y="296"/>
                  </a:cubicBezTo>
                  <a:cubicBezTo>
                    <a:pt x="113" y="288"/>
                    <a:pt x="103" y="265"/>
                    <a:pt x="95" y="254"/>
                  </a:cubicBezTo>
                  <a:cubicBezTo>
                    <a:pt x="94" y="251"/>
                    <a:pt x="93" y="248"/>
                    <a:pt x="95" y="245"/>
                  </a:cubicBezTo>
                  <a:cubicBezTo>
                    <a:pt x="96" y="243"/>
                    <a:pt x="99" y="241"/>
                    <a:pt x="102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6" y="241"/>
                    <a:pt x="106" y="241"/>
                    <a:pt x="106" y="241"/>
                  </a:cubicBezTo>
                  <a:cubicBezTo>
                    <a:pt x="107" y="241"/>
                    <a:pt x="107" y="240"/>
                    <a:pt x="107" y="240"/>
                  </a:cubicBezTo>
                  <a:cubicBezTo>
                    <a:pt x="103" y="209"/>
                    <a:pt x="105" y="208"/>
                    <a:pt x="109" y="208"/>
                  </a:cubicBezTo>
                  <a:cubicBezTo>
                    <a:pt x="110" y="208"/>
                    <a:pt x="112" y="207"/>
                    <a:pt x="114" y="206"/>
                  </a:cubicBezTo>
                  <a:cubicBezTo>
                    <a:pt x="123" y="203"/>
                    <a:pt x="132" y="200"/>
                    <a:pt x="137" y="200"/>
                  </a:cubicBezTo>
                  <a:cubicBezTo>
                    <a:pt x="140" y="200"/>
                    <a:pt x="144" y="200"/>
                    <a:pt x="147" y="201"/>
                  </a:cubicBezTo>
                  <a:cubicBezTo>
                    <a:pt x="150" y="201"/>
                    <a:pt x="155" y="202"/>
                    <a:pt x="158" y="202"/>
                  </a:cubicBezTo>
                  <a:cubicBezTo>
                    <a:pt x="156" y="200"/>
                    <a:pt x="154" y="197"/>
                    <a:pt x="149" y="194"/>
                  </a:cubicBezTo>
                  <a:cubicBezTo>
                    <a:pt x="146" y="191"/>
                    <a:pt x="145" y="187"/>
                    <a:pt x="148" y="183"/>
                  </a:cubicBezTo>
                  <a:cubicBezTo>
                    <a:pt x="154" y="173"/>
                    <a:pt x="158" y="167"/>
                    <a:pt x="159" y="166"/>
                  </a:cubicBezTo>
                  <a:cubicBezTo>
                    <a:pt x="162" y="163"/>
                    <a:pt x="166" y="163"/>
                    <a:pt x="177" y="162"/>
                  </a:cubicBezTo>
                  <a:cubicBezTo>
                    <a:pt x="178" y="162"/>
                    <a:pt x="179" y="162"/>
                    <a:pt x="179" y="162"/>
                  </a:cubicBezTo>
                  <a:cubicBezTo>
                    <a:pt x="177" y="160"/>
                    <a:pt x="175" y="158"/>
                    <a:pt x="173" y="157"/>
                  </a:cubicBezTo>
                  <a:cubicBezTo>
                    <a:pt x="161" y="147"/>
                    <a:pt x="158" y="144"/>
                    <a:pt x="158" y="141"/>
                  </a:cubicBezTo>
                  <a:cubicBezTo>
                    <a:pt x="158" y="140"/>
                    <a:pt x="158" y="139"/>
                    <a:pt x="159" y="138"/>
                  </a:cubicBezTo>
                  <a:cubicBezTo>
                    <a:pt x="161" y="136"/>
                    <a:pt x="165" y="136"/>
                    <a:pt x="175" y="137"/>
                  </a:cubicBezTo>
                  <a:cubicBezTo>
                    <a:pt x="177" y="137"/>
                    <a:pt x="179" y="137"/>
                    <a:pt x="181" y="138"/>
                  </a:cubicBezTo>
                  <a:cubicBezTo>
                    <a:pt x="179" y="134"/>
                    <a:pt x="174" y="128"/>
                    <a:pt x="171" y="124"/>
                  </a:cubicBezTo>
                  <a:cubicBezTo>
                    <a:pt x="159" y="108"/>
                    <a:pt x="158" y="106"/>
                    <a:pt x="159" y="104"/>
                  </a:cubicBezTo>
                  <a:cubicBezTo>
                    <a:pt x="160" y="102"/>
                    <a:pt x="161" y="101"/>
                    <a:pt x="162" y="101"/>
                  </a:cubicBezTo>
                  <a:cubicBezTo>
                    <a:pt x="163" y="101"/>
                    <a:pt x="166" y="101"/>
                    <a:pt x="175" y="101"/>
                  </a:cubicBezTo>
                  <a:cubicBezTo>
                    <a:pt x="183" y="102"/>
                    <a:pt x="199" y="102"/>
                    <a:pt x="205" y="102"/>
                  </a:cubicBezTo>
                  <a:cubicBezTo>
                    <a:pt x="205" y="101"/>
                    <a:pt x="204" y="100"/>
                    <a:pt x="204" y="99"/>
                  </a:cubicBezTo>
                  <a:cubicBezTo>
                    <a:pt x="200" y="92"/>
                    <a:pt x="197" y="87"/>
                    <a:pt x="199" y="82"/>
                  </a:cubicBezTo>
                  <a:cubicBezTo>
                    <a:pt x="199" y="80"/>
                    <a:pt x="201" y="77"/>
                    <a:pt x="204" y="73"/>
                  </a:cubicBezTo>
                  <a:cubicBezTo>
                    <a:pt x="206" y="70"/>
                    <a:pt x="210" y="63"/>
                    <a:pt x="210" y="61"/>
                  </a:cubicBezTo>
                  <a:cubicBezTo>
                    <a:pt x="209" y="60"/>
                    <a:pt x="208" y="58"/>
                    <a:pt x="206" y="57"/>
                  </a:cubicBezTo>
                  <a:cubicBezTo>
                    <a:pt x="203" y="53"/>
                    <a:pt x="200" y="49"/>
                    <a:pt x="200" y="46"/>
                  </a:cubicBezTo>
                  <a:cubicBezTo>
                    <a:pt x="200" y="41"/>
                    <a:pt x="220" y="0"/>
                    <a:pt x="230" y="0"/>
                  </a:cubicBezTo>
                  <a:cubicBezTo>
                    <a:pt x="247" y="0"/>
                    <a:pt x="251" y="3"/>
                    <a:pt x="252" y="6"/>
                  </a:cubicBezTo>
                  <a:cubicBezTo>
                    <a:pt x="254" y="8"/>
                    <a:pt x="254" y="11"/>
                    <a:pt x="253" y="13"/>
                  </a:cubicBezTo>
                  <a:cubicBezTo>
                    <a:pt x="252" y="15"/>
                    <a:pt x="252" y="15"/>
                    <a:pt x="252" y="15"/>
                  </a:cubicBezTo>
                  <a:cubicBezTo>
                    <a:pt x="251" y="18"/>
                    <a:pt x="247" y="26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51" y="30"/>
                    <a:pt x="262" y="31"/>
                    <a:pt x="264" y="30"/>
                  </a:cubicBezTo>
                  <a:cubicBezTo>
                    <a:pt x="265" y="29"/>
                    <a:pt x="266" y="27"/>
                    <a:pt x="267" y="26"/>
                  </a:cubicBezTo>
                  <a:cubicBezTo>
                    <a:pt x="274" y="14"/>
                    <a:pt x="279" y="7"/>
                    <a:pt x="284" y="9"/>
                  </a:cubicBezTo>
                  <a:cubicBezTo>
                    <a:pt x="292" y="12"/>
                    <a:pt x="299" y="20"/>
                    <a:pt x="299" y="33"/>
                  </a:cubicBezTo>
                  <a:cubicBezTo>
                    <a:pt x="299" y="45"/>
                    <a:pt x="299" y="45"/>
                    <a:pt x="299" y="45"/>
                  </a:cubicBezTo>
                  <a:cubicBezTo>
                    <a:pt x="299" y="45"/>
                    <a:pt x="300" y="45"/>
                    <a:pt x="300" y="45"/>
                  </a:cubicBezTo>
                  <a:cubicBezTo>
                    <a:pt x="301" y="46"/>
                    <a:pt x="301" y="45"/>
                    <a:pt x="301" y="45"/>
                  </a:cubicBezTo>
                  <a:cubicBezTo>
                    <a:pt x="306" y="37"/>
                    <a:pt x="313" y="28"/>
                    <a:pt x="320" y="31"/>
                  </a:cubicBezTo>
                  <a:cubicBezTo>
                    <a:pt x="324" y="33"/>
                    <a:pt x="327" y="30"/>
                    <a:pt x="331" y="26"/>
                  </a:cubicBezTo>
                  <a:cubicBezTo>
                    <a:pt x="331" y="25"/>
                    <a:pt x="332" y="25"/>
                    <a:pt x="333" y="24"/>
                  </a:cubicBezTo>
                  <a:cubicBezTo>
                    <a:pt x="336" y="21"/>
                    <a:pt x="341" y="21"/>
                    <a:pt x="347" y="21"/>
                  </a:cubicBezTo>
                  <a:cubicBezTo>
                    <a:pt x="350" y="21"/>
                    <a:pt x="353" y="21"/>
                    <a:pt x="355" y="20"/>
                  </a:cubicBezTo>
                  <a:cubicBezTo>
                    <a:pt x="357" y="19"/>
                    <a:pt x="359" y="18"/>
                    <a:pt x="361" y="16"/>
                  </a:cubicBezTo>
                  <a:cubicBezTo>
                    <a:pt x="365" y="13"/>
                    <a:pt x="370" y="9"/>
                    <a:pt x="376" y="11"/>
                  </a:cubicBezTo>
                  <a:cubicBezTo>
                    <a:pt x="379" y="12"/>
                    <a:pt x="382" y="14"/>
                    <a:pt x="386" y="16"/>
                  </a:cubicBezTo>
                  <a:cubicBezTo>
                    <a:pt x="390" y="19"/>
                    <a:pt x="394" y="22"/>
                    <a:pt x="399" y="22"/>
                  </a:cubicBezTo>
                  <a:cubicBezTo>
                    <a:pt x="404" y="22"/>
                    <a:pt x="411" y="19"/>
                    <a:pt x="418" y="17"/>
                  </a:cubicBezTo>
                  <a:cubicBezTo>
                    <a:pt x="425" y="15"/>
                    <a:pt x="431" y="13"/>
                    <a:pt x="435" y="13"/>
                  </a:cubicBezTo>
                  <a:cubicBezTo>
                    <a:pt x="441" y="12"/>
                    <a:pt x="509" y="10"/>
                    <a:pt x="513" y="11"/>
                  </a:cubicBezTo>
                  <a:cubicBezTo>
                    <a:pt x="515" y="12"/>
                    <a:pt x="517" y="12"/>
                    <a:pt x="524" y="25"/>
                  </a:cubicBezTo>
                  <a:cubicBezTo>
                    <a:pt x="525" y="27"/>
                    <a:pt x="525" y="29"/>
                    <a:pt x="524" y="31"/>
                  </a:cubicBezTo>
                  <a:cubicBezTo>
                    <a:pt x="523" y="35"/>
                    <a:pt x="520" y="42"/>
                    <a:pt x="519" y="44"/>
                  </a:cubicBezTo>
                  <a:cubicBezTo>
                    <a:pt x="519" y="45"/>
                    <a:pt x="518" y="55"/>
                    <a:pt x="518" y="72"/>
                  </a:cubicBezTo>
                  <a:cubicBezTo>
                    <a:pt x="518" y="73"/>
                    <a:pt x="517" y="74"/>
                    <a:pt x="517" y="75"/>
                  </a:cubicBezTo>
                  <a:cubicBezTo>
                    <a:pt x="504" y="104"/>
                    <a:pt x="504" y="104"/>
                    <a:pt x="504" y="104"/>
                  </a:cubicBezTo>
                  <a:cubicBezTo>
                    <a:pt x="503" y="107"/>
                    <a:pt x="500" y="109"/>
                    <a:pt x="496" y="109"/>
                  </a:cubicBezTo>
                  <a:cubicBezTo>
                    <a:pt x="474" y="107"/>
                    <a:pt x="460" y="108"/>
                    <a:pt x="458" y="109"/>
                  </a:cubicBezTo>
                  <a:cubicBezTo>
                    <a:pt x="457" y="110"/>
                    <a:pt x="456" y="112"/>
                    <a:pt x="455" y="114"/>
                  </a:cubicBezTo>
                  <a:cubicBezTo>
                    <a:pt x="450" y="124"/>
                    <a:pt x="442" y="140"/>
                    <a:pt x="433" y="145"/>
                  </a:cubicBezTo>
                  <a:cubicBezTo>
                    <a:pt x="429" y="147"/>
                    <a:pt x="423" y="149"/>
                    <a:pt x="417" y="151"/>
                  </a:cubicBezTo>
                  <a:cubicBezTo>
                    <a:pt x="408" y="154"/>
                    <a:pt x="394" y="159"/>
                    <a:pt x="393" y="164"/>
                  </a:cubicBezTo>
                  <a:cubicBezTo>
                    <a:pt x="392" y="167"/>
                    <a:pt x="392" y="172"/>
                    <a:pt x="392" y="178"/>
                  </a:cubicBezTo>
                  <a:cubicBezTo>
                    <a:pt x="391" y="190"/>
                    <a:pt x="391" y="201"/>
                    <a:pt x="384" y="203"/>
                  </a:cubicBezTo>
                  <a:cubicBezTo>
                    <a:pt x="381" y="204"/>
                    <a:pt x="369" y="204"/>
                    <a:pt x="349" y="204"/>
                  </a:cubicBezTo>
                  <a:cubicBezTo>
                    <a:pt x="333" y="204"/>
                    <a:pt x="309" y="204"/>
                    <a:pt x="299" y="205"/>
                  </a:cubicBezTo>
                  <a:cubicBezTo>
                    <a:pt x="305" y="211"/>
                    <a:pt x="321" y="223"/>
                    <a:pt x="327" y="223"/>
                  </a:cubicBezTo>
                  <a:cubicBezTo>
                    <a:pt x="330" y="223"/>
                    <a:pt x="333" y="223"/>
                    <a:pt x="337" y="222"/>
                  </a:cubicBezTo>
                  <a:cubicBezTo>
                    <a:pt x="346" y="222"/>
                    <a:pt x="355" y="220"/>
                    <a:pt x="360" y="227"/>
                  </a:cubicBezTo>
                  <a:cubicBezTo>
                    <a:pt x="362" y="229"/>
                    <a:pt x="362" y="229"/>
                    <a:pt x="362" y="229"/>
                  </a:cubicBezTo>
                  <a:cubicBezTo>
                    <a:pt x="368" y="236"/>
                    <a:pt x="372" y="242"/>
                    <a:pt x="372" y="246"/>
                  </a:cubicBezTo>
                  <a:cubicBezTo>
                    <a:pt x="372" y="248"/>
                    <a:pt x="371" y="250"/>
                    <a:pt x="369" y="251"/>
                  </a:cubicBezTo>
                  <a:cubicBezTo>
                    <a:pt x="368" y="252"/>
                    <a:pt x="365" y="253"/>
                    <a:pt x="362" y="253"/>
                  </a:cubicBezTo>
                  <a:cubicBezTo>
                    <a:pt x="361" y="254"/>
                    <a:pt x="357" y="255"/>
                    <a:pt x="357" y="255"/>
                  </a:cubicBezTo>
                  <a:cubicBezTo>
                    <a:pt x="357" y="255"/>
                    <a:pt x="357" y="256"/>
                    <a:pt x="357" y="256"/>
                  </a:cubicBezTo>
                  <a:cubicBezTo>
                    <a:pt x="357" y="256"/>
                    <a:pt x="365" y="278"/>
                    <a:pt x="357" y="282"/>
                  </a:cubicBezTo>
                  <a:cubicBezTo>
                    <a:pt x="356" y="283"/>
                    <a:pt x="351" y="286"/>
                    <a:pt x="346" y="289"/>
                  </a:cubicBezTo>
                  <a:cubicBezTo>
                    <a:pt x="331" y="300"/>
                    <a:pt x="328" y="302"/>
                    <a:pt x="326" y="302"/>
                  </a:cubicBezTo>
                  <a:cubicBezTo>
                    <a:pt x="324" y="303"/>
                    <a:pt x="312" y="303"/>
                    <a:pt x="291" y="303"/>
                  </a:cubicBezTo>
                  <a:cubicBezTo>
                    <a:pt x="290" y="303"/>
                    <a:pt x="290" y="303"/>
                    <a:pt x="290" y="303"/>
                  </a:cubicBezTo>
                  <a:cubicBezTo>
                    <a:pt x="290" y="304"/>
                    <a:pt x="290" y="304"/>
                    <a:pt x="290" y="304"/>
                  </a:cubicBezTo>
                  <a:cubicBezTo>
                    <a:pt x="295" y="315"/>
                    <a:pt x="297" y="318"/>
                    <a:pt x="298" y="318"/>
                  </a:cubicBezTo>
                  <a:cubicBezTo>
                    <a:pt x="301" y="319"/>
                    <a:pt x="317" y="318"/>
                    <a:pt x="337" y="317"/>
                  </a:cubicBezTo>
                  <a:cubicBezTo>
                    <a:pt x="337" y="317"/>
                    <a:pt x="338" y="317"/>
                    <a:pt x="338" y="317"/>
                  </a:cubicBezTo>
                  <a:cubicBezTo>
                    <a:pt x="354" y="297"/>
                    <a:pt x="354" y="297"/>
                    <a:pt x="354" y="297"/>
                  </a:cubicBezTo>
                  <a:cubicBezTo>
                    <a:pt x="356" y="295"/>
                    <a:pt x="358" y="294"/>
                    <a:pt x="361" y="294"/>
                  </a:cubicBezTo>
                  <a:cubicBezTo>
                    <a:pt x="372" y="294"/>
                    <a:pt x="378" y="293"/>
                    <a:pt x="379" y="292"/>
                  </a:cubicBezTo>
                  <a:cubicBezTo>
                    <a:pt x="381" y="291"/>
                    <a:pt x="386" y="288"/>
                    <a:pt x="390" y="285"/>
                  </a:cubicBezTo>
                  <a:cubicBezTo>
                    <a:pt x="397" y="279"/>
                    <a:pt x="400" y="277"/>
                    <a:pt x="402" y="277"/>
                  </a:cubicBezTo>
                  <a:cubicBezTo>
                    <a:pt x="402" y="277"/>
                    <a:pt x="404" y="277"/>
                    <a:pt x="405" y="277"/>
                  </a:cubicBezTo>
                  <a:cubicBezTo>
                    <a:pt x="409" y="277"/>
                    <a:pt x="417" y="276"/>
                    <a:pt x="420" y="275"/>
                  </a:cubicBezTo>
                  <a:cubicBezTo>
                    <a:pt x="421" y="274"/>
                    <a:pt x="423" y="272"/>
                    <a:pt x="425" y="270"/>
                  </a:cubicBezTo>
                  <a:cubicBezTo>
                    <a:pt x="431" y="263"/>
                    <a:pt x="438" y="255"/>
                    <a:pt x="444" y="256"/>
                  </a:cubicBezTo>
                  <a:cubicBezTo>
                    <a:pt x="448" y="256"/>
                    <a:pt x="452" y="259"/>
                    <a:pt x="457" y="261"/>
                  </a:cubicBezTo>
                  <a:cubicBezTo>
                    <a:pt x="462" y="265"/>
                    <a:pt x="468" y="268"/>
                    <a:pt x="472" y="268"/>
                  </a:cubicBezTo>
                  <a:cubicBezTo>
                    <a:pt x="476" y="268"/>
                    <a:pt x="485" y="264"/>
                    <a:pt x="492" y="260"/>
                  </a:cubicBezTo>
                  <a:cubicBezTo>
                    <a:pt x="502" y="255"/>
                    <a:pt x="508" y="252"/>
                    <a:pt x="512" y="253"/>
                  </a:cubicBezTo>
                  <a:cubicBezTo>
                    <a:pt x="517" y="254"/>
                    <a:pt x="547" y="253"/>
                    <a:pt x="565" y="252"/>
                  </a:cubicBezTo>
                  <a:cubicBezTo>
                    <a:pt x="574" y="252"/>
                    <a:pt x="582" y="252"/>
                    <a:pt x="585" y="252"/>
                  </a:cubicBezTo>
                  <a:cubicBezTo>
                    <a:pt x="586" y="252"/>
                    <a:pt x="671" y="255"/>
                    <a:pt x="680" y="264"/>
                  </a:cubicBezTo>
                  <a:cubicBezTo>
                    <a:pt x="685" y="270"/>
                    <a:pt x="701" y="284"/>
                    <a:pt x="708" y="288"/>
                  </a:cubicBezTo>
                  <a:cubicBezTo>
                    <a:pt x="710" y="290"/>
                    <a:pt x="711" y="292"/>
                    <a:pt x="711" y="295"/>
                  </a:cubicBezTo>
                  <a:cubicBezTo>
                    <a:pt x="711" y="326"/>
                    <a:pt x="711" y="326"/>
                    <a:pt x="711" y="326"/>
                  </a:cubicBezTo>
                  <a:cubicBezTo>
                    <a:pt x="711" y="330"/>
                    <a:pt x="709" y="334"/>
                    <a:pt x="705" y="334"/>
                  </a:cubicBezTo>
                  <a:cubicBezTo>
                    <a:pt x="700" y="335"/>
                    <a:pt x="685" y="338"/>
                    <a:pt x="682" y="346"/>
                  </a:cubicBezTo>
                  <a:cubicBezTo>
                    <a:pt x="680" y="351"/>
                    <a:pt x="676" y="360"/>
                    <a:pt x="671" y="369"/>
                  </a:cubicBezTo>
                  <a:cubicBezTo>
                    <a:pt x="666" y="379"/>
                    <a:pt x="658" y="394"/>
                    <a:pt x="657" y="399"/>
                  </a:cubicBezTo>
                  <a:cubicBezTo>
                    <a:pt x="661" y="402"/>
                    <a:pt x="668" y="409"/>
                    <a:pt x="668" y="415"/>
                  </a:cubicBezTo>
                  <a:cubicBezTo>
                    <a:pt x="668" y="419"/>
                    <a:pt x="665" y="426"/>
                    <a:pt x="656" y="441"/>
                  </a:cubicBezTo>
                  <a:cubicBezTo>
                    <a:pt x="653" y="447"/>
                    <a:pt x="649" y="453"/>
                    <a:pt x="648" y="456"/>
                  </a:cubicBezTo>
                  <a:cubicBezTo>
                    <a:pt x="646" y="462"/>
                    <a:pt x="636" y="488"/>
                    <a:pt x="632" y="493"/>
                  </a:cubicBezTo>
                  <a:cubicBezTo>
                    <a:pt x="631" y="495"/>
                    <a:pt x="628" y="497"/>
                    <a:pt x="621" y="502"/>
                  </a:cubicBezTo>
                  <a:cubicBezTo>
                    <a:pt x="613" y="507"/>
                    <a:pt x="593" y="521"/>
                    <a:pt x="593" y="526"/>
                  </a:cubicBezTo>
                  <a:cubicBezTo>
                    <a:pt x="594" y="529"/>
                    <a:pt x="596" y="533"/>
                    <a:pt x="598" y="536"/>
                  </a:cubicBezTo>
                  <a:cubicBezTo>
                    <a:pt x="600" y="540"/>
                    <a:pt x="602" y="544"/>
                    <a:pt x="601" y="548"/>
                  </a:cubicBezTo>
                  <a:cubicBezTo>
                    <a:pt x="599" y="552"/>
                    <a:pt x="584" y="569"/>
                    <a:pt x="571" y="582"/>
                  </a:cubicBezTo>
                  <a:cubicBezTo>
                    <a:pt x="570" y="583"/>
                    <a:pt x="567" y="584"/>
                    <a:pt x="565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16" y="584"/>
                    <a:pt x="516" y="584"/>
                    <a:pt x="516" y="584"/>
                  </a:cubicBezTo>
                  <a:cubicBezTo>
                    <a:pt x="507" y="592"/>
                    <a:pt x="479" y="619"/>
                    <a:pt x="455" y="629"/>
                  </a:cubicBezTo>
                  <a:cubicBezTo>
                    <a:pt x="454" y="630"/>
                    <a:pt x="454" y="630"/>
                    <a:pt x="454" y="630"/>
                  </a:cubicBezTo>
                  <a:cubicBezTo>
                    <a:pt x="454" y="631"/>
                    <a:pt x="454" y="631"/>
                    <a:pt x="455" y="631"/>
                  </a:cubicBezTo>
                  <a:cubicBezTo>
                    <a:pt x="462" y="634"/>
                    <a:pt x="473" y="638"/>
                    <a:pt x="485" y="636"/>
                  </a:cubicBezTo>
                  <a:cubicBezTo>
                    <a:pt x="500" y="633"/>
                    <a:pt x="515" y="611"/>
                    <a:pt x="522" y="600"/>
                  </a:cubicBezTo>
                  <a:cubicBezTo>
                    <a:pt x="527" y="593"/>
                    <a:pt x="528" y="591"/>
                    <a:pt x="531" y="591"/>
                  </a:cubicBezTo>
                  <a:cubicBezTo>
                    <a:pt x="535" y="591"/>
                    <a:pt x="536" y="595"/>
                    <a:pt x="538" y="605"/>
                  </a:cubicBezTo>
                  <a:cubicBezTo>
                    <a:pt x="539" y="611"/>
                    <a:pt x="542" y="622"/>
                    <a:pt x="544" y="624"/>
                  </a:cubicBezTo>
                  <a:cubicBezTo>
                    <a:pt x="547" y="625"/>
                    <a:pt x="575" y="634"/>
                    <a:pt x="576" y="654"/>
                  </a:cubicBezTo>
                  <a:cubicBezTo>
                    <a:pt x="576" y="658"/>
                    <a:pt x="574" y="663"/>
                    <a:pt x="567" y="668"/>
                  </a:cubicBezTo>
                  <a:cubicBezTo>
                    <a:pt x="555" y="675"/>
                    <a:pt x="533" y="674"/>
                    <a:pt x="525" y="669"/>
                  </a:cubicBezTo>
                  <a:cubicBezTo>
                    <a:pt x="524" y="668"/>
                    <a:pt x="523" y="668"/>
                    <a:pt x="521" y="668"/>
                  </a:cubicBezTo>
                  <a:cubicBezTo>
                    <a:pt x="518" y="669"/>
                    <a:pt x="514" y="674"/>
                    <a:pt x="513" y="677"/>
                  </a:cubicBezTo>
                  <a:cubicBezTo>
                    <a:pt x="512" y="677"/>
                    <a:pt x="512" y="677"/>
                    <a:pt x="512" y="678"/>
                  </a:cubicBezTo>
                  <a:cubicBezTo>
                    <a:pt x="481" y="716"/>
                    <a:pt x="481" y="716"/>
                    <a:pt x="481" y="716"/>
                  </a:cubicBezTo>
                  <a:cubicBezTo>
                    <a:pt x="479" y="717"/>
                    <a:pt x="477" y="718"/>
                    <a:pt x="475" y="719"/>
                  </a:cubicBezTo>
                  <a:cubicBezTo>
                    <a:pt x="465" y="719"/>
                    <a:pt x="414" y="718"/>
                    <a:pt x="382" y="699"/>
                  </a:cubicBezTo>
                  <a:cubicBezTo>
                    <a:pt x="382" y="699"/>
                    <a:pt x="382" y="698"/>
                    <a:pt x="381" y="699"/>
                  </a:cubicBezTo>
                  <a:cubicBezTo>
                    <a:pt x="381" y="699"/>
                    <a:pt x="381" y="699"/>
                    <a:pt x="381" y="700"/>
                  </a:cubicBezTo>
                  <a:cubicBezTo>
                    <a:pt x="385" y="710"/>
                    <a:pt x="395" y="723"/>
                    <a:pt x="417" y="728"/>
                  </a:cubicBezTo>
                  <a:cubicBezTo>
                    <a:pt x="453" y="724"/>
                    <a:pt x="477" y="732"/>
                    <a:pt x="488" y="736"/>
                  </a:cubicBezTo>
                  <a:cubicBezTo>
                    <a:pt x="489" y="736"/>
                    <a:pt x="491" y="737"/>
                    <a:pt x="492" y="737"/>
                  </a:cubicBezTo>
                  <a:cubicBezTo>
                    <a:pt x="497" y="738"/>
                    <a:pt x="518" y="735"/>
                    <a:pt x="524" y="725"/>
                  </a:cubicBezTo>
                  <a:cubicBezTo>
                    <a:pt x="525" y="723"/>
                    <a:pt x="527" y="720"/>
                    <a:pt x="528" y="717"/>
                  </a:cubicBezTo>
                  <a:cubicBezTo>
                    <a:pt x="534" y="708"/>
                    <a:pt x="537" y="703"/>
                    <a:pt x="542" y="704"/>
                  </a:cubicBezTo>
                  <a:cubicBezTo>
                    <a:pt x="544" y="704"/>
                    <a:pt x="555" y="705"/>
                    <a:pt x="571" y="706"/>
                  </a:cubicBezTo>
                  <a:cubicBezTo>
                    <a:pt x="574" y="706"/>
                    <a:pt x="577" y="708"/>
                    <a:pt x="578" y="711"/>
                  </a:cubicBezTo>
                  <a:cubicBezTo>
                    <a:pt x="583" y="724"/>
                    <a:pt x="583" y="724"/>
                    <a:pt x="583" y="724"/>
                  </a:cubicBezTo>
                  <a:cubicBezTo>
                    <a:pt x="583" y="725"/>
                    <a:pt x="583" y="725"/>
                    <a:pt x="584" y="725"/>
                  </a:cubicBezTo>
                  <a:cubicBezTo>
                    <a:pt x="590" y="724"/>
                    <a:pt x="601" y="724"/>
                    <a:pt x="608" y="730"/>
                  </a:cubicBezTo>
                  <a:cubicBezTo>
                    <a:pt x="613" y="734"/>
                    <a:pt x="615" y="740"/>
                    <a:pt x="617" y="743"/>
                  </a:cubicBezTo>
                  <a:cubicBezTo>
                    <a:pt x="617" y="745"/>
                    <a:pt x="618" y="746"/>
                    <a:pt x="619" y="747"/>
                  </a:cubicBezTo>
                  <a:cubicBezTo>
                    <a:pt x="619" y="747"/>
                    <a:pt x="621" y="748"/>
                    <a:pt x="623" y="748"/>
                  </a:cubicBezTo>
                  <a:cubicBezTo>
                    <a:pt x="629" y="750"/>
                    <a:pt x="639" y="752"/>
                    <a:pt x="646" y="757"/>
                  </a:cubicBezTo>
                  <a:cubicBezTo>
                    <a:pt x="652" y="762"/>
                    <a:pt x="659" y="767"/>
                    <a:pt x="664" y="771"/>
                  </a:cubicBezTo>
                  <a:cubicBezTo>
                    <a:pt x="665" y="772"/>
                    <a:pt x="667" y="774"/>
                    <a:pt x="667" y="776"/>
                  </a:cubicBezTo>
                  <a:cubicBezTo>
                    <a:pt x="667" y="779"/>
                    <a:pt x="666" y="781"/>
                    <a:pt x="665" y="783"/>
                  </a:cubicBezTo>
                  <a:cubicBezTo>
                    <a:pt x="642" y="807"/>
                    <a:pt x="630" y="821"/>
                    <a:pt x="627" y="826"/>
                  </a:cubicBezTo>
                  <a:cubicBezTo>
                    <a:pt x="628" y="827"/>
                    <a:pt x="630" y="829"/>
                    <a:pt x="632" y="831"/>
                  </a:cubicBezTo>
                  <a:cubicBezTo>
                    <a:pt x="642" y="841"/>
                    <a:pt x="650" y="850"/>
                    <a:pt x="650" y="857"/>
                  </a:cubicBezTo>
                  <a:cubicBezTo>
                    <a:pt x="650" y="863"/>
                    <a:pt x="650" y="873"/>
                    <a:pt x="651" y="879"/>
                  </a:cubicBezTo>
                  <a:cubicBezTo>
                    <a:pt x="651" y="883"/>
                    <a:pt x="647" y="887"/>
                    <a:pt x="643" y="887"/>
                  </a:cubicBezTo>
                  <a:cubicBezTo>
                    <a:pt x="634" y="888"/>
                    <a:pt x="606" y="890"/>
                    <a:pt x="592" y="901"/>
                  </a:cubicBezTo>
                  <a:cubicBezTo>
                    <a:pt x="578" y="913"/>
                    <a:pt x="556" y="932"/>
                    <a:pt x="548" y="939"/>
                  </a:cubicBezTo>
                  <a:cubicBezTo>
                    <a:pt x="547" y="939"/>
                    <a:pt x="547" y="940"/>
                    <a:pt x="547" y="940"/>
                  </a:cubicBezTo>
                  <a:cubicBezTo>
                    <a:pt x="547" y="940"/>
                    <a:pt x="547" y="940"/>
                    <a:pt x="548" y="940"/>
                  </a:cubicBezTo>
                  <a:cubicBezTo>
                    <a:pt x="557" y="948"/>
                    <a:pt x="557" y="948"/>
                    <a:pt x="557" y="948"/>
                  </a:cubicBezTo>
                  <a:cubicBezTo>
                    <a:pt x="558" y="948"/>
                    <a:pt x="559" y="949"/>
                    <a:pt x="559" y="950"/>
                  </a:cubicBezTo>
                  <a:cubicBezTo>
                    <a:pt x="559" y="951"/>
                    <a:pt x="558" y="952"/>
                    <a:pt x="557" y="953"/>
                  </a:cubicBezTo>
                  <a:cubicBezTo>
                    <a:pt x="515" y="989"/>
                    <a:pt x="515" y="989"/>
                    <a:pt x="515" y="989"/>
                  </a:cubicBezTo>
                  <a:cubicBezTo>
                    <a:pt x="513" y="990"/>
                    <a:pt x="511" y="991"/>
                    <a:pt x="510" y="991"/>
                  </a:cubicBezTo>
                  <a:cubicBezTo>
                    <a:pt x="500" y="991"/>
                    <a:pt x="494" y="992"/>
                    <a:pt x="492" y="993"/>
                  </a:cubicBezTo>
                  <a:cubicBezTo>
                    <a:pt x="492" y="994"/>
                    <a:pt x="493" y="999"/>
                    <a:pt x="494" y="1008"/>
                  </a:cubicBezTo>
                  <a:cubicBezTo>
                    <a:pt x="495" y="1008"/>
                    <a:pt x="495" y="1008"/>
                    <a:pt x="495" y="1008"/>
                  </a:cubicBezTo>
                  <a:cubicBezTo>
                    <a:pt x="495" y="1009"/>
                    <a:pt x="495" y="1010"/>
                    <a:pt x="494" y="1011"/>
                  </a:cubicBezTo>
                  <a:cubicBezTo>
                    <a:pt x="493" y="1012"/>
                    <a:pt x="492" y="1012"/>
                    <a:pt x="491" y="1012"/>
                  </a:cubicBezTo>
                  <a:cubicBezTo>
                    <a:pt x="459" y="1009"/>
                    <a:pt x="423" y="1006"/>
                    <a:pt x="416" y="1007"/>
                  </a:cubicBezTo>
                  <a:cubicBezTo>
                    <a:pt x="415" y="1008"/>
                    <a:pt x="414" y="1011"/>
                    <a:pt x="413" y="1013"/>
                  </a:cubicBezTo>
                  <a:cubicBezTo>
                    <a:pt x="409" y="1024"/>
                    <a:pt x="404" y="1035"/>
                    <a:pt x="400" y="1038"/>
                  </a:cubicBezTo>
                  <a:cubicBezTo>
                    <a:pt x="396" y="1042"/>
                    <a:pt x="387" y="1040"/>
                    <a:pt x="379" y="1039"/>
                  </a:cubicBezTo>
                  <a:cubicBezTo>
                    <a:pt x="377" y="1039"/>
                    <a:pt x="374" y="1038"/>
                    <a:pt x="373" y="1038"/>
                  </a:cubicBezTo>
                  <a:cubicBezTo>
                    <a:pt x="369" y="1041"/>
                    <a:pt x="355" y="1051"/>
                    <a:pt x="344" y="1057"/>
                  </a:cubicBezTo>
                  <a:cubicBezTo>
                    <a:pt x="325" y="1068"/>
                    <a:pt x="321" y="1068"/>
                    <a:pt x="320" y="1067"/>
                  </a:cubicBezTo>
                  <a:cubicBezTo>
                    <a:pt x="314" y="1066"/>
                    <a:pt x="310" y="1060"/>
                    <a:pt x="304" y="1051"/>
                  </a:cubicBezTo>
                  <a:cubicBezTo>
                    <a:pt x="303" y="1048"/>
                    <a:pt x="301" y="1045"/>
                    <a:pt x="300" y="1044"/>
                  </a:cubicBezTo>
                  <a:cubicBezTo>
                    <a:pt x="299" y="1044"/>
                    <a:pt x="297" y="1043"/>
                    <a:pt x="294" y="1043"/>
                  </a:cubicBezTo>
                  <a:cubicBezTo>
                    <a:pt x="283" y="1041"/>
                    <a:pt x="277" y="1041"/>
                    <a:pt x="275" y="1042"/>
                  </a:cubicBezTo>
                  <a:cubicBezTo>
                    <a:pt x="274" y="1045"/>
                    <a:pt x="276" y="1059"/>
                    <a:pt x="277" y="1066"/>
                  </a:cubicBezTo>
                  <a:cubicBezTo>
                    <a:pt x="279" y="1081"/>
                    <a:pt x="279" y="1084"/>
                    <a:pt x="277" y="1086"/>
                  </a:cubicBezTo>
                  <a:cubicBezTo>
                    <a:pt x="277" y="1087"/>
                    <a:pt x="276" y="1088"/>
                    <a:pt x="275" y="1088"/>
                  </a:cubicBezTo>
                  <a:cubicBezTo>
                    <a:pt x="275" y="1088"/>
                    <a:pt x="274" y="1088"/>
                    <a:pt x="274" y="1088"/>
                  </a:cubicBezTo>
                  <a:close/>
                  <a:moveTo>
                    <a:pt x="214" y="1025"/>
                  </a:moveTo>
                  <a:cubicBezTo>
                    <a:pt x="221" y="1025"/>
                    <a:pt x="234" y="1037"/>
                    <a:pt x="261" y="1066"/>
                  </a:cubicBezTo>
                  <a:cubicBezTo>
                    <a:pt x="265" y="1070"/>
                    <a:pt x="268" y="1074"/>
                    <a:pt x="271" y="1076"/>
                  </a:cubicBezTo>
                  <a:cubicBezTo>
                    <a:pt x="271" y="1074"/>
                    <a:pt x="270" y="1070"/>
                    <a:pt x="270" y="1067"/>
                  </a:cubicBezTo>
                  <a:cubicBezTo>
                    <a:pt x="268" y="1052"/>
                    <a:pt x="267" y="1043"/>
                    <a:pt x="269" y="1039"/>
                  </a:cubicBezTo>
                  <a:cubicBezTo>
                    <a:pt x="272" y="1032"/>
                    <a:pt x="283" y="1034"/>
                    <a:pt x="295" y="1036"/>
                  </a:cubicBezTo>
                  <a:cubicBezTo>
                    <a:pt x="297" y="1036"/>
                    <a:pt x="300" y="1037"/>
                    <a:pt x="300" y="1037"/>
                  </a:cubicBezTo>
                  <a:cubicBezTo>
                    <a:pt x="304" y="1036"/>
                    <a:pt x="306" y="1040"/>
                    <a:pt x="310" y="1047"/>
                  </a:cubicBezTo>
                  <a:cubicBezTo>
                    <a:pt x="313" y="1051"/>
                    <a:pt x="318" y="1060"/>
                    <a:pt x="321" y="1060"/>
                  </a:cubicBezTo>
                  <a:cubicBezTo>
                    <a:pt x="321" y="1060"/>
                    <a:pt x="325" y="1060"/>
                    <a:pt x="340" y="1051"/>
                  </a:cubicBezTo>
                  <a:cubicBezTo>
                    <a:pt x="353" y="1043"/>
                    <a:pt x="367" y="1034"/>
                    <a:pt x="369" y="1033"/>
                  </a:cubicBezTo>
                  <a:cubicBezTo>
                    <a:pt x="371" y="1031"/>
                    <a:pt x="374" y="1031"/>
                    <a:pt x="380" y="1032"/>
                  </a:cubicBezTo>
                  <a:cubicBezTo>
                    <a:pt x="384" y="1033"/>
                    <a:pt x="394" y="1034"/>
                    <a:pt x="395" y="1033"/>
                  </a:cubicBezTo>
                  <a:cubicBezTo>
                    <a:pt x="398" y="1030"/>
                    <a:pt x="404" y="1016"/>
                    <a:pt x="407" y="1010"/>
                  </a:cubicBezTo>
                  <a:cubicBezTo>
                    <a:pt x="409" y="1006"/>
                    <a:pt x="410" y="1003"/>
                    <a:pt x="410" y="1002"/>
                  </a:cubicBezTo>
                  <a:cubicBezTo>
                    <a:pt x="412" y="1000"/>
                    <a:pt x="413" y="997"/>
                    <a:pt x="487" y="1005"/>
                  </a:cubicBezTo>
                  <a:cubicBezTo>
                    <a:pt x="484" y="993"/>
                    <a:pt x="485" y="990"/>
                    <a:pt x="486" y="989"/>
                  </a:cubicBezTo>
                  <a:cubicBezTo>
                    <a:pt x="487" y="987"/>
                    <a:pt x="488" y="984"/>
                    <a:pt x="509" y="984"/>
                  </a:cubicBezTo>
                  <a:cubicBezTo>
                    <a:pt x="510" y="984"/>
                    <a:pt x="510" y="984"/>
                    <a:pt x="510" y="984"/>
                  </a:cubicBezTo>
                  <a:cubicBezTo>
                    <a:pt x="549" y="951"/>
                    <a:pt x="549" y="951"/>
                    <a:pt x="549" y="951"/>
                  </a:cubicBezTo>
                  <a:cubicBezTo>
                    <a:pt x="543" y="946"/>
                    <a:pt x="543" y="946"/>
                    <a:pt x="543" y="946"/>
                  </a:cubicBezTo>
                  <a:cubicBezTo>
                    <a:pt x="541" y="945"/>
                    <a:pt x="540" y="943"/>
                    <a:pt x="540" y="940"/>
                  </a:cubicBezTo>
                  <a:cubicBezTo>
                    <a:pt x="540" y="938"/>
                    <a:pt x="541" y="935"/>
                    <a:pt x="543" y="934"/>
                  </a:cubicBezTo>
                  <a:cubicBezTo>
                    <a:pt x="551" y="926"/>
                    <a:pt x="573" y="907"/>
                    <a:pt x="587" y="896"/>
                  </a:cubicBezTo>
                  <a:cubicBezTo>
                    <a:pt x="602" y="883"/>
                    <a:pt x="631" y="881"/>
                    <a:pt x="643" y="880"/>
                  </a:cubicBezTo>
                  <a:cubicBezTo>
                    <a:pt x="643" y="880"/>
                    <a:pt x="643" y="880"/>
                    <a:pt x="643" y="879"/>
                  </a:cubicBezTo>
                  <a:cubicBezTo>
                    <a:pt x="643" y="874"/>
                    <a:pt x="643" y="863"/>
                    <a:pt x="643" y="857"/>
                  </a:cubicBezTo>
                  <a:cubicBezTo>
                    <a:pt x="643" y="852"/>
                    <a:pt x="633" y="842"/>
                    <a:pt x="627" y="836"/>
                  </a:cubicBezTo>
                  <a:cubicBezTo>
                    <a:pt x="621" y="831"/>
                    <a:pt x="619" y="829"/>
                    <a:pt x="619" y="827"/>
                  </a:cubicBezTo>
                  <a:cubicBezTo>
                    <a:pt x="619" y="824"/>
                    <a:pt x="618" y="822"/>
                    <a:pt x="659" y="778"/>
                  </a:cubicBezTo>
                  <a:cubicBezTo>
                    <a:pt x="660" y="777"/>
                    <a:pt x="660" y="777"/>
                    <a:pt x="660" y="777"/>
                  </a:cubicBezTo>
                  <a:cubicBezTo>
                    <a:pt x="660" y="777"/>
                    <a:pt x="659" y="777"/>
                    <a:pt x="659" y="776"/>
                  </a:cubicBezTo>
                  <a:cubicBezTo>
                    <a:pt x="655" y="773"/>
                    <a:pt x="648" y="768"/>
                    <a:pt x="642" y="763"/>
                  </a:cubicBezTo>
                  <a:cubicBezTo>
                    <a:pt x="636" y="759"/>
                    <a:pt x="627" y="757"/>
                    <a:pt x="621" y="755"/>
                  </a:cubicBezTo>
                  <a:cubicBezTo>
                    <a:pt x="618" y="754"/>
                    <a:pt x="616" y="754"/>
                    <a:pt x="615" y="753"/>
                  </a:cubicBezTo>
                  <a:cubicBezTo>
                    <a:pt x="613" y="752"/>
                    <a:pt x="611" y="749"/>
                    <a:pt x="610" y="746"/>
                  </a:cubicBezTo>
                  <a:cubicBezTo>
                    <a:pt x="609" y="743"/>
                    <a:pt x="607" y="739"/>
                    <a:pt x="603" y="735"/>
                  </a:cubicBezTo>
                  <a:cubicBezTo>
                    <a:pt x="599" y="731"/>
                    <a:pt x="589" y="732"/>
                    <a:pt x="584" y="732"/>
                  </a:cubicBezTo>
                  <a:cubicBezTo>
                    <a:pt x="581" y="732"/>
                    <a:pt x="577" y="730"/>
                    <a:pt x="576" y="727"/>
                  </a:cubicBezTo>
                  <a:cubicBezTo>
                    <a:pt x="571" y="713"/>
                    <a:pt x="571" y="713"/>
                    <a:pt x="571" y="713"/>
                  </a:cubicBezTo>
                  <a:cubicBezTo>
                    <a:pt x="571" y="713"/>
                    <a:pt x="571" y="713"/>
                    <a:pt x="570" y="713"/>
                  </a:cubicBezTo>
                  <a:cubicBezTo>
                    <a:pt x="559" y="712"/>
                    <a:pt x="545" y="711"/>
                    <a:pt x="541" y="711"/>
                  </a:cubicBezTo>
                  <a:cubicBezTo>
                    <a:pt x="540" y="712"/>
                    <a:pt x="537" y="717"/>
                    <a:pt x="535" y="721"/>
                  </a:cubicBezTo>
                  <a:cubicBezTo>
                    <a:pt x="533" y="724"/>
                    <a:pt x="532" y="726"/>
                    <a:pt x="530" y="729"/>
                  </a:cubicBezTo>
                  <a:cubicBezTo>
                    <a:pt x="522" y="742"/>
                    <a:pt x="498" y="746"/>
                    <a:pt x="490" y="744"/>
                  </a:cubicBezTo>
                  <a:cubicBezTo>
                    <a:pt x="489" y="744"/>
                    <a:pt x="487" y="743"/>
                    <a:pt x="485" y="743"/>
                  </a:cubicBezTo>
                  <a:cubicBezTo>
                    <a:pt x="475" y="739"/>
                    <a:pt x="453" y="731"/>
                    <a:pt x="418" y="736"/>
                  </a:cubicBezTo>
                  <a:cubicBezTo>
                    <a:pt x="417" y="736"/>
                    <a:pt x="416" y="736"/>
                    <a:pt x="415" y="735"/>
                  </a:cubicBezTo>
                  <a:cubicBezTo>
                    <a:pt x="391" y="729"/>
                    <a:pt x="379" y="714"/>
                    <a:pt x="374" y="703"/>
                  </a:cubicBezTo>
                  <a:cubicBezTo>
                    <a:pt x="373" y="700"/>
                    <a:pt x="374" y="696"/>
                    <a:pt x="376" y="693"/>
                  </a:cubicBezTo>
                  <a:cubicBezTo>
                    <a:pt x="379" y="691"/>
                    <a:pt x="383" y="691"/>
                    <a:pt x="386" y="693"/>
                  </a:cubicBezTo>
                  <a:cubicBezTo>
                    <a:pt x="416" y="711"/>
                    <a:pt x="465" y="711"/>
                    <a:pt x="474" y="711"/>
                  </a:cubicBezTo>
                  <a:cubicBezTo>
                    <a:pt x="475" y="711"/>
                    <a:pt x="475" y="711"/>
                    <a:pt x="475" y="711"/>
                  </a:cubicBezTo>
                  <a:cubicBezTo>
                    <a:pt x="506" y="673"/>
                    <a:pt x="506" y="673"/>
                    <a:pt x="506" y="673"/>
                  </a:cubicBezTo>
                  <a:cubicBezTo>
                    <a:pt x="508" y="671"/>
                    <a:pt x="513" y="663"/>
                    <a:pt x="520" y="661"/>
                  </a:cubicBezTo>
                  <a:cubicBezTo>
                    <a:pt x="523" y="661"/>
                    <a:pt x="526" y="661"/>
                    <a:pt x="529" y="663"/>
                  </a:cubicBezTo>
                  <a:cubicBezTo>
                    <a:pt x="534" y="667"/>
                    <a:pt x="553" y="667"/>
                    <a:pt x="563" y="661"/>
                  </a:cubicBezTo>
                  <a:cubicBezTo>
                    <a:pt x="569" y="658"/>
                    <a:pt x="568" y="655"/>
                    <a:pt x="568" y="654"/>
                  </a:cubicBezTo>
                  <a:cubicBezTo>
                    <a:pt x="568" y="641"/>
                    <a:pt x="549" y="633"/>
                    <a:pt x="542" y="631"/>
                  </a:cubicBezTo>
                  <a:cubicBezTo>
                    <a:pt x="536" y="630"/>
                    <a:pt x="534" y="621"/>
                    <a:pt x="531" y="607"/>
                  </a:cubicBezTo>
                  <a:cubicBezTo>
                    <a:pt x="531" y="605"/>
                    <a:pt x="530" y="603"/>
                    <a:pt x="530" y="602"/>
                  </a:cubicBezTo>
                  <a:cubicBezTo>
                    <a:pt x="529" y="602"/>
                    <a:pt x="529" y="603"/>
                    <a:pt x="528" y="604"/>
                  </a:cubicBezTo>
                  <a:cubicBezTo>
                    <a:pt x="520" y="616"/>
                    <a:pt x="505" y="640"/>
                    <a:pt x="486" y="643"/>
                  </a:cubicBezTo>
                  <a:cubicBezTo>
                    <a:pt x="473" y="645"/>
                    <a:pt x="460" y="641"/>
                    <a:pt x="452" y="638"/>
                  </a:cubicBezTo>
                  <a:cubicBezTo>
                    <a:pt x="449" y="636"/>
                    <a:pt x="447" y="634"/>
                    <a:pt x="447" y="630"/>
                  </a:cubicBezTo>
                  <a:cubicBezTo>
                    <a:pt x="447" y="627"/>
                    <a:pt x="449" y="624"/>
                    <a:pt x="452" y="623"/>
                  </a:cubicBezTo>
                  <a:cubicBezTo>
                    <a:pt x="476" y="613"/>
                    <a:pt x="505" y="585"/>
                    <a:pt x="511" y="579"/>
                  </a:cubicBezTo>
                  <a:cubicBezTo>
                    <a:pt x="512" y="578"/>
                    <a:pt x="514" y="577"/>
                    <a:pt x="516" y="577"/>
                  </a:cubicBezTo>
                  <a:cubicBezTo>
                    <a:pt x="565" y="577"/>
                    <a:pt x="565" y="577"/>
                    <a:pt x="565" y="577"/>
                  </a:cubicBezTo>
                  <a:cubicBezTo>
                    <a:pt x="566" y="577"/>
                    <a:pt x="566" y="577"/>
                    <a:pt x="566" y="577"/>
                  </a:cubicBezTo>
                  <a:cubicBezTo>
                    <a:pt x="581" y="561"/>
                    <a:pt x="593" y="548"/>
                    <a:pt x="594" y="545"/>
                  </a:cubicBezTo>
                  <a:cubicBezTo>
                    <a:pt x="594" y="544"/>
                    <a:pt x="593" y="541"/>
                    <a:pt x="591" y="539"/>
                  </a:cubicBezTo>
                  <a:cubicBezTo>
                    <a:pt x="589" y="536"/>
                    <a:pt x="587" y="532"/>
                    <a:pt x="586" y="527"/>
                  </a:cubicBezTo>
                  <a:cubicBezTo>
                    <a:pt x="585" y="519"/>
                    <a:pt x="598" y="509"/>
                    <a:pt x="617" y="496"/>
                  </a:cubicBezTo>
                  <a:cubicBezTo>
                    <a:pt x="621" y="493"/>
                    <a:pt x="626" y="490"/>
                    <a:pt x="627" y="489"/>
                  </a:cubicBezTo>
                  <a:cubicBezTo>
                    <a:pt x="629" y="485"/>
                    <a:pt x="639" y="462"/>
                    <a:pt x="641" y="454"/>
                  </a:cubicBezTo>
                  <a:cubicBezTo>
                    <a:pt x="642" y="451"/>
                    <a:pt x="646" y="444"/>
                    <a:pt x="650" y="437"/>
                  </a:cubicBezTo>
                  <a:cubicBezTo>
                    <a:pt x="654" y="430"/>
                    <a:pt x="661" y="418"/>
                    <a:pt x="661" y="416"/>
                  </a:cubicBezTo>
                  <a:cubicBezTo>
                    <a:pt x="661" y="412"/>
                    <a:pt x="655" y="406"/>
                    <a:pt x="652" y="404"/>
                  </a:cubicBezTo>
                  <a:cubicBezTo>
                    <a:pt x="647" y="401"/>
                    <a:pt x="649" y="397"/>
                    <a:pt x="665" y="366"/>
                  </a:cubicBezTo>
                  <a:cubicBezTo>
                    <a:pt x="669" y="357"/>
                    <a:pt x="673" y="348"/>
                    <a:pt x="675" y="344"/>
                  </a:cubicBezTo>
                  <a:cubicBezTo>
                    <a:pt x="679" y="333"/>
                    <a:pt x="695" y="329"/>
                    <a:pt x="703" y="327"/>
                  </a:cubicBezTo>
                  <a:cubicBezTo>
                    <a:pt x="704" y="327"/>
                    <a:pt x="704" y="327"/>
                    <a:pt x="704" y="326"/>
                  </a:cubicBezTo>
                  <a:cubicBezTo>
                    <a:pt x="704" y="295"/>
                    <a:pt x="704" y="295"/>
                    <a:pt x="704" y="295"/>
                  </a:cubicBezTo>
                  <a:cubicBezTo>
                    <a:pt x="704" y="295"/>
                    <a:pt x="704" y="294"/>
                    <a:pt x="704" y="294"/>
                  </a:cubicBezTo>
                  <a:cubicBezTo>
                    <a:pt x="697" y="290"/>
                    <a:pt x="680" y="276"/>
                    <a:pt x="674" y="269"/>
                  </a:cubicBezTo>
                  <a:cubicBezTo>
                    <a:pt x="668" y="264"/>
                    <a:pt x="600" y="259"/>
                    <a:pt x="585" y="259"/>
                  </a:cubicBezTo>
                  <a:cubicBezTo>
                    <a:pt x="582" y="259"/>
                    <a:pt x="574" y="259"/>
                    <a:pt x="566" y="259"/>
                  </a:cubicBezTo>
                  <a:cubicBezTo>
                    <a:pt x="539" y="260"/>
                    <a:pt x="516" y="261"/>
                    <a:pt x="511" y="260"/>
                  </a:cubicBezTo>
                  <a:cubicBezTo>
                    <a:pt x="509" y="259"/>
                    <a:pt x="501" y="264"/>
                    <a:pt x="496" y="266"/>
                  </a:cubicBezTo>
                  <a:cubicBezTo>
                    <a:pt x="487" y="271"/>
                    <a:pt x="478" y="276"/>
                    <a:pt x="472" y="275"/>
                  </a:cubicBezTo>
                  <a:cubicBezTo>
                    <a:pt x="465" y="275"/>
                    <a:pt x="459" y="271"/>
                    <a:pt x="453" y="268"/>
                  </a:cubicBezTo>
                  <a:cubicBezTo>
                    <a:pt x="449" y="265"/>
                    <a:pt x="446" y="263"/>
                    <a:pt x="443" y="263"/>
                  </a:cubicBezTo>
                  <a:cubicBezTo>
                    <a:pt x="441" y="262"/>
                    <a:pt x="433" y="271"/>
                    <a:pt x="430" y="274"/>
                  </a:cubicBezTo>
                  <a:cubicBezTo>
                    <a:pt x="427" y="278"/>
                    <a:pt x="425" y="280"/>
                    <a:pt x="423" y="281"/>
                  </a:cubicBezTo>
                  <a:cubicBezTo>
                    <a:pt x="420" y="283"/>
                    <a:pt x="413" y="284"/>
                    <a:pt x="406" y="284"/>
                  </a:cubicBezTo>
                  <a:cubicBezTo>
                    <a:pt x="405" y="284"/>
                    <a:pt x="404" y="284"/>
                    <a:pt x="403" y="284"/>
                  </a:cubicBezTo>
                  <a:cubicBezTo>
                    <a:pt x="402" y="285"/>
                    <a:pt x="397" y="288"/>
                    <a:pt x="394" y="291"/>
                  </a:cubicBezTo>
                  <a:cubicBezTo>
                    <a:pt x="389" y="294"/>
                    <a:pt x="385" y="297"/>
                    <a:pt x="382" y="299"/>
                  </a:cubicBezTo>
                  <a:cubicBezTo>
                    <a:pt x="378" y="300"/>
                    <a:pt x="368" y="301"/>
                    <a:pt x="361" y="301"/>
                  </a:cubicBezTo>
                  <a:cubicBezTo>
                    <a:pt x="360" y="301"/>
                    <a:pt x="360" y="301"/>
                    <a:pt x="360" y="301"/>
                  </a:cubicBezTo>
                  <a:cubicBezTo>
                    <a:pt x="343" y="321"/>
                    <a:pt x="343" y="321"/>
                    <a:pt x="343" y="321"/>
                  </a:cubicBezTo>
                  <a:cubicBezTo>
                    <a:pt x="342" y="323"/>
                    <a:pt x="340" y="324"/>
                    <a:pt x="337" y="324"/>
                  </a:cubicBezTo>
                  <a:cubicBezTo>
                    <a:pt x="300" y="326"/>
                    <a:pt x="297" y="325"/>
                    <a:pt x="296" y="325"/>
                  </a:cubicBezTo>
                  <a:cubicBezTo>
                    <a:pt x="294" y="324"/>
                    <a:pt x="291" y="323"/>
                    <a:pt x="283" y="307"/>
                  </a:cubicBezTo>
                  <a:cubicBezTo>
                    <a:pt x="282" y="305"/>
                    <a:pt x="282" y="302"/>
                    <a:pt x="284" y="300"/>
                  </a:cubicBezTo>
                  <a:cubicBezTo>
                    <a:pt x="285" y="297"/>
                    <a:pt x="288" y="296"/>
                    <a:pt x="291" y="296"/>
                  </a:cubicBezTo>
                  <a:cubicBezTo>
                    <a:pt x="313" y="296"/>
                    <a:pt x="322" y="295"/>
                    <a:pt x="325" y="295"/>
                  </a:cubicBezTo>
                  <a:cubicBezTo>
                    <a:pt x="327" y="294"/>
                    <a:pt x="336" y="288"/>
                    <a:pt x="342" y="283"/>
                  </a:cubicBezTo>
                  <a:cubicBezTo>
                    <a:pt x="348" y="280"/>
                    <a:pt x="351" y="277"/>
                    <a:pt x="353" y="276"/>
                  </a:cubicBezTo>
                  <a:cubicBezTo>
                    <a:pt x="354" y="274"/>
                    <a:pt x="352" y="265"/>
                    <a:pt x="350" y="258"/>
                  </a:cubicBezTo>
                  <a:cubicBezTo>
                    <a:pt x="349" y="255"/>
                    <a:pt x="350" y="253"/>
                    <a:pt x="350" y="252"/>
                  </a:cubicBezTo>
                  <a:cubicBezTo>
                    <a:pt x="352" y="248"/>
                    <a:pt x="357" y="247"/>
                    <a:pt x="361" y="246"/>
                  </a:cubicBezTo>
                  <a:cubicBezTo>
                    <a:pt x="362" y="246"/>
                    <a:pt x="364" y="246"/>
                    <a:pt x="365" y="245"/>
                  </a:cubicBezTo>
                  <a:cubicBezTo>
                    <a:pt x="364" y="243"/>
                    <a:pt x="359" y="236"/>
                    <a:pt x="356" y="233"/>
                  </a:cubicBezTo>
                  <a:cubicBezTo>
                    <a:pt x="355" y="231"/>
                    <a:pt x="355" y="231"/>
                    <a:pt x="355" y="231"/>
                  </a:cubicBezTo>
                  <a:cubicBezTo>
                    <a:pt x="352" y="228"/>
                    <a:pt x="344" y="229"/>
                    <a:pt x="338" y="230"/>
                  </a:cubicBezTo>
                  <a:cubicBezTo>
                    <a:pt x="334" y="230"/>
                    <a:pt x="330" y="230"/>
                    <a:pt x="327" y="230"/>
                  </a:cubicBezTo>
                  <a:cubicBezTo>
                    <a:pt x="317" y="229"/>
                    <a:pt x="293" y="212"/>
                    <a:pt x="291" y="205"/>
                  </a:cubicBezTo>
                  <a:cubicBezTo>
                    <a:pt x="290" y="204"/>
                    <a:pt x="291" y="202"/>
                    <a:pt x="291" y="201"/>
                  </a:cubicBezTo>
                  <a:cubicBezTo>
                    <a:pt x="294" y="198"/>
                    <a:pt x="304" y="197"/>
                    <a:pt x="349" y="197"/>
                  </a:cubicBezTo>
                  <a:cubicBezTo>
                    <a:pt x="363" y="197"/>
                    <a:pt x="379" y="197"/>
                    <a:pt x="382" y="196"/>
                  </a:cubicBezTo>
                  <a:cubicBezTo>
                    <a:pt x="384" y="195"/>
                    <a:pt x="384" y="183"/>
                    <a:pt x="384" y="178"/>
                  </a:cubicBezTo>
                  <a:cubicBezTo>
                    <a:pt x="385" y="171"/>
                    <a:pt x="385" y="165"/>
                    <a:pt x="386" y="161"/>
                  </a:cubicBezTo>
                  <a:cubicBezTo>
                    <a:pt x="388" y="154"/>
                    <a:pt x="402" y="149"/>
                    <a:pt x="415" y="145"/>
                  </a:cubicBezTo>
                  <a:cubicBezTo>
                    <a:pt x="421" y="142"/>
                    <a:pt x="426" y="141"/>
                    <a:pt x="430" y="139"/>
                  </a:cubicBezTo>
                  <a:cubicBezTo>
                    <a:pt x="436" y="135"/>
                    <a:pt x="444" y="119"/>
                    <a:pt x="448" y="111"/>
                  </a:cubicBezTo>
                  <a:cubicBezTo>
                    <a:pt x="450" y="108"/>
                    <a:pt x="451" y="106"/>
                    <a:pt x="452" y="105"/>
                  </a:cubicBezTo>
                  <a:cubicBezTo>
                    <a:pt x="453" y="103"/>
                    <a:pt x="456" y="99"/>
                    <a:pt x="497" y="101"/>
                  </a:cubicBezTo>
                  <a:cubicBezTo>
                    <a:pt x="497" y="101"/>
                    <a:pt x="498" y="101"/>
                    <a:pt x="498" y="101"/>
                  </a:cubicBezTo>
                  <a:cubicBezTo>
                    <a:pt x="510" y="72"/>
                    <a:pt x="510" y="72"/>
                    <a:pt x="510" y="72"/>
                  </a:cubicBezTo>
                  <a:cubicBezTo>
                    <a:pt x="511" y="45"/>
                    <a:pt x="512" y="42"/>
                    <a:pt x="513" y="41"/>
                  </a:cubicBezTo>
                  <a:cubicBezTo>
                    <a:pt x="514" y="39"/>
                    <a:pt x="516" y="32"/>
                    <a:pt x="517" y="29"/>
                  </a:cubicBezTo>
                  <a:cubicBezTo>
                    <a:pt x="517" y="28"/>
                    <a:pt x="517" y="28"/>
                    <a:pt x="517" y="28"/>
                  </a:cubicBezTo>
                  <a:cubicBezTo>
                    <a:pt x="514" y="22"/>
                    <a:pt x="512" y="19"/>
                    <a:pt x="511" y="18"/>
                  </a:cubicBezTo>
                  <a:cubicBezTo>
                    <a:pt x="505" y="18"/>
                    <a:pt x="444" y="19"/>
                    <a:pt x="436" y="20"/>
                  </a:cubicBezTo>
                  <a:cubicBezTo>
                    <a:pt x="432" y="20"/>
                    <a:pt x="426" y="22"/>
                    <a:pt x="421" y="24"/>
                  </a:cubicBezTo>
                  <a:cubicBezTo>
                    <a:pt x="413" y="27"/>
                    <a:pt x="405" y="29"/>
                    <a:pt x="399" y="29"/>
                  </a:cubicBezTo>
                  <a:cubicBezTo>
                    <a:pt x="392" y="29"/>
                    <a:pt x="386" y="25"/>
                    <a:pt x="381" y="22"/>
                  </a:cubicBezTo>
                  <a:cubicBezTo>
                    <a:pt x="379" y="20"/>
                    <a:pt x="376" y="18"/>
                    <a:pt x="374" y="18"/>
                  </a:cubicBezTo>
                  <a:cubicBezTo>
                    <a:pt x="372" y="17"/>
                    <a:pt x="369" y="19"/>
                    <a:pt x="365" y="22"/>
                  </a:cubicBezTo>
                  <a:cubicBezTo>
                    <a:pt x="363" y="24"/>
                    <a:pt x="361" y="26"/>
                    <a:pt x="358" y="27"/>
                  </a:cubicBezTo>
                  <a:cubicBezTo>
                    <a:pt x="355" y="28"/>
                    <a:pt x="351" y="28"/>
                    <a:pt x="347" y="28"/>
                  </a:cubicBezTo>
                  <a:cubicBezTo>
                    <a:pt x="344" y="28"/>
                    <a:pt x="339" y="28"/>
                    <a:pt x="338" y="29"/>
                  </a:cubicBezTo>
                  <a:cubicBezTo>
                    <a:pt x="337" y="30"/>
                    <a:pt x="336" y="31"/>
                    <a:pt x="336" y="31"/>
                  </a:cubicBezTo>
                  <a:cubicBezTo>
                    <a:pt x="332" y="35"/>
                    <a:pt x="325" y="42"/>
                    <a:pt x="316" y="38"/>
                  </a:cubicBezTo>
                  <a:cubicBezTo>
                    <a:pt x="317" y="38"/>
                    <a:pt x="314" y="38"/>
                    <a:pt x="307" y="49"/>
                  </a:cubicBezTo>
                  <a:cubicBezTo>
                    <a:pt x="305" y="52"/>
                    <a:pt x="301" y="53"/>
                    <a:pt x="298" y="52"/>
                  </a:cubicBezTo>
                  <a:cubicBezTo>
                    <a:pt x="294" y="51"/>
                    <a:pt x="292" y="48"/>
                    <a:pt x="292" y="45"/>
                  </a:cubicBezTo>
                  <a:cubicBezTo>
                    <a:pt x="292" y="33"/>
                    <a:pt x="292" y="33"/>
                    <a:pt x="292" y="33"/>
                  </a:cubicBezTo>
                  <a:cubicBezTo>
                    <a:pt x="292" y="22"/>
                    <a:pt x="285" y="18"/>
                    <a:pt x="283" y="16"/>
                  </a:cubicBezTo>
                  <a:cubicBezTo>
                    <a:pt x="280" y="18"/>
                    <a:pt x="275" y="26"/>
                    <a:pt x="273" y="29"/>
                  </a:cubicBezTo>
                  <a:cubicBezTo>
                    <a:pt x="271" y="33"/>
                    <a:pt x="270" y="34"/>
                    <a:pt x="269" y="35"/>
                  </a:cubicBezTo>
                  <a:cubicBezTo>
                    <a:pt x="267" y="38"/>
                    <a:pt x="262" y="38"/>
                    <a:pt x="247" y="37"/>
                  </a:cubicBezTo>
                  <a:cubicBezTo>
                    <a:pt x="245" y="37"/>
                    <a:pt x="245" y="37"/>
                    <a:pt x="245" y="37"/>
                  </a:cubicBezTo>
                  <a:cubicBezTo>
                    <a:pt x="243" y="36"/>
                    <a:pt x="242" y="36"/>
                    <a:pt x="241" y="34"/>
                  </a:cubicBezTo>
                  <a:cubicBezTo>
                    <a:pt x="238" y="30"/>
                    <a:pt x="241" y="22"/>
                    <a:pt x="246" y="12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6" y="10"/>
                    <a:pt x="246" y="10"/>
                  </a:cubicBezTo>
                  <a:cubicBezTo>
                    <a:pt x="246" y="10"/>
                    <a:pt x="244" y="7"/>
                    <a:pt x="230" y="7"/>
                  </a:cubicBezTo>
                  <a:cubicBezTo>
                    <a:pt x="225" y="9"/>
                    <a:pt x="208" y="39"/>
                    <a:pt x="207" y="46"/>
                  </a:cubicBezTo>
                  <a:cubicBezTo>
                    <a:pt x="207" y="47"/>
                    <a:pt x="210" y="50"/>
                    <a:pt x="212" y="52"/>
                  </a:cubicBezTo>
                  <a:cubicBezTo>
                    <a:pt x="214" y="54"/>
                    <a:pt x="216" y="56"/>
                    <a:pt x="217" y="58"/>
                  </a:cubicBezTo>
                  <a:cubicBezTo>
                    <a:pt x="219" y="62"/>
                    <a:pt x="216" y="68"/>
                    <a:pt x="210" y="77"/>
                  </a:cubicBezTo>
                  <a:cubicBezTo>
                    <a:pt x="208" y="80"/>
                    <a:pt x="206" y="83"/>
                    <a:pt x="205" y="85"/>
                  </a:cubicBezTo>
                  <a:cubicBezTo>
                    <a:pt x="205" y="86"/>
                    <a:pt x="209" y="93"/>
                    <a:pt x="210" y="96"/>
                  </a:cubicBezTo>
                  <a:cubicBezTo>
                    <a:pt x="213" y="101"/>
                    <a:pt x="215" y="104"/>
                    <a:pt x="213" y="107"/>
                  </a:cubicBezTo>
                  <a:cubicBezTo>
                    <a:pt x="212" y="109"/>
                    <a:pt x="211" y="110"/>
                    <a:pt x="175" y="109"/>
                  </a:cubicBezTo>
                  <a:cubicBezTo>
                    <a:pt x="173" y="109"/>
                    <a:pt x="171" y="108"/>
                    <a:pt x="169" y="108"/>
                  </a:cubicBezTo>
                  <a:cubicBezTo>
                    <a:pt x="171" y="112"/>
                    <a:pt x="174" y="116"/>
                    <a:pt x="177" y="119"/>
                  </a:cubicBezTo>
                  <a:cubicBezTo>
                    <a:pt x="191" y="137"/>
                    <a:pt x="192" y="140"/>
                    <a:pt x="190" y="143"/>
                  </a:cubicBezTo>
                  <a:cubicBezTo>
                    <a:pt x="188" y="145"/>
                    <a:pt x="184" y="145"/>
                    <a:pt x="174" y="144"/>
                  </a:cubicBezTo>
                  <a:cubicBezTo>
                    <a:pt x="173" y="144"/>
                    <a:pt x="171" y="144"/>
                    <a:pt x="168" y="144"/>
                  </a:cubicBezTo>
                  <a:cubicBezTo>
                    <a:pt x="171" y="146"/>
                    <a:pt x="175" y="149"/>
                    <a:pt x="178" y="151"/>
                  </a:cubicBezTo>
                  <a:cubicBezTo>
                    <a:pt x="189" y="160"/>
                    <a:pt x="191" y="162"/>
                    <a:pt x="191" y="165"/>
                  </a:cubicBezTo>
                  <a:cubicBezTo>
                    <a:pt x="190" y="166"/>
                    <a:pt x="190" y="167"/>
                    <a:pt x="188" y="168"/>
                  </a:cubicBezTo>
                  <a:cubicBezTo>
                    <a:pt x="187" y="169"/>
                    <a:pt x="184" y="169"/>
                    <a:pt x="178" y="169"/>
                  </a:cubicBezTo>
                  <a:cubicBezTo>
                    <a:pt x="174" y="169"/>
                    <a:pt x="167" y="170"/>
                    <a:pt x="165" y="170"/>
                  </a:cubicBezTo>
                  <a:cubicBezTo>
                    <a:pt x="163" y="172"/>
                    <a:pt x="159" y="178"/>
                    <a:pt x="154" y="187"/>
                  </a:cubicBezTo>
                  <a:cubicBezTo>
                    <a:pt x="153" y="187"/>
                    <a:pt x="153" y="188"/>
                    <a:pt x="154" y="188"/>
                  </a:cubicBezTo>
                  <a:cubicBezTo>
                    <a:pt x="165" y="198"/>
                    <a:pt x="166" y="201"/>
                    <a:pt x="166" y="203"/>
                  </a:cubicBezTo>
                  <a:cubicBezTo>
                    <a:pt x="166" y="204"/>
                    <a:pt x="165" y="206"/>
                    <a:pt x="164" y="207"/>
                  </a:cubicBezTo>
                  <a:cubicBezTo>
                    <a:pt x="161" y="210"/>
                    <a:pt x="156" y="209"/>
                    <a:pt x="146" y="208"/>
                  </a:cubicBezTo>
                  <a:cubicBezTo>
                    <a:pt x="143" y="207"/>
                    <a:pt x="139" y="207"/>
                    <a:pt x="137" y="207"/>
                  </a:cubicBezTo>
                  <a:cubicBezTo>
                    <a:pt x="132" y="207"/>
                    <a:pt x="123" y="211"/>
                    <a:pt x="117" y="213"/>
                  </a:cubicBezTo>
                  <a:cubicBezTo>
                    <a:pt x="115" y="213"/>
                    <a:pt x="113" y="214"/>
                    <a:pt x="112" y="214"/>
                  </a:cubicBezTo>
                  <a:cubicBezTo>
                    <a:pt x="112" y="217"/>
                    <a:pt x="112" y="224"/>
                    <a:pt x="114" y="239"/>
                  </a:cubicBezTo>
                  <a:cubicBezTo>
                    <a:pt x="114" y="242"/>
                    <a:pt x="113" y="244"/>
                    <a:pt x="112" y="246"/>
                  </a:cubicBezTo>
                  <a:cubicBezTo>
                    <a:pt x="110" y="247"/>
                    <a:pt x="108" y="248"/>
                    <a:pt x="106" y="248"/>
                  </a:cubicBezTo>
                  <a:cubicBezTo>
                    <a:pt x="102" y="248"/>
                    <a:pt x="102" y="248"/>
                    <a:pt x="102" y="248"/>
                  </a:cubicBezTo>
                  <a:cubicBezTo>
                    <a:pt x="102" y="248"/>
                    <a:pt x="101" y="248"/>
                    <a:pt x="101" y="249"/>
                  </a:cubicBezTo>
                  <a:cubicBezTo>
                    <a:pt x="101" y="249"/>
                    <a:pt x="101" y="249"/>
                    <a:pt x="101" y="250"/>
                  </a:cubicBezTo>
                  <a:cubicBezTo>
                    <a:pt x="111" y="263"/>
                    <a:pt x="124" y="295"/>
                    <a:pt x="124" y="299"/>
                  </a:cubicBezTo>
                  <a:cubicBezTo>
                    <a:pt x="124" y="300"/>
                    <a:pt x="123" y="301"/>
                    <a:pt x="123" y="302"/>
                  </a:cubicBezTo>
                  <a:cubicBezTo>
                    <a:pt x="121" y="303"/>
                    <a:pt x="119" y="305"/>
                    <a:pt x="91" y="302"/>
                  </a:cubicBezTo>
                  <a:cubicBezTo>
                    <a:pt x="91" y="302"/>
                    <a:pt x="91" y="303"/>
                    <a:pt x="91" y="303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1" y="319"/>
                    <a:pt x="81" y="320"/>
                    <a:pt x="82" y="320"/>
                  </a:cubicBezTo>
                  <a:cubicBezTo>
                    <a:pt x="88" y="327"/>
                    <a:pt x="90" y="330"/>
                    <a:pt x="91" y="331"/>
                  </a:cubicBezTo>
                  <a:cubicBezTo>
                    <a:pt x="94" y="332"/>
                    <a:pt x="108" y="337"/>
                    <a:pt x="125" y="342"/>
                  </a:cubicBezTo>
                  <a:cubicBezTo>
                    <a:pt x="127" y="343"/>
                    <a:pt x="128" y="344"/>
                    <a:pt x="129" y="345"/>
                  </a:cubicBezTo>
                  <a:cubicBezTo>
                    <a:pt x="146" y="368"/>
                    <a:pt x="146" y="370"/>
                    <a:pt x="146" y="371"/>
                  </a:cubicBezTo>
                  <a:cubicBezTo>
                    <a:pt x="147" y="374"/>
                    <a:pt x="147" y="376"/>
                    <a:pt x="116" y="387"/>
                  </a:cubicBezTo>
                  <a:cubicBezTo>
                    <a:pt x="116" y="387"/>
                    <a:pt x="116" y="387"/>
                    <a:pt x="116" y="387"/>
                  </a:cubicBezTo>
                  <a:cubicBezTo>
                    <a:pt x="115" y="404"/>
                    <a:pt x="115" y="404"/>
                    <a:pt x="115" y="404"/>
                  </a:cubicBezTo>
                  <a:cubicBezTo>
                    <a:pt x="115" y="407"/>
                    <a:pt x="113" y="409"/>
                    <a:pt x="111" y="41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6" y="420"/>
                    <a:pt x="96" y="420"/>
                    <a:pt x="96" y="420"/>
                  </a:cubicBezTo>
                  <a:cubicBezTo>
                    <a:pt x="92" y="433"/>
                    <a:pt x="92" y="433"/>
                    <a:pt x="92" y="433"/>
                  </a:cubicBezTo>
                  <a:cubicBezTo>
                    <a:pt x="91" y="436"/>
                    <a:pt x="88" y="439"/>
                    <a:pt x="85" y="439"/>
                  </a:cubicBezTo>
                  <a:cubicBezTo>
                    <a:pt x="78" y="439"/>
                    <a:pt x="78" y="439"/>
                    <a:pt x="78" y="439"/>
                  </a:cubicBezTo>
                  <a:cubicBezTo>
                    <a:pt x="78" y="439"/>
                    <a:pt x="78" y="439"/>
                    <a:pt x="77" y="439"/>
                  </a:cubicBezTo>
                  <a:cubicBezTo>
                    <a:pt x="64" y="465"/>
                    <a:pt x="64" y="465"/>
                    <a:pt x="64" y="465"/>
                  </a:cubicBezTo>
                  <a:cubicBezTo>
                    <a:pt x="64" y="465"/>
                    <a:pt x="64" y="466"/>
                    <a:pt x="64" y="466"/>
                  </a:cubicBezTo>
                  <a:cubicBezTo>
                    <a:pt x="64" y="466"/>
                    <a:pt x="64" y="466"/>
                    <a:pt x="65" y="466"/>
                  </a:cubicBezTo>
                  <a:cubicBezTo>
                    <a:pt x="95" y="477"/>
                    <a:pt x="95" y="479"/>
                    <a:pt x="95" y="482"/>
                  </a:cubicBezTo>
                  <a:cubicBezTo>
                    <a:pt x="95" y="483"/>
                    <a:pt x="95" y="485"/>
                    <a:pt x="88" y="497"/>
                  </a:cubicBezTo>
                  <a:cubicBezTo>
                    <a:pt x="86" y="500"/>
                    <a:pt x="83" y="501"/>
                    <a:pt x="81" y="501"/>
                  </a:cubicBezTo>
                  <a:cubicBezTo>
                    <a:pt x="18" y="499"/>
                    <a:pt x="18" y="499"/>
                    <a:pt x="18" y="499"/>
                  </a:cubicBezTo>
                  <a:cubicBezTo>
                    <a:pt x="17" y="499"/>
                    <a:pt x="17" y="499"/>
                    <a:pt x="17" y="50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9" y="514"/>
                    <a:pt x="9" y="514"/>
                  </a:cubicBezTo>
                  <a:cubicBezTo>
                    <a:pt x="64" y="521"/>
                    <a:pt x="64" y="521"/>
                    <a:pt x="64" y="521"/>
                  </a:cubicBezTo>
                  <a:cubicBezTo>
                    <a:pt x="67" y="521"/>
                    <a:pt x="69" y="523"/>
                    <a:pt x="70" y="526"/>
                  </a:cubicBezTo>
                  <a:cubicBezTo>
                    <a:pt x="71" y="529"/>
                    <a:pt x="71" y="532"/>
                    <a:pt x="68" y="534"/>
                  </a:cubicBezTo>
                  <a:cubicBezTo>
                    <a:pt x="57" y="546"/>
                    <a:pt x="57" y="546"/>
                    <a:pt x="57" y="546"/>
                  </a:cubicBezTo>
                  <a:cubicBezTo>
                    <a:pt x="57" y="546"/>
                    <a:pt x="56" y="547"/>
                    <a:pt x="57" y="547"/>
                  </a:cubicBezTo>
                  <a:cubicBezTo>
                    <a:pt x="57" y="547"/>
                    <a:pt x="57" y="547"/>
                    <a:pt x="57" y="547"/>
                  </a:cubicBezTo>
                  <a:cubicBezTo>
                    <a:pt x="72" y="557"/>
                    <a:pt x="84" y="563"/>
                    <a:pt x="89" y="563"/>
                  </a:cubicBezTo>
                  <a:cubicBezTo>
                    <a:pt x="95" y="562"/>
                    <a:pt x="113" y="541"/>
                    <a:pt x="127" y="522"/>
                  </a:cubicBezTo>
                  <a:cubicBezTo>
                    <a:pt x="132" y="516"/>
                    <a:pt x="155" y="486"/>
                    <a:pt x="160" y="483"/>
                  </a:cubicBezTo>
                  <a:cubicBezTo>
                    <a:pt x="162" y="481"/>
                    <a:pt x="165" y="481"/>
                    <a:pt x="167" y="482"/>
                  </a:cubicBezTo>
                  <a:cubicBezTo>
                    <a:pt x="173" y="486"/>
                    <a:pt x="178" y="497"/>
                    <a:pt x="178" y="501"/>
                  </a:cubicBezTo>
                  <a:cubicBezTo>
                    <a:pt x="178" y="502"/>
                    <a:pt x="178" y="506"/>
                    <a:pt x="148" y="543"/>
                  </a:cubicBezTo>
                  <a:cubicBezTo>
                    <a:pt x="148" y="543"/>
                    <a:pt x="147" y="543"/>
                    <a:pt x="147" y="543"/>
                  </a:cubicBezTo>
                  <a:cubicBezTo>
                    <a:pt x="145" y="558"/>
                    <a:pt x="140" y="577"/>
                    <a:pt x="132" y="580"/>
                  </a:cubicBezTo>
                  <a:cubicBezTo>
                    <a:pt x="129" y="581"/>
                    <a:pt x="120" y="595"/>
                    <a:pt x="112" y="613"/>
                  </a:cubicBezTo>
                  <a:cubicBezTo>
                    <a:pt x="112" y="650"/>
                    <a:pt x="112" y="650"/>
                    <a:pt x="112" y="650"/>
                  </a:cubicBezTo>
                  <a:cubicBezTo>
                    <a:pt x="112" y="651"/>
                    <a:pt x="112" y="651"/>
                    <a:pt x="112" y="651"/>
                  </a:cubicBezTo>
                  <a:cubicBezTo>
                    <a:pt x="119" y="662"/>
                    <a:pt x="119" y="662"/>
                    <a:pt x="119" y="662"/>
                  </a:cubicBezTo>
                  <a:cubicBezTo>
                    <a:pt x="121" y="664"/>
                    <a:pt x="121" y="667"/>
                    <a:pt x="120" y="669"/>
                  </a:cubicBezTo>
                  <a:cubicBezTo>
                    <a:pt x="111" y="689"/>
                    <a:pt x="111" y="689"/>
                    <a:pt x="111" y="689"/>
                  </a:cubicBezTo>
                  <a:cubicBezTo>
                    <a:pt x="110" y="692"/>
                    <a:pt x="107" y="694"/>
                    <a:pt x="104" y="694"/>
                  </a:cubicBezTo>
                  <a:cubicBezTo>
                    <a:pt x="99" y="694"/>
                    <a:pt x="99" y="694"/>
                    <a:pt x="99" y="694"/>
                  </a:cubicBezTo>
                  <a:cubicBezTo>
                    <a:pt x="99" y="694"/>
                    <a:pt x="99" y="695"/>
                    <a:pt x="98" y="695"/>
                  </a:cubicBezTo>
                  <a:cubicBezTo>
                    <a:pt x="98" y="695"/>
                    <a:pt x="98" y="695"/>
                    <a:pt x="99" y="696"/>
                  </a:cubicBezTo>
                  <a:cubicBezTo>
                    <a:pt x="105" y="703"/>
                    <a:pt x="105" y="703"/>
                    <a:pt x="105" y="703"/>
                  </a:cubicBezTo>
                  <a:cubicBezTo>
                    <a:pt x="107" y="705"/>
                    <a:pt x="107" y="707"/>
                    <a:pt x="107" y="710"/>
                  </a:cubicBezTo>
                  <a:cubicBezTo>
                    <a:pt x="107" y="712"/>
                    <a:pt x="105" y="714"/>
                    <a:pt x="103" y="716"/>
                  </a:cubicBezTo>
                  <a:cubicBezTo>
                    <a:pt x="93" y="721"/>
                    <a:pt x="93" y="721"/>
                    <a:pt x="93" y="721"/>
                  </a:cubicBezTo>
                  <a:cubicBezTo>
                    <a:pt x="93" y="721"/>
                    <a:pt x="92" y="721"/>
                    <a:pt x="92" y="722"/>
                  </a:cubicBezTo>
                  <a:cubicBezTo>
                    <a:pt x="84" y="758"/>
                    <a:pt x="84" y="758"/>
                    <a:pt x="84" y="758"/>
                  </a:cubicBezTo>
                  <a:cubicBezTo>
                    <a:pt x="84" y="758"/>
                    <a:pt x="84" y="758"/>
                    <a:pt x="84" y="759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7" y="772"/>
                    <a:pt x="97" y="772"/>
                    <a:pt x="97" y="772"/>
                  </a:cubicBezTo>
                  <a:cubicBezTo>
                    <a:pt x="98" y="772"/>
                    <a:pt x="98" y="772"/>
                    <a:pt x="98" y="772"/>
                  </a:cubicBezTo>
                  <a:cubicBezTo>
                    <a:pt x="110" y="758"/>
                    <a:pt x="118" y="749"/>
                    <a:pt x="120" y="746"/>
                  </a:cubicBezTo>
                  <a:cubicBezTo>
                    <a:pt x="121" y="744"/>
                    <a:pt x="123" y="729"/>
                    <a:pt x="124" y="700"/>
                  </a:cubicBezTo>
                  <a:cubicBezTo>
                    <a:pt x="124" y="698"/>
                    <a:pt x="125" y="696"/>
                    <a:pt x="126" y="695"/>
                  </a:cubicBezTo>
                  <a:cubicBezTo>
                    <a:pt x="201" y="626"/>
                    <a:pt x="202" y="626"/>
                    <a:pt x="205" y="629"/>
                  </a:cubicBezTo>
                  <a:cubicBezTo>
                    <a:pt x="206" y="629"/>
                    <a:pt x="206" y="630"/>
                    <a:pt x="206" y="631"/>
                  </a:cubicBezTo>
                  <a:cubicBezTo>
                    <a:pt x="207" y="633"/>
                    <a:pt x="207" y="635"/>
                    <a:pt x="155" y="705"/>
                  </a:cubicBezTo>
                  <a:cubicBezTo>
                    <a:pt x="147" y="748"/>
                    <a:pt x="147" y="748"/>
                    <a:pt x="147" y="748"/>
                  </a:cubicBezTo>
                  <a:cubicBezTo>
                    <a:pt x="147" y="749"/>
                    <a:pt x="147" y="749"/>
                    <a:pt x="147" y="749"/>
                  </a:cubicBezTo>
                  <a:cubicBezTo>
                    <a:pt x="147" y="749"/>
                    <a:pt x="148" y="749"/>
                    <a:pt x="148" y="749"/>
                  </a:cubicBezTo>
                  <a:cubicBezTo>
                    <a:pt x="156" y="748"/>
                    <a:pt x="156" y="748"/>
                    <a:pt x="156" y="748"/>
                  </a:cubicBezTo>
                  <a:cubicBezTo>
                    <a:pt x="156" y="748"/>
                    <a:pt x="156" y="748"/>
                    <a:pt x="157" y="747"/>
                  </a:cubicBezTo>
                  <a:cubicBezTo>
                    <a:pt x="168" y="722"/>
                    <a:pt x="168" y="722"/>
                    <a:pt x="168" y="722"/>
                  </a:cubicBezTo>
                  <a:cubicBezTo>
                    <a:pt x="169" y="719"/>
                    <a:pt x="172" y="718"/>
                    <a:pt x="174" y="717"/>
                  </a:cubicBezTo>
                  <a:cubicBezTo>
                    <a:pt x="177" y="717"/>
                    <a:pt x="180" y="718"/>
                    <a:pt x="182" y="720"/>
                  </a:cubicBezTo>
                  <a:cubicBezTo>
                    <a:pt x="193" y="732"/>
                    <a:pt x="193" y="732"/>
                    <a:pt x="193" y="732"/>
                  </a:cubicBezTo>
                  <a:cubicBezTo>
                    <a:pt x="193" y="733"/>
                    <a:pt x="194" y="733"/>
                    <a:pt x="194" y="733"/>
                  </a:cubicBezTo>
                  <a:cubicBezTo>
                    <a:pt x="195" y="732"/>
                    <a:pt x="195" y="732"/>
                    <a:pt x="195" y="732"/>
                  </a:cubicBezTo>
                  <a:cubicBezTo>
                    <a:pt x="196" y="679"/>
                    <a:pt x="196" y="679"/>
                    <a:pt x="196" y="679"/>
                  </a:cubicBezTo>
                  <a:cubicBezTo>
                    <a:pt x="196" y="674"/>
                    <a:pt x="200" y="671"/>
                    <a:pt x="204" y="671"/>
                  </a:cubicBezTo>
                  <a:cubicBezTo>
                    <a:pt x="217" y="671"/>
                    <a:pt x="217" y="671"/>
                    <a:pt x="217" y="671"/>
                  </a:cubicBezTo>
                  <a:cubicBezTo>
                    <a:pt x="221" y="671"/>
                    <a:pt x="225" y="675"/>
                    <a:pt x="225" y="679"/>
                  </a:cubicBezTo>
                  <a:cubicBezTo>
                    <a:pt x="226" y="700"/>
                    <a:pt x="226" y="700"/>
                    <a:pt x="226" y="700"/>
                  </a:cubicBezTo>
                  <a:cubicBezTo>
                    <a:pt x="226" y="701"/>
                    <a:pt x="226" y="701"/>
                    <a:pt x="226" y="701"/>
                  </a:cubicBezTo>
                  <a:cubicBezTo>
                    <a:pt x="270" y="740"/>
                    <a:pt x="268" y="742"/>
                    <a:pt x="265" y="745"/>
                  </a:cubicBezTo>
                  <a:cubicBezTo>
                    <a:pt x="264" y="747"/>
                    <a:pt x="261" y="747"/>
                    <a:pt x="235" y="745"/>
                  </a:cubicBezTo>
                  <a:cubicBezTo>
                    <a:pt x="232" y="744"/>
                    <a:pt x="229" y="744"/>
                    <a:pt x="226" y="744"/>
                  </a:cubicBezTo>
                  <a:cubicBezTo>
                    <a:pt x="226" y="745"/>
                    <a:pt x="225" y="748"/>
                    <a:pt x="224" y="752"/>
                  </a:cubicBezTo>
                  <a:cubicBezTo>
                    <a:pt x="220" y="765"/>
                    <a:pt x="210" y="798"/>
                    <a:pt x="210" y="803"/>
                  </a:cubicBezTo>
                  <a:cubicBezTo>
                    <a:pt x="211" y="806"/>
                    <a:pt x="227" y="817"/>
                    <a:pt x="233" y="820"/>
                  </a:cubicBezTo>
                  <a:cubicBezTo>
                    <a:pt x="237" y="822"/>
                    <a:pt x="238" y="831"/>
                    <a:pt x="239" y="849"/>
                  </a:cubicBezTo>
                  <a:cubicBezTo>
                    <a:pt x="239" y="851"/>
                    <a:pt x="239" y="853"/>
                    <a:pt x="239" y="854"/>
                  </a:cubicBezTo>
                  <a:cubicBezTo>
                    <a:pt x="239" y="862"/>
                    <a:pt x="224" y="879"/>
                    <a:pt x="221" y="882"/>
                  </a:cubicBezTo>
                  <a:cubicBezTo>
                    <a:pt x="220" y="883"/>
                    <a:pt x="219" y="893"/>
                    <a:pt x="218" y="899"/>
                  </a:cubicBezTo>
                  <a:cubicBezTo>
                    <a:pt x="217" y="908"/>
                    <a:pt x="217" y="913"/>
                    <a:pt x="215" y="915"/>
                  </a:cubicBezTo>
                  <a:cubicBezTo>
                    <a:pt x="215" y="916"/>
                    <a:pt x="213" y="919"/>
                    <a:pt x="212" y="922"/>
                  </a:cubicBezTo>
                  <a:cubicBezTo>
                    <a:pt x="199" y="946"/>
                    <a:pt x="191" y="960"/>
                    <a:pt x="185" y="961"/>
                  </a:cubicBezTo>
                  <a:cubicBezTo>
                    <a:pt x="179" y="963"/>
                    <a:pt x="152" y="993"/>
                    <a:pt x="150" y="1001"/>
                  </a:cubicBezTo>
                  <a:cubicBezTo>
                    <a:pt x="155" y="1007"/>
                    <a:pt x="166" y="1032"/>
                    <a:pt x="166" y="1041"/>
                  </a:cubicBezTo>
                  <a:cubicBezTo>
                    <a:pt x="166" y="1047"/>
                    <a:pt x="190" y="1063"/>
                    <a:pt x="199" y="1067"/>
                  </a:cubicBezTo>
                  <a:cubicBezTo>
                    <a:pt x="199" y="1064"/>
                    <a:pt x="200" y="1060"/>
                    <a:pt x="201" y="1056"/>
                  </a:cubicBezTo>
                  <a:cubicBezTo>
                    <a:pt x="203" y="1040"/>
                    <a:pt x="205" y="1029"/>
                    <a:pt x="211" y="1026"/>
                  </a:cubicBezTo>
                  <a:cubicBezTo>
                    <a:pt x="212" y="1025"/>
                    <a:pt x="213" y="1025"/>
                    <a:pt x="214" y="1025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374" y="1038"/>
                  </a:moveTo>
                  <a:cubicBezTo>
                    <a:pt x="374" y="1038"/>
                    <a:pt x="374" y="1038"/>
                    <a:pt x="374" y="1038"/>
                  </a:cubicBezTo>
                  <a:close/>
                  <a:moveTo>
                    <a:pt x="215" y="1032"/>
                  </a:moveTo>
                  <a:cubicBezTo>
                    <a:pt x="215" y="1032"/>
                    <a:pt x="215" y="1032"/>
                    <a:pt x="215" y="1032"/>
                  </a:cubicBezTo>
                  <a:cubicBezTo>
                    <a:pt x="215" y="1032"/>
                    <a:pt x="215" y="1032"/>
                    <a:pt x="215" y="1032"/>
                  </a:cubicBezTo>
                  <a:close/>
                  <a:moveTo>
                    <a:pt x="229" y="826"/>
                  </a:moveTo>
                  <a:cubicBezTo>
                    <a:pt x="229" y="826"/>
                    <a:pt x="229" y="826"/>
                    <a:pt x="229" y="826"/>
                  </a:cubicBezTo>
                  <a:cubicBezTo>
                    <a:pt x="229" y="826"/>
                    <a:pt x="229" y="826"/>
                    <a:pt x="229" y="826"/>
                  </a:cubicBezTo>
                  <a:close/>
                  <a:moveTo>
                    <a:pt x="626" y="825"/>
                  </a:moveTo>
                  <a:cubicBezTo>
                    <a:pt x="626" y="825"/>
                    <a:pt x="626" y="825"/>
                    <a:pt x="626" y="825"/>
                  </a:cubicBezTo>
                  <a:close/>
                  <a:moveTo>
                    <a:pt x="544" y="624"/>
                  </a:moveTo>
                  <a:cubicBezTo>
                    <a:pt x="544" y="624"/>
                    <a:pt x="544" y="624"/>
                    <a:pt x="544" y="624"/>
                  </a:cubicBezTo>
                  <a:close/>
                  <a:moveTo>
                    <a:pt x="403" y="284"/>
                  </a:moveTo>
                  <a:cubicBezTo>
                    <a:pt x="403" y="284"/>
                    <a:pt x="403" y="284"/>
                    <a:pt x="403" y="284"/>
                  </a:cubicBezTo>
                  <a:cubicBezTo>
                    <a:pt x="403" y="284"/>
                    <a:pt x="403" y="284"/>
                    <a:pt x="403" y="284"/>
                  </a:cubicBezTo>
                  <a:close/>
                  <a:moveTo>
                    <a:pt x="353" y="276"/>
                  </a:moveTo>
                  <a:cubicBezTo>
                    <a:pt x="353" y="276"/>
                    <a:pt x="353" y="276"/>
                    <a:pt x="353" y="276"/>
                  </a:cubicBezTo>
                  <a:cubicBezTo>
                    <a:pt x="353" y="276"/>
                    <a:pt x="353" y="276"/>
                    <a:pt x="353" y="276"/>
                  </a:cubicBezTo>
                  <a:close/>
                  <a:moveTo>
                    <a:pt x="164" y="171"/>
                  </a:moveTo>
                  <a:cubicBezTo>
                    <a:pt x="164" y="171"/>
                    <a:pt x="164" y="171"/>
                    <a:pt x="164" y="171"/>
                  </a:cubicBezTo>
                  <a:close/>
                  <a:moveTo>
                    <a:pt x="457" y="109"/>
                  </a:moveTo>
                  <a:cubicBezTo>
                    <a:pt x="457" y="109"/>
                    <a:pt x="457" y="109"/>
                    <a:pt x="457" y="109"/>
                  </a:cubicBezTo>
                  <a:close/>
                  <a:moveTo>
                    <a:pt x="246" y="29"/>
                  </a:moveTo>
                  <a:cubicBezTo>
                    <a:pt x="246" y="29"/>
                    <a:pt x="246" y="29"/>
                    <a:pt x="246" y="29"/>
                  </a:cubicBezTo>
                  <a:cubicBezTo>
                    <a:pt x="246" y="29"/>
                    <a:pt x="246" y="29"/>
                    <a:pt x="246" y="29"/>
                  </a:cubicBezTo>
                  <a:close/>
                  <a:moveTo>
                    <a:pt x="511" y="18"/>
                  </a:moveTo>
                  <a:cubicBezTo>
                    <a:pt x="511" y="18"/>
                    <a:pt x="511" y="18"/>
                    <a:pt x="511" y="18"/>
                  </a:cubicBezTo>
                  <a:close/>
                  <a:moveTo>
                    <a:pt x="282" y="16"/>
                  </a:moveTo>
                  <a:cubicBezTo>
                    <a:pt x="282" y="16"/>
                    <a:pt x="282" y="16"/>
                    <a:pt x="282" y="16"/>
                  </a:cubicBezTo>
                  <a:cubicBezTo>
                    <a:pt x="282" y="16"/>
                    <a:pt x="282" y="16"/>
                    <a:pt x="282" y="1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22FDE414-77F7-4942-B710-6DB3857BA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2126" y="700088"/>
              <a:ext cx="357188" cy="357188"/>
            </a:xfrm>
            <a:custGeom>
              <a:avLst/>
              <a:gdLst>
                <a:gd name="T0" fmla="*/ 0 w 150"/>
                <a:gd name="T1" fmla="*/ 123 h 150"/>
                <a:gd name="T2" fmla="*/ 3 w 150"/>
                <a:gd name="T3" fmla="*/ 72 h 150"/>
                <a:gd name="T4" fmla="*/ 9 w 150"/>
                <a:gd name="T5" fmla="*/ 68 h 150"/>
                <a:gd name="T6" fmla="*/ 52 w 150"/>
                <a:gd name="T7" fmla="*/ 73 h 150"/>
                <a:gd name="T8" fmla="*/ 63 w 150"/>
                <a:gd name="T9" fmla="*/ 62 h 150"/>
                <a:gd name="T10" fmla="*/ 64 w 150"/>
                <a:gd name="T11" fmla="*/ 58 h 150"/>
                <a:gd name="T12" fmla="*/ 61 w 150"/>
                <a:gd name="T13" fmla="*/ 45 h 150"/>
                <a:gd name="T14" fmla="*/ 66 w 150"/>
                <a:gd name="T15" fmla="*/ 40 h 150"/>
                <a:gd name="T16" fmla="*/ 84 w 150"/>
                <a:gd name="T17" fmla="*/ 40 h 150"/>
                <a:gd name="T18" fmla="*/ 127 w 150"/>
                <a:gd name="T19" fmla="*/ 4 h 150"/>
                <a:gd name="T20" fmla="*/ 130 w 150"/>
                <a:gd name="T21" fmla="*/ 2 h 150"/>
                <a:gd name="T22" fmla="*/ 145 w 150"/>
                <a:gd name="T23" fmla="*/ 0 h 150"/>
                <a:gd name="T24" fmla="*/ 150 w 150"/>
                <a:gd name="T25" fmla="*/ 5 h 150"/>
                <a:gd name="T26" fmla="*/ 150 w 150"/>
                <a:gd name="T27" fmla="*/ 35 h 150"/>
                <a:gd name="T28" fmla="*/ 147 w 150"/>
                <a:gd name="T29" fmla="*/ 39 h 150"/>
                <a:gd name="T30" fmla="*/ 129 w 150"/>
                <a:gd name="T31" fmla="*/ 72 h 150"/>
                <a:gd name="T32" fmla="*/ 124 w 150"/>
                <a:gd name="T33" fmla="*/ 76 h 150"/>
                <a:gd name="T34" fmla="*/ 111 w 150"/>
                <a:gd name="T35" fmla="*/ 76 h 150"/>
                <a:gd name="T36" fmla="*/ 106 w 150"/>
                <a:gd name="T37" fmla="*/ 81 h 150"/>
                <a:gd name="T38" fmla="*/ 106 w 150"/>
                <a:gd name="T39" fmla="*/ 92 h 150"/>
                <a:gd name="T40" fmla="*/ 101 w 150"/>
                <a:gd name="T41" fmla="*/ 97 h 150"/>
                <a:gd name="T42" fmla="*/ 92 w 150"/>
                <a:gd name="T43" fmla="*/ 96 h 150"/>
                <a:gd name="T44" fmla="*/ 87 w 150"/>
                <a:gd name="T45" fmla="*/ 100 h 150"/>
                <a:gd name="T46" fmla="*/ 86 w 150"/>
                <a:gd name="T47" fmla="*/ 105 h 150"/>
                <a:gd name="T48" fmla="*/ 82 w 150"/>
                <a:gd name="T49" fmla="*/ 109 h 150"/>
                <a:gd name="T50" fmla="*/ 74 w 150"/>
                <a:gd name="T51" fmla="*/ 109 h 150"/>
                <a:gd name="T52" fmla="*/ 71 w 150"/>
                <a:gd name="T53" fmla="*/ 109 h 150"/>
                <a:gd name="T54" fmla="*/ 54 w 150"/>
                <a:gd name="T55" fmla="*/ 129 h 150"/>
                <a:gd name="T56" fmla="*/ 61 w 150"/>
                <a:gd name="T57" fmla="*/ 141 h 150"/>
                <a:gd name="T58" fmla="*/ 58 w 150"/>
                <a:gd name="T59" fmla="*/ 148 h 150"/>
                <a:gd name="T60" fmla="*/ 49 w 150"/>
                <a:gd name="T61" fmla="*/ 149 h 150"/>
                <a:gd name="T62" fmla="*/ 44 w 150"/>
                <a:gd name="T63" fmla="*/ 144 h 150"/>
                <a:gd name="T64" fmla="*/ 41 w 150"/>
                <a:gd name="T65" fmla="*/ 138 h 150"/>
                <a:gd name="T66" fmla="*/ 3 w 150"/>
                <a:gd name="T67" fmla="*/ 128 h 150"/>
                <a:gd name="T68" fmla="*/ 0 w 150"/>
                <a:gd name="T69" fmla="*/ 12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0">
                  <a:moveTo>
                    <a:pt x="0" y="123"/>
                  </a:moveTo>
                  <a:cubicBezTo>
                    <a:pt x="3" y="72"/>
                    <a:pt x="3" y="72"/>
                    <a:pt x="3" y="72"/>
                  </a:cubicBezTo>
                  <a:cubicBezTo>
                    <a:pt x="4" y="69"/>
                    <a:pt x="6" y="68"/>
                    <a:pt x="9" y="68"/>
                  </a:cubicBezTo>
                  <a:cubicBezTo>
                    <a:pt x="20" y="71"/>
                    <a:pt x="47" y="77"/>
                    <a:pt x="52" y="73"/>
                  </a:cubicBezTo>
                  <a:cubicBezTo>
                    <a:pt x="56" y="69"/>
                    <a:pt x="61" y="64"/>
                    <a:pt x="63" y="62"/>
                  </a:cubicBezTo>
                  <a:cubicBezTo>
                    <a:pt x="63" y="61"/>
                    <a:pt x="64" y="59"/>
                    <a:pt x="64" y="58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2"/>
                    <a:pt x="63" y="39"/>
                    <a:pt x="66" y="40"/>
                  </a:cubicBezTo>
                  <a:cubicBezTo>
                    <a:pt x="73" y="40"/>
                    <a:pt x="82" y="41"/>
                    <a:pt x="84" y="40"/>
                  </a:cubicBezTo>
                  <a:cubicBezTo>
                    <a:pt x="87" y="38"/>
                    <a:pt x="120" y="13"/>
                    <a:pt x="127" y="4"/>
                  </a:cubicBezTo>
                  <a:cubicBezTo>
                    <a:pt x="127" y="3"/>
                    <a:pt x="128" y="2"/>
                    <a:pt x="130" y="2"/>
                  </a:cubicBezTo>
                  <a:cubicBezTo>
                    <a:pt x="136" y="1"/>
                    <a:pt x="142" y="0"/>
                    <a:pt x="145" y="0"/>
                  </a:cubicBezTo>
                  <a:cubicBezTo>
                    <a:pt x="148" y="0"/>
                    <a:pt x="150" y="2"/>
                    <a:pt x="150" y="5"/>
                  </a:cubicBezTo>
                  <a:cubicBezTo>
                    <a:pt x="150" y="35"/>
                    <a:pt x="150" y="35"/>
                    <a:pt x="150" y="35"/>
                  </a:cubicBezTo>
                  <a:cubicBezTo>
                    <a:pt x="150" y="36"/>
                    <a:pt x="149" y="38"/>
                    <a:pt x="147" y="39"/>
                  </a:cubicBezTo>
                  <a:cubicBezTo>
                    <a:pt x="142" y="42"/>
                    <a:pt x="129" y="51"/>
                    <a:pt x="129" y="72"/>
                  </a:cubicBezTo>
                  <a:cubicBezTo>
                    <a:pt x="129" y="74"/>
                    <a:pt x="127" y="76"/>
                    <a:pt x="124" y="76"/>
                  </a:cubicBezTo>
                  <a:cubicBezTo>
                    <a:pt x="111" y="76"/>
                    <a:pt x="111" y="76"/>
                    <a:pt x="111" y="76"/>
                  </a:cubicBezTo>
                  <a:cubicBezTo>
                    <a:pt x="108" y="76"/>
                    <a:pt x="106" y="78"/>
                    <a:pt x="106" y="81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5"/>
                    <a:pt x="104" y="97"/>
                    <a:pt x="101" y="97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89" y="95"/>
                    <a:pt x="87" y="97"/>
                    <a:pt x="87" y="100"/>
                  </a:cubicBezTo>
                  <a:cubicBezTo>
                    <a:pt x="86" y="105"/>
                    <a:pt x="86" y="105"/>
                    <a:pt x="86" y="105"/>
                  </a:cubicBezTo>
                  <a:cubicBezTo>
                    <a:pt x="86" y="107"/>
                    <a:pt x="84" y="109"/>
                    <a:pt x="82" y="109"/>
                  </a:cubicBezTo>
                  <a:cubicBezTo>
                    <a:pt x="74" y="109"/>
                    <a:pt x="74" y="109"/>
                    <a:pt x="74" y="109"/>
                  </a:cubicBezTo>
                  <a:cubicBezTo>
                    <a:pt x="73" y="108"/>
                    <a:pt x="72" y="109"/>
                    <a:pt x="71" y="109"/>
                  </a:cubicBezTo>
                  <a:cubicBezTo>
                    <a:pt x="67" y="113"/>
                    <a:pt x="53" y="123"/>
                    <a:pt x="54" y="129"/>
                  </a:cubicBezTo>
                  <a:cubicBezTo>
                    <a:pt x="55" y="132"/>
                    <a:pt x="58" y="137"/>
                    <a:pt x="61" y="141"/>
                  </a:cubicBezTo>
                  <a:cubicBezTo>
                    <a:pt x="63" y="144"/>
                    <a:pt x="62" y="148"/>
                    <a:pt x="58" y="148"/>
                  </a:cubicBezTo>
                  <a:cubicBezTo>
                    <a:pt x="49" y="149"/>
                    <a:pt x="49" y="149"/>
                    <a:pt x="49" y="149"/>
                  </a:cubicBezTo>
                  <a:cubicBezTo>
                    <a:pt x="46" y="150"/>
                    <a:pt x="44" y="147"/>
                    <a:pt x="44" y="144"/>
                  </a:cubicBezTo>
                  <a:cubicBezTo>
                    <a:pt x="45" y="142"/>
                    <a:pt x="44" y="140"/>
                    <a:pt x="41" y="138"/>
                  </a:cubicBezTo>
                  <a:cubicBezTo>
                    <a:pt x="34" y="134"/>
                    <a:pt x="12" y="130"/>
                    <a:pt x="3" y="128"/>
                  </a:cubicBezTo>
                  <a:cubicBezTo>
                    <a:pt x="1" y="128"/>
                    <a:pt x="0" y="126"/>
                    <a:pt x="0" y="123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19D00A47-20ED-418D-91FC-DC7469D7FC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02601" y="692150"/>
              <a:ext cx="373063" cy="371475"/>
            </a:xfrm>
            <a:custGeom>
              <a:avLst/>
              <a:gdLst>
                <a:gd name="T0" fmla="*/ 47 w 157"/>
                <a:gd name="T1" fmla="*/ 154 h 156"/>
                <a:gd name="T2" fmla="*/ 43 w 157"/>
                <a:gd name="T3" fmla="*/ 144 h 156"/>
                <a:gd name="T4" fmla="*/ 0 w 157"/>
                <a:gd name="T5" fmla="*/ 126 h 156"/>
                <a:gd name="T6" fmla="*/ 7 w 157"/>
                <a:gd name="T7" fmla="*/ 69 h 156"/>
                <a:gd name="T8" fmla="*/ 54 w 157"/>
                <a:gd name="T9" fmla="*/ 73 h 156"/>
                <a:gd name="T10" fmla="*/ 64 w 157"/>
                <a:gd name="T11" fmla="*/ 62 h 156"/>
                <a:gd name="T12" fmla="*/ 64 w 157"/>
                <a:gd name="T13" fmla="*/ 41 h 156"/>
                <a:gd name="T14" fmla="*/ 86 w 157"/>
                <a:gd name="T15" fmla="*/ 40 h 156"/>
                <a:gd name="T16" fmla="*/ 133 w 157"/>
                <a:gd name="T17" fmla="*/ 1 h 156"/>
                <a:gd name="T18" fmla="*/ 155 w 157"/>
                <a:gd name="T19" fmla="*/ 2 h 156"/>
                <a:gd name="T20" fmla="*/ 157 w 157"/>
                <a:gd name="T21" fmla="*/ 38 h 156"/>
                <a:gd name="T22" fmla="*/ 136 w 157"/>
                <a:gd name="T23" fmla="*/ 75 h 156"/>
                <a:gd name="T24" fmla="*/ 115 w 157"/>
                <a:gd name="T25" fmla="*/ 83 h 156"/>
                <a:gd name="T26" fmla="*/ 114 w 157"/>
                <a:gd name="T27" fmla="*/ 84 h 156"/>
                <a:gd name="T28" fmla="*/ 111 w 157"/>
                <a:gd name="T29" fmla="*/ 101 h 156"/>
                <a:gd name="T30" fmla="*/ 95 w 157"/>
                <a:gd name="T31" fmla="*/ 102 h 156"/>
                <a:gd name="T32" fmla="*/ 94 w 157"/>
                <a:gd name="T33" fmla="*/ 103 h 156"/>
                <a:gd name="T34" fmla="*/ 85 w 157"/>
                <a:gd name="T35" fmla="*/ 116 h 156"/>
                <a:gd name="T36" fmla="*/ 77 w 157"/>
                <a:gd name="T37" fmla="*/ 115 h 156"/>
                <a:gd name="T38" fmla="*/ 68 w 157"/>
                <a:gd name="T39" fmla="*/ 142 h 156"/>
                <a:gd name="T40" fmla="*/ 63 w 157"/>
                <a:gd name="T41" fmla="*/ 155 h 156"/>
                <a:gd name="T42" fmla="*/ 53 w 157"/>
                <a:gd name="T43" fmla="*/ 156 h 156"/>
                <a:gd name="T44" fmla="*/ 11 w 157"/>
                <a:gd name="T45" fmla="*/ 75 h 156"/>
                <a:gd name="T46" fmla="*/ 7 w 157"/>
                <a:gd name="T47" fmla="*/ 127 h 156"/>
                <a:gd name="T48" fmla="*/ 8 w 157"/>
                <a:gd name="T49" fmla="*/ 127 h 156"/>
                <a:gd name="T50" fmla="*/ 52 w 157"/>
                <a:gd name="T51" fmla="*/ 148 h 156"/>
                <a:gd name="T52" fmla="*/ 53 w 157"/>
                <a:gd name="T53" fmla="*/ 149 h 156"/>
                <a:gd name="T54" fmla="*/ 63 w 157"/>
                <a:gd name="T55" fmla="*/ 147 h 156"/>
                <a:gd name="T56" fmla="*/ 55 w 157"/>
                <a:gd name="T57" fmla="*/ 133 h 156"/>
                <a:gd name="T58" fmla="*/ 79 w 157"/>
                <a:gd name="T59" fmla="*/ 108 h 156"/>
                <a:gd name="T60" fmla="*/ 87 w 157"/>
                <a:gd name="T61" fmla="*/ 108 h 156"/>
                <a:gd name="T62" fmla="*/ 90 w 157"/>
                <a:gd name="T63" fmla="*/ 97 h 156"/>
                <a:gd name="T64" fmla="*/ 106 w 157"/>
                <a:gd name="T65" fmla="*/ 96 h 156"/>
                <a:gd name="T66" fmla="*/ 107 w 157"/>
                <a:gd name="T67" fmla="*/ 95 h 156"/>
                <a:gd name="T68" fmla="*/ 109 w 157"/>
                <a:gd name="T69" fmla="*/ 78 h 156"/>
                <a:gd name="T70" fmla="*/ 128 w 157"/>
                <a:gd name="T71" fmla="*/ 75 h 156"/>
                <a:gd name="T72" fmla="*/ 150 w 157"/>
                <a:gd name="T73" fmla="*/ 39 h 156"/>
                <a:gd name="T74" fmla="*/ 150 w 157"/>
                <a:gd name="T75" fmla="*/ 8 h 156"/>
                <a:gd name="T76" fmla="*/ 149 w 157"/>
                <a:gd name="T77" fmla="*/ 7 h 156"/>
                <a:gd name="T78" fmla="*/ 134 w 157"/>
                <a:gd name="T79" fmla="*/ 9 h 156"/>
                <a:gd name="T80" fmla="*/ 70 w 157"/>
                <a:gd name="T81" fmla="*/ 46 h 156"/>
                <a:gd name="T82" fmla="*/ 69 w 157"/>
                <a:gd name="T83" fmla="*/ 47 h 156"/>
                <a:gd name="T84" fmla="*/ 69 w 157"/>
                <a:gd name="T85" fmla="*/ 67 h 156"/>
                <a:gd name="T86" fmla="*/ 12 w 157"/>
                <a:gd name="T87" fmla="*/ 75 h 156"/>
                <a:gd name="T88" fmla="*/ 4 w 157"/>
                <a:gd name="T89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7" h="156">
                  <a:moveTo>
                    <a:pt x="53" y="156"/>
                  </a:moveTo>
                  <a:cubicBezTo>
                    <a:pt x="51" y="156"/>
                    <a:pt x="49" y="155"/>
                    <a:pt x="47" y="154"/>
                  </a:cubicBezTo>
                  <a:cubicBezTo>
                    <a:pt x="45" y="152"/>
                    <a:pt x="45" y="149"/>
                    <a:pt x="45" y="147"/>
                  </a:cubicBezTo>
                  <a:cubicBezTo>
                    <a:pt x="45" y="146"/>
                    <a:pt x="45" y="145"/>
                    <a:pt x="43" y="144"/>
                  </a:cubicBezTo>
                  <a:cubicBezTo>
                    <a:pt x="39" y="141"/>
                    <a:pt x="25" y="138"/>
                    <a:pt x="7" y="135"/>
                  </a:cubicBezTo>
                  <a:cubicBezTo>
                    <a:pt x="3" y="134"/>
                    <a:pt x="0" y="130"/>
                    <a:pt x="0" y="126"/>
                  </a:cubicBezTo>
                  <a:cubicBezTo>
                    <a:pt x="4" y="75"/>
                    <a:pt x="4" y="75"/>
                    <a:pt x="4" y="75"/>
                  </a:cubicBezTo>
                  <a:cubicBezTo>
                    <a:pt x="4" y="73"/>
                    <a:pt x="5" y="70"/>
                    <a:pt x="7" y="69"/>
                  </a:cubicBezTo>
                  <a:cubicBezTo>
                    <a:pt x="9" y="68"/>
                    <a:pt x="11" y="67"/>
                    <a:pt x="14" y="68"/>
                  </a:cubicBezTo>
                  <a:cubicBezTo>
                    <a:pt x="42" y="74"/>
                    <a:pt x="52" y="74"/>
                    <a:pt x="54" y="73"/>
                  </a:cubicBezTo>
                  <a:cubicBezTo>
                    <a:pt x="58" y="70"/>
                    <a:pt x="62" y="65"/>
                    <a:pt x="64" y="62"/>
                  </a:cubicBezTo>
                  <a:cubicBezTo>
                    <a:pt x="64" y="62"/>
                    <a:pt x="64" y="62"/>
                    <a:pt x="64" y="62"/>
                  </a:cubicBezTo>
                  <a:cubicBezTo>
                    <a:pt x="62" y="48"/>
                    <a:pt x="62" y="48"/>
                    <a:pt x="62" y="48"/>
                  </a:cubicBezTo>
                  <a:cubicBezTo>
                    <a:pt x="61" y="46"/>
                    <a:pt x="62" y="43"/>
                    <a:pt x="64" y="41"/>
                  </a:cubicBezTo>
                  <a:cubicBezTo>
                    <a:pt x="66" y="40"/>
                    <a:pt x="68" y="39"/>
                    <a:pt x="71" y="39"/>
                  </a:cubicBezTo>
                  <a:cubicBezTo>
                    <a:pt x="83" y="41"/>
                    <a:pt x="86" y="40"/>
                    <a:pt x="86" y="40"/>
                  </a:cubicBezTo>
                  <a:cubicBezTo>
                    <a:pt x="89" y="38"/>
                    <a:pt x="121" y="13"/>
                    <a:pt x="128" y="4"/>
                  </a:cubicBezTo>
                  <a:cubicBezTo>
                    <a:pt x="129" y="3"/>
                    <a:pt x="131" y="2"/>
                    <a:pt x="133" y="1"/>
                  </a:cubicBezTo>
                  <a:cubicBezTo>
                    <a:pt x="140" y="0"/>
                    <a:pt x="146" y="0"/>
                    <a:pt x="149" y="0"/>
                  </a:cubicBezTo>
                  <a:cubicBezTo>
                    <a:pt x="151" y="0"/>
                    <a:pt x="153" y="0"/>
                    <a:pt x="155" y="2"/>
                  </a:cubicBezTo>
                  <a:cubicBezTo>
                    <a:pt x="156" y="4"/>
                    <a:pt x="157" y="6"/>
                    <a:pt x="157" y="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41"/>
                    <a:pt x="156" y="43"/>
                    <a:pt x="153" y="45"/>
                  </a:cubicBezTo>
                  <a:cubicBezTo>
                    <a:pt x="148" y="48"/>
                    <a:pt x="137" y="56"/>
                    <a:pt x="136" y="75"/>
                  </a:cubicBezTo>
                  <a:cubicBezTo>
                    <a:pt x="136" y="79"/>
                    <a:pt x="133" y="83"/>
                    <a:pt x="128" y="83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14" y="83"/>
                    <a:pt x="114" y="83"/>
                    <a:pt x="114" y="84"/>
                  </a:cubicBezTo>
                  <a:cubicBezTo>
                    <a:pt x="114" y="95"/>
                    <a:pt x="114" y="95"/>
                    <a:pt x="114" y="95"/>
                  </a:cubicBezTo>
                  <a:cubicBezTo>
                    <a:pt x="114" y="97"/>
                    <a:pt x="113" y="100"/>
                    <a:pt x="111" y="101"/>
                  </a:cubicBezTo>
                  <a:cubicBezTo>
                    <a:pt x="110" y="103"/>
                    <a:pt x="107" y="103"/>
                    <a:pt x="105" y="103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5" y="102"/>
                    <a:pt x="95" y="102"/>
                  </a:cubicBezTo>
                  <a:cubicBezTo>
                    <a:pt x="95" y="102"/>
                    <a:pt x="94" y="103"/>
                    <a:pt x="94" y="103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113"/>
                    <a:pt x="90" y="116"/>
                    <a:pt x="85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5"/>
                    <a:pt x="77" y="115"/>
                  </a:cubicBezTo>
                  <a:cubicBezTo>
                    <a:pt x="67" y="123"/>
                    <a:pt x="62" y="129"/>
                    <a:pt x="62" y="131"/>
                  </a:cubicBezTo>
                  <a:cubicBezTo>
                    <a:pt x="62" y="132"/>
                    <a:pt x="63" y="135"/>
                    <a:pt x="68" y="142"/>
                  </a:cubicBezTo>
                  <a:cubicBezTo>
                    <a:pt x="70" y="144"/>
                    <a:pt x="70" y="147"/>
                    <a:pt x="69" y="150"/>
                  </a:cubicBezTo>
                  <a:cubicBezTo>
                    <a:pt x="68" y="153"/>
                    <a:pt x="66" y="155"/>
                    <a:pt x="63" y="155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3" y="156"/>
                    <a:pt x="53" y="156"/>
                    <a:pt x="53" y="156"/>
                  </a:cubicBezTo>
                  <a:close/>
                  <a:moveTo>
                    <a:pt x="12" y="75"/>
                  </a:moveTo>
                  <a:cubicBezTo>
                    <a:pt x="12" y="75"/>
                    <a:pt x="11" y="75"/>
                    <a:pt x="11" y="75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7" y="127"/>
                    <a:pt x="8" y="127"/>
                    <a:pt x="8" y="127"/>
                  </a:cubicBezTo>
                  <a:cubicBezTo>
                    <a:pt x="20" y="129"/>
                    <a:pt x="40" y="134"/>
                    <a:pt x="46" y="137"/>
                  </a:cubicBezTo>
                  <a:cubicBezTo>
                    <a:pt x="52" y="141"/>
                    <a:pt x="52" y="145"/>
                    <a:pt x="52" y="148"/>
                  </a:cubicBezTo>
                  <a:cubicBezTo>
                    <a:pt x="52" y="148"/>
                    <a:pt x="52" y="148"/>
                    <a:pt x="52" y="149"/>
                  </a:cubicBezTo>
                  <a:cubicBezTo>
                    <a:pt x="52" y="149"/>
                    <a:pt x="53" y="149"/>
                    <a:pt x="53" y="149"/>
                  </a:cubicBezTo>
                  <a:cubicBezTo>
                    <a:pt x="62" y="148"/>
                    <a:pt x="62" y="148"/>
                    <a:pt x="62" y="148"/>
                  </a:cubicBezTo>
                  <a:cubicBezTo>
                    <a:pt x="62" y="148"/>
                    <a:pt x="62" y="148"/>
                    <a:pt x="63" y="147"/>
                  </a:cubicBezTo>
                  <a:cubicBezTo>
                    <a:pt x="63" y="147"/>
                    <a:pt x="63" y="147"/>
                    <a:pt x="62" y="146"/>
                  </a:cubicBezTo>
                  <a:cubicBezTo>
                    <a:pt x="58" y="140"/>
                    <a:pt x="55" y="136"/>
                    <a:pt x="55" y="133"/>
                  </a:cubicBezTo>
                  <a:cubicBezTo>
                    <a:pt x="54" y="131"/>
                    <a:pt x="53" y="124"/>
                    <a:pt x="73" y="110"/>
                  </a:cubicBezTo>
                  <a:cubicBezTo>
                    <a:pt x="75" y="108"/>
                    <a:pt x="77" y="108"/>
                    <a:pt x="79" y="108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9"/>
                    <a:pt x="87" y="108"/>
                    <a:pt x="87" y="108"/>
                  </a:cubicBezTo>
                  <a:cubicBezTo>
                    <a:pt x="87" y="102"/>
                    <a:pt x="87" y="102"/>
                    <a:pt x="87" y="102"/>
                  </a:cubicBezTo>
                  <a:cubicBezTo>
                    <a:pt x="87" y="100"/>
                    <a:pt x="88" y="98"/>
                    <a:pt x="90" y="97"/>
                  </a:cubicBezTo>
                  <a:cubicBezTo>
                    <a:pt x="92" y="95"/>
                    <a:pt x="94" y="95"/>
                    <a:pt x="96" y="95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6" y="96"/>
                    <a:pt x="107" y="95"/>
                    <a:pt x="107" y="95"/>
                  </a:cubicBezTo>
                  <a:cubicBezTo>
                    <a:pt x="106" y="84"/>
                    <a:pt x="106" y="84"/>
                    <a:pt x="106" y="84"/>
                  </a:cubicBezTo>
                  <a:cubicBezTo>
                    <a:pt x="106" y="81"/>
                    <a:pt x="107" y="79"/>
                    <a:pt x="109" y="78"/>
                  </a:cubicBezTo>
                  <a:cubicBezTo>
                    <a:pt x="110" y="76"/>
                    <a:pt x="112" y="75"/>
                    <a:pt x="115" y="75"/>
                  </a:cubicBezTo>
                  <a:cubicBezTo>
                    <a:pt x="128" y="75"/>
                    <a:pt x="128" y="75"/>
                    <a:pt x="128" y="75"/>
                  </a:cubicBezTo>
                  <a:cubicBezTo>
                    <a:pt x="129" y="75"/>
                    <a:pt x="129" y="75"/>
                    <a:pt x="129" y="75"/>
                  </a:cubicBezTo>
                  <a:cubicBezTo>
                    <a:pt x="130" y="53"/>
                    <a:pt x="144" y="42"/>
                    <a:pt x="150" y="39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50" y="8"/>
                    <a:pt x="150" y="8"/>
                    <a:pt x="150" y="8"/>
                  </a:cubicBezTo>
                  <a:cubicBezTo>
                    <a:pt x="150" y="7"/>
                    <a:pt x="150" y="7"/>
                    <a:pt x="150" y="7"/>
                  </a:cubicBezTo>
                  <a:cubicBezTo>
                    <a:pt x="150" y="7"/>
                    <a:pt x="149" y="7"/>
                    <a:pt x="149" y="7"/>
                  </a:cubicBezTo>
                  <a:cubicBezTo>
                    <a:pt x="146" y="7"/>
                    <a:pt x="141" y="7"/>
                    <a:pt x="134" y="8"/>
                  </a:cubicBezTo>
                  <a:cubicBezTo>
                    <a:pt x="134" y="8"/>
                    <a:pt x="134" y="9"/>
                    <a:pt x="134" y="9"/>
                  </a:cubicBezTo>
                  <a:cubicBezTo>
                    <a:pt x="126" y="18"/>
                    <a:pt x="93" y="44"/>
                    <a:pt x="90" y="46"/>
                  </a:cubicBezTo>
                  <a:cubicBezTo>
                    <a:pt x="88" y="47"/>
                    <a:pt x="86" y="48"/>
                    <a:pt x="70" y="46"/>
                  </a:cubicBezTo>
                  <a:cubicBezTo>
                    <a:pt x="70" y="46"/>
                    <a:pt x="69" y="46"/>
                    <a:pt x="69" y="46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1" y="63"/>
                    <a:pt x="71" y="65"/>
                    <a:pt x="69" y="67"/>
                  </a:cubicBezTo>
                  <a:cubicBezTo>
                    <a:pt x="67" y="70"/>
                    <a:pt x="63" y="75"/>
                    <a:pt x="58" y="79"/>
                  </a:cubicBezTo>
                  <a:cubicBezTo>
                    <a:pt x="57" y="80"/>
                    <a:pt x="52" y="84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lose/>
                  <a:moveTo>
                    <a:pt x="4" y="126"/>
                  </a:moveTo>
                  <a:cubicBezTo>
                    <a:pt x="4" y="126"/>
                    <a:pt x="4" y="126"/>
                    <a:pt x="4" y="12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1E4B9874-B7A3-42EC-8D20-1522B30D4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3838" y="1190625"/>
              <a:ext cx="287338" cy="625475"/>
            </a:xfrm>
            <a:custGeom>
              <a:avLst/>
              <a:gdLst>
                <a:gd name="T0" fmla="*/ 49 w 121"/>
                <a:gd name="T1" fmla="*/ 29 h 263"/>
                <a:gd name="T2" fmla="*/ 49 w 121"/>
                <a:gd name="T3" fmla="*/ 14 h 263"/>
                <a:gd name="T4" fmla="*/ 54 w 121"/>
                <a:gd name="T5" fmla="*/ 9 h 263"/>
                <a:gd name="T6" fmla="*/ 84 w 121"/>
                <a:gd name="T7" fmla="*/ 11 h 263"/>
                <a:gd name="T8" fmla="*/ 115 w 121"/>
                <a:gd name="T9" fmla="*/ 1 h 263"/>
                <a:gd name="T10" fmla="*/ 120 w 121"/>
                <a:gd name="T11" fmla="*/ 6 h 263"/>
                <a:gd name="T12" fmla="*/ 117 w 121"/>
                <a:gd name="T13" fmla="*/ 36 h 263"/>
                <a:gd name="T14" fmla="*/ 116 w 121"/>
                <a:gd name="T15" fmla="*/ 39 h 263"/>
                <a:gd name="T16" fmla="*/ 83 w 121"/>
                <a:gd name="T17" fmla="*/ 77 h 263"/>
                <a:gd name="T18" fmla="*/ 82 w 121"/>
                <a:gd name="T19" fmla="*/ 80 h 263"/>
                <a:gd name="T20" fmla="*/ 81 w 121"/>
                <a:gd name="T21" fmla="*/ 178 h 263"/>
                <a:gd name="T22" fmla="*/ 80 w 121"/>
                <a:gd name="T23" fmla="*/ 181 h 263"/>
                <a:gd name="T24" fmla="*/ 54 w 121"/>
                <a:gd name="T25" fmla="*/ 204 h 263"/>
                <a:gd name="T26" fmla="*/ 51 w 121"/>
                <a:gd name="T27" fmla="*/ 208 h 263"/>
                <a:gd name="T28" fmla="*/ 52 w 121"/>
                <a:gd name="T29" fmla="*/ 218 h 263"/>
                <a:gd name="T30" fmla="*/ 47 w 121"/>
                <a:gd name="T31" fmla="*/ 222 h 263"/>
                <a:gd name="T32" fmla="*/ 40 w 121"/>
                <a:gd name="T33" fmla="*/ 222 h 263"/>
                <a:gd name="T34" fmla="*/ 35 w 121"/>
                <a:gd name="T35" fmla="*/ 227 h 263"/>
                <a:gd name="T36" fmla="*/ 35 w 121"/>
                <a:gd name="T37" fmla="*/ 244 h 263"/>
                <a:gd name="T38" fmla="*/ 33 w 121"/>
                <a:gd name="T39" fmla="*/ 248 h 263"/>
                <a:gd name="T40" fmla="*/ 6 w 121"/>
                <a:gd name="T41" fmla="*/ 261 h 263"/>
                <a:gd name="T42" fmla="*/ 0 w 121"/>
                <a:gd name="T43" fmla="*/ 257 h 263"/>
                <a:gd name="T44" fmla="*/ 0 w 121"/>
                <a:gd name="T45" fmla="*/ 235 h 263"/>
                <a:gd name="T46" fmla="*/ 1 w 121"/>
                <a:gd name="T47" fmla="*/ 231 h 263"/>
                <a:gd name="T48" fmla="*/ 22 w 121"/>
                <a:gd name="T49" fmla="*/ 210 h 263"/>
                <a:gd name="T50" fmla="*/ 23 w 121"/>
                <a:gd name="T51" fmla="*/ 184 h 263"/>
                <a:gd name="T52" fmla="*/ 54 w 121"/>
                <a:gd name="T53" fmla="*/ 151 h 263"/>
                <a:gd name="T54" fmla="*/ 58 w 121"/>
                <a:gd name="T55" fmla="*/ 59 h 263"/>
                <a:gd name="T56" fmla="*/ 63 w 121"/>
                <a:gd name="T57" fmla="*/ 54 h 263"/>
                <a:gd name="T58" fmla="*/ 69 w 121"/>
                <a:gd name="T59" fmla="*/ 56 h 263"/>
                <a:gd name="T60" fmla="*/ 74 w 121"/>
                <a:gd name="T61" fmla="*/ 49 h 263"/>
                <a:gd name="T62" fmla="*/ 53 w 121"/>
                <a:gd name="T63" fmla="*/ 34 h 263"/>
                <a:gd name="T64" fmla="*/ 49 w 121"/>
                <a:gd name="T65" fmla="*/ 2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263">
                  <a:moveTo>
                    <a:pt x="49" y="29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49" y="11"/>
                    <a:pt x="51" y="9"/>
                    <a:pt x="54" y="9"/>
                  </a:cubicBezTo>
                  <a:cubicBezTo>
                    <a:pt x="63" y="11"/>
                    <a:pt x="81" y="14"/>
                    <a:pt x="84" y="11"/>
                  </a:cubicBezTo>
                  <a:cubicBezTo>
                    <a:pt x="86" y="9"/>
                    <a:pt x="105" y="3"/>
                    <a:pt x="115" y="1"/>
                  </a:cubicBezTo>
                  <a:cubicBezTo>
                    <a:pt x="118" y="0"/>
                    <a:pt x="121" y="2"/>
                    <a:pt x="120" y="6"/>
                  </a:cubicBezTo>
                  <a:cubicBezTo>
                    <a:pt x="117" y="36"/>
                    <a:pt x="117" y="36"/>
                    <a:pt x="117" y="36"/>
                  </a:cubicBezTo>
                  <a:cubicBezTo>
                    <a:pt x="117" y="37"/>
                    <a:pt x="116" y="38"/>
                    <a:pt x="116" y="39"/>
                  </a:cubicBezTo>
                  <a:cubicBezTo>
                    <a:pt x="83" y="77"/>
                    <a:pt x="83" y="77"/>
                    <a:pt x="83" y="77"/>
                  </a:cubicBezTo>
                  <a:cubicBezTo>
                    <a:pt x="83" y="78"/>
                    <a:pt x="82" y="79"/>
                    <a:pt x="82" y="80"/>
                  </a:cubicBezTo>
                  <a:cubicBezTo>
                    <a:pt x="81" y="178"/>
                    <a:pt x="81" y="178"/>
                    <a:pt x="81" y="178"/>
                  </a:cubicBezTo>
                  <a:cubicBezTo>
                    <a:pt x="81" y="179"/>
                    <a:pt x="81" y="180"/>
                    <a:pt x="80" y="181"/>
                  </a:cubicBezTo>
                  <a:cubicBezTo>
                    <a:pt x="76" y="186"/>
                    <a:pt x="61" y="200"/>
                    <a:pt x="54" y="204"/>
                  </a:cubicBezTo>
                  <a:cubicBezTo>
                    <a:pt x="52" y="205"/>
                    <a:pt x="51" y="206"/>
                    <a:pt x="51" y="208"/>
                  </a:cubicBezTo>
                  <a:cubicBezTo>
                    <a:pt x="52" y="218"/>
                    <a:pt x="52" y="218"/>
                    <a:pt x="52" y="218"/>
                  </a:cubicBezTo>
                  <a:cubicBezTo>
                    <a:pt x="52" y="220"/>
                    <a:pt x="50" y="222"/>
                    <a:pt x="47" y="222"/>
                  </a:cubicBezTo>
                  <a:cubicBezTo>
                    <a:pt x="40" y="222"/>
                    <a:pt x="40" y="222"/>
                    <a:pt x="40" y="222"/>
                  </a:cubicBezTo>
                  <a:cubicBezTo>
                    <a:pt x="37" y="222"/>
                    <a:pt x="35" y="224"/>
                    <a:pt x="35" y="227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5" y="246"/>
                    <a:pt x="34" y="247"/>
                    <a:pt x="33" y="248"/>
                  </a:cubicBezTo>
                  <a:cubicBezTo>
                    <a:pt x="27" y="251"/>
                    <a:pt x="14" y="256"/>
                    <a:pt x="6" y="261"/>
                  </a:cubicBezTo>
                  <a:cubicBezTo>
                    <a:pt x="3" y="263"/>
                    <a:pt x="0" y="261"/>
                    <a:pt x="0" y="25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3"/>
                    <a:pt x="0" y="232"/>
                    <a:pt x="1" y="231"/>
                  </a:cubicBezTo>
                  <a:cubicBezTo>
                    <a:pt x="7" y="227"/>
                    <a:pt x="21" y="215"/>
                    <a:pt x="22" y="210"/>
                  </a:cubicBezTo>
                  <a:cubicBezTo>
                    <a:pt x="23" y="203"/>
                    <a:pt x="21" y="186"/>
                    <a:pt x="23" y="184"/>
                  </a:cubicBezTo>
                  <a:cubicBezTo>
                    <a:pt x="26" y="182"/>
                    <a:pt x="49" y="170"/>
                    <a:pt x="54" y="151"/>
                  </a:cubicBezTo>
                  <a:cubicBezTo>
                    <a:pt x="59" y="135"/>
                    <a:pt x="58" y="77"/>
                    <a:pt x="58" y="59"/>
                  </a:cubicBezTo>
                  <a:cubicBezTo>
                    <a:pt x="58" y="56"/>
                    <a:pt x="61" y="54"/>
                    <a:pt x="63" y="54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73" y="56"/>
                    <a:pt x="76" y="53"/>
                    <a:pt x="74" y="49"/>
                  </a:cubicBezTo>
                  <a:cubicBezTo>
                    <a:pt x="71" y="43"/>
                    <a:pt x="65" y="34"/>
                    <a:pt x="53" y="34"/>
                  </a:cubicBezTo>
                  <a:cubicBezTo>
                    <a:pt x="51" y="34"/>
                    <a:pt x="49" y="32"/>
                    <a:pt x="49" y="2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04FCB494-BAEE-411F-B84E-E0AE17D4A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34313" y="1182688"/>
              <a:ext cx="304800" cy="638175"/>
            </a:xfrm>
            <a:custGeom>
              <a:avLst/>
              <a:gdLst>
                <a:gd name="T0" fmla="*/ 4 w 128"/>
                <a:gd name="T1" fmla="*/ 267 h 268"/>
                <a:gd name="T2" fmla="*/ 0 w 128"/>
                <a:gd name="T3" fmla="*/ 238 h 268"/>
                <a:gd name="T4" fmla="*/ 23 w 128"/>
                <a:gd name="T5" fmla="*/ 212 h 268"/>
                <a:gd name="T6" fmla="*/ 25 w 128"/>
                <a:gd name="T7" fmla="*/ 185 h 268"/>
                <a:gd name="T8" fmla="*/ 55 w 128"/>
                <a:gd name="T9" fmla="*/ 154 h 268"/>
                <a:gd name="T10" fmla="*/ 61 w 128"/>
                <a:gd name="T11" fmla="*/ 56 h 268"/>
                <a:gd name="T12" fmla="*/ 74 w 128"/>
                <a:gd name="T13" fmla="*/ 55 h 268"/>
                <a:gd name="T14" fmla="*/ 75 w 128"/>
                <a:gd name="T15" fmla="*/ 54 h 268"/>
                <a:gd name="T16" fmla="*/ 49 w 128"/>
                <a:gd name="T17" fmla="*/ 32 h 268"/>
                <a:gd name="T18" fmla="*/ 52 w 128"/>
                <a:gd name="T19" fmla="*/ 10 h 268"/>
                <a:gd name="T20" fmla="*/ 85 w 128"/>
                <a:gd name="T21" fmla="*/ 11 h 268"/>
                <a:gd name="T22" fmla="*/ 125 w 128"/>
                <a:gd name="T23" fmla="*/ 2 h 268"/>
                <a:gd name="T24" fmla="*/ 124 w 128"/>
                <a:gd name="T25" fmla="*/ 40 h 268"/>
                <a:gd name="T26" fmla="*/ 90 w 128"/>
                <a:gd name="T27" fmla="*/ 82 h 268"/>
                <a:gd name="T28" fmla="*/ 89 w 128"/>
                <a:gd name="T29" fmla="*/ 181 h 268"/>
                <a:gd name="T30" fmla="*/ 59 w 128"/>
                <a:gd name="T31" fmla="*/ 210 h 268"/>
                <a:gd name="T32" fmla="*/ 59 w 128"/>
                <a:gd name="T33" fmla="*/ 220 h 268"/>
                <a:gd name="T34" fmla="*/ 51 w 128"/>
                <a:gd name="T35" fmla="*/ 229 h 268"/>
                <a:gd name="T36" fmla="*/ 43 w 128"/>
                <a:gd name="T37" fmla="*/ 230 h 268"/>
                <a:gd name="T38" fmla="*/ 38 w 128"/>
                <a:gd name="T39" fmla="*/ 254 h 268"/>
                <a:gd name="T40" fmla="*/ 8 w 128"/>
                <a:gd name="T41" fmla="*/ 268 h 268"/>
                <a:gd name="T42" fmla="*/ 30 w 128"/>
                <a:gd name="T43" fmla="*/ 200 h 268"/>
                <a:gd name="T44" fmla="*/ 8 w 128"/>
                <a:gd name="T45" fmla="*/ 237 h 268"/>
                <a:gd name="T46" fmla="*/ 7 w 128"/>
                <a:gd name="T47" fmla="*/ 260 h 268"/>
                <a:gd name="T48" fmla="*/ 9 w 128"/>
                <a:gd name="T49" fmla="*/ 261 h 268"/>
                <a:gd name="T50" fmla="*/ 36 w 128"/>
                <a:gd name="T51" fmla="*/ 247 h 268"/>
                <a:gd name="T52" fmla="*/ 44 w 128"/>
                <a:gd name="T53" fmla="*/ 222 h 268"/>
                <a:gd name="T54" fmla="*/ 52 w 128"/>
                <a:gd name="T55" fmla="*/ 221 h 268"/>
                <a:gd name="T56" fmla="*/ 52 w 128"/>
                <a:gd name="T57" fmla="*/ 211 h 268"/>
                <a:gd name="T58" fmla="*/ 82 w 128"/>
                <a:gd name="T59" fmla="*/ 182 h 268"/>
                <a:gd name="T60" fmla="*/ 83 w 128"/>
                <a:gd name="T61" fmla="*/ 83 h 268"/>
                <a:gd name="T62" fmla="*/ 117 w 128"/>
                <a:gd name="T63" fmla="*/ 39 h 268"/>
                <a:gd name="T64" fmla="*/ 121 w 128"/>
                <a:gd name="T65" fmla="*/ 8 h 268"/>
                <a:gd name="T66" fmla="*/ 120 w 128"/>
                <a:gd name="T67" fmla="*/ 7 h 268"/>
                <a:gd name="T68" fmla="*/ 57 w 128"/>
                <a:gd name="T69" fmla="*/ 16 h 268"/>
                <a:gd name="T70" fmla="*/ 56 w 128"/>
                <a:gd name="T71" fmla="*/ 17 h 268"/>
                <a:gd name="T72" fmla="*/ 57 w 128"/>
                <a:gd name="T73" fmla="*/ 33 h 268"/>
                <a:gd name="T74" fmla="*/ 80 w 128"/>
                <a:gd name="T75" fmla="*/ 59 h 268"/>
                <a:gd name="T76" fmla="*/ 67 w 128"/>
                <a:gd name="T77" fmla="*/ 61 h 268"/>
                <a:gd name="T78" fmla="*/ 66 w 128"/>
                <a:gd name="T79" fmla="*/ 62 h 268"/>
                <a:gd name="T80" fmla="*/ 32 w 128"/>
                <a:gd name="T81" fmla="*/ 189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8" h="268">
                  <a:moveTo>
                    <a:pt x="8" y="268"/>
                  </a:moveTo>
                  <a:cubicBezTo>
                    <a:pt x="7" y="268"/>
                    <a:pt x="5" y="268"/>
                    <a:pt x="4" y="267"/>
                  </a:cubicBezTo>
                  <a:cubicBezTo>
                    <a:pt x="2" y="266"/>
                    <a:pt x="0" y="263"/>
                    <a:pt x="0" y="260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35"/>
                    <a:pt x="1" y="233"/>
                    <a:pt x="3" y="231"/>
                  </a:cubicBezTo>
                  <a:cubicBezTo>
                    <a:pt x="15" y="222"/>
                    <a:pt x="22" y="215"/>
                    <a:pt x="23" y="212"/>
                  </a:cubicBezTo>
                  <a:cubicBezTo>
                    <a:pt x="23" y="209"/>
                    <a:pt x="23" y="205"/>
                    <a:pt x="23" y="201"/>
                  </a:cubicBezTo>
                  <a:cubicBezTo>
                    <a:pt x="23" y="191"/>
                    <a:pt x="22" y="187"/>
                    <a:pt x="25" y="185"/>
                  </a:cubicBezTo>
                  <a:cubicBezTo>
                    <a:pt x="26" y="184"/>
                    <a:pt x="27" y="183"/>
                    <a:pt x="28" y="183"/>
                  </a:cubicBezTo>
                  <a:cubicBezTo>
                    <a:pt x="34" y="179"/>
                    <a:pt x="51" y="168"/>
                    <a:pt x="55" y="154"/>
                  </a:cubicBezTo>
                  <a:cubicBezTo>
                    <a:pt x="59" y="138"/>
                    <a:pt x="59" y="79"/>
                    <a:pt x="59" y="62"/>
                  </a:cubicBezTo>
                  <a:cubicBezTo>
                    <a:pt x="58" y="59"/>
                    <a:pt x="60" y="57"/>
                    <a:pt x="61" y="56"/>
                  </a:cubicBezTo>
                  <a:cubicBezTo>
                    <a:pt x="63" y="54"/>
                    <a:pt x="66" y="53"/>
                    <a:pt x="68" y="54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5"/>
                    <a:pt x="75" y="55"/>
                    <a:pt x="75" y="55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1" y="45"/>
                    <a:pt x="65" y="41"/>
                    <a:pt x="57" y="40"/>
                  </a:cubicBezTo>
                  <a:cubicBezTo>
                    <a:pt x="52" y="40"/>
                    <a:pt x="49" y="37"/>
                    <a:pt x="49" y="32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4"/>
                    <a:pt x="50" y="12"/>
                    <a:pt x="52" y="10"/>
                  </a:cubicBezTo>
                  <a:cubicBezTo>
                    <a:pt x="54" y="9"/>
                    <a:pt x="56" y="8"/>
                    <a:pt x="58" y="9"/>
                  </a:cubicBezTo>
                  <a:cubicBezTo>
                    <a:pt x="76" y="12"/>
                    <a:pt x="83" y="12"/>
                    <a:pt x="85" y="11"/>
                  </a:cubicBezTo>
                  <a:cubicBezTo>
                    <a:pt x="87" y="10"/>
                    <a:pt x="91" y="7"/>
                    <a:pt x="118" y="0"/>
                  </a:cubicBezTo>
                  <a:cubicBezTo>
                    <a:pt x="120" y="0"/>
                    <a:pt x="123" y="0"/>
                    <a:pt x="125" y="2"/>
                  </a:cubicBezTo>
                  <a:cubicBezTo>
                    <a:pt x="127" y="4"/>
                    <a:pt x="128" y="6"/>
                    <a:pt x="128" y="9"/>
                  </a:cubicBezTo>
                  <a:cubicBezTo>
                    <a:pt x="124" y="40"/>
                    <a:pt x="124" y="40"/>
                    <a:pt x="124" y="40"/>
                  </a:cubicBezTo>
                  <a:cubicBezTo>
                    <a:pt x="124" y="41"/>
                    <a:pt x="124" y="43"/>
                    <a:pt x="123" y="44"/>
                  </a:cubicBezTo>
                  <a:cubicBezTo>
                    <a:pt x="90" y="82"/>
                    <a:pt x="90" y="82"/>
                    <a:pt x="90" y="82"/>
                  </a:cubicBezTo>
                  <a:cubicBezTo>
                    <a:pt x="90" y="82"/>
                    <a:pt x="90" y="83"/>
                    <a:pt x="90" y="83"/>
                  </a:cubicBezTo>
                  <a:cubicBezTo>
                    <a:pt x="89" y="181"/>
                    <a:pt x="89" y="181"/>
                    <a:pt x="89" y="181"/>
                  </a:cubicBezTo>
                  <a:cubicBezTo>
                    <a:pt x="89" y="183"/>
                    <a:pt x="88" y="185"/>
                    <a:pt x="87" y="187"/>
                  </a:cubicBezTo>
                  <a:cubicBezTo>
                    <a:pt x="81" y="193"/>
                    <a:pt x="67" y="206"/>
                    <a:pt x="59" y="210"/>
                  </a:cubicBezTo>
                  <a:cubicBezTo>
                    <a:pt x="59" y="210"/>
                    <a:pt x="59" y="211"/>
                    <a:pt x="59" y="211"/>
                  </a:cubicBezTo>
                  <a:cubicBezTo>
                    <a:pt x="59" y="220"/>
                    <a:pt x="59" y="220"/>
                    <a:pt x="59" y="220"/>
                  </a:cubicBezTo>
                  <a:cubicBezTo>
                    <a:pt x="59" y="223"/>
                    <a:pt x="59" y="225"/>
                    <a:pt x="57" y="226"/>
                  </a:cubicBezTo>
                  <a:cubicBezTo>
                    <a:pt x="56" y="228"/>
                    <a:pt x="53" y="229"/>
                    <a:pt x="51" y="229"/>
                  </a:cubicBezTo>
                  <a:cubicBezTo>
                    <a:pt x="44" y="229"/>
                    <a:pt x="44" y="229"/>
                    <a:pt x="44" y="229"/>
                  </a:cubicBezTo>
                  <a:cubicBezTo>
                    <a:pt x="43" y="229"/>
                    <a:pt x="43" y="229"/>
                    <a:pt x="43" y="230"/>
                  </a:cubicBezTo>
                  <a:cubicBezTo>
                    <a:pt x="43" y="247"/>
                    <a:pt x="43" y="247"/>
                    <a:pt x="43" y="247"/>
                  </a:cubicBezTo>
                  <a:cubicBezTo>
                    <a:pt x="43" y="250"/>
                    <a:pt x="41" y="253"/>
                    <a:pt x="38" y="254"/>
                  </a:cubicBezTo>
                  <a:cubicBezTo>
                    <a:pt x="33" y="257"/>
                    <a:pt x="20" y="263"/>
                    <a:pt x="12" y="267"/>
                  </a:cubicBezTo>
                  <a:cubicBezTo>
                    <a:pt x="11" y="268"/>
                    <a:pt x="10" y="268"/>
                    <a:pt x="8" y="268"/>
                  </a:cubicBezTo>
                  <a:close/>
                  <a:moveTo>
                    <a:pt x="30" y="190"/>
                  </a:moveTo>
                  <a:cubicBezTo>
                    <a:pt x="30" y="192"/>
                    <a:pt x="30" y="197"/>
                    <a:pt x="30" y="200"/>
                  </a:cubicBezTo>
                  <a:cubicBezTo>
                    <a:pt x="30" y="205"/>
                    <a:pt x="30" y="210"/>
                    <a:pt x="30" y="213"/>
                  </a:cubicBezTo>
                  <a:cubicBezTo>
                    <a:pt x="29" y="218"/>
                    <a:pt x="21" y="226"/>
                    <a:pt x="8" y="237"/>
                  </a:cubicBezTo>
                  <a:cubicBezTo>
                    <a:pt x="7" y="237"/>
                    <a:pt x="7" y="238"/>
                    <a:pt x="7" y="238"/>
                  </a:cubicBezTo>
                  <a:cubicBezTo>
                    <a:pt x="7" y="260"/>
                    <a:pt x="7" y="260"/>
                    <a:pt x="7" y="260"/>
                  </a:cubicBezTo>
                  <a:cubicBezTo>
                    <a:pt x="7" y="261"/>
                    <a:pt x="8" y="261"/>
                    <a:pt x="8" y="261"/>
                  </a:cubicBezTo>
                  <a:cubicBezTo>
                    <a:pt x="8" y="261"/>
                    <a:pt x="8" y="261"/>
                    <a:pt x="9" y="261"/>
                  </a:cubicBezTo>
                  <a:cubicBezTo>
                    <a:pt x="17" y="256"/>
                    <a:pt x="30" y="250"/>
                    <a:pt x="35" y="248"/>
                  </a:cubicBezTo>
                  <a:cubicBezTo>
                    <a:pt x="35" y="248"/>
                    <a:pt x="36" y="247"/>
                    <a:pt x="36" y="247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36" y="225"/>
                    <a:pt x="39" y="222"/>
                    <a:pt x="44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52" y="222"/>
                    <a:pt x="52" y="222"/>
                    <a:pt x="52" y="221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11"/>
                    <a:pt x="52" y="211"/>
                    <a:pt x="52" y="211"/>
                  </a:cubicBezTo>
                  <a:cubicBezTo>
                    <a:pt x="52" y="208"/>
                    <a:pt x="53" y="205"/>
                    <a:pt x="56" y="204"/>
                  </a:cubicBezTo>
                  <a:cubicBezTo>
                    <a:pt x="62" y="201"/>
                    <a:pt x="73" y="191"/>
                    <a:pt x="82" y="182"/>
                  </a:cubicBezTo>
                  <a:cubicBezTo>
                    <a:pt x="82" y="182"/>
                    <a:pt x="82" y="181"/>
                    <a:pt x="82" y="181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1"/>
                    <a:pt x="83" y="79"/>
                    <a:pt x="85" y="77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8"/>
                    <a:pt x="121" y="7"/>
                    <a:pt x="120" y="7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94" y="14"/>
                    <a:pt x="90" y="16"/>
                    <a:pt x="90" y="17"/>
                  </a:cubicBezTo>
                  <a:cubicBezTo>
                    <a:pt x="89" y="18"/>
                    <a:pt x="86" y="21"/>
                    <a:pt x="57" y="16"/>
                  </a:cubicBezTo>
                  <a:cubicBezTo>
                    <a:pt x="57" y="16"/>
                    <a:pt x="57" y="16"/>
                    <a:pt x="56" y="16"/>
                  </a:cubicBezTo>
                  <a:cubicBezTo>
                    <a:pt x="56" y="16"/>
                    <a:pt x="56" y="16"/>
                    <a:pt x="56" y="17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33"/>
                    <a:pt x="57" y="33"/>
                    <a:pt x="57" y="33"/>
                  </a:cubicBezTo>
                  <a:cubicBezTo>
                    <a:pt x="68" y="33"/>
                    <a:pt x="77" y="40"/>
                    <a:pt x="81" y="51"/>
                  </a:cubicBezTo>
                  <a:cubicBezTo>
                    <a:pt x="83" y="54"/>
                    <a:pt x="82" y="57"/>
                    <a:pt x="80" y="59"/>
                  </a:cubicBezTo>
                  <a:cubicBezTo>
                    <a:pt x="79" y="61"/>
                    <a:pt x="76" y="63"/>
                    <a:pt x="73" y="6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66" y="61"/>
                    <a:pt x="66" y="61"/>
                    <a:pt x="66" y="61"/>
                  </a:cubicBezTo>
                  <a:cubicBezTo>
                    <a:pt x="66" y="61"/>
                    <a:pt x="66" y="62"/>
                    <a:pt x="66" y="62"/>
                  </a:cubicBezTo>
                  <a:cubicBezTo>
                    <a:pt x="66" y="85"/>
                    <a:pt x="66" y="139"/>
                    <a:pt x="62" y="155"/>
                  </a:cubicBezTo>
                  <a:cubicBezTo>
                    <a:pt x="57" y="173"/>
                    <a:pt x="39" y="184"/>
                    <a:pt x="32" y="189"/>
                  </a:cubicBezTo>
                  <a:cubicBezTo>
                    <a:pt x="31" y="189"/>
                    <a:pt x="31" y="189"/>
                    <a:pt x="30" y="19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7">
              <a:extLst>
                <a:ext uri="{FF2B5EF4-FFF2-40B4-BE49-F238E27FC236}">
                  <a16:creationId xmlns:a16="http://schemas.microsoft.com/office/drawing/2014/main" id="{9804142D-7241-43F4-9B1B-9FC418EA88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1826" y="1187450"/>
              <a:ext cx="352425" cy="360363"/>
            </a:xfrm>
            <a:custGeom>
              <a:avLst/>
              <a:gdLst>
                <a:gd name="T0" fmla="*/ 0 w 148"/>
                <a:gd name="T1" fmla="*/ 84 h 151"/>
                <a:gd name="T2" fmla="*/ 0 w 148"/>
                <a:gd name="T3" fmla="*/ 74 h 151"/>
                <a:gd name="T4" fmla="*/ 5 w 148"/>
                <a:gd name="T5" fmla="*/ 69 h 151"/>
                <a:gd name="T6" fmla="*/ 15 w 148"/>
                <a:gd name="T7" fmla="*/ 69 h 151"/>
                <a:gd name="T8" fmla="*/ 18 w 148"/>
                <a:gd name="T9" fmla="*/ 68 h 151"/>
                <a:gd name="T10" fmla="*/ 28 w 148"/>
                <a:gd name="T11" fmla="*/ 56 h 151"/>
                <a:gd name="T12" fmla="*/ 32 w 148"/>
                <a:gd name="T13" fmla="*/ 55 h 151"/>
                <a:gd name="T14" fmla="*/ 53 w 148"/>
                <a:gd name="T15" fmla="*/ 55 h 151"/>
                <a:gd name="T16" fmla="*/ 58 w 148"/>
                <a:gd name="T17" fmla="*/ 50 h 151"/>
                <a:gd name="T18" fmla="*/ 58 w 148"/>
                <a:gd name="T19" fmla="*/ 39 h 151"/>
                <a:gd name="T20" fmla="*/ 54 w 148"/>
                <a:gd name="T21" fmla="*/ 34 h 151"/>
                <a:gd name="T22" fmla="*/ 48 w 148"/>
                <a:gd name="T23" fmla="*/ 33 h 151"/>
                <a:gd name="T24" fmla="*/ 45 w 148"/>
                <a:gd name="T25" fmla="*/ 28 h 151"/>
                <a:gd name="T26" fmla="*/ 47 w 148"/>
                <a:gd name="T27" fmla="*/ 5 h 151"/>
                <a:gd name="T28" fmla="*/ 52 w 148"/>
                <a:gd name="T29" fmla="*/ 1 h 151"/>
                <a:gd name="T30" fmla="*/ 89 w 148"/>
                <a:gd name="T31" fmla="*/ 11 h 151"/>
                <a:gd name="T32" fmla="*/ 89 w 148"/>
                <a:gd name="T33" fmla="*/ 81 h 151"/>
                <a:gd name="T34" fmla="*/ 85 w 148"/>
                <a:gd name="T35" fmla="*/ 86 h 151"/>
                <a:gd name="T36" fmla="*/ 79 w 148"/>
                <a:gd name="T37" fmla="*/ 87 h 151"/>
                <a:gd name="T38" fmla="*/ 75 w 148"/>
                <a:gd name="T39" fmla="*/ 91 h 151"/>
                <a:gd name="T40" fmla="*/ 75 w 148"/>
                <a:gd name="T41" fmla="*/ 100 h 151"/>
                <a:gd name="T42" fmla="*/ 79 w 148"/>
                <a:gd name="T43" fmla="*/ 105 h 151"/>
                <a:gd name="T44" fmla="*/ 101 w 148"/>
                <a:gd name="T45" fmla="*/ 113 h 151"/>
                <a:gd name="T46" fmla="*/ 112 w 148"/>
                <a:gd name="T47" fmla="*/ 137 h 151"/>
                <a:gd name="T48" fmla="*/ 142 w 148"/>
                <a:gd name="T49" fmla="*/ 127 h 151"/>
                <a:gd name="T50" fmla="*/ 148 w 148"/>
                <a:gd name="T51" fmla="*/ 131 h 151"/>
                <a:gd name="T52" fmla="*/ 148 w 148"/>
                <a:gd name="T53" fmla="*/ 147 h 151"/>
                <a:gd name="T54" fmla="*/ 144 w 148"/>
                <a:gd name="T55" fmla="*/ 151 h 151"/>
                <a:gd name="T56" fmla="*/ 60 w 148"/>
                <a:gd name="T57" fmla="*/ 151 h 151"/>
                <a:gd name="T58" fmla="*/ 56 w 148"/>
                <a:gd name="T59" fmla="*/ 147 h 151"/>
                <a:gd name="T60" fmla="*/ 47 w 148"/>
                <a:gd name="T61" fmla="*/ 134 h 151"/>
                <a:gd name="T62" fmla="*/ 40 w 148"/>
                <a:gd name="T63" fmla="*/ 134 h 151"/>
                <a:gd name="T64" fmla="*/ 36 w 148"/>
                <a:gd name="T65" fmla="*/ 129 h 151"/>
                <a:gd name="T66" fmla="*/ 37 w 148"/>
                <a:gd name="T67" fmla="*/ 89 h 151"/>
                <a:gd name="T68" fmla="*/ 30 w 148"/>
                <a:gd name="T69" fmla="*/ 85 h 151"/>
                <a:gd name="T70" fmla="*/ 21 w 148"/>
                <a:gd name="T71" fmla="*/ 93 h 151"/>
                <a:gd name="T72" fmla="*/ 16 w 148"/>
                <a:gd name="T73" fmla="*/ 94 h 151"/>
                <a:gd name="T74" fmla="*/ 3 w 148"/>
                <a:gd name="T75" fmla="*/ 88 h 151"/>
                <a:gd name="T76" fmla="*/ 0 w 148"/>
                <a:gd name="T77" fmla="*/ 8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151">
                  <a:moveTo>
                    <a:pt x="0" y="84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1"/>
                    <a:pt x="2" y="69"/>
                    <a:pt x="5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7" y="69"/>
                    <a:pt x="18" y="68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9" y="55"/>
                    <a:pt x="31" y="55"/>
                    <a:pt x="32" y="55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6" y="55"/>
                    <a:pt x="58" y="53"/>
                    <a:pt x="58" y="5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37"/>
                    <a:pt x="56" y="35"/>
                    <a:pt x="54" y="34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6" y="33"/>
                    <a:pt x="44" y="31"/>
                    <a:pt x="45" y="28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2"/>
                    <a:pt x="50" y="0"/>
                    <a:pt x="52" y="1"/>
                  </a:cubicBezTo>
                  <a:cubicBezTo>
                    <a:pt x="62" y="2"/>
                    <a:pt x="87" y="6"/>
                    <a:pt x="89" y="11"/>
                  </a:cubicBezTo>
                  <a:cubicBezTo>
                    <a:pt x="90" y="17"/>
                    <a:pt x="89" y="67"/>
                    <a:pt x="89" y="81"/>
                  </a:cubicBezTo>
                  <a:cubicBezTo>
                    <a:pt x="89" y="84"/>
                    <a:pt x="87" y="85"/>
                    <a:pt x="85" y="86"/>
                  </a:cubicBezTo>
                  <a:cubicBezTo>
                    <a:pt x="79" y="87"/>
                    <a:pt x="79" y="87"/>
                    <a:pt x="79" y="87"/>
                  </a:cubicBezTo>
                  <a:cubicBezTo>
                    <a:pt x="76" y="87"/>
                    <a:pt x="75" y="89"/>
                    <a:pt x="75" y="91"/>
                  </a:cubicBezTo>
                  <a:cubicBezTo>
                    <a:pt x="75" y="100"/>
                    <a:pt x="75" y="100"/>
                    <a:pt x="75" y="100"/>
                  </a:cubicBezTo>
                  <a:cubicBezTo>
                    <a:pt x="76" y="102"/>
                    <a:pt x="77" y="104"/>
                    <a:pt x="79" y="105"/>
                  </a:cubicBezTo>
                  <a:cubicBezTo>
                    <a:pt x="85" y="105"/>
                    <a:pt x="98" y="108"/>
                    <a:pt x="101" y="113"/>
                  </a:cubicBezTo>
                  <a:cubicBezTo>
                    <a:pt x="105" y="121"/>
                    <a:pt x="106" y="136"/>
                    <a:pt x="112" y="137"/>
                  </a:cubicBezTo>
                  <a:cubicBezTo>
                    <a:pt x="116" y="138"/>
                    <a:pt x="133" y="131"/>
                    <a:pt x="142" y="127"/>
                  </a:cubicBezTo>
                  <a:cubicBezTo>
                    <a:pt x="145" y="125"/>
                    <a:pt x="148" y="128"/>
                    <a:pt x="148" y="131"/>
                  </a:cubicBezTo>
                  <a:cubicBezTo>
                    <a:pt x="148" y="147"/>
                    <a:pt x="148" y="147"/>
                    <a:pt x="148" y="147"/>
                  </a:cubicBezTo>
                  <a:cubicBezTo>
                    <a:pt x="148" y="149"/>
                    <a:pt x="146" y="151"/>
                    <a:pt x="144" y="151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58" y="151"/>
                    <a:pt x="56" y="149"/>
                    <a:pt x="56" y="147"/>
                  </a:cubicBezTo>
                  <a:cubicBezTo>
                    <a:pt x="55" y="142"/>
                    <a:pt x="53" y="134"/>
                    <a:pt x="47" y="134"/>
                  </a:cubicBezTo>
                  <a:cubicBezTo>
                    <a:pt x="44" y="134"/>
                    <a:pt x="42" y="134"/>
                    <a:pt x="40" y="134"/>
                  </a:cubicBezTo>
                  <a:cubicBezTo>
                    <a:pt x="38" y="134"/>
                    <a:pt x="36" y="132"/>
                    <a:pt x="36" y="12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37" y="85"/>
                    <a:pt x="33" y="82"/>
                    <a:pt x="30" y="85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19" y="95"/>
                    <a:pt x="18" y="95"/>
                    <a:pt x="16" y="94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1" y="88"/>
                    <a:pt x="0" y="86"/>
                    <a:pt x="0" y="84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8">
              <a:extLst>
                <a:ext uri="{FF2B5EF4-FFF2-40B4-BE49-F238E27FC236}">
                  <a16:creationId xmlns:a16="http://schemas.microsoft.com/office/drawing/2014/main" id="{6704E6E3-431A-4D75-A09F-B5201D6DAB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301" y="1181100"/>
              <a:ext cx="371475" cy="376238"/>
            </a:xfrm>
            <a:custGeom>
              <a:avLst/>
              <a:gdLst>
                <a:gd name="T0" fmla="*/ 64 w 156"/>
                <a:gd name="T1" fmla="*/ 158 h 158"/>
                <a:gd name="T2" fmla="*/ 51 w 156"/>
                <a:gd name="T3" fmla="*/ 140 h 158"/>
                <a:gd name="T4" fmla="*/ 44 w 156"/>
                <a:gd name="T5" fmla="*/ 140 h 158"/>
                <a:gd name="T6" fmla="*/ 38 w 156"/>
                <a:gd name="T7" fmla="*/ 138 h 158"/>
                <a:gd name="T8" fmla="*/ 38 w 156"/>
                <a:gd name="T9" fmla="*/ 92 h 158"/>
                <a:gd name="T10" fmla="*/ 36 w 156"/>
                <a:gd name="T11" fmla="*/ 91 h 158"/>
                <a:gd name="T12" fmla="*/ 18 w 156"/>
                <a:gd name="T13" fmla="*/ 101 h 158"/>
                <a:gd name="T14" fmla="*/ 0 w 156"/>
                <a:gd name="T15" fmla="*/ 87 h 158"/>
                <a:gd name="T16" fmla="*/ 9 w 156"/>
                <a:gd name="T17" fmla="*/ 69 h 158"/>
                <a:gd name="T18" fmla="*/ 20 w 156"/>
                <a:gd name="T19" fmla="*/ 68 h 158"/>
                <a:gd name="T20" fmla="*/ 36 w 156"/>
                <a:gd name="T21" fmla="*/ 54 h 158"/>
                <a:gd name="T22" fmla="*/ 58 w 156"/>
                <a:gd name="T23" fmla="*/ 53 h 158"/>
                <a:gd name="T24" fmla="*/ 58 w 156"/>
                <a:gd name="T25" fmla="*/ 41 h 158"/>
                <a:gd name="T26" fmla="*/ 45 w 156"/>
                <a:gd name="T27" fmla="*/ 31 h 158"/>
                <a:gd name="T28" fmla="*/ 51 w 156"/>
                <a:gd name="T29" fmla="*/ 2 h 158"/>
                <a:gd name="T30" fmla="*/ 96 w 156"/>
                <a:gd name="T31" fmla="*/ 13 h 158"/>
                <a:gd name="T32" fmla="*/ 89 w 156"/>
                <a:gd name="T33" fmla="*/ 92 h 158"/>
                <a:gd name="T34" fmla="*/ 83 w 156"/>
                <a:gd name="T35" fmla="*/ 94 h 158"/>
                <a:gd name="T36" fmla="*/ 84 w 156"/>
                <a:gd name="T37" fmla="*/ 104 h 158"/>
                <a:gd name="T38" fmla="*/ 113 w 156"/>
                <a:gd name="T39" fmla="*/ 126 h 158"/>
                <a:gd name="T40" fmla="*/ 144 w 156"/>
                <a:gd name="T41" fmla="*/ 126 h 158"/>
                <a:gd name="T42" fmla="*/ 156 w 156"/>
                <a:gd name="T43" fmla="*/ 134 h 158"/>
                <a:gd name="T44" fmla="*/ 148 w 156"/>
                <a:gd name="T45" fmla="*/ 158 h 158"/>
                <a:gd name="T46" fmla="*/ 63 w 156"/>
                <a:gd name="T47" fmla="*/ 150 h 158"/>
                <a:gd name="T48" fmla="*/ 148 w 156"/>
                <a:gd name="T49" fmla="*/ 151 h 158"/>
                <a:gd name="T50" fmla="*/ 149 w 156"/>
                <a:gd name="T51" fmla="*/ 134 h 158"/>
                <a:gd name="T52" fmla="*/ 147 w 156"/>
                <a:gd name="T53" fmla="*/ 133 h 158"/>
                <a:gd name="T54" fmla="*/ 106 w 156"/>
                <a:gd name="T55" fmla="*/ 128 h 158"/>
                <a:gd name="T56" fmla="*/ 83 w 156"/>
                <a:gd name="T57" fmla="*/ 111 h 158"/>
                <a:gd name="T58" fmla="*/ 75 w 156"/>
                <a:gd name="T59" fmla="*/ 94 h 158"/>
                <a:gd name="T60" fmla="*/ 88 w 156"/>
                <a:gd name="T61" fmla="*/ 85 h 158"/>
                <a:gd name="T62" fmla="*/ 89 w 156"/>
                <a:gd name="T63" fmla="*/ 15 h 158"/>
                <a:gd name="T64" fmla="*/ 55 w 156"/>
                <a:gd name="T65" fmla="*/ 7 h 158"/>
                <a:gd name="T66" fmla="*/ 52 w 156"/>
                <a:gd name="T67" fmla="*/ 32 h 158"/>
                <a:gd name="T68" fmla="*/ 59 w 156"/>
                <a:gd name="T69" fmla="*/ 34 h 158"/>
                <a:gd name="T70" fmla="*/ 65 w 156"/>
                <a:gd name="T71" fmla="*/ 53 h 158"/>
                <a:gd name="T72" fmla="*/ 36 w 156"/>
                <a:gd name="T73" fmla="*/ 61 h 158"/>
                <a:gd name="T74" fmla="*/ 25 w 156"/>
                <a:gd name="T75" fmla="*/ 73 h 158"/>
                <a:gd name="T76" fmla="*/ 9 w 156"/>
                <a:gd name="T77" fmla="*/ 76 h 158"/>
                <a:gd name="T78" fmla="*/ 8 w 156"/>
                <a:gd name="T79" fmla="*/ 87 h 158"/>
                <a:gd name="T80" fmla="*/ 21 w 156"/>
                <a:gd name="T81" fmla="*/ 94 h 158"/>
                <a:gd name="T82" fmla="*/ 31 w 156"/>
                <a:gd name="T83" fmla="*/ 86 h 158"/>
                <a:gd name="T84" fmla="*/ 45 w 156"/>
                <a:gd name="T85" fmla="*/ 92 h 158"/>
                <a:gd name="T86" fmla="*/ 43 w 156"/>
                <a:gd name="T87" fmla="*/ 133 h 158"/>
                <a:gd name="T88" fmla="*/ 44 w 156"/>
                <a:gd name="T89" fmla="*/ 133 h 158"/>
                <a:gd name="T90" fmla="*/ 51 w 156"/>
                <a:gd name="T91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6" h="158">
                  <a:moveTo>
                    <a:pt x="148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0" y="158"/>
                    <a:pt x="57" y="155"/>
                    <a:pt x="56" y="151"/>
                  </a:cubicBezTo>
                  <a:cubicBezTo>
                    <a:pt x="56" y="149"/>
                    <a:pt x="55" y="140"/>
                    <a:pt x="51" y="140"/>
                  </a:cubicBezTo>
                  <a:cubicBezTo>
                    <a:pt x="51" y="140"/>
                    <a:pt x="51" y="140"/>
                    <a:pt x="51" y="140"/>
                  </a:cubicBezTo>
                  <a:cubicBezTo>
                    <a:pt x="48" y="140"/>
                    <a:pt x="46" y="140"/>
                    <a:pt x="44" y="140"/>
                  </a:cubicBezTo>
                  <a:cubicBezTo>
                    <a:pt x="44" y="140"/>
                    <a:pt x="44" y="140"/>
                    <a:pt x="44" y="140"/>
                  </a:cubicBezTo>
                  <a:cubicBezTo>
                    <a:pt x="42" y="140"/>
                    <a:pt x="40" y="139"/>
                    <a:pt x="38" y="138"/>
                  </a:cubicBezTo>
                  <a:cubicBezTo>
                    <a:pt x="37" y="136"/>
                    <a:pt x="36" y="134"/>
                    <a:pt x="36" y="13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1"/>
                    <a:pt x="37" y="91"/>
                    <a:pt x="37" y="91"/>
                  </a:cubicBezTo>
                  <a:cubicBezTo>
                    <a:pt x="37" y="91"/>
                    <a:pt x="36" y="91"/>
                    <a:pt x="36" y="91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5" y="101"/>
                    <a:pt x="21" y="102"/>
                    <a:pt x="18" y="101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3"/>
                    <a:pt x="0" y="91"/>
                    <a:pt x="0" y="8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2"/>
                    <a:pt x="4" y="69"/>
                    <a:pt x="9" y="69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9" y="69"/>
                    <a:pt x="19" y="68"/>
                    <a:pt x="20" y="68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1" y="55"/>
                    <a:pt x="34" y="54"/>
                    <a:pt x="36" y="54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8" y="54"/>
                    <a:pt x="58" y="54"/>
                    <a:pt x="58" y="53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47" y="39"/>
                    <a:pt x="44" y="35"/>
                    <a:pt x="45" y="31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8" y="5"/>
                    <a:pt x="49" y="3"/>
                    <a:pt x="51" y="2"/>
                  </a:cubicBezTo>
                  <a:cubicBezTo>
                    <a:pt x="52" y="0"/>
                    <a:pt x="54" y="0"/>
                    <a:pt x="57" y="0"/>
                  </a:cubicBezTo>
                  <a:cubicBezTo>
                    <a:pt x="94" y="5"/>
                    <a:pt x="95" y="11"/>
                    <a:pt x="96" y="13"/>
                  </a:cubicBezTo>
                  <a:cubicBezTo>
                    <a:pt x="98" y="19"/>
                    <a:pt x="97" y="60"/>
                    <a:pt x="96" y="84"/>
                  </a:cubicBezTo>
                  <a:cubicBezTo>
                    <a:pt x="96" y="88"/>
                    <a:pt x="93" y="92"/>
                    <a:pt x="89" y="92"/>
                  </a:cubicBezTo>
                  <a:cubicBezTo>
                    <a:pt x="83" y="93"/>
                    <a:pt x="83" y="93"/>
                    <a:pt x="83" y="93"/>
                  </a:cubicBezTo>
                  <a:cubicBezTo>
                    <a:pt x="83" y="93"/>
                    <a:pt x="83" y="94"/>
                    <a:pt x="83" y="94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4"/>
                    <a:pt x="83" y="104"/>
                    <a:pt x="84" y="104"/>
                  </a:cubicBezTo>
                  <a:cubicBezTo>
                    <a:pt x="93" y="105"/>
                    <a:pt x="104" y="108"/>
                    <a:pt x="108" y="114"/>
                  </a:cubicBezTo>
                  <a:cubicBezTo>
                    <a:pt x="110" y="118"/>
                    <a:pt x="111" y="122"/>
                    <a:pt x="113" y="126"/>
                  </a:cubicBezTo>
                  <a:cubicBezTo>
                    <a:pt x="114" y="130"/>
                    <a:pt x="115" y="136"/>
                    <a:pt x="117" y="136"/>
                  </a:cubicBezTo>
                  <a:cubicBezTo>
                    <a:pt x="118" y="137"/>
                    <a:pt x="126" y="135"/>
                    <a:pt x="144" y="126"/>
                  </a:cubicBezTo>
                  <a:cubicBezTo>
                    <a:pt x="147" y="125"/>
                    <a:pt x="150" y="126"/>
                    <a:pt x="152" y="127"/>
                  </a:cubicBezTo>
                  <a:cubicBezTo>
                    <a:pt x="154" y="129"/>
                    <a:pt x="156" y="131"/>
                    <a:pt x="156" y="134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4"/>
                    <a:pt x="152" y="158"/>
                    <a:pt x="148" y="158"/>
                  </a:cubicBezTo>
                  <a:close/>
                  <a:moveTo>
                    <a:pt x="51" y="133"/>
                  </a:moveTo>
                  <a:cubicBezTo>
                    <a:pt x="55" y="133"/>
                    <a:pt x="62" y="135"/>
                    <a:pt x="63" y="150"/>
                  </a:cubicBezTo>
                  <a:cubicBezTo>
                    <a:pt x="64" y="150"/>
                    <a:pt x="64" y="151"/>
                    <a:pt x="64" y="151"/>
                  </a:cubicBezTo>
                  <a:cubicBezTo>
                    <a:pt x="148" y="151"/>
                    <a:pt x="148" y="151"/>
                    <a:pt x="148" y="151"/>
                  </a:cubicBezTo>
                  <a:cubicBezTo>
                    <a:pt x="148" y="151"/>
                    <a:pt x="149" y="150"/>
                    <a:pt x="149" y="15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49" y="134"/>
                    <a:pt x="148" y="133"/>
                    <a:pt x="148" y="133"/>
                  </a:cubicBezTo>
                  <a:cubicBezTo>
                    <a:pt x="148" y="133"/>
                    <a:pt x="148" y="133"/>
                    <a:pt x="147" y="133"/>
                  </a:cubicBezTo>
                  <a:cubicBezTo>
                    <a:pt x="121" y="145"/>
                    <a:pt x="117" y="144"/>
                    <a:pt x="115" y="143"/>
                  </a:cubicBezTo>
                  <a:cubicBezTo>
                    <a:pt x="110" y="142"/>
                    <a:pt x="108" y="135"/>
                    <a:pt x="106" y="128"/>
                  </a:cubicBezTo>
                  <a:cubicBezTo>
                    <a:pt x="105" y="124"/>
                    <a:pt x="103" y="120"/>
                    <a:pt x="102" y="118"/>
                  </a:cubicBezTo>
                  <a:cubicBezTo>
                    <a:pt x="100" y="115"/>
                    <a:pt x="93" y="112"/>
                    <a:pt x="83" y="111"/>
                  </a:cubicBezTo>
                  <a:cubicBezTo>
                    <a:pt x="79" y="111"/>
                    <a:pt x="76" y="107"/>
                    <a:pt x="76" y="103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75" y="90"/>
                    <a:pt x="78" y="87"/>
                    <a:pt x="82" y="86"/>
                  </a:cubicBezTo>
                  <a:cubicBezTo>
                    <a:pt x="88" y="85"/>
                    <a:pt x="88" y="85"/>
                    <a:pt x="88" y="85"/>
                  </a:cubicBezTo>
                  <a:cubicBezTo>
                    <a:pt x="89" y="85"/>
                    <a:pt x="89" y="85"/>
                    <a:pt x="89" y="84"/>
                  </a:cubicBezTo>
                  <a:cubicBezTo>
                    <a:pt x="90" y="46"/>
                    <a:pt x="90" y="19"/>
                    <a:pt x="89" y="15"/>
                  </a:cubicBezTo>
                  <a:cubicBezTo>
                    <a:pt x="88" y="14"/>
                    <a:pt x="80" y="10"/>
                    <a:pt x="56" y="7"/>
                  </a:cubicBezTo>
                  <a:cubicBezTo>
                    <a:pt x="55" y="7"/>
                    <a:pt x="55" y="7"/>
                    <a:pt x="55" y="7"/>
                  </a:cubicBezTo>
                  <a:cubicBezTo>
                    <a:pt x="55" y="7"/>
                    <a:pt x="55" y="8"/>
                    <a:pt x="55" y="8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2"/>
                    <a:pt x="52" y="33"/>
                    <a:pt x="53" y="33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3" y="35"/>
                    <a:pt x="65" y="38"/>
                    <a:pt x="65" y="42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65" y="58"/>
                    <a:pt x="62" y="61"/>
                    <a:pt x="57" y="61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5" y="62"/>
                    <a:pt x="35" y="62"/>
                  </a:cubicBezTo>
                  <a:cubicBezTo>
                    <a:pt x="25" y="73"/>
                    <a:pt x="25" y="73"/>
                    <a:pt x="25" y="73"/>
                  </a:cubicBezTo>
                  <a:cubicBezTo>
                    <a:pt x="23" y="75"/>
                    <a:pt x="21" y="76"/>
                    <a:pt x="19" y="76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8" y="76"/>
                    <a:pt x="8" y="76"/>
                    <a:pt x="8" y="77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21" y="94"/>
                    <a:pt x="21" y="94"/>
                    <a:pt x="21" y="94"/>
                  </a:cubicBezTo>
                  <a:cubicBezTo>
                    <a:pt x="22" y="94"/>
                    <a:pt x="22" y="94"/>
                    <a:pt x="22" y="94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4" y="83"/>
                    <a:pt x="37" y="83"/>
                    <a:pt x="40" y="84"/>
                  </a:cubicBezTo>
                  <a:cubicBezTo>
                    <a:pt x="43" y="85"/>
                    <a:pt x="45" y="89"/>
                    <a:pt x="45" y="92"/>
                  </a:cubicBezTo>
                  <a:cubicBezTo>
                    <a:pt x="43" y="132"/>
                    <a:pt x="43" y="132"/>
                    <a:pt x="43" y="132"/>
                  </a:cubicBezTo>
                  <a:cubicBezTo>
                    <a:pt x="43" y="133"/>
                    <a:pt x="43" y="133"/>
                    <a:pt x="43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4" y="133"/>
                    <a:pt x="44" y="133"/>
                    <a:pt x="44" y="133"/>
                  </a:cubicBezTo>
                  <a:cubicBezTo>
                    <a:pt x="46" y="133"/>
                    <a:pt x="48" y="133"/>
                    <a:pt x="51" y="133"/>
                  </a:cubicBezTo>
                  <a:cubicBezTo>
                    <a:pt x="51" y="133"/>
                    <a:pt x="51" y="133"/>
                    <a:pt x="51" y="133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9">
              <a:extLst>
                <a:ext uri="{FF2B5EF4-FFF2-40B4-BE49-F238E27FC236}">
                  <a16:creationId xmlns:a16="http://schemas.microsoft.com/office/drawing/2014/main" id="{DEFB4759-CB46-498B-AF1B-B5F1EE121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7538" y="1900238"/>
              <a:ext cx="228600" cy="123825"/>
            </a:xfrm>
            <a:custGeom>
              <a:avLst/>
              <a:gdLst>
                <a:gd name="T0" fmla="*/ 3 w 96"/>
                <a:gd name="T1" fmla="*/ 18 h 52"/>
                <a:gd name="T2" fmla="*/ 21 w 96"/>
                <a:gd name="T3" fmla="*/ 1 h 52"/>
                <a:gd name="T4" fmla="*/ 24 w 96"/>
                <a:gd name="T5" fmla="*/ 0 h 52"/>
                <a:gd name="T6" fmla="*/ 92 w 96"/>
                <a:gd name="T7" fmla="*/ 0 h 52"/>
                <a:gd name="T8" fmla="*/ 96 w 96"/>
                <a:gd name="T9" fmla="*/ 4 h 52"/>
                <a:gd name="T10" fmla="*/ 96 w 96"/>
                <a:gd name="T11" fmla="*/ 20 h 52"/>
                <a:gd name="T12" fmla="*/ 95 w 96"/>
                <a:gd name="T13" fmla="*/ 23 h 52"/>
                <a:gd name="T14" fmla="*/ 68 w 96"/>
                <a:gd name="T15" fmla="*/ 46 h 52"/>
                <a:gd name="T16" fmla="*/ 66 w 96"/>
                <a:gd name="T17" fmla="*/ 47 h 52"/>
                <a:gd name="T18" fmla="*/ 50 w 96"/>
                <a:gd name="T19" fmla="*/ 51 h 52"/>
                <a:gd name="T20" fmla="*/ 45 w 96"/>
                <a:gd name="T21" fmla="*/ 48 h 52"/>
                <a:gd name="T22" fmla="*/ 28 w 96"/>
                <a:gd name="T23" fmla="*/ 26 h 52"/>
                <a:gd name="T24" fmla="*/ 6 w 96"/>
                <a:gd name="T25" fmla="*/ 26 h 52"/>
                <a:gd name="T26" fmla="*/ 3 w 96"/>
                <a:gd name="T27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52">
                  <a:moveTo>
                    <a:pt x="3" y="18"/>
                  </a:moveTo>
                  <a:cubicBezTo>
                    <a:pt x="21" y="1"/>
                    <a:pt x="21" y="1"/>
                    <a:pt x="21" y="1"/>
                  </a:cubicBezTo>
                  <a:cubicBezTo>
                    <a:pt x="22" y="0"/>
                    <a:pt x="23" y="0"/>
                    <a:pt x="24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4" y="0"/>
                    <a:pt x="96" y="2"/>
                    <a:pt x="96" y="4"/>
                  </a:cubicBezTo>
                  <a:cubicBezTo>
                    <a:pt x="96" y="20"/>
                    <a:pt x="96" y="20"/>
                    <a:pt x="96" y="20"/>
                  </a:cubicBezTo>
                  <a:cubicBezTo>
                    <a:pt x="96" y="21"/>
                    <a:pt x="96" y="22"/>
                    <a:pt x="95" y="23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7" y="52"/>
                    <a:pt x="45" y="50"/>
                    <a:pt x="45" y="48"/>
                  </a:cubicBezTo>
                  <a:cubicBezTo>
                    <a:pt x="43" y="40"/>
                    <a:pt x="39" y="27"/>
                    <a:pt x="28" y="26"/>
                  </a:cubicBezTo>
                  <a:cubicBezTo>
                    <a:pt x="21" y="26"/>
                    <a:pt x="13" y="26"/>
                    <a:pt x="6" y="26"/>
                  </a:cubicBezTo>
                  <a:cubicBezTo>
                    <a:pt x="2" y="26"/>
                    <a:pt x="0" y="21"/>
                    <a:pt x="3" y="18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0">
              <a:extLst>
                <a:ext uri="{FF2B5EF4-FFF2-40B4-BE49-F238E27FC236}">
                  <a16:creationId xmlns:a16="http://schemas.microsoft.com/office/drawing/2014/main" id="{CFEC50A1-560E-4504-9E18-79C9689AEA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1188" y="1890713"/>
              <a:ext cx="244475" cy="139700"/>
            </a:xfrm>
            <a:custGeom>
              <a:avLst/>
              <a:gdLst>
                <a:gd name="T0" fmla="*/ 52 w 103"/>
                <a:gd name="T1" fmla="*/ 59 h 59"/>
                <a:gd name="T2" fmla="*/ 48 w 103"/>
                <a:gd name="T3" fmla="*/ 58 h 59"/>
                <a:gd name="T4" fmla="*/ 44 w 103"/>
                <a:gd name="T5" fmla="*/ 52 h 59"/>
                <a:gd name="T6" fmla="*/ 31 w 103"/>
                <a:gd name="T7" fmla="*/ 34 h 59"/>
                <a:gd name="T8" fmla="*/ 9 w 103"/>
                <a:gd name="T9" fmla="*/ 33 h 59"/>
                <a:gd name="T10" fmla="*/ 9 w 103"/>
                <a:gd name="T11" fmla="*/ 33 h 59"/>
                <a:gd name="T12" fmla="*/ 1 w 103"/>
                <a:gd name="T13" fmla="*/ 28 h 59"/>
                <a:gd name="T14" fmla="*/ 4 w 103"/>
                <a:gd name="T15" fmla="*/ 19 h 59"/>
                <a:gd name="T16" fmla="*/ 21 w 103"/>
                <a:gd name="T17" fmla="*/ 2 h 59"/>
                <a:gd name="T18" fmla="*/ 27 w 103"/>
                <a:gd name="T19" fmla="*/ 0 h 59"/>
                <a:gd name="T20" fmla="*/ 95 w 103"/>
                <a:gd name="T21" fmla="*/ 0 h 59"/>
                <a:gd name="T22" fmla="*/ 103 w 103"/>
                <a:gd name="T23" fmla="*/ 8 h 59"/>
                <a:gd name="T24" fmla="*/ 103 w 103"/>
                <a:gd name="T25" fmla="*/ 24 h 59"/>
                <a:gd name="T26" fmla="*/ 100 w 103"/>
                <a:gd name="T27" fmla="*/ 30 h 59"/>
                <a:gd name="T28" fmla="*/ 74 w 103"/>
                <a:gd name="T29" fmla="*/ 53 h 59"/>
                <a:gd name="T30" fmla="*/ 70 w 103"/>
                <a:gd name="T31" fmla="*/ 55 h 59"/>
                <a:gd name="T32" fmla="*/ 54 w 103"/>
                <a:gd name="T33" fmla="*/ 59 h 59"/>
                <a:gd name="T34" fmla="*/ 52 w 103"/>
                <a:gd name="T35" fmla="*/ 59 h 59"/>
                <a:gd name="T36" fmla="*/ 11 w 103"/>
                <a:gd name="T37" fmla="*/ 26 h 59"/>
                <a:gd name="T38" fmla="*/ 31 w 103"/>
                <a:gd name="T39" fmla="*/ 26 h 59"/>
                <a:gd name="T40" fmla="*/ 51 w 103"/>
                <a:gd name="T41" fmla="*/ 51 h 59"/>
                <a:gd name="T42" fmla="*/ 51 w 103"/>
                <a:gd name="T43" fmla="*/ 52 h 59"/>
                <a:gd name="T44" fmla="*/ 52 w 103"/>
                <a:gd name="T45" fmla="*/ 52 h 59"/>
                <a:gd name="T46" fmla="*/ 69 w 103"/>
                <a:gd name="T47" fmla="*/ 48 h 59"/>
                <a:gd name="T48" fmla="*/ 69 w 103"/>
                <a:gd name="T49" fmla="*/ 48 h 59"/>
                <a:gd name="T50" fmla="*/ 95 w 103"/>
                <a:gd name="T51" fmla="*/ 25 h 59"/>
                <a:gd name="T52" fmla="*/ 95 w 103"/>
                <a:gd name="T53" fmla="*/ 24 h 59"/>
                <a:gd name="T54" fmla="*/ 95 w 103"/>
                <a:gd name="T55" fmla="*/ 8 h 59"/>
                <a:gd name="T56" fmla="*/ 95 w 103"/>
                <a:gd name="T57" fmla="*/ 7 h 59"/>
                <a:gd name="T58" fmla="*/ 27 w 103"/>
                <a:gd name="T59" fmla="*/ 7 h 59"/>
                <a:gd name="T60" fmla="*/ 26 w 103"/>
                <a:gd name="T61" fmla="*/ 8 h 59"/>
                <a:gd name="T62" fmla="*/ 8 w 103"/>
                <a:gd name="T63" fmla="*/ 24 h 59"/>
                <a:gd name="T64" fmla="*/ 8 w 103"/>
                <a:gd name="T65" fmla="*/ 24 h 59"/>
                <a:gd name="T66" fmla="*/ 8 w 103"/>
                <a:gd name="T67" fmla="*/ 25 h 59"/>
                <a:gd name="T68" fmla="*/ 9 w 103"/>
                <a:gd name="T69" fmla="*/ 26 h 59"/>
                <a:gd name="T70" fmla="*/ 9 w 103"/>
                <a:gd name="T71" fmla="*/ 26 h 59"/>
                <a:gd name="T72" fmla="*/ 11 w 103"/>
                <a:gd name="T73" fmla="*/ 26 h 59"/>
                <a:gd name="T74" fmla="*/ 6 w 103"/>
                <a:gd name="T75" fmla="*/ 22 h 59"/>
                <a:gd name="T76" fmla="*/ 6 w 103"/>
                <a:gd name="T77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3" h="59">
                  <a:moveTo>
                    <a:pt x="52" y="59"/>
                  </a:moveTo>
                  <a:cubicBezTo>
                    <a:pt x="50" y="59"/>
                    <a:pt x="49" y="58"/>
                    <a:pt x="48" y="58"/>
                  </a:cubicBezTo>
                  <a:cubicBezTo>
                    <a:pt x="46" y="56"/>
                    <a:pt x="44" y="55"/>
                    <a:pt x="44" y="52"/>
                  </a:cubicBezTo>
                  <a:cubicBezTo>
                    <a:pt x="43" y="47"/>
                    <a:pt x="39" y="34"/>
                    <a:pt x="31" y="34"/>
                  </a:cubicBezTo>
                  <a:cubicBezTo>
                    <a:pt x="23" y="33"/>
                    <a:pt x="15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6" y="33"/>
                    <a:pt x="3" y="31"/>
                    <a:pt x="1" y="28"/>
                  </a:cubicBezTo>
                  <a:cubicBezTo>
                    <a:pt x="0" y="25"/>
                    <a:pt x="1" y="21"/>
                    <a:pt x="4" y="19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1"/>
                    <a:pt x="25" y="0"/>
                    <a:pt x="2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9" y="0"/>
                    <a:pt x="103" y="4"/>
                    <a:pt x="103" y="8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3" y="26"/>
                    <a:pt x="102" y="28"/>
                    <a:pt x="100" y="30"/>
                  </a:cubicBezTo>
                  <a:cubicBezTo>
                    <a:pt x="74" y="53"/>
                    <a:pt x="74" y="53"/>
                    <a:pt x="74" y="53"/>
                  </a:cubicBezTo>
                  <a:cubicBezTo>
                    <a:pt x="73" y="54"/>
                    <a:pt x="72" y="55"/>
                    <a:pt x="70" y="5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3" y="59"/>
                    <a:pt x="52" y="59"/>
                  </a:cubicBezTo>
                  <a:close/>
                  <a:moveTo>
                    <a:pt x="11" y="26"/>
                  </a:moveTo>
                  <a:cubicBezTo>
                    <a:pt x="17" y="26"/>
                    <a:pt x="25" y="26"/>
                    <a:pt x="31" y="26"/>
                  </a:cubicBezTo>
                  <a:cubicBezTo>
                    <a:pt x="41" y="27"/>
                    <a:pt x="48" y="36"/>
                    <a:pt x="51" y="51"/>
                  </a:cubicBezTo>
                  <a:cubicBezTo>
                    <a:pt x="51" y="51"/>
                    <a:pt x="51" y="52"/>
                    <a:pt x="51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95" y="25"/>
                    <a:pt x="95" y="25"/>
                    <a:pt x="95" y="25"/>
                  </a:cubicBezTo>
                  <a:cubicBezTo>
                    <a:pt x="95" y="24"/>
                    <a:pt x="95" y="24"/>
                    <a:pt x="95" y="2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5" y="8"/>
                    <a:pt x="95" y="7"/>
                    <a:pt x="95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1" y="26"/>
                    <a:pt x="11" y="26"/>
                  </a:cubicBezTo>
                  <a:close/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1">
              <a:extLst>
                <a:ext uri="{FF2B5EF4-FFF2-40B4-BE49-F238E27FC236}">
                  <a16:creationId xmlns:a16="http://schemas.microsoft.com/office/drawing/2014/main" id="{F2F38ACE-6709-444A-8428-FC3414955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93101" y="1985963"/>
              <a:ext cx="277813" cy="185738"/>
            </a:xfrm>
            <a:custGeom>
              <a:avLst/>
              <a:gdLst>
                <a:gd name="T0" fmla="*/ 0 w 117"/>
                <a:gd name="T1" fmla="*/ 73 h 78"/>
                <a:gd name="T2" fmla="*/ 0 w 117"/>
                <a:gd name="T3" fmla="*/ 65 h 78"/>
                <a:gd name="T4" fmla="*/ 2 w 117"/>
                <a:gd name="T5" fmla="*/ 61 h 78"/>
                <a:gd name="T6" fmla="*/ 66 w 117"/>
                <a:gd name="T7" fmla="*/ 28 h 78"/>
                <a:gd name="T8" fmla="*/ 72 w 117"/>
                <a:gd name="T9" fmla="*/ 4 h 78"/>
                <a:gd name="T10" fmla="*/ 77 w 117"/>
                <a:gd name="T11" fmla="*/ 0 h 78"/>
                <a:gd name="T12" fmla="*/ 113 w 117"/>
                <a:gd name="T13" fmla="*/ 4 h 78"/>
                <a:gd name="T14" fmla="*/ 117 w 117"/>
                <a:gd name="T15" fmla="*/ 8 h 78"/>
                <a:gd name="T16" fmla="*/ 115 w 117"/>
                <a:gd name="T17" fmla="*/ 35 h 78"/>
                <a:gd name="T18" fmla="*/ 110 w 117"/>
                <a:gd name="T19" fmla="*/ 39 h 78"/>
                <a:gd name="T20" fmla="*/ 91 w 117"/>
                <a:gd name="T21" fmla="*/ 36 h 78"/>
                <a:gd name="T22" fmla="*/ 87 w 117"/>
                <a:gd name="T23" fmla="*/ 37 h 78"/>
                <a:gd name="T24" fmla="*/ 77 w 117"/>
                <a:gd name="T25" fmla="*/ 44 h 78"/>
                <a:gd name="T26" fmla="*/ 74 w 117"/>
                <a:gd name="T27" fmla="*/ 45 h 78"/>
                <a:gd name="T28" fmla="*/ 63 w 117"/>
                <a:gd name="T29" fmla="*/ 59 h 78"/>
                <a:gd name="T30" fmla="*/ 57 w 117"/>
                <a:gd name="T31" fmla="*/ 60 h 78"/>
                <a:gd name="T32" fmla="*/ 45 w 117"/>
                <a:gd name="T33" fmla="*/ 56 h 78"/>
                <a:gd name="T34" fmla="*/ 6 w 117"/>
                <a:gd name="T35" fmla="*/ 77 h 78"/>
                <a:gd name="T36" fmla="*/ 0 w 117"/>
                <a:gd name="T37" fmla="*/ 7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78">
                  <a:moveTo>
                    <a:pt x="0" y="7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63"/>
                    <a:pt x="1" y="62"/>
                    <a:pt x="2" y="61"/>
                  </a:cubicBezTo>
                  <a:cubicBezTo>
                    <a:pt x="14" y="55"/>
                    <a:pt x="63" y="29"/>
                    <a:pt x="66" y="28"/>
                  </a:cubicBezTo>
                  <a:cubicBezTo>
                    <a:pt x="68" y="26"/>
                    <a:pt x="71" y="12"/>
                    <a:pt x="72" y="4"/>
                  </a:cubicBezTo>
                  <a:cubicBezTo>
                    <a:pt x="73" y="2"/>
                    <a:pt x="75" y="0"/>
                    <a:pt x="77" y="0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5" y="4"/>
                    <a:pt x="117" y="6"/>
                    <a:pt x="117" y="8"/>
                  </a:cubicBezTo>
                  <a:cubicBezTo>
                    <a:pt x="115" y="35"/>
                    <a:pt x="115" y="35"/>
                    <a:pt x="115" y="35"/>
                  </a:cubicBezTo>
                  <a:cubicBezTo>
                    <a:pt x="115" y="38"/>
                    <a:pt x="112" y="40"/>
                    <a:pt x="110" y="39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9" y="36"/>
                    <a:pt x="88" y="36"/>
                    <a:pt x="87" y="37"/>
                  </a:cubicBezTo>
                  <a:cubicBezTo>
                    <a:pt x="85" y="39"/>
                    <a:pt x="81" y="43"/>
                    <a:pt x="77" y="44"/>
                  </a:cubicBezTo>
                  <a:cubicBezTo>
                    <a:pt x="76" y="44"/>
                    <a:pt x="75" y="44"/>
                    <a:pt x="74" y="45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61" y="60"/>
                    <a:pt x="59" y="61"/>
                    <a:pt x="57" y="60"/>
                  </a:cubicBezTo>
                  <a:cubicBezTo>
                    <a:pt x="53" y="58"/>
                    <a:pt x="46" y="55"/>
                    <a:pt x="45" y="56"/>
                  </a:cubicBezTo>
                  <a:cubicBezTo>
                    <a:pt x="43" y="58"/>
                    <a:pt x="18" y="71"/>
                    <a:pt x="6" y="77"/>
                  </a:cubicBezTo>
                  <a:cubicBezTo>
                    <a:pt x="3" y="78"/>
                    <a:pt x="0" y="76"/>
                    <a:pt x="0" y="73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2">
              <a:extLst>
                <a:ext uri="{FF2B5EF4-FFF2-40B4-BE49-F238E27FC236}">
                  <a16:creationId xmlns:a16="http://schemas.microsoft.com/office/drawing/2014/main" id="{6F0673E3-1189-4D9D-90B8-B1E1192EBF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83576" y="1978025"/>
              <a:ext cx="295275" cy="200025"/>
            </a:xfrm>
            <a:custGeom>
              <a:avLst/>
              <a:gdLst>
                <a:gd name="T0" fmla="*/ 8 w 124"/>
                <a:gd name="T1" fmla="*/ 84 h 84"/>
                <a:gd name="T2" fmla="*/ 4 w 124"/>
                <a:gd name="T3" fmla="*/ 83 h 84"/>
                <a:gd name="T4" fmla="*/ 0 w 124"/>
                <a:gd name="T5" fmla="*/ 76 h 84"/>
                <a:gd name="T6" fmla="*/ 0 w 124"/>
                <a:gd name="T7" fmla="*/ 68 h 84"/>
                <a:gd name="T8" fmla="*/ 5 w 124"/>
                <a:gd name="T9" fmla="*/ 61 h 84"/>
                <a:gd name="T10" fmla="*/ 68 w 124"/>
                <a:gd name="T11" fmla="*/ 28 h 84"/>
                <a:gd name="T12" fmla="*/ 73 w 124"/>
                <a:gd name="T13" fmla="*/ 7 h 84"/>
                <a:gd name="T14" fmla="*/ 82 w 124"/>
                <a:gd name="T15" fmla="*/ 0 h 84"/>
                <a:gd name="T16" fmla="*/ 117 w 124"/>
                <a:gd name="T17" fmla="*/ 3 h 84"/>
                <a:gd name="T18" fmla="*/ 124 w 124"/>
                <a:gd name="T19" fmla="*/ 12 h 84"/>
                <a:gd name="T20" fmla="*/ 123 w 124"/>
                <a:gd name="T21" fmla="*/ 38 h 84"/>
                <a:gd name="T22" fmla="*/ 120 w 124"/>
                <a:gd name="T23" fmla="*/ 44 h 84"/>
                <a:gd name="T24" fmla="*/ 113 w 124"/>
                <a:gd name="T25" fmla="*/ 46 h 84"/>
                <a:gd name="T26" fmla="*/ 94 w 124"/>
                <a:gd name="T27" fmla="*/ 43 h 84"/>
                <a:gd name="T28" fmla="*/ 94 w 124"/>
                <a:gd name="T29" fmla="*/ 43 h 84"/>
                <a:gd name="T30" fmla="*/ 81 w 124"/>
                <a:gd name="T31" fmla="*/ 50 h 84"/>
                <a:gd name="T32" fmla="*/ 81 w 124"/>
                <a:gd name="T33" fmla="*/ 50 h 84"/>
                <a:gd name="T34" fmla="*/ 69 w 124"/>
                <a:gd name="T35" fmla="*/ 64 h 84"/>
                <a:gd name="T36" fmla="*/ 60 w 124"/>
                <a:gd name="T37" fmla="*/ 66 h 84"/>
                <a:gd name="T38" fmla="*/ 50 w 124"/>
                <a:gd name="T39" fmla="*/ 63 h 84"/>
                <a:gd name="T40" fmla="*/ 12 w 124"/>
                <a:gd name="T41" fmla="*/ 83 h 84"/>
                <a:gd name="T42" fmla="*/ 8 w 124"/>
                <a:gd name="T43" fmla="*/ 84 h 84"/>
                <a:gd name="T44" fmla="*/ 81 w 124"/>
                <a:gd name="T45" fmla="*/ 7 h 84"/>
                <a:gd name="T46" fmla="*/ 80 w 124"/>
                <a:gd name="T47" fmla="*/ 8 h 84"/>
                <a:gd name="T48" fmla="*/ 72 w 124"/>
                <a:gd name="T49" fmla="*/ 34 h 84"/>
                <a:gd name="T50" fmla="*/ 8 w 124"/>
                <a:gd name="T51" fmla="*/ 67 h 84"/>
                <a:gd name="T52" fmla="*/ 7 w 124"/>
                <a:gd name="T53" fmla="*/ 68 h 84"/>
                <a:gd name="T54" fmla="*/ 7 w 124"/>
                <a:gd name="T55" fmla="*/ 76 h 84"/>
                <a:gd name="T56" fmla="*/ 8 w 124"/>
                <a:gd name="T57" fmla="*/ 77 h 84"/>
                <a:gd name="T58" fmla="*/ 9 w 124"/>
                <a:gd name="T59" fmla="*/ 77 h 84"/>
                <a:gd name="T60" fmla="*/ 46 w 124"/>
                <a:gd name="T61" fmla="*/ 57 h 84"/>
                <a:gd name="T62" fmla="*/ 63 w 124"/>
                <a:gd name="T63" fmla="*/ 60 h 84"/>
                <a:gd name="T64" fmla="*/ 64 w 124"/>
                <a:gd name="T65" fmla="*/ 60 h 84"/>
                <a:gd name="T66" fmla="*/ 75 w 124"/>
                <a:gd name="T67" fmla="*/ 46 h 84"/>
                <a:gd name="T68" fmla="*/ 80 w 124"/>
                <a:gd name="T69" fmla="*/ 43 h 84"/>
                <a:gd name="T70" fmla="*/ 88 w 124"/>
                <a:gd name="T71" fmla="*/ 38 h 84"/>
                <a:gd name="T72" fmla="*/ 95 w 124"/>
                <a:gd name="T73" fmla="*/ 36 h 84"/>
                <a:gd name="T74" fmla="*/ 114 w 124"/>
                <a:gd name="T75" fmla="*/ 39 h 84"/>
                <a:gd name="T76" fmla="*/ 115 w 124"/>
                <a:gd name="T77" fmla="*/ 39 h 84"/>
                <a:gd name="T78" fmla="*/ 115 w 124"/>
                <a:gd name="T79" fmla="*/ 38 h 84"/>
                <a:gd name="T80" fmla="*/ 117 w 124"/>
                <a:gd name="T81" fmla="*/ 11 h 84"/>
                <a:gd name="T82" fmla="*/ 116 w 124"/>
                <a:gd name="T83" fmla="*/ 10 h 84"/>
                <a:gd name="T84" fmla="*/ 81 w 124"/>
                <a:gd name="T85" fmla="*/ 7 h 84"/>
                <a:gd name="T86" fmla="*/ 81 w 124"/>
                <a:gd name="T87" fmla="*/ 7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84">
                  <a:moveTo>
                    <a:pt x="8" y="84"/>
                  </a:moveTo>
                  <a:cubicBezTo>
                    <a:pt x="7" y="84"/>
                    <a:pt x="5" y="83"/>
                    <a:pt x="4" y="83"/>
                  </a:cubicBezTo>
                  <a:cubicBezTo>
                    <a:pt x="2" y="81"/>
                    <a:pt x="0" y="79"/>
                    <a:pt x="0" y="7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2"/>
                    <a:pt x="5" y="61"/>
                  </a:cubicBezTo>
                  <a:cubicBezTo>
                    <a:pt x="26" y="50"/>
                    <a:pt x="63" y="31"/>
                    <a:pt x="68" y="28"/>
                  </a:cubicBezTo>
                  <a:cubicBezTo>
                    <a:pt x="69" y="26"/>
                    <a:pt x="70" y="21"/>
                    <a:pt x="73" y="7"/>
                  </a:cubicBezTo>
                  <a:cubicBezTo>
                    <a:pt x="74" y="2"/>
                    <a:pt x="77" y="0"/>
                    <a:pt x="82" y="0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121" y="3"/>
                    <a:pt x="124" y="7"/>
                    <a:pt x="124" y="12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2" y="41"/>
                    <a:pt x="121" y="43"/>
                    <a:pt x="120" y="44"/>
                  </a:cubicBezTo>
                  <a:cubicBezTo>
                    <a:pt x="118" y="46"/>
                    <a:pt x="116" y="46"/>
                    <a:pt x="113" y="46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1" y="45"/>
                    <a:pt x="87" y="49"/>
                    <a:pt x="81" y="50"/>
                  </a:cubicBezTo>
                  <a:cubicBezTo>
                    <a:pt x="81" y="50"/>
                    <a:pt x="81" y="50"/>
                    <a:pt x="81" y="50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7"/>
                    <a:pt x="63" y="68"/>
                    <a:pt x="60" y="66"/>
                  </a:cubicBezTo>
                  <a:cubicBezTo>
                    <a:pt x="54" y="64"/>
                    <a:pt x="52" y="63"/>
                    <a:pt x="50" y="63"/>
                  </a:cubicBezTo>
                  <a:cubicBezTo>
                    <a:pt x="49" y="64"/>
                    <a:pt x="42" y="68"/>
                    <a:pt x="12" y="83"/>
                  </a:cubicBezTo>
                  <a:cubicBezTo>
                    <a:pt x="11" y="84"/>
                    <a:pt x="10" y="84"/>
                    <a:pt x="8" y="84"/>
                  </a:cubicBezTo>
                  <a:close/>
                  <a:moveTo>
                    <a:pt x="81" y="7"/>
                  </a:moveTo>
                  <a:cubicBezTo>
                    <a:pt x="80" y="7"/>
                    <a:pt x="80" y="7"/>
                    <a:pt x="80" y="8"/>
                  </a:cubicBezTo>
                  <a:cubicBezTo>
                    <a:pt x="76" y="32"/>
                    <a:pt x="73" y="33"/>
                    <a:pt x="72" y="34"/>
                  </a:cubicBezTo>
                  <a:cubicBezTo>
                    <a:pt x="69" y="35"/>
                    <a:pt x="18" y="62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7" y="76"/>
                    <a:pt x="7" y="76"/>
                    <a:pt x="7" y="76"/>
                  </a:cubicBezTo>
                  <a:cubicBezTo>
                    <a:pt x="7" y="76"/>
                    <a:pt x="8" y="76"/>
                    <a:pt x="8" y="77"/>
                  </a:cubicBezTo>
                  <a:cubicBezTo>
                    <a:pt x="8" y="77"/>
                    <a:pt x="8" y="77"/>
                    <a:pt x="9" y="77"/>
                  </a:cubicBezTo>
                  <a:cubicBezTo>
                    <a:pt x="34" y="64"/>
                    <a:pt x="45" y="58"/>
                    <a:pt x="46" y="57"/>
                  </a:cubicBezTo>
                  <a:cubicBezTo>
                    <a:pt x="48" y="54"/>
                    <a:pt x="53" y="55"/>
                    <a:pt x="63" y="60"/>
                  </a:cubicBezTo>
                  <a:cubicBezTo>
                    <a:pt x="63" y="60"/>
                    <a:pt x="64" y="60"/>
                    <a:pt x="64" y="60"/>
                  </a:cubicBezTo>
                  <a:cubicBezTo>
                    <a:pt x="75" y="46"/>
                    <a:pt x="75" y="46"/>
                    <a:pt x="75" y="46"/>
                  </a:cubicBezTo>
                  <a:cubicBezTo>
                    <a:pt x="76" y="44"/>
                    <a:pt x="78" y="43"/>
                    <a:pt x="80" y="43"/>
                  </a:cubicBezTo>
                  <a:cubicBezTo>
                    <a:pt x="84" y="42"/>
                    <a:pt x="87" y="40"/>
                    <a:pt x="88" y="38"/>
                  </a:cubicBezTo>
                  <a:cubicBezTo>
                    <a:pt x="90" y="36"/>
                    <a:pt x="93" y="35"/>
                    <a:pt x="95" y="36"/>
                  </a:cubicBezTo>
                  <a:cubicBezTo>
                    <a:pt x="114" y="39"/>
                    <a:pt x="114" y="39"/>
                    <a:pt x="114" y="39"/>
                  </a:cubicBezTo>
                  <a:cubicBezTo>
                    <a:pt x="115" y="39"/>
                    <a:pt x="115" y="39"/>
                    <a:pt x="115" y="39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7" y="11"/>
                    <a:pt x="117" y="10"/>
                    <a:pt x="116" y="10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3">
              <a:extLst>
                <a:ext uri="{FF2B5EF4-FFF2-40B4-BE49-F238E27FC236}">
                  <a16:creationId xmlns:a16="http://schemas.microsoft.com/office/drawing/2014/main" id="{5FC9A9B7-056F-4E3F-AFCC-4546A2B04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0263" y="2197100"/>
              <a:ext cx="114300" cy="150813"/>
            </a:xfrm>
            <a:custGeom>
              <a:avLst/>
              <a:gdLst>
                <a:gd name="T0" fmla="*/ 6 w 48"/>
                <a:gd name="T1" fmla="*/ 61 h 63"/>
                <a:gd name="T2" fmla="*/ 25 w 48"/>
                <a:gd name="T3" fmla="*/ 63 h 63"/>
                <a:gd name="T4" fmla="*/ 29 w 48"/>
                <a:gd name="T5" fmla="*/ 59 h 63"/>
                <a:gd name="T6" fmla="*/ 42 w 48"/>
                <a:gd name="T7" fmla="*/ 28 h 63"/>
                <a:gd name="T8" fmla="*/ 32 w 48"/>
                <a:gd name="T9" fmla="*/ 2 h 63"/>
                <a:gd name="T10" fmla="*/ 26 w 48"/>
                <a:gd name="T11" fmla="*/ 2 h 63"/>
                <a:gd name="T12" fmla="*/ 2 w 48"/>
                <a:gd name="T13" fmla="*/ 19 h 63"/>
                <a:gd name="T14" fmla="*/ 0 w 48"/>
                <a:gd name="T15" fmla="*/ 23 h 63"/>
                <a:gd name="T16" fmla="*/ 2 w 48"/>
                <a:gd name="T17" fmla="*/ 57 h 63"/>
                <a:gd name="T18" fmla="*/ 6 w 48"/>
                <a:gd name="T19" fmla="*/ 6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63">
                  <a:moveTo>
                    <a:pt x="6" y="61"/>
                  </a:moveTo>
                  <a:cubicBezTo>
                    <a:pt x="25" y="63"/>
                    <a:pt x="25" y="63"/>
                    <a:pt x="25" y="63"/>
                  </a:cubicBezTo>
                  <a:cubicBezTo>
                    <a:pt x="27" y="63"/>
                    <a:pt x="29" y="61"/>
                    <a:pt x="29" y="59"/>
                  </a:cubicBezTo>
                  <a:cubicBezTo>
                    <a:pt x="31" y="52"/>
                    <a:pt x="36" y="35"/>
                    <a:pt x="42" y="28"/>
                  </a:cubicBezTo>
                  <a:cubicBezTo>
                    <a:pt x="48" y="22"/>
                    <a:pt x="38" y="8"/>
                    <a:pt x="32" y="2"/>
                  </a:cubicBezTo>
                  <a:cubicBezTo>
                    <a:pt x="31" y="0"/>
                    <a:pt x="28" y="0"/>
                    <a:pt x="26" y="2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2" y="59"/>
                    <a:pt x="4" y="61"/>
                    <a:pt x="6" y="6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4">
              <a:extLst>
                <a:ext uri="{FF2B5EF4-FFF2-40B4-BE49-F238E27FC236}">
                  <a16:creationId xmlns:a16="http://schemas.microsoft.com/office/drawing/2014/main" id="{AC99B4E3-95D6-41AA-ADE9-CAF33EBEB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40738" y="2187575"/>
              <a:ext cx="133350" cy="166688"/>
            </a:xfrm>
            <a:custGeom>
              <a:avLst/>
              <a:gdLst>
                <a:gd name="T0" fmla="*/ 29 w 56"/>
                <a:gd name="T1" fmla="*/ 70 h 70"/>
                <a:gd name="T2" fmla="*/ 28 w 56"/>
                <a:gd name="T3" fmla="*/ 70 h 70"/>
                <a:gd name="T4" fmla="*/ 10 w 56"/>
                <a:gd name="T5" fmla="*/ 69 h 70"/>
                <a:gd name="T6" fmla="*/ 2 w 56"/>
                <a:gd name="T7" fmla="*/ 61 h 70"/>
                <a:gd name="T8" fmla="*/ 0 w 56"/>
                <a:gd name="T9" fmla="*/ 27 h 70"/>
                <a:gd name="T10" fmla="*/ 4 w 56"/>
                <a:gd name="T11" fmla="*/ 20 h 70"/>
                <a:gd name="T12" fmla="*/ 28 w 56"/>
                <a:gd name="T13" fmla="*/ 3 h 70"/>
                <a:gd name="T14" fmla="*/ 39 w 56"/>
                <a:gd name="T15" fmla="*/ 4 h 70"/>
                <a:gd name="T16" fmla="*/ 49 w 56"/>
                <a:gd name="T17" fmla="*/ 35 h 70"/>
                <a:gd name="T18" fmla="*/ 37 w 56"/>
                <a:gd name="T19" fmla="*/ 64 h 70"/>
                <a:gd name="T20" fmla="*/ 29 w 56"/>
                <a:gd name="T21" fmla="*/ 70 h 70"/>
                <a:gd name="T22" fmla="*/ 33 w 56"/>
                <a:gd name="T23" fmla="*/ 8 h 70"/>
                <a:gd name="T24" fmla="*/ 32 w 56"/>
                <a:gd name="T25" fmla="*/ 8 h 70"/>
                <a:gd name="T26" fmla="*/ 8 w 56"/>
                <a:gd name="T27" fmla="*/ 26 h 70"/>
                <a:gd name="T28" fmla="*/ 8 w 56"/>
                <a:gd name="T29" fmla="*/ 27 h 70"/>
                <a:gd name="T30" fmla="*/ 10 w 56"/>
                <a:gd name="T31" fmla="*/ 61 h 70"/>
                <a:gd name="T32" fmla="*/ 10 w 56"/>
                <a:gd name="T33" fmla="*/ 62 h 70"/>
                <a:gd name="T34" fmla="*/ 10 w 56"/>
                <a:gd name="T35" fmla="*/ 62 h 70"/>
                <a:gd name="T36" fmla="*/ 29 w 56"/>
                <a:gd name="T37" fmla="*/ 63 h 70"/>
                <a:gd name="T38" fmla="*/ 30 w 56"/>
                <a:gd name="T39" fmla="*/ 62 h 70"/>
                <a:gd name="T40" fmla="*/ 44 w 56"/>
                <a:gd name="T41" fmla="*/ 30 h 70"/>
                <a:gd name="T42" fmla="*/ 33 w 56"/>
                <a:gd name="T43" fmla="*/ 9 h 70"/>
                <a:gd name="T44" fmla="*/ 33 w 56"/>
                <a:gd name="T45" fmla="*/ 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" h="70">
                  <a:moveTo>
                    <a:pt x="29" y="70"/>
                  </a:moveTo>
                  <a:cubicBezTo>
                    <a:pt x="29" y="70"/>
                    <a:pt x="29" y="70"/>
                    <a:pt x="28" y="70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6" y="69"/>
                    <a:pt x="3" y="65"/>
                    <a:pt x="2" y="61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4"/>
                    <a:pt x="2" y="22"/>
                    <a:pt x="4" y="20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31" y="0"/>
                    <a:pt x="36" y="1"/>
                    <a:pt x="39" y="4"/>
                  </a:cubicBezTo>
                  <a:cubicBezTo>
                    <a:pt x="48" y="14"/>
                    <a:pt x="56" y="27"/>
                    <a:pt x="49" y="35"/>
                  </a:cubicBezTo>
                  <a:cubicBezTo>
                    <a:pt x="45" y="39"/>
                    <a:pt x="41" y="50"/>
                    <a:pt x="37" y="64"/>
                  </a:cubicBezTo>
                  <a:cubicBezTo>
                    <a:pt x="36" y="68"/>
                    <a:pt x="33" y="70"/>
                    <a:pt x="29" y="70"/>
                  </a:cubicBezTo>
                  <a:close/>
                  <a:moveTo>
                    <a:pt x="33" y="8"/>
                  </a:moveTo>
                  <a:cubicBezTo>
                    <a:pt x="33" y="8"/>
                    <a:pt x="32" y="8"/>
                    <a:pt x="32" y="8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0" y="61"/>
                    <a:pt x="10" y="62"/>
                    <a:pt x="10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30" y="63"/>
                    <a:pt x="30" y="62"/>
                  </a:cubicBezTo>
                  <a:cubicBezTo>
                    <a:pt x="32" y="53"/>
                    <a:pt x="37" y="36"/>
                    <a:pt x="44" y="30"/>
                  </a:cubicBezTo>
                  <a:cubicBezTo>
                    <a:pt x="46" y="27"/>
                    <a:pt x="42" y="18"/>
                    <a:pt x="33" y="9"/>
                  </a:cubicBezTo>
                  <a:cubicBezTo>
                    <a:pt x="33" y="8"/>
                    <a:pt x="33" y="8"/>
                    <a:pt x="33" y="8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5">
              <a:extLst>
                <a:ext uri="{FF2B5EF4-FFF2-40B4-BE49-F238E27FC236}">
                  <a16:creationId xmlns:a16="http://schemas.microsoft.com/office/drawing/2014/main" id="{E409DE18-B8AD-49CC-813F-8648A9F87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2339975"/>
              <a:ext cx="180975" cy="271463"/>
            </a:xfrm>
            <a:custGeom>
              <a:avLst/>
              <a:gdLst>
                <a:gd name="T0" fmla="*/ 8 w 76"/>
                <a:gd name="T1" fmla="*/ 22 h 114"/>
                <a:gd name="T2" fmla="*/ 13 w 76"/>
                <a:gd name="T3" fmla="*/ 17 h 114"/>
                <a:gd name="T4" fmla="*/ 45 w 76"/>
                <a:gd name="T5" fmla="*/ 16 h 114"/>
                <a:gd name="T6" fmla="*/ 54 w 76"/>
                <a:gd name="T7" fmla="*/ 3 h 114"/>
                <a:gd name="T8" fmla="*/ 62 w 76"/>
                <a:gd name="T9" fmla="*/ 3 h 114"/>
                <a:gd name="T10" fmla="*/ 74 w 76"/>
                <a:gd name="T11" fmla="*/ 20 h 114"/>
                <a:gd name="T12" fmla="*/ 73 w 76"/>
                <a:gd name="T13" fmla="*/ 26 h 114"/>
                <a:gd name="T14" fmla="*/ 59 w 76"/>
                <a:gd name="T15" fmla="*/ 39 h 114"/>
                <a:gd name="T16" fmla="*/ 59 w 76"/>
                <a:gd name="T17" fmla="*/ 46 h 114"/>
                <a:gd name="T18" fmla="*/ 74 w 76"/>
                <a:gd name="T19" fmla="*/ 57 h 114"/>
                <a:gd name="T20" fmla="*/ 76 w 76"/>
                <a:gd name="T21" fmla="*/ 60 h 114"/>
                <a:gd name="T22" fmla="*/ 76 w 76"/>
                <a:gd name="T23" fmla="*/ 78 h 114"/>
                <a:gd name="T24" fmla="*/ 71 w 76"/>
                <a:gd name="T25" fmla="*/ 83 h 114"/>
                <a:gd name="T26" fmla="*/ 9 w 76"/>
                <a:gd name="T27" fmla="*/ 114 h 114"/>
                <a:gd name="T28" fmla="*/ 33 w 76"/>
                <a:gd name="T29" fmla="*/ 68 h 114"/>
                <a:gd name="T30" fmla="*/ 25 w 76"/>
                <a:gd name="T31" fmla="*/ 61 h 114"/>
                <a:gd name="T32" fmla="*/ 19 w 76"/>
                <a:gd name="T33" fmla="*/ 62 h 114"/>
                <a:gd name="T34" fmla="*/ 16 w 76"/>
                <a:gd name="T35" fmla="*/ 67 h 114"/>
                <a:gd name="T36" fmla="*/ 13 w 76"/>
                <a:gd name="T37" fmla="*/ 69 h 114"/>
                <a:gd name="T38" fmla="*/ 6 w 76"/>
                <a:gd name="T39" fmla="*/ 69 h 114"/>
                <a:gd name="T40" fmla="*/ 2 w 76"/>
                <a:gd name="T41" fmla="*/ 63 h 114"/>
                <a:gd name="T42" fmla="*/ 11 w 76"/>
                <a:gd name="T43" fmla="*/ 47 h 114"/>
                <a:gd name="T44" fmla="*/ 12 w 76"/>
                <a:gd name="T45" fmla="*/ 44 h 114"/>
                <a:gd name="T46" fmla="*/ 8 w 76"/>
                <a:gd name="T47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114">
                  <a:moveTo>
                    <a:pt x="8" y="22"/>
                  </a:moveTo>
                  <a:cubicBezTo>
                    <a:pt x="8" y="19"/>
                    <a:pt x="10" y="16"/>
                    <a:pt x="13" y="17"/>
                  </a:cubicBezTo>
                  <a:cubicBezTo>
                    <a:pt x="23" y="17"/>
                    <a:pt x="42" y="18"/>
                    <a:pt x="45" y="16"/>
                  </a:cubicBezTo>
                  <a:cubicBezTo>
                    <a:pt x="47" y="14"/>
                    <a:pt x="51" y="8"/>
                    <a:pt x="54" y="3"/>
                  </a:cubicBezTo>
                  <a:cubicBezTo>
                    <a:pt x="56" y="0"/>
                    <a:pt x="60" y="0"/>
                    <a:pt x="62" y="3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2"/>
                    <a:pt x="75" y="25"/>
                    <a:pt x="73" y="26"/>
                  </a:cubicBezTo>
                  <a:cubicBezTo>
                    <a:pt x="59" y="39"/>
                    <a:pt x="59" y="39"/>
                    <a:pt x="59" y="39"/>
                  </a:cubicBezTo>
                  <a:cubicBezTo>
                    <a:pt x="56" y="41"/>
                    <a:pt x="57" y="44"/>
                    <a:pt x="59" y="46"/>
                  </a:cubicBezTo>
                  <a:cubicBezTo>
                    <a:pt x="74" y="57"/>
                    <a:pt x="74" y="57"/>
                    <a:pt x="74" y="57"/>
                  </a:cubicBezTo>
                  <a:cubicBezTo>
                    <a:pt x="75" y="57"/>
                    <a:pt x="76" y="59"/>
                    <a:pt x="76" y="6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6" y="81"/>
                    <a:pt x="74" y="83"/>
                    <a:pt x="71" y="83"/>
                  </a:cubicBezTo>
                  <a:cubicBezTo>
                    <a:pt x="60" y="82"/>
                    <a:pt x="32" y="84"/>
                    <a:pt x="9" y="114"/>
                  </a:cubicBezTo>
                  <a:cubicBezTo>
                    <a:pt x="9" y="114"/>
                    <a:pt x="39" y="77"/>
                    <a:pt x="33" y="68"/>
                  </a:cubicBezTo>
                  <a:cubicBezTo>
                    <a:pt x="30" y="64"/>
                    <a:pt x="27" y="62"/>
                    <a:pt x="25" y="61"/>
                  </a:cubicBezTo>
                  <a:cubicBezTo>
                    <a:pt x="23" y="59"/>
                    <a:pt x="21" y="60"/>
                    <a:pt x="19" y="6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5" y="68"/>
                    <a:pt x="14" y="69"/>
                    <a:pt x="13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70"/>
                    <a:pt x="0" y="66"/>
                    <a:pt x="2" y="63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6"/>
                    <a:pt x="12" y="45"/>
                    <a:pt x="12" y="44"/>
                  </a:cubicBezTo>
                  <a:lnTo>
                    <a:pt x="8" y="22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6">
              <a:extLst>
                <a:ext uri="{FF2B5EF4-FFF2-40B4-BE49-F238E27FC236}">
                  <a16:creationId xmlns:a16="http://schemas.microsoft.com/office/drawing/2014/main" id="{B91363D2-E4F0-4867-BE1D-04C14A961C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50238" y="2333625"/>
              <a:ext cx="196850" cy="287338"/>
            </a:xfrm>
            <a:custGeom>
              <a:avLst/>
              <a:gdLst>
                <a:gd name="T0" fmla="*/ 10 w 83"/>
                <a:gd name="T1" fmla="*/ 120 h 121"/>
                <a:gd name="T2" fmla="*/ 12 w 83"/>
                <a:gd name="T3" fmla="*/ 111 h 121"/>
                <a:gd name="T4" fmla="*/ 27 w 83"/>
                <a:gd name="T5" fmla="*/ 67 h 121"/>
                <a:gd name="T6" fmla="*/ 22 w 83"/>
                <a:gd name="T7" fmla="*/ 72 h 121"/>
                <a:gd name="T8" fmla="*/ 9 w 83"/>
                <a:gd name="T9" fmla="*/ 76 h 121"/>
                <a:gd name="T10" fmla="*/ 2 w 83"/>
                <a:gd name="T11" fmla="*/ 64 h 121"/>
                <a:gd name="T12" fmla="*/ 11 w 83"/>
                <a:gd name="T13" fmla="*/ 47 h 121"/>
                <a:gd name="T14" fmla="*/ 8 w 83"/>
                <a:gd name="T15" fmla="*/ 25 h 121"/>
                <a:gd name="T16" fmla="*/ 16 w 83"/>
                <a:gd name="T17" fmla="*/ 16 h 121"/>
                <a:gd name="T18" fmla="*/ 54 w 83"/>
                <a:gd name="T19" fmla="*/ 4 h 121"/>
                <a:gd name="T20" fmla="*/ 67 w 83"/>
                <a:gd name="T21" fmla="*/ 4 h 121"/>
                <a:gd name="T22" fmla="*/ 78 w 83"/>
                <a:gd name="T23" fmla="*/ 32 h 121"/>
                <a:gd name="T24" fmla="*/ 64 w 83"/>
                <a:gd name="T25" fmla="*/ 45 h 121"/>
                <a:gd name="T26" fmla="*/ 79 w 83"/>
                <a:gd name="T27" fmla="*/ 57 h 121"/>
                <a:gd name="T28" fmla="*/ 83 w 83"/>
                <a:gd name="T29" fmla="*/ 81 h 121"/>
                <a:gd name="T30" fmla="*/ 74 w 83"/>
                <a:gd name="T31" fmla="*/ 89 h 121"/>
                <a:gd name="T32" fmla="*/ 15 w 83"/>
                <a:gd name="T33" fmla="*/ 119 h 121"/>
                <a:gd name="T34" fmla="*/ 26 w 83"/>
                <a:gd name="T35" fmla="*/ 59 h 121"/>
                <a:gd name="T36" fmla="*/ 39 w 83"/>
                <a:gd name="T37" fmla="*/ 69 h 121"/>
                <a:gd name="T38" fmla="*/ 75 w 83"/>
                <a:gd name="T39" fmla="*/ 82 h 121"/>
                <a:gd name="T40" fmla="*/ 76 w 83"/>
                <a:gd name="T41" fmla="*/ 81 h 121"/>
                <a:gd name="T42" fmla="*/ 75 w 83"/>
                <a:gd name="T43" fmla="*/ 63 h 121"/>
                <a:gd name="T44" fmla="*/ 56 w 83"/>
                <a:gd name="T45" fmla="*/ 45 h 121"/>
                <a:gd name="T46" fmla="*/ 74 w 83"/>
                <a:gd name="T47" fmla="*/ 27 h 121"/>
                <a:gd name="T48" fmla="*/ 62 w 83"/>
                <a:gd name="T49" fmla="*/ 8 h 121"/>
                <a:gd name="T50" fmla="*/ 60 w 83"/>
                <a:gd name="T51" fmla="*/ 8 h 121"/>
                <a:gd name="T52" fmla="*/ 16 w 83"/>
                <a:gd name="T53" fmla="*/ 23 h 121"/>
                <a:gd name="T54" fmla="*/ 15 w 83"/>
                <a:gd name="T55" fmla="*/ 24 h 121"/>
                <a:gd name="T56" fmla="*/ 17 w 83"/>
                <a:gd name="T57" fmla="*/ 52 h 121"/>
                <a:gd name="T58" fmla="*/ 8 w 83"/>
                <a:gd name="T59" fmla="*/ 68 h 121"/>
                <a:gd name="T60" fmla="*/ 15 w 83"/>
                <a:gd name="T61" fmla="*/ 68 h 121"/>
                <a:gd name="T62" fmla="*/ 19 w 83"/>
                <a:gd name="T63" fmla="*/ 6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3" h="121">
                  <a:moveTo>
                    <a:pt x="12" y="121"/>
                  </a:moveTo>
                  <a:cubicBezTo>
                    <a:pt x="11" y="121"/>
                    <a:pt x="11" y="120"/>
                    <a:pt x="10" y="120"/>
                  </a:cubicBezTo>
                  <a:cubicBezTo>
                    <a:pt x="9" y="119"/>
                    <a:pt x="8" y="116"/>
                    <a:pt x="9" y="115"/>
                  </a:cubicBezTo>
                  <a:cubicBezTo>
                    <a:pt x="10" y="114"/>
                    <a:pt x="11" y="112"/>
                    <a:pt x="12" y="111"/>
                  </a:cubicBezTo>
                  <a:cubicBezTo>
                    <a:pt x="26" y="94"/>
                    <a:pt x="35" y="76"/>
                    <a:pt x="33" y="73"/>
                  </a:cubicBezTo>
                  <a:cubicBezTo>
                    <a:pt x="30" y="69"/>
                    <a:pt x="28" y="68"/>
                    <a:pt x="27" y="67"/>
                  </a:cubicBezTo>
                  <a:cubicBezTo>
                    <a:pt x="26" y="67"/>
                    <a:pt x="26" y="67"/>
                    <a:pt x="25" y="67"/>
                  </a:cubicBezTo>
                  <a:cubicBezTo>
                    <a:pt x="22" y="72"/>
                    <a:pt x="22" y="72"/>
                    <a:pt x="22" y="72"/>
                  </a:cubicBezTo>
                  <a:cubicBezTo>
                    <a:pt x="21" y="74"/>
                    <a:pt x="18" y="75"/>
                    <a:pt x="16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6" y="76"/>
                    <a:pt x="3" y="75"/>
                    <a:pt x="2" y="72"/>
                  </a:cubicBezTo>
                  <a:cubicBezTo>
                    <a:pt x="0" y="70"/>
                    <a:pt x="0" y="66"/>
                    <a:pt x="2" y="64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7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3"/>
                    <a:pt x="8" y="20"/>
                    <a:pt x="10" y="19"/>
                  </a:cubicBezTo>
                  <a:cubicBezTo>
                    <a:pt x="11" y="17"/>
                    <a:pt x="14" y="16"/>
                    <a:pt x="16" y="16"/>
                  </a:cubicBezTo>
                  <a:cubicBezTo>
                    <a:pt x="36" y="17"/>
                    <a:pt x="44" y="17"/>
                    <a:pt x="46" y="16"/>
                  </a:cubicBezTo>
                  <a:cubicBezTo>
                    <a:pt x="46" y="16"/>
                    <a:pt x="48" y="14"/>
                    <a:pt x="54" y="4"/>
                  </a:cubicBezTo>
                  <a:cubicBezTo>
                    <a:pt x="55" y="2"/>
                    <a:pt x="58" y="1"/>
                    <a:pt x="61" y="0"/>
                  </a:cubicBezTo>
                  <a:cubicBezTo>
                    <a:pt x="63" y="0"/>
                    <a:pt x="66" y="2"/>
                    <a:pt x="67" y="4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2" y="25"/>
                    <a:pt x="82" y="30"/>
                    <a:pt x="78" y="32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4" y="46"/>
                    <a:pt x="64" y="46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82" y="58"/>
                    <a:pt x="83" y="61"/>
                    <a:pt x="83" y="63"/>
                  </a:cubicBezTo>
                  <a:cubicBezTo>
                    <a:pt x="83" y="81"/>
                    <a:pt x="83" y="81"/>
                    <a:pt x="83" y="81"/>
                  </a:cubicBezTo>
                  <a:cubicBezTo>
                    <a:pt x="83" y="83"/>
                    <a:pt x="82" y="85"/>
                    <a:pt x="80" y="87"/>
                  </a:cubicBezTo>
                  <a:cubicBezTo>
                    <a:pt x="79" y="88"/>
                    <a:pt x="77" y="89"/>
                    <a:pt x="74" y="89"/>
                  </a:cubicBezTo>
                  <a:cubicBezTo>
                    <a:pt x="64" y="89"/>
                    <a:pt x="39" y="91"/>
                    <a:pt x="18" y="116"/>
                  </a:cubicBezTo>
                  <a:cubicBezTo>
                    <a:pt x="17" y="117"/>
                    <a:pt x="16" y="118"/>
                    <a:pt x="15" y="119"/>
                  </a:cubicBezTo>
                  <a:cubicBezTo>
                    <a:pt x="14" y="120"/>
                    <a:pt x="13" y="121"/>
                    <a:pt x="12" y="121"/>
                  </a:cubicBezTo>
                  <a:close/>
                  <a:moveTo>
                    <a:pt x="26" y="59"/>
                  </a:moveTo>
                  <a:cubicBezTo>
                    <a:pt x="28" y="59"/>
                    <a:pt x="29" y="60"/>
                    <a:pt x="30" y="61"/>
                  </a:cubicBezTo>
                  <a:cubicBezTo>
                    <a:pt x="33" y="62"/>
                    <a:pt x="36" y="65"/>
                    <a:pt x="39" y="69"/>
                  </a:cubicBezTo>
                  <a:cubicBezTo>
                    <a:pt x="42" y="74"/>
                    <a:pt x="39" y="83"/>
                    <a:pt x="34" y="93"/>
                  </a:cubicBezTo>
                  <a:cubicBezTo>
                    <a:pt x="51" y="82"/>
                    <a:pt x="67" y="82"/>
                    <a:pt x="75" y="82"/>
                  </a:cubicBezTo>
                  <a:cubicBezTo>
                    <a:pt x="75" y="82"/>
                    <a:pt x="75" y="82"/>
                    <a:pt x="75" y="82"/>
                  </a:cubicBezTo>
                  <a:cubicBezTo>
                    <a:pt x="75" y="82"/>
                    <a:pt x="76" y="81"/>
                    <a:pt x="76" y="81"/>
                  </a:cubicBezTo>
                  <a:cubicBezTo>
                    <a:pt x="76" y="63"/>
                    <a:pt x="76" y="63"/>
                    <a:pt x="76" y="63"/>
                  </a:cubicBezTo>
                  <a:cubicBezTo>
                    <a:pt x="76" y="63"/>
                    <a:pt x="75" y="63"/>
                    <a:pt x="75" y="63"/>
                  </a:cubicBezTo>
                  <a:cubicBezTo>
                    <a:pt x="60" y="52"/>
                    <a:pt x="60" y="52"/>
                    <a:pt x="60" y="52"/>
                  </a:cubicBezTo>
                  <a:cubicBezTo>
                    <a:pt x="58" y="50"/>
                    <a:pt x="57" y="48"/>
                    <a:pt x="56" y="45"/>
                  </a:cubicBezTo>
                  <a:cubicBezTo>
                    <a:pt x="56" y="43"/>
                    <a:pt x="57" y="41"/>
                    <a:pt x="59" y="39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0" y="8"/>
                    <a:pt x="60" y="8"/>
                  </a:cubicBezTo>
                  <a:cubicBezTo>
                    <a:pt x="53" y="19"/>
                    <a:pt x="51" y="21"/>
                    <a:pt x="50" y="22"/>
                  </a:cubicBezTo>
                  <a:cubicBezTo>
                    <a:pt x="48" y="23"/>
                    <a:pt x="46" y="25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8"/>
                    <a:pt x="18" y="50"/>
                    <a:pt x="17" y="52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9" y="69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21" y="61"/>
                    <a:pt x="24" y="59"/>
                    <a:pt x="26" y="59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>
              <a:extLst>
                <a:ext uri="{FF2B5EF4-FFF2-40B4-BE49-F238E27FC236}">
                  <a16:creationId xmlns:a16="http://schemas.microsoft.com/office/drawing/2014/main" id="{C9957443-760A-423C-AFAE-EE0D6BA2D65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2651" y="2471738"/>
              <a:ext cx="176213" cy="309563"/>
            </a:xfrm>
            <a:custGeom>
              <a:avLst/>
              <a:gdLst>
                <a:gd name="T0" fmla="*/ 2 w 74"/>
                <a:gd name="T1" fmla="*/ 90 h 130"/>
                <a:gd name="T2" fmla="*/ 20 w 74"/>
                <a:gd name="T3" fmla="*/ 75 h 130"/>
                <a:gd name="T4" fmla="*/ 22 w 74"/>
                <a:gd name="T5" fmla="*/ 71 h 130"/>
                <a:gd name="T6" fmla="*/ 22 w 74"/>
                <a:gd name="T7" fmla="*/ 41 h 130"/>
                <a:gd name="T8" fmla="*/ 24 w 74"/>
                <a:gd name="T9" fmla="*/ 37 h 130"/>
                <a:gd name="T10" fmla="*/ 52 w 74"/>
                <a:gd name="T11" fmla="*/ 14 h 130"/>
                <a:gd name="T12" fmla="*/ 68 w 74"/>
                <a:gd name="T13" fmla="*/ 1 h 130"/>
                <a:gd name="T14" fmla="*/ 74 w 74"/>
                <a:gd name="T15" fmla="*/ 5 h 130"/>
                <a:gd name="T16" fmla="*/ 74 w 74"/>
                <a:gd name="T17" fmla="*/ 15 h 130"/>
                <a:gd name="T18" fmla="*/ 73 w 74"/>
                <a:gd name="T19" fmla="*/ 19 h 130"/>
                <a:gd name="T20" fmla="*/ 44 w 74"/>
                <a:gd name="T21" fmla="*/ 40 h 130"/>
                <a:gd name="T22" fmla="*/ 46 w 74"/>
                <a:gd name="T23" fmla="*/ 47 h 130"/>
                <a:gd name="T24" fmla="*/ 67 w 74"/>
                <a:gd name="T25" fmla="*/ 54 h 130"/>
                <a:gd name="T26" fmla="*/ 71 w 74"/>
                <a:gd name="T27" fmla="*/ 58 h 130"/>
                <a:gd name="T28" fmla="*/ 71 w 74"/>
                <a:gd name="T29" fmla="*/ 82 h 130"/>
                <a:gd name="T30" fmla="*/ 70 w 74"/>
                <a:gd name="T31" fmla="*/ 85 h 130"/>
                <a:gd name="T32" fmla="*/ 46 w 74"/>
                <a:gd name="T33" fmla="*/ 104 h 130"/>
                <a:gd name="T34" fmla="*/ 45 w 74"/>
                <a:gd name="T35" fmla="*/ 108 h 130"/>
                <a:gd name="T36" fmla="*/ 45 w 74"/>
                <a:gd name="T37" fmla="*/ 118 h 130"/>
                <a:gd name="T38" fmla="*/ 43 w 74"/>
                <a:gd name="T39" fmla="*/ 122 h 130"/>
                <a:gd name="T40" fmla="*/ 30 w 74"/>
                <a:gd name="T41" fmla="*/ 130 h 130"/>
                <a:gd name="T42" fmla="*/ 28 w 74"/>
                <a:gd name="T43" fmla="*/ 130 h 130"/>
                <a:gd name="T44" fmla="*/ 5 w 74"/>
                <a:gd name="T45" fmla="*/ 130 h 130"/>
                <a:gd name="T46" fmla="*/ 0 w 74"/>
                <a:gd name="T47" fmla="*/ 126 h 130"/>
                <a:gd name="T48" fmla="*/ 0 w 74"/>
                <a:gd name="T49" fmla="*/ 94 h 130"/>
                <a:gd name="T50" fmla="*/ 2 w 74"/>
                <a:gd name="T51" fmla="*/ 9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4" h="130">
                  <a:moveTo>
                    <a:pt x="2" y="90"/>
                  </a:moveTo>
                  <a:cubicBezTo>
                    <a:pt x="20" y="75"/>
                    <a:pt x="20" y="75"/>
                    <a:pt x="20" y="75"/>
                  </a:cubicBezTo>
                  <a:cubicBezTo>
                    <a:pt x="22" y="74"/>
                    <a:pt x="22" y="73"/>
                    <a:pt x="22" y="7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3" y="38"/>
                    <a:pt x="24" y="37"/>
                  </a:cubicBezTo>
                  <a:cubicBezTo>
                    <a:pt x="30" y="33"/>
                    <a:pt x="47" y="21"/>
                    <a:pt x="52" y="14"/>
                  </a:cubicBezTo>
                  <a:cubicBezTo>
                    <a:pt x="55" y="9"/>
                    <a:pt x="62" y="4"/>
                    <a:pt x="68" y="1"/>
                  </a:cubicBezTo>
                  <a:cubicBezTo>
                    <a:pt x="71" y="0"/>
                    <a:pt x="74" y="2"/>
                    <a:pt x="74" y="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7"/>
                    <a:pt x="74" y="18"/>
                    <a:pt x="73" y="19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1" y="42"/>
                    <a:pt x="42" y="46"/>
                    <a:pt x="46" y="47"/>
                  </a:cubicBezTo>
                  <a:cubicBezTo>
                    <a:pt x="67" y="54"/>
                    <a:pt x="67" y="54"/>
                    <a:pt x="67" y="54"/>
                  </a:cubicBezTo>
                  <a:cubicBezTo>
                    <a:pt x="69" y="55"/>
                    <a:pt x="71" y="56"/>
                    <a:pt x="71" y="58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3"/>
                    <a:pt x="71" y="84"/>
                    <a:pt x="70" y="85"/>
                  </a:cubicBezTo>
                  <a:cubicBezTo>
                    <a:pt x="46" y="104"/>
                    <a:pt x="46" y="104"/>
                    <a:pt x="46" y="104"/>
                  </a:cubicBezTo>
                  <a:cubicBezTo>
                    <a:pt x="45" y="105"/>
                    <a:pt x="45" y="106"/>
                    <a:pt x="45" y="108"/>
                  </a:cubicBezTo>
                  <a:cubicBezTo>
                    <a:pt x="45" y="118"/>
                    <a:pt x="45" y="118"/>
                    <a:pt x="45" y="118"/>
                  </a:cubicBezTo>
                  <a:cubicBezTo>
                    <a:pt x="45" y="120"/>
                    <a:pt x="44" y="121"/>
                    <a:pt x="43" y="122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9" y="130"/>
                    <a:pt x="28" y="130"/>
                    <a:pt x="28" y="130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2" y="130"/>
                    <a:pt x="0" y="128"/>
                    <a:pt x="0" y="126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2"/>
                    <a:pt x="1" y="91"/>
                    <a:pt x="2" y="9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>
              <a:extLst>
                <a:ext uri="{FF2B5EF4-FFF2-40B4-BE49-F238E27FC236}">
                  <a16:creationId xmlns:a16="http://schemas.microsoft.com/office/drawing/2014/main" id="{ED7FCB13-D6F8-420B-9C83-5A4CA06A14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93126" y="2463800"/>
              <a:ext cx="195263" cy="327025"/>
            </a:xfrm>
            <a:custGeom>
              <a:avLst/>
              <a:gdLst>
                <a:gd name="T0" fmla="*/ 32 w 82"/>
                <a:gd name="T1" fmla="*/ 137 h 137"/>
                <a:gd name="T2" fmla="*/ 9 w 82"/>
                <a:gd name="T3" fmla="*/ 137 h 137"/>
                <a:gd name="T4" fmla="*/ 0 w 82"/>
                <a:gd name="T5" fmla="*/ 129 h 137"/>
                <a:gd name="T6" fmla="*/ 0 w 82"/>
                <a:gd name="T7" fmla="*/ 97 h 137"/>
                <a:gd name="T8" fmla="*/ 3 w 82"/>
                <a:gd name="T9" fmla="*/ 90 h 137"/>
                <a:gd name="T10" fmla="*/ 22 w 82"/>
                <a:gd name="T11" fmla="*/ 75 h 137"/>
                <a:gd name="T12" fmla="*/ 23 w 82"/>
                <a:gd name="T13" fmla="*/ 74 h 137"/>
                <a:gd name="T14" fmla="*/ 23 w 82"/>
                <a:gd name="T15" fmla="*/ 44 h 137"/>
                <a:gd name="T16" fmla="*/ 26 w 82"/>
                <a:gd name="T17" fmla="*/ 37 h 137"/>
                <a:gd name="T18" fmla="*/ 53 w 82"/>
                <a:gd name="T19" fmla="*/ 15 h 137"/>
                <a:gd name="T20" fmla="*/ 70 w 82"/>
                <a:gd name="T21" fmla="*/ 1 h 137"/>
                <a:gd name="T22" fmla="*/ 78 w 82"/>
                <a:gd name="T23" fmla="*/ 1 h 137"/>
                <a:gd name="T24" fmla="*/ 82 w 82"/>
                <a:gd name="T25" fmla="*/ 8 h 137"/>
                <a:gd name="T26" fmla="*/ 82 w 82"/>
                <a:gd name="T27" fmla="*/ 18 h 137"/>
                <a:gd name="T28" fmla="*/ 79 w 82"/>
                <a:gd name="T29" fmla="*/ 25 h 137"/>
                <a:gd name="T30" fmla="*/ 51 w 82"/>
                <a:gd name="T31" fmla="*/ 45 h 137"/>
                <a:gd name="T32" fmla="*/ 50 w 82"/>
                <a:gd name="T33" fmla="*/ 46 h 137"/>
                <a:gd name="T34" fmla="*/ 51 w 82"/>
                <a:gd name="T35" fmla="*/ 47 h 137"/>
                <a:gd name="T36" fmla="*/ 73 w 82"/>
                <a:gd name="T37" fmla="*/ 54 h 137"/>
                <a:gd name="T38" fmla="*/ 78 w 82"/>
                <a:gd name="T39" fmla="*/ 61 h 137"/>
                <a:gd name="T40" fmla="*/ 79 w 82"/>
                <a:gd name="T41" fmla="*/ 84 h 137"/>
                <a:gd name="T42" fmla="*/ 76 w 82"/>
                <a:gd name="T43" fmla="*/ 91 h 137"/>
                <a:gd name="T44" fmla="*/ 53 w 82"/>
                <a:gd name="T45" fmla="*/ 110 h 137"/>
                <a:gd name="T46" fmla="*/ 52 w 82"/>
                <a:gd name="T47" fmla="*/ 111 h 137"/>
                <a:gd name="T48" fmla="*/ 52 w 82"/>
                <a:gd name="T49" fmla="*/ 121 h 137"/>
                <a:gd name="T50" fmla="*/ 48 w 82"/>
                <a:gd name="T51" fmla="*/ 128 h 137"/>
                <a:gd name="T52" fmla="*/ 36 w 82"/>
                <a:gd name="T53" fmla="*/ 136 h 137"/>
                <a:gd name="T54" fmla="*/ 32 w 82"/>
                <a:gd name="T55" fmla="*/ 137 h 137"/>
                <a:gd name="T56" fmla="*/ 74 w 82"/>
                <a:gd name="T57" fmla="*/ 7 h 137"/>
                <a:gd name="T58" fmla="*/ 74 w 82"/>
                <a:gd name="T59" fmla="*/ 8 h 137"/>
                <a:gd name="T60" fmla="*/ 59 w 82"/>
                <a:gd name="T61" fmla="*/ 19 h 137"/>
                <a:gd name="T62" fmla="*/ 30 w 82"/>
                <a:gd name="T63" fmla="*/ 43 h 137"/>
                <a:gd name="T64" fmla="*/ 30 w 82"/>
                <a:gd name="T65" fmla="*/ 44 h 137"/>
                <a:gd name="T66" fmla="*/ 30 w 82"/>
                <a:gd name="T67" fmla="*/ 74 h 137"/>
                <a:gd name="T68" fmla="*/ 27 w 82"/>
                <a:gd name="T69" fmla="*/ 80 h 137"/>
                <a:gd name="T70" fmla="*/ 8 w 82"/>
                <a:gd name="T71" fmla="*/ 96 h 137"/>
                <a:gd name="T72" fmla="*/ 8 w 82"/>
                <a:gd name="T73" fmla="*/ 96 h 137"/>
                <a:gd name="T74" fmla="*/ 8 w 82"/>
                <a:gd name="T75" fmla="*/ 97 h 137"/>
                <a:gd name="T76" fmla="*/ 8 w 82"/>
                <a:gd name="T77" fmla="*/ 129 h 137"/>
                <a:gd name="T78" fmla="*/ 9 w 82"/>
                <a:gd name="T79" fmla="*/ 130 h 137"/>
                <a:gd name="T80" fmla="*/ 32 w 82"/>
                <a:gd name="T81" fmla="*/ 130 h 137"/>
                <a:gd name="T82" fmla="*/ 32 w 82"/>
                <a:gd name="T83" fmla="*/ 130 h 137"/>
                <a:gd name="T84" fmla="*/ 45 w 82"/>
                <a:gd name="T85" fmla="*/ 122 h 137"/>
                <a:gd name="T86" fmla="*/ 45 w 82"/>
                <a:gd name="T87" fmla="*/ 121 h 137"/>
                <a:gd name="T88" fmla="*/ 45 w 82"/>
                <a:gd name="T89" fmla="*/ 111 h 137"/>
                <a:gd name="T90" fmla="*/ 48 w 82"/>
                <a:gd name="T91" fmla="*/ 105 h 137"/>
                <a:gd name="T92" fmla="*/ 71 w 82"/>
                <a:gd name="T93" fmla="*/ 85 h 137"/>
                <a:gd name="T94" fmla="*/ 72 w 82"/>
                <a:gd name="T95" fmla="*/ 85 h 137"/>
                <a:gd name="T96" fmla="*/ 71 w 82"/>
                <a:gd name="T97" fmla="*/ 62 h 137"/>
                <a:gd name="T98" fmla="*/ 70 w 82"/>
                <a:gd name="T99" fmla="*/ 61 h 137"/>
                <a:gd name="T100" fmla="*/ 49 w 82"/>
                <a:gd name="T101" fmla="*/ 54 h 137"/>
                <a:gd name="T102" fmla="*/ 43 w 82"/>
                <a:gd name="T103" fmla="*/ 48 h 137"/>
                <a:gd name="T104" fmla="*/ 46 w 82"/>
                <a:gd name="T105" fmla="*/ 40 h 137"/>
                <a:gd name="T106" fmla="*/ 74 w 82"/>
                <a:gd name="T107" fmla="*/ 19 h 137"/>
                <a:gd name="T108" fmla="*/ 75 w 82"/>
                <a:gd name="T109" fmla="*/ 18 h 137"/>
                <a:gd name="T110" fmla="*/ 75 w 82"/>
                <a:gd name="T111" fmla="*/ 8 h 137"/>
                <a:gd name="T112" fmla="*/ 74 w 82"/>
                <a:gd name="T113" fmla="*/ 8 h 137"/>
                <a:gd name="T114" fmla="*/ 74 w 82"/>
                <a:gd name="T115" fmla="*/ 7 h 137"/>
                <a:gd name="T116" fmla="*/ 6 w 82"/>
                <a:gd name="T117" fmla="*/ 93 h 137"/>
                <a:gd name="T118" fmla="*/ 6 w 82"/>
                <a:gd name="T119" fmla="*/ 93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2" h="137">
                  <a:moveTo>
                    <a:pt x="32" y="137"/>
                  </a:moveTo>
                  <a:cubicBezTo>
                    <a:pt x="9" y="137"/>
                    <a:pt x="9" y="137"/>
                    <a:pt x="9" y="137"/>
                  </a:cubicBezTo>
                  <a:cubicBezTo>
                    <a:pt x="4" y="137"/>
                    <a:pt x="0" y="133"/>
                    <a:pt x="0" y="129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4"/>
                    <a:pt x="2" y="92"/>
                    <a:pt x="3" y="90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22" y="75"/>
                    <a:pt x="23" y="74"/>
                    <a:pt x="23" y="7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1"/>
                    <a:pt x="24" y="39"/>
                    <a:pt x="26" y="37"/>
                  </a:cubicBezTo>
                  <a:cubicBezTo>
                    <a:pt x="37" y="30"/>
                    <a:pt x="49" y="20"/>
                    <a:pt x="53" y="15"/>
                  </a:cubicBezTo>
                  <a:cubicBezTo>
                    <a:pt x="56" y="10"/>
                    <a:pt x="62" y="6"/>
                    <a:pt x="70" y="1"/>
                  </a:cubicBezTo>
                  <a:cubicBezTo>
                    <a:pt x="73" y="0"/>
                    <a:pt x="76" y="0"/>
                    <a:pt x="78" y="1"/>
                  </a:cubicBezTo>
                  <a:cubicBezTo>
                    <a:pt x="81" y="3"/>
                    <a:pt x="82" y="6"/>
                    <a:pt x="82" y="8"/>
                  </a:cubicBezTo>
                  <a:cubicBezTo>
                    <a:pt x="82" y="18"/>
                    <a:pt x="82" y="18"/>
                    <a:pt x="82" y="18"/>
                  </a:cubicBezTo>
                  <a:cubicBezTo>
                    <a:pt x="82" y="21"/>
                    <a:pt x="81" y="23"/>
                    <a:pt x="79" y="25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0" y="47"/>
                    <a:pt x="50" y="47"/>
                    <a:pt x="51" y="47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6" y="55"/>
                    <a:pt x="78" y="58"/>
                    <a:pt x="78" y="61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87"/>
                    <a:pt x="78" y="89"/>
                    <a:pt x="76" y="91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52" y="110"/>
                    <a:pt x="52" y="111"/>
                    <a:pt x="52" y="111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4"/>
                    <a:pt x="51" y="126"/>
                    <a:pt x="48" y="128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5" y="137"/>
                    <a:pt x="33" y="137"/>
                    <a:pt x="32" y="137"/>
                  </a:cubicBezTo>
                  <a:close/>
                  <a:moveTo>
                    <a:pt x="74" y="7"/>
                  </a:moveTo>
                  <a:cubicBezTo>
                    <a:pt x="74" y="7"/>
                    <a:pt x="74" y="8"/>
                    <a:pt x="74" y="8"/>
                  </a:cubicBezTo>
                  <a:cubicBezTo>
                    <a:pt x="66" y="11"/>
                    <a:pt x="61" y="15"/>
                    <a:pt x="59" y="19"/>
                  </a:cubicBezTo>
                  <a:cubicBezTo>
                    <a:pt x="54" y="26"/>
                    <a:pt x="37" y="38"/>
                    <a:pt x="30" y="43"/>
                  </a:cubicBezTo>
                  <a:cubicBezTo>
                    <a:pt x="30" y="43"/>
                    <a:pt x="30" y="43"/>
                    <a:pt x="30" y="4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7"/>
                    <a:pt x="29" y="79"/>
                    <a:pt x="27" y="80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8" y="96"/>
                    <a:pt x="8" y="96"/>
                    <a:pt x="8" y="9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9"/>
                    <a:pt x="8" y="130"/>
                    <a:pt x="9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5" y="122"/>
                    <a:pt x="45" y="121"/>
                    <a:pt x="45" y="121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5" y="108"/>
                    <a:pt x="46" y="106"/>
                    <a:pt x="48" y="105"/>
                  </a:cubicBezTo>
                  <a:cubicBezTo>
                    <a:pt x="71" y="85"/>
                    <a:pt x="71" y="85"/>
                    <a:pt x="71" y="85"/>
                  </a:cubicBezTo>
                  <a:cubicBezTo>
                    <a:pt x="71" y="85"/>
                    <a:pt x="72" y="85"/>
                    <a:pt x="72" y="85"/>
                  </a:cubicBezTo>
                  <a:cubicBezTo>
                    <a:pt x="71" y="62"/>
                    <a:pt x="71" y="62"/>
                    <a:pt x="71" y="62"/>
                  </a:cubicBezTo>
                  <a:cubicBezTo>
                    <a:pt x="71" y="61"/>
                    <a:pt x="71" y="61"/>
                    <a:pt x="70" y="61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6" y="53"/>
                    <a:pt x="44" y="51"/>
                    <a:pt x="43" y="48"/>
                  </a:cubicBezTo>
                  <a:cubicBezTo>
                    <a:pt x="43" y="44"/>
                    <a:pt x="44" y="41"/>
                    <a:pt x="46" y="40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9"/>
                    <a:pt x="75" y="19"/>
                    <a:pt x="75" y="1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4" y="8"/>
                    <a:pt x="74" y="7"/>
                    <a:pt x="74" y="7"/>
                  </a:cubicBezTo>
                  <a:close/>
                  <a:moveTo>
                    <a:pt x="6" y="93"/>
                  </a:moveTo>
                  <a:cubicBezTo>
                    <a:pt x="6" y="93"/>
                    <a:pt x="6" y="93"/>
                    <a:pt x="6" y="93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>
              <a:extLst>
                <a:ext uri="{FF2B5EF4-FFF2-40B4-BE49-F238E27FC236}">
                  <a16:creationId xmlns:a16="http://schemas.microsoft.com/office/drawing/2014/main" id="{1B8A36A3-84E1-4031-A66E-6801A2C15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88" y="2486025"/>
              <a:ext cx="119063" cy="185738"/>
            </a:xfrm>
            <a:custGeom>
              <a:avLst/>
              <a:gdLst>
                <a:gd name="T0" fmla="*/ 18 w 50"/>
                <a:gd name="T1" fmla="*/ 76 h 78"/>
                <a:gd name="T2" fmla="*/ 6 w 50"/>
                <a:gd name="T3" fmla="*/ 62 h 78"/>
                <a:gd name="T4" fmla="*/ 5 w 50"/>
                <a:gd name="T5" fmla="*/ 60 h 78"/>
                <a:gd name="T6" fmla="*/ 4 w 50"/>
                <a:gd name="T7" fmla="*/ 42 h 78"/>
                <a:gd name="T8" fmla="*/ 30 w 50"/>
                <a:gd name="T9" fmla="*/ 21 h 78"/>
                <a:gd name="T10" fmla="*/ 30 w 50"/>
                <a:gd name="T11" fmla="*/ 7 h 78"/>
                <a:gd name="T12" fmla="*/ 38 w 50"/>
                <a:gd name="T13" fmla="*/ 4 h 78"/>
                <a:gd name="T14" fmla="*/ 46 w 50"/>
                <a:gd name="T15" fmla="*/ 11 h 78"/>
                <a:gd name="T16" fmla="*/ 40 w 50"/>
                <a:gd name="T17" fmla="*/ 32 h 78"/>
                <a:gd name="T18" fmla="*/ 44 w 50"/>
                <a:gd name="T19" fmla="*/ 38 h 78"/>
                <a:gd name="T20" fmla="*/ 44 w 50"/>
                <a:gd name="T21" fmla="*/ 38 h 78"/>
                <a:gd name="T22" fmla="*/ 47 w 50"/>
                <a:gd name="T23" fmla="*/ 46 h 78"/>
                <a:gd name="T24" fmla="*/ 36 w 50"/>
                <a:gd name="T25" fmla="*/ 67 h 78"/>
                <a:gd name="T26" fmla="*/ 21 w 50"/>
                <a:gd name="T27" fmla="*/ 78 h 78"/>
                <a:gd name="T28" fmla="*/ 18 w 50"/>
                <a:gd name="T29" fmla="*/ 7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78">
                  <a:moveTo>
                    <a:pt x="18" y="76"/>
                  </a:moveTo>
                  <a:cubicBezTo>
                    <a:pt x="6" y="62"/>
                    <a:pt x="6" y="62"/>
                    <a:pt x="6" y="62"/>
                  </a:cubicBezTo>
                  <a:cubicBezTo>
                    <a:pt x="5" y="61"/>
                    <a:pt x="5" y="61"/>
                    <a:pt x="5" y="60"/>
                  </a:cubicBezTo>
                  <a:cubicBezTo>
                    <a:pt x="4" y="57"/>
                    <a:pt x="0" y="45"/>
                    <a:pt x="4" y="42"/>
                  </a:cubicBezTo>
                  <a:cubicBezTo>
                    <a:pt x="7" y="38"/>
                    <a:pt x="30" y="23"/>
                    <a:pt x="30" y="21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2"/>
                    <a:pt x="35" y="0"/>
                    <a:pt x="38" y="4"/>
                  </a:cubicBezTo>
                  <a:cubicBezTo>
                    <a:pt x="41" y="7"/>
                    <a:pt x="44" y="10"/>
                    <a:pt x="46" y="11"/>
                  </a:cubicBezTo>
                  <a:cubicBezTo>
                    <a:pt x="49" y="11"/>
                    <a:pt x="44" y="24"/>
                    <a:pt x="40" y="32"/>
                  </a:cubicBezTo>
                  <a:cubicBezTo>
                    <a:pt x="39" y="35"/>
                    <a:pt x="41" y="38"/>
                    <a:pt x="44" y="38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8" y="39"/>
                    <a:pt x="50" y="43"/>
                    <a:pt x="47" y="46"/>
                  </a:cubicBezTo>
                  <a:cubicBezTo>
                    <a:pt x="42" y="51"/>
                    <a:pt x="36" y="59"/>
                    <a:pt x="36" y="67"/>
                  </a:cubicBezTo>
                  <a:cubicBezTo>
                    <a:pt x="36" y="77"/>
                    <a:pt x="26" y="78"/>
                    <a:pt x="21" y="78"/>
                  </a:cubicBezTo>
                  <a:cubicBezTo>
                    <a:pt x="20" y="78"/>
                    <a:pt x="19" y="77"/>
                    <a:pt x="18" y="76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>
              <a:extLst>
                <a:ext uri="{FF2B5EF4-FFF2-40B4-BE49-F238E27FC236}">
                  <a16:creationId xmlns:a16="http://schemas.microsoft.com/office/drawing/2014/main" id="{C34EAAD7-65DE-4944-B3DC-564C2D2D63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83626" y="2481263"/>
              <a:ext cx="130175" cy="196850"/>
            </a:xfrm>
            <a:custGeom>
              <a:avLst/>
              <a:gdLst>
                <a:gd name="T0" fmla="*/ 24 w 55"/>
                <a:gd name="T1" fmla="*/ 83 h 83"/>
                <a:gd name="T2" fmla="*/ 23 w 55"/>
                <a:gd name="T3" fmla="*/ 83 h 83"/>
                <a:gd name="T4" fmla="*/ 17 w 55"/>
                <a:gd name="T5" fmla="*/ 81 h 83"/>
                <a:gd name="T6" fmla="*/ 17 w 55"/>
                <a:gd name="T7" fmla="*/ 81 h 83"/>
                <a:gd name="T8" fmla="*/ 5 w 55"/>
                <a:gd name="T9" fmla="*/ 66 h 83"/>
                <a:gd name="T10" fmla="*/ 4 w 55"/>
                <a:gd name="T11" fmla="*/ 64 h 83"/>
                <a:gd name="T12" fmla="*/ 3 w 55"/>
                <a:gd name="T13" fmla="*/ 41 h 83"/>
                <a:gd name="T14" fmla="*/ 14 w 55"/>
                <a:gd name="T15" fmla="*/ 33 h 83"/>
                <a:gd name="T16" fmla="*/ 28 w 55"/>
                <a:gd name="T17" fmla="*/ 22 h 83"/>
                <a:gd name="T18" fmla="*/ 28 w 55"/>
                <a:gd name="T19" fmla="*/ 9 h 83"/>
                <a:gd name="T20" fmla="*/ 34 w 55"/>
                <a:gd name="T21" fmla="*/ 1 h 83"/>
                <a:gd name="T22" fmla="*/ 43 w 55"/>
                <a:gd name="T23" fmla="*/ 4 h 83"/>
                <a:gd name="T24" fmla="*/ 49 w 55"/>
                <a:gd name="T25" fmla="*/ 9 h 83"/>
                <a:gd name="T26" fmla="*/ 52 w 55"/>
                <a:gd name="T27" fmla="*/ 12 h 83"/>
                <a:gd name="T28" fmla="*/ 46 w 55"/>
                <a:gd name="T29" fmla="*/ 36 h 83"/>
                <a:gd name="T30" fmla="*/ 46 w 55"/>
                <a:gd name="T31" fmla="*/ 36 h 83"/>
                <a:gd name="T32" fmla="*/ 47 w 55"/>
                <a:gd name="T33" fmla="*/ 37 h 83"/>
                <a:gd name="T34" fmla="*/ 53 w 55"/>
                <a:gd name="T35" fmla="*/ 42 h 83"/>
                <a:gd name="T36" fmla="*/ 52 w 55"/>
                <a:gd name="T37" fmla="*/ 50 h 83"/>
                <a:gd name="T38" fmla="*/ 42 w 55"/>
                <a:gd name="T39" fmla="*/ 69 h 83"/>
                <a:gd name="T40" fmla="*/ 38 w 55"/>
                <a:gd name="T41" fmla="*/ 79 h 83"/>
                <a:gd name="T42" fmla="*/ 24 w 55"/>
                <a:gd name="T43" fmla="*/ 83 h 83"/>
                <a:gd name="T44" fmla="*/ 23 w 55"/>
                <a:gd name="T45" fmla="*/ 76 h 83"/>
                <a:gd name="T46" fmla="*/ 23 w 55"/>
                <a:gd name="T47" fmla="*/ 76 h 83"/>
                <a:gd name="T48" fmla="*/ 33 w 55"/>
                <a:gd name="T49" fmla="*/ 74 h 83"/>
                <a:gd name="T50" fmla="*/ 35 w 55"/>
                <a:gd name="T51" fmla="*/ 69 h 83"/>
                <a:gd name="T52" fmla="*/ 47 w 55"/>
                <a:gd name="T53" fmla="*/ 46 h 83"/>
                <a:gd name="T54" fmla="*/ 47 w 55"/>
                <a:gd name="T55" fmla="*/ 45 h 83"/>
                <a:gd name="T56" fmla="*/ 46 w 55"/>
                <a:gd name="T57" fmla="*/ 44 h 83"/>
                <a:gd name="T58" fmla="*/ 40 w 55"/>
                <a:gd name="T59" fmla="*/ 40 h 83"/>
                <a:gd name="T60" fmla="*/ 39 w 55"/>
                <a:gd name="T61" fmla="*/ 33 h 83"/>
                <a:gd name="T62" fmla="*/ 45 w 55"/>
                <a:gd name="T63" fmla="*/ 16 h 83"/>
                <a:gd name="T64" fmla="*/ 37 w 55"/>
                <a:gd name="T65" fmla="*/ 8 h 83"/>
                <a:gd name="T66" fmla="*/ 36 w 55"/>
                <a:gd name="T67" fmla="*/ 8 h 83"/>
                <a:gd name="T68" fmla="*/ 36 w 55"/>
                <a:gd name="T69" fmla="*/ 9 h 83"/>
                <a:gd name="T70" fmla="*/ 36 w 55"/>
                <a:gd name="T71" fmla="*/ 23 h 83"/>
                <a:gd name="T72" fmla="*/ 18 w 55"/>
                <a:gd name="T73" fmla="*/ 39 h 83"/>
                <a:gd name="T74" fmla="*/ 8 w 55"/>
                <a:gd name="T75" fmla="*/ 46 h 83"/>
                <a:gd name="T76" fmla="*/ 10 w 55"/>
                <a:gd name="T77" fmla="*/ 61 h 83"/>
                <a:gd name="T78" fmla="*/ 23 w 55"/>
                <a:gd name="T79" fmla="*/ 76 h 83"/>
                <a:gd name="T80" fmla="*/ 29 w 55"/>
                <a:gd name="T81" fmla="*/ 21 h 83"/>
                <a:gd name="T82" fmla="*/ 29 w 55"/>
                <a:gd name="T83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" h="83">
                  <a:moveTo>
                    <a:pt x="24" y="83"/>
                  </a:moveTo>
                  <a:cubicBezTo>
                    <a:pt x="24" y="83"/>
                    <a:pt x="23" y="83"/>
                    <a:pt x="23" y="83"/>
                  </a:cubicBezTo>
                  <a:cubicBezTo>
                    <a:pt x="21" y="83"/>
                    <a:pt x="19" y="82"/>
                    <a:pt x="17" y="81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5" y="66"/>
                    <a:pt x="5" y="66"/>
                    <a:pt x="5" y="66"/>
                  </a:cubicBezTo>
                  <a:cubicBezTo>
                    <a:pt x="4" y="65"/>
                    <a:pt x="4" y="65"/>
                    <a:pt x="4" y="64"/>
                  </a:cubicBezTo>
                  <a:cubicBezTo>
                    <a:pt x="0" y="52"/>
                    <a:pt x="0" y="45"/>
                    <a:pt x="3" y="41"/>
                  </a:cubicBezTo>
                  <a:cubicBezTo>
                    <a:pt x="5" y="40"/>
                    <a:pt x="9" y="36"/>
                    <a:pt x="14" y="33"/>
                  </a:cubicBezTo>
                  <a:cubicBezTo>
                    <a:pt x="19" y="29"/>
                    <a:pt x="26" y="24"/>
                    <a:pt x="28" y="2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5"/>
                    <a:pt x="30" y="2"/>
                    <a:pt x="34" y="1"/>
                  </a:cubicBezTo>
                  <a:cubicBezTo>
                    <a:pt x="37" y="0"/>
                    <a:pt x="41" y="1"/>
                    <a:pt x="43" y="4"/>
                  </a:cubicBezTo>
                  <a:cubicBezTo>
                    <a:pt x="47" y="9"/>
                    <a:pt x="48" y="9"/>
                    <a:pt x="49" y="9"/>
                  </a:cubicBezTo>
                  <a:cubicBezTo>
                    <a:pt x="50" y="9"/>
                    <a:pt x="51" y="10"/>
                    <a:pt x="52" y="12"/>
                  </a:cubicBezTo>
                  <a:cubicBezTo>
                    <a:pt x="53" y="13"/>
                    <a:pt x="55" y="17"/>
                    <a:pt x="46" y="36"/>
                  </a:cubicBezTo>
                  <a:cubicBezTo>
                    <a:pt x="46" y="36"/>
                    <a:pt x="46" y="36"/>
                    <a:pt x="46" y="36"/>
                  </a:cubicBezTo>
                  <a:cubicBezTo>
                    <a:pt x="46" y="37"/>
                    <a:pt x="46" y="37"/>
                    <a:pt x="47" y="37"/>
                  </a:cubicBezTo>
                  <a:cubicBezTo>
                    <a:pt x="50" y="37"/>
                    <a:pt x="52" y="39"/>
                    <a:pt x="53" y="42"/>
                  </a:cubicBezTo>
                  <a:cubicBezTo>
                    <a:pt x="55" y="45"/>
                    <a:pt x="54" y="48"/>
                    <a:pt x="52" y="50"/>
                  </a:cubicBezTo>
                  <a:cubicBezTo>
                    <a:pt x="46" y="57"/>
                    <a:pt x="42" y="64"/>
                    <a:pt x="42" y="69"/>
                  </a:cubicBezTo>
                  <a:cubicBezTo>
                    <a:pt x="42" y="73"/>
                    <a:pt x="41" y="76"/>
                    <a:pt x="38" y="79"/>
                  </a:cubicBezTo>
                  <a:cubicBezTo>
                    <a:pt x="34" y="83"/>
                    <a:pt x="28" y="83"/>
                    <a:pt x="24" y="83"/>
                  </a:cubicBezTo>
                  <a:close/>
                  <a:moveTo>
                    <a:pt x="23" y="76"/>
                  </a:moveTo>
                  <a:cubicBezTo>
                    <a:pt x="23" y="76"/>
                    <a:pt x="23" y="76"/>
                    <a:pt x="23" y="76"/>
                  </a:cubicBezTo>
                  <a:cubicBezTo>
                    <a:pt x="25" y="76"/>
                    <a:pt x="31" y="76"/>
                    <a:pt x="33" y="74"/>
                  </a:cubicBezTo>
                  <a:cubicBezTo>
                    <a:pt x="34" y="72"/>
                    <a:pt x="35" y="71"/>
                    <a:pt x="35" y="69"/>
                  </a:cubicBezTo>
                  <a:cubicBezTo>
                    <a:pt x="35" y="60"/>
                    <a:pt x="41" y="51"/>
                    <a:pt x="47" y="46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3" y="44"/>
                    <a:pt x="41" y="42"/>
                    <a:pt x="40" y="40"/>
                  </a:cubicBezTo>
                  <a:cubicBezTo>
                    <a:pt x="38" y="38"/>
                    <a:pt x="38" y="35"/>
                    <a:pt x="39" y="33"/>
                  </a:cubicBezTo>
                  <a:cubicBezTo>
                    <a:pt x="44" y="22"/>
                    <a:pt x="45" y="17"/>
                    <a:pt x="45" y="16"/>
                  </a:cubicBezTo>
                  <a:cubicBezTo>
                    <a:pt x="43" y="15"/>
                    <a:pt x="40" y="12"/>
                    <a:pt x="37" y="8"/>
                  </a:cubicBezTo>
                  <a:cubicBezTo>
                    <a:pt x="37" y="8"/>
                    <a:pt x="37" y="8"/>
                    <a:pt x="36" y="8"/>
                  </a:cubicBezTo>
                  <a:cubicBezTo>
                    <a:pt x="36" y="8"/>
                    <a:pt x="36" y="8"/>
                    <a:pt x="36" y="9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6"/>
                    <a:pt x="33" y="28"/>
                    <a:pt x="18" y="39"/>
                  </a:cubicBezTo>
                  <a:cubicBezTo>
                    <a:pt x="14" y="42"/>
                    <a:pt x="9" y="45"/>
                    <a:pt x="8" y="46"/>
                  </a:cubicBezTo>
                  <a:cubicBezTo>
                    <a:pt x="7" y="47"/>
                    <a:pt x="8" y="53"/>
                    <a:pt x="10" y="61"/>
                  </a:cubicBezTo>
                  <a:lnTo>
                    <a:pt x="23" y="76"/>
                  </a:lnTo>
                  <a:close/>
                  <a:moveTo>
                    <a:pt x="29" y="21"/>
                  </a:moveTo>
                  <a:cubicBezTo>
                    <a:pt x="29" y="21"/>
                    <a:pt x="29" y="21"/>
                    <a:pt x="29" y="21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>
              <a:extLst>
                <a:ext uri="{FF2B5EF4-FFF2-40B4-BE49-F238E27FC236}">
                  <a16:creationId xmlns:a16="http://schemas.microsoft.com/office/drawing/2014/main" id="{935EEEAA-652A-4067-B43C-90C2557B8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5813" y="2476500"/>
              <a:ext cx="776288" cy="892175"/>
            </a:xfrm>
            <a:custGeom>
              <a:avLst/>
              <a:gdLst>
                <a:gd name="T0" fmla="*/ 325 w 326"/>
                <a:gd name="T1" fmla="*/ 343 h 375"/>
                <a:gd name="T2" fmla="*/ 307 w 326"/>
                <a:gd name="T3" fmla="*/ 358 h 375"/>
                <a:gd name="T4" fmla="*/ 258 w 326"/>
                <a:gd name="T5" fmla="*/ 358 h 375"/>
                <a:gd name="T6" fmla="*/ 192 w 326"/>
                <a:gd name="T7" fmla="*/ 352 h 375"/>
                <a:gd name="T8" fmla="*/ 90 w 326"/>
                <a:gd name="T9" fmla="*/ 373 h 375"/>
                <a:gd name="T10" fmla="*/ 89 w 326"/>
                <a:gd name="T11" fmla="*/ 374 h 375"/>
                <a:gd name="T12" fmla="*/ 90 w 326"/>
                <a:gd name="T13" fmla="*/ 371 h 375"/>
                <a:gd name="T14" fmla="*/ 92 w 326"/>
                <a:gd name="T15" fmla="*/ 364 h 375"/>
                <a:gd name="T16" fmla="*/ 95 w 326"/>
                <a:gd name="T17" fmla="*/ 341 h 375"/>
                <a:gd name="T18" fmla="*/ 71 w 326"/>
                <a:gd name="T19" fmla="*/ 277 h 375"/>
                <a:gd name="T20" fmla="*/ 46 w 326"/>
                <a:gd name="T21" fmla="*/ 271 h 375"/>
                <a:gd name="T22" fmla="*/ 42 w 326"/>
                <a:gd name="T23" fmla="*/ 201 h 375"/>
                <a:gd name="T24" fmla="*/ 32 w 326"/>
                <a:gd name="T25" fmla="*/ 186 h 375"/>
                <a:gd name="T26" fmla="*/ 11 w 326"/>
                <a:gd name="T27" fmla="*/ 175 h 375"/>
                <a:gd name="T28" fmla="*/ 12 w 326"/>
                <a:gd name="T29" fmla="*/ 170 h 375"/>
                <a:gd name="T30" fmla="*/ 2 w 326"/>
                <a:gd name="T31" fmla="*/ 156 h 375"/>
                <a:gd name="T32" fmla="*/ 100 w 326"/>
                <a:gd name="T33" fmla="*/ 104 h 375"/>
                <a:gd name="T34" fmla="*/ 103 w 326"/>
                <a:gd name="T35" fmla="*/ 77 h 375"/>
                <a:gd name="T36" fmla="*/ 80 w 326"/>
                <a:gd name="T37" fmla="*/ 44 h 375"/>
                <a:gd name="T38" fmla="*/ 89 w 326"/>
                <a:gd name="T39" fmla="*/ 34 h 375"/>
                <a:gd name="T40" fmla="*/ 93 w 326"/>
                <a:gd name="T41" fmla="*/ 29 h 375"/>
                <a:gd name="T42" fmla="*/ 97 w 326"/>
                <a:gd name="T43" fmla="*/ 24 h 375"/>
                <a:gd name="T44" fmla="*/ 100 w 326"/>
                <a:gd name="T45" fmla="*/ 20 h 375"/>
                <a:gd name="T46" fmla="*/ 104 w 326"/>
                <a:gd name="T47" fmla="*/ 17 h 375"/>
                <a:gd name="T48" fmla="*/ 107 w 326"/>
                <a:gd name="T49" fmla="*/ 13 h 375"/>
                <a:gd name="T50" fmla="*/ 111 w 326"/>
                <a:gd name="T51" fmla="*/ 9 h 375"/>
                <a:gd name="T52" fmla="*/ 117 w 326"/>
                <a:gd name="T53" fmla="*/ 2 h 375"/>
                <a:gd name="T54" fmla="*/ 181 w 326"/>
                <a:gd name="T55" fmla="*/ 60 h 375"/>
                <a:gd name="T56" fmla="*/ 197 w 326"/>
                <a:gd name="T57" fmla="*/ 101 h 375"/>
                <a:gd name="T58" fmla="*/ 196 w 326"/>
                <a:gd name="T59" fmla="*/ 151 h 375"/>
                <a:gd name="T60" fmla="*/ 215 w 326"/>
                <a:gd name="T61" fmla="*/ 172 h 375"/>
                <a:gd name="T62" fmla="*/ 238 w 326"/>
                <a:gd name="T63" fmla="*/ 240 h 375"/>
                <a:gd name="T64" fmla="*/ 242 w 326"/>
                <a:gd name="T65" fmla="*/ 273 h 375"/>
                <a:gd name="T66" fmla="*/ 257 w 326"/>
                <a:gd name="T67" fmla="*/ 279 h 375"/>
                <a:gd name="T68" fmla="*/ 282 w 326"/>
                <a:gd name="T69" fmla="*/ 298 h 375"/>
                <a:gd name="T70" fmla="*/ 295 w 326"/>
                <a:gd name="T71" fmla="*/ 334 h 375"/>
                <a:gd name="T72" fmla="*/ 326 w 326"/>
                <a:gd name="T73" fmla="*/ 339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26" h="375">
                  <a:moveTo>
                    <a:pt x="326" y="339"/>
                  </a:moveTo>
                  <a:cubicBezTo>
                    <a:pt x="326" y="341"/>
                    <a:pt x="326" y="342"/>
                    <a:pt x="325" y="343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09" y="358"/>
                    <a:pt x="308" y="358"/>
                    <a:pt x="307" y="358"/>
                  </a:cubicBezTo>
                  <a:cubicBezTo>
                    <a:pt x="299" y="358"/>
                    <a:pt x="267" y="358"/>
                    <a:pt x="259" y="358"/>
                  </a:cubicBezTo>
                  <a:cubicBezTo>
                    <a:pt x="259" y="358"/>
                    <a:pt x="259" y="358"/>
                    <a:pt x="258" y="358"/>
                  </a:cubicBezTo>
                  <a:cubicBezTo>
                    <a:pt x="254" y="358"/>
                    <a:pt x="228" y="374"/>
                    <a:pt x="226" y="372"/>
                  </a:cubicBezTo>
                  <a:cubicBezTo>
                    <a:pt x="223" y="371"/>
                    <a:pt x="196" y="353"/>
                    <a:pt x="192" y="352"/>
                  </a:cubicBezTo>
                  <a:cubicBezTo>
                    <a:pt x="188" y="352"/>
                    <a:pt x="161" y="375"/>
                    <a:pt x="159" y="373"/>
                  </a:cubicBezTo>
                  <a:cubicBezTo>
                    <a:pt x="156" y="371"/>
                    <a:pt x="90" y="373"/>
                    <a:pt x="90" y="373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4"/>
                    <a:pt x="89" y="374"/>
                    <a:pt x="89" y="374"/>
                  </a:cubicBezTo>
                  <a:cubicBezTo>
                    <a:pt x="89" y="373"/>
                    <a:pt x="90" y="372"/>
                    <a:pt x="90" y="371"/>
                  </a:cubicBezTo>
                  <a:cubicBezTo>
                    <a:pt x="90" y="370"/>
                    <a:pt x="90" y="370"/>
                    <a:pt x="91" y="369"/>
                  </a:cubicBezTo>
                  <a:cubicBezTo>
                    <a:pt x="91" y="367"/>
                    <a:pt x="91" y="366"/>
                    <a:pt x="92" y="364"/>
                  </a:cubicBezTo>
                  <a:cubicBezTo>
                    <a:pt x="92" y="362"/>
                    <a:pt x="93" y="361"/>
                    <a:pt x="93" y="359"/>
                  </a:cubicBezTo>
                  <a:cubicBezTo>
                    <a:pt x="96" y="352"/>
                    <a:pt x="97" y="346"/>
                    <a:pt x="95" y="341"/>
                  </a:cubicBezTo>
                  <a:cubicBezTo>
                    <a:pt x="90" y="328"/>
                    <a:pt x="76" y="319"/>
                    <a:pt x="76" y="307"/>
                  </a:cubicBezTo>
                  <a:cubicBezTo>
                    <a:pt x="77" y="298"/>
                    <a:pt x="73" y="283"/>
                    <a:pt x="71" y="277"/>
                  </a:cubicBezTo>
                  <a:cubicBezTo>
                    <a:pt x="70" y="276"/>
                    <a:pt x="69" y="275"/>
                    <a:pt x="67" y="274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71"/>
                    <a:pt x="42" y="269"/>
                    <a:pt x="42" y="267"/>
                  </a:cubicBezTo>
                  <a:cubicBezTo>
                    <a:pt x="42" y="201"/>
                    <a:pt x="42" y="201"/>
                    <a:pt x="42" y="201"/>
                  </a:cubicBezTo>
                  <a:cubicBezTo>
                    <a:pt x="42" y="200"/>
                    <a:pt x="42" y="199"/>
                    <a:pt x="41" y="198"/>
                  </a:cubicBezTo>
                  <a:cubicBezTo>
                    <a:pt x="32" y="186"/>
                    <a:pt x="32" y="186"/>
                    <a:pt x="32" y="186"/>
                  </a:cubicBezTo>
                  <a:cubicBezTo>
                    <a:pt x="32" y="185"/>
                    <a:pt x="31" y="184"/>
                    <a:pt x="30" y="184"/>
                  </a:cubicBezTo>
                  <a:cubicBezTo>
                    <a:pt x="11" y="175"/>
                    <a:pt x="11" y="175"/>
                    <a:pt x="11" y="17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0" y="162"/>
                    <a:pt x="0" y="158"/>
                    <a:pt x="2" y="156"/>
                  </a:cubicBezTo>
                  <a:cubicBezTo>
                    <a:pt x="11" y="149"/>
                    <a:pt x="32" y="130"/>
                    <a:pt x="46" y="119"/>
                  </a:cubicBezTo>
                  <a:cubicBezTo>
                    <a:pt x="61" y="107"/>
                    <a:pt x="89" y="104"/>
                    <a:pt x="100" y="104"/>
                  </a:cubicBezTo>
                  <a:cubicBezTo>
                    <a:pt x="102" y="104"/>
                    <a:pt x="104" y="102"/>
                    <a:pt x="104" y="99"/>
                  </a:cubicBezTo>
                  <a:cubicBezTo>
                    <a:pt x="104" y="93"/>
                    <a:pt x="103" y="83"/>
                    <a:pt x="103" y="77"/>
                  </a:cubicBezTo>
                  <a:cubicBezTo>
                    <a:pt x="103" y="67"/>
                    <a:pt x="80" y="49"/>
                    <a:pt x="80" y="46"/>
                  </a:cubicBezTo>
                  <a:cubicBezTo>
                    <a:pt x="79" y="46"/>
                    <a:pt x="80" y="45"/>
                    <a:pt x="80" y="44"/>
                  </a:cubicBezTo>
                  <a:cubicBezTo>
                    <a:pt x="80" y="44"/>
                    <a:pt x="81" y="44"/>
                    <a:pt x="81" y="44"/>
                  </a:cubicBezTo>
                  <a:cubicBezTo>
                    <a:pt x="82" y="41"/>
                    <a:pt x="85" y="38"/>
                    <a:pt x="89" y="34"/>
                  </a:cubicBezTo>
                  <a:cubicBezTo>
                    <a:pt x="89" y="33"/>
                    <a:pt x="90" y="32"/>
                    <a:pt x="91" y="31"/>
                  </a:cubicBezTo>
                  <a:cubicBezTo>
                    <a:pt x="91" y="31"/>
                    <a:pt x="92" y="30"/>
                    <a:pt x="93" y="29"/>
                  </a:cubicBezTo>
                  <a:cubicBezTo>
                    <a:pt x="94" y="28"/>
                    <a:pt x="94" y="27"/>
                    <a:pt x="95" y="26"/>
                  </a:cubicBezTo>
                  <a:cubicBezTo>
                    <a:pt x="96" y="25"/>
                    <a:pt x="97" y="25"/>
                    <a:pt x="97" y="24"/>
                  </a:cubicBezTo>
                  <a:cubicBezTo>
                    <a:pt x="98" y="23"/>
                    <a:pt x="99" y="22"/>
                    <a:pt x="100" y="21"/>
                  </a:cubicBezTo>
                  <a:cubicBezTo>
                    <a:pt x="100" y="21"/>
                    <a:pt x="100" y="21"/>
                    <a:pt x="100" y="20"/>
                  </a:cubicBezTo>
                  <a:cubicBezTo>
                    <a:pt x="101" y="20"/>
                    <a:pt x="102" y="19"/>
                    <a:pt x="102" y="19"/>
                  </a:cubicBezTo>
                  <a:cubicBezTo>
                    <a:pt x="103" y="18"/>
                    <a:pt x="103" y="17"/>
                    <a:pt x="104" y="17"/>
                  </a:cubicBezTo>
                  <a:cubicBezTo>
                    <a:pt x="104" y="16"/>
                    <a:pt x="105" y="16"/>
                    <a:pt x="105" y="15"/>
                  </a:cubicBezTo>
                  <a:cubicBezTo>
                    <a:pt x="106" y="14"/>
                    <a:pt x="106" y="14"/>
                    <a:pt x="107" y="13"/>
                  </a:cubicBezTo>
                  <a:cubicBezTo>
                    <a:pt x="108" y="12"/>
                    <a:pt x="109" y="11"/>
                    <a:pt x="110" y="10"/>
                  </a:cubicBezTo>
                  <a:cubicBezTo>
                    <a:pt x="110" y="10"/>
                    <a:pt x="111" y="9"/>
                    <a:pt x="111" y="9"/>
                  </a:cubicBezTo>
                  <a:cubicBezTo>
                    <a:pt x="112" y="8"/>
                    <a:pt x="112" y="8"/>
                    <a:pt x="113" y="7"/>
                  </a:cubicBezTo>
                  <a:cubicBezTo>
                    <a:pt x="114" y="5"/>
                    <a:pt x="116" y="3"/>
                    <a:pt x="117" y="2"/>
                  </a:cubicBezTo>
                  <a:cubicBezTo>
                    <a:pt x="120" y="0"/>
                    <a:pt x="123" y="0"/>
                    <a:pt x="125" y="3"/>
                  </a:cubicBezTo>
                  <a:cubicBezTo>
                    <a:pt x="130" y="16"/>
                    <a:pt x="146" y="45"/>
                    <a:pt x="181" y="60"/>
                  </a:cubicBezTo>
                  <a:cubicBezTo>
                    <a:pt x="183" y="61"/>
                    <a:pt x="184" y="63"/>
                    <a:pt x="184" y="64"/>
                  </a:cubicBezTo>
                  <a:cubicBezTo>
                    <a:pt x="184" y="85"/>
                    <a:pt x="194" y="97"/>
                    <a:pt x="197" y="101"/>
                  </a:cubicBezTo>
                  <a:cubicBezTo>
                    <a:pt x="197" y="102"/>
                    <a:pt x="198" y="103"/>
                    <a:pt x="198" y="104"/>
                  </a:cubicBezTo>
                  <a:cubicBezTo>
                    <a:pt x="196" y="151"/>
                    <a:pt x="196" y="151"/>
                    <a:pt x="196" y="151"/>
                  </a:cubicBezTo>
                  <a:cubicBezTo>
                    <a:pt x="196" y="153"/>
                    <a:pt x="196" y="154"/>
                    <a:pt x="198" y="155"/>
                  </a:cubicBezTo>
                  <a:cubicBezTo>
                    <a:pt x="202" y="159"/>
                    <a:pt x="215" y="169"/>
                    <a:pt x="215" y="172"/>
                  </a:cubicBezTo>
                  <a:cubicBezTo>
                    <a:pt x="216" y="177"/>
                    <a:pt x="215" y="210"/>
                    <a:pt x="224" y="220"/>
                  </a:cubicBezTo>
                  <a:cubicBezTo>
                    <a:pt x="234" y="230"/>
                    <a:pt x="238" y="238"/>
                    <a:pt x="238" y="240"/>
                  </a:cubicBezTo>
                  <a:cubicBezTo>
                    <a:pt x="238" y="268"/>
                    <a:pt x="238" y="268"/>
                    <a:pt x="238" y="268"/>
                  </a:cubicBezTo>
                  <a:cubicBezTo>
                    <a:pt x="238" y="270"/>
                    <a:pt x="240" y="272"/>
                    <a:pt x="242" y="273"/>
                  </a:cubicBezTo>
                  <a:cubicBezTo>
                    <a:pt x="253" y="275"/>
                    <a:pt x="253" y="275"/>
                    <a:pt x="253" y="275"/>
                  </a:cubicBezTo>
                  <a:cubicBezTo>
                    <a:pt x="255" y="275"/>
                    <a:pt x="257" y="277"/>
                    <a:pt x="257" y="279"/>
                  </a:cubicBezTo>
                  <a:cubicBezTo>
                    <a:pt x="257" y="287"/>
                    <a:pt x="257" y="304"/>
                    <a:pt x="261" y="304"/>
                  </a:cubicBezTo>
                  <a:cubicBezTo>
                    <a:pt x="267" y="305"/>
                    <a:pt x="277" y="292"/>
                    <a:pt x="282" y="298"/>
                  </a:cubicBezTo>
                  <a:cubicBezTo>
                    <a:pt x="287" y="302"/>
                    <a:pt x="289" y="321"/>
                    <a:pt x="290" y="330"/>
                  </a:cubicBezTo>
                  <a:cubicBezTo>
                    <a:pt x="291" y="332"/>
                    <a:pt x="293" y="334"/>
                    <a:pt x="295" y="334"/>
                  </a:cubicBezTo>
                  <a:cubicBezTo>
                    <a:pt x="304" y="333"/>
                    <a:pt x="323" y="332"/>
                    <a:pt x="324" y="332"/>
                  </a:cubicBezTo>
                  <a:cubicBezTo>
                    <a:pt x="326" y="332"/>
                    <a:pt x="326" y="337"/>
                    <a:pt x="326" y="33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2">
              <a:extLst>
                <a:ext uri="{FF2B5EF4-FFF2-40B4-BE49-F238E27FC236}">
                  <a16:creationId xmlns:a16="http://schemas.microsoft.com/office/drawing/2014/main" id="{7FD033FF-4E6E-4303-81D4-173AC2B3CB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69463" y="2468563"/>
              <a:ext cx="792163" cy="908050"/>
            </a:xfrm>
            <a:custGeom>
              <a:avLst/>
              <a:gdLst>
                <a:gd name="T0" fmla="*/ 89 w 333"/>
                <a:gd name="T1" fmla="*/ 376 h 381"/>
                <a:gd name="T2" fmla="*/ 90 w 333"/>
                <a:gd name="T3" fmla="*/ 371 h 381"/>
                <a:gd name="T4" fmla="*/ 93 w 333"/>
                <a:gd name="T5" fmla="*/ 361 h 381"/>
                <a:gd name="T6" fmla="*/ 76 w 333"/>
                <a:gd name="T7" fmla="*/ 310 h 381"/>
                <a:gd name="T8" fmla="*/ 48 w 333"/>
                <a:gd name="T9" fmla="*/ 278 h 381"/>
                <a:gd name="T10" fmla="*/ 41 w 333"/>
                <a:gd name="T11" fmla="*/ 203 h 381"/>
                <a:gd name="T12" fmla="*/ 9 w 333"/>
                <a:gd name="T13" fmla="*/ 180 h 381"/>
                <a:gd name="T14" fmla="*/ 9 w 333"/>
                <a:gd name="T15" fmla="*/ 174 h 381"/>
                <a:gd name="T16" fmla="*/ 3 w 333"/>
                <a:gd name="T17" fmla="*/ 157 h 381"/>
                <a:gd name="T18" fmla="*/ 103 w 333"/>
                <a:gd name="T19" fmla="*/ 103 h 381"/>
                <a:gd name="T20" fmla="*/ 87 w 333"/>
                <a:gd name="T21" fmla="*/ 59 h 381"/>
                <a:gd name="T22" fmla="*/ 81 w 333"/>
                <a:gd name="T23" fmla="*/ 44 h 381"/>
                <a:gd name="T24" fmla="*/ 98 w 333"/>
                <a:gd name="T25" fmla="*/ 24 h 381"/>
                <a:gd name="T26" fmla="*/ 101 w 333"/>
                <a:gd name="T27" fmla="*/ 21 h 381"/>
                <a:gd name="T28" fmla="*/ 106 w 333"/>
                <a:gd name="T29" fmla="*/ 16 h 381"/>
                <a:gd name="T30" fmla="*/ 118 w 333"/>
                <a:gd name="T31" fmla="*/ 2 h 381"/>
                <a:gd name="T32" fmla="*/ 185 w 333"/>
                <a:gd name="T33" fmla="*/ 60 h 381"/>
                <a:gd name="T34" fmla="*/ 204 w 333"/>
                <a:gd name="T35" fmla="*/ 107 h 381"/>
                <a:gd name="T36" fmla="*/ 222 w 333"/>
                <a:gd name="T37" fmla="*/ 175 h 381"/>
                <a:gd name="T38" fmla="*/ 245 w 333"/>
                <a:gd name="T39" fmla="*/ 243 h 381"/>
                <a:gd name="T40" fmla="*/ 257 w 333"/>
                <a:gd name="T41" fmla="*/ 274 h 381"/>
                <a:gd name="T42" fmla="*/ 270 w 333"/>
                <a:gd name="T43" fmla="*/ 300 h 381"/>
                <a:gd name="T44" fmla="*/ 298 w 333"/>
                <a:gd name="T45" fmla="*/ 333 h 381"/>
                <a:gd name="T46" fmla="*/ 333 w 333"/>
                <a:gd name="T47" fmla="*/ 342 h 381"/>
                <a:gd name="T48" fmla="*/ 310 w 333"/>
                <a:gd name="T49" fmla="*/ 365 h 381"/>
                <a:gd name="T50" fmla="*/ 248 w 333"/>
                <a:gd name="T51" fmla="*/ 371 h 381"/>
                <a:gd name="T52" fmla="*/ 181 w 333"/>
                <a:gd name="T53" fmla="*/ 368 h 381"/>
                <a:gd name="T54" fmla="*/ 92 w 333"/>
                <a:gd name="T55" fmla="*/ 381 h 381"/>
                <a:gd name="T56" fmla="*/ 159 w 333"/>
                <a:gd name="T57" fmla="*/ 378 h 381"/>
                <a:gd name="T58" fmla="*/ 231 w 333"/>
                <a:gd name="T59" fmla="*/ 372 h 381"/>
                <a:gd name="T60" fmla="*/ 177 w 333"/>
                <a:gd name="T61" fmla="*/ 363 h 381"/>
                <a:gd name="T62" fmla="*/ 244 w 333"/>
                <a:gd name="T63" fmla="*/ 365 h 381"/>
                <a:gd name="T64" fmla="*/ 310 w 333"/>
                <a:gd name="T65" fmla="*/ 357 h 381"/>
                <a:gd name="T66" fmla="*/ 326 w 333"/>
                <a:gd name="T67" fmla="*/ 343 h 381"/>
                <a:gd name="T68" fmla="*/ 290 w 333"/>
                <a:gd name="T69" fmla="*/ 333 h 381"/>
                <a:gd name="T70" fmla="*/ 264 w 333"/>
                <a:gd name="T71" fmla="*/ 311 h 381"/>
                <a:gd name="T72" fmla="*/ 245 w 333"/>
                <a:gd name="T73" fmla="*/ 279 h 381"/>
                <a:gd name="T74" fmla="*/ 225 w 333"/>
                <a:gd name="T75" fmla="*/ 226 h 381"/>
                <a:gd name="T76" fmla="*/ 198 w 333"/>
                <a:gd name="T77" fmla="*/ 161 h 381"/>
                <a:gd name="T78" fmla="*/ 197 w 333"/>
                <a:gd name="T79" fmla="*/ 107 h 381"/>
                <a:gd name="T80" fmla="*/ 124 w 333"/>
                <a:gd name="T81" fmla="*/ 8 h 381"/>
                <a:gd name="T82" fmla="*/ 115 w 333"/>
                <a:gd name="T83" fmla="*/ 16 h 381"/>
                <a:gd name="T84" fmla="*/ 109 w 333"/>
                <a:gd name="T85" fmla="*/ 22 h 381"/>
                <a:gd name="T86" fmla="*/ 105 w 333"/>
                <a:gd name="T87" fmla="*/ 27 h 381"/>
                <a:gd name="T88" fmla="*/ 101 w 333"/>
                <a:gd name="T89" fmla="*/ 32 h 381"/>
                <a:gd name="T90" fmla="*/ 87 w 333"/>
                <a:gd name="T91" fmla="*/ 49 h 381"/>
                <a:gd name="T92" fmla="*/ 111 w 333"/>
                <a:gd name="T93" fmla="*/ 102 h 381"/>
                <a:gd name="T94" fmla="*/ 8 w 333"/>
                <a:gd name="T95" fmla="*/ 162 h 381"/>
                <a:gd name="T96" fmla="*/ 17 w 333"/>
                <a:gd name="T97" fmla="*/ 171 h 381"/>
                <a:gd name="T98" fmla="*/ 35 w 333"/>
                <a:gd name="T99" fmla="*/ 184 h 381"/>
                <a:gd name="T100" fmla="*/ 49 w 333"/>
                <a:gd name="T101" fmla="*/ 204 h 381"/>
                <a:gd name="T102" fmla="*/ 71 w 333"/>
                <a:gd name="T103" fmla="*/ 274 h 381"/>
                <a:gd name="T104" fmla="*/ 92 w 333"/>
                <a:gd name="T105" fmla="*/ 328 h 381"/>
                <a:gd name="T106" fmla="*/ 99 w 333"/>
                <a:gd name="T107" fmla="*/ 366 h 381"/>
                <a:gd name="T108" fmla="*/ 141 w 333"/>
                <a:gd name="T109" fmla="*/ 37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33" h="381">
                  <a:moveTo>
                    <a:pt x="92" y="381"/>
                  </a:moveTo>
                  <a:cubicBezTo>
                    <a:pt x="92" y="381"/>
                    <a:pt x="91" y="381"/>
                    <a:pt x="91" y="381"/>
                  </a:cubicBezTo>
                  <a:cubicBezTo>
                    <a:pt x="89" y="380"/>
                    <a:pt x="88" y="378"/>
                    <a:pt x="89" y="376"/>
                  </a:cubicBezTo>
                  <a:cubicBezTo>
                    <a:pt x="89" y="376"/>
                    <a:pt x="89" y="376"/>
                    <a:pt x="89" y="376"/>
                  </a:cubicBezTo>
                  <a:cubicBezTo>
                    <a:pt x="89" y="375"/>
                    <a:pt x="89" y="375"/>
                    <a:pt x="89" y="374"/>
                  </a:cubicBezTo>
                  <a:cubicBezTo>
                    <a:pt x="90" y="371"/>
                    <a:pt x="90" y="371"/>
                    <a:pt x="90" y="371"/>
                  </a:cubicBezTo>
                  <a:cubicBezTo>
                    <a:pt x="91" y="369"/>
                    <a:pt x="91" y="368"/>
                    <a:pt x="92" y="366"/>
                  </a:cubicBezTo>
                  <a:cubicBezTo>
                    <a:pt x="92" y="364"/>
                    <a:pt x="92" y="364"/>
                    <a:pt x="92" y="364"/>
                  </a:cubicBezTo>
                  <a:cubicBezTo>
                    <a:pt x="93" y="363"/>
                    <a:pt x="93" y="362"/>
                    <a:pt x="93" y="361"/>
                  </a:cubicBezTo>
                  <a:cubicBezTo>
                    <a:pt x="95" y="355"/>
                    <a:pt x="96" y="349"/>
                    <a:pt x="95" y="346"/>
                  </a:cubicBezTo>
                  <a:cubicBezTo>
                    <a:pt x="93" y="341"/>
                    <a:pt x="89" y="336"/>
                    <a:pt x="86" y="332"/>
                  </a:cubicBezTo>
                  <a:cubicBezTo>
                    <a:pt x="81" y="325"/>
                    <a:pt x="75" y="318"/>
                    <a:pt x="76" y="310"/>
                  </a:cubicBezTo>
                  <a:cubicBezTo>
                    <a:pt x="76" y="301"/>
                    <a:pt x="72" y="286"/>
                    <a:pt x="70" y="282"/>
                  </a:cubicBezTo>
                  <a:cubicBezTo>
                    <a:pt x="70" y="281"/>
                    <a:pt x="70" y="281"/>
                    <a:pt x="70" y="281"/>
                  </a:cubicBezTo>
                  <a:cubicBezTo>
                    <a:pt x="48" y="278"/>
                    <a:pt x="48" y="278"/>
                    <a:pt x="48" y="278"/>
                  </a:cubicBezTo>
                  <a:cubicBezTo>
                    <a:pt x="44" y="277"/>
                    <a:pt x="41" y="274"/>
                    <a:pt x="41" y="270"/>
                  </a:cubicBezTo>
                  <a:cubicBezTo>
                    <a:pt x="41" y="204"/>
                    <a:pt x="41" y="204"/>
                    <a:pt x="41" y="204"/>
                  </a:cubicBezTo>
                  <a:cubicBezTo>
                    <a:pt x="41" y="204"/>
                    <a:pt x="41" y="204"/>
                    <a:pt x="41" y="203"/>
                  </a:cubicBezTo>
                  <a:cubicBezTo>
                    <a:pt x="32" y="191"/>
                    <a:pt x="32" y="191"/>
                    <a:pt x="32" y="191"/>
                  </a:cubicBezTo>
                  <a:cubicBezTo>
                    <a:pt x="32" y="191"/>
                    <a:pt x="32" y="191"/>
                    <a:pt x="32" y="190"/>
                  </a:cubicBezTo>
                  <a:cubicBezTo>
                    <a:pt x="9" y="180"/>
                    <a:pt x="9" y="180"/>
                    <a:pt x="9" y="180"/>
                  </a:cubicBezTo>
                  <a:cubicBezTo>
                    <a:pt x="8" y="180"/>
                    <a:pt x="8" y="179"/>
                    <a:pt x="7" y="177"/>
                  </a:cubicBezTo>
                  <a:cubicBezTo>
                    <a:pt x="7" y="176"/>
                    <a:pt x="8" y="175"/>
                    <a:pt x="9" y="174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1" y="168"/>
                    <a:pt x="0" y="166"/>
                    <a:pt x="0" y="163"/>
                  </a:cubicBezTo>
                  <a:cubicBezTo>
                    <a:pt x="0" y="161"/>
                    <a:pt x="1" y="158"/>
                    <a:pt x="3" y="157"/>
                  </a:cubicBezTo>
                  <a:cubicBezTo>
                    <a:pt x="3" y="157"/>
                    <a:pt x="3" y="156"/>
                    <a:pt x="3" y="156"/>
                  </a:cubicBezTo>
                  <a:cubicBezTo>
                    <a:pt x="12" y="149"/>
                    <a:pt x="33" y="130"/>
                    <a:pt x="47" y="119"/>
                  </a:cubicBezTo>
                  <a:cubicBezTo>
                    <a:pt x="62" y="106"/>
                    <a:pt x="91" y="104"/>
                    <a:pt x="103" y="103"/>
                  </a:cubicBezTo>
                  <a:cubicBezTo>
                    <a:pt x="103" y="103"/>
                    <a:pt x="103" y="103"/>
                    <a:pt x="103" y="102"/>
                  </a:cubicBezTo>
                  <a:cubicBezTo>
                    <a:pt x="103" y="97"/>
                    <a:pt x="103" y="86"/>
                    <a:pt x="103" y="80"/>
                  </a:cubicBezTo>
                  <a:cubicBezTo>
                    <a:pt x="103" y="75"/>
                    <a:pt x="93" y="65"/>
                    <a:pt x="87" y="59"/>
                  </a:cubicBezTo>
                  <a:cubicBezTo>
                    <a:pt x="81" y="54"/>
                    <a:pt x="79" y="52"/>
                    <a:pt x="79" y="50"/>
                  </a:cubicBezTo>
                  <a:cubicBezTo>
                    <a:pt x="79" y="48"/>
                    <a:pt x="79" y="47"/>
                    <a:pt x="80" y="45"/>
                  </a:cubicBezTo>
                  <a:cubicBezTo>
                    <a:pt x="80" y="45"/>
                    <a:pt x="81" y="45"/>
                    <a:pt x="81" y="44"/>
                  </a:cubicBezTo>
                  <a:cubicBezTo>
                    <a:pt x="82" y="42"/>
                    <a:pt x="85" y="39"/>
                    <a:pt x="89" y="34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6" y="26"/>
                    <a:pt x="97" y="25"/>
                    <a:pt x="98" y="24"/>
                  </a:cubicBezTo>
                  <a:cubicBezTo>
                    <a:pt x="99" y="23"/>
                    <a:pt x="99" y="23"/>
                    <a:pt x="99" y="23"/>
                  </a:cubicBezTo>
                  <a:cubicBezTo>
                    <a:pt x="99" y="23"/>
                    <a:pt x="100" y="22"/>
                    <a:pt x="100" y="22"/>
                  </a:cubicBezTo>
                  <a:cubicBezTo>
                    <a:pt x="100" y="21"/>
                    <a:pt x="101" y="21"/>
                    <a:pt x="101" y="21"/>
                  </a:cubicBezTo>
                  <a:cubicBezTo>
                    <a:pt x="101" y="20"/>
                    <a:pt x="102" y="20"/>
                    <a:pt x="102" y="19"/>
                  </a:cubicBezTo>
                  <a:cubicBezTo>
                    <a:pt x="103" y="19"/>
                    <a:pt x="103" y="18"/>
                    <a:pt x="104" y="17"/>
                  </a:cubicBezTo>
                  <a:cubicBezTo>
                    <a:pt x="105" y="17"/>
                    <a:pt x="105" y="16"/>
                    <a:pt x="106" y="16"/>
                  </a:cubicBezTo>
                  <a:cubicBezTo>
                    <a:pt x="106" y="15"/>
                    <a:pt x="107" y="14"/>
                    <a:pt x="107" y="14"/>
                  </a:cubicBezTo>
                  <a:cubicBezTo>
                    <a:pt x="108" y="13"/>
                    <a:pt x="109" y="12"/>
                    <a:pt x="110" y="1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0" y="0"/>
                    <a:pt x="122" y="0"/>
                    <a:pt x="125" y="0"/>
                  </a:cubicBezTo>
                  <a:cubicBezTo>
                    <a:pt x="128" y="0"/>
                    <a:pt x="130" y="2"/>
                    <a:pt x="131" y="5"/>
                  </a:cubicBezTo>
                  <a:cubicBezTo>
                    <a:pt x="136" y="16"/>
                    <a:pt x="151" y="45"/>
                    <a:pt x="185" y="60"/>
                  </a:cubicBezTo>
                  <a:cubicBezTo>
                    <a:pt x="188" y="61"/>
                    <a:pt x="190" y="64"/>
                    <a:pt x="190" y="67"/>
                  </a:cubicBezTo>
                  <a:cubicBezTo>
                    <a:pt x="191" y="86"/>
                    <a:pt x="200" y="99"/>
                    <a:pt x="203" y="102"/>
                  </a:cubicBezTo>
                  <a:cubicBezTo>
                    <a:pt x="204" y="103"/>
                    <a:pt x="204" y="105"/>
                    <a:pt x="204" y="107"/>
                  </a:cubicBezTo>
                  <a:cubicBezTo>
                    <a:pt x="202" y="155"/>
                    <a:pt x="202" y="155"/>
                    <a:pt x="202" y="155"/>
                  </a:cubicBezTo>
                  <a:cubicBezTo>
                    <a:pt x="202" y="155"/>
                    <a:pt x="202" y="155"/>
                    <a:pt x="203" y="155"/>
                  </a:cubicBezTo>
                  <a:cubicBezTo>
                    <a:pt x="221" y="170"/>
                    <a:pt x="222" y="173"/>
                    <a:pt x="222" y="175"/>
                  </a:cubicBezTo>
                  <a:cubicBezTo>
                    <a:pt x="222" y="176"/>
                    <a:pt x="222" y="177"/>
                    <a:pt x="222" y="179"/>
                  </a:cubicBezTo>
                  <a:cubicBezTo>
                    <a:pt x="222" y="188"/>
                    <a:pt x="223" y="213"/>
                    <a:pt x="230" y="221"/>
                  </a:cubicBezTo>
                  <a:cubicBezTo>
                    <a:pt x="237" y="228"/>
                    <a:pt x="245" y="238"/>
                    <a:pt x="245" y="243"/>
                  </a:cubicBezTo>
                  <a:cubicBezTo>
                    <a:pt x="245" y="271"/>
                    <a:pt x="245" y="271"/>
                    <a:pt x="245" y="271"/>
                  </a:cubicBezTo>
                  <a:cubicBezTo>
                    <a:pt x="245" y="272"/>
                    <a:pt x="245" y="272"/>
                    <a:pt x="246" y="272"/>
                  </a:cubicBezTo>
                  <a:cubicBezTo>
                    <a:pt x="257" y="274"/>
                    <a:pt x="257" y="274"/>
                    <a:pt x="257" y="274"/>
                  </a:cubicBezTo>
                  <a:cubicBezTo>
                    <a:pt x="261" y="275"/>
                    <a:pt x="264" y="278"/>
                    <a:pt x="264" y="282"/>
                  </a:cubicBezTo>
                  <a:cubicBezTo>
                    <a:pt x="263" y="294"/>
                    <a:pt x="264" y="301"/>
                    <a:pt x="265" y="303"/>
                  </a:cubicBezTo>
                  <a:cubicBezTo>
                    <a:pt x="267" y="303"/>
                    <a:pt x="269" y="301"/>
                    <a:pt x="270" y="300"/>
                  </a:cubicBezTo>
                  <a:cubicBezTo>
                    <a:pt x="275" y="297"/>
                    <a:pt x="283" y="292"/>
                    <a:pt x="288" y="298"/>
                  </a:cubicBezTo>
                  <a:cubicBezTo>
                    <a:pt x="293" y="303"/>
                    <a:pt x="295" y="320"/>
                    <a:pt x="297" y="333"/>
                  </a:cubicBezTo>
                  <a:cubicBezTo>
                    <a:pt x="297" y="333"/>
                    <a:pt x="297" y="333"/>
                    <a:pt x="298" y="333"/>
                  </a:cubicBezTo>
                  <a:cubicBezTo>
                    <a:pt x="318" y="332"/>
                    <a:pt x="326" y="332"/>
                    <a:pt x="327" y="332"/>
                  </a:cubicBezTo>
                  <a:cubicBezTo>
                    <a:pt x="332" y="332"/>
                    <a:pt x="333" y="338"/>
                    <a:pt x="333" y="342"/>
                  </a:cubicBezTo>
                  <a:cubicBezTo>
                    <a:pt x="333" y="342"/>
                    <a:pt x="333" y="342"/>
                    <a:pt x="333" y="342"/>
                  </a:cubicBezTo>
                  <a:cubicBezTo>
                    <a:pt x="333" y="345"/>
                    <a:pt x="332" y="347"/>
                    <a:pt x="330" y="349"/>
                  </a:cubicBezTo>
                  <a:cubicBezTo>
                    <a:pt x="315" y="363"/>
                    <a:pt x="315" y="363"/>
                    <a:pt x="315" y="363"/>
                  </a:cubicBezTo>
                  <a:cubicBezTo>
                    <a:pt x="314" y="364"/>
                    <a:pt x="312" y="365"/>
                    <a:pt x="310" y="365"/>
                  </a:cubicBezTo>
                  <a:cubicBezTo>
                    <a:pt x="291" y="365"/>
                    <a:pt x="268" y="365"/>
                    <a:pt x="262" y="365"/>
                  </a:cubicBezTo>
                  <a:cubicBezTo>
                    <a:pt x="262" y="365"/>
                    <a:pt x="262" y="365"/>
                    <a:pt x="261" y="365"/>
                  </a:cubicBezTo>
                  <a:cubicBezTo>
                    <a:pt x="259" y="365"/>
                    <a:pt x="252" y="369"/>
                    <a:pt x="248" y="371"/>
                  </a:cubicBezTo>
                  <a:cubicBezTo>
                    <a:pt x="233" y="379"/>
                    <a:pt x="230" y="381"/>
                    <a:pt x="227" y="378"/>
                  </a:cubicBezTo>
                  <a:cubicBezTo>
                    <a:pt x="223" y="376"/>
                    <a:pt x="200" y="361"/>
                    <a:pt x="195" y="359"/>
                  </a:cubicBezTo>
                  <a:cubicBezTo>
                    <a:pt x="193" y="360"/>
                    <a:pt x="186" y="365"/>
                    <a:pt x="181" y="368"/>
                  </a:cubicBezTo>
                  <a:cubicBezTo>
                    <a:pt x="168" y="378"/>
                    <a:pt x="163" y="381"/>
                    <a:pt x="160" y="379"/>
                  </a:cubicBezTo>
                  <a:cubicBezTo>
                    <a:pt x="155" y="378"/>
                    <a:pt x="124" y="378"/>
                    <a:pt x="95" y="379"/>
                  </a:cubicBezTo>
                  <a:cubicBezTo>
                    <a:pt x="94" y="380"/>
                    <a:pt x="93" y="381"/>
                    <a:pt x="92" y="381"/>
                  </a:cubicBezTo>
                  <a:close/>
                  <a:moveTo>
                    <a:pt x="159" y="378"/>
                  </a:moveTo>
                  <a:cubicBezTo>
                    <a:pt x="159" y="379"/>
                    <a:pt x="159" y="379"/>
                    <a:pt x="159" y="379"/>
                  </a:cubicBezTo>
                  <a:cubicBezTo>
                    <a:pt x="159" y="379"/>
                    <a:pt x="159" y="379"/>
                    <a:pt x="159" y="378"/>
                  </a:cubicBezTo>
                  <a:close/>
                  <a:moveTo>
                    <a:pt x="231" y="372"/>
                  </a:moveTo>
                  <a:cubicBezTo>
                    <a:pt x="231" y="373"/>
                    <a:pt x="231" y="373"/>
                    <a:pt x="231" y="373"/>
                  </a:cubicBezTo>
                  <a:cubicBezTo>
                    <a:pt x="231" y="373"/>
                    <a:pt x="231" y="373"/>
                    <a:pt x="231" y="372"/>
                  </a:cubicBezTo>
                  <a:close/>
                  <a:moveTo>
                    <a:pt x="141" y="371"/>
                  </a:moveTo>
                  <a:cubicBezTo>
                    <a:pt x="155" y="371"/>
                    <a:pt x="160" y="372"/>
                    <a:pt x="162" y="372"/>
                  </a:cubicBezTo>
                  <a:cubicBezTo>
                    <a:pt x="164" y="371"/>
                    <a:pt x="172" y="366"/>
                    <a:pt x="177" y="363"/>
                  </a:cubicBezTo>
                  <a:cubicBezTo>
                    <a:pt x="189" y="354"/>
                    <a:pt x="193" y="351"/>
                    <a:pt x="196" y="352"/>
                  </a:cubicBezTo>
                  <a:cubicBezTo>
                    <a:pt x="201" y="353"/>
                    <a:pt x="225" y="368"/>
                    <a:pt x="230" y="372"/>
                  </a:cubicBezTo>
                  <a:cubicBezTo>
                    <a:pt x="233" y="371"/>
                    <a:pt x="240" y="367"/>
                    <a:pt x="244" y="365"/>
                  </a:cubicBezTo>
                  <a:cubicBezTo>
                    <a:pt x="255" y="359"/>
                    <a:pt x="259" y="357"/>
                    <a:pt x="262" y="357"/>
                  </a:cubicBezTo>
                  <a:cubicBezTo>
                    <a:pt x="262" y="357"/>
                    <a:pt x="262" y="357"/>
                    <a:pt x="262" y="357"/>
                  </a:cubicBezTo>
                  <a:cubicBezTo>
                    <a:pt x="267" y="358"/>
                    <a:pt x="284" y="358"/>
                    <a:pt x="310" y="357"/>
                  </a:cubicBezTo>
                  <a:cubicBezTo>
                    <a:pt x="310" y="357"/>
                    <a:pt x="310" y="357"/>
                    <a:pt x="310" y="357"/>
                  </a:cubicBezTo>
                  <a:cubicBezTo>
                    <a:pt x="325" y="343"/>
                    <a:pt x="325" y="343"/>
                    <a:pt x="325" y="343"/>
                  </a:cubicBezTo>
                  <a:cubicBezTo>
                    <a:pt x="326" y="343"/>
                    <a:pt x="326" y="343"/>
                    <a:pt x="326" y="343"/>
                  </a:cubicBezTo>
                  <a:cubicBezTo>
                    <a:pt x="326" y="341"/>
                    <a:pt x="325" y="340"/>
                    <a:pt x="325" y="339"/>
                  </a:cubicBezTo>
                  <a:cubicBezTo>
                    <a:pt x="320" y="339"/>
                    <a:pt x="305" y="340"/>
                    <a:pt x="298" y="341"/>
                  </a:cubicBezTo>
                  <a:cubicBezTo>
                    <a:pt x="294" y="341"/>
                    <a:pt x="290" y="338"/>
                    <a:pt x="290" y="333"/>
                  </a:cubicBezTo>
                  <a:cubicBezTo>
                    <a:pt x="288" y="315"/>
                    <a:pt x="285" y="305"/>
                    <a:pt x="283" y="303"/>
                  </a:cubicBezTo>
                  <a:cubicBezTo>
                    <a:pt x="282" y="302"/>
                    <a:pt x="278" y="304"/>
                    <a:pt x="274" y="306"/>
                  </a:cubicBezTo>
                  <a:cubicBezTo>
                    <a:pt x="271" y="309"/>
                    <a:pt x="267" y="311"/>
                    <a:pt x="264" y="311"/>
                  </a:cubicBezTo>
                  <a:cubicBezTo>
                    <a:pt x="260" y="311"/>
                    <a:pt x="256" y="307"/>
                    <a:pt x="256" y="282"/>
                  </a:cubicBezTo>
                  <a:cubicBezTo>
                    <a:pt x="256" y="282"/>
                    <a:pt x="256" y="281"/>
                    <a:pt x="256" y="281"/>
                  </a:cubicBezTo>
                  <a:cubicBezTo>
                    <a:pt x="245" y="279"/>
                    <a:pt x="245" y="279"/>
                    <a:pt x="245" y="279"/>
                  </a:cubicBezTo>
                  <a:cubicBezTo>
                    <a:pt x="241" y="279"/>
                    <a:pt x="238" y="275"/>
                    <a:pt x="238" y="27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2"/>
                    <a:pt x="234" y="236"/>
                    <a:pt x="225" y="226"/>
                  </a:cubicBezTo>
                  <a:cubicBezTo>
                    <a:pt x="217" y="217"/>
                    <a:pt x="215" y="197"/>
                    <a:pt x="215" y="179"/>
                  </a:cubicBezTo>
                  <a:cubicBezTo>
                    <a:pt x="215" y="178"/>
                    <a:pt x="215" y="176"/>
                    <a:pt x="215" y="176"/>
                  </a:cubicBezTo>
                  <a:cubicBezTo>
                    <a:pt x="214" y="175"/>
                    <a:pt x="210" y="170"/>
                    <a:pt x="198" y="161"/>
                  </a:cubicBezTo>
                  <a:cubicBezTo>
                    <a:pt x="196" y="160"/>
                    <a:pt x="195" y="157"/>
                    <a:pt x="195" y="154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7" y="107"/>
                    <a:pt x="197" y="107"/>
                    <a:pt x="197" y="107"/>
                  </a:cubicBezTo>
                  <a:cubicBezTo>
                    <a:pt x="193" y="102"/>
                    <a:pt x="184" y="88"/>
                    <a:pt x="183" y="67"/>
                  </a:cubicBezTo>
                  <a:cubicBezTo>
                    <a:pt x="183" y="67"/>
                    <a:pt x="183" y="67"/>
                    <a:pt x="182" y="67"/>
                  </a:cubicBezTo>
                  <a:cubicBezTo>
                    <a:pt x="146" y="51"/>
                    <a:pt x="130" y="20"/>
                    <a:pt x="124" y="8"/>
                  </a:cubicBezTo>
                  <a:cubicBezTo>
                    <a:pt x="124" y="7"/>
                    <a:pt x="124" y="7"/>
                    <a:pt x="124" y="7"/>
                  </a:cubicBezTo>
                  <a:cubicBezTo>
                    <a:pt x="124" y="7"/>
                    <a:pt x="123" y="7"/>
                    <a:pt x="123" y="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4" y="17"/>
                    <a:pt x="114" y="18"/>
                    <a:pt x="113" y="19"/>
                  </a:cubicBezTo>
                  <a:cubicBezTo>
                    <a:pt x="112" y="19"/>
                    <a:pt x="112" y="20"/>
                    <a:pt x="111" y="20"/>
                  </a:cubicBezTo>
                  <a:cubicBezTo>
                    <a:pt x="110" y="21"/>
                    <a:pt x="110" y="22"/>
                    <a:pt x="109" y="22"/>
                  </a:cubicBezTo>
                  <a:cubicBezTo>
                    <a:pt x="109" y="23"/>
                    <a:pt x="108" y="23"/>
                    <a:pt x="108" y="24"/>
                  </a:cubicBezTo>
                  <a:cubicBezTo>
                    <a:pt x="107" y="25"/>
                    <a:pt x="107" y="25"/>
                    <a:pt x="106" y="26"/>
                  </a:cubicBezTo>
                  <a:cubicBezTo>
                    <a:pt x="106" y="26"/>
                    <a:pt x="106" y="26"/>
                    <a:pt x="105" y="27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8"/>
                    <a:pt x="104" y="29"/>
                    <a:pt x="103" y="29"/>
                  </a:cubicBezTo>
                  <a:cubicBezTo>
                    <a:pt x="102" y="30"/>
                    <a:pt x="102" y="31"/>
                    <a:pt x="101" y="32"/>
                  </a:cubicBezTo>
                  <a:cubicBezTo>
                    <a:pt x="94" y="39"/>
                    <a:pt x="94" y="39"/>
                    <a:pt x="94" y="39"/>
                  </a:cubicBezTo>
                  <a:cubicBezTo>
                    <a:pt x="91" y="44"/>
                    <a:pt x="88" y="47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90" y="52"/>
                    <a:pt x="92" y="54"/>
                  </a:cubicBezTo>
                  <a:cubicBezTo>
                    <a:pt x="102" y="64"/>
                    <a:pt x="110" y="73"/>
                    <a:pt x="110" y="80"/>
                  </a:cubicBezTo>
                  <a:cubicBezTo>
                    <a:pt x="110" y="86"/>
                    <a:pt x="110" y="96"/>
                    <a:pt x="111" y="102"/>
                  </a:cubicBezTo>
                  <a:cubicBezTo>
                    <a:pt x="111" y="107"/>
                    <a:pt x="107" y="110"/>
                    <a:pt x="103" y="110"/>
                  </a:cubicBezTo>
                  <a:cubicBezTo>
                    <a:pt x="92" y="111"/>
                    <a:pt x="65" y="113"/>
                    <a:pt x="52" y="124"/>
                  </a:cubicBezTo>
                  <a:cubicBezTo>
                    <a:pt x="38" y="136"/>
                    <a:pt x="17" y="154"/>
                    <a:pt x="8" y="162"/>
                  </a:cubicBezTo>
                  <a:cubicBezTo>
                    <a:pt x="7" y="162"/>
                    <a:pt x="7" y="163"/>
                    <a:pt x="7" y="163"/>
                  </a:cubicBezTo>
                  <a:cubicBezTo>
                    <a:pt x="7" y="163"/>
                    <a:pt x="7" y="163"/>
                    <a:pt x="8" y="164"/>
                  </a:cubicBezTo>
                  <a:cubicBezTo>
                    <a:pt x="17" y="171"/>
                    <a:pt x="17" y="171"/>
                    <a:pt x="17" y="171"/>
                  </a:cubicBezTo>
                  <a:cubicBezTo>
                    <a:pt x="18" y="171"/>
                    <a:pt x="19" y="172"/>
                    <a:pt x="19" y="173"/>
                  </a:cubicBezTo>
                  <a:cubicBezTo>
                    <a:pt x="19" y="174"/>
                    <a:pt x="18" y="175"/>
                    <a:pt x="18" y="176"/>
                  </a:cubicBezTo>
                  <a:cubicBezTo>
                    <a:pt x="35" y="184"/>
                    <a:pt x="35" y="184"/>
                    <a:pt x="35" y="184"/>
                  </a:cubicBezTo>
                  <a:cubicBezTo>
                    <a:pt x="36" y="184"/>
                    <a:pt x="37" y="185"/>
                    <a:pt x="38" y="187"/>
                  </a:cubicBezTo>
                  <a:cubicBezTo>
                    <a:pt x="47" y="199"/>
                    <a:pt x="47" y="199"/>
                    <a:pt x="47" y="199"/>
                  </a:cubicBezTo>
                  <a:cubicBezTo>
                    <a:pt x="48" y="201"/>
                    <a:pt x="49" y="202"/>
                    <a:pt x="49" y="204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49" y="270"/>
                    <a:pt x="49" y="271"/>
                    <a:pt x="49" y="271"/>
                  </a:cubicBezTo>
                  <a:cubicBezTo>
                    <a:pt x="71" y="274"/>
                    <a:pt x="71" y="274"/>
                    <a:pt x="71" y="274"/>
                  </a:cubicBezTo>
                  <a:cubicBezTo>
                    <a:pt x="74" y="274"/>
                    <a:pt x="76" y="276"/>
                    <a:pt x="77" y="279"/>
                  </a:cubicBezTo>
                  <a:cubicBezTo>
                    <a:pt x="79" y="285"/>
                    <a:pt x="83" y="300"/>
                    <a:pt x="83" y="310"/>
                  </a:cubicBezTo>
                  <a:cubicBezTo>
                    <a:pt x="83" y="316"/>
                    <a:pt x="87" y="321"/>
                    <a:pt x="92" y="328"/>
                  </a:cubicBezTo>
                  <a:cubicBezTo>
                    <a:pt x="95" y="332"/>
                    <a:pt x="99" y="337"/>
                    <a:pt x="102" y="343"/>
                  </a:cubicBezTo>
                  <a:cubicBezTo>
                    <a:pt x="104" y="349"/>
                    <a:pt x="102" y="356"/>
                    <a:pt x="100" y="363"/>
                  </a:cubicBezTo>
                  <a:cubicBezTo>
                    <a:pt x="100" y="364"/>
                    <a:pt x="99" y="365"/>
                    <a:pt x="99" y="366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8" y="369"/>
                    <a:pt x="98" y="371"/>
                    <a:pt x="97" y="372"/>
                  </a:cubicBezTo>
                  <a:cubicBezTo>
                    <a:pt x="117" y="371"/>
                    <a:pt x="131" y="371"/>
                    <a:pt x="141" y="371"/>
                  </a:cubicBezTo>
                  <a:close/>
                  <a:moveTo>
                    <a:pt x="86" y="48"/>
                  </a:moveTo>
                  <a:cubicBezTo>
                    <a:pt x="86" y="48"/>
                    <a:pt x="86" y="48"/>
                    <a:pt x="86" y="48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3">
              <a:extLst>
                <a:ext uri="{FF2B5EF4-FFF2-40B4-BE49-F238E27FC236}">
                  <a16:creationId xmlns:a16="http://schemas.microsoft.com/office/drawing/2014/main" id="{4802C325-BA34-4CED-A652-2EC55199D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1963" y="2890838"/>
              <a:ext cx="660400" cy="1438275"/>
            </a:xfrm>
            <a:custGeom>
              <a:avLst/>
              <a:gdLst>
                <a:gd name="T0" fmla="*/ 276 w 277"/>
                <a:gd name="T1" fmla="*/ 443 h 604"/>
                <a:gd name="T2" fmla="*/ 276 w 277"/>
                <a:gd name="T3" fmla="*/ 444 h 604"/>
                <a:gd name="T4" fmla="*/ 276 w 277"/>
                <a:gd name="T5" fmla="*/ 447 h 604"/>
                <a:gd name="T6" fmla="*/ 275 w 277"/>
                <a:gd name="T7" fmla="*/ 455 h 604"/>
                <a:gd name="T8" fmla="*/ 275 w 277"/>
                <a:gd name="T9" fmla="*/ 458 h 604"/>
                <a:gd name="T10" fmla="*/ 272 w 277"/>
                <a:gd name="T11" fmla="*/ 462 h 604"/>
                <a:gd name="T12" fmla="*/ 257 w 277"/>
                <a:gd name="T13" fmla="*/ 472 h 604"/>
                <a:gd name="T14" fmla="*/ 276 w 277"/>
                <a:gd name="T15" fmla="*/ 509 h 604"/>
                <a:gd name="T16" fmla="*/ 271 w 277"/>
                <a:gd name="T17" fmla="*/ 547 h 604"/>
                <a:gd name="T18" fmla="*/ 241 w 277"/>
                <a:gd name="T19" fmla="*/ 548 h 604"/>
                <a:gd name="T20" fmla="*/ 197 w 277"/>
                <a:gd name="T21" fmla="*/ 604 h 604"/>
                <a:gd name="T22" fmla="*/ 128 w 277"/>
                <a:gd name="T23" fmla="*/ 602 h 604"/>
                <a:gd name="T24" fmla="*/ 127 w 277"/>
                <a:gd name="T25" fmla="*/ 601 h 604"/>
                <a:gd name="T26" fmla="*/ 116 w 277"/>
                <a:gd name="T27" fmla="*/ 590 h 604"/>
                <a:gd name="T28" fmla="*/ 104 w 277"/>
                <a:gd name="T29" fmla="*/ 574 h 604"/>
                <a:gd name="T30" fmla="*/ 102 w 277"/>
                <a:gd name="T31" fmla="*/ 548 h 604"/>
                <a:gd name="T32" fmla="*/ 76 w 277"/>
                <a:gd name="T33" fmla="*/ 530 h 604"/>
                <a:gd name="T34" fmla="*/ 74 w 277"/>
                <a:gd name="T35" fmla="*/ 482 h 604"/>
                <a:gd name="T36" fmla="*/ 91 w 277"/>
                <a:gd name="T37" fmla="*/ 478 h 604"/>
                <a:gd name="T38" fmla="*/ 96 w 277"/>
                <a:gd name="T39" fmla="*/ 458 h 604"/>
                <a:gd name="T40" fmla="*/ 76 w 277"/>
                <a:gd name="T41" fmla="*/ 454 h 604"/>
                <a:gd name="T42" fmla="*/ 64 w 277"/>
                <a:gd name="T43" fmla="*/ 444 h 604"/>
                <a:gd name="T44" fmla="*/ 81 w 277"/>
                <a:gd name="T45" fmla="*/ 421 h 604"/>
                <a:gd name="T46" fmla="*/ 97 w 277"/>
                <a:gd name="T47" fmla="*/ 418 h 604"/>
                <a:gd name="T48" fmla="*/ 110 w 277"/>
                <a:gd name="T49" fmla="*/ 403 h 604"/>
                <a:gd name="T50" fmla="*/ 109 w 277"/>
                <a:gd name="T51" fmla="*/ 379 h 604"/>
                <a:gd name="T52" fmla="*/ 86 w 277"/>
                <a:gd name="T53" fmla="*/ 357 h 604"/>
                <a:gd name="T54" fmla="*/ 128 w 277"/>
                <a:gd name="T55" fmla="*/ 310 h 604"/>
                <a:gd name="T56" fmla="*/ 127 w 277"/>
                <a:gd name="T57" fmla="*/ 273 h 604"/>
                <a:gd name="T58" fmla="*/ 114 w 277"/>
                <a:gd name="T59" fmla="*/ 264 h 604"/>
                <a:gd name="T60" fmla="*/ 83 w 277"/>
                <a:gd name="T61" fmla="*/ 307 h 604"/>
                <a:gd name="T62" fmla="*/ 69 w 277"/>
                <a:gd name="T63" fmla="*/ 312 h 604"/>
                <a:gd name="T64" fmla="*/ 65 w 277"/>
                <a:gd name="T65" fmla="*/ 286 h 604"/>
                <a:gd name="T66" fmla="*/ 44 w 277"/>
                <a:gd name="T67" fmla="*/ 265 h 604"/>
                <a:gd name="T68" fmla="*/ 38 w 277"/>
                <a:gd name="T69" fmla="*/ 224 h 604"/>
                <a:gd name="T70" fmla="*/ 15 w 277"/>
                <a:gd name="T71" fmla="*/ 214 h 604"/>
                <a:gd name="T72" fmla="*/ 0 w 277"/>
                <a:gd name="T73" fmla="*/ 176 h 604"/>
                <a:gd name="T74" fmla="*/ 3 w 277"/>
                <a:gd name="T75" fmla="*/ 148 h 604"/>
                <a:gd name="T76" fmla="*/ 36 w 277"/>
                <a:gd name="T77" fmla="*/ 83 h 604"/>
                <a:gd name="T78" fmla="*/ 55 w 277"/>
                <a:gd name="T79" fmla="*/ 83 h 604"/>
                <a:gd name="T80" fmla="*/ 84 w 277"/>
                <a:gd name="T81" fmla="*/ 55 h 604"/>
                <a:gd name="T82" fmla="*/ 82 w 277"/>
                <a:gd name="T83" fmla="*/ 37 h 604"/>
                <a:gd name="T84" fmla="*/ 105 w 277"/>
                <a:gd name="T85" fmla="*/ 32 h 604"/>
                <a:gd name="T86" fmla="*/ 142 w 277"/>
                <a:gd name="T87" fmla="*/ 2 h 604"/>
                <a:gd name="T88" fmla="*/ 166 w 277"/>
                <a:gd name="T89" fmla="*/ 10 h 604"/>
                <a:gd name="T90" fmla="*/ 177 w 277"/>
                <a:gd name="T91" fmla="*/ 24 h 604"/>
                <a:gd name="T92" fmla="*/ 178 w 277"/>
                <a:gd name="T93" fmla="*/ 93 h 604"/>
                <a:gd name="T94" fmla="*/ 203 w 277"/>
                <a:gd name="T95" fmla="*/ 100 h 604"/>
                <a:gd name="T96" fmla="*/ 212 w 277"/>
                <a:gd name="T97" fmla="*/ 133 h 604"/>
                <a:gd name="T98" fmla="*/ 229 w 277"/>
                <a:gd name="T99" fmla="*/ 185 h 604"/>
                <a:gd name="T100" fmla="*/ 227 w 277"/>
                <a:gd name="T101" fmla="*/ 195 h 604"/>
                <a:gd name="T102" fmla="*/ 225 w 277"/>
                <a:gd name="T103" fmla="*/ 200 h 604"/>
                <a:gd name="T104" fmla="*/ 225 w 277"/>
                <a:gd name="T105" fmla="*/ 201 h 604"/>
                <a:gd name="T106" fmla="*/ 216 w 277"/>
                <a:gd name="T107" fmla="*/ 221 h 604"/>
                <a:gd name="T108" fmla="*/ 214 w 277"/>
                <a:gd name="T109" fmla="*/ 243 h 604"/>
                <a:gd name="T110" fmla="*/ 190 w 277"/>
                <a:gd name="T111" fmla="*/ 312 h 604"/>
                <a:gd name="T112" fmla="*/ 236 w 277"/>
                <a:gd name="T113" fmla="*/ 332 h 604"/>
                <a:gd name="T114" fmla="*/ 259 w 277"/>
                <a:gd name="T115" fmla="*/ 365 h 604"/>
                <a:gd name="T116" fmla="*/ 258 w 277"/>
                <a:gd name="T117" fmla="*/ 392 h 604"/>
                <a:gd name="T118" fmla="*/ 244 w 277"/>
                <a:gd name="T119" fmla="*/ 413 h 604"/>
                <a:gd name="T120" fmla="*/ 276 w 277"/>
                <a:gd name="T121" fmla="*/ 439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7" h="604">
                  <a:moveTo>
                    <a:pt x="276" y="439"/>
                  </a:moveTo>
                  <a:cubicBezTo>
                    <a:pt x="276" y="440"/>
                    <a:pt x="276" y="441"/>
                    <a:pt x="276" y="443"/>
                  </a:cubicBezTo>
                  <a:cubicBezTo>
                    <a:pt x="276" y="443"/>
                    <a:pt x="276" y="443"/>
                    <a:pt x="276" y="444"/>
                  </a:cubicBezTo>
                  <a:cubicBezTo>
                    <a:pt x="276" y="444"/>
                    <a:pt x="276" y="444"/>
                    <a:pt x="276" y="444"/>
                  </a:cubicBezTo>
                  <a:cubicBezTo>
                    <a:pt x="276" y="445"/>
                    <a:pt x="276" y="446"/>
                    <a:pt x="276" y="446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6" y="448"/>
                    <a:pt x="276" y="449"/>
                    <a:pt x="275" y="451"/>
                  </a:cubicBezTo>
                  <a:cubicBezTo>
                    <a:pt x="275" y="452"/>
                    <a:pt x="275" y="454"/>
                    <a:pt x="275" y="455"/>
                  </a:cubicBezTo>
                  <a:cubicBezTo>
                    <a:pt x="275" y="456"/>
                    <a:pt x="275" y="456"/>
                    <a:pt x="275" y="457"/>
                  </a:cubicBezTo>
                  <a:cubicBezTo>
                    <a:pt x="275" y="457"/>
                    <a:pt x="275" y="458"/>
                    <a:pt x="275" y="458"/>
                  </a:cubicBezTo>
                  <a:cubicBezTo>
                    <a:pt x="275" y="460"/>
                    <a:pt x="273" y="462"/>
                    <a:pt x="272" y="462"/>
                  </a:cubicBezTo>
                  <a:cubicBezTo>
                    <a:pt x="272" y="462"/>
                    <a:pt x="272" y="462"/>
                    <a:pt x="272" y="462"/>
                  </a:cubicBezTo>
                  <a:cubicBezTo>
                    <a:pt x="260" y="465"/>
                    <a:pt x="260" y="465"/>
                    <a:pt x="260" y="465"/>
                  </a:cubicBezTo>
                  <a:cubicBezTo>
                    <a:pt x="257" y="466"/>
                    <a:pt x="256" y="469"/>
                    <a:pt x="257" y="472"/>
                  </a:cubicBezTo>
                  <a:cubicBezTo>
                    <a:pt x="275" y="507"/>
                    <a:pt x="275" y="507"/>
                    <a:pt x="275" y="507"/>
                  </a:cubicBezTo>
                  <a:cubicBezTo>
                    <a:pt x="275" y="507"/>
                    <a:pt x="276" y="508"/>
                    <a:pt x="276" y="509"/>
                  </a:cubicBezTo>
                  <a:cubicBezTo>
                    <a:pt x="276" y="543"/>
                    <a:pt x="276" y="543"/>
                    <a:pt x="276" y="543"/>
                  </a:cubicBezTo>
                  <a:cubicBezTo>
                    <a:pt x="276" y="545"/>
                    <a:pt x="274" y="547"/>
                    <a:pt x="271" y="547"/>
                  </a:cubicBezTo>
                  <a:cubicBezTo>
                    <a:pt x="245" y="547"/>
                    <a:pt x="245" y="547"/>
                    <a:pt x="245" y="547"/>
                  </a:cubicBezTo>
                  <a:cubicBezTo>
                    <a:pt x="243" y="547"/>
                    <a:pt x="242" y="548"/>
                    <a:pt x="241" y="548"/>
                  </a:cubicBezTo>
                  <a:cubicBezTo>
                    <a:pt x="235" y="554"/>
                    <a:pt x="207" y="582"/>
                    <a:pt x="201" y="601"/>
                  </a:cubicBezTo>
                  <a:cubicBezTo>
                    <a:pt x="201" y="602"/>
                    <a:pt x="199" y="604"/>
                    <a:pt x="197" y="604"/>
                  </a:cubicBezTo>
                  <a:cubicBezTo>
                    <a:pt x="130" y="604"/>
                    <a:pt x="130" y="604"/>
                    <a:pt x="130" y="604"/>
                  </a:cubicBezTo>
                  <a:cubicBezTo>
                    <a:pt x="128" y="602"/>
                    <a:pt x="128" y="602"/>
                    <a:pt x="128" y="602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27" y="601"/>
                    <a:pt x="127" y="601"/>
                    <a:pt x="127" y="601"/>
                  </a:cubicBezTo>
                  <a:cubicBezTo>
                    <a:pt x="116" y="590"/>
                    <a:pt x="116" y="590"/>
                    <a:pt x="116" y="590"/>
                  </a:cubicBezTo>
                  <a:cubicBezTo>
                    <a:pt x="105" y="577"/>
                    <a:pt x="105" y="577"/>
                    <a:pt x="105" y="577"/>
                  </a:cubicBezTo>
                  <a:cubicBezTo>
                    <a:pt x="104" y="576"/>
                    <a:pt x="104" y="575"/>
                    <a:pt x="104" y="574"/>
                  </a:cubicBezTo>
                  <a:cubicBezTo>
                    <a:pt x="104" y="551"/>
                    <a:pt x="104" y="551"/>
                    <a:pt x="104" y="551"/>
                  </a:cubicBezTo>
                  <a:cubicBezTo>
                    <a:pt x="104" y="550"/>
                    <a:pt x="103" y="548"/>
                    <a:pt x="102" y="548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6" y="530"/>
                    <a:pt x="76" y="530"/>
                    <a:pt x="76" y="530"/>
                  </a:cubicBezTo>
                  <a:cubicBezTo>
                    <a:pt x="75" y="529"/>
                    <a:pt x="74" y="528"/>
                    <a:pt x="74" y="526"/>
                  </a:cubicBezTo>
                  <a:cubicBezTo>
                    <a:pt x="74" y="482"/>
                    <a:pt x="74" y="482"/>
                    <a:pt x="74" y="482"/>
                  </a:cubicBezTo>
                  <a:cubicBezTo>
                    <a:pt x="74" y="479"/>
                    <a:pt x="76" y="477"/>
                    <a:pt x="79" y="477"/>
                  </a:cubicBezTo>
                  <a:cubicBezTo>
                    <a:pt x="91" y="478"/>
                    <a:pt x="91" y="478"/>
                    <a:pt x="91" y="478"/>
                  </a:cubicBezTo>
                  <a:cubicBezTo>
                    <a:pt x="93" y="478"/>
                    <a:pt x="96" y="476"/>
                    <a:pt x="96" y="473"/>
                  </a:cubicBezTo>
                  <a:cubicBezTo>
                    <a:pt x="96" y="458"/>
                    <a:pt x="96" y="458"/>
                    <a:pt x="96" y="458"/>
                  </a:cubicBezTo>
                  <a:cubicBezTo>
                    <a:pt x="96" y="456"/>
                    <a:pt x="94" y="454"/>
                    <a:pt x="91" y="454"/>
                  </a:cubicBezTo>
                  <a:cubicBezTo>
                    <a:pt x="76" y="454"/>
                    <a:pt x="76" y="454"/>
                    <a:pt x="76" y="454"/>
                  </a:cubicBezTo>
                  <a:cubicBezTo>
                    <a:pt x="76" y="454"/>
                    <a:pt x="76" y="453"/>
                    <a:pt x="76" y="453"/>
                  </a:cubicBezTo>
                  <a:cubicBezTo>
                    <a:pt x="73" y="453"/>
                    <a:pt x="61" y="450"/>
                    <a:pt x="64" y="444"/>
                  </a:cubicBezTo>
                  <a:cubicBezTo>
                    <a:pt x="66" y="439"/>
                    <a:pt x="75" y="427"/>
                    <a:pt x="78" y="423"/>
                  </a:cubicBezTo>
                  <a:cubicBezTo>
                    <a:pt x="79" y="422"/>
                    <a:pt x="80" y="421"/>
                    <a:pt x="81" y="421"/>
                  </a:cubicBezTo>
                  <a:cubicBezTo>
                    <a:pt x="94" y="419"/>
                    <a:pt x="94" y="419"/>
                    <a:pt x="94" y="419"/>
                  </a:cubicBezTo>
                  <a:cubicBezTo>
                    <a:pt x="95" y="419"/>
                    <a:pt x="96" y="419"/>
                    <a:pt x="97" y="418"/>
                  </a:cubicBezTo>
                  <a:cubicBezTo>
                    <a:pt x="108" y="406"/>
                    <a:pt x="108" y="406"/>
                    <a:pt x="108" y="406"/>
                  </a:cubicBezTo>
                  <a:cubicBezTo>
                    <a:pt x="109" y="405"/>
                    <a:pt x="110" y="404"/>
                    <a:pt x="110" y="403"/>
                  </a:cubicBezTo>
                  <a:cubicBezTo>
                    <a:pt x="111" y="382"/>
                    <a:pt x="111" y="382"/>
                    <a:pt x="111" y="382"/>
                  </a:cubicBezTo>
                  <a:cubicBezTo>
                    <a:pt x="111" y="381"/>
                    <a:pt x="110" y="380"/>
                    <a:pt x="109" y="379"/>
                  </a:cubicBezTo>
                  <a:cubicBezTo>
                    <a:pt x="89" y="360"/>
                    <a:pt x="89" y="360"/>
                    <a:pt x="89" y="360"/>
                  </a:cubicBezTo>
                  <a:cubicBezTo>
                    <a:pt x="86" y="357"/>
                    <a:pt x="86" y="357"/>
                    <a:pt x="86" y="357"/>
                  </a:cubicBezTo>
                  <a:cubicBezTo>
                    <a:pt x="86" y="357"/>
                    <a:pt x="114" y="340"/>
                    <a:pt x="117" y="333"/>
                  </a:cubicBezTo>
                  <a:cubicBezTo>
                    <a:pt x="119" y="326"/>
                    <a:pt x="126" y="313"/>
                    <a:pt x="128" y="310"/>
                  </a:cubicBezTo>
                  <a:cubicBezTo>
                    <a:pt x="128" y="309"/>
                    <a:pt x="128" y="309"/>
                    <a:pt x="128" y="308"/>
                  </a:cubicBezTo>
                  <a:cubicBezTo>
                    <a:pt x="128" y="303"/>
                    <a:pt x="131" y="278"/>
                    <a:pt x="127" y="273"/>
                  </a:cubicBezTo>
                  <a:cubicBezTo>
                    <a:pt x="125" y="269"/>
                    <a:pt x="122" y="266"/>
                    <a:pt x="119" y="264"/>
                  </a:cubicBezTo>
                  <a:cubicBezTo>
                    <a:pt x="117" y="263"/>
                    <a:pt x="115" y="263"/>
                    <a:pt x="114" y="264"/>
                  </a:cubicBezTo>
                  <a:cubicBezTo>
                    <a:pt x="107" y="270"/>
                    <a:pt x="88" y="285"/>
                    <a:pt x="86" y="296"/>
                  </a:cubicBezTo>
                  <a:cubicBezTo>
                    <a:pt x="83" y="307"/>
                    <a:pt x="83" y="307"/>
                    <a:pt x="83" y="307"/>
                  </a:cubicBezTo>
                  <a:cubicBezTo>
                    <a:pt x="82" y="309"/>
                    <a:pt x="81" y="310"/>
                    <a:pt x="79" y="310"/>
                  </a:cubicBezTo>
                  <a:cubicBezTo>
                    <a:pt x="69" y="312"/>
                    <a:pt x="69" y="312"/>
                    <a:pt x="69" y="312"/>
                  </a:cubicBezTo>
                  <a:cubicBezTo>
                    <a:pt x="66" y="313"/>
                    <a:pt x="63" y="310"/>
                    <a:pt x="64" y="307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65" y="285"/>
                    <a:pt x="65" y="284"/>
                    <a:pt x="64" y="283"/>
                  </a:cubicBezTo>
                  <a:cubicBezTo>
                    <a:pt x="44" y="265"/>
                    <a:pt x="44" y="265"/>
                    <a:pt x="44" y="265"/>
                  </a:cubicBezTo>
                  <a:cubicBezTo>
                    <a:pt x="43" y="264"/>
                    <a:pt x="43" y="263"/>
                    <a:pt x="43" y="261"/>
                  </a:cubicBezTo>
                  <a:cubicBezTo>
                    <a:pt x="44" y="253"/>
                    <a:pt x="48" y="229"/>
                    <a:pt x="38" y="224"/>
                  </a:cubicBezTo>
                  <a:cubicBezTo>
                    <a:pt x="29" y="221"/>
                    <a:pt x="21" y="218"/>
                    <a:pt x="18" y="217"/>
                  </a:cubicBezTo>
                  <a:cubicBezTo>
                    <a:pt x="16" y="216"/>
                    <a:pt x="15" y="215"/>
                    <a:pt x="15" y="214"/>
                  </a:cubicBezTo>
                  <a:cubicBezTo>
                    <a:pt x="13" y="206"/>
                    <a:pt x="6" y="184"/>
                    <a:pt x="1" y="179"/>
                  </a:cubicBezTo>
                  <a:cubicBezTo>
                    <a:pt x="0" y="178"/>
                    <a:pt x="0" y="177"/>
                    <a:pt x="0" y="176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49"/>
                    <a:pt x="3" y="148"/>
                    <a:pt x="3" y="148"/>
                  </a:cubicBezTo>
                  <a:cubicBezTo>
                    <a:pt x="5" y="144"/>
                    <a:pt x="16" y="119"/>
                    <a:pt x="24" y="108"/>
                  </a:cubicBezTo>
                  <a:cubicBezTo>
                    <a:pt x="30" y="100"/>
                    <a:pt x="34" y="89"/>
                    <a:pt x="36" y="83"/>
                  </a:cubicBezTo>
                  <a:cubicBezTo>
                    <a:pt x="36" y="81"/>
                    <a:pt x="39" y="80"/>
                    <a:pt x="41" y="80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57" y="84"/>
                    <a:pt x="58" y="83"/>
                    <a:pt x="59" y="82"/>
                  </a:cubicBezTo>
                  <a:cubicBezTo>
                    <a:pt x="84" y="55"/>
                    <a:pt x="84" y="55"/>
                    <a:pt x="84" y="55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2"/>
                    <a:pt x="81" y="39"/>
                    <a:pt x="82" y="37"/>
                  </a:cubicBezTo>
                  <a:cubicBezTo>
                    <a:pt x="83" y="34"/>
                    <a:pt x="98" y="33"/>
                    <a:pt x="103" y="33"/>
                  </a:cubicBezTo>
                  <a:cubicBezTo>
                    <a:pt x="104" y="33"/>
                    <a:pt x="105" y="33"/>
                    <a:pt x="105" y="3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3" y="1"/>
                    <a:pt x="145" y="0"/>
                    <a:pt x="147" y="1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7" y="10"/>
                    <a:pt x="168" y="11"/>
                    <a:pt x="168" y="12"/>
                  </a:cubicBezTo>
                  <a:cubicBezTo>
                    <a:pt x="177" y="24"/>
                    <a:pt x="177" y="24"/>
                    <a:pt x="177" y="24"/>
                  </a:cubicBezTo>
                  <a:cubicBezTo>
                    <a:pt x="178" y="25"/>
                    <a:pt x="178" y="26"/>
                    <a:pt x="178" y="27"/>
                  </a:cubicBezTo>
                  <a:cubicBezTo>
                    <a:pt x="178" y="93"/>
                    <a:pt x="178" y="93"/>
                    <a:pt x="178" y="93"/>
                  </a:cubicBezTo>
                  <a:cubicBezTo>
                    <a:pt x="178" y="95"/>
                    <a:pt x="180" y="97"/>
                    <a:pt x="182" y="97"/>
                  </a:cubicBezTo>
                  <a:cubicBezTo>
                    <a:pt x="203" y="100"/>
                    <a:pt x="203" y="100"/>
                    <a:pt x="203" y="100"/>
                  </a:cubicBezTo>
                  <a:cubicBezTo>
                    <a:pt x="205" y="101"/>
                    <a:pt x="206" y="102"/>
                    <a:pt x="207" y="103"/>
                  </a:cubicBezTo>
                  <a:cubicBezTo>
                    <a:pt x="209" y="109"/>
                    <a:pt x="213" y="124"/>
                    <a:pt x="212" y="133"/>
                  </a:cubicBezTo>
                  <a:cubicBezTo>
                    <a:pt x="212" y="145"/>
                    <a:pt x="226" y="154"/>
                    <a:pt x="231" y="167"/>
                  </a:cubicBezTo>
                  <a:cubicBezTo>
                    <a:pt x="233" y="172"/>
                    <a:pt x="232" y="178"/>
                    <a:pt x="229" y="185"/>
                  </a:cubicBezTo>
                  <a:cubicBezTo>
                    <a:pt x="229" y="187"/>
                    <a:pt x="228" y="188"/>
                    <a:pt x="228" y="190"/>
                  </a:cubicBezTo>
                  <a:cubicBezTo>
                    <a:pt x="227" y="192"/>
                    <a:pt x="227" y="193"/>
                    <a:pt x="227" y="195"/>
                  </a:cubicBezTo>
                  <a:cubicBezTo>
                    <a:pt x="226" y="196"/>
                    <a:pt x="226" y="196"/>
                    <a:pt x="226" y="197"/>
                  </a:cubicBezTo>
                  <a:cubicBezTo>
                    <a:pt x="226" y="198"/>
                    <a:pt x="225" y="199"/>
                    <a:pt x="225" y="200"/>
                  </a:cubicBezTo>
                  <a:cubicBezTo>
                    <a:pt x="225" y="200"/>
                    <a:pt x="225" y="200"/>
                    <a:pt x="225" y="200"/>
                  </a:cubicBezTo>
                  <a:cubicBezTo>
                    <a:pt x="225" y="200"/>
                    <a:pt x="225" y="200"/>
                    <a:pt x="225" y="201"/>
                  </a:cubicBezTo>
                  <a:cubicBezTo>
                    <a:pt x="216" y="219"/>
                    <a:pt x="216" y="219"/>
                    <a:pt x="216" y="219"/>
                  </a:cubicBezTo>
                  <a:cubicBezTo>
                    <a:pt x="216" y="220"/>
                    <a:pt x="216" y="221"/>
                    <a:pt x="216" y="221"/>
                  </a:cubicBezTo>
                  <a:cubicBezTo>
                    <a:pt x="216" y="240"/>
                    <a:pt x="216" y="240"/>
                    <a:pt x="216" y="240"/>
                  </a:cubicBezTo>
                  <a:cubicBezTo>
                    <a:pt x="216" y="241"/>
                    <a:pt x="215" y="242"/>
                    <a:pt x="214" y="243"/>
                  </a:cubicBezTo>
                  <a:cubicBezTo>
                    <a:pt x="205" y="249"/>
                    <a:pt x="169" y="275"/>
                    <a:pt x="171" y="279"/>
                  </a:cubicBezTo>
                  <a:cubicBezTo>
                    <a:pt x="172" y="284"/>
                    <a:pt x="180" y="312"/>
                    <a:pt x="190" y="312"/>
                  </a:cubicBezTo>
                  <a:cubicBezTo>
                    <a:pt x="201" y="312"/>
                    <a:pt x="216" y="313"/>
                    <a:pt x="222" y="316"/>
                  </a:cubicBezTo>
                  <a:cubicBezTo>
                    <a:pt x="223" y="317"/>
                    <a:pt x="229" y="324"/>
                    <a:pt x="236" y="332"/>
                  </a:cubicBezTo>
                  <a:cubicBezTo>
                    <a:pt x="240" y="338"/>
                    <a:pt x="244" y="344"/>
                    <a:pt x="248" y="349"/>
                  </a:cubicBezTo>
                  <a:cubicBezTo>
                    <a:pt x="253" y="356"/>
                    <a:pt x="257" y="362"/>
                    <a:pt x="259" y="365"/>
                  </a:cubicBezTo>
                  <a:cubicBezTo>
                    <a:pt x="260" y="366"/>
                    <a:pt x="260" y="367"/>
                    <a:pt x="260" y="368"/>
                  </a:cubicBezTo>
                  <a:cubicBezTo>
                    <a:pt x="258" y="392"/>
                    <a:pt x="258" y="392"/>
                    <a:pt x="258" y="392"/>
                  </a:cubicBezTo>
                  <a:cubicBezTo>
                    <a:pt x="257" y="393"/>
                    <a:pt x="257" y="394"/>
                    <a:pt x="256" y="395"/>
                  </a:cubicBezTo>
                  <a:cubicBezTo>
                    <a:pt x="253" y="398"/>
                    <a:pt x="243" y="410"/>
                    <a:pt x="244" y="413"/>
                  </a:cubicBezTo>
                  <a:cubicBezTo>
                    <a:pt x="245" y="414"/>
                    <a:pt x="249" y="417"/>
                    <a:pt x="253" y="420"/>
                  </a:cubicBezTo>
                  <a:cubicBezTo>
                    <a:pt x="263" y="427"/>
                    <a:pt x="277" y="436"/>
                    <a:pt x="276" y="43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4">
              <a:extLst>
                <a:ext uri="{FF2B5EF4-FFF2-40B4-BE49-F238E27FC236}">
                  <a16:creationId xmlns:a16="http://schemas.microsoft.com/office/drawing/2014/main" id="{BC17B099-641A-4F77-B3C4-DF290D63CC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42438" y="2882900"/>
              <a:ext cx="676275" cy="1452563"/>
            </a:xfrm>
            <a:custGeom>
              <a:avLst/>
              <a:gdLst>
                <a:gd name="T0" fmla="*/ 128 w 284"/>
                <a:gd name="T1" fmla="*/ 606 h 610"/>
                <a:gd name="T2" fmla="*/ 78 w 284"/>
                <a:gd name="T3" fmla="*/ 536 h 610"/>
                <a:gd name="T4" fmla="*/ 83 w 284"/>
                <a:gd name="T5" fmla="*/ 477 h 610"/>
                <a:gd name="T6" fmla="*/ 96 w 284"/>
                <a:gd name="T7" fmla="*/ 461 h 610"/>
                <a:gd name="T8" fmla="*/ 64 w 284"/>
                <a:gd name="T9" fmla="*/ 446 h 610"/>
                <a:gd name="T10" fmla="*/ 110 w 284"/>
                <a:gd name="T11" fmla="*/ 406 h 610"/>
                <a:gd name="T12" fmla="*/ 86 w 284"/>
                <a:gd name="T13" fmla="*/ 360 h 610"/>
                <a:gd name="T14" fmla="*/ 128 w 284"/>
                <a:gd name="T15" fmla="*/ 278 h 610"/>
                <a:gd name="T16" fmla="*/ 84 w 284"/>
                <a:gd name="T17" fmla="*/ 317 h 610"/>
                <a:gd name="T18" fmla="*/ 65 w 284"/>
                <a:gd name="T19" fmla="*/ 288 h 610"/>
                <a:gd name="T20" fmla="*/ 15 w 284"/>
                <a:gd name="T21" fmla="*/ 218 h 610"/>
                <a:gd name="T22" fmla="*/ 25 w 284"/>
                <a:gd name="T23" fmla="*/ 109 h 610"/>
                <a:gd name="T24" fmla="*/ 84 w 284"/>
                <a:gd name="T25" fmla="*/ 57 h 610"/>
                <a:gd name="T26" fmla="*/ 144 w 284"/>
                <a:gd name="T27" fmla="*/ 2 h 610"/>
                <a:gd name="T28" fmla="*/ 186 w 284"/>
                <a:gd name="T29" fmla="*/ 30 h 610"/>
                <a:gd name="T30" fmla="*/ 220 w 284"/>
                <a:gd name="T31" fmla="*/ 136 h 610"/>
                <a:gd name="T32" fmla="*/ 235 w 284"/>
                <a:gd name="T33" fmla="*/ 194 h 610"/>
                <a:gd name="T34" fmla="*/ 232 w 284"/>
                <a:gd name="T35" fmla="*/ 205 h 610"/>
                <a:gd name="T36" fmla="*/ 179 w 284"/>
                <a:gd name="T37" fmla="*/ 284 h 610"/>
                <a:gd name="T38" fmla="*/ 266 w 284"/>
                <a:gd name="T39" fmla="*/ 366 h 610"/>
                <a:gd name="T40" fmla="*/ 259 w 284"/>
                <a:gd name="T41" fmla="*/ 420 h 610"/>
                <a:gd name="T42" fmla="*/ 283 w 284"/>
                <a:gd name="T43" fmla="*/ 450 h 610"/>
                <a:gd name="T44" fmla="*/ 277 w 284"/>
                <a:gd name="T45" fmla="*/ 469 h 610"/>
                <a:gd name="T46" fmla="*/ 283 w 284"/>
                <a:gd name="T47" fmla="*/ 512 h 610"/>
                <a:gd name="T48" fmla="*/ 209 w 284"/>
                <a:gd name="T49" fmla="*/ 605 h 610"/>
                <a:gd name="T50" fmla="*/ 243 w 284"/>
                <a:gd name="T51" fmla="*/ 549 h 610"/>
                <a:gd name="T52" fmla="*/ 276 w 284"/>
                <a:gd name="T53" fmla="*/ 511 h 610"/>
                <a:gd name="T54" fmla="*/ 275 w 284"/>
                <a:gd name="T55" fmla="*/ 461 h 610"/>
                <a:gd name="T56" fmla="*/ 276 w 284"/>
                <a:gd name="T57" fmla="*/ 449 h 610"/>
                <a:gd name="T58" fmla="*/ 258 w 284"/>
                <a:gd name="T59" fmla="*/ 428 h 610"/>
                <a:gd name="T60" fmla="*/ 260 w 284"/>
                <a:gd name="T61" fmla="*/ 371 h 610"/>
                <a:gd name="T62" fmla="*/ 194 w 284"/>
                <a:gd name="T63" fmla="*/ 319 h 610"/>
                <a:gd name="T64" fmla="*/ 216 w 284"/>
                <a:gd name="T65" fmla="*/ 224 h 610"/>
                <a:gd name="T66" fmla="*/ 226 w 284"/>
                <a:gd name="T67" fmla="*/ 200 h 610"/>
                <a:gd name="T68" fmla="*/ 232 w 284"/>
                <a:gd name="T69" fmla="*/ 172 h 610"/>
                <a:gd name="T70" fmla="*/ 185 w 284"/>
                <a:gd name="T71" fmla="*/ 104 h 610"/>
                <a:gd name="T72" fmla="*/ 169 w 284"/>
                <a:gd name="T73" fmla="*/ 16 h 610"/>
                <a:gd name="T74" fmla="*/ 107 w 284"/>
                <a:gd name="T75" fmla="*/ 40 h 610"/>
                <a:gd name="T76" fmla="*/ 66 w 284"/>
                <a:gd name="T77" fmla="*/ 87 h 610"/>
                <a:gd name="T78" fmla="*/ 10 w 284"/>
                <a:gd name="T79" fmla="*/ 152 h 610"/>
                <a:gd name="T80" fmla="*/ 43 w 284"/>
                <a:gd name="T81" fmla="*/ 224 h 610"/>
                <a:gd name="T82" fmla="*/ 71 w 284"/>
                <a:gd name="T83" fmla="*/ 311 h 610"/>
                <a:gd name="T84" fmla="*/ 86 w 284"/>
                <a:gd name="T85" fmla="*/ 298 h 610"/>
                <a:gd name="T86" fmla="*/ 135 w 284"/>
                <a:gd name="T87" fmla="*/ 314 h 610"/>
                <a:gd name="T88" fmla="*/ 118 w 284"/>
                <a:gd name="T89" fmla="*/ 385 h 610"/>
                <a:gd name="T90" fmla="*/ 86 w 284"/>
                <a:gd name="T91" fmla="*/ 427 h 610"/>
                <a:gd name="T92" fmla="*/ 103 w 284"/>
                <a:gd name="T93" fmla="*/ 461 h 610"/>
                <a:gd name="T94" fmla="*/ 82 w 284"/>
                <a:gd name="T95" fmla="*/ 484 h 610"/>
                <a:gd name="T96" fmla="*/ 108 w 284"/>
                <a:gd name="T97" fmla="*/ 548 h 610"/>
                <a:gd name="T98" fmla="*/ 134 w 284"/>
                <a:gd name="T99" fmla="*/ 601 h 610"/>
                <a:gd name="T100" fmla="*/ 277 w 284"/>
                <a:gd name="T101" fmla="*/ 441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4" h="610">
                  <a:moveTo>
                    <a:pt x="201" y="610"/>
                  </a:moveTo>
                  <a:cubicBezTo>
                    <a:pt x="134" y="610"/>
                    <a:pt x="134" y="610"/>
                    <a:pt x="134" y="610"/>
                  </a:cubicBezTo>
                  <a:cubicBezTo>
                    <a:pt x="133" y="610"/>
                    <a:pt x="132" y="610"/>
                    <a:pt x="131" y="609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28" y="606"/>
                    <a:pt x="128" y="606"/>
                    <a:pt x="128" y="606"/>
                  </a:cubicBezTo>
                  <a:cubicBezTo>
                    <a:pt x="106" y="582"/>
                    <a:pt x="106" y="582"/>
                    <a:pt x="106" y="582"/>
                  </a:cubicBezTo>
                  <a:cubicBezTo>
                    <a:pt x="105" y="581"/>
                    <a:pt x="104" y="579"/>
                    <a:pt x="104" y="577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104" y="554"/>
                    <a:pt x="104" y="554"/>
                    <a:pt x="104" y="554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8" y="536"/>
                    <a:pt x="78" y="536"/>
                    <a:pt x="78" y="536"/>
                  </a:cubicBezTo>
                  <a:cubicBezTo>
                    <a:pt x="76" y="534"/>
                    <a:pt x="75" y="532"/>
                    <a:pt x="75" y="529"/>
                  </a:cubicBezTo>
                  <a:cubicBezTo>
                    <a:pt x="75" y="485"/>
                    <a:pt x="75" y="485"/>
                    <a:pt x="75" y="485"/>
                  </a:cubicBezTo>
                  <a:cubicBezTo>
                    <a:pt x="75" y="482"/>
                    <a:pt x="76" y="480"/>
                    <a:pt x="77" y="479"/>
                  </a:cubicBezTo>
                  <a:cubicBezTo>
                    <a:pt x="79" y="477"/>
                    <a:pt x="81" y="476"/>
                    <a:pt x="83" y="477"/>
                  </a:cubicBezTo>
                  <a:cubicBezTo>
                    <a:pt x="95" y="477"/>
                    <a:pt x="95" y="477"/>
                    <a:pt x="95" y="477"/>
                  </a:cubicBezTo>
                  <a:cubicBezTo>
                    <a:pt x="95" y="477"/>
                    <a:pt x="96" y="477"/>
                    <a:pt x="96" y="477"/>
                  </a:cubicBezTo>
                  <a:cubicBezTo>
                    <a:pt x="96" y="477"/>
                    <a:pt x="96" y="477"/>
                    <a:pt x="96" y="476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1"/>
                    <a:pt x="96" y="461"/>
                  </a:cubicBezTo>
                  <a:cubicBezTo>
                    <a:pt x="96" y="461"/>
                    <a:pt x="96" y="460"/>
                    <a:pt x="95" y="460"/>
                  </a:cubicBezTo>
                  <a:cubicBezTo>
                    <a:pt x="80" y="460"/>
                    <a:pt x="80" y="460"/>
                    <a:pt x="80" y="460"/>
                  </a:cubicBezTo>
                  <a:cubicBezTo>
                    <a:pt x="80" y="460"/>
                    <a:pt x="79" y="460"/>
                    <a:pt x="79" y="460"/>
                  </a:cubicBezTo>
                  <a:cubicBezTo>
                    <a:pt x="74" y="459"/>
                    <a:pt x="67" y="457"/>
                    <a:pt x="64" y="452"/>
                  </a:cubicBezTo>
                  <a:cubicBezTo>
                    <a:pt x="63" y="450"/>
                    <a:pt x="63" y="448"/>
                    <a:pt x="64" y="446"/>
                  </a:cubicBezTo>
                  <a:cubicBezTo>
                    <a:pt x="66" y="441"/>
                    <a:pt x="74" y="431"/>
                    <a:pt x="80" y="423"/>
                  </a:cubicBezTo>
                  <a:cubicBezTo>
                    <a:pt x="81" y="422"/>
                    <a:pt x="83" y="421"/>
                    <a:pt x="85" y="420"/>
                  </a:cubicBezTo>
                  <a:cubicBezTo>
                    <a:pt x="98" y="419"/>
                    <a:pt x="98" y="419"/>
                    <a:pt x="98" y="419"/>
                  </a:cubicBezTo>
                  <a:cubicBezTo>
                    <a:pt x="98" y="419"/>
                    <a:pt x="98" y="418"/>
                    <a:pt x="98" y="418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0" y="406"/>
                    <a:pt x="110" y="406"/>
                    <a:pt x="110" y="406"/>
                  </a:cubicBezTo>
                  <a:cubicBezTo>
                    <a:pt x="111" y="385"/>
                    <a:pt x="111" y="385"/>
                    <a:pt x="111" y="385"/>
                  </a:cubicBezTo>
                  <a:cubicBezTo>
                    <a:pt x="111" y="385"/>
                    <a:pt x="111" y="385"/>
                    <a:pt x="111" y="384"/>
                  </a:cubicBezTo>
                  <a:cubicBezTo>
                    <a:pt x="88" y="363"/>
                    <a:pt x="88" y="363"/>
                    <a:pt x="88" y="363"/>
                  </a:cubicBezTo>
                  <a:cubicBezTo>
                    <a:pt x="87" y="362"/>
                    <a:pt x="86" y="361"/>
                    <a:pt x="86" y="360"/>
                  </a:cubicBezTo>
                  <a:cubicBezTo>
                    <a:pt x="87" y="359"/>
                    <a:pt x="87" y="358"/>
                    <a:pt x="88" y="357"/>
                  </a:cubicBezTo>
                  <a:cubicBezTo>
                    <a:pt x="101" y="349"/>
                    <a:pt x="116" y="338"/>
                    <a:pt x="117" y="334"/>
                  </a:cubicBezTo>
                  <a:cubicBezTo>
                    <a:pt x="120" y="328"/>
                    <a:pt x="125" y="317"/>
                    <a:pt x="128" y="312"/>
                  </a:cubicBezTo>
                  <a:cubicBezTo>
                    <a:pt x="128" y="311"/>
                    <a:pt x="128" y="311"/>
                    <a:pt x="128" y="311"/>
                  </a:cubicBezTo>
                  <a:cubicBezTo>
                    <a:pt x="130" y="295"/>
                    <a:pt x="130" y="280"/>
                    <a:pt x="128" y="278"/>
                  </a:cubicBezTo>
                  <a:cubicBezTo>
                    <a:pt x="127" y="275"/>
                    <a:pt x="124" y="273"/>
                    <a:pt x="121" y="270"/>
                  </a:cubicBezTo>
                  <a:cubicBezTo>
                    <a:pt x="121" y="270"/>
                    <a:pt x="120" y="270"/>
                    <a:pt x="120" y="270"/>
                  </a:cubicBezTo>
                  <a:cubicBezTo>
                    <a:pt x="108" y="279"/>
                    <a:pt x="95" y="292"/>
                    <a:pt x="93" y="300"/>
                  </a:cubicBezTo>
                  <a:cubicBezTo>
                    <a:pt x="90" y="311"/>
                    <a:pt x="90" y="311"/>
                    <a:pt x="90" y="311"/>
                  </a:cubicBezTo>
                  <a:cubicBezTo>
                    <a:pt x="90" y="314"/>
                    <a:pt x="87" y="316"/>
                    <a:pt x="84" y="317"/>
                  </a:cubicBezTo>
                  <a:cubicBezTo>
                    <a:pt x="74" y="319"/>
                    <a:pt x="74" y="319"/>
                    <a:pt x="74" y="319"/>
                  </a:cubicBezTo>
                  <a:cubicBezTo>
                    <a:pt x="71" y="319"/>
                    <a:pt x="69" y="318"/>
                    <a:pt x="67" y="317"/>
                  </a:cubicBezTo>
                  <a:cubicBezTo>
                    <a:pt x="65" y="315"/>
                    <a:pt x="64" y="313"/>
                    <a:pt x="64" y="310"/>
                  </a:cubicBezTo>
                  <a:cubicBezTo>
                    <a:pt x="66" y="289"/>
                    <a:pt x="66" y="289"/>
                    <a:pt x="66" y="289"/>
                  </a:cubicBezTo>
                  <a:cubicBezTo>
                    <a:pt x="66" y="289"/>
                    <a:pt x="65" y="289"/>
                    <a:pt x="65" y="288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4" y="269"/>
                    <a:pt x="43" y="266"/>
                    <a:pt x="43" y="263"/>
                  </a:cubicBezTo>
                  <a:cubicBezTo>
                    <a:pt x="47" y="246"/>
                    <a:pt x="46" y="233"/>
                    <a:pt x="41" y="231"/>
                  </a:cubicBezTo>
                  <a:cubicBezTo>
                    <a:pt x="31" y="227"/>
                    <a:pt x="24" y="224"/>
                    <a:pt x="20" y="223"/>
                  </a:cubicBezTo>
                  <a:cubicBezTo>
                    <a:pt x="18" y="222"/>
                    <a:pt x="16" y="220"/>
                    <a:pt x="15" y="218"/>
                  </a:cubicBezTo>
                  <a:cubicBezTo>
                    <a:pt x="10" y="200"/>
                    <a:pt x="5" y="188"/>
                    <a:pt x="3" y="185"/>
                  </a:cubicBezTo>
                  <a:cubicBezTo>
                    <a:pt x="1" y="183"/>
                    <a:pt x="0" y="181"/>
                    <a:pt x="0" y="179"/>
                  </a:cubicBezTo>
                  <a:cubicBezTo>
                    <a:pt x="3" y="152"/>
                    <a:pt x="3" y="152"/>
                    <a:pt x="3" y="152"/>
                  </a:cubicBezTo>
                  <a:cubicBezTo>
                    <a:pt x="3" y="151"/>
                    <a:pt x="3" y="150"/>
                    <a:pt x="4" y="149"/>
                  </a:cubicBezTo>
                  <a:cubicBezTo>
                    <a:pt x="4" y="148"/>
                    <a:pt x="16" y="121"/>
                    <a:pt x="25" y="109"/>
                  </a:cubicBezTo>
                  <a:cubicBezTo>
                    <a:pt x="31" y="102"/>
                    <a:pt x="35" y="91"/>
                    <a:pt x="36" y="85"/>
                  </a:cubicBezTo>
                  <a:cubicBezTo>
                    <a:pt x="37" y="81"/>
                    <a:pt x="42" y="79"/>
                    <a:pt x="46" y="80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3"/>
                    <a:pt x="61" y="82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42"/>
                    <a:pt x="82" y="39"/>
                    <a:pt x="83" y="38"/>
                  </a:cubicBezTo>
                  <a:cubicBezTo>
                    <a:pt x="84" y="36"/>
                    <a:pt x="86" y="33"/>
                    <a:pt x="106" y="33"/>
                  </a:cubicBezTo>
                  <a:cubicBezTo>
                    <a:pt x="107" y="33"/>
                    <a:pt x="107" y="33"/>
                    <a:pt x="107" y="33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6" y="0"/>
                    <a:pt x="149" y="0"/>
                    <a:pt x="152" y="1"/>
                  </a:cubicBezTo>
                  <a:cubicBezTo>
                    <a:pt x="172" y="10"/>
                    <a:pt x="172" y="10"/>
                    <a:pt x="172" y="10"/>
                  </a:cubicBezTo>
                  <a:cubicBezTo>
                    <a:pt x="173" y="10"/>
                    <a:pt x="174" y="11"/>
                    <a:pt x="175" y="13"/>
                  </a:cubicBezTo>
                  <a:cubicBezTo>
                    <a:pt x="184" y="25"/>
                    <a:pt x="184" y="25"/>
                    <a:pt x="184" y="25"/>
                  </a:cubicBezTo>
                  <a:cubicBezTo>
                    <a:pt x="185" y="27"/>
                    <a:pt x="186" y="28"/>
                    <a:pt x="186" y="30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96"/>
                    <a:pt x="186" y="97"/>
                    <a:pt x="186" y="97"/>
                  </a:cubicBezTo>
                  <a:cubicBezTo>
                    <a:pt x="208" y="100"/>
                    <a:pt x="208" y="100"/>
                    <a:pt x="208" y="100"/>
                  </a:cubicBezTo>
                  <a:cubicBezTo>
                    <a:pt x="211" y="100"/>
                    <a:pt x="213" y="102"/>
                    <a:pt x="214" y="105"/>
                  </a:cubicBezTo>
                  <a:cubicBezTo>
                    <a:pt x="216" y="111"/>
                    <a:pt x="220" y="126"/>
                    <a:pt x="220" y="136"/>
                  </a:cubicBezTo>
                  <a:cubicBezTo>
                    <a:pt x="220" y="142"/>
                    <a:pt x="224" y="147"/>
                    <a:pt x="229" y="154"/>
                  </a:cubicBezTo>
                  <a:cubicBezTo>
                    <a:pt x="232" y="158"/>
                    <a:pt x="236" y="163"/>
                    <a:pt x="239" y="169"/>
                  </a:cubicBezTo>
                  <a:cubicBezTo>
                    <a:pt x="241" y="175"/>
                    <a:pt x="239" y="182"/>
                    <a:pt x="237" y="189"/>
                  </a:cubicBezTo>
                  <a:cubicBezTo>
                    <a:pt x="237" y="190"/>
                    <a:pt x="236" y="191"/>
                    <a:pt x="236" y="192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5" y="196"/>
                    <a:pt x="234" y="197"/>
                    <a:pt x="234" y="199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3"/>
                    <a:pt x="233" y="203"/>
                  </a:cubicBezTo>
                  <a:cubicBezTo>
                    <a:pt x="233" y="203"/>
                    <a:pt x="233" y="204"/>
                    <a:pt x="233" y="204"/>
                  </a:cubicBezTo>
                  <a:cubicBezTo>
                    <a:pt x="233" y="204"/>
                    <a:pt x="232" y="205"/>
                    <a:pt x="232" y="205"/>
                  </a:cubicBezTo>
                  <a:cubicBezTo>
                    <a:pt x="223" y="224"/>
                    <a:pt x="223" y="224"/>
                    <a:pt x="223" y="224"/>
                  </a:cubicBezTo>
                  <a:cubicBezTo>
                    <a:pt x="223" y="243"/>
                    <a:pt x="223" y="243"/>
                    <a:pt x="223" y="243"/>
                  </a:cubicBezTo>
                  <a:cubicBezTo>
                    <a:pt x="223" y="245"/>
                    <a:pt x="222" y="248"/>
                    <a:pt x="220" y="249"/>
                  </a:cubicBezTo>
                  <a:cubicBezTo>
                    <a:pt x="198" y="265"/>
                    <a:pt x="181" y="278"/>
                    <a:pt x="178" y="282"/>
                  </a:cubicBezTo>
                  <a:cubicBezTo>
                    <a:pt x="179" y="283"/>
                    <a:pt x="179" y="283"/>
                    <a:pt x="179" y="284"/>
                  </a:cubicBezTo>
                  <a:cubicBezTo>
                    <a:pt x="186" y="307"/>
                    <a:pt x="191" y="312"/>
                    <a:pt x="194" y="312"/>
                  </a:cubicBezTo>
                  <a:cubicBezTo>
                    <a:pt x="200" y="312"/>
                    <a:pt x="220" y="312"/>
                    <a:pt x="227" y="316"/>
                  </a:cubicBezTo>
                  <a:cubicBezTo>
                    <a:pt x="229" y="316"/>
                    <a:pt x="231" y="318"/>
                    <a:pt x="243" y="333"/>
                  </a:cubicBezTo>
                  <a:cubicBezTo>
                    <a:pt x="247" y="339"/>
                    <a:pt x="251" y="344"/>
                    <a:pt x="255" y="350"/>
                  </a:cubicBezTo>
                  <a:cubicBezTo>
                    <a:pt x="260" y="357"/>
                    <a:pt x="264" y="363"/>
                    <a:pt x="266" y="366"/>
                  </a:cubicBezTo>
                  <a:cubicBezTo>
                    <a:pt x="267" y="367"/>
                    <a:pt x="268" y="369"/>
                    <a:pt x="267" y="371"/>
                  </a:cubicBezTo>
                  <a:cubicBezTo>
                    <a:pt x="265" y="395"/>
                    <a:pt x="265" y="395"/>
                    <a:pt x="265" y="395"/>
                  </a:cubicBezTo>
                  <a:cubicBezTo>
                    <a:pt x="265" y="397"/>
                    <a:pt x="264" y="399"/>
                    <a:pt x="263" y="400"/>
                  </a:cubicBezTo>
                  <a:cubicBezTo>
                    <a:pt x="256" y="408"/>
                    <a:pt x="253" y="413"/>
                    <a:pt x="252" y="415"/>
                  </a:cubicBezTo>
                  <a:cubicBezTo>
                    <a:pt x="253" y="415"/>
                    <a:pt x="255" y="417"/>
                    <a:pt x="259" y="420"/>
                  </a:cubicBezTo>
                  <a:cubicBezTo>
                    <a:pt x="262" y="422"/>
                    <a:pt x="262" y="422"/>
                    <a:pt x="262" y="422"/>
                  </a:cubicBezTo>
                  <a:cubicBezTo>
                    <a:pt x="279" y="434"/>
                    <a:pt x="284" y="438"/>
                    <a:pt x="284" y="442"/>
                  </a:cubicBezTo>
                  <a:cubicBezTo>
                    <a:pt x="284" y="443"/>
                    <a:pt x="284" y="444"/>
                    <a:pt x="284" y="446"/>
                  </a:cubicBezTo>
                  <a:cubicBezTo>
                    <a:pt x="284" y="447"/>
                    <a:pt x="284" y="447"/>
                    <a:pt x="284" y="447"/>
                  </a:cubicBezTo>
                  <a:cubicBezTo>
                    <a:pt x="284" y="448"/>
                    <a:pt x="283" y="449"/>
                    <a:pt x="283" y="450"/>
                  </a:cubicBezTo>
                  <a:cubicBezTo>
                    <a:pt x="283" y="455"/>
                    <a:pt x="283" y="455"/>
                    <a:pt x="283" y="455"/>
                  </a:cubicBezTo>
                  <a:cubicBezTo>
                    <a:pt x="283" y="456"/>
                    <a:pt x="283" y="457"/>
                    <a:pt x="283" y="458"/>
                  </a:cubicBezTo>
                  <a:cubicBezTo>
                    <a:pt x="283" y="460"/>
                    <a:pt x="283" y="460"/>
                    <a:pt x="283" y="460"/>
                  </a:cubicBezTo>
                  <a:cubicBezTo>
                    <a:pt x="283" y="460"/>
                    <a:pt x="283" y="461"/>
                    <a:pt x="283" y="461"/>
                  </a:cubicBezTo>
                  <a:cubicBezTo>
                    <a:pt x="282" y="465"/>
                    <a:pt x="280" y="468"/>
                    <a:pt x="277" y="469"/>
                  </a:cubicBezTo>
                  <a:cubicBezTo>
                    <a:pt x="265" y="472"/>
                    <a:pt x="265" y="472"/>
                    <a:pt x="265" y="472"/>
                  </a:cubicBezTo>
                  <a:cubicBezTo>
                    <a:pt x="264" y="472"/>
                    <a:pt x="264" y="472"/>
                    <a:pt x="264" y="472"/>
                  </a:cubicBezTo>
                  <a:cubicBezTo>
                    <a:pt x="264" y="472"/>
                    <a:pt x="264" y="473"/>
                    <a:pt x="264" y="473"/>
                  </a:cubicBezTo>
                  <a:cubicBezTo>
                    <a:pt x="282" y="508"/>
                    <a:pt x="282" y="508"/>
                    <a:pt x="282" y="508"/>
                  </a:cubicBezTo>
                  <a:cubicBezTo>
                    <a:pt x="283" y="509"/>
                    <a:pt x="283" y="510"/>
                    <a:pt x="283" y="512"/>
                  </a:cubicBezTo>
                  <a:cubicBezTo>
                    <a:pt x="284" y="546"/>
                    <a:pt x="284" y="546"/>
                    <a:pt x="284" y="546"/>
                  </a:cubicBezTo>
                  <a:cubicBezTo>
                    <a:pt x="283" y="550"/>
                    <a:pt x="280" y="554"/>
                    <a:pt x="275" y="554"/>
                  </a:cubicBezTo>
                  <a:cubicBezTo>
                    <a:pt x="249" y="554"/>
                    <a:pt x="249" y="554"/>
                    <a:pt x="249" y="554"/>
                  </a:cubicBezTo>
                  <a:cubicBezTo>
                    <a:pt x="248" y="554"/>
                    <a:pt x="248" y="554"/>
                    <a:pt x="248" y="554"/>
                  </a:cubicBezTo>
                  <a:cubicBezTo>
                    <a:pt x="232" y="569"/>
                    <a:pt x="213" y="591"/>
                    <a:pt x="209" y="605"/>
                  </a:cubicBezTo>
                  <a:cubicBezTo>
                    <a:pt x="208" y="608"/>
                    <a:pt x="204" y="610"/>
                    <a:pt x="201" y="610"/>
                  </a:cubicBezTo>
                  <a:close/>
                  <a:moveTo>
                    <a:pt x="135" y="603"/>
                  </a:moveTo>
                  <a:cubicBezTo>
                    <a:pt x="201" y="603"/>
                    <a:pt x="201" y="603"/>
                    <a:pt x="201" y="603"/>
                  </a:cubicBezTo>
                  <a:cubicBezTo>
                    <a:pt x="201" y="603"/>
                    <a:pt x="202" y="603"/>
                    <a:pt x="202" y="602"/>
                  </a:cubicBezTo>
                  <a:cubicBezTo>
                    <a:pt x="207" y="583"/>
                    <a:pt x="235" y="556"/>
                    <a:pt x="243" y="549"/>
                  </a:cubicBezTo>
                  <a:cubicBezTo>
                    <a:pt x="244" y="547"/>
                    <a:pt x="246" y="547"/>
                    <a:pt x="249" y="547"/>
                  </a:cubicBezTo>
                  <a:cubicBezTo>
                    <a:pt x="275" y="547"/>
                    <a:pt x="275" y="547"/>
                    <a:pt x="275" y="547"/>
                  </a:cubicBezTo>
                  <a:cubicBezTo>
                    <a:pt x="276" y="547"/>
                    <a:pt x="276" y="546"/>
                    <a:pt x="276" y="546"/>
                  </a:cubicBezTo>
                  <a:cubicBezTo>
                    <a:pt x="276" y="512"/>
                    <a:pt x="276" y="512"/>
                    <a:pt x="276" y="512"/>
                  </a:cubicBezTo>
                  <a:cubicBezTo>
                    <a:pt x="276" y="511"/>
                    <a:pt x="276" y="511"/>
                    <a:pt x="276" y="511"/>
                  </a:cubicBezTo>
                  <a:cubicBezTo>
                    <a:pt x="258" y="476"/>
                    <a:pt x="258" y="476"/>
                    <a:pt x="258" y="476"/>
                  </a:cubicBezTo>
                  <a:cubicBezTo>
                    <a:pt x="257" y="474"/>
                    <a:pt x="257" y="471"/>
                    <a:pt x="258" y="469"/>
                  </a:cubicBezTo>
                  <a:cubicBezTo>
                    <a:pt x="259" y="467"/>
                    <a:pt x="261" y="465"/>
                    <a:pt x="263" y="465"/>
                  </a:cubicBezTo>
                  <a:cubicBezTo>
                    <a:pt x="275" y="462"/>
                    <a:pt x="275" y="462"/>
                    <a:pt x="275" y="462"/>
                  </a:cubicBezTo>
                  <a:cubicBezTo>
                    <a:pt x="275" y="462"/>
                    <a:pt x="275" y="462"/>
                    <a:pt x="275" y="461"/>
                  </a:cubicBezTo>
                  <a:cubicBezTo>
                    <a:pt x="275" y="460"/>
                    <a:pt x="275" y="460"/>
                    <a:pt x="275" y="459"/>
                  </a:cubicBezTo>
                  <a:cubicBezTo>
                    <a:pt x="276" y="458"/>
                    <a:pt x="276" y="458"/>
                    <a:pt x="276" y="458"/>
                  </a:cubicBezTo>
                  <a:cubicBezTo>
                    <a:pt x="276" y="457"/>
                    <a:pt x="276" y="455"/>
                    <a:pt x="276" y="454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9"/>
                    <a:pt x="276" y="449"/>
                    <a:pt x="276" y="449"/>
                  </a:cubicBezTo>
                  <a:cubicBezTo>
                    <a:pt x="276" y="448"/>
                    <a:pt x="276" y="448"/>
                    <a:pt x="276" y="447"/>
                  </a:cubicBezTo>
                  <a:cubicBezTo>
                    <a:pt x="276" y="447"/>
                    <a:pt x="276" y="447"/>
                    <a:pt x="276" y="447"/>
                  </a:cubicBezTo>
                  <a:cubicBezTo>
                    <a:pt x="277" y="445"/>
                    <a:pt x="277" y="445"/>
                    <a:pt x="277" y="445"/>
                  </a:cubicBezTo>
                  <a:cubicBezTo>
                    <a:pt x="277" y="444"/>
                    <a:pt x="277" y="443"/>
                    <a:pt x="277" y="442"/>
                  </a:cubicBezTo>
                  <a:cubicBezTo>
                    <a:pt x="275" y="439"/>
                    <a:pt x="264" y="432"/>
                    <a:pt x="258" y="428"/>
                  </a:cubicBezTo>
                  <a:cubicBezTo>
                    <a:pt x="255" y="426"/>
                    <a:pt x="255" y="426"/>
                    <a:pt x="255" y="426"/>
                  </a:cubicBezTo>
                  <a:cubicBezTo>
                    <a:pt x="247" y="421"/>
                    <a:pt x="246" y="419"/>
                    <a:pt x="245" y="418"/>
                  </a:cubicBezTo>
                  <a:cubicBezTo>
                    <a:pt x="243" y="415"/>
                    <a:pt x="243" y="411"/>
                    <a:pt x="258" y="395"/>
                  </a:cubicBezTo>
                  <a:cubicBezTo>
                    <a:pt x="258" y="395"/>
                    <a:pt x="258" y="395"/>
                    <a:pt x="258" y="395"/>
                  </a:cubicBezTo>
                  <a:cubicBezTo>
                    <a:pt x="260" y="371"/>
                    <a:pt x="260" y="371"/>
                    <a:pt x="260" y="371"/>
                  </a:cubicBezTo>
                  <a:cubicBezTo>
                    <a:pt x="260" y="370"/>
                    <a:pt x="260" y="370"/>
                    <a:pt x="260" y="370"/>
                  </a:cubicBezTo>
                  <a:cubicBezTo>
                    <a:pt x="258" y="367"/>
                    <a:pt x="254" y="361"/>
                    <a:pt x="249" y="354"/>
                  </a:cubicBezTo>
                  <a:cubicBezTo>
                    <a:pt x="245" y="349"/>
                    <a:pt x="241" y="343"/>
                    <a:pt x="237" y="338"/>
                  </a:cubicBezTo>
                  <a:cubicBezTo>
                    <a:pt x="227" y="325"/>
                    <a:pt x="225" y="322"/>
                    <a:pt x="224" y="322"/>
                  </a:cubicBezTo>
                  <a:cubicBezTo>
                    <a:pt x="220" y="320"/>
                    <a:pt x="208" y="319"/>
                    <a:pt x="194" y="319"/>
                  </a:cubicBezTo>
                  <a:cubicBezTo>
                    <a:pt x="184" y="319"/>
                    <a:pt x="177" y="302"/>
                    <a:pt x="172" y="286"/>
                  </a:cubicBezTo>
                  <a:cubicBezTo>
                    <a:pt x="172" y="285"/>
                    <a:pt x="171" y="284"/>
                    <a:pt x="171" y="284"/>
                  </a:cubicBezTo>
                  <a:cubicBezTo>
                    <a:pt x="170" y="281"/>
                    <a:pt x="169" y="277"/>
                    <a:pt x="216" y="243"/>
                  </a:cubicBezTo>
                  <a:cubicBezTo>
                    <a:pt x="216" y="243"/>
                    <a:pt x="216" y="243"/>
                    <a:pt x="216" y="24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6" y="223"/>
                    <a:pt x="216" y="222"/>
                    <a:pt x="217" y="221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2"/>
                    <a:pt x="226" y="202"/>
                    <a:pt x="226" y="202"/>
                  </a:cubicBezTo>
                  <a:cubicBezTo>
                    <a:pt x="226" y="201"/>
                    <a:pt x="226" y="201"/>
                    <a:pt x="226" y="200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28" y="195"/>
                    <a:pt x="228" y="194"/>
                    <a:pt x="229" y="192"/>
                  </a:cubicBezTo>
                  <a:cubicBezTo>
                    <a:pt x="229" y="190"/>
                    <a:pt x="229" y="190"/>
                    <a:pt x="229" y="190"/>
                  </a:cubicBezTo>
                  <a:cubicBezTo>
                    <a:pt x="230" y="189"/>
                    <a:pt x="230" y="188"/>
                    <a:pt x="230" y="187"/>
                  </a:cubicBezTo>
                  <a:cubicBezTo>
                    <a:pt x="232" y="181"/>
                    <a:pt x="233" y="175"/>
                    <a:pt x="232" y="172"/>
                  </a:cubicBezTo>
                  <a:cubicBezTo>
                    <a:pt x="230" y="167"/>
                    <a:pt x="226" y="162"/>
                    <a:pt x="223" y="158"/>
                  </a:cubicBezTo>
                  <a:cubicBezTo>
                    <a:pt x="218" y="151"/>
                    <a:pt x="212" y="144"/>
                    <a:pt x="213" y="136"/>
                  </a:cubicBezTo>
                  <a:cubicBezTo>
                    <a:pt x="213" y="127"/>
                    <a:pt x="209" y="112"/>
                    <a:pt x="207" y="108"/>
                  </a:cubicBezTo>
                  <a:cubicBezTo>
                    <a:pt x="207" y="107"/>
                    <a:pt x="207" y="107"/>
                    <a:pt x="207" y="107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1" y="103"/>
                    <a:pt x="178" y="100"/>
                    <a:pt x="178" y="96"/>
                  </a:cubicBezTo>
                  <a:cubicBezTo>
                    <a:pt x="178" y="30"/>
                    <a:pt x="178" y="30"/>
                    <a:pt x="178" y="30"/>
                  </a:cubicBezTo>
                  <a:cubicBezTo>
                    <a:pt x="178" y="30"/>
                    <a:pt x="178" y="30"/>
                    <a:pt x="178" y="29"/>
                  </a:cubicBezTo>
                  <a:cubicBezTo>
                    <a:pt x="169" y="17"/>
                    <a:pt x="169" y="17"/>
                    <a:pt x="169" y="17"/>
                  </a:cubicBezTo>
                  <a:cubicBezTo>
                    <a:pt x="169" y="17"/>
                    <a:pt x="169" y="17"/>
                    <a:pt x="169" y="16"/>
                  </a:cubicBezTo>
                  <a:cubicBezTo>
                    <a:pt x="149" y="7"/>
                    <a:pt x="149" y="7"/>
                    <a:pt x="149" y="7"/>
                  </a:cubicBezTo>
                  <a:cubicBezTo>
                    <a:pt x="149" y="7"/>
                    <a:pt x="148" y="7"/>
                    <a:pt x="148" y="8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0" y="39"/>
                    <a:pt x="108" y="40"/>
                    <a:pt x="107" y="40"/>
                  </a:cubicBezTo>
                  <a:cubicBezTo>
                    <a:pt x="95" y="40"/>
                    <a:pt x="91" y="41"/>
                    <a:pt x="89" y="42"/>
                  </a:cubicBezTo>
                  <a:cubicBezTo>
                    <a:pt x="89" y="43"/>
                    <a:pt x="90" y="48"/>
                    <a:pt x="91" y="57"/>
                  </a:cubicBezTo>
                  <a:cubicBezTo>
                    <a:pt x="92" y="57"/>
                    <a:pt x="92" y="57"/>
                    <a:pt x="92" y="57"/>
                  </a:cubicBezTo>
                  <a:cubicBezTo>
                    <a:pt x="92" y="58"/>
                    <a:pt x="92" y="59"/>
                    <a:pt x="91" y="60"/>
                  </a:cubicBezTo>
                  <a:cubicBezTo>
                    <a:pt x="66" y="87"/>
                    <a:pt x="66" y="87"/>
                    <a:pt x="66" y="87"/>
                  </a:cubicBezTo>
                  <a:cubicBezTo>
                    <a:pt x="64" y="90"/>
                    <a:pt x="61" y="90"/>
                    <a:pt x="58" y="90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87"/>
                    <a:pt x="43" y="87"/>
                    <a:pt x="43" y="87"/>
                  </a:cubicBezTo>
                  <a:cubicBezTo>
                    <a:pt x="41" y="94"/>
                    <a:pt x="37" y="105"/>
                    <a:pt x="31" y="114"/>
                  </a:cubicBezTo>
                  <a:cubicBezTo>
                    <a:pt x="22" y="125"/>
                    <a:pt x="10" y="152"/>
                    <a:pt x="10" y="152"/>
                  </a:cubicBezTo>
                  <a:cubicBezTo>
                    <a:pt x="8" y="179"/>
                    <a:pt x="8" y="179"/>
                    <a:pt x="8" y="179"/>
                  </a:cubicBezTo>
                  <a:cubicBezTo>
                    <a:pt x="8" y="179"/>
                    <a:pt x="8" y="180"/>
                    <a:pt x="8" y="180"/>
                  </a:cubicBezTo>
                  <a:cubicBezTo>
                    <a:pt x="13" y="184"/>
                    <a:pt x="18" y="202"/>
                    <a:pt x="22" y="216"/>
                  </a:cubicBezTo>
                  <a:cubicBezTo>
                    <a:pt x="22" y="216"/>
                    <a:pt x="23" y="216"/>
                    <a:pt x="23" y="216"/>
                  </a:cubicBezTo>
                  <a:cubicBezTo>
                    <a:pt x="26" y="217"/>
                    <a:pt x="34" y="220"/>
                    <a:pt x="43" y="224"/>
                  </a:cubicBezTo>
                  <a:cubicBezTo>
                    <a:pt x="55" y="229"/>
                    <a:pt x="53" y="252"/>
                    <a:pt x="50" y="265"/>
                  </a:cubicBezTo>
                  <a:cubicBezTo>
                    <a:pt x="50" y="265"/>
                    <a:pt x="50" y="265"/>
                    <a:pt x="51" y="266"/>
                  </a:cubicBezTo>
                  <a:cubicBezTo>
                    <a:pt x="70" y="283"/>
                    <a:pt x="70" y="283"/>
                    <a:pt x="70" y="283"/>
                  </a:cubicBezTo>
                  <a:cubicBezTo>
                    <a:pt x="72" y="285"/>
                    <a:pt x="73" y="287"/>
                    <a:pt x="73" y="290"/>
                  </a:cubicBezTo>
                  <a:cubicBezTo>
                    <a:pt x="71" y="311"/>
                    <a:pt x="71" y="311"/>
                    <a:pt x="71" y="311"/>
                  </a:cubicBezTo>
                  <a:cubicBezTo>
                    <a:pt x="71" y="311"/>
                    <a:pt x="71" y="311"/>
                    <a:pt x="72" y="311"/>
                  </a:cubicBezTo>
                  <a:cubicBezTo>
                    <a:pt x="72" y="311"/>
                    <a:pt x="72" y="312"/>
                    <a:pt x="72" y="312"/>
                  </a:cubicBezTo>
                  <a:cubicBezTo>
                    <a:pt x="83" y="310"/>
                    <a:pt x="83" y="310"/>
                    <a:pt x="83" y="310"/>
                  </a:cubicBezTo>
                  <a:cubicBezTo>
                    <a:pt x="83" y="310"/>
                    <a:pt x="83" y="309"/>
                    <a:pt x="83" y="309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89" y="287"/>
                    <a:pt x="108" y="271"/>
                    <a:pt x="115" y="264"/>
                  </a:cubicBezTo>
                  <a:cubicBezTo>
                    <a:pt x="118" y="262"/>
                    <a:pt x="122" y="262"/>
                    <a:pt x="125" y="264"/>
                  </a:cubicBezTo>
                  <a:cubicBezTo>
                    <a:pt x="128" y="266"/>
                    <a:pt x="132" y="270"/>
                    <a:pt x="135" y="274"/>
                  </a:cubicBezTo>
                  <a:cubicBezTo>
                    <a:pt x="138" y="280"/>
                    <a:pt x="136" y="302"/>
                    <a:pt x="136" y="311"/>
                  </a:cubicBezTo>
                  <a:cubicBezTo>
                    <a:pt x="135" y="312"/>
                    <a:pt x="135" y="313"/>
                    <a:pt x="135" y="314"/>
                  </a:cubicBezTo>
                  <a:cubicBezTo>
                    <a:pt x="134" y="315"/>
                    <a:pt x="134" y="315"/>
                    <a:pt x="134" y="315"/>
                  </a:cubicBezTo>
                  <a:cubicBezTo>
                    <a:pt x="132" y="320"/>
                    <a:pt x="126" y="331"/>
                    <a:pt x="124" y="337"/>
                  </a:cubicBezTo>
                  <a:cubicBezTo>
                    <a:pt x="121" y="344"/>
                    <a:pt x="104" y="355"/>
                    <a:pt x="96" y="361"/>
                  </a:cubicBezTo>
                  <a:cubicBezTo>
                    <a:pt x="116" y="379"/>
                    <a:pt x="116" y="379"/>
                    <a:pt x="116" y="379"/>
                  </a:cubicBezTo>
                  <a:cubicBezTo>
                    <a:pt x="117" y="381"/>
                    <a:pt x="118" y="383"/>
                    <a:pt x="118" y="385"/>
                  </a:cubicBezTo>
                  <a:cubicBezTo>
                    <a:pt x="117" y="406"/>
                    <a:pt x="117" y="406"/>
                    <a:pt x="117" y="406"/>
                  </a:cubicBezTo>
                  <a:cubicBezTo>
                    <a:pt x="117" y="408"/>
                    <a:pt x="117" y="410"/>
                    <a:pt x="115" y="411"/>
                  </a:cubicBezTo>
                  <a:cubicBezTo>
                    <a:pt x="103" y="423"/>
                    <a:pt x="103" y="423"/>
                    <a:pt x="103" y="423"/>
                  </a:cubicBezTo>
                  <a:cubicBezTo>
                    <a:pt x="102" y="425"/>
                    <a:pt x="100" y="425"/>
                    <a:pt x="99" y="426"/>
                  </a:cubicBezTo>
                  <a:cubicBezTo>
                    <a:pt x="86" y="427"/>
                    <a:pt x="86" y="427"/>
                    <a:pt x="86" y="427"/>
                  </a:cubicBezTo>
                  <a:cubicBezTo>
                    <a:pt x="86" y="427"/>
                    <a:pt x="85" y="428"/>
                    <a:pt x="85" y="428"/>
                  </a:cubicBezTo>
                  <a:cubicBezTo>
                    <a:pt x="78" y="438"/>
                    <a:pt x="72" y="446"/>
                    <a:pt x="71" y="449"/>
                  </a:cubicBezTo>
                  <a:cubicBezTo>
                    <a:pt x="71" y="450"/>
                    <a:pt x="75" y="452"/>
                    <a:pt x="80" y="453"/>
                  </a:cubicBezTo>
                  <a:cubicBezTo>
                    <a:pt x="96" y="453"/>
                    <a:pt x="96" y="453"/>
                    <a:pt x="96" y="453"/>
                  </a:cubicBezTo>
                  <a:cubicBezTo>
                    <a:pt x="100" y="453"/>
                    <a:pt x="104" y="457"/>
                    <a:pt x="103" y="461"/>
                  </a:cubicBezTo>
                  <a:cubicBezTo>
                    <a:pt x="103" y="476"/>
                    <a:pt x="103" y="476"/>
                    <a:pt x="103" y="476"/>
                  </a:cubicBezTo>
                  <a:cubicBezTo>
                    <a:pt x="103" y="479"/>
                    <a:pt x="102" y="481"/>
                    <a:pt x="101" y="482"/>
                  </a:cubicBezTo>
                  <a:cubicBezTo>
                    <a:pt x="99" y="484"/>
                    <a:pt x="97" y="485"/>
                    <a:pt x="95" y="484"/>
                  </a:cubicBezTo>
                  <a:cubicBezTo>
                    <a:pt x="83" y="484"/>
                    <a:pt x="83" y="484"/>
                    <a:pt x="83" y="484"/>
                  </a:cubicBezTo>
                  <a:cubicBezTo>
                    <a:pt x="82" y="484"/>
                    <a:pt x="82" y="484"/>
                    <a:pt x="82" y="484"/>
                  </a:cubicBezTo>
                  <a:cubicBezTo>
                    <a:pt x="82" y="484"/>
                    <a:pt x="82" y="484"/>
                    <a:pt x="82" y="485"/>
                  </a:cubicBezTo>
                  <a:cubicBezTo>
                    <a:pt x="82" y="529"/>
                    <a:pt x="82" y="529"/>
                    <a:pt x="82" y="529"/>
                  </a:cubicBezTo>
                  <a:cubicBezTo>
                    <a:pt x="82" y="530"/>
                    <a:pt x="82" y="530"/>
                    <a:pt x="82" y="530"/>
                  </a:cubicBezTo>
                  <a:cubicBezTo>
                    <a:pt x="82" y="530"/>
                    <a:pt x="82" y="530"/>
                    <a:pt x="83" y="530"/>
                  </a:cubicBezTo>
                  <a:cubicBezTo>
                    <a:pt x="108" y="548"/>
                    <a:pt x="108" y="548"/>
                    <a:pt x="108" y="548"/>
                  </a:cubicBezTo>
                  <a:cubicBezTo>
                    <a:pt x="110" y="549"/>
                    <a:pt x="111" y="552"/>
                    <a:pt x="111" y="554"/>
                  </a:cubicBezTo>
                  <a:cubicBezTo>
                    <a:pt x="111" y="577"/>
                    <a:pt x="111" y="577"/>
                    <a:pt x="111" y="577"/>
                  </a:cubicBezTo>
                  <a:cubicBezTo>
                    <a:pt x="111" y="577"/>
                    <a:pt x="111" y="577"/>
                    <a:pt x="112" y="578"/>
                  </a:cubicBezTo>
                  <a:cubicBezTo>
                    <a:pt x="133" y="601"/>
                    <a:pt x="133" y="601"/>
                    <a:pt x="133" y="601"/>
                  </a:cubicBezTo>
                  <a:cubicBezTo>
                    <a:pt x="133" y="601"/>
                    <a:pt x="133" y="601"/>
                    <a:pt x="134" y="601"/>
                  </a:cubicBezTo>
                  <a:lnTo>
                    <a:pt x="135" y="603"/>
                  </a:lnTo>
                  <a:close/>
                  <a:moveTo>
                    <a:pt x="277" y="441"/>
                  </a:move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2"/>
                  </a:cubicBezTo>
                  <a:cubicBezTo>
                    <a:pt x="277" y="442"/>
                    <a:pt x="277" y="442"/>
                    <a:pt x="277" y="441"/>
                  </a:cubicBezTo>
                  <a:close/>
                  <a:moveTo>
                    <a:pt x="178" y="281"/>
                  </a:moveTo>
                  <a:cubicBezTo>
                    <a:pt x="178" y="281"/>
                    <a:pt x="178" y="281"/>
                    <a:pt x="178" y="281"/>
                  </a:cubicBezTo>
                  <a:cubicBezTo>
                    <a:pt x="178" y="281"/>
                    <a:pt x="178" y="281"/>
                    <a:pt x="178" y="281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5">
              <a:extLst>
                <a:ext uri="{FF2B5EF4-FFF2-40B4-BE49-F238E27FC236}">
                  <a16:creationId xmlns:a16="http://schemas.microsoft.com/office/drawing/2014/main" id="{97E3DDDF-7716-4D58-B54F-84B0497EF7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13776" y="3987800"/>
              <a:ext cx="1090613" cy="1398588"/>
            </a:xfrm>
            <a:custGeom>
              <a:avLst/>
              <a:gdLst>
                <a:gd name="T0" fmla="*/ 458 w 458"/>
                <a:gd name="T1" fmla="*/ 476 h 587"/>
                <a:gd name="T2" fmla="*/ 457 w 458"/>
                <a:gd name="T3" fmla="*/ 489 h 587"/>
                <a:gd name="T4" fmla="*/ 453 w 458"/>
                <a:gd name="T5" fmla="*/ 513 h 587"/>
                <a:gd name="T6" fmla="*/ 452 w 458"/>
                <a:gd name="T7" fmla="*/ 519 h 587"/>
                <a:gd name="T8" fmla="*/ 449 w 458"/>
                <a:gd name="T9" fmla="*/ 527 h 587"/>
                <a:gd name="T10" fmla="*/ 411 w 458"/>
                <a:gd name="T11" fmla="*/ 534 h 587"/>
                <a:gd name="T12" fmla="*/ 366 w 458"/>
                <a:gd name="T13" fmla="*/ 587 h 587"/>
                <a:gd name="T14" fmla="*/ 271 w 458"/>
                <a:gd name="T15" fmla="*/ 549 h 587"/>
                <a:gd name="T16" fmla="*/ 222 w 458"/>
                <a:gd name="T17" fmla="*/ 532 h 587"/>
                <a:gd name="T18" fmla="*/ 184 w 458"/>
                <a:gd name="T19" fmla="*/ 537 h 587"/>
                <a:gd name="T20" fmla="*/ 184 w 458"/>
                <a:gd name="T21" fmla="*/ 508 h 587"/>
                <a:gd name="T22" fmla="*/ 167 w 458"/>
                <a:gd name="T23" fmla="*/ 495 h 587"/>
                <a:gd name="T24" fmla="*/ 157 w 458"/>
                <a:gd name="T25" fmla="*/ 479 h 587"/>
                <a:gd name="T26" fmla="*/ 99 w 458"/>
                <a:gd name="T27" fmla="*/ 496 h 587"/>
                <a:gd name="T28" fmla="*/ 66 w 458"/>
                <a:gd name="T29" fmla="*/ 503 h 587"/>
                <a:gd name="T30" fmla="*/ 40 w 458"/>
                <a:gd name="T31" fmla="*/ 512 h 587"/>
                <a:gd name="T32" fmla="*/ 10 w 458"/>
                <a:gd name="T33" fmla="*/ 492 h 587"/>
                <a:gd name="T34" fmla="*/ 12 w 458"/>
                <a:gd name="T35" fmla="*/ 468 h 587"/>
                <a:gd name="T36" fmla="*/ 22 w 458"/>
                <a:gd name="T37" fmla="*/ 443 h 587"/>
                <a:gd name="T38" fmla="*/ 4 w 458"/>
                <a:gd name="T39" fmla="*/ 432 h 587"/>
                <a:gd name="T40" fmla="*/ 95 w 458"/>
                <a:gd name="T41" fmla="*/ 389 h 587"/>
                <a:gd name="T42" fmla="*/ 163 w 458"/>
                <a:gd name="T43" fmla="*/ 365 h 587"/>
                <a:gd name="T44" fmla="*/ 222 w 458"/>
                <a:gd name="T45" fmla="*/ 266 h 587"/>
                <a:gd name="T46" fmla="*/ 210 w 458"/>
                <a:gd name="T47" fmla="*/ 187 h 587"/>
                <a:gd name="T48" fmla="*/ 169 w 458"/>
                <a:gd name="T49" fmla="*/ 165 h 587"/>
                <a:gd name="T50" fmla="*/ 145 w 458"/>
                <a:gd name="T51" fmla="*/ 192 h 587"/>
                <a:gd name="T52" fmla="*/ 96 w 458"/>
                <a:gd name="T53" fmla="*/ 186 h 587"/>
                <a:gd name="T54" fmla="*/ 164 w 458"/>
                <a:gd name="T55" fmla="*/ 143 h 587"/>
                <a:gd name="T56" fmla="*/ 175 w 458"/>
                <a:gd name="T57" fmla="*/ 105 h 587"/>
                <a:gd name="T58" fmla="*/ 121 w 458"/>
                <a:gd name="T59" fmla="*/ 46 h 587"/>
                <a:gd name="T60" fmla="*/ 142 w 458"/>
                <a:gd name="T61" fmla="*/ 3 h 587"/>
                <a:gd name="T62" fmla="*/ 204 w 458"/>
                <a:gd name="T63" fmla="*/ 35 h 587"/>
                <a:gd name="T64" fmla="*/ 257 w 458"/>
                <a:gd name="T65" fmla="*/ 58 h 587"/>
                <a:gd name="T66" fmla="*/ 264 w 458"/>
                <a:gd name="T67" fmla="*/ 41 h 587"/>
                <a:gd name="T68" fmla="*/ 330 w 458"/>
                <a:gd name="T69" fmla="*/ 54 h 587"/>
                <a:gd name="T70" fmla="*/ 381 w 458"/>
                <a:gd name="T71" fmla="*/ 63 h 587"/>
                <a:gd name="T72" fmla="*/ 386 w 458"/>
                <a:gd name="T73" fmla="*/ 69 h 587"/>
                <a:gd name="T74" fmla="*/ 414 w 458"/>
                <a:gd name="T75" fmla="*/ 90 h 587"/>
                <a:gd name="T76" fmla="*/ 426 w 458"/>
                <a:gd name="T77" fmla="*/ 129 h 587"/>
                <a:gd name="T78" fmla="*/ 437 w 458"/>
                <a:gd name="T79" fmla="*/ 140 h 587"/>
                <a:gd name="T80" fmla="*/ 433 w 458"/>
                <a:gd name="T81" fmla="*/ 158 h 587"/>
                <a:gd name="T82" fmla="*/ 386 w 458"/>
                <a:gd name="T83" fmla="*/ 185 h 587"/>
                <a:gd name="T84" fmla="*/ 397 w 458"/>
                <a:gd name="T85" fmla="*/ 264 h 587"/>
                <a:gd name="T86" fmla="*/ 402 w 458"/>
                <a:gd name="T87" fmla="*/ 330 h 587"/>
                <a:gd name="T88" fmla="*/ 395 w 458"/>
                <a:gd name="T89" fmla="*/ 418 h 587"/>
                <a:gd name="T90" fmla="*/ 448 w 458"/>
                <a:gd name="T91" fmla="*/ 455 h 587"/>
                <a:gd name="T92" fmla="*/ 453 w 458"/>
                <a:gd name="T93" fmla="*/ 463 h 587"/>
                <a:gd name="T94" fmla="*/ 457 w 458"/>
                <a:gd name="T95" fmla="*/ 469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58" h="587">
                  <a:moveTo>
                    <a:pt x="458" y="473"/>
                  </a:moveTo>
                  <a:cubicBezTo>
                    <a:pt x="458" y="473"/>
                    <a:pt x="458" y="474"/>
                    <a:pt x="458" y="475"/>
                  </a:cubicBezTo>
                  <a:cubicBezTo>
                    <a:pt x="458" y="475"/>
                    <a:pt x="458" y="476"/>
                    <a:pt x="458" y="476"/>
                  </a:cubicBezTo>
                  <a:cubicBezTo>
                    <a:pt x="458" y="477"/>
                    <a:pt x="458" y="480"/>
                    <a:pt x="457" y="482"/>
                  </a:cubicBezTo>
                  <a:cubicBezTo>
                    <a:pt x="457" y="483"/>
                    <a:pt x="457" y="484"/>
                    <a:pt x="457" y="486"/>
                  </a:cubicBezTo>
                  <a:cubicBezTo>
                    <a:pt x="457" y="487"/>
                    <a:pt x="457" y="488"/>
                    <a:pt x="457" y="489"/>
                  </a:cubicBezTo>
                  <a:cubicBezTo>
                    <a:pt x="457" y="490"/>
                    <a:pt x="456" y="492"/>
                    <a:pt x="456" y="493"/>
                  </a:cubicBezTo>
                  <a:cubicBezTo>
                    <a:pt x="456" y="498"/>
                    <a:pt x="455" y="504"/>
                    <a:pt x="454" y="509"/>
                  </a:cubicBezTo>
                  <a:cubicBezTo>
                    <a:pt x="454" y="510"/>
                    <a:pt x="453" y="512"/>
                    <a:pt x="453" y="513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4"/>
                    <a:pt x="453" y="514"/>
                    <a:pt x="453" y="515"/>
                  </a:cubicBezTo>
                  <a:cubicBezTo>
                    <a:pt x="452" y="516"/>
                    <a:pt x="452" y="518"/>
                    <a:pt x="452" y="519"/>
                  </a:cubicBezTo>
                  <a:cubicBezTo>
                    <a:pt x="451" y="520"/>
                    <a:pt x="451" y="521"/>
                    <a:pt x="451" y="522"/>
                  </a:cubicBezTo>
                  <a:cubicBezTo>
                    <a:pt x="450" y="523"/>
                    <a:pt x="450" y="524"/>
                    <a:pt x="450" y="525"/>
                  </a:cubicBezTo>
                  <a:cubicBezTo>
                    <a:pt x="449" y="526"/>
                    <a:pt x="449" y="527"/>
                    <a:pt x="449" y="527"/>
                  </a:cubicBezTo>
                  <a:cubicBezTo>
                    <a:pt x="448" y="528"/>
                    <a:pt x="448" y="528"/>
                    <a:pt x="448" y="528"/>
                  </a:cubicBezTo>
                  <a:cubicBezTo>
                    <a:pt x="447" y="530"/>
                    <a:pt x="446" y="530"/>
                    <a:pt x="444" y="530"/>
                  </a:cubicBezTo>
                  <a:cubicBezTo>
                    <a:pt x="437" y="530"/>
                    <a:pt x="416" y="529"/>
                    <a:pt x="411" y="534"/>
                  </a:cubicBezTo>
                  <a:cubicBezTo>
                    <a:pt x="408" y="536"/>
                    <a:pt x="402" y="539"/>
                    <a:pt x="396" y="545"/>
                  </a:cubicBezTo>
                  <a:cubicBezTo>
                    <a:pt x="386" y="553"/>
                    <a:pt x="375" y="565"/>
                    <a:pt x="370" y="583"/>
                  </a:cubicBezTo>
                  <a:cubicBezTo>
                    <a:pt x="370" y="585"/>
                    <a:pt x="368" y="587"/>
                    <a:pt x="366" y="587"/>
                  </a:cubicBezTo>
                  <a:cubicBezTo>
                    <a:pt x="310" y="585"/>
                    <a:pt x="310" y="585"/>
                    <a:pt x="310" y="585"/>
                  </a:cubicBezTo>
                  <a:cubicBezTo>
                    <a:pt x="309" y="585"/>
                    <a:pt x="308" y="584"/>
                    <a:pt x="307" y="584"/>
                  </a:cubicBezTo>
                  <a:cubicBezTo>
                    <a:pt x="302" y="580"/>
                    <a:pt x="277" y="562"/>
                    <a:pt x="271" y="549"/>
                  </a:cubicBezTo>
                  <a:cubicBezTo>
                    <a:pt x="270" y="549"/>
                    <a:pt x="270" y="548"/>
                    <a:pt x="270" y="547"/>
                  </a:cubicBezTo>
                  <a:cubicBezTo>
                    <a:pt x="265" y="533"/>
                    <a:pt x="247" y="520"/>
                    <a:pt x="233" y="524"/>
                  </a:cubicBezTo>
                  <a:cubicBezTo>
                    <a:pt x="225" y="526"/>
                    <a:pt x="222" y="530"/>
                    <a:pt x="222" y="532"/>
                  </a:cubicBezTo>
                  <a:cubicBezTo>
                    <a:pt x="222" y="535"/>
                    <a:pt x="220" y="536"/>
                    <a:pt x="218" y="536"/>
                  </a:cubicBezTo>
                  <a:cubicBezTo>
                    <a:pt x="187" y="539"/>
                    <a:pt x="187" y="539"/>
                    <a:pt x="187" y="539"/>
                  </a:cubicBezTo>
                  <a:cubicBezTo>
                    <a:pt x="186" y="539"/>
                    <a:pt x="185" y="538"/>
                    <a:pt x="184" y="537"/>
                  </a:cubicBezTo>
                  <a:cubicBezTo>
                    <a:pt x="180" y="533"/>
                    <a:pt x="166" y="520"/>
                    <a:pt x="166" y="519"/>
                  </a:cubicBezTo>
                  <a:cubicBezTo>
                    <a:pt x="166" y="517"/>
                    <a:pt x="175" y="515"/>
                    <a:pt x="181" y="513"/>
                  </a:cubicBezTo>
                  <a:cubicBezTo>
                    <a:pt x="183" y="513"/>
                    <a:pt x="185" y="510"/>
                    <a:pt x="184" y="508"/>
                  </a:cubicBezTo>
                  <a:cubicBezTo>
                    <a:pt x="181" y="498"/>
                    <a:pt x="181" y="498"/>
                    <a:pt x="181" y="498"/>
                  </a:cubicBezTo>
                  <a:cubicBezTo>
                    <a:pt x="181" y="496"/>
                    <a:pt x="179" y="495"/>
                    <a:pt x="177" y="495"/>
                  </a:cubicBezTo>
                  <a:cubicBezTo>
                    <a:pt x="167" y="495"/>
                    <a:pt x="167" y="495"/>
                    <a:pt x="167" y="495"/>
                  </a:cubicBezTo>
                  <a:cubicBezTo>
                    <a:pt x="165" y="495"/>
                    <a:pt x="163" y="493"/>
                    <a:pt x="162" y="491"/>
                  </a:cubicBezTo>
                  <a:cubicBezTo>
                    <a:pt x="162" y="483"/>
                    <a:pt x="162" y="483"/>
                    <a:pt x="162" y="483"/>
                  </a:cubicBezTo>
                  <a:cubicBezTo>
                    <a:pt x="162" y="481"/>
                    <a:pt x="160" y="479"/>
                    <a:pt x="157" y="479"/>
                  </a:cubicBezTo>
                  <a:cubicBezTo>
                    <a:pt x="117" y="479"/>
                    <a:pt x="117" y="479"/>
                    <a:pt x="117" y="479"/>
                  </a:cubicBezTo>
                  <a:cubicBezTo>
                    <a:pt x="116" y="479"/>
                    <a:pt x="114" y="480"/>
                    <a:pt x="114" y="481"/>
                  </a:cubicBezTo>
                  <a:cubicBezTo>
                    <a:pt x="99" y="496"/>
                    <a:pt x="99" y="496"/>
                    <a:pt x="99" y="496"/>
                  </a:cubicBezTo>
                  <a:cubicBezTo>
                    <a:pt x="99" y="497"/>
                    <a:pt x="97" y="498"/>
                    <a:pt x="96" y="498"/>
                  </a:cubicBezTo>
                  <a:cubicBezTo>
                    <a:pt x="70" y="498"/>
                    <a:pt x="70" y="498"/>
                    <a:pt x="70" y="498"/>
                  </a:cubicBezTo>
                  <a:cubicBezTo>
                    <a:pt x="68" y="498"/>
                    <a:pt x="66" y="500"/>
                    <a:pt x="66" y="503"/>
                  </a:cubicBezTo>
                  <a:cubicBezTo>
                    <a:pt x="67" y="507"/>
                    <a:pt x="67" y="512"/>
                    <a:pt x="67" y="514"/>
                  </a:cubicBezTo>
                  <a:cubicBezTo>
                    <a:pt x="66" y="517"/>
                    <a:pt x="52" y="517"/>
                    <a:pt x="44" y="516"/>
                  </a:cubicBezTo>
                  <a:cubicBezTo>
                    <a:pt x="42" y="516"/>
                    <a:pt x="40" y="514"/>
                    <a:pt x="40" y="512"/>
                  </a:cubicBezTo>
                  <a:cubicBezTo>
                    <a:pt x="40" y="501"/>
                    <a:pt x="40" y="501"/>
                    <a:pt x="40" y="501"/>
                  </a:cubicBezTo>
                  <a:cubicBezTo>
                    <a:pt x="40" y="499"/>
                    <a:pt x="39" y="497"/>
                    <a:pt x="37" y="497"/>
                  </a:cubicBezTo>
                  <a:cubicBezTo>
                    <a:pt x="10" y="492"/>
                    <a:pt x="10" y="492"/>
                    <a:pt x="10" y="492"/>
                  </a:cubicBezTo>
                  <a:cubicBezTo>
                    <a:pt x="8" y="491"/>
                    <a:pt x="7" y="489"/>
                    <a:pt x="7" y="487"/>
                  </a:cubicBezTo>
                  <a:cubicBezTo>
                    <a:pt x="7" y="472"/>
                    <a:pt x="7" y="472"/>
                    <a:pt x="7" y="472"/>
                  </a:cubicBezTo>
                  <a:cubicBezTo>
                    <a:pt x="7" y="470"/>
                    <a:pt x="9" y="468"/>
                    <a:pt x="12" y="468"/>
                  </a:cubicBezTo>
                  <a:cubicBezTo>
                    <a:pt x="20" y="468"/>
                    <a:pt x="20" y="468"/>
                    <a:pt x="20" y="468"/>
                  </a:cubicBezTo>
                  <a:cubicBezTo>
                    <a:pt x="23" y="468"/>
                    <a:pt x="25" y="465"/>
                    <a:pt x="24" y="463"/>
                  </a:cubicBezTo>
                  <a:cubicBezTo>
                    <a:pt x="22" y="443"/>
                    <a:pt x="22" y="443"/>
                    <a:pt x="22" y="443"/>
                  </a:cubicBezTo>
                  <a:cubicBezTo>
                    <a:pt x="22" y="441"/>
                    <a:pt x="20" y="439"/>
                    <a:pt x="17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2" y="441"/>
                    <a:pt x="0" y="435"/>
                    <a:pt x="4" y="432"/>
                  </a:cubicBezTo>
                  <a:cubicBezTo>
                    <a:pt x="16" y="424"/>
                    <a:pt x="32" y="415"/>
                    <a:pt x="38" y="413"/>
                  </a:cubicBezTo>
                  <a:cubicBezTo>
                    <a:pt x="49" y="411"/>
                    <a:pt x="84" y="396"/>
                    <a:pt x="92" y="392"/>
                  </a:cubicBezTo>
                  <a:cubicBezTo>
                    <a:pt x="93" y="391"/>
                    <a:pt x="94" y="390"/>
                    <a:pt x="95" y="389"/>
                  </a:cubicBezTo>
                  <a:cubicBezTo>
                    <a:pt x="96" y="384"/>
                    <a:pt x="101" y="370"/>
                    <a:pt x="106" y="370"/>
                  </a:cubicBezTo>
                  <a:cubicBezTo>
                    <a:pt x="113" y="370"/>
                    <a:pt x="147" y="376"/>
                    <a:pt x="154" y="372"/>
                  </a:cubicBezTo>
                  <a:cubicBezTo>
                    <a:pt x="156" y="370"/>
                    <a:pt x="159" y="368"/>
                    <a:pt x="163" y="365"/>
                  </a:cubicBezTo>
                  <a:cubicBezTo>
                    <a:pt x="171" y="357"/>
                    <a:pt x="181" y="345"/>
                    <a:pt x="187" y="341"/>
                  </a:cubicBezTo>
                  <a:cubicBezTo>
                    <a:pt x="196" y="335"/>
                    <a:pt x="211" y="315"/>
                    <a:pt x="212" y="300"/>
                  </a:cubicBezTo>
                  <a:cubicBezTo>
                    <a:pt x="213" y="285"/>
                    <a:pt x="221" y="269"/>
                    <a:pt x="222" y="266"/>
                  </a:cubicBezTo>
                  <a:cubicBezTo>
                    <a:pt x="222" y="263"/>
                    <a:pt x="209" y="244"/>
                    <a:pt x="209" y="232"/>
                  </a:cubicBezTo>
                  <a:cubicBezTo>
                    <a:pt x="209" y="220"/>
                    <a:pt x="221" y="205"/>
                    <a:pt x="222" y="201"/>
                  </a:cubicBezTo>
                  <a:cubicBezTo>
                    <a:pt x="223" y="197"/>
                    <a:pt x="211" y="195"/>
                    <a:pt x="210" y="187"/>
                  </a:cubicBezTo>
                  <a:cubicBezTo>
                    <a:pt x="210" y="186"/>
                    <a:pt x="210" y="186"/>
                    <a:pt x="210" y="186"/>
                  </a:cubicBezTo>
                  <a:cubicBezTo>
                    <a:pt x="210" y="177"/>
                    <a:pt x="213" y="169"/>
                    <a:pt x="208" y="166"/>
                  </a:cubicBezTo>
                  <a:cubicBezTo>
                    <a:pt x="204" y="164"/>
                    <a:pt x="171" y="165"/>
                    <a:pt x="169" y="165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67" y="165"/>
                    <a:pt x="152" y="165"/>
                    <a:pt x="152" y="167"/>
                  </a:cubicBezTo>
                  <a:cubicBezTo>
                    <a:pt x="152" y="170"/>
                    <a:pt x="155" y="192"/>
                    <a:pt x="145" y="192"/>
                  </a:cubicBezTo>
                  <a:cubicBezTo>
                    <a:pt x="135" y="192"/>
                    <a:pt x="129" y="183"/>
                    <a:pt x="120" y="186"/>
                  </a:cubicBezTo>
                  <a:cubicBezTo>
                    <a:pt x="112" y="189"/>
                    <a:pt x="113" y="202"/>
                    <a:pt x="108" y="202"/>
                  </a:cubicBezTo>
                  <a:cubicBezTo>
                    <a:pt x="104" y="201"/>
                    <a:pt x="94" y="194"/>
                    <a:pt x="96" y="186"/>
                  </a:cubicBezTo>
                  <a:cubicBezTo>
                    <a:pt x="97" y="178"/>
                    <a:pt x="114" y="163"/>
                    <a:pt x="125" y="159"/>
                  </a:cubicBezTo>
                  <a:cubicBezTo>
                    <a:pt x="135" y="155"/>
                    <a:pt x="135" y="144"/>
                    <a:pt x="143" y="143"/>
                  </a:cubicBezTo>
                  <a:cubicBezTo>
                    <a:pt x="152" y="141"/>
                    <a:pt x="161" y="146"/>
                    <a:pt x="164" y="143"/>
                  </a:cubicBezTo>
                  <a:cubicBezTo>
                    <a:pt x="167" y="140"/>
                    <a:pt x="169" y="129"/>
                    <a:pt x="172" y="129"/>
                  </a:cubicBezTo>
                  <a:cubicBezTo>
                    <a:pt x="176" y="129"/>
                    <a:pt x="187" y="127"/>
                    <a:pt x="186" y="122"/>
                  </a:cubicBezTo>
                  <a:cubicBezTo>
                    <a:pt x="185" y="117"/>
                    <a:pt x="184" y="108"/>
                    <a:pt x="175" y="105"/>
                  </a:cubicBezTo>
                  <a:cubicBezTo>
                    <a:pt x="167" y="103"/>
                    <a:pt x="164" y="94"/>
                    <a:pt x="164" y="88"/>
                  </a:cubicBezTo>
                  <a:cubicBezTo>
                    <a:pt x="165" y="82"/>
                    <a:pt x="146" y="85"/>
                    <a:pt x="144" y="82"/>
                  </a:cubicBezTo>
                  <a:cubicBezTo>
                    <a:pt x="142" y="80"/>
                    <a:pt x="129" y="58"/>
                    <a:pt x="121" y="46"/>
                  </a:cubicBezTo>
                  <a:cubicBezTo>
                    <a:pt x="119" y="43"/>
                    <a:pt x="121" y="39"/>
                    <a:pt x="125" y="39"/>
                  </a:cubicBezTo>
                  <a:cubicBezTo>
                    <a:pt x="132" y="40"/>
                    <a:pt x="139" y="41"/>
                    <a:pt x="141" y="40"/>
                  </a:cubicBezTo>
                  <a:cubicBezTo>
                    <a:pt x="145" y="37"/>
                    <a:pt x="140" y="3"/>
                    <a:pt x="142" y="3"/>
                  </a:cubicBezTo>
                  <a:cubicBezTo>
                    <a:pt x="145" y="4"/>
                    <a:pt x="165" y="14"/>
                    <a:pt x="168" y="12"/>
                  </a:cubicBezTo>
                  <a:cubicBezTo>
                    <a:pt x="172" y="11"/>
                    <a:pt x="191" y="0"/>
                    <a:pt x="193" y="5"/>
                  </a:cubicBezTo>
                  <a:cubicBezTo>
                    <a:pt x="195" y="10"/>
                    <a:pt x="195" y="27"/>
                    <a:pt x="204" y="35"/>
                  </a:cubicBezTo>
                  <a:cubicBezTo>
                    <a:pt x="213" y="43"/>
                    <a:pt x="226" y="49"/>
                    <a:pt x="225" y="57"/>
                  </a:cubicBezTo>
                  <a:cubicBezTo>
                    <a:pt x="224" y="64"/>
                    <a:pt x="241" y="65"/>
                    <a:pt x="245" y="65"/>
                  </a:cubicBezTo>
                  <a:cubicBezTo>
                    <a:pt x="247" y="65"/>
                    <a:pt x="253" y="61"/>
                    <a:pt x="257" y="58"/>
                  </a:cubicBezTo>
                  <a:cubicBezTo>
                    <a:pt x="258" y="57"/>
                    <a:pt x="259" y="55"/>
                    <a:pt x="259" y="54"/>
                  </a:cubicBezTo>
                  <a:cubicBezTo>
                    <a:pt x="257" y="46"/>
                    <a:pt x="257" y="46"/>
                    <a:pt x="257" y="46"/>
                  </a:cubicBezTo>
                  <a:cubicBezTo>
                    <a:pt x="257" y="42"/>
                    <a:pt x="260" y="39"/>
                    <a:pt x="264" y="41"/>
                  </a:cubicBezTo>
                  <a:cubicBezTo>
                    <a:pt x="272" y="45"/>
                    <a:pt x="285" y="51"/>
                    <a:pt x="288" y="56"/>
                  </a:cubicBezTo>
                  <a:cubicBezTo>
                    <a:pt x="292" y="61"/>
                    <a:pt x="316" y="60"/>
                    <a:pt x="326" y="59"/>
                  </a:cubicBezTo>
                  <a:cubicBezTo>
                    <a:pt x="328" y="59"/>
                    <a:pt x="330" y="57"/>
                    <a:pt x="330" y="54"/>
                  </a:cubicBezTo>
                  <a:cubicBezTo>
                    <a:pt x="329" y="42"/>
                    <a:pt x="329" y="42"/>
                    <a:pt x="329" y="42"/>
                  </a:cubicBezTo>
                  <a:cubicBezTo>
                    <a:pt x="329" y="39"/>
                    <a:pt x="332" y="37"/>
                    <a:pt x="335" y="37"/>
                  </a:cubicBezTo>
                  <a:cubicBezTo>
                    <a:pt x="344" y="39"/>
                    <a:pt x="364" y="45"/>
                    <a:pt x="381" y="63"/>
                  </a:cubicBezTo>
                  <a:cubicBezTo>
                    <a:pt x="382" y="65"/>
                    <a:pt x="383" y="66"/>
                    <a:pt x="384" y="67"/>
                  </a:cubicBezTo>
                  <a:cubicBezTo>
                    <a:pt x="384" y="67"/>
                    <a:pt x="385" y="68"/>
                    <a:pt x="385" y="68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386" y="69"/>
                    <a:pt x="386" y="69"/>
                    <a:pt x="386" y="69"/>
                  </a:cubicBezTo>
                  <a:cubicBezTo>
                    <a:pt x="412" y="87"/>
                    <a:pt x="412" y="87"/>
                    <a:pt x="412" y="87"/>
                  </a:cubicBezTo>
                  <a:cubicBezTo>
                    <a:pt x="413" y="87"/>
                    <a:pt x="414" y="89"/>
                    <a:pt x="414" y="90"/>
                  </a:cubicBezTo>
                  <a:cubicBezTo>
                    <a:pt x="414" y="113"/>
                    <a:pt x="414" y="113"/>
                    <a:pt x="414" y="113"/>
                  </a:cubicBezTo>
                  <a:cubicBezTo>
                    <a:pt x="414" y="114"/>
                    <a:pt x="414" y="115"/>
                    <a:pt x="415" y="116"/>
                  </a:cubicBezTo>
                  <a:cubicBezTo>
                    <a:pt x="426" y="129"/>
                    <a:pt x="426" y="129"/>
                    <a:pt x="426" y="129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0"/>
                    <a:pt x="437" y="140"/>
                    <a:pt x="437" y="140"/>
                  </a:cubicBezTo>
                  <a:cubicBezTo>
                    <a:pt x="437" y="141"/>
                    <a:pt x="438" y="142"/>
                    <a:pt x="438" y="143"/>
                  </a:cubicBezTo>
                  <a:cubicBezTo>
                    <a:pt x="438" y="153"/>
                    <a:pt x="438" y="153"/>
                    <a:pt x="438" y="153"/>
                  </a:cubicBezTo>
                  <a:cubicBezTo>
                    <a:pt x="438" y="156"/>
                    <a:pt x="436" y="158"/>
                    <a:pt x="433" y="158"/>
                  </a:cubicBezTo>
                  <a:cubicBezTo>
                    <a:pt x="391" y="158"/>
                    <a:pt x="391" y="158"/>
                    <a:pt x="391" y="158"/>
                  </a:cubicBezTo>
                  <a:cubicBezTo>
                    <a:pt x="389" y="158"/>
                    <a:pt x="387" y="159"/>
                    <a:pt x="387" y="161"/>
                  </a:cubicBezTo>
                  <a:cubicBezTo>
                    <a:pt x="385" y="168"/>
                    <a:pt x="382" y="183"/>
                    <a:pt x="386" y="185"/>
                  </a:cubicBezTo>
                  <a:cubicBezTo>
                    <a:pt x="390" y="187"/>
                    <a:pt x="410" y="203"/>
                    <a:pt x="409" y="208"/>
                  </a:cubicBezTo>
                  <a:cubicBezTo>
                    <a:pt x="408" y="213"/>
                    <a:pt x="396" y="218"/>
                    <a:pt x="394" y="226"/>
                  </a:cubicBezTo>
                  <a:cubicBezTo>
                    <a:pt x="392" y="234"/>
                    <a:pt x="396" y="260"/>
                    <a:pt x="397" y="264"/>
                  </a:cubicBezTo>
                  <a:cubicBezTo>
                    <a:pt x="399" y="269"/>
                    <a:pt x="371" y="288"/>
                    <a:pt x="371" y="293"/>
                  </a:cubicBezTo>
                  <a:cubicBezTo>
                    <a:pt x="372" y="298"/>
                    <a:pt x="373" y="316"/>
                    <a:pt x="386" y="319"/>
                  </a:cubicBezTo>
                  <a:cubicBezTo>
                    <a:pt x="398" y="321"/>
                    <a:pt x="402" y="324"/>
                    <a:pt x="402" y="330"/>
                  </a:cubicBezTo>
                  <a:cubicBezTo>
                    <a:pt x="402" y="335"/>
                    <a:pt x="379" y="387"/>
                    <a:pt x="385" y="395"/>
                  </a:cubicBezTo>
                  <a:cubicBezTo>
                    <a:pt x="386" y="397"/>
                    <a:pt x="387" y="398"/>
                    <a:pt x="388" y="399"/>
                  </a:cubicBezTo>
                  <a:cubicBezTo>
                    <a:pt x="391" y="406"/>
                    <a:pt x="391" y="412"/>
                    <a:pt x="395" y="418"/>
                  </a:cubicBezTo>
                  <a:cubicBezTo>
                    <a:pt x="399" y="426"/>
                    <a:pt x="411" y="426"/>
                    <a:pt x="413" y="431"/>
                  </a:cubicBezTo>
                  <a:cubicBezTo>
                    <a:pt x="415" y="437"/>
                    <a:pt x="431" y="428"/>
                    <a:pt x="438" y="439"/>
                  </a:cubicBezTo>
                  <a:cubicBezTo>
                    <a:pt x="440" y="443"/>
                    <a:pt x="444" y="449"/>
                    <a:pt x="448" y="455"/>
                  </a:cubicBezTo>
                  <a:cubicBezTo>
                    <a:pt x="448" y="455"/>
                    <a:pt x="449" y="456"/>
                    <a:pt x="449" y="457"/>
                  </a:cubicBezTo>
                  <a:cubicBezTo>
                    <a:pt x="450" y="459"/>
                    <a:pt x="452" y="461"/>
                    <a:pt x="453" y="462"/>
                  </a:cubicBezTo>
                  <a:cubicBezTo>
                    <a:pt x="453" y="463"/>
                    <a:pt x="453" y="463"/>
                    <a:pt x="453" y="463"/>
                  </a:cubicBezTo>
                  <a:cubicBezTo>
                    <a:pt x="454" y="464"/>
                    <a:pt x="455" y="465"/>
                    <a:pt x="455" y="466"/>
                  </a:cubicBezTo>
                  <a:cubicBezTo>
                    <a:pt x="455" y="467"/>
                    <a:pt x="456" y="467"/>
                    <a:pt x="456" y="468"/>
                  </a:cubicBezTo>
                  <a:cubicBezTo>
                    <a:pt x="456" y="468"/>
                    <a:pt x="456" y="469"/>
                    <a:pt x="457" y="469"/>
                  </a:cubicBezTo>
                  <a:cubicBezTo>
                    <a:pt x="457" y="469"/>
                    <a:pt x="457" y="469"/>
                    <a:pt x="457" y="469"/>
                  </a:cubicBezTo>
                  <a:cubicBezTo>
                    <a:pt x="458" y="471"/>
                    <a:pt x="458" y="472"/>
                    <a:pt x="458" y="473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6">
              <a:extLst>
                <a:ext uri="{FF2B5EF4-FFF2-40B4-BE49-F238E27FC236}">
                  <a16:creationId xmlns:a16="http://schemas.microsoft.com/office/drawing/2014/main" id="{F8BE6A99-46FA-4AE0-AC39-82D5D9118F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07426" y="3986213"/>
              <a:ext cx="1106488" cy="1406525"/>
            </a:xfrm>
            <a:custGeom>
              <a:avLst/>
              <a:gdLst>
                <a:gd name="T0" fmla="*/ 237 w 465"/>
                <a:gd name="T1" fmla="*/ 528 h 591"/>
                <a:gd name="T2" fmla="*/ 184 w 465"/>
                <a:gd name="T3" fmla="*/ 510 h 591"/>
                <a:gd name="T4" fmla="*/ 160 w 465"/>
                <a:gd name="T5" fmla="*/ 484 h 591"/>
                <a:gd name="T6" fmla="*/ 73 w 465"/>
                <a:gd name="T7" fmla="*/ 503 h 591"/>
                <a:gd name="T8" fmla="*/ 6 w 465"/>
                <a:gd name="T9" fmla="*/ 488 h 591"/>
                <a:gd name="T10" fmla="*/ 21 w 465"/>
                <a:gd name="T11" fmla="*/ 444 h 591"/>
                <a:gd name="T12" fmla="*/ 109 w 465"/>
                <a:gd name="T13" fmla="*/ 368 h 591"/>
                <a:gd name="T14" fmla="*/ 220 w 465"/>
                <a:gd name="T15" fmla="*/ 270 h 591"/>
                <a:gd name="T16" fmla="*/ 210 w 465"/>
                <a:gd name="T17" fmla="*/ 188 h 591"/>
                <a:gd name="T18" fmla="*/ 155 w 465"/>
                <a:gd name="T19" fmla="*/ 193 h 591"/>
                <a:gd name="T20" fmla="*/ 95 w 465"/>
                <a:gd name="T21" fmla="*/ 186 h 591"/>
                <a:gd name="T22" fmla="*/ 175 w 465"/>
                <a:gd name="T23" fmla="*/ 126 h 591"/>
                <a:gd name="T24" fmla="*/ 121 w 465"/>
                <a:gd name="T25" fmla="*/ 40 h 591"/>
                <a:gd name="T26" fmla="*/ 170 w 465"/>
                <a:gd name="T27" fmla="*/ 10 h 591"/>
                <a:gd name="T28" fmla="*/ 217 w 465"/>
                <a:gd name="T29" fmla="*/ 39 h 591"/>
                <a:gd name="T30" fmla="*/ 260 w 465"/>
                <a:gd name="T31" fmla="*/ 39 h 591"/>
                <a:gd name="T32" fmla="*/ 338 w 465"/>
                <a:gd name="T33" fmla="*/ 35 h 591"/>
                <a:gd name="T34" fmla="*/ 420 w 465"/>
                <a:gd name="T35" fmla="*/ 114 h 591"/>
                <a:gd name="T36" fmla="*/ 436 w 465"/>
                <a:gd name="T37" fmla="*/ 162 h 591"/>
                <a:gd name="T38" fmla="*/ 404 w 465"/>
                <a:gd name="T39" fmla="*/ 264 h 591"/>
                <a:gd name="T40" fmla="*/ 391 w 465"/>
                <a:gd name="T41" fmla="*/ 394 h 591"/>
                <a:gd name="T42" fmla="*/ 444 w 465"/>
                <a:gd name="T43" fmla="*/ 438 h 591"/>
                <a:gd name="T44" fmla="*/ 459 w 465"/>
                <a:gd name="T45" fmla="*/ 462 h 591"/>
                <a:gd name="T46" fmla="*/ 465 w 465"/>
                <a:gd name="T47" fmla="*/ 477 h 591"/>
                <a:gd name="T48" fmla="*/ 460 w 465"/>
                <a:gd name="T49" fmla="*/ 515 h 591"/>
                <a:gd name="T50" fmla="*/ 454 w 465"/>
                <a:gd name="T51" fmla="*/ 531 h 591"/>
                <a:gd name="T52" fmla="*/ 241 w 465"/>
                <a:gd name="T53" fmla="*/ 520 h 591"/>
                <a:gd name="T54" fmla="*/ 396 w 465"/>
                <a:gd name="T55" fmla="*/ 543 h 591"/>
                <a:gd name="T56" fmla="*/ 449 w 465"/>
                <a:gd name="T57" fmla="*/ 525 h 591"/>
                <a:gd name="T58" fmla="*/ 456 w 465"/>
                <a:gd name="T59" fmla="*/ 494 h 591"/>
                <a:gd name="T60" fmla="*/ 458 w 465"/>
                <a:gd name="T61" fmla="*/ 475 h 591"/>
                <a:gd name="T62" fmla="*/ 453 w 465"/>
                <a:gd name="T63" fmla="*/ 465 h 591"/>
                <a:gd name="T64" fmla="*/ 413 w 465"/>
                <a:gd name="T65" fmla="*/ 433 h 591"/>
                <a:gd name="T66" fmla="*/ 401 w 465"/>
                <a:gd name="T67" fmla="*/ 331 h 591"/>
                <a:gd name="T68" fmla="*/ 403 w 465"/>
                <a:gd name="T69" fmla="*/ 213 h 591"/>
                <a:gd name="T70" fmla="*/ 437 w 465"/>
                <a:gd name="T71" fmla="*/ 144 h 591"/>
                <a:gd name="T72" fmla="*/ 387 w 465"/>
                <a:gd name="T73" fmla="*/ 73 h 591"/>
                <a:gd name="T74" fmla="*/ 336 w 465"/>
                <a:gd name="T75" fmla="*/ 43 h 591"/>
                <a:gd name="T76" fmla="*/ 265 w 465"/>
                <a:gd name="T77" fmla="*/ 54 h 591"/>
                <a:gd name="T78" fmla="*/ 194 w 465"/>
                <a:gd name="T79" fmla="*/ 13 h 591"/>
                <a:gd name="T80" fmla="*/ 146 w 465"/>
                <a:gd name="T81" fmla="*/ 43 h 591"/>
                <a:gd name="T82" fmla="*/ 171 w 465"/>
                <a:gd name="T83" fmla="*/ 89 h 591"/>
                <a:gd name="T84" fmla="*/ 158 w 465"/>
                <a:gd name="T85" fmla="*/ 148 h 591"/>
                <a:gd name="T86" fmla="*/ 112 w 465"/>
                <a:gd name="T87" fmla="*/ 196 h 591"/>
                <a:gd name="T88" fmla="*/ 153 w 465"/>
                <a:gd name="T89" fmla="*/ 165 h 591"/>
                <a:gd name="T90" fmla="*/ 229 w 465"/>
                <a:gd name="T91" fmla="*/ 202 h 591"/>
                <a:gd name="T92" fmla="*/ 192 w 465"/>
                <a:gd name="T93" fmla="*/ 345 h 591"/>
                <a:gd name="T94" fmla="*/ 97 w 465"/>
                <a:gd name="T95" fmla="*/ 396 h 591"/>
                <a:gd name="T96" fmla="*/ 31 w 465"/>
                <a:gd name="T97" fmla="*/ 463 h 591"/>
                <a:gd name="T98" fmla="*/ 40 w 465"/>
                <a:gd name="T99" fmla="*/ 494 h 591"/>
                <a:gd name="T100" fmla="*/ 73 w 465"/>
                <a:gd name="T101" fmla="*/ 495 h 591"/>
                <a:gd name="T102" fmla="*/ 169 w 465"/>
                <a:gd name="T103" fmla="*/ 491 h 591"/>
                <a:gd name="T104" fmla="*/ 174 w 465"/>
                <a:gd name="T105" fmla="*/ 521 h 591"/>
                <a:gd name="T106" fmla="*/ 461 w 465"/>
                <a:gd name="T107" fmla="*/ 476 h 591"/>
                <a:gd name="T108" fmla="*/ 390 w 465"/>
                <a:gd name="T109" fmla="*/ 183 h 591"/>
                <a:gd name="T110" fmla="*/ 164 w 465"/>
                <a:gd name="T111" fmla="*/ 8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5" h="591">
                  <a:moveTo>
                    <a:pt x="369" y="591"/>
                  </a:moveTo>
                  <a:cubicBezTo>
                    <a:pt x="369" y="591"/>
                    <a:pt x="369" y="591"/>
                    <a:pt x="369" y="591"/>
                  </a:cubicBezTo>
                  <a:cubicBezTo>
                    <a:pt x="313" y="589"/>
                    <a:pt x="313" y="589"/>
                    <a:pt x="313" y="589"/>
                  </a:cubicBezTo>
                  <a:cubicBezTo>
                    <a:pt x="311" y="589"/>
                    <a:pt x="310" y="589"/>
                    <a:pt x="308" y="588"/>
                  </a:cubicBezTo>
                  <a:cubicBezTo>
                    <a:pt x="301" y="583"/>
                    <a:pt x="277" y="565"/>
                    <a:pt x="270" y="552"/>
                  </a:cubicBezTo>
                  <a:cubicBezTo>
                    <a:pt x="270" y="551"/>
                    <a:pt x="270" y="550"/>
                    <a:pt x="269" y="549"/>
                  </a:cubicBezTo>
                  <a:cubicBezTo>
                    <a:pt x="265" y="537"/>
                    <a:pt x="249" y="525"/>
                    <a:pt x="237" y="528"/>
                  </a:cubicBezTo>
                  <a:cubicBezTo>
                    <a:pt x="232" y="530"/>
                    <a:pt x="229" y="532"/>
                    <a:pt x="229" y="534"/>
                  </a:cubicBezTo>
                  <a:cubicBezTo>
                    <a:pt x="228" y="538"/>
                    <a:pt x="225" y="541"/>
                    <a:pt x="221" y="541"/>
                  </a:cubicBezTo>
                  <a:cubicBezTo>
                    <a:pt x="191" y="543"/>
                    <a:pt x="191" y="543"/>
                    <a:pt x="191" y="543"/>
                  </a:cubicBezTo>
                  <a:cubicBezTo>
                    <a:pt x="189" y="543"/>
                    <a:pt x="186" y="543"/>
                    <a:pt x="185" y="541"/>
                  </a:cubicBezTo>
                  <a:cubicBezTo>
                    <a:pt x="165" y="523"/>
                    <a:pt x="165" y="521"/>
                    <a:pt x="165" y="520"/>
                  </a:cubicBezTo>
                  <a:cubicBezTo>
                    <a:pt x="165" y="516"/>
                    <a:pt x="168" y="515"/>
                    <a:pt x="183" y="511"/>
                  </a:cubicBezTo>
                  <a:cubicBezTo>
                    <a:pt x="183" y="511"/>
                    <a:pt x="184" y="510"/>
                    <a:pt x="184" y="510"/>
                  </a:cubicBezTo>
                  <a:cubicBezTo>
                    <a:pt x="184" y="510"/>
                    <a:pt x="184" y="510"/>
                    <a:pt x="184" y="510"/>
                  </a:cubicBezTo>
                  <a:cubicBezTo>
                    <a:pt x="181" y="500"/>
                    <a:pt x="181" y="500"/>
                    <a:pt x="181" y="500"/>
                  </a:cubicBezTo>
                  <a:cubicBezTo>
                    <a:pt x="181" y="500"/>
                    <a:pt x="180" y="499"/>
                    <a:pt x="180" y="499"/>
                  </a:cubicBezTo>
                  <a:cubicBezTo>
                    <a:pt x="170" y="499"/>
                    <a:pt x="170" y="499"/>
                    <a:pt x="170" y="499"/>
                  </a:cubicBezTo>
                  <a:cubicBezTo>
                    <a:pt x="166" y="499"/>
                    <a:pt x="162" y="496"/>
                    <a:pt x="162" y="492"/>
                  </a:cubicBezTo>
                  <a:cubicBezTo>
                    <a:pt x="161" y="485"/>
                    <a:pt x="161" y="485"/>
                    <a:pt x="161" y="485"/>
                  </a:cubicBezTo>
                  <a:cubicBezTo>
                    <a:pt x="161" y="484"/>
                    <a:pt x="161" y="484"/>
                    <a:pt x="160" y="484"/>
                  </a:cubicBezTo>
                  <a:cubicBezTo>
                    <a:pt x="120" y="484"/>
                    <a:pt x="120" y="484"/>
                    <a:pt x="120" y="484"/>
                  </a:cubicBezTo>
                  <a:cubicBezTo>
                    <a:pt x="120" y="484"/>
                    <a:pt x="119" y="484"/>
                    <a:pt x="119" y="484"/>
                  </a:cubicBezTo>
                  <a:cubicBezTo>
                    <a:pt x="105" y="500"/>
                    <a:pt x="105" y="500"/>
                    <a:pt x="105" y="500"/>
                  </a:cubicBezTo>
                  <a:cubicBezTo>
                    <a:pt x="104" y="501"/>
                    <a:pt x="101" y="502"/>
                    <a:pt x="99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2"/>
                    <a:pt x="73" y="502"/>
                    <a:pt x="73" y="502"/>
                  </a:cubicBezTo>
                  <a:cubicBezTo>
                    <a:pt x="73" y="503"/>
                    <a:pt x="72" y="503"/>
                    <a:pt x="73" y="503"/>
                  </a:cubicBezTo>
                  <a:cubicBezTo>
                    <a:pt x="74" y="512"/>
                    <a:pt x="74" y="515"/>
                    <a:pt x="73" y="516"/>
                  </a:cubicBezTo>
                  <a:cubicBezTo>
                    <a:pt x="73" y="519"/>
                    <a:pt x="71" y="522"/>
                    <a:pt x="47" y="521"/>
                  </a:cubicBezTo>
                  <a:cubicBezTo>
                    <a:pt x="43" y="521"/>
                    <a:pt x="39" y="517"/>
                    <a:pt x="39" y="513"/>
                  </a:cubicBezTo>
                  <a:cubicBezTo>
                    <a:pt x="40" y="502"/>
                    <a:pt x="40" y="502"/>
                    <a:pt x="40" y="502"/>
                  </a:cubicBezTo>
                  <a:cubicBezTo>
                    <a:pt x="40" y="502"/>
                    <a:pt x="39" y="501"/>
                    <a:pt x="39" y="501"/>
                  </a:cubicBezTo>
                  <a:cubicBezTo>
                    <a:pt x="13" y="496"/>
                    <a:pt x="13" y="496"/>
                    <a:pt x="13" y="496"/>
                  </a:cubicBezTo>
                  <a:cubicBezTo>
                    <a:pt x="9" y="495"/>
                    <a:pt x="6" y="492"/>
                    <a:pt x="6" y="488"/>
                  </a:cubicBezTo>
                  <a:cubicBezTo>
                    <a:pt x="7" y="473"/>
                    <a:pt x="7" y="473"/>
                    <a:pt x="7" y="473"/>
                  </a:cubicBezTo>
                  <a:cubicBezTo>
                    <a:pt x="7" y="469"/>
                    <a:pt x="10" y="465"/>
                    <a:pt x="14" y="465"/>
                  </a:cubicBezTo>
                  <a:cubicBezTo>
                    <a:pt x="23" y="465"/>
                    <a:pt x="23" y="465"/>
                    <a:pt x="23" y="465"/>
                  </a:cubicBezTo>
                  <a:cubicBezTo>
                    <a:pt x="23" y="465"/>
                    <a:pt x="23" y="465"/>
                    <a:pt x="24" y="465"/>
                  </a:cubicBezTo>
                  <a:cubicBezTo>
                    <a:pt x="24" y="465"/>
                    <a:pt x="24" y="464"/>
                    <a:pt x="24" y="464"/>
                  </a:cubicBezTo>
                  <a:cubicBezTo>
                    <a:pt x="22" y="445"/>
                    <a:pt x="22" y="445"/>
                    <a:pt x="22" y="445"/>
                  </a:cubicBezTo>
                  <a:cubicBezTo>
                    <a:pt x="21" y="444"/>
                    <a:pt x="21" y="444"/>
                    <a:pt x="21" y="444"/>
                  </a:cubicBezTo>
                  <a:cubicBezTo>
                    <a:pt x="10" y="445"/>
                    <a:pt x="10" y="445"/>
                    <a:pt x="10" y="445"/>
                  </a:cubicBezTo>
                  <a:cubicBezTo>
                    <a:pt x="6" y="445"/>
                    <a:pt x="3" y="443"/>
                    <a:pt x="1" y="440"/>
                  </a:cubicBezTo>
                  <a:cubicBezTo>
                    <a:pt x="0" y="436"/>
                    <a:pt x="1" y="432"/>
                    <a:pt x="5" y="430"/>
                  </a:cubicBezTo>
                  <a:cubicBezTo>
                    <a:pt x="23" y="418"/>
                    <a:pt x="35" y="412"/>
                    <a:pt x="41" y="411"/>
                  </a:cubicBezTo>
                  <a:cubicBezTo>
                    <a:pt x="49" y="409"/>
                    <a:pt x="78" y="396"/>
                    <a:pt x="94" y="390"/>
                  </a:cubicBezTo>
                  <a:cubicBezTo>
                    <a:pt x="94" y="389"/>
                    <a:pt x="94" y="389"/>
                    <a:pt x="94" y="389"/>
                  </a:cubicBezTo>
                  <a:cubicBezTo>
                    <a:pt x="99" y="375"/>
                    <a:pt x="104" y="368"/>
                    <a:pt x="109" y="368"/>
                  </a:cubicBezTo>
                  <a:cubicBezTo>
                    <a:pt x="111" y="368"/>
                    <a:pt x="115" y="368"/>
                    <a:pt x="120" y="369"/>
                  </a:cubicBezTo>
                  <a:cubicBezTo>
                    <a:pt x="130" y="370"/>
                    <a:pt x="151" y="372"/>
                    <a:pt x="156" y="369"/>
                  </a:cubicBezTo>
                  <a:cubicBezTo>
                    <a:pt x="157" y="369"/>
                    <a:pt x="160" y="366"/>
                    <a:pt x="163" y="363"/>
                  </a:cubicBezTo>
                  <a:cubicBezTo>
                    <a:pt x="166" y="361"/>
                    <a:pt x="169" y="358"/>
                    <a:pt x="172" y="355"/>
                  </a:cubicBezTo>
                  <a:cubicBezTo>
                    <a:pt x="178" y="348"/>
                    <a:pt x="184" y="342"/>
                    <a:pt x="188" y="339"/>
                  </a:cubicBezTo>
                  <a:cubicBezTo>
                    <a:pt x="196" y="334"/>
                    <a:pt x="211" y="314"/>
                    <a:pt x="211" y="301"/>
                  </a:cubicBezTo>
                  <a:cubicBezTo>
                    <a:pt x="212" y="289"/>
                    <a:pt x="217" y="277"/>
                    <a:pt x="220" y="270"/>
                  </a:cubicBezTo>
                  <a:cubicBezTo>
                    <a:pt x="220" y="269"/>
                    <a:pt x="221" y="267"/>
                    <a:pt x="221" y="267"/>
                  </a:cubicBezTo>
                  <a:cubicBezTo>
                    <a:pt x="221" y="265"/>
                    <a:pt x="219" y="262"/>
                    <a:pt x="218" y="259"/>
                  </a:cubicBezTo>
                  <a:cubicBezTo>
                    <a:pt x="214" y="252"/>
                    <a:pt x="209" y="241"/>
                    <a:pt x="209" y="233"/>
                  </a:cubicBezTo>
                  <a:cubicBezTo>
                    <a:pt x="209" y="224"/>
                    <a:pt x="215" y="213"/>
                    <a:pt x="219" y="207"/>
                  </a:cubicBezTo>
                  <a:cubicBezTo>
                    <a:pt x="220" y="205"/>
                    <a:pt x="221" y="203"/>
                    <a:pt x="221" y="201"/>
                  </a:cubicBezTo>
                  <a:cubicBezTo>
                    <a:pt x="221" y="201"/>
                    <a:pt x="220" y="200"/>
                    <a:pt x="219" y="200"/>
                  </a:cubicBezTo>
                  <a:cubicBezTo>
                    <a:pt x="215" y="197"/>
                    <a:pt x="210" y="194"/>
                    <a:pt x="210" y="188"/>
                  </a:cubicBezTo>
                  <a:cubicBezTo>
                    <a:pt x="210" y="188"/>
                    <a:pt x="209" y="187"/>
                    <a:pt x="209" y="187"/>
                  </a:cubicBezTo>
                  <a:cubicBezTo>
                    <a:pt x="209" y="184"/>
                    <a:pt x="210" y="181"/>
                    <a:pt x="210" y="179"/>
                  </a:cubicBezTo>
                  <a:cubicBezTo>
                    <a:pt x="210" y="176"/>
                    <a:pt x="211" y="171"/>
                    <a:pt x="209" y="170"/>
                  </a:cubicBezTo>
                  <a:cubicBezTo>
                    <a:pt x="207" y="170"/>
                    <a:pt x="195" y="169"/>
                    <a:pt x="172" y="170"/>
                  </a:cubicBezTo>
                  <a:cubicBezTo>
                    <a:pt x="172" y="170"/>
                    <a:pt x="172" y="170"/>
                    <a:pt x="171" y="170"/>
                  </a:cubicBezTo>
                  <a:cubicBezTo>
                    <a:pt x="167" y="170"/>
                    <a:pt x="162" y="170"/>
                    <a:pt x="159" y="170"/>
                  </a:cubicBezTo>
                  <a:cubicBezTo>
                    <a:pt x="160" y="179"/>
                    <a:pt x="160" y="188"/>
                    <a:pt x="155" y="193"/>
                  </a:cubicBezTo>
                  <a:cubicBezTo>
                    <a:pt x="153" y="195"/>
                    <a:pt x="151" y="196"/>
                    <a:pt x="148" y="196"/>
                  </a:cubicBezTo>
                  <a:cubicBezTo>
                    <a:pt x="143" y="197"/>
                    <a:pt x="139" y="195"/>
                    <a:pt x="135" y="193"/>
                  </a:cubicBezTo>
                  <a:cubicBezTo>
                    <a:pt x="130" y="191"/>
                    <a:pt x="128" y="190"/>
                    <a:pt x="124" y="190"/>
                  </a:cubicBezTo>
                  <a:cubicBezTo>
                    <a:pt x="121" y="191"/>
                    <a:pt x="120" y="195"/>
                    <a:pt x="119" y="199"/>
                  </a:cubicBezTo>
                  <a:cubicBezTo>
                    <a:pt x="117" y="202"/>
                    <a:pt x="116" y="207"/>
                    <a:pt x="111" y="206"/>
                  </a:cubicBezTo>
                  <a:cubicBezTo>
                    <a:pt x="107" y="206"/>
                    <a:pt x="102" y="202"/>
                    <a:pt x="98" y="198"/>
                  </a:cubicBezTo>
                  <a:cubicBezTo>
                    <a:pt x="96" y="194"/>
                    <a:pt x="95" y="190"/>
                    <a:pt x="95" y="186"/>
                  </a:cubicBezTo>
                  <a:cubicBezTo>
                    <a:pt x="97" y="176"/>
                    <a:pt x="116" y="160"/>
                    <a:pt x="126" y="156"/>
                  </a:cubicBezTo>
                  <a:cubicBezTo>
                    <a:pt x="131" y="155"/>
                    <a:pt x="133" y="152"/>
                    <a:pt x="135" y="149"/>
                  </a:cubicBezTo>
                  <a:cubicBezTo>
                    <a:pt x="137" y="145"/>
                    <a:pt x="140" y="141"/>
                    <a:pt x="146" y="140"/>
                  </a:cubicBezTo>
                  <a:cubicBezTo>
                    <a:pt x="150" y="139"/>
                    <a:pt x="155" y="140"/>
                    <a:pt x="159" y="141"/>
                  </a:cubicBezTo>
                  <a:cubicBezTo>
                    <a:pt x="161" y="141"/>
                    <a:pt x="164" y="142"/>
                    <a:pt x="165" y="141"/>
                  </a:cubicBezTo>
                  <a:cubicBezTo>
                    <a:pt x="165" y="140"/>
                    <a:pt x="166" y="138"/>
                    <a:pt x="167" y="136"/>
                  </a:cubicBezTo>
                  <a:cubicBezTo>
                    <a:pt x="169" y="131"/>
                    <a:pt x="171" y="126"/>
                    <a:pt x="175" y="126"/>
                  </a:cubicBezTo>
                  <a:cubicBezTo>
                    <a:pt x="178" y="126"/>
                    <a:pt x="185" y="125"/>
                    <a:pt x="186" y="123"/>
                  </a:cubicBezTo>
                  <a:cubicBezTo>
                    <a:pt x="185" y="117"/>
                    <a:pt x="183" y="112"/>
                    <a:pt x="177" y="110"/>
                  </a:cubicBezTo>
                  <a:cubicBezTo>
                    <a:pt x="167" y="107"/>
                    <a:pt x="163" y="96"/>
                    <a:pt x="164" y="89"/>
                  </a:cubicBezTo>
                  <a:cubicBezTo>
                    <a:pt x="162" y="89"/>
                    <a:pt x="158" y="89"/>
                    <a:pt x="156" y="88"/>
                  </a:cubicBezTo>
                  <a:cubicBezTo>
                    <a:pt x="150" y="88"/>
                    <a:pt x="146" y="88"/>
                    <a:pt x="144" y="85"/>
                  </a:cubicBezTo>
                  <a:cubicBezTo>
                    <a:pt x="142" y="83"/>
                    <a:pt x="129" y="62"/>
                    <a:pt x="121" y="49"/>
                  </a:cubicBezTo>
                  <a:cubicBezTo>
                    <a:pt x="119" y="46"/>
                    <a:pt x="119" y="43"/>
                    <a:pt x="121" y="40"/>
                  </a:cubicBezTo>
                  <a:cubicBezTo>
                    <a:pt x="123" y="38"/>
                    <a:pt x="126" y="36"/>
                    <a:pt x="129" y="37"/>
                  </a:cubicBezTo>
                  <a:cubicBezTo>
                    <a:pt x="137" y="38"/>
                    <a:pt x="140" y="38"/>
                    <a:pt x="142" y="38"/>
                  </a:cubicBezTo>
                  <a:cubicBezTo>
                    <a:pt x="142" y="34"/>
                    <a:pt x="142" y="25"/>
                    <a:pt x="141" y="19"/>
                  </a:cubicBezTo>
                  <a:cubicBezTo>
                    <a:pt x="140" y="6"/>
                    <a:pt x="140" y="3"/>
                    <a:pt x="142" y="2"/>
                  </a:cubicBezTo>
                  <a:cubicBezTo>
                    <a:pt x="143" y="1"/>
                    <a:pt x="145" y="1"/>
                    <a:pt x="146" y="1"/>
                  </a:cubicBezTo>
                  <a:cubicBezTo>
                    <a:pt x="147" y="1"/>
                    <a:pt x="149" y="2"/>
                    <a:pt x="154" y="4"/>
                  </a:cubicBezTo>
                  <a:cubicBezTo>
                    <a:pt x="158" y="6"/>
                    <a:pt x="168" y="10"/>
                    <a:pt x="170" y="10"/>
                  </a:cubicBezTo>
                  <a:cubicBezTo>
                    <a:pt x="171" y="10"/>
                    <a:pt x="171" y="10"/>
                    <a:pt x="171" y="10"/>
                  </a:cubicBezTo>
                  <a:cubicBezTo>
                    <a:pt x="171" y="10"/>
                    <a:pt x="173" y="9"/>
                    <a:pt x="175" y="8"/>
                  </a:cubicBezTo>
                  <a:cubicBezTo>
                    <a:pt x="186" y="2"/>
                    <a:pt x="192" y="0"/>
                    <a:pt x="196" y="2"/>
                  </a:cubicBezTo>
                  <a:cubicBezTo>
                    <a:pt x="198" y="2"/>
                    <a:pt x="199" y="3"/>
                    <a:pt x="199" y="5"/>
                  </a:cubicBezTo>
                  <a:cubicBezTo>
                    <a:pt x="200" y="6"/>
                    <a:pt x="200" y="9"/>
                    <a:pt x="201" y="11"/>
                  </a:cubicBezTo>
                  <a:cubicBezTo>
                    <a:pt x="202" y="18"/>
                    <a:pt x="204" y="29"/>
                    <a:pt x="209" y="33"/>
                  </a:cubicBezTo>
                  <a:cubicBezTo>
                    <a:pt x="212" y="36"/>
                    <a:pt x="214" y="38"/>
                    <a:pt x="217" y="39"/>
                  </a:cubicBezTo>
                  <a:cubicBezTo>
                    <a:pt x="225" y="45"/>
                    <a:pt x="232" y="51"/>
                    <a:pt x="232" y="58"/>
                  </a:cubicBezTo>
                  <a:cubicBezTo>
                    <a:pt x="232" y="58"/>
                    <a:pt x="232" y="59"/>
                    <a:pt x="232" y="59"/>
                  </a:cubicBezTo>
                  <a:cubicBezTo>
                    <a:pt x="235" y="62"/>
                    <a:pt x="245" y="63"/>
                    <a:pt x="247" y="62"/>
                  </a:cubicBezTo>
                  <a:cubicBezTo>
                    <a:pt x="248" y="62"/>
                    <a:pt x="251" y="61"/>
                    <a:pt x="258" y="56"/>
                  </a:cubicBezTo>
                  <a:cubicBezTo>
                    <a:pt x="258" y="56"/>
                    <a:pt x="258" y="56"/>
                    <a:pt x="258" y="55"/>
                  </a:cubicBezTo>
                  <a:cubicBezTo>
                    <a:pt x="257" y="47"/>
                    <a:pt x="257" y="47"/>
                    <a:pt x="257" y="47"/>
                  </a:cubicBezTo>
                  <a:cubicBezTo>
                    <a:pt x="256" y="44"/>
                    <a:pt x="257" y="41"/>
                    <a:pt x="260" y="39"/>
                  </a:cubicBezTo>
                  <a:cubicBezTo>
                    <a:pt x="262" y="37"/>
                    <a:pt x="265" y="37"/>
                    <a:pt x="268" y="38"/>
                  </a:cubicBezTo>
                  <a:cubicBezTo>
                    <a:pt x="282" y="45"/>
                    <a:pt x="291" y="51"/>
                    <a:pt x="294" y="55"/>
                  </a:cubicBezTo>
                  <a:cubicBezTo>
                    <a:pt x="295" y="57"/>
                    <a:pt x="306" y="58"/>
                    <a:pt x="328" y="56"/>
                  </a:cubicBezTo>
                  <a:cubicBezTo>
                    <a:pt x="329" y="56"/>
                    <a:pt x="329" y="56"/>
                    <a:pt x="329" y="56"/>
                  </a:cubicBezTo>
                  <a:cubicBezTo>
                    <a:pt x="329" y="43"/>
                    <a:pt x="329" y="43"/>
                    <a:pt x="329" y="43"/>
                  </a:cubicBezTo>
                  <a:cubicBezTo>
                    <a:pt x="329" y="41"/>
                    <a:pt x="330" y="38"/>
                    <a:pt x="331" y="37"/>
                  </a:cubicBezTo>
                  <a:cubicBezTo>
                    <a:pt x="333" y="35"/>
                    <a:pt x="336" y="34"/>
                    <a:pt x="338" y="35"/>
                  </a:cubicBezTo>
                  <a:cubicBezTo>
                    <a:pt x="349" y="37"/>
                    <a:pt x="369" y="43"/>
                    <a:pt x="386" y="62"/>
                  </a:cubicBezTo>
                  <a:cubicBezTo>
                    <a:pt x="388" y="63"/>
                    <a:pt x="389" y="65"/>
                    <a:pt x="390" y="66"/>
                  </a:cubicBezTo>
                  <a:cubicBezTo>
                    <a:pt x="391" y="67"/>
                    <a:pt x="391" y="67"/>
                    <a:pt x="391" y="67"/>
                  </a:cubicBezTo>
                  <a:cubicBezTo>
                    <a:pt x="391" y="67"/>
                    <a:pt x="391" y="67"/>
                    <a:pt x="392" y="67"/>
                  </a:cubicBezTo>
                  <a:cubicBezTo>
                    <a:pt x="417" y="85"/>
                    <a:pt x="417" y="85"/>
                    <a:pt x="417" y="85"/>
                  </a:cubicBezTo>
                  <a:cubicBezTo>
                    <a:pt x="419" y="86"/>
                    <a:pt x="420" y="89"/>
                    <a:pt x="420" y="91"/>
                  </a:cubicBezTo>
                  <a:cubicBezTo>
                    <a:pt x="420" y="114"/>
                    <a:pt x="420" y="114"/>
                    <a:pt x="420" y="114"/>
                  </a:cubicBezTo>
                  <a:cubicBezTo>
                    <a:pt x="420" y="114"/>
                    <a:pt x="420" y="114"/>
                    <a:pt x="421" y="115"/>
                  </a:cubicBezTo>
                  <a:cubicBezTo>
                    <a:pt x="442" y="138"/>
                    <a:pt x="442" y="138"/>
                    <a:pt x="442" y="138"/>
                  </a:cubicBezTo>
                  <a:cubicBezTo>
                    <a:pt x="442" y="138"/>
                    <a:pt x="443" y="138"/>
                    <a:pt x="443" y="139"/>
                  </a:cubicBezTo>
                  <a:cubicBezTo>
                    <a:pt x="443" y="139"/>
                    <a:pt x="443" y="139"/>
                    <a:pt x="443" y="139"/>
                  </a:cubicBezTo>
                  <a:cubicBezTo>
                    <a:pt x="444" y="140"/>
                    <a:pt x="444" y="142"/>
                    <a:pt x="444" y="14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4" y="159"/>
                    <a:pt x="441" y="162"/>
                    <a:pt x="436" y="162"/>
                  </a:cubicBezTo>
                  <a:cubicBezTo>
                    <a:pt x="394" y="162"/>
                    <a:pt x="394" y="162"/>
                    <a:pt x="394" y="162"/>
                  </a:cubicBezTo>
                  <a:cubicBezTo>
                    <a:pt x="394" y="162"/>
                    <a:pt x="394" y="163"/>
                    <a:pt x="393" y="163"/>
                  </a:cubicBezTo>
                  <a:cubicBezTo>
                    <a:pt x="391" y="176"/>
                    <a:pt x="391" y="182"/>
                    <a:pt x="391" y="183"/>
                  </a:cubicBezTo>
                  <a:cubicBezTo>
                    <a:pt x="395" y="186"/>
                    <a:pt x="418" y="201"/>
                    <a:pt x="415" y="210"/>
                  </a:cubicBezTo>
                  <a:cubicBezTo>
                    <a:pt x="415" y="213"/>
                    <a:pt x="411" y="216"/>
                    <a:pt x="408" y="219"/>
                  </a:cubicBezTo>
                  <a:cubicBezTo>
                    <a:pt x="405" y="222"/>
                    <a:pt x="401" y="225"/>
                    <a:pt x="400" y="228"/>
                  </a:cubicBezTo>
                  <a:cubicBezTo>
                    <a:pt x="399" y="235"/>
                    <a:pt x="402" y="260"/>
                    <a:pt x="404" y="264"/>
                  </a:cubicBezTo>
                  <a:cubicBezTo>
                    <a:pt x="405" y="268"/>
                    <a:pt x="401" y="273"/>
                    <a:pt x="390" y="283"/>
                  </a:cubicBezTo>
                  <a:cubicBezTo>
                    <a:pt x="385" y="286"/>
                    <a:pt x="379" y="292"/>
                    <a:pt x="378" y="294"/>
                  </a:cubicBezTo>
                  <a:cubicBezTo>
                    <a:pt x="378" y="295"/>
                    <a:pt x="378" y="295"/>
                    <a:pt x="378" y="296"/>
                  </a:cubicBezTo>
                  <a:cubicBezTo>
                    <a:pt x="379" y="302"/>
                    <a:pt x="381" y="314"/>
                    <a:pt x="389" y="316"/>
                  </a:cubicBezTo>
                  <a:cubicBezTo>
                    <a:pt x="401" y="318"/>
                    <a:pt x="409" y="322"/>
                    <a:pt x="409" y="331"/>
                  </a:cubicBezTo>
                  <a:cubicBezTo>
                    <a:pt x="409" y="333"/>
                    <a:pt x="407" y="337"/>
                    <a:pt x="403" y="349"/>
                  </a:cubicBezTo>
                  <a:cubicBezTo>
                    <a:pt x="399" y="361"/>
                    <a:pt x="388" y="390"/>
                    <a:pt x="391" y="394"/>
                  </a:cubicBezTo>
                  <a:cubicBezTo>
                    <a:pt x="392" y="396"/>
                    <a:pt x="393" y="397"/>
                    <a:pt x="394" y="399"/>
                  </a:cubicBezTo>
                  <a:cubicBezTo>
                    <a:pt x="396" y="402"/>
                    <a:pt x="397" y="405"/>
                    <a:pt x="398" y="409"/>
                  </a:cubicBezTo>
                  <a:cubicBezTo>
                    <a:pt x="398" y="412"/>
                    <a:pt x="399" y="415"/>
                    <a:pt x="401" y="418"/>
                  </a:cubicBezTo>
                  <a:cubicBezTo>
                    <a:pt x="403" y="421"/>
                    <a:pt x="406" y="422"/>
                    <a:pt x="410" y="423"/>
                  </a:cubicBezTo>
                  <a:cubicBezTo>
                    <a:pt x="414" y="425"/>
                    <a:pt x="418" y="427"/>
                    <a:pt x="419" y="431"/>
                  </a:cubicBezTo>
                  <a:cubicBezTo>
                    <a:pt x="420" y="431"/>
                    <a:pt x="423" y="431"/>
                    <a:pt x="424" y="431"/>
                  </a:cubicBezTo>
                  <a:cubicBezTo>
                    <a:pt x="430" y="430"/>
                    <a:pt x="439" y="430"/>
                    <a:pt x="444" y="438"/>
                  </a:cubicBezTo>
                  <a:cubicBezTo>
                    <a:pt x="446" y="441"/>
                    <a:pt x="448" y="445"/>
                    <a:pt x="451" y="449"/>
                  </a:cubicBezTo>
                  <a:cubicBezTo>
                    <a:pt x="454" y="454"/>
                    <a:pt x="454" y="454"/>
                    <a:pt x="454" y="454"/>
                  </a:cubicBezTo>
                  <a:cubicBezTo>
                    <a:pt x="454" y="454"/>
                    <a:pt x="455" y="455"/>
                    <a:pt x="455" y="456"/>
                  </a:cubicBezTo>
                  <a:cubicBezTo>
                    <a:pt x="456" y="457"/>
                    <a:pt x="456" y="457"/>
                    <a:pt x="456" y="457"/>
                  </a:cubicBezTo>
                  <a:cubicBezTo>
                    <a:pt x="457" y="458"/>
                    <a:pt x="458" y="460"/>
                    <a:pt x="459" y="461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59" y="462"/>
                    <a:pt x="459" y="462"/>
                    <a:pt x="459" y="462"/>
                  </a:cubicBezTo>
                  <a:cubicBezTo>
                    <a:pt x="460" y="464"/>
                    <a:pt x="461" y="465"/>
                    <a:pt x="461" y="465"/>
                  </a:cubicBezTo>
                  <a:cubicBezTo>
                    <a:pt x="462" y="467"/>
                    <a:pt x="462" y="467"/>
                    <a:pt x="462" y="467"/>
                  </a:cubicBezTo>
                  <a:cubicBezTo>
                    <a:pt x="462" y="468"/>
                    <a:pt x="463" y="468"/>
                    <a:pt x="463" y="469"/>
                  </a:cubicBezTo>
                  <a:cubicBezTo>
                    <a:pt x="464" y="471"/>
                    <a:pt x="465" y="473"/>
                    <a:pt x="465" y="474"/>
                  </a:cubicBezTo>
                  <a:cubicBezTo>
                    <a:pt x="465" y="474"/>
                    <a:pt x="465" y="475"/>
                    <a:pt x="465" y="476"/>
                  </a:cubicBezTo>
                  <a:cubicBezTo>
                    <a:pt x="465" y="476"/>
                    <a:pt x="465" y="476"/>
                    <a:pt x="465" y="476"/>
                  </a:cubicBezTo>
                  <a:cubicBezTo>
                    <a:pt x="465" y="477"/>
                    <a:pt x="465" y="477"/>
                    <a:pt x="465" y="477"/>
                  </a:cubicBezTo>
                  <a:cubicBezTo>
                    <a:pt x="464" y="479"/>
                    <a:pt x="464" y="481"/>
                    <a:pt x="464" y="484"/>
                  </a:cubicBezTo>
                  <a:cubicBezTo>
                    <a:pt x="464" y="485"/>
                    <a:pt x="464" y="486"/>
                    <a:pt x="464" y="487"/>
                  </a:cubicBezTo>
                  <a:cubicBezTo>
                    <a:pt x="464" y="488"/>
                    <a:pt x="464" y="488"/>
                    <a:pt x="463" y="489"/>
                  </a:cubicBezTo>
                  <a:cubicBezTo>
                    <a:pt x="463" y="491"/>
                    <a:pt x="463" y="491"/>
                    <a:pt x="463" y="491"/>
                  </a:cubicBezTo>
                  <a:cubicBezTo>
                    <a:pt x="463" y="492"/>
                    <a:pt x="463" y="493"/>
                    <a:pt x="463" y="495"/>
                  </a:cubicBezTo>
                  <a:cubicBezTo>
                    <a:pt x="462" y="501"/>
                    <a:pt x="461" y="506"/>
                    <a:pt x="460" y="511"/>
                  </a:cubicBezTo>
                  <a:cubicBezTo>
                    <a:pt x="460" y="512"/>
                    <a:pt x="460" y="513"/>
                    <a:pt x="460" y="515"/>
                  </a:cubicBezTo>
                  <a:cubicBezTo>
                    <a:pt x="460" y="515"/>
                    <a:pt x="459" y="515"/>
                    <a:pt x="459" y="515"/>
                  </a:cubicBezTo>
                  <a:cubicBezTo>
                    <a:pt x="459" y="516"/>
                    <a:pt x="459" y="516"/>
                    <a:pt x="459" y="517"/>
                  </a:cubicBezTo>
                  <a:cubicBezTo>
                    <a:pt x="459" y="518"/>
                    <a:pt x="458" y="519"/>
                    <a:pt x="458" y="521"/>
                  </a:cubicBezTo>
                  <a:cubicBezTo>
                    <a:pt x="457" y="524"/>
                    <a:pt x="457" y="524"/>
                    <a:pt x="457" y="524"/>
                  </a:cubicBezTo>
                  <a:cubicBezTo>
                    <a:pt x="457" y="525"/>
                    <a:pt x="456" y="526"/>
                    <a:pt x="456" y="527"/>
                  </a:cubicBezTo>
                  <a:cubicBezTo>
                    <a:pt x="456" y="528"/>
                    <a:pt x="455" y="529"/>
                    <a:pt x="455" y="530"/>
                  </a:cubicBezTo>
                  <a:cubicBezTo>
                    <a:pt x="455" y="530"/>
                    <a:pt x="454" y="531"/>
                    <a:pt x="454" y="531"/>
                  </a:cubicBezTo>
                  <a:cubicBezTo>
                    <a:pt x="452" y="534"/>
                    <a:pt x="450" y="535"/>
                    <a:pt x="447" y="535"/>
                  </a:cubicBezTo>
                  <a:cubicBezTo>
                    <a:pt x="429" y="534"/>
                    <a:pt x="418" y="535"/>
                    <a:pt x="416" y="537"/>
                  </a:cubicBezTo>
                  <a:cubicBezTo>
                    <a:pt x="415" y="538"/>
                    <a:pt x="414" y="539"/>
                    <a:pt x="412" y="540"/>
                  </a:cubicBezTo>
                  <a:cubicBezTo>
                    <a:pt x="409" y="542"/>
                    <a:pt x="405" y="545"/>
                    <a:pt x="401" y="548"/>
                  </a:cubicBezTo>
                  <a:cubicBezTo>
                    <a:pt x="389" y="559"/>
                    <a:pt x="381" y="571"/>
                    <a:pt x="377" y="585"/>
                  </a:cubicBezTo>
                  <a:cubicBezTo>
                    <a:pt x="376" y="589"/>
                    <a:pt x="373" y="591"/>
                    <a:pt x="369" y="591"/>
                  </a:cubicBezTo>
                  <a:close/>
                  <a:moveTo>
                    <a:pt x="241" y="520"/>
                  </a:moveTo>
                  <a:cubicBezTo>
                    <a:pt x="256" y="520"/>
                    <a:pt x="272" y="534"/>
                    <a:pt x="276" y="547"/>
                  </a:cubicBezTo>
                  <a:cubicBezTo>
                    <a:pt x="276" y="548"/>
                    <a:pt x="277" y="548"/>
                    <a:pt x="277" y="549"/>
                  </a:cubicBezTo>
                  <a:cubicBezTo>
                    <a:pt x="281" y="558"/>
                    <a:pt x="299" y="572"/>
                    <a:pt x="313" y="582"/>
                  </a:cubicBezTo>
                  <a:cubicBezTo>
                    <a:pt x="313" y="582"/>
                    <a:pt x="313" y="582"/>
                    <a:pt x="313" y="582"/>
                  </a:cubicBezTo>
                  <a:cubicBezTo>
                    <a:pt x="369" y="584"/>
                    <a:pt x="369" y="584"/>
                    <a:pt x="369" y="584"/>
                  </a:cubicBezTo>
                  <a:cubicBezTo>
                    <a:pt x="369" y="584"/>
                    <a:pt x="370" y="584"/>
                    <a:pt x="370" y="583"/>
                  </a:cubicBezTo>
                  <a:cubicBezTo>
                    <a:pt x="374" y="568"/>
                    <a:pt x="383" y="554"/>
                    <a:pt x="396" y="543"/>
                  </a:cubicBezTo>
                  <a:cubicBezTo>
                    <a:pt x="401" y="539"/>
                    <a:pt x="405" y="536"/>
                    <a:pt x="408" y="534"/>
                  </a:cubicBezTo>
                  <a:cubicBezTo>
                    <a:pt x="409" y="533"/>
                    <a:pt x="411" y="532"/>
                    <a:pt x="412" y="532"/>
                  </a:cubicBezTo>
                  <a:cubicBezTo>
                    <a:pt x="417" y="527"/>
                    <a:pt x="434" y="527"/>
                    <a:pt x="447" y="528"/>
                  </a:cubicBezTo>
                  <a:cubicBezTo>
                    <a:pt x="448" y="528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8" y="527"/>
                    <a:pt x="448" y="527"/>
                    <a:pt x="448" y="527"/>
                  </a:cubicBezTo>
                  <a:cubicBezTo>
                    <a:pt x="449" y="526"/>
                    <a:pt x="449" y="525"/>
                    <a:pt x="449" y="525"/>
                  </a:cubicBezTo>
                  <a:cubicBezTo>
                    <a:pt x="450" y="524"/>
                    <a:pt x="450" y="523"/>
                    <a:pt x="450" y="522"/>
                  </a:cubicBezTo>
                  <a:cubicBezTo>
                    <a:pt x="451" y="519"/>
                    <a:pt x="451" y="519"/>
                    <a:pt x="451" y="519"/>
                  </a:cubicBezTo>
                  <a:cubicBezTo>
                    <a:pt x="451" y="518"/>
                    <a:pt x="452" y="517"/>
                    <a:pt x="452" y="515"/>
                  </a:cubicBezTo>
                  <a:cubicBezTo>
                    <a:pt x="452" y="515"/>
                    <a:pt x="452" y="514"/>
                    <a:pt x="452" y="514"/>
                  </a:cubicBezTo>
                  <a:cubicBezTo>
                    <a:pt x="453" y="513"/>
                    <a:pt x="453" y="513"/>
                    <a:pt x="453" y="513"/>
                  </a:cubicBezTo>
                  <a:cubicBezTo>
                    <a:pt x="453" y="512"/>
                    <a:pt x="453" y="511"/>
                    <a:pt x="453" y="510"/>
                  </a:cubicBezTo>
                  <a:cubicBezTo>
                    <a:pt x="454" y="505"/>
                    <a:pt x="455" y="500"/>
                    <a:pt x="456" y="494"/>
                  </a:cubicBezTo>
                  <a:cubicBezTo>
                    <a:pt x="456" y="493"/>
                    <a:pt x="456" y="491"/>
                    <a:pt x="456" y="490"/>
                  </a:cubicBezTo>
                  <a:cubicBezTo>
                    <a:pt x="456" y="488"/>
                    <a:pt x="456" y="488"/>
                    <a:pt x="456" y="488"/>
                  </a:cubicBezTo>
                  <a:cubicBezTo>
                    <a:pt x="456" y="488"/>
                    <a:pt x="456" y="487"/>
                    <a:pt x="457" y="486"/>
                  </a:cubicBezTo>
                  <a:cubicBezTo>
                    <a:pt x="457" y="485"/>
                    <a:pt x="457" y="484"/>
                    <a:pt x="457" y="483"/>
                  </a:cubicBezTo>
                  <a:cubicBezTo>
                    <a:pt x="457" y="480"/>
                    <a:pt x="457" y="478"/>
                    <a:pt x="457" y="477"/>
                  </a:cubicBezTo>
                  <a:cubicBezTo>
                    <a:pt x="457" y="476"/>
                    <a:pt x="457" y="476"/>
                    <a:pt x="458" y="476"/>
                  </a:cubicBezTo>
                  <a:cubicBezTo>
                    <a:pt x="458" y="475"/>
                    <a:pt x="458" y="475"/>
                    <a:pt x="458" y="475"/>
                  </a:cubicBezTo>
                  <a:cubicBezTo>
                    <a:pt x="458" y="475"/>
                    <a:pt x="458" y="474"/>
                    <a:pt x="458" y="474"/>
                  </a:cubicBezTo>
                  <a:cubicBezTo>
                    <a:pt x="458" y="474"/>
                    <a:pt x="457" y="473"/>
                    <a:pt x="457" y="472"/>
                  </a:cubicBezTo>
                  <a:cubicBezTo>
                    <a:pt x="456" y="471"/>
                    <a:pt x="456" y="471"/>
                    <a:pt x="456" y="470"/>
                  </a:cubicBezTo>
                  <a:cubicBezTo>
                    <a:pt x="455" y="469"/>
                    <a:pt x="455" y="469"/>
                    <a:pt x="455" y="469"/>
                  </a:cubicBezTo>
                  <a:cubicBezTo>
                    <a:pt x="454" y="468"/>
                    <a:pt x="454" y="467"/>
                    <a:pt x="453" y="466"/>
                  </a:cubicBezTo>
                  <a:cubicBezTo>
                    <a:pt x="453" y="466"/>
                    <a:pt x="453" y="466"/>
                    <a:pt x="453" y="466"/>
                  </a:cubicBezTo>
                  <a:cubicBezTo>
                    <a:pt x="453" y="465"/>
                    <a:pt x="453" y="465"/>
                    <a:pt x="453" y="465"/>
                  </a:cubicBezTo>
                  <a:cubicBezTo>
                    <a:pt x="452" y="464"/>
                    <a:pt x="451" y="462"/>
                    <a:pt x="450" y="460"/>
                  </a:cubicBezTo>
                  <a:cubicBezTo>
                    <a:pt x="449" y="460"/>
                    <a:pt x="449" y="460"/>
                    <a:pt x="449" y="460"/>
                  </a:cubicBezTo>
                  <a:cubicBezTo>
                    <a:pt x="449" y="459"/>
                    <a:pt x="448" y="458"/>
                    <a:pt x="448" y="458"/>
                  </a:cubicBezTo>
                  <a:cubicBezTo>
                    <a:pt x="445" y="453"/>
                    <a:pt x="445" y="453"/>
                    <a:pt x="445" y="453"/>
                  </a:cubicBezTo>
                  <a:cubicBezTo>
                    <a:pt x="442" y="449"/>
                    <a:pt x="440" y="445"/>
                    <a:pt x="438" y="442"/>
                  </a:cubicBezTo>
                  <a:cubicBezTo>
                    <a:pt x="435" y="438"/>
                    <a:pt x="431" y="438"/>
                    <a:pt x="425" y="438"/>
                  </a:cubicBezTo>
                  <a:cubicBezTo>
                    <a:pt x="420" y="438"/>
                    <a:pt x="415" y="438"/>
                    <a:pt x="413" y="433"/>
                  </a:cubicBezTo>
                  <a:cubicBezTo>
                    <a:pt x="412" y="432"/>
                    <a:pt x="410" y="431"/>
                    <a:pt x="407" y="430"/>
                  </a:cubicBezTo>
                  <a:cubicBezTo>
                    <a:pt x="403" y="428"/>
                    <a:pt x="397" y="426"/>
                    <a:pt x="395" y="421"/>
                  </a:cubicBezTo>
                  <a:cubicBezTo>
                    <a:pt x="392" y="417"/>
                    <a:pt x="392" y="414"/>
                    <a:pt x="391" y="411"/>
                  </a:cubicBezTo>
                  <a:cubicBezTo>
                    <a:pt x="390" y="408"/>
                    <a:pt x="389" y="405"/>
                    <a:pt x="388" y="402"/>
                  </a:cubicBezTo>
                  <a:cubicBezTo>
                    <a:pt x="387" y="401"/>
                    <a:pt x="386" y="400"/>
                    <a:pt x="385" y="398"/>
                  </a:cubicBezTo>
                  <a:cubicBezTo>
                    <a:pt x="381" y="392"/>
                    <a:pt x="385" y="377"/>
                    <a:pt x="396" y="346"/>
                  </a:cubicBezTo>
                  <a:cubicBezTo>
                    <a:pt x="399" y="340"/>
                    <a:pt x="401" y="332"/>
                    <a:pt x="401" y="331"/>
                  </a:cubicBezTo>
                  <a:cubicBezTo>
                    <a:pt x="401" y="329"/>
                    <a:pt x="401" y="326"/>
                    <a:pt x="388" y="323"/>
                  </a:cubicBezTo>
                  <a:cubicBezTo>
                    <a:pt x="374" y="320"/>
                    <a:pt x="372" y="304"/>
                    <a:pt x="371" y="297"/>
                  </a:cubicBezTo>
                  <a:cubicBezTo>
                    <a:pt x="371" y="296"/>
                    <a:pt x="371" y="295"/>
                    <a:pt x="371" y="295"/>
                  </a:cubicBezTo>
                  <a:cubicBezTo>
                    <a:pt x="370" y="291"/>
                    <a:pt x="374" y="287"/>
                    <a:pt x="385" y="277"/>
                  </a:cubicBezTo>
                  <a:cubicBezTo>
                    <a:pt x="389" y="274"/>
                    <a:pt x="395" y="268"/>
                    <a:pt x="397" y="266"/>
                  </a:cubicBezTo>
                  <a:cubicBezTo>
                    <a:pt x="395" y="259"/>
                    <a:pt x="391" y="235"/>
                    <a:pt x="393" y="226"/>
                  </a:cubicBezTo>
                  <a:cubicBezTo>
                    <a:pt x="395" y="221"/>
                    <a:pt x="399" y="217"/>
                    <a:pt x="403" y="213"/>
                  </a:cubicBezTo>
                  <a:cubicBezTo>
                    <a:pt x="405" y="212"/>
                    <a:pt x="408" y="210"/>
                    <a:pt x="408" y="208"/>
                  </a:cubicBezTo>
                  <a:cubicBezTo>
                    <a:pt x="407" y="204"/>
                    <a:pt x="392" y="192"/>
                    <a:pt x="387" y="189"/>
                  </a:cubicBezTo>
                  <a:cubicBezTo>
                    <a:pt x="384" y="188"/>
                    <a:pt x="381" y="184"/>
                    <a:pt x="386" y="162"/>
                  </a:cubicBezTo>
                  <a:cubicBezTo>
                    <a:pt x="387" y="158"/>
                    <a:pt x="391" y="155"/>
                    <a:pt x="394" y="155"/>
                  </a:cubicBezTo>
                  <a:cubicBezTo>
                    <a:pt x="436" y="155"/>
                    <a:pt x="436" y="155"/>
                    <a:pt x="436" y="155"/>
                  </a:cubicBezTo>
                  <a:cubicBezTo>
                    <a:pt x="437" y="155"/>
                    <a:pt x="437" y="155"/>
                    <a:pt x="437" y="154"/>
                  </a:cubicBezTo>
                  <a:cubicBezTo>
                    <a:pt x="437" y="144"/>
                    <a:pt x="437" y="144"/>
                    <a:pt x="437" y="144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37" y="143"/>
                    <a:pt x="437" y="143"/>
                    <a:pt x="437" y="143"/>
                  </a:cubicBezTo>
                  <a:cubicBezTo>
                    <a:pt x="415" y="119"/>
                    <a:pt x="415" y="119"/>
                    <a:pt x="415" y="119"/>
                  </a:cubicBezTo>
                  <a:cubicBezTo>
                    <a:pt x="414" y="118"/>
                    <a:pt x="413" y="116"/>
                    <a:pt x="413" y="114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413" y="91"/>
                    <a:pt x="413" y="91"/>
                    <a:pt x="413" y="91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7" y="73"/>
                    <a:pt x="387" y="73"/>
                    <a:pt x="387" y="73"/>
                  </a:cubicBezTo>
                  <a:cubicBezTo>
                    <a:pt x="386" y="72"/>
                    <a:pt x="386" y="72"/>
                    <a:pt x="386" y="72"/>
                  </a:cubicBezTo>
                  <a:cubicBezTo>
                    <a:pt x="385" y="71"/>
                    <a:pt x="385" y="71"/>
                    <a:pt x="384" y="70"/>
                  </a:cubicBezTo>
                  <a:cubicBezTo>
                    <a:pt x="383" y="69"/>
                    <a:pt x="382" y="68"/>
                    <a:pt x="381" y="67"/>
                  </a:cubicBezTo>
                  <a:cubicBezTo>
                    <a:pt x="365" y="49"/>
                    <a:pt x="347" y="44"/>
                    <a:pt x="337" y="42"/>
                  </a:cubicBezTo>
                  <a:cubicBezTo>
                    <a:pt x="337" y="42"/>
                    <a:pt x="336" y="42"/>
                    <a:pt x="336" y="42"/>
                  </a:cubicBezTo>
                  <a:cubicBezTo>
                    <a:pt x="336" y="42"/>
                    <a:pt x="336" y="42"/>
                    <a:pt x="336" y="43"/>
                  </a:cubicBezTo>
                  <a:cubicBezTo>
                    <a:pt x="336" y="55"/>
                    <a:pt x="336" y="55"/>
                    <a:pt x="336" y="55"/>
                  </a:cubicBezTo>
                  <a:cubicBezTo>
                    <a:pt x="337" y="59"/>
                    <a:pt x="333" y="63"/>
                    <a:pt x="329" y="64"/>
                  </a:cubicBezTo>
                  <a:cubicBezTo>
                    <a:pt x="294" y="67"/>
                    <a:pt x="290" y="61"/>
                    <a:pt x="288" y="59"/>
                  </a:cubicBezTo>
                  <a:cubicBezTo>
                    <a:pt x="286" y="56"/>
                    <a:pt x="277" y="51"/>
                    <a:pt x="265" y="45"/>
                  </a:cubicBezTo>
                  <a:cubicBezTo>
                    <a:pt x="265" y="45"/>
                    <a:pt x="264" y="45"/>
                    <a:pt x="264" y="45"/>
                  </a:cubicBezTo>
                  <a:cubicBezTo>
                    <a:pt x="264" y="45"/>
                    <a:pt x="264" y="46"/>
                    <a:pt x="264" y="46"/>
                  </a:cubicBezTo>
                  <a:cubicBezTo>
                    <a:pt x="265" y="54"/>
                    <a:pt x="265" y="54"/>
                    <a:pt x="265" y="54"/>
                  </a:cubicBezTo>
                  <a:cubicBezTo>
                    <a:pt x="266" y="57"/>
                    <a:pt x="264" y="60"/>
                    <a:pt x="262" y="62"/>
                  </a:cubicBezTo>
                  <a:cubicBezTo>
                    <a:pt x="252" y="69"/>
                    <a:pt x="249" y="69"/>
                    <a:pt x="248" y="70"/>
                  </a:cubicBezTo>
                  <a:cubicBezTo>
                    <a:pt x="245" y="70"/>
                    <a:pt x="232" y="69"/>
                    <a:pt x="227" y="64"/>
                  </a:cubicBezTo>
                  <a:cubicBezTo>
                    <a:pt x="225" y="62"/>
                    <a:pt x="224" y="60"/>
                    <a:pt x="224" y="57"/>
                  </a:cubicBezTo>
                  <a:cubicBezTo>
                    <a:pt x="225" y="54"/>
                    <a:pt x="218" y="49"/>
                    <a:pt x="213" y="45"/>
                  </a:cubicBezTo>
                  <a:cubicBezTo>
                    <a:pt x="210" y="43"/>
                    <a:pt x="207" y="41"/>
                    <a:pt x="205" y="39"/>
                  </a:cubicBezTo>
                  <a:cubicBezTo>
                    <a:pt x="197" y="32"/>
                    <a:pt x="195" y="20"/>
                    <a:pt x="194" y="13"/>
                  </a:cubicBezTo>
                  <a:cubicBezTo>
                    <a:pt x="193" y="11"/>
                    <a:pt x="193" y="10"/>
                    <a:pt x="193" y="8"/>
                  </a:cubicBezTo>
                  <a:cubicBezTo>
                    <a:pt x="190" y="9"/>
                    <a:pt x="181" y="13"/>
                    <a:pt x="178" y="14"/>
                  </a:cubicBezTo>
                  <a:cubicBezTo>
                    <a:pt x="175" y="16"/>
                    <a:pt x="174" y="16"/>
                    <a:pt x="173" y="17"/>
                  </a:cubicBezTo>
                  <a:cubicBezTo>
                    <a:pt x="169" y="18"/>
                    <a:pt x="163" y="16"/>
                    <a:pt x="151" y="10"/>
                  </a:cubicBezTo>
                  <a:cubicBezTo>
                    <a:pt x="150" y="10"/>
                    <a:pt x="149" y="10"/>
                    <a:pt x="148" y="9"/>
                  </a:cubicBezTo>
                  <a:cubicBezTo>
                    <a:pt x="148" y="12"/>
                    <a:pt x="148" y="16"/>
                    <a:pt x="148" y="19"/>
                  </a:cubicBezTo>
                  <a:cubicBezTo>
                    <a:pt x="150" y="36"/>
                    <a:pt x="149" y="41"/>
                    <a:pt x="146" y="43"/>
                  </a:cubicBezTo>
                  <a:cubicBezTo>
                    <a:pt x="145" y="45"/>
                    <a:pt x="141" y="46"/>
                    <a:pt x="128" y="44"/>
                  </a:cubicBezTo>
                  <a:cubicBezTo>
                    <a:pt x="127" y="44"/>
                    <a:pt x="127" y="44"/>
                    <a:pt x="127" y="44"/>
                  </a:cubicBezTo>
                  <a:cubicBezTo>
                    <a:pt x="127" y="44"/>
                    <a:pt x="127" y="45"/>
                    <a:pt x="127" y="45"/>
                  </a:cubicBezTo>
                  <a:cubicBezTo>
                    <a:pt x="134" y="56"/>
                    <a:pt x="147" y="77"/>
                    <a:pt x="150" y="81"/>
                  </a:cubicBezTo>
                  <a:cubicBezTo>
                    <a:pt x="151" y="81"/>
                    <a:pt x="154" y="81"/>
                    <a:pt x="156" y="81"/>
                  </a:cubicBezTo>
                  <a:cubicBezTo>
                    <a:pt x="162" y="82"/>
                    <a:pt x="167" y="82"/>
                    <a:pt x="170" y="85"/>
                  </a:cubicBezTo>
                  <a:cubicBezTo>
                    <a:pt x="171" y="86"/>
                    <a:pt x="171" y="88"/>
                    <a:pt x="171" y="89"/>
                  </a:cubicBezTo>
                  <a:cubicBezTo>
                    <a:pt x="171" y="94"/>
                    <a:pt x="173" y="101"/>
                    <a:pt x="180" y="103"/>
                  </a:cubicBezTo>
                  <a:cubicBezTo>
                    <a:pt x="190" y="106"/>
                    <a:pt x="192" y="117"/>
                    <a:pt x="193" y="122"/>
                  </a:cubicBezTo>
                  <a:cubicBezTo>
                    <a:pt x="193" y="124"/>
                    <a:pt x="193" y="126"/>
                    <a:pt x="192" y="128"/>
                  </a:cubicBezTo>
                  <a:cubicBezTo>
                    <a:pt x="188" y="132"/>
                    <a:pt x="179" y="133"/>
                    <a:pt x="176" y="134"/>
                  </a:cubicBezTo>
                  <a:cubicBezTo>
                    <a:pt x="175" y="135"/>
                    <a:pt x="175" y="137"/>
                    <a:pt x="174" y="138"/>
                  </a:cubicBezTo>
                  <a:cubicBezTo>
                    <a:pt x="173" y="141"/>
                    <a:pt x="172" y="144"/>
                    <a:pt x="170" y="146"/>
                  </a:cubicBezTo>
                  <a:cubicBezTo>
                    <a:pt x="167" y="149"/>
                    <a:pt x="162" y="149"/>
                    <a:pt x="158" y="148"/>
                  </a:cubicBezTo>
                  <a:cubicBezTo>
                    <a:pt x="154" y="147"/>
                    <a:pt x="151" y="147"/>
                    <a:pt x="147" y="147"/>
                  </a:cubicBezTo>
                  <a:cubicBezTo>
                    <a:pt x="144" y="148"/>
                    <a:pt x="143" y="150"/>
                    <a:pt x="141" y="153"/>
                  </a:cubicBezTo>
                  <a:cubicBezTo>
                    <a:pt x="138" y="156"/>
                    <a:pt x="135" y="161"/>
                    <a:pt x="129" y="163"/>
                  </a:cubicBezTo>
                  <a:cubicBezTo>
                    <a:pt x="119" y="167"/>
                    <a:pt x="103" y="181"/>
                    <a:pt x="102" y="188"/>
                  </a:cubicBezTo>
                  <a:cubicBezTo>
                    <a:pt x="102" y="190"/>
                    <a:pt x="103" y="191"/>
                    <a:pt x="104" y="193"/>
                  </a:cubicBezTo>
                  <a:cubicBezTo>
                    <a:pt x="106" y="196"/>
                    <a:pt x="109" y="198"/>
                    <a:pt x="111" y="199"/>
                  </a:cubicBezTo>
                  <a:cubicBezTo>
                    <a:pt x="111" y="198"/>
                    <a:pt x="111" y="197"/>
                    <a:pt x="112" y="196"/>
                  </a:cubicBezTo>
                  <a:cubicBezTo>
                    <a:pt x="113" y="192"/>
                    <a:pt x="116" y="186"/>
                    <a:pt x="122" y="184"/>
                  </a:cubicBezTo>
                  <a:cubicBezTo>
                    <a:pt x="128" y="182"/>
                    <a:pt x="133" y="184"/>
                    <a:pt x="138" y="186"/>
                  </a:cubicBezTo>
                  <a:cubicBezTo>
                    <a:pt x="141" y="188"/>
                    <a:pt x="144" y="189"/>
                    <a:pt x="148" y="189"/>
                  </a:cubicBezTo>
                  <a:cubicBezTo>
                    <a:pt x="149" y="189"/>
                    <a:pt x="149" y="189"/>
                    <a:pt x="150" y="189"/>
                  </a:cubicBezTo>
                  <a:cubicBezTo>
                    <a:pt x="152" y="186"/>
                    <a:pt x="152" y="180"/>
                    <a:pt x="152" y="170"/>
                  </a:cubicBezTo>
                  <a:cubicBezTo>
                    <a:pt x="152" y="169"/>
                    <a:pt x="152" y="169"/>
                    <a:pt x="152" y="168"/>
                  </a:cubicBezTo>
                  <a:cubicBezTo>
                    <a:pt x="152" y="167"/>
                    <a:pt x="152" y="166"/>
                    <a:pt x="153" y="165"/>
                  </a:cubicBezTo>
                  <a:cubicBezTo>
                    <a:pt x="155" y="163"/>
                    <a:pt x="161" y="162"/>
                    <a:pt x="172" y="162"/>
                  </a:cubicBezTo>
                  <a:cubicBezTo>
                    <a:pt x="196" y="162"/>
                    <a:pt x="210" y="162"/>
                    <a:pt x="213" y="164"/>
                  </a:cubicBezTo>
                  <a:cubicBezTo>
                    <a:pt x="218" y="167"/>
                    <a:pt x="218" y="174"/>
                    <a:pt x="217" y="180"/>
                  </a:cubicBezTo>
                  <a:cubicBezTo>
                    <a:pt x="217" y="182"/>
                    <a:pt x="217" y="184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90"/>
                    <a:pt x="220" y="192"/>
                    <a:pt x="223" y="194"/>
                  </a:cubicBezTo>
                  <a:cubicBezTo>
                    <a:pt x="226" y="196"/>
                    <a:pt x="230" y="198"/>
                    <a:pt x="229" y="202"/>
                  </a:cubicBezTo>
                  <a:cubicBezTo>
                    <a:pt x="228" y="204"/>
                    <a:pt x="227" y="207"/>
                    <a:pt x="225" y="210"/>
                  </a:cubicBezTo>
                  <a:cubicBezTo>
                    <a:pt x="221" y="216"/>
                    <a:pt x="216" y="225"/>
                    <a:pt x="216" y="233"/>
                  </a:cubicBezTo>
                  <a:cubicBezTo>
                    <a:pt x="216" y="239"/>
                    <a:pt x="221" y="249"/>
                    <a:pt x="224" y="256"/>
                  </a:cubicBezTo>
                  <a:cubicBezTo>
                    <a:pt x="227" y="263"/>
                    <a:pt x="229" y="265"/>
                    <a:pt x="228" y="268"/>
                  </a:cubicBezTo>
                  <a:cubicBezTo>
                    <a:pt x="228" y="269"/>
                    <a:pt x="227" y="270"/>
                    <a:pt x="226" y="273"/>
                  </a:cubicBezTo>
                  <a:cubicBezTo>
                    <a:pt x="224" y="280"/>
                    <a:pt x="219" y="290"/>
                    <a:pt x="219" y="301"/>
                  </a:cubicBezTo>
                  <a:cubicBezTo>
                    <a:pt x="218" y="318"/>
                    <a:pt x="201" y="339"/>
                    <a:pt x="192" y="345"/>
                  </a:cubicBezTo>
                  <a:cubicBezTo>
                    <a:pt x="189" y="348"/>
                    <a:pt x="183" y="354"/>
                    <a:pt x="177" y="360"/>
                  </a:cubicBezTo>
                  <a:cubicBezTo>
                    <a:pt x="174" y="363"/>
                    <a:pt x="171" y="366"/>
                    <a:pt x="168" y="368"/>
                  </a:cubicBezTo>
                  <a:cubicBezTo>
                    <a:pt x="164" y="372"/>
                    <a:pt x="161" y="375"/>
                    <a:pt x="159" y="376"/>
                  </a:cubicBezTo>
                  <a:cubicBezTo>
                    <a:pt x="153" y="379"/>
                    <a:pt x="138" y="378"/>
                    <a:pt x="120" y="376"/>
                  </a:cubicBezTo>
                  <a:cubicBezTo>
                    <a:pt x="115" y="375"/>
                    <a:pt x="111" y="375"/>
                    <a:pt x="109" y="375"/>
                  </a:cubicBezTo>
                  <a:cubicBezTo>
                    <a:pt x="108" y="375"/>
                    <a:pt x="105" y="380"/>
                    <a:pt x="101" y="391"/>
                  </a:cubicBezTo>
                  <a:cubicBezTo>
                    <a:pt x="100" y="393"/>
                    <a:pt x="99" y="395"/>
                    <a:pt x="97" y="396"/>
                  </a:cubicBezTo>
                  <a:cubicBezTo>
                    <a:pt x="90" y="399"/>
                    <a:pt x="53" y="415"/>
                    <a:pt x="42" y="418"/>
                  </a:cubicBezTo>
                  <a:cubicBezTo>
                    <a:pt x="37" y="419"/>
                    <a:pt x="25" y="425"/>
                    <a:pt x="8" y="436"/>
                  </a:cubicBezTo>
                  <a:cubicBezTo>
                    <a:pt x="8" y="436"/>
                    <a:pt x="8" y="437"/>
                    <a:pt x="8" y="437"/>
                  </a:cubicBezTo>
                  <a:cubicBezTo>
                    <a:pt x="8" y="438"/>
                    <a:pt x="9" y="438"/>
                    <a:pt x="9" y="438"/>
                  </a:cubicBezTo>
                  <a:cubicBezTo>
                    <a:pt x="20" y="437"/>
                    <a:pt x="20" y="437"/>
                    <a:pt x="20" y="437"/>
                  </a:cubicBezTo>
                  <a:cubicBezTo>
                    <a:pt x="24" y="436"/>
                    <a:pt x="28" y="439"/>
                    <a:pt x="29" y="444"/>
                  </a:cubicBezTo>
                  <a:cubicBezTo>
                    <a:pt x="31" y="463"/>
                    <a:pt x="31" y="463"/>
                    <a:pt x="31" y="463"/>
                  </a:cubicBezTo>
                  <a:cubicBezTo>
                    <a:pt x="31" y="465"/>
                    <a:pt x="30" y="468"/>
                    <a:pt x="29" y="469"/>
                  </a:cubicBezTo>
                  <a:cubicBezTo>
                    <a:pt x="28" y="471"/>
                    <a:pt x="25" y="472"/>
                    <a:pt x="23" y="472"/>
                  </a:cubicBezTo>
                  <a:cubicBezTo>
                    <a:pt x="15" y="473"/>
                    <a:pt x="15" y="473"/>
                    <a:pt x="15" y="473"/>
                  </a:cubicBezTo>
                  <a:cubicBezTo>
                    <a:pt x="14" y="473"/>
                    <a:pt x="14" y="473"/>
                    <a:pt x="14" y="473"/>
                  </a:cubicBezTo>
                  <a:cubicBezTo>
                    <a:pt x="13" y="488"/>
                    <a:pt x="13" y="488"/>
                    <a:pt x="13" y="488"/>
                  </a:cubicBezTo>
                  <a:cubicBezTo>
                    <a:pt x="13" y="489"/>
                    <a:pt x="14" y="489"/>
                    <a:pt x="14" y="489"/>
                  </a:cubicBezTo>
                  <a:cubicBezTo>
                    <a:pt x="40" y="494"/>
                    <a:pt x="40" y="494"/>
                    <a:pt x="40" y="494"/>
                  </a:cubicBezTo>
                  <a:cubicBezTo>
                    <a:pt x="44" y="495"/>
                    <a:pt x="47" y="499"/>
                    <a:pt x="47" y="503"/>
                  </a:cubicBezTo>
                  <a:cubicBezTo>
                    <a:pt x="46" y="513"/>
                    <a:pt x="46" y="513"/>
                    <a:pt x="46" y="513"/>
                  </a:cubicBezTo>
                  <a:cubicBezTo>
                    <a:pt x="46" y="513"/>
                    <a:pt x="47" y="514"/>
                    <a:pt x="47" y="514"/>
                  </a:cubicBezTo>
                  <a:cubicBezTo>
                    <a:pt x="59" y="514"/>
                    <a:pt x="64" y="514"/>
                    <a:pt x="66" y="513"/>
                  </a:cubicBezTo>
                  <a:cubicBezTo>
                    <a:pt x="66" y="512"/>
                    <a:pt x="66" y="509"/>
                    <a:pt x="65" y="504"/>
                  </a:cubicBezTo>
                  <a:cubicBezTo>
                    <a:pt x="65" y="502"/>
                    <a:pt x="66" y="500"/>
                    <a:pt x="67" y="498"/>
                  </a:cubicBezTo>
                  <a:cubicBezTo>
                    <a:pt x="69" y="496"/>
                    <a:pt x="71" y="495"/>
                    <a:pt x="73" y="495"/>
                  </a:cubicBezTo>
                  <a:cubicBezTo>
                    <a:pt x="99" y="495"/>
                    <a:pt x="99" y="495"/>
                    <a:pt x="99" y="495"/>
                  </a:cubicBezTo>
                  <a:cubicBezTo>
                    <a:pt x="99" y="495"/>
                    <a:pt x="100" y="495"/>
                    <a:pt x="100" y="495"/>
                  </a:cubicBezTo>
                  <a:cubicBezTo>
                    <a:pt x="114" y="479"/>
                    <a:pt x="114" y="479"/>
                    <a:pt x="114" y="479"/>
                  </a:cubicBezTo>
                  <a:cubicBezTo>
                    <a:pt x="115" y="477"/>
                    <a:pt x="118" y="477"/>
                    <a:pt x="120" y="477"/>
                  </a:cubicBezTo>
                  <a:cubicBezTo>
                    <a:pt x="160" y="477"/>
                    <a:pt x="160" y="477"/>
                    <a:pt x="160" y="477"/>
                  </a:cubicBezTo>
                  <a:cubicBezTo>
                    <a:pt x="165" y="477"/>
                    <a:pt x="168" y="480"/>
                    <a:pt x="168" y="484"/>
                  </a:cubicBezTo>
                  <a:cubicBezTo>
                    <a:pt x="169" y="491"/>
                    <a:pt x="169" y="491"/>
                    <a:pt x="169" y="491"/>
                  </a:cubicBezTo>
                  <a:cubicBezTo>
                    <a:pt x="169" y="492"/>
                    <a:pt x="170" y="492"/>
                    <a:pt x="170" y="492"/>
                  </a:cubicBezTo>
                  <a:cubicBezTo>
                    <a:pt x="180" y="492"/>
                    <a:pt x="180" y="492"/>
                    <a:pt x="180" y="492"/>
                  </a:cubicBezTo>
                  <a:cubicBezTo>
                    <a:pt x="184" y="492"/>
                    <a:pt x="187" y="494"/>
                    <a:pt x="188" y="498"/>
                  </a:cubicBezTo>
                  <a:cubicBezTo>
                    <a:pt x="191" y="508"/>
                    <a:pt x="191" y="508"/>
                    <a:pt x="191" y="508"/>
                  </a:cubicBezTo>
                  <a:cubicBezTo>
                    <a:pt x="191" y="510"/>
                    <a:pt x="191" y="512"/>
                    <a:pt x="190" y="514"/>
                  </a:cubicBezTo>
                  <a:cubicBezTo>
                    <a:pt x="189" y="516"/>
                    <a:pt x="187" y="517"/>
                    <a:pt x="185" y="518"/>
                  </a:cubicBezTo>
                  <a:cubicBezTo>
                    <a:pt x="180" y="519"/>
                    <a:pt x="176" y="520"/>
                    <a:pt x="174" y="521"/>
                  </a:cubicBezTo>
                  <a:cubicBezTo>
                    <a:pt x="177" y="524"/>
                    <a:pt x="183" y="530"/>
                    <a:pt x="190" y="536"/>
                  </a:cubicBezTo>
                  <a:cubicBezTo>
                    <a:pt x="190" y="536"/>
                    <a:pt x="190" y="536"/>
                    <a:pt x="190" y="536"/>
                  </a:cubicBezTo>
                  <a:cubicBezTo>
                    <a:pt x="221" y="534"/>
                    <a:pt x="221" y="534"/>
                    <a:pt x="221" y="534"/>
                  </a:cubicBezTo>
                  <a:cubicBezTo>
                    <a:pt x="221" y="534"/>
                    <a:pt x="221" y="533"/>
                    <a:pt x="221" y="533"/>
                  </a:cubicBezTo>
                  <a:cubicBezTo>
                    <a:pt x="222" y="529"/>
                    <a:pt x="225" y="524"/>
                    <a:pt x="235" y="521"/>
                  </a:cubicBezTo>
                  <a:cubicBezTo>
                    <a:pt x="237" y="521"/>
                    <a:pt x="239" y="520"/>
                    <a:pt x="241" y="520"/>
                  </a:cubicBezTo>
                  <a:close/>
                  <a:moveTo>
                    <a:pt x="461" y="476"/>
                  </a:moveTo>
                  <a:cubicBezTo>
                    <a:pt x="461" y="476"/>
                    <a:pt x="461" y="476"/>
                    <a:pt x="461" y="476"/>
                  </a:cubicBezTo>
                  <a:close/>
                  <a:moveTo>
                    <a:pt x="420" y="431"/>
                  </a:moveTo>
                  <a:cubicBezTo>
                    <a:pt x="420" y="431"/>
                    <a:pt x="420" y="431"/>
                    <a:pt x="420" y="431"/>
                  </a:cubicBezTo>
                  <a:cubicBezTo>
                    <a:pt x="420" y="431"/>
                    <a:pt x="420" y="431"/>
                    <a:pt x="420" y="431"/>
                  </a:cubicBezTo>
                  <a:close/>
                  <a:moveTo>
                    <a:pt x="378" y="294"/>
                  </a:moveTo>
                  <a:cubicBezTo>
                    <a:pt x="378" y="294"/>
                    <a:pt x="378" y="294"/>
                    <a:pt x="378" y="294"/>
                  </a:cubicBezTo>
                  <a:close/>
                  <a:moveTo>
                    <a:pt x="390" y="183"/>
                  </a:moveTo>
                  <a:cubicBezTo>
                    <a:pt x="390" y="183"/>
                    <a:pt x="390" y="183"/>
                    <a:pt x="391" y="183"/>
                  </a:cubicBezTo>
                  <a:cubicBezTo>
                    <a:pt x="391" y="183"/>
                    <a:pt x="390" y="183"/>
                    <a:pt x="390" y="183"/>
                  </a:cubicBezTo>
                  <a:close/>
                  <a:moveTo>
                    <a:pt x="186" y="124"/>
                  </a:moveTo>
                  <a:cubicBezTo>
                    <a:pt x="186" y="124"/>
                    <a:pt x="186" y="124"/>
                    <a:pt x="186" y="124"/>
                  </a:cubicBezTo>
                  <a:cubicBezTo>
                    <a:pt x="186" y="124"/>
                    <a:pt x="186" y="124"/>
                    <a:pt x="186" y="124"/>
                  </a:cubicBezTo>
                  <a:close/>
                  <a:moveTo>
                    <a:pt x="164" y="89"/>
                  </a:moveTo>
                  <a:cubicBezTo>
                    <a:pt x="164" y="89"/>
                    <a:pt x="164" y="89"/>
                    <a:pt x="164" y="89"/>
                  </a:cubicBezTo>
                  <a:cubicBezTo>
                    <a:pt x="164" y="89"/>
                    <a:pt x="164" y="89"/>
                    <a:pt x="164" y="89"/>
                  </a:cubicBezTo>
                  <a:close/>
                  <a:moveTo>
                    <a:pt x="149" y="81"/>
                  </a:moveTo>
                  <a:cubicBezTo>
                    <a:pt x="149" y="81"/>
                    <a:pt x="149" y="81"/>
                    <a:pt x="149" y="81"/>
                  </a:cubicBezTo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7">
              <a:extLst>
                <a:ext uri="{FF2B5EF4-FFF2-40B4-BE49-F238E27FC236}">
                  <a16:creationId xmlns:a16="http://schemas.microsoft.com/office/drawing/2014/main" id="{EC39484B-3269-46AE-B3D9-BFAD79B0154A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2938" y="4152900"/>
              <a:ext cx="61913" cy="42863"/>
            </a:xfrm>
            <a:custGeom>
              <a:avLst/>
              <a:gdLst>
                <a:gd name="T0" fmla="*/ 39 w 39"/>
                <a:gd name="T1" fmla="*/ 27 h 27"/>
                <a:gd name="T2" fmla="*/ 0 w 39"/>
                <a:gd name="T3" fmla="*/ 0 h 27"/>
                <a:gd name="T4" fmla="*/ 0 w 39"/>
                <a:gd name="T5" fmla="*/ 0 h 27"/>
                <a:gd name="T6" fmla="*/ 39 w 39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7">
                  <a:moveTo>
                    <a:pt x="39" y="2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8">
              <a:extLst>
                <a:ext uri="{FF2B5EF4-FFF2-40B4-BE49-F238E27FC236}">
                  <a16:creationId xmlns:a16="http://schemas.microsoft.com/office/drawing/2014/main" id="{60EF0EAB-6E36-4E75-9BFC-2904BADC8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5188" y="3290888"/>
              <a:ext cx="1225550" cy="714375"/>
            </a:xfrm>
            <a:custGeom>
              <a:avLst/>
              <a:gdLst>
                <a:gd name="T0" fmla="*/ 515 w 515"/>
                <a:gd name="T1" fmla="*/ 264 h 300"/>
                <a:gd name="T2" fmla="*/ 497 w 515"/>
                <a:gd name="T3" fmla="*/ 267 h 300"/>
                <a:gd name="T4" fmla="*/ 444 w 515"/>
                <a:gd name="T5" fmla="*/ 229 h 300"/>
                <a:gd name="T6" fmla="*/ 428 w 515"/>
                <a:gd name="T7" fmla="*/ 222 h 300"/>
                <a:gd name="T8" fmla="*/ 377 w 515"/>
                <a:gd name="T9" fmla="*/ 227 h 300"/>
                <a:gd name="T10" fmla="*/ 381 w 515"/>
                <a:gd name="T11" fmla="*/ 243 h 300"/>
                <a:gd name="T12" fmla="*/ 431 w 515"/>
                <a:gd name="T13" fmla="*/ 246 h 300"/>
                <a:gd name="T14" fmla="*/ 435 w 515"/>
                <a:gd name="T15" fmla="*/ 270 h 300"/>
                <a:gd name="T16" fmla="*/ 431 w 515"/>
                <a:gd name="T17" fmla="*/ 275 h 300"/>
                <a:gd name="T18" fmla="*/ 414 w 515"/>
                <a:gd name="T19" fmla="*/ 299 h 300"/>
                <a:gd name="T20" fmla="*/ 393 w 515"/>
                <a:gd name="T21" fmla="*/ 272 h 300"/>
                <a:gd name="T22" fmla="*/ 378 w 515"/>
                <a:gd name="T23" fmla="*/ 261 h 300"/>
                <a:gd name="T24" fmla="*/ 357 w 515"/>
                <a:gd name="T25" fmla="*/ 281 h 300"/>
                <a:gd name="T26" fmla="*/ 319 w 515"/>
                <a:gd name="T27" fmla="*/ 281 h 300"/>
                <a:gd name="T28" fmla="*/ 313 w 515"/>
                <a:gd name="T29" fmla="*/ 295 h 300"/>
                <a:gd name="T30" fmla="*/ 292 w 515"/>
                <a:gd name="T31" fmla="*/ 296 h 300"/>
                <a:gd name="T32" fmla="*/ 277 w 515"/>
                <a:gd name="T33" fmla="*/ 282 h 300"/>
                <a:gd name="T34" fmla="*/ 273 w 515"/>
                <a:gd name="T35" fmla="*/ 245 h 300"/>
                <a:gd name="T36" fmla="*/ 193 w 515"/>
                <a:gd name="T37" fmla="*/ 260 h 300"/>
                <a:gd name="T38" fmla="*/ 155 w 515"/>
                <a:gd name="T39" fmla="*/ 279 h 300"/>
                <a:gd name="T40" fmla="*/ 153 w 515"/>
                <a:gd name="T41" fmla="*/ 280 h 300"/>
                <a:gd name="T42" fmla="*/ 147 w 515"/>
                <a:gd name="T43" fmla="*/ 284 h 300"/>
                <a:gd name="T44" fmla="*/ 145 w 515"/>
                <a:gd name="T45" fmla="*/ 285 h 300"/>
                <a:gd name="T46" fmla="*/ 140 w 515"/>
                <a:gd name="T47" fmla="*/ 287 h 300"/>
                <a:gd name="T48" fmla="*/ 134 w 515"/>
                <a:gd name="T49" fmla="*/ 289 h 300"/>
                <a:gd name="T50" fmla="*/ 130 w 515"/>
                <a:gd name="T51" fmla="*/ 290 h 300"/>
                <a:gd name="T52" fmla="*/ 124 w 515"/>
                <a:gd name="T53" fmla="*/ 291 h 300"/>
                <a:gd name="T54" fmla="*/ 117 w 515"/>
                <a:gd name="T55" fmla="*/ 293 h 300"/>
                <a:gd name="T56" fmla="*/ 110 w 515"/>
                <a:gd name="T57" fmla="*/ 293 h 300"/>
                <a:gd name="T58" fmla="*/ 105 w 515"/>
                <a:gd name="T59" fmla="*/ 294 h 300"/>
                <a:gd name="T60" fmla="*/ 106 w 515"/>
                <a:gd name="T61" fmla="*/ 290 h 300"/>
                <a:gd name="T62" fmla="*/ 106 w 515"/>
                <a:gd name="T63" fmla="*/ 287 h 300"/>
                <a:gd name="T64" fmla="*/ 107 w 515"/>
                <a:gd name="T65" fmla="*/ 279 h 300"/>
                <a:gd name="T66" fmla="*/ 107 w 515"/>
                <a:gd name="T67" fmla="*/ 276 h 300"/>
                <a:gd name="T68" fmla="*/ 107 w 515"/>
                <a:gd name="T69" fmla="*/ 275 h 300"/>
                <a:gd name="T70" fmla="*/ 84 w 515"/>
                <a:gd name="T71" fmla="*/ 252 h 300"/>
                <a:gd name="T72" fmla="*/ 87 w 515"/>
                <a:gd name="T73" fmla="*/ 227 h 300"/>
                <a:gd name="T74" fmla="*/ 91 w 515"/>
                <a:gd name="T75" fmla="*/ 200 h 300"/>
                <a:gd name="T76" fmla="*/ 79 w 515"/>
                <a:gd name="T77" fmla="*/ 181 h 300"/>
                <a:gd name="T78" fmla="*/ 53 w 515"/>
                <a:gd name="T79" fmla="*/ 148 h 300"/>
                <a:gd name="T80" fmla="*/ 2 w 515"/>
                <a:gd name="T81" fmla="*/ 111 h 300"/>
                <a:gd name="T82" fmla="*/ 47 w 515"/>
                <a:gd name="T83" fmla="*/ 72 h 300"/>
                <a:gd name="T84" fmla="*/ 47 w 515"/>
                <a:gd name="T85" fmla="*/ 51 h 300"/>
                <a:gd name="T86" fmla="*/ 56 w 515"/>
                <a:gd name="T87" fmla="*/ 32 h 300"/>
                <a:gd name="T88" fmla="*/ 126 w 515"/>
                <a:gd name="T89" fmla="*/ 31 h 300"/>
                <a:gd name="T90" fmla="*/ 193 w 515"/>
                <a:gd name="T91" fmla="*/ 30 h 300"/>
                <a:gd name="T92" fmla="*/ 226 w 515"/>
                <a:gd name="T93" fmla="*/ 16 h 300"/>
                <a:gd name="T94" fmla="*/ 277 w 515"/>
                <a:gd name="T95" fmla="*/ 15 h 300"/>
                <a:gd name="T96" fmla="*/ 292 w 515"/>
                <a:gd name="T97" fmla="*/ 1 h 300"/>
                <a:gd name="T98" fmla="*/ 340 w 515"/>
                <a:gd name="T99" fmla="*/ 0 h 300"/>
                <a:gd name="T100" fmla="*/ 387 w 515"/>
                <a:gd name="T101" fmla="*/ 50 h 300"/>
                <a:gd name="T102" fmla="*/ 397 w 515"/>
                <a:gd name="T103" fmla="*/ 134 h 300"/>
                <a:gd name="T104" fmla="*/ 513 w 515"/>
                <a:gd name="T105" fmla="*/ 225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15" h="300">
                  <a:moveTo>
                    <a:pt x="515" y="228"/>
                  </a:moveTo>
                  <a:cubicBezTo>
                    <a:pt x="515" y="264"/>
                    <a:pt x="515" y="264"/>
                    <a:pt x="515" y="264"/>
                  </a:cubicBezTo>
                  <a:cubicBezTo>
                    <a:pt x="515" y="266"/>
                    <a:pt x="513" y="268"/>
                    <a:pt x="511" y="268"/>
                  </a:cubicBezTo>
                  <a:cubicBezTo>
                    <a:pt x="507" y="269"/>
                    <a:pt x="499" y="270"/>
                    <a:pt x="497" y="267"/>
                  </a:cubicBezTo>
                  <a:cubicBezTo>
                    <a:pt x="494" y="264"/>
                    <a:pt x="473" y="241"/>
                    <a:pt x="468" y="241"/>
                  </a:cubicBezTo>
                  <a:cubicBezTo>
                    <a:pt x="466" y="241"/>
                    <a:pt x="454" y="234"/>
                    <a:pt x="444" y="229"/>
                  </a:cubicBezTo>
                  <a:cubicBezTo>
                    <a:pt x="438" y="226"/>
                    <a:pt x="433" y="223"/>
                    <a:pt x="431" y="222"/>
                  </a:cubicBezTo>
                  <a:cubicBezTo>
                    <a:pt x="430" y="222"/>
                    <a:pt x="429" y="222"/>
                    <a:pt x="428" y="222"/>
                  </a:cubicBezTo>
                  <a:cubicBezTo>
                    <a:pt x="381" y="222"/>
                    <a:pt x="381" y="222"/>
                    <a:pt x="381" y="222"/>
                  </a:cubicBezTo>
                  <a:cubicBezTo>
                    <a:pt x="379" y="222"/>
                    <a:pt x="377" y="224"/>
                    <a:pt x="377" y="227"/>
                  </a:cubicBezTo>
                  <a:cubicBezTo>
                    <a:pt x="377" y="239"/>
                    <a:pt x="377" y="239"/>
                    <a:pt x="377" y="239"/>
                  </a:cubicBezTo>
                  <a:cubicBezTo>
                    <a:pt x="377" y="241"/>
                    <a:pt x="379" y="243"/>
                    <a:pt x="381" y="243"/>
                  </a:cubicBezTo>
                  <a:cubicBezTo>
                    <a:pt x="426" y="242"/>
                    <a:pt x="426" y="242"/>
                    <a:pt x="426" y="242"/>
                  </a:cubicBezTo>
                  <a:cubicBezTo>
                    <a:pt x="429" y="242"/>
                    <a:pt x="431" y="244"/>
                    <a:pt x="431" y="246"/>
                  </a:cubicBezTo>
                  <a:cubicBezTo>
                    <a:pt x="434" y="269"/>
                    <a:pt x="434" y="269"/>
                    <a:pt x="434" y="269"/>
                  </a:cubicBezTo>
                  <a:cubicBezTo>
                    <a:pt x="434" y="269"/>
                    <a:pt x="434" y="269"/>
                    <a:pt x="435" y="270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31" y="275"/>
                    <a:pt x="431" y="275"/>
                    <a:pt x="431" y="275"/>
                  </a:cubicBezTo>
                  <a:cubicBezTo>
                    <a:pt x="418" y="297"/>
                    <a:pt x="418" y="297"/>
                    <a:pt x="418" y="297"/>
                  </a:cubicBezTo>
                  <a:cubicBezTo>
                    <a:pt x="417" y="298"/>
                    <a:pt x="416" y="299"/>
                    <a:pt x="414" y="299"/>
                  </a:cubicBezTo>
                  <a:cubicBezTo>
                    <a:pt x="409" y="299"/>
                    <a:pt x="397" y="300"/>
                    <a:pt x="393" y="299"/>
                  </a:cubicBezTo>
                  <a:cubicBezTo>
                    <a:pt x="390" y="298"/>
                    <a:pt x="392" y="280"/>
                    <a:pt x="393" y="272"/>
                  </a:cubicBezTo>
                  <a:cubicBezTo>
                    <a:pt x="393" y="271"/>
                    <a:pt x="392" y="269"/>
                    <a:pt x="391" y="268"/>
                  </a:cubicBezTo>
                  <a:cubicBezTo>
                    <a:pt x="378" y="261"/>
                    <a:pt x="378" y="261"/>
                    <a:pt x="378" y="261"/>
                  </a:cubicBezTo>
                  <a:cubicBezTo>
                    <a:pt x="376" y="260"/>
                    <a:pt x="373" y="260"/>
                    <a:pt x="372" y="262"/>
                  </a:cubicBezTo>
                  <a:cubicBezTo>
                    <a:pt x="357" y="281"/>
                    <a:pt x="357" y="281"/>
                    <a:pt x="357" y="281"/>
                  </a:cubicBezTo>
                  <a:cubicBezTo>
                    <a:pt x="356" y="282"/>
                    <a:pt x="354" y="282"/>
                    <a:pt x="353" y="282"/>
                  </a:cubicBezTo>
                  <a:cubicBezTo>
                    <a:pt x="319" y="281"/>
                    <a:pt x="319" y="281"/>
                    <a:pt x="319" y="281"/>
                  </a:cubicBezTo>
                  <a:cubicBezTo>
                    <a:pt x="317" y="280"/>
                    <a:pt x="315" y="282"/>
                    <a:pt x="314" y="284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2" y="297"/>
                    <a:pt x="310" y="299"/>
                    <a:pt x="308" y="298"/>
                  </a:cubicBezTo>
                  <a:cubicBezTo>
                    <a:pt x="292" y="296"/>
                    <a:pt x="292" y="296"/>
                    <a:pt x="292" y="296"/>
                  </a:cubicBezTo>
                  <a:cubicBezTo>
                    <a:pt x="291" y="296"/>
                    <a:pt x="291" y="296"/>
                    <a:pt x="290" y="295"/>
                  </a:cubicBezTo>
                  <a:cubicBezTo>
                    <a:pt x="287" y="293"/>
                    <a:pt x="279" y="285"/>
                    <a:pt x="277" y="282"/>
                  </a:cubicBezTo>
                  <a:cubicBezTo>
                    <a:pt x="276" y="280"/>
                    <a:pt x="277" y="259"/>
                    <a:pt x="277" y="250"/>
                  </a:cubicBezTo>
                  <a:cubicBezTo>
                    <a:pt x="277" y="248"/>
                    <a:pt x="275" y="245"/>
                    <a:pt x="273" y="245"/>
                  </a:cubicBezTo>
                  <a:cubicBezTo>
                    <a:pt x="266" y="245"/>
                    <a:pt x="254" y="246"/>
                    <a:pt x="241" y="253"/>
                  </a:cubicBezTo>
                  <a:cubicBezTo>
                    <a:pt x="222" y="263"/>
                    <a:pt x="205" y="261"/>
                    <a:pt x="193" y="260"/>
                  </a:cubicBezTo>
                  <a:cubicBezTo>
                    <a:pt x="181" y="258"/>
                    <a:pt x="171" y="262"/>
                    <a:pt x="157" y="277"/>
                  </a:cubicBezTo>
                  <a:cubicBezTo>
                    <a:pt x="156" y="278"/>
                    <a:pt x="156" y="278"/>
                    <a:pt x="155" y="279"/>
                  </a:cubicBezTo>
                  <a:cubicBezTo>
                    <a:pt x="155" y="279"/>
                    <a:pt x="154" y="279"/>
                    <a:pt x="154" y="280"/>
                  </a:cubicBezTo>
                  <a:cubicBezTo>
                    <a:pt x="154" y="280"/>
                    <a:pt x="153" y="280"/>
                    <a:pt x="153" y="280"/>
                  </a:cubicBezTo>
                  <a:cubicBezTo>
                    <a:pt x="153" y="281"/>
                    <a:pt x="152" y="281"/>
                    <a:pt x="152" y="281"/>
                  </a:cubicBezTo>
                  <a:cubicBezTo>
                    <a:pt x="150" y="282"/>
                    <a:pt x="149" y="283"/>
                    <a:pt x="147" y="284"/>
                  </a:cubicBezTo>
                  <a:cubicBezTo>
                    <a:pt x="147" y="284"/>
                    <a:pt x="146" y="285"/>
                    <a:pt x="146" y="285"/>
                  </a:cubicBezTo>
                  <a:cubicBezTo>
                    <a:pt x="145" y="285"/>
                    <a:pt x="145" y="285"/>
                    <a:pt x="145" y="285"/>
                  </a:cubicBezTo>
                  <a:cubicBezTo>
                    <a:pt x="144" y="286"/>
                    <a:pt x="143" y="286"/>
                    <a:pt x="143" y="286"/>
                  </a:cubicBezTo>
                  <a:cubicBezTo>
                    <a:pt x="142" y="287"/>
                    <a:pt x="141" y="287"/>
                    <a:pt x="140" y="287"/>
                  </a:cubicBezTo>
                  <a:cubicBezTo>
                    <a:pt x="139" y="288"/>
                    <a:pt x="138" y="288"/>
                    <a:pt x="137" y="288"/>
                  </a:cubicBezTo>
                  <a:cubicBezTo>
                    <a:pt x="136" y="289"/>
                    <a:pt x="135" y="289"/>
                    <a:pt x="134" y="289"/>
                  </a:cubicBezTo>
                  <a:cubicBezTo>
                    <a:pt x="133" y="290"/>
                    <a:pt x="132" y="290"/>
                    <a:pt x="130" y="290"/>
                  </a:cubicBezTo>
                  <a:cubicBezTo>
                    <a:pt x="130" y="290"/>
                    <a:pt x="130" y="290"/>
                    <a:pt x="130" y="290"/>
                  </a:cubicBezTo>
                  <a:cubicBezTo>
                    <a:pt x="129" y="290"/>
                    <a:pt x="128" y="291"/>
                    <a:pt x="127" y="291"/>
                  </a:cubicBezTo>
                  <a:cubicBezTo>
                    <a:pt x="126" y="291"/>
                    <a:pt x="125" y="291"/>
                    <a:pt x="124" y="291"/>
                  </a:cubicBezTo>
                  <a:cubicBezTo>
                    <a:pt x="122" y="292"/>
                    <a:pt x="121" y="292"/>
                    <a:pt x="120" y="292"/>
                  </a:cubicBezTo>
                  <a:cubicBezTo>
                    <a:pt x="119" y="292"/>
                    <a:pt x="118" y="293"/>
                    <a:pt x="117" y="293"/>
                  </a:cubicBezTo>
                  <a:cubicBezTo>
                    <a:pt x="116" y="293"/>
                    <a:pt x="115" y="293"/>
                    <a:pt x="114" y="293"/>
                  </a:cubicBezTo>
                  <a:cubicBezTo>
                    <a:pt x="113" y="293"/>
                    <a:pt x="111" y="293"/>
                    <a:pt x="110" y="293"/>
                  </a:cubicBezTo>
                  <a:cubicBezTo>
                    <a:pt x="108" y="294"/>
                    <a:pt x="107" y="294"/>
                    <a:pt x="106" y="294"/>
                  </a:cubicBezTo>
                  <a:cubicBezTo>
                    <a:pt x="106" y="294"/>
                    <a:pt x="106" y="294"/>
                    <a:pt x="105" y="294"/>
                  </a:cubicBezTo>
                  <a:cubicBezTo>
                    <a:pt x="103" y="294"/>
                    <a:pt x="103" y="294"/>
                    <a:pt x="103" y="294"/>
                  </a:cubicBezTo>
                  <a:cubicBezTo>
                    <a:pt x="104" y="294"/>
                    <a:pt x="106" y="292"/>
                    <a:pt x="106" y="290"/>
                  </a:cubicBezTo>
                  <a:cubicBezTo>
                    <a:pt x="106" y="290"/>
                    <a:pt x="106" y="289"/>
                    <a:pt x="106" y="289"/>
                  </a:cubicBezTo>
                  <a:cubicBezTo>
                    <a:pt x="106" y="288"/>
                    <a:pt x="106" y="288"/>
                    <a:pt x="106" y="287"/>
                  </a:cubicBezTo>
                  <a:cubicBezTo>
                    <a:pt x="106" y="286"/>
                    <a:pt x="106" y="284"/>
                    <a:pt x="106" y="283"/>
                  </a:cubicBezTo>
                  <a:cubicBezTo>
                    <a:pt x="107" y="281"/>
                    <a:pt x="107" y="280"/>
                    <a:pt x="107" y="279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7" y="278"/>
                    <a:pt x="107" y="277"/>
                    <a:pt x="107" y="276"/>
                  </a:cubicBezTo>
                  <a:cubicBezTo>
                    <a:pt x="107" y="276"/>
                    <a:pt x="107" y="276"/>
                    <a:pt x="107" y="276"/>
                  </a:cubicBezTo>
                  <a:cubicBezTo>
                    <a:pt x="107" y="275"/>
                    <a:pt x="107" y="275"/>
                    <a:pt x="107" y="275"/>
                  </a:cubicBezTo>
                  <a:cubicBezTo>
                    <a:pt x="107" y="273"/>
                    <a:pt x="107" y="272"/>
                    <a:pt x="107" y="271"/>
                  </a:cubicBezTo>
                  <a:cubicBezTo>
                    <a:pt x="108" y="268"/>
                    <a:pt x="94" y="259"/>
                    <a:pt x="84" y="252"/>
                  </a:cubicBezTo>
                  <a:cubicBezTo>
                    <a:pt x="80" y="249"/>
                    <a:pt x="76" y="246"/>
                    <a:pt x="75" y="245"/>
                  </a:cubicBezTo>
                  <a:cubicBezTo>
                    <a:pt x="74" y="242"/>
                    <a:pt x="84" y="230"/>
                    <a:pt x="87" y="227"/>
                  </a:cubicBezTo>
                  <a:cubicBezTo>
                    <a:pt x="88" y="226"/>
                    <a:pt x="88" y="225"/>
                    <a:pt x="89" y="224"/>
                  </a:cubicBezTo>
                  <a:cubicBezTo>
                    <a:pt x="91" y="200"/>
                    <a:pt x="91" y="200"/>
                    <a:pt x="91" y="200"/>
                  </a:cubicBezTo>
                  <a:cubicBezTo>
                    <a:pt x="91" y="199"/>
                    <a:pt x="91" y="198"/>
                    <a:pt x="90" y="197"/>
                  </a:cubicBezTo>
                  <a:cubicBezTo>
                    <a:pt x="88" y="194"/>
                    <a:pt x="84" y="188"/>
                    <a:pt x="79" y="181"/>
                  </a:cubicBezTo>
                  <a:cubicBezTo>
                    <a:pt x="75" y="176"/>
                    <a:pt x="71" y="170"/>
                    <a:pt x="67" y="164"/>
                  </a:cubicBezTo>
                  <a:cubicBezTo>
                    <a:pt x="60" y="156"/>
                    <a:pt x="54" y="149"/>
                    <a:pt x="53" y="148"/>
                  </a:cubicBezTo>
                  <a:cubicBezTo>
                    <a:pt x="47" y="145"/>
                    <a:pt x="32" y="144"/>
                    <a:pt x="21" y="144"/>
                  </a:cubicBezTo>
                  <a:cubicBezTo>
                    <a:pt x="11" y="144"/>
                    <a:pt x="3" y="116"/>
                    <a:pt x="2" y="111"/>
                  </a:cubicBezTo>
                  <a:cubicBezTo>
                    <a:pt x="0" y="107"/>
                    <a:pt x="36" y="81"/>
                    <a:pt x="45" y="75"/>
                  </a:cubicBezTo>
                  <a:cubicBezTo>
                    <a:pt x="46" y="74"/>
                    <a:pt x="47" y="73"/>
                    <a:pt x="47" y="7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2"/>
                    <a:pt x="47" y="51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1"/>
                    <a:pt x="123" y="29"/>
                    <a:pt x="126" y="31"/>
                  </a:cubicBezTo>
                  <a:cubicBezTo>
                    <a:pt x="128" y="33"/>
                    <a:pt x="155" y="10"/>
                    <a:pt x="159" y="10"/>
                  </a:cubicBezTo>
                  <a:cubicBezTo>
                    <a:pt x="163" y="11"/>
                    <a:pt x="190" y="29"/>
                    <a:pt x="193" y="30"/>
                  </a:cubicBezTo>
                  <a:cubicBezTo>
                    <a:pt x="195" y="32"/>
                    <a:pt x="221" y="16"/>
                    <a:pt x="225" y="16"/>
                  </a:cubicBezTo>
                  <a:cubicBezTo>
                    <a:pt x="226" y="16"/>
                    <a:pt x="226" y="16"/>
                    <a:pt x="226" y="16"/>
                  </a:cubicBezTo>
                  <a:cubicBezTo>
                    <a:pt x="234" y="16"/>
                    <a:pt x="266" y="16"/>
                    <a:pt x="274" y="16"/>
                  </a:cubicBezTo>
                  <a:cubicBezTo>
                    <a:pt x="275" y="16"/>
                    <a:pt x="276" y="16"/>
                    <a:pt x="277" y="15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2" y="1"/>
                    <a:pt x="292" y="1"/>
                    <a:pt x="292" y="1"/>
                  </a:cubicBezTo>
                  <a:cubicBezTo>
                    <a:pt x="293" y="0"/>
                    <a:pt x="294" y="0"/>
                    <a:pt x="295" y="0"/>
                  </a:cubicBezTo>
                  <a:cubicBezTo>
                    <a:pt x="340" y="0"/>
                    <a:pt x="340" y="0"/>
                    <a:pt x="340" y="0"/>
                  </a:cubicBezTo>
                  <a:cubicBezTo>
                    <a:pt x="341" y="0"/>
                    <a:pt x="343" y="0"/>
                    <a:pt x="344" y="1"/>
                  </a:cubicBezTo>
                  <a:cubicBezTo>
                    <a:pt x="350" y="9"/>
                    <a:pt x="378" y="44"/>
                    <a:pt x="387" y="50"/>
                  </a:cubicBezTo>
                  <a:cubicBezTo>
                    <a:pt x="388" y="51"/>
                    <a:pt x="389" y="53"/>
                    <a:pt x="389" y="54"/>
                  </a:cubicBezTo>
                  <a:cubicBezTo>
                    <a:pt x="389" y="67"/>
                    <a:pt x="390" y="126"/>
                    <a:pt x="397" y="134"/>
                  </a:cubicBezTo>
                  <a:cubicBezTo>
                    <a:pt x="404" y="143"/>
                    <a:pt x="425" y="178"/>
                    <a:pt x="454" y="188"/>
                  </a:cubicBezTo>
                  <a:cubicBezTo>
                    <a:pt x="478" y="197"/>
                    <a:pt x="506" y="219"/>
                    <a:pt x="513" y="225"/>
                  </a:cubicBezTo>
                  <a:cubicBezTo>
                    <a:pt x="514" y="225"/>
                    <a:pt x="515" y="227"/>
                    <a:pt x="515" y="228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49">
              <a:extLst>
                <a:ext uri="{FF2B5EF4-FFF2-40B4-BE49-F238E27FC236}">
                  <a16:creationId xmlns:a16="http://schemas.microsoft.com/office/drawing/2014/main" id="{DD242429-4EA1-4593-9EE5-0780CA1B46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45663" y="3281363"/>
              <a:ext cx="1244600" cy="730250"/>
            </a:xfrm>
            <a:custGeom>
              <a:avLst/>
              <a:gdLst>
                <a:gd name="T0" fmla="*/ 393 w 523"/>
                <a:gd name="T1" fmla="*/ 275 h 307"/>
                <a:gd name="T2" fmla="*/ 357 w 523"/>
                <a:gd name="T3" fmla="*/ 290 h 307"/>
                <a:gd name="T4" fmla="*/ 311 w 523"/>
                <a:gd name="T5" fmla="*/ 306 h 307"/>
                <a:gd name="T6" fmla="*/ 277 w 523"/>
                <a:gd name="T7" fmla="*/ 254 h 307"/>
                <a:gd name="T8" fmla="*/ 163 w 523"/>
                <a:gd name="T9" fmla="*/ 284 h 307"/>
                <a:gd name="T10" fmla="*/ 158 w 523"/>
                <a:gd name="T11" fmla="*/ 288 h 307"/>
                <a:gd name="T12" fmla="*/ 148 w 523"/>
                <a:gd name="T13" fmla="*/ 294 h 307"/>
                <a:gd name="T14" fmla="*/ 138 w 523"/>
                <a:gd name="T15" fmla="*/ 297 h 307"/>
                <a:gd name="T16" fmla="*/ 129 w 523"/>
                <a:gd name="T17" fmla="*/ 299 h 307"/>
                <a:gd name="T18" fmla="*/ 118 w 523"/>
                <a:gd name="T19" fmla="*/ 301 h 307"/>
                <a:gd name="T20" fmla="*/ 103 w 523"/>
                <a:gd name="T21" fmla="*/ 299 h 307"/>
                <a:gd name="T22" fmla="*/ 107 w 523"/>
                <a:gd name="T23" fmla="*/ 291 h 307"/>
                <a:gd name="T24" fmla="*/ 107 w 523"/>
                <a:gd name="T25" fmla="*/ 280 h 307"/>
                <a:gd name="T26" fmla="*/ 89 w 523"/>
                <a:gd name="T27" fmla="*/ 261 h 307"/>
                <a:gd name="T28" fmla="*/ 89 w 523"/>
                <a:gd name="T29" fmla="*/ 228 h 307"/>
                <a:gd name="T30" fmla="*/ 68 w 523"/>
                <a:gd name="T31" fmla="*/ 171 h 307"/>
                <a:gd name="T32" fmla="*/ 2 w 523"/>
                <a:gd name="T33" fmla="*/ 117 h 307"/>
                <a:gd name="T34" fmla="*/ 48 w 523"/>
                <a:gd name="T35" fmla="*/ 54 h 307"/>
                <a:gd name="T36" fmla="*/ 145 w 523"/>
                <a:gd name="T37" fmla="*/ 22 h 307"/>
                <a:gd name="T38" fmla="*/ 230 w 523"/>
                <a:gd name="T39" fmla="*/ 16 h 307"/>
                <a:gd name="T40" fmla="*/ 294 w 523"/>
                <a:gd name="T41" fmla="*/ 2 h 307"/>
                <a:gd name="T42" fmla="*/ 393 w 523"/>
                <a:gd name="T43" fmla="*/ 52 h 307"/>
                <a:gd name="T44" fmla="*/ 459 w 523"/>
                <a:gd name="T45" fmla="*/ 189 h 307"/>
                <a:gd name="T46" fmla="*/ 516 w 523"/>
                <a:gd name="T47" fmla="*/ 276 h 307"/>
                <a:gd name="T48" fmla="*/ 433 w 523"/>
                <a:gd name="T49" fmla="*/ 229 h 307"/>
                <a:gd name="T50" fmla="*/ 385 w 523"/>
                <a:gd name="T51" fmla="*/ 230 h 307"/>
                <a:gd name="T52" fmla="*/ 385 w 523"/>
                <a:gd name="T53" fmla="*/ 244 h 307"/>
                <a:gd name="T54" fmla="*/ 441 w 523"/>
                <a:gd name="T55" fmla="*/ 271 h 307"/>
                <a:gd name="T56" fmla="*/ 425 w 523"/>
                <a:gd name="T57" fmla="*/ 303 h 307"/>
                <a:gd name="T58" fmla="*/ 418 w 523"/>
                <a:gd name="T59" fmla="*/ 299 h 307"/>
                <a:gd name="T60" fmla="*/ 433 w 523"/>
                <a:gd name="T61" fmla="*/ 276 h 307"/>
                <a:gd name="T62" fmla="*/ 430 w 523"/>
                <a:gd name="T63" fmla="*/ 250 h 307"/>
                <a:gd name="T64" fmla="*/ 377 w 523"/>
                <a:gd name="T65" fmla="*/ 243 h 307"/>
                <a:gd name="T66" fmla="*/ 436 w 523"/>
                <a:gd name="T67" fmla="*/ 223 h 307"/>
                <a:gd name="T68" fmla="*/ 504 w 523"/>
                <a:gd name="T69" fmla="*/ 269 h 307"/>
                <a:gd name="T70" fmla="*/ 515 w 523"/>
                <a:gd name="T71" fmla="*/ 231 h 307"/>
                <a:gd name="T72" fmla="*/ 389 w 523"/>
                <a:gd name="T73" fmla="*/ 58 h 307"/>
                <a:gd name="T74" fmla="*/ 299 w 523"/>
                <a:gd name="T75" fmla="*/ 7 h 307"/>
                <a:gd name="T76" fmla="*/ 278 w 523"/>
                <a:gd name="T77" fmla="*/ 24 h 307"/>
                <a:gd name="T78" fmla="*/ 195 w 523"/>
                <a:gd name="T79" fmla="*/ 37 h 307"/>
                <a:gd name="T80" fmla="*/ 63 w 523"/>
                <a:gd name="T81" fmla="*/ 38 h 307"/>
                <a:gd name="T82" fmla="*/ 51 w 523"/>
                <a:gd name="T83" fmla="*/ 82 h 307"/>
                <a:gd name="T84" fmla="*/ 58 w 523"/>
                <a:gd name="T85" fmla="*/ 149 h 307"/>
                <a:gd name="T86" fmla="*/ 98 w 523"/>
                <a:gd name="T87" fmla="*/ 204 h 307"/>
                <a:gd name="T88" fmla="*/ 90 w 523"/>
                <a:gd name="T89" fmla="*/ 253 h 307"/>
                <a:gd name="T90" fmla="*/ 115 w 523"/>
                <a:gd name="T91" fmla="*/ 280 h 307"/>
                <a:gd name="T92" fmla="*/ 114 w 523"/>
                <a:gd name="T93" fmla="*/ 293 h 307"/>
                <a:gd name="T94" fmla="*/ 118 w 523"/>
                <a:gd name="T95" fmla="*/ 293 h 307"/>
                <a:gd name="T96" fmla="*/ 130 w 523"/>
                <a:gd name="T97" fmla="*/ 291 h 307"/>
                <a:gd name="T98" fmla="*/ 137 w 523"/>
                <a:gd name="T99" fmla="*/ 290 h 307"/>
                <a:gd name="T100" fmla="*/ 147 w 523"/>
                <a:gd name="T101" fmla="*/ 286 h 307"/>
                <a:gd name="T102" fmla="*/ 154 w 523"/>
                <a:gd name="T103" fmla="*/ 282 h 307"/>
                <a:gd name="T104" fmla="*/ 157 w 523"/>
                <a:gd name="T105" fmla="*/ 280 h 307"/>
                <a:gd name="T106" fmla="*/ 277 w 523"/>
                <a:gd name="T107" fmla="*/ 246 h 307"/>
                <a:gd name="T108" fmla="*/ 297 w 523"/>
                <a:gd name="T109" fmla="*/ 297 h 307"/>
                <a:gd name="T110" fmla="*/ 323 w 523"/>
                <a:gd name="T111" fmla="*/ 281 h 307"/>
                <a:gd name="T112" fmla="*/ 383 w 523"/>
                <a:gd name="T113" fmla="*/ 262 h 307"/>
                <a:gd name="T114" fmla="*/ 398 w 523"/>
                <a:gd name="T115" fmla="*/ 299 h 307"/>
                <a:gd name="T116" fmla="*/ 108 w 523"/>
                <a:gd name="T117" fmla="*/ 275 h 307"/>
                <a:gd name="T118" fmla="*/ 504 w 523"/>
                <a:gd name="T119" fmla="*/ 269 h 307"/>
                <a:gd name="T120" fmla="*/ 9 w 523"/>
                <a:gd name="T121" fmla="*/ 114 h 307"/>
                <a:gd name="T122" fmla="*/ 127 w 523"/>
                <a:gd name="T123" fmla="*/ 3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23" h="307">
                  <a:moveTo>
                    <a:pt x="405" y="307"/>
                  </a:moveTo>
                  <a:cubicBezTo>
                    <a:pt x="401" y="307"/>
                    <a:pt x="398" y="307"/>
                    <a:pt x="397" y="306"/>
                  </a:cubicBezTo>
                  <a:cubicBezTo>
                    <a:pt x="393" y="306"/>
                    <a:pt x="390" y="303"/>
                    <a:pt x="393" y="276"/>
                  </a:cubicBezTo>
                  <a:cubicBezTo>
                    <a:pt x="393" y="276"/>
                    <a:pt x="393" y="275"/>
                    <a:pt x="393" y="275"/>
                  </a:cubicBezTo>
                  <a:cubicBezTo>
                    <a:pt x="380" y="268"/>
                    <a:pt x="380" y="268"/>
                    <a:pt x="380" y="268"/>
                  </a:cubicBezTo>
                  <a:cubicBezTo>
                    <a:pt x="379" y="268"/>
                    <a:pt x="379" y="268"/>
                    <a:pt x="379" y="268"/>
                  </a:cubicBezTo>
                  <a:cubicBezTo>
                    <a:pt x="364" y="287"/>
                    <a:pt x="364" y="287"/>
                    <a:pt x="364" y="287"/>
                  </a:cubicBezTo>
                  <a:cubicBezTo>
                    <a:pt x="362" y="289"/>
                    <a:pt x="359" y="290"/>
                    <a:pt x="357" y="290"/>
                  </a:cubicBezTo>
                  <a:cubicBezTo>
                    <a:pt x="323" y="288"/>
                    <a:pt x="323" y="288"/>
                    <a:pt x="323" y="288"/>
                  </a:cubicBezTo>
                  <a:cubicBezTo>
                    <a:pt x="322" y="288"/>
                    <a:pt x="322" y="288"/>
                    <a:pt x="322" y="289"/>
                  </a:cubicBezTo>
                  <a:cubicBezTo>
                    <a:pt x="320" y="299"/>
                    <a:pt x="320" y="299"/>
                    <a:pt x="320" y="299"/>
                  </a:cubicBezTo>
                  <a:cubicBezTo>
                    <a:pt x="320" y="304"/>
                    <a:pt x="316" y="306"/>
                    <a:pt x="311" y="306"/>
                  </a:cubicBezTo>
                  <a:cubicBezTo>
                    <a:pt x="296" y="304"/>
                    <a:pt x="296" y="304"/>
                    <a:pt x="296" y="304"/>
                  </a:cubicBezTo>
                  <a:cubicBezTo>
                    <a:pt x="294" y="304"/>
                    <a:pt x="293" y="303"/>
                    <a:pt x="291" y="302"/>
                  </a:cubicBezTo>
                  <a:cubicBezTo>
                    <a:pt x="288" y="299"/>
                    <a:pt x="280" y="291"/>
                    <a:pt x="278" y="288"/>
                  </a:cubicBezTo>
                  <a:cubicBezTo>
                    <a:pt x="277" y="287"/>
                    <a:pt x="276" y="285"/>
                    <a:pt x="277" y="254"/>
                  </a:cubicBezTo>
                  <a:cubicBezTo>
                    <a:pt x="277" y="253"/>
                    <a:pt x="277" y="253"/>
                    <a:pt x="276" y="253"/>
                  </a:cubicBezTo>
                  <a:cubicBezTo>
                    <a:pt x="270" y="253"/>
                    <a:pt x="259" y="253"/>
                    <a:pt x="247" y="260"/>
                  </a:cubicBezTo>
                  <a:cubicBezTo>
                    <a:pt x="227" y="270"/>
                    <a:pt x="209" y="268"/>
                    <a:pt x="197" y="267"/>
                  </a:cubicBezTo>
                  <a:cubicBezTo>
                    <a:pt x="187" y="266"/>
                    <a:pt x="178" y="268"/>
                    <a:pt x="163" y="284"/>
                  </a:cubicBezTo>
                  <a:cubicBezTo>
                    <a:pt x="163" y="284"/>
                    <a:pt x="162" y="285"/>
                    <a:pt x="162" y="285"/>
                  </a:cubicBezTo>
                  <a:cubicBezTo>
                    <a:pt x="161" y="286"/>
                    <a:pt x="161" y="286"/>
                    <a:pt x="160" y="286"/>
                  </a:cubicBezTo>
                  <a:cubicBezTo>
                    <a:pt x="160" y="287"/>
                    <a:pt x="160" y="287"/>
                    <a:pt x="159" y="287"/>
                  </a:cubicBezTo>
                  <a:cubicBezTo>
                    <a:pt x="159" y="288"/>
                    <a:pt x="159" y="288"/>
                    <a:pt x="158" y="288"/>
                  </a:cubicBezTo>
                  <a:cubicBezTo>
                    <a:pt x="156" y="289"/>
                    <a:pt x="155" y="290"/>
                    <a:pt x="153" y="291"/>
                  </a:cubicBezTo>
                  <a:cubicBezTo>
                    <a:pt x="152" y="292"/>
                    <a:pt x="152" y="292"/>
                    <a:pt x="151" y="292"/>
                  </a:cubicBezTo>
                  <a:cubicBezTo>
                    <a:pt x="151" y="292"/>
                    <a:pt x="151" y="292"/>
                    <a:pt x="151" y="292"/>
                  </a:cubicBezTo>
                  <a:cubicBezTo>
                    <a:pt x="150" y="293"/>
                    <a:pt x="149" y="293"/>
                    <a:pt x="148" y="294"/>
                  </a:cubicBezTo>
                  <a:cubicBezTo>
                    <a:pt x="147" y="294"/>
                    <a:pt x="146" y="294"/>
                    <a:pt x="145" y="295"/>
                  </a:cubicBezTo>
                  <a:cubicBezTo>
                    <a:pt x="144" y="295"/>
                    <a:pt x="143" y="295"/>
                    <a:pt x="142" y="296"/>
                  </a:cubicBezTo>
                  <a:cubicBezTo>
                    <a:pt x="141" y="296"/>
                    <a:pt x="140" y="296"/>
                    <a:pt x="139" y="297"/>
                  </a:cubicBezTo>
                  <a:cubicBezTo>
                    <a:pt x="138" y="297"/>
                    <a:pt x="138" y="297"/>
                    <a:pt x="138" y="297"/>
                  </a:cubicBezTo>
                  <a:cubicBezTo>
                    <a:pt x="137" y="297"/>
                    <a:pt x="136" y="297"/>
                    <a:pt x="135" y="298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4" y="298"/>
                    <a:pt x="133" y="298"/>
                    <a:pt x="132" y="298"/>
                  </a:cubicBezTo>
                  <a:cubicBezTo>
                    <a:pt x="131" y="299"/>
                    <a:pt x="130" y="299"/>
                    <a:pt x="129" y="299"/>
                  </a:cubicBezTo>
                  <a:cubicBezTo>
                    <a:pt x="127" y="299"/>
                    <a:pt x="126" y="300"/>
                    <a:pt x="124" y="300"/>
                  </a:cubicBezTo>
                  <a:cubicBezTo>
                    <a:pt x="121" y="300"/>
                    <a:pt x="121" y="300"/>
                    <a:pt x="121" y="300"/>
                  </a:cubicBezTo>
                  <a:cubicBezTo>
                    <a:pt x="120" y="300"/>
                    <a:pt x="120" y="300"/>
                    <a:pt x="119" y="301"/>
                  </a:cubicBezTo>
                  <a:cubicBezTo>
                    <a:pt x="118" y="301"/>
                    <a:pt x="118" y="301"/>
                    <a:pt x="118" y="301"/>
                  </a:cubicBezTo>
                  <a:cubicBezTo>
                    <a:pt x="117" y="301"/>
                    <a:pt x="116" y="301"/>
                    <a:pt x="115" y="301"/>
                  </a:cubicBezTo>
                  <a:cubicBezTo>
                    <a:pt x="113" y="301"/>
                    <a:pt x="111" y="301"/>
                    <a:pt x="110" y="301"/>
                  </a:cubicBezTo>
                  <a:cubicBezTo>
                    <a:pt x="107" y="302"/>
                    <a:pt x="107" y="302"/>
                    <a:pt x="107" y="302"/>
                  </a:cubicBezTo>
                  <a:cubicBezTo>
                    <a:pt x="106" y="302"/>
                    <a:pt x="104" y="301"/>
                    <a:pt x="103" y="299"/>
                  </a:cubicBezTo>
                  <a:cubicBezTo>
                    <a:pt x="103" y="297"/>
                    <a:pt x="104" y="295"/>
                    <a:pt x="106" y="295"/>
                  </a:cubicBezTo>
                  <a:cubicBezTo>
                    <a:pt x="106" y="295"/>
                    <a:pt x="106" y="295"/>
                    <a:pt x="106" y="294"/>
                  </a:cubicBezTo>
                  <a:cubicBezTo>
                    <a:pt x="106" y="293"/>
                    <a:pt x="106" y="293"/>
                    <a:pt x="106" y="292"/>
                  </a:cubicBezTo>
                  <a:cubicBezTo>
                    <a:pt x="107" y="291"/>
                    <a:pt x="107" y="291"/>
                    <a:pt x="107" y="291"/>
                  </a:cubicBezTo>
                  <a:cubicBezTo>
                    <a:pt x="107" y="290"/>
                    <a:pt x="107" y="288"/>
                    <a:pt x="107" y="287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2"/>
                    <a:pt x="107" y="282"/>
                    <a:pt x="107" y="282"/>
                  </a:cubicBezTo>
                  <a:cubicBezTo>
                    <a:pt x="107" y="281"/>
                    <a:pt x="107" y="281"/>
                    <a:pt x="107" y="280"/>
                  </a:cubicBezTo>
                  <a:cubicBezTo>
                    <a:pt x="107" y="280"/>
                    <a:pt x="107" y="280"/>
                    <a:pt x="107" y="280"/>
                  </a:cubicBezTo>
                  <a:cubicBezTo>
                    <a:pt x="108" y="278"/>
                    <a:pt x="108" y="278"/>
                    <a:pt x="108" y="278"/>
                  </a:cubicBezTo>
                  <a:cubicBezTo>
                    <a:pt x="108" y="277"/>
                    <a:pt x="108" y="276"/>
                    <a:pt x="108" y="275"/>
                  </a:cubicBezTo>
                  <a:cubicBezTo>
                    <a:pt x="106" y="272"/>
                    <a:pt x="95" y="265"/>
                    <a:pt x="89" y="261"/>
                  </a:cubicBezTo>
                  <a:cubicBezTo>
                    <a:pt x="86" y="259"/>
                    <a:pt x="86" y="259"/>
                    <a:pt x="86" y="259"/>
                  </a:cubicBezTo>
                  <a:cubicBezTo>
                    <a:pt x="78" y="254"/>
                    <a:pt x="77" y="252"/>
                    <a:pt x="76" y="251"/>
                  </a:cubicBezTo>
                  <a:cubicBezTo>
                    <a:pt x="74" y="248"/>
                    <a:pt x="74" y="244"/>
                    <a:pt x="89" y="228"/>
                  </a:cubicBezTo>
                  <a:cubicBezTo>
                    <a:pt x="89" y="228"/>
                    <a:pt x="89" y="228"/>
                    <a:pt x="89" y="228"/>
                  </a:cubicBezTo>
                  <a:cubicBezTo>
                    <a:pt x="91" y="204"/>
                    <a:pt x="91" y="204"/>
                    <a:pt x="91" y="204"/>
                  </a:cubicBezTo>
                  <a:cubicBezTo>
                    <a:pt x="91" y="203"/>
                    <a:pt x="91" y="203"/>
                    <a:pt x="91" y="203"/>
                  </a:cubicBezTo>
                  <a:cubicBezTo>
                    <a:pt x="89" y="200"/>
                    <a:pt x="85" y="194"/>
                    <a:pt x="80" y="187"/>
                  </a:cubicBezTo>
                  <a:cubicBezTo>
                    <a:pt x="76" y="182"/>
                    <a:pt x="72" y="176"/>
                    <a:pt x="68" y="171"/>
                  </a:cubicBezTo>
                  <a:cubicBezTo>
                    <a:pt x="58" y="158"/>
                    <a:pt x="56" y="155"/>
                    <a:pt x="55" y="155"/>
                  </a:cubicBezTo>
                  <a:cubicBezTo>
                    <a:pt x="51" y="153"/>
                    <a:pt x="39" y="152"/>
                    <a:pt x="25" y="152"/>
                  </a:cubicBezTo>
                  <a:cubicBezTo>
                    <a:pt x="15" y="152"/>
                    <a:pt x="8" y="135"/>
                    <a:pt x="3" y="119"/>
                  </a:cubicBezTo>
                  <a:cubicBezTo>
                    <a:pt x="3" y="118"/>
                    <a:pt x="2" y="117"/>
                    <a:pt x="2" y="117"/>
                  </a:cubicBezTo>
                  <a:cubicBezTo>
                    <a:pt x="1" y="114"/>
                    <a:pt x="0" y="110"/>
                    <a:pt x="47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6"/>
                    <a:pt x="47" y="55"/>
                    <a:pt x="48" y="5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2"/>
                    <a:pt x="59" y="31"/>
                    <a:pt x="61" y="31"/>
                  </a:cubicBezTo>
                  <a:cubicBezTo>
                    <a:pt x="113" y="29"/>
                    <a:pt x="126" y="30"/>
                    <a:pt x="130" y="31"/>
                  </a:cubicBezTo>
                  <a:cubicBezTo>
                    <a:pt x="132" y="30"/>
                    <a:pt x="140" y="25"/>
                    <a:pt x="145" y="22"/>
                  </a:cubicBezTo>
                  <a:cubicBezTo>
                    <a:pt x="157" y="13"/>
                    <a:pt x="161" y="10"/>
                    <a:pt x="164" y="11"/>
                  </a:cubicBezTo>
                  <a:cubicBezTo>
                    <a:pt x="169" y="12"/>
                    <a:pt x="193" y="27"/>
                    <a:pt x="198" y="31"/>
                  </a:cubicBezTo>
                  <a:cubicBezTo>
                    <a:pt x="201" y="30"/>
                    <a:pt x="208" y="26"/>
                    <a:pt x="212" y="24"/>
                  </a:cubicBezTo>
                  <a:cubicBezTo>
                    <a:pt x="223" y="18"/>
                    <a:pt x="227" y="16"/>
                    <a:pt x="230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5" y="17"/>
                    <a:pt x="252" y="17"/>
                    <a:pt x="278" y="16"/>
                  </a:cubicBezTo>
                  <a:cubicBezTo>
                    <a:pt x="278" y="16"/>
                    <a:pt x="278" y="16"/>
                    <a:pt x="278" y="16"/>
                  </a:cubicBezTo>
                  <a:cubicBezTo>
                    <a:pt x="294" y="2"/>
                    <a:pt x="294" y="2"/>
                    <a:pt x="294" y="2"/>
                  </a:cubicBezTo>
                  <a:cubicBezTo>
                    <a:pt x="295" y="1"/>
                    <a:pt x="297" y="0"/>
                    <a:pt x="299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7" y="0"/>
                    <a:pt x="349" y="1"/>
                    <a:pt x="350" y="3"/>
                  </a:cubicBezTo>
                  <a:cubicBezTo>
                    <a:pt x="372" y="30"/>
                    <a:pt x="388" y="48"/>
                    <a:pt x="393" y="52"/>
                  </a:cubicBezTo>
                  <a:cubicBezTo>
                    <a:pt x="395" y="53"/>
                    <a:pt x="397" y="56"/>
                    <a:pt x="397" y="58"/>
                  </a:cubicBezTo>
                  <a:cubicBezTo>
                    <a:pt x="397" y="106"/>
                    <a:pt x="400" y="132"/>
                    <a:pt x="403" y="136"/>
                  </a:cubicBezTo>
                  <a:cubicBezTo>
                    <a:pt x="405" y="137"/>
                    <a:pt x="407" y="140"/>
                    <a:pt x="409" y="143"/>
                  </a:cubicBezTo>
                  <a:cubicBezTo>
                    <a:pt x="419" y="156"/>
                    <a:pt x="437" y="180"/>
                    <a:pt x="459" y="189"/>
                  </a:cubicBezTo>
                  <a:cubicBezTo>
                    <a:pt x="485" y="198"/>
                    <a:pt x="514" y="221"/>
                    <a:pt x="520" y="226"/>
                  </a:cubicBezTo>
                  <a:cubicBezTo>
                    <a:pt x="522" y="227"/>
                    <a:pt x="523" y="230"/>
                    <a:pt x="523" y="232"/>
                  </a:cubicBezTo>
                  <a:cubicBezTo>
                    <a:pt x="523" y="268"/>
                    <a:pt x="523" y="268"/>
                    <a:pt x="523" y="268"/>
                  </a:cubicBezTo>
                  <a:cubicBezTo>
                    <a:pt x="523" y="272"/>
                    <a:pt x="520" y="275"/>
                    <a:pt x="516" y="276"/>
                  </a:cubicBezTo>
                  <a:cubicBezTo>
                    <a:pt x="503" y="278"/>
                    <a:pt x="500" y="276"/>
                    <a:pt x="498" y="274"/>
                  </a:cubicBezTo>
                  <a:cubicBezTo>
                    <a:pt x="495" y="269"/>
                    <a:pt x="476" y="250"/>
                    <a:pt x="472" y="248"/>
                  </a:cubicBezTo>
                  <a:cubicBezTo>
                    <a:pt x="470" y="248"/>
                    <a:pt x="466" y="247"/>
                    <a:pt x="446" y="236"/>
                  </a:cubicBezTo>
                  <a:cubicBezTo>
                    <a:pt x="440" y="233"/>
                    <a:pt x="435" y="230"/>
                    <a:pt x="433" y="229"/>
                  </a:cubicBezTo>
                  <a:cubicBezTo>
                    <a:pt x="433" y="229"/>
                    <a:pt x="433" y="229"/>
                    <a:pt x="433" y="229"/>
                  </a:cubicBezTo>
                  <a:cubicBezTo>
                    <a:pt x="433" y="229"/>
                    <a:pt x="432" y="229"/>
                    <a:pt x="432" y="229"/>
                  </a:cubicBezTo>
                  <a:cubicBezTo>
                    <a:pt x="432" y="229"/>
                    <a:pt x="432" y="229"/>
                    <a:pt x="432" y="229"/>
                  </a:cubicBezTo>
                  <a:cubicBezTo>
                    <a:pt x="385" y="230"/>
                    <a:pt x="385" y="230"/>
                    <a:pt x="385" y="230"/>
                  </a:cubicBezTo>
                  <a:cubicBezTo>
                    <a:pt x="385" y="230"/>
                    <a:pt x="384" y="230"/>
                    <a:pt x="384" y="231"/>
                  </a:cubicBezTo>
                  <a:cubicBezTo>
                    <a:pt x="384" y="243"/>
                    <a:pt x="384" y="243"/>
                    <a:pt x="384" y="243"/>
                  </a:cubicBezTo>
                  <a:cubicBezTo>
                    <a:pt x="384" y="243"/>
                    <a:pt x="385" y="243"/>
                    <a:pt x="385" y="243"/>
                  </a:cubicBezTo>
                  <a:cubicBezTo>
                    <a:pt x="385" y="243"/>
                    <a:pt x="385" y="244"/>
                    <a:pt x="385" y="244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0" y="243"/>
                    <a:pt x="430" y="243"/>
                    <a:pt x="430" y="243"/>
                  </a:cubicBezTo>
                  <a:cubicBezTo>
                    <a:pt x="435" y="243"/>
                    <a:pt x="438" y="246"/>
                    <a:pt x="438" y="250"/>
                  </a:cubicBezTo>
                  <a:cubicBezTo>
                    <a:pt x="441" y="271"/>
                    <a:pt x="441" y="271"/>
                    <a:pt x="441" y="271"/>
                  </a:cubicBezTo>
                  <a:cubicBezTo>
                    <a:pt x="442" y="272"/>
                    <a:pt x="442" y="274"/>
                    <a:pt x="442" y="275"/>
                  </a:cubicBezTo>
                  <a:cubicBezTo>
                    <a:pt x="439" y="280"/>
                    <a:pt x="439" y="280"/>
                    <a:pt x="439" y="280"/>
                  </a:cubicBezTo>
                  <a:cubicBezTo>
                    <a:pt x="438" y="281"/>
                    <a:pt x="438" y="281"/>
                    <a:pt x="438" y="281"/>
                  </a:cubicBezTo>
                  <a:cubicBezTo>
                    <a:pt x="425" y="303"/>
                    <a:pt x="425" y="303"/>
                    <a:pt x="425" y="303"/>
                  </a:cubicBezTo>
                  <a:cubicBezTo>
                    <a:pt x="424" y="305"/>
                    <a:pt x="421" y="306"/>
                    <a:pt x="418" y="307"/>
                  </a:cubicBezTo>
                  <a:cubicBezTo>
                    <a:pt x="413" y="307"/>
                    <a:pt x="409" y="307"/>
                    <a:pt x="405" y="307"/>
                  </a:cubicBezTo>
                  <a:close/>
                  <a:moveTo>
                    <a:pt x="399" y="299"/>
                  </a:moveTo>
                  <a:cubicBezTo>
                    <a:pt x="402" y="300"/>
                    <a:pt x="407" y="300"/>
                    <a:pt x="418" y="299"/>
                  </a:cubicBezTo>
                  <a:cubicBezTo>
                    <a:pt x="418" y="299"/>
                    <a:pt x="419" y="299"/>
                    <a:pt x="419" y="299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2" y="277"/>
                  </a:cubicBezTo>
                  <a:cubicBezTo>
                    <a:pt x="432" y="277"/>
                    <a:pt x="432" y="277"/>
                    <a:pt x="433" y="276"/>
                  </a:cubicBezTo>
                  <a:cubicBezTo>
                    <a:pt x="434" y="274"/>
                    <a:pt x="434" y="274"/>
                    <a:pt x="434" y="274"/>
                  </a:cubicBezTo>
                  <a:cubicBezTo>
                    <a:pt x="434" y="273"/>
                    <a:pt x="434" y="273"/>
                    <a:pt x="434" y="273"/>
                  </a:cubicBezTo>
                  <a:cubicBezTo>
                    <a:pt x="431" y="251"/>
                    <a:pt x="431" y="251"/>
                    <a:pt x="431" y="251"/>
                  </a:cubicBezTo>
                  <a:cubicBezTo>
                    <a:pt x="431" y="250"/>
                    <a:pt x="431" y="250"/>
                    <a:pt x="430" y="250"/>
                  </a:cubicBezTo>
                  <a:cubicBezTo>
                    <a:pt x="430" y="250"/>
                    <a:pt x="430" y="250"/>
                    <a:pt x="430" y="250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3" y="251"/>
                    <a:pt x="381" y="250"/>
                    <a:pt x="380" y="248"/>
                  </a:cubicBezTo>
                  <a:cubicBezTo>
                    <a:pt x="378" y="247"/>
                    <a:pt x="377" y="245"/>
                    <a:pt x="377" y="243"/>
                  </a:cubicBezTo>
                  <a:cubicBezTo>
                    <a:pt x="377" y="231"/>
                    <a:pt x="377" y="231"/>
                    <a:pt x="377" y="231"/>
                  </a:cubicBezTo>
                  <a:cubicBezTo>
                    <a:pt x="377" y="226"/>
                    <a:pt x="381" y="223"/>
                    <a:pt x="385" y="223"/>
                  </a:cubicBezTo>
                  <a:cubicBezTo>
                    <a:pt x="432" y="222"/>
                    <a:pt x="432" y="222"/>
                    <a:pt x="432" y="222"/>
                  </a:cubicBezTo>
                  <a:cubicBezTo>
                    <a:pt x="434" y="222"/>
                    <a:pt x="435" y="222"/>
                    <a:pt x="436" y="223"/>
                  </a:cubicBezTo>
                  <a:cubicBezTo>
                    <a:pt x="438" y="224"/>
                    <a:pt x="444" y="227"/>
                    <a:pt x="449" y="230"/>
                  </a:cubicBezTo>
                  <a:cubicBezTo>
                    <a:pt x="467" y="239"/>
                    <a:pt x="472" y="241"/>
                    <a:pt x="473" y="241"/>
                  </a:cubicBezTo>
                  <a:cubicBezTo>
                    <a:pt x="473" y="241"/>
                    <a:pt x="473" y="241"/>
                    <a:pt x="473" y="241"/>
                  </a:cubicBezTo>
                  <a:cubicBezTo>
                    <a:pt x="479" y="241"/>
                    <a:pt x="501" y="266"/>
                    <a:pt x="504" y="269"/>
                  </a:cubicBezTo>
                  <a:cubicBezTo>
                    <a:pt x="504" y="269"/>
                    <a:pt x="507" y="270"/>
                    <a:pt x="515" y="268"/>
                  </a:cubicBezTo>
                  <a:cubicBezTo>
                    <a:pt x="515" y="268"/>
                    <a:pt x="515" y="268"/>
                    <a:pt x="515" y="268"/>
                  </a:cubicBezTo>
                  <a:cubicBezTo>
                    <a:pt x="515" y="232"/>
                    <a:pt x="515" y="232"/>
                    <a:pt x="515" y="232"/>
                  </a:cubicBezTo>
                  <a:cubicBezTo>
                    <a:pt x="515" y="232"/>
                    <a:pt x="515" y="232"/>
                    <a:pt x="515" y="231"/>
                  </a:cubicBezTo>
                  <a:cubicBezTo>
                    <a:pt x="510" y="227"/>
                    <a:pt x="481" y="204"/>
                    <a:pt x="457" y="195"/>
                  </a:cubicBezTo>
                  <a:cubicBezTo>
                    <a:pt x="432" y="186"/>
                    <a:pt x="413" y="161"/>
                    <a:pt x="403" y="147"/>
                  </a:cubicBezTo>
                  <a:cubicBezTo>
                    <a:pt x="401" y="144"/>
                    <a:pt x="399" y="142"/>
                    <a:pt x="398" y="140"/>
                  </a:cubicBezTo>
                  <a:cubicBezTo>
                    <a:pt x="391" y="132"/>
                    <a:pt x="390" y="91"/>
                    <a:pt x="389" y="58"/>
                  </a:cubicBezTo>
                  <a:cubicBezTo>
                    <a:pt x="389" y="58"/>
                    <a:pt x="389" y="58"/>
                    <a:pt x="389" y="57"/>
                  </a:cubicBezTo>
                  <a:cubicBezTo>
                    <a:pt x="381" y="51"/>
                    <a:pt x="358" y="24"/>
                    <a:pt x="345" y="8"/>
                  </a:cubicBezTo>
                  <a:cubicBezTo>
                    <a:pt x="345" y="7"/>
                    <a:pt x="344" y="7"/>
                    <a:pt x="344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9" y="7"/>
                    <a:pt x="299" y="7"/>
                    <a:pt x="299" y="7"/>
                  </a:cubicBezTo>
                  <a:cubicBezTo>
                    <a:pt x="298" y="8"/>
                    <a:pt x="298" y="8"/>
                    <a:pt x="298" y="8"/>
                  </a:cubicBezTo>
                  <a:cubicBezTo>
                    <a:pt x="283" y="22"/>
                    <a:pt x="283" y="22"/>
                    <a:pt x="283" y="22"/>
                  </a:cubicBezTo>
                  <a:cubicBezTo>
                    <a:pt x="282" y="23"/>
                    <a:pt x="280" y="24"/>
                    <a:pt x="278" y="24"/>
                  </a:cubicBezTo>
                  <a:cubicBezTo>
                    <a:pt x="259" y="24"/>
                    <a:pt x="236" y="24"/>
                    <a:pt x="230" y="24"/>
                  </a:cubicBezTo>
                  <a:cubicBezTo>
                    <a:pt x="230" y="24"/>
                    <a:pt x="230" y="24"/>
                    <a:pt x="229" y="24"/>
                  </a:cubicBezTo>
                  <a:cubicBezTo>
                    <a:pt x="227" y="24"/>
                    <a:pt x="220" y="28"/>
                    <a:pt x="216" y="30"/>
                  </a:cubicBezTo>
                  <a:cubicBezTo>
                    <a:pt x="201" y="38"/>
                    <a:pt x="198" y="40"/>
                    <a:pt x="195" y="37"/>
                  </a:cubicBezTo>
                  <a:cubicBezTo>
                    <a:pt x="191" y="35"/>
                    <a:pt x="168" y="20"/>
                    <a:pt x="163" y="18"/>
                  </a:cubicBezTo>
                  <a:cubicBezTo>
                    <a:pt x="161" y="19"/>
                    <a:pt x="154" y="24"/>
                    <a:pt x="149" y="27"/>
                  </a:cubicBezTo>
                  <a:cubicBezTo>
                    <a:pt x="136" y="37"/>
                    <a:pt x="131" y="40"/>
                    <a:pt x="128" y="38"/>
                  </a:cubicBezTo>
                  <a:cubicBezTo>
                    <a:pt x="123" y="37"/>
                    <a:pt x="92" y="37"/>
                    <a:pt x="63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8"/>
                    <a:pt x="53" y="81"/>
                    <a:pt x="51" y="82"/>
                  </a:cubicBezTo>
                  <a:cubicBezTo>
                    <a:pt x="29" y="98"/>
                    <a:pt x="12" y="111"/>
                    <a:pt x="9" y="115"/>
                  </a:cubicBezTo>
                  <a:cubicBezTo>
                    <a:pt x="10" y="116"/>
                    <a:pt x="10" y="116"/>
                    <a:pt x="10" y="117"/>
                  </a:cubicBezTo>
                  <a:cubicBezTo>
                    <a:pt x="17" y="140"/>
                    <a:pt x="22" y="145"/>
                    <a:pt x="25" y="145"/>
                  </a:cubicBezTo>
                  <a:cubicBezTo>
                    <a:pt x="31" y="145"/>
                    <a:pt x="51" y="145"/>
                    <a:pt x="58" y="149"/>
                  </a:cubicBezTo>
                  <a:cubicBezTo>
                    <a:pt x="60" y="149"/>
                    <a:pt x="62" y="151"/>
                    <a:pt x="74" y="166"/>
                  </a:cubicBezTo>
                  <a:cubicBezTo>
                    <a:pt x="78" y="172"/>
                    <a:pt x="82" y="177"/>
                    <a:pt x="86" y="183"/>
                  </a:cubicBezTo>
                  <a:cubicBezTo>
                    <a:pt x="91" y="190"/>
                    <a:pt x="95" y="196"/>
                    <a:pt x="97" y="199"/>
                  </a:cubicBezTo>
                  <a:cubicBezTo>
                    <a:pt x="98" y="200"/>
                    <a:pt x="99" y="202"/>
                    <a:pt x="98" y="204"/>
                  </a:cubicBezTo>
                  <a:cubicBezTo>
                    <a:pt x="96" y="228"/>
                    <a:pt x="96" y="228"/>
                    <a:pt x="96" y="228"/>
                  </a:cubicBezTo>
                  <a:cubicBezTo>
                    <a:pt x="96" y="230"/>
                    <a:pt x="95" y="232"/>
                    <a:pt x="94" y="233"/>
                  </a:cubicBezTo>
                  <a:cubicBezTo>
                    <a:pt x="87" y="241"/>
                    <a:pt x="84" y="246"/>
                    <a:pt x="83" y="248"/>
                  </a:cubicBezTo>
                  <a:cubicBezTo>
                    <a:pt x="84" y="248"/>
                    <a:pt x="86" y="250"/>
                    <a:pt x="90" y="253"/>
                  </a:cubicBezTo>
                  <a:cubicBezTo>
                    <a:pt x="93" y="255"/>
                    <a:pt x="93" y="255"/>
                    <a:pt x="93" y="255"/>
                  </a:cubicBezTo>
                  <a:cubicBezTo>
                    <a:pt x="110" y="267"/>
                    <a:pt x="115" y="271"/>
                    <a:pt x="115" y="275"/>
                  </a:cubicBezTo>
                  <a:cubicBezTo>
                    <a:pt x="115" y="276"/>
                    <a:pt x="115" y="277"/>
                    <a:pt x="115" y="279"/>
                  </a:cubicBezTo>
                  <a:cubicBezTo>
                    <a:pt x="115" y="280"/>
                    <a:pt x="115" y="280"/>
                    <a:pt x="115" y="280"/>
                  </a:cubicBezTo>
                  <a:cubicBezTo>
                    <a:pt x="115" y="281"/>
                    <a:pt x="114" y="282"/>
                    <a:pt x="114" y="283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114" y="289"/>
                    <a:pt x="114" y="290"/>
                    <a:pt x="114" y="291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4" y="293"/>
                    <a:pt x="114" y="294"/>
                    <a:pt x="114" y="294"/>
                  </a:cubicBezTo>
                  <a:cubicBezTo>
                    <a:pt x="114" y="294"/>
                    <a:pt x="114" y="294"/>
                    <a:pt x="114" y="294"/>
                  </a:cubicBezTo>
                  <a:cubicBezTo>
                    <a:pt x="115" y="294"/>
                    <a:pt x="116" y="294"/>
                    <a:pt x="117" y="293"/>
                  </a:cubicBezTo>
                  <a:cubicBezTo>
                    <a:pt x="118" y="293"/>
                    <a:pt x="118" y="293"/>
                    <a:pt x="118" y="293"/>
                  </a:cubicBezTo>
                  <a:cubicBezTo>
                    <a:pt x="119" y="293"/>
                    <a:pt x="119" y="293"/>
                    <a:pt x="120" y="293"/>
                  </a:cubicBezTo>
                  <a:cubicBezTo>
                    <a:pt x="123" y="293"/>
                    <a:pt x="123" y="293"/>
                    <a:pt x="123" y="293"/>
                  </a:cubicBezTo>
                  <a:cubicBezTo>
                    <a:pt x="124" y="292"/>
                    <a:pt x="126" y="292"/>
                    <a:pt x="127" y="292"/>
                  </a:cubicBezTo>
                  <a:cubicBezTo>
                    <a:pt x="128" y="292"/>
                    <a:pt x="129" y="292"/>
                    <a:pt x="130" y="291"/>
                  </a:cubicBezTo>
                  <a:cubicBezTo>
                    <a:pt x="131" y="291"/>
                    <a:pt x="132" y="291"/>
                    <a:pt x="133" y="291"/>
                  </a:cubicBezTo>
                  <a:cubicBezTo>
                    <a:pt x="133" y="291"/>
                    <a:pt x="133" y="291"/>
                    <a:pt x="134" y="291"/>
                  </a:cubicBezTo>
                  <a:cubicBezTo>
                    <a:pt x="134" y="290"/>
                    <a:pt x="135" y="290"/>
                    <a:pt x="136" y="290"/>
                  </a:cubicBezTo>
                  <a:cubicBezTo>
                    <a:pt x="137" y="290"/>
                    <a:pt x="137" y="290"/>
                    <a:pt x="137" y="290"/>
                  </a:cubicBezTo>
                  <a:cubicBezTo>
                    <a:pt x="138" y="289"/>
                    <a:pt x="139" y="289"/>
                    <a:pt x="140" y="289"/>
                  </a:cubicBezTo>
                  <a:cubicBezTo>
                    <a:pt x="141" y="289"/>
                    <a:pt x="142" y="288"/>
                    <a:pt x="142" y="288"/>
                  </a:cubicBezTo>
                  <a:cubicBezTo>
                    <a:pt x="143" y="288"/>
                    <a:pt x="144" y="287"/>
                    <a:pt x="145" y="287"/>
                  </a:cubicBezTo>
                  <a:cubicBezTo>
                    <a:pt x="146" y="287"/>
                    <a:pt x="147" y="286"/>
                    <a:pt x="147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8" y="286"/>
                    <a:pt x="148" y="286"/>
                    <a:pt x="148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51" y="284"/>
                    <a:pt x="152" y="283"/>
                    <a:pt x="154" y="282"/>
                  </a:cubicBezTo>
                  <a:cubicBezTo>
                    <a:pt x="154" y="282"/>
                    <a:pt x="155" y="282"/>
                    <a:pt x="155" y="282"/>
                  </a:cubicBezTo>
                  <a:cubicBezTo>
                    <a:pt x="155" y="281"/>
                    <a:pt x="155" y="281"/>
                    <a:pt x="155" y="281"/>
                  </a:cubicBezTo>
                  <a:cubicBezTo>
                    <a:pt x="155" y="281"/>
                    <a:pt x="156" y="281"/>
                    <a:pt x="156" y="281"/>
                  </a:cubicBezTo>
                  <a:cubicBezTo>
                    <a:pt x="156" y="281"/>
                    <a:pt x="157" y="280"/>
                    <a:pt x="157" y="280"/>
                  </a:cubicBezTo>
                  <a:cubicBezTo>
                    <a:pt x="157" y="280"/>
                    <a:pt x="158" y="279"/>
                    <a:pt x="158" y="279"/>
                  </a:cubicBezTo>
                  <a:cubicBezTo>
                    <a:pt x="172" y="264"/>
                    <a:pt x="183" y="258"/>
                    <a:pt x="197" y="260"/>
                  </a:cubicBezTo>
                  <a:cubicBezTo>
                    <a:pt x="208" y="261"/>
                    <a:pt x="225" y="263"/>
                    <a:pt x="243" y="253"/>
                  </a:cubicBezTo>
                  <a:cubicBezTo>
                    <a:pt x="257" y="246"/>
                    <a:pt x="270" y="246"/>
                    <a:pt x="277" y="246"/>
                  </a:cubicBezTo>
                  <a:cubicBezTo>
                    <a:pt x="281" y="246"/>
                    <a:pt x="285" y="250"/>
                    <a:pt x="285" y="254"/>
                  </a:cubicBezTo>
                  <a:cubicBezTo>
                    <a:pt x="284" y="274"/>
                    <a:pt x="284" y="283"/>
                    <a:pt x="284" y="285"/>
                  </a:cubicBezTo>
                  <a:cubicBezTo>
                    <a:pt x="285" y="286"/>
                    <a:pt x="290" y="291"/>
                    <a:pt x="296" y="297"/>
                  </a:cubicBezTo>
                  <a:cubicBezTo>
                    <a:pt x="296" y="297"/>
                    <a:pt x="297" y="297"/>
                    <a:pt x="297" y="297"/>
                  </a:cubicBezTo>
                  <a:cubicBezTo>
                    <a:pt x="312" y="299"/>
                    <a:pt x="312" y="299"/>
                    <a:pt x="312" y="299"/>
                  </a:cubicBezTo>
                  <a:cubicBezTo>
                    <a:pt x="313" y="299"/>
                    <a:pt x="313" y="298"/>
                    <a:pt x="313" y="298"/>
                  </a:cubicBezTo>
                  <a:cubicBezTo>
                    <a:pt x="315" y="288"/>
                    <a:pt x="315" y="288"/>
                    <a:pt x="315" y="288"/>
                  </a:cubicBezTo>
                  <a:cubicBezTo>
                    <a:pt x="316" y="284"/>
                    <a:pt x="319" y="281"/>
                    <a:pt x="323" y="281"/>
                  </a:cubicBezTo>
                  <a:cubicBezTo>
                    <a:pt x="357" y="283"/>
                    <a:pt x="357" y="283"/>
                    <a:pt x="357" y="283"/>
                  </a:cubicBezTo>
                  <a:cubicBezTo>
                    <a:pt x="357" y="283"/>
                    <a:pt x="358" y="283"/>
                    <a:pt x="358" y="282"/>
                  </a:cubicBezTo>
                  <a:cubicBezTo>
                    <a:pt x="373" y="263"/>
                    <a:pt x="373" y="263"/>
                    <a:pt x="373" y="263"/>
                  </a:cubicBezTo>
                  <a:cubicBezTo>
                    <a:pt x="376" y="260"/>
                    <a:pt x="380" y="260"/>
                    <a:pt x="383" y="262"/>
                  </a:cubicBezTo>
                  <a:cubicBezTo>
                    <a:pt x="396" y="269"/>
                    <a:pt x="396" y="269"/>
                    <a:pt x="396" y="269"/>
                  </a:cubicBezTo>
                  <a:cubicBezTo>
                    <a:pt x="399" y="271"/>
                    <a:pt x="401" y="274"/>
                    <a:pt x="400" y="277"/>
                  </a:cubicBezTo>
                  <a:cubicBezTo>
                    <a:pt x="399" y="291"/>
                    <a:pt x="399" y="297"/>
                    <a:pt x="399" y="299"/>
                  </a:cubicBezTo>
                  <a:close/>
                  <a:moveTo>
                    <a:pt x="398" y="299"/>
                  </a:moveTo>
                  <a:cubicBezTo>
                    <a:pt x="398" y="299"/>
                    <a:pt x="398" y="299"/>
                    <a:pt x="398" y="299"/>
                  </a:cubicBezTo>
                  <a:cubicBezTo>
                    <a:pt x="398" y="299"/>
                    <a:pt x="398" y="299"/>
                    <a:pt x="398" y="299"/>
                  </a:cubicBezTo>
                  <a:close/>
                  <a:moveTo>
                    <a:pt x="108" y="275"/>
                  </a:moveTo>
                  <a:cubicBezTo>
                    <a:pt x="108" y="275"/>
                    <a:pt x="108" y="275"/>
                    <a:pt x="108" y="275"/>
                  </a:cubicBezTo>
                  <a:cubicBezTo>
                    <a:pt x="108" y="275"/>
                    <a:pt x="108" y="275"/>
                    <a:pt x="108" y="275"/>
                  </a:cubicBezTo>
                  <a:close/>
                  <a:moveTo>
                    <a:pt x="504" y="269"/>
                  </a:moveTo>
                  <a:cubicBezTo>
                    <a:pt x="504" y="269"/>
                    <a:pt x="504" y="269"/>
                    <a:pt x="504" y="269"/>
                  </a:cubicBezTo>
                  <a:cubicBezTo>
                    <a:pt x="504" y="269"/>
                    <a:pt x="504" y="269"/>
                    <a:pt x="504" y="269"/>
                  </a:cubicBezTo>
                  <a:close/>
                  <a:moveTo>
                    <a:pt x="472" y="248"/>
                  </a:moveTo>
                  <a:cubicBezTo>
                    <a:pt x="472" y="248"/>
                    <a:pt x="472" y="248"/>
                    <a:pt x="472" y="248"/>
                  </a:cubicBezTo>
                  <a:close/>
                  <a:moveTo>
                    <a:pt x="9" y="114"/>
                  </a:moveTo>
                  <a:cubicBezTo>
                    <a:pt x="9" y="114"/>
                    <a:pt x="9" y="114"/>
                    <a:pt x="9" y="114"/>
                  </a:cubicBezTo>
                  <a:cubicBezTo>
                    <a:pt x="9" y="114"/>
                    <a:pt x="9" y="114"/>
                    <a:pt x="9" y="114"/>
                  </a:cubicBezTo>
                  <a:close/>
                  <a:moveTo>
                    <a:pt x="127" y="37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127" y="38"/>
                    <a:pt x="127" y="38"/>
                    <a:pt x="127" y="37"/>
                  </a:cubicBezTo>
                  <a:close/>
                  <a:moveTo>
                    <a:pt x="199" y="31"/>
                  </a:moveTo>
                  <a:cubicBezTo>
                    <a:pt x="199" y="32"/>
                    <a:pt x="199" y="32"/>
                    <a:pt x="199" y="32"/>
                  </a:cubicBezTo>
                  <a:cubicBezTo>
                    <a:pt x="199" y="32"/>
                    <a:pt x="199" y="32"/>
                    <a:pt x="199" y="31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">
              <a:extLst>
                <a:ext uri="{FF2B5EF4-FFF2-40B4-BE49-F238E27FC236}">
                  <a16:creationId xmlns:a16="http://schemas.microsoft.com/office/drawing/2014/main" id="{1CA80D2B-6533-4585-AB91-8FC12A98D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1563" y="3873500"/>
              <a:ext cx="990600" cy="1119188"/>
            </a:xfrm>
            <a:custGeom>
              <a:avLst/>
              <a:gdLst>
                <a:gd name="T0" fmla="*/ 381 w 416"/>
                <a:gd name="T1" fmla="*/ 173 h 470"/>
                <a:gd name="T2" fmla="*/ 375 w 416"/>
                <a:gd name="T3" fmla="*/ 226 h 470"/>
                <a:gd name="T4" fmla="*/ 389 w 416"/>
                <a:gd name="T5" fmla="*/ 242 h 470"/>
                <a:gd name="T6" fmla="*/ 389 w 416"/>
                <a:gd name="T7" fmla="*/ 242 h 470"/>
                <a:gd name="T8" fmla="*/ 377 w 416"/>
                <a:gd name="T9" fmla="*/ 261 h 470"/>
                <a:gd name="T10" fmla="*/ 339 w 416"/>
                <a:gd name="T11" fmla="*/ 276 h 470"/>
                <a:gd name="T12" fmla="*/ 274 w 416"/>
                <a:gd name="T13" fmla="*/ 291 h 470"/>
                <a:gd name="T14" fmla="*/ 272 w 416"/>
                <a:gd name="T15" fmla="*/ 355 h 470"/>
                <a:gd name="T16" fmla="*/ 272 w 416"/>
                <a:gd name="T17" fmla="*/ 378 h 470"/>
                <a:gd name="T18" fmla="*/ 221 w 416"/>
                <a:gd name="T19" fmla="*/ 420 h 470"/>
                <a:gd name="T20" fmla="*/ 221 w 416"/>
                <a:gd name="T21" fmla="*/ 449 h 470"/>
                <a:gd name="T22" fmla="*/ 206 w 416"/>
                <a:gd name="T23" fmla="*/ 453 h 470"/>
                <a:gd name="T24" fmla="*/ 201 w 416"/>
                <a:gd name="T25" fmla="*/ 446 h 470"/>
                <a:gd name="T26" fmla="*/ 180 w 416"/>
                <a:gd name="T27" fmla="*/ 448 h 470"/>
                <a:gd name="T28" fmla="*/ 152 w 416"/>
                <a:gd name="T29" fmla="*/ 470 h 470"/>
                <a:gd name="T30" fmla="*/ 137 w 416"/>
                <a:gd name="T31" fmla="*/ 450 h 470"/>
                <a:gd name="T32" fmla="*/ 136 w 416"/>
                <a:gd name="T33" fmla="*/ 446 h 470"/>
                <a:gd name="T34" fmla="*/ 133 w 416"/>
                <a:gd name="T35" fmla="*/ 439 h 470"/>
                <a:gd name="T36" fmla="*/ 130 w 416"/>
                <a:gd name="T37" fmla="*/ 433 h 470"/>
                <a:gd name="T38" fmla="*/ 129 w 416"/>
                <a:gd name="T39" fmla="*/ 432 h 470"/>
                <a:gd name="T40" fmla="*/ 132 w 416"/>
                <a:gd name="T41" fmla="*/ 430 h 470"/>
                <a:gd name="T42" fmla="*/ 114 w 416"/>
                <a:gd name="T43" fmla="*/ 303 h 470"/>
                <a:gd name="T44" fmla="*/ 92 w 416"/>
                <a:gd name="T45" fmla="*/ 300 h 470"/>
                <a:gd name="T46" fmla="*/ 74 w 416"/>
                <a:gd name="T47" fmla="*/ 262 h 470"/>
                <a:gd name="T48" fmla="*/ 85 w 416"/>
                <a:gd name="T49" fmla="*/ 256 h 470"/>
                <a:gd name="T50" fmla="*/ 92 w 416"/>
                <a:gd name="T51" fmla="*/ 228 h 470"/>
                <a:gd name="T52" fmla="*/ 50 w 416"/>
                <a:gd name="T53" fmla="*/ 223 h 470"/>
                <a:gd name="T54" fmla="*/ 46 w 416"/>
                <a:gd name="T55" fmla="*/ 212 h 470"/>
                <a:gd name="T56" fmla="*/ 49 w 416"/>
                <a:gd name="T57" fmla="*/ 155 h 470"/>
                <a:gd name="T58" fmla="*/ 37 w 416"/>
                <a:gd name="T59" fmla="*/ 136 h 470"/>
                <a:gd name="T60" fmla="*/ 20 w 416"/>
                <a:gd name="T61" fmla="*/ 134 h 470"/>
                <a:gd name="T62" fmla="*/ 20 w 416"/>
                <a:gd name="T63" fmla="*/ 130 h 470"/>
                <a:gd name="T64" fmla="*/ 19 w 416"/>
                <a:gd name="T65" fmla="*/ 94 h 470"/>
                <a:gd name="T66" fmla="*/ 4 w 416"/>
                <a:gd name="T67" fmla="*/ 52 h 470"/>
                <a:gd name="T68" fmla="*/ 16 w 416"/>
                <a:gd name="T69" fmla="*/ 49 h 470"/>
                <a:gd name="T70" fmla="*/ 19 w 416"/>
                <a:gd name="T71" fmla="*/ 49 h 470"/>
                <a:gd name="T72" fmla="*/ 27 w 416"/>
                <a:gd name="T73" fmla="*/ 48 h 470"/>
                <a:gd name="T74" fmla="*/ 33 w 416"/>
                <a:gd name="T75" fmla="*/ 47 h 470"/>
                <a:gd name="T76" fmla="*/ 40 w 416"/>
                <a:gd name="T77" fmla="*/ 46 h 470"/>
                <a:gd name="T78" fmla="*/ 43 w 416"/>
                <a:gd name="T79" fmla="*/ 45 h 470"/>
                <a:gd name="T80" fmla="*/ 50 w 416"/>
                <a:gd name="T81" fmla="*/ 43 h 470"/>
                <a:gd name="T82" fmla="*/ 56 w 416"/>
                <a:gd name="T83" fmla="*/ 41 h 470"/>
                <a:gd name="T84" fmla="*/ 59 w 416"/>
                <a:gd name="T85" fmla="*/ 40 h 470"/>
                <a:gd name="T86" fmla="*/ 65 w 416"/>
                <a:gd name="T87" fmla="*/ 36 h 470"/>
                <a:gd name="T88" fmla="*/ 67 w 416"/>
                <a:gd name="T89" fmla="*/ 35 h 470"/>
                <a:gd name="T90" fmla="*/ 70 w 416"/>
                <a:gd name="T91" fmla="*/ 32 h 470"/>
                <a:gd name="T92" fmla="*/ 154 w 416"/>
                <a:gd name="T93" fmla="*/ 8 h 470"/>
                <a:gd name="T94" fmla="*/ 190 w 416"/>
                <a:gd name="T95" fmla="*/ 5 h 470"/>
                <a:gd name="T96" fmla="*/ 203 w 416"/>
                <a:gd name="T97" fmla="*/ 50 h 470"/>
                <a:gd name="T98" fmla="*/ 221 w 416"/>
                <a:gd name="T99" fmla="*/ 53 h 470"/>
                <a:gd name="T100" fmla="*/ 227 w 416"/>
                <a:gd name="T101" fmla="*/ 39 h 470"/>
                <a:gd name="T102" fmla="*/ 266 w 416"/>
                <a:gd name="T103" fmla="*/ 37 h 470"/>
                <a:gd name="T104" fmla="*/ 285 w 416"/>
                <a:gd name="T105" fmla="*/ 17 h 470"/>
                <a:gd name="T106" fmla="*/ 304 w 416"/>
                <a:gd name="T107" fmla="*/ 23 h 470"/>
                <a:gd name="T108" fmla="*/ 306 w 416"/>
                <a:gd name="T109" fmla="*/ 54 h 470"/>
                <a:gd name="T110" fmla="*/ 331 w 416"/>
                <a:gd name="T111" fmla="*/ 52 h 470"/>
                <a:gd name="T112" fmla="*/ 344 w 416"/>
                <a:gd name="T113" fmla="*/ 30 h 470"/>
                <a:gd name="T114" fmla="*/ 375 w 416"/>
                <a:gd name="T115" fmla="*/ 50 h 470"/>
                <a:gd name="T116" fmla="*/ 396 w 416"/>
                <a:gd name="T117" fmla="*/ 76 h 470"/>
                <a:gd name="T118" fmla="*/ 412 w 416"/>
                <a:gd name="T119" fmla="*/ 12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6" h="470">
                  <a:moveTo>
                    <a:pt x="412" y="150"/>
                  </a:moveTo>
                  <a:cubicBezTo>
                    <a:pt x="408" y="157"/>
                    <a:pt x="383" y="170"/>
                    <a:pt x="381" y="173"/>
                  </a:cubicBezTo>
                  <a:cubicBezTo>
                    <a:pt x="379" y="177"/>
                    <a:pt x="365" y="194"/>
                    <a:pt x="365" y="206"/>
                  </a:cubicBezTo>
                  <a:cubicBezTo>
                    <a:pt x="366" y="212"/>
                    <a:pt x="370" y="219"/>
                    <a:pt x="375" y="226"/>
                  </a:cubicBezTo>
                  <a:cubicBezTo>
                    <a:pt x="375" y="226"/>
                    <a:pt x="375" y="226"/>
                    <a:pt x="375" y="226"/>
                  </a:cubicBezTo>
                  <a:cubicBezTo>
                    <a:pt x="381" y="233"/>
                    <a:pt x="388" y="240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2"/>
                    <a:pt x="389" y="242"/>
                    <a:pt x="389" y="242"/>
                  </a:cubicBezTo>
                  <a:cubicBezTo>
                    <a:pt x="389" y="243"/>
                    <a:pt x="389" y="243"/>
                    <a:pt x="389" y="243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6" y="262"/>
                    <a:pt x="376" y="262"/>
                    <a:pt x="375" y="263"/>
                  </a:cubicBezTo>
                  <a:cubicBezTo>
                    <a:pt x="369" y="265"/>
                    <a:pt x="347" y="274"/>
                    <a:pt x="339" y="276"/>
                  </a:cubicBezTo>
                  <a:cubicBezTo>
                    <a:pt x="330" y="279"/>
                    <a:pt x="297" y="273"/>
                    <a:pt x="292" y="273"/>
                  </a:cubicBezTo>
                  <a:cubicBezTo>
                    <a:pt x="287" y="273"/>
                    <a:pt x="277" y="287"/>
                    <a:pt x="274" y="291"/>
                  </a:cubicBezTo>
                  <a:cubicBezTo>
                    <a:pt x="270" y="294"/>
                    <a:pt x="306" y="321"/>
                    <a:pt x="306" y="328"/>
                  </a:cubicBezTo>
                  <a:cubicBezTo>
                    <a:pt x="307" y="335"/>
                    <a:pt x="276" y="353"/>
                    <a:pt x="272" y="355"/>
                  </a:cubicBezTo>
                  <a:cubicBezTo>
                    <a:pt x="269" y="358"/>
                    <a:pt x="272" y="378"/>
                    <a:pt x="272" y="378"/>
                  </a:cubicBezTo>
                  <a:cubicBezTo>
                    <a:pt x="272" y="378"/>
                    <a:pt x="272" y="378"/>
                    <a:pt x="272" y="378"/>
                  </a:cubicBezTo>
                  <a:cubicBezTo>
                    <a:pt x="269" y="380"/>
                    <a:pt x="269" y="380"/>
                    <a:pt x="269" y="380"/>
                  </a:cubicBezTo>
                  <a:cubicBezTo>
                    <a:pt x="221" y="420"/>
                    <a:pt x="221" y="420"/>
                    <a:pt x="221" y="420"/>
                  </a:cubicBezTo>
                  <a:cubicBezTo>
                    <a:pt x="220" y="421"/>
                    <a:pt x="219" y="423"/>
                    <a:pt x="219" y="424"/>
                  </a:cubicBezTo>
                  <a:cubicBezTo>
                    <a:pt x="221" y="449"/>
                    <a:pt x="221" y="449"/>
                    <a:pt x="221" y="449"/>
                  </a:cubicBezTo>
                  <a:cubicBezTo>
                    <a:pt x="221" y="452"/>
                    <a:pt x="219" y="454"/>
                    <a:pt x="216" y="454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3" y="453"/>
                    <a:pt x="201" y="451"/>
                    <a:pt x="201" y="449"/>
                  </a:cubicBezTo>
                  <a:cubicBezTo>
                    <a:pt x="201" y="446"/>
                    <a:pt x="201" y="446"/>
                    <a:pt x="201" y="446"/>
                  </a:cubicBezTo>
                  <a:cubicBezTo>
                    <a:pt x="201" y="442"/>
                    <a:pt x="198" y="440"/>
                    <a:pt x="195" y="442"/>
                  </a:cubicBezTo>
                  <a:cubicBezTo>
                    <a:pt x="191" y="444"/>
                    <a:pt x="186" y="447"/>
                    <a:pt x="180" y="448"/>
                  </a:cubicBezTo>
                  <a:cubicBezTo>
                    <a:pt x="170" y="451"/>
                    <a:pt x="159" y="464"/>
                    <a:pt x="155" y="468"/>
                  </a:cubicBezTo>
                  <a:cubicBezTo>
                    <a:pt x="154" y="469"/>
                    <a:pt x="153" y="470"/>
                    <a:pt x="152" y="470"/>
                  </a:cubicBezTo>
                  <a:cubicBezTo>
                    <a:pt x="148" y="470"/>
                    <a:pt x="138" y="468"/>
                    <a:pt x="138" y="456"/>
                  </a:cubicBezTo>
                  <a:cubicBezTo>
                    <a:pt x="138" y="454"/>
                    <a:pt x="138" y="452"/>
                    <a:pt x="137" y="450"/>
                  </a:cubicBezTo>
                  <a:cubicBezTo>
                    <a:pt x="137" y="450"/>
                    <a:pt x="137" y="449"/>
                    <a:pt x="136" y="448"/>
                  </a:cubicBezTo>
                  <a:cubicBezTo>
                    <a:pt x="136" y="447"/>
                    <a:pt x="136" y="447"/>
                    <a:pt x="136" y="446"/>
                  </a:cubicBezTo>
                  <a:cubicBezTo>
                    <a:pt x="136" y="445"/>
                    <a:pt x="135" y="444"/>
                    <a:pt x="135" y="443"/>
                  </a:cubicBezTo>
                  <a:cubicBezTo>
                    <a:pt x="134" y="441"/>
                    <a:pt x="134" y="440"/>
                    <a:pt x="133" y="439"/>
                  </a:cubicBezTo>
                  <a:cubicBezTo>
                    <a:pt x="133" y="438"/>
                    <a:pt x="132" y="437"/>
                    <a:pt x="132" y="436"/>
                  </a:cubicBezTo>
                  <a:cubicBezTo>
                    <a:pt x="131" y="435"/>
                    <a:pt x="130" y="434"/>
                    <a:pt x="130" y="433"/>
                  </a:cubicBezTo>
                  <a:cubicBezTo>
                    <a:pt x="130" y="432"/>
                    <a:pt x="130" y="432"/>
                    <a:pt x="129" y="432"/>
                  </a:cubicBezTo>
                  <a:cubicBezTo>
                    <a:pt x="129" y="432"/>
                    <a:pt x="129" y="432"/>
                    <a:pt x="129" y="432"/>
                  </a:cubicBezTo>
                  <a:cubicBezTo>
                    <a:pt x="129" y="431"/>
                    <a:pt x="129" y="430"/>
                    <a:pt x="128" y="430"/>
                  </a:cubicBezTo>
                  <a:cubicBezTo>
                    <a:pt x="130" y="430"/>
                    <a:pt x="132" y="430"/>
                    <a:pt x="132" y="430"/>
                  </a:cubicBezTo>
                  <a:cubicBezTo>
                    <a:pt x="132" y="430"/>
                    <a:pt x="151" y="380"/>
                    <a:pt x="151" y="358"/>
                  </a:cubicBezTo>
                  <a:cubicBezTo>
                    <a:pt x="151" y="339"/>
                    <a:pt x="120" y="308"/>
                    <a:pt x="114" y="303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92" y="300"/>
                    <a:pt x="92" y="300"/>
                    <a:pt x="92" y="300"/>
                  </a:cubicBezTo>
                  <a:cubicBezTo>
                    <a:pt x="90" y="300"/>
                    <a:pt x="88" y="298"/>
                    <a:pt x="88" y="296"/>
                  </a:cubicBezTo>
                  <a:cubicBezTo>
                    <a:pt x="87" y="284"/>
                    <a:pt x="79" y="270"/>
                    <a:pt x="74" y="262"/>
                  </a:cubicBezTo>
                  <a:cubicBezTo>
                    <a:pt x="71" y="259"/>
                    <a:pt x="74" y="254"/>
                    <a:pt x="78" y="255"/>
                  </a:cubicBezTo>
                  <a:cubicBezTo>
                    <a:pt x="85" y="256"/>
                    <a:pt x="85" y="256"/>
                    <a:pt x="85" y="256"/>
                  </a:cubicBezTo>
                  <a:cubicBezTo>
                    <a:pt x="87" y="257"/>
                    <a:pt x="90" y="255"/>
                    <a:pt x="90" y="252"/>
                  </a:cubicBezTo>
                  <a:cubicBezTo>
                    <a:pt x="92" y="228"/>
                    <a:pt x="92" y="228"/>
                    <a:pt x="92" y="228"/>
                  </a:cubicBezTo>
                  <a:cubicBezTo>
                    <a:pt x="92" y="225"/>
                    <a:pt x="90" y="223"/>
                    <a:pt x="88" y="223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47" y="223"/>
                    <a:pt x="45" y="221"/>
                    <a:pt x="45" y="218"/>
                  </a:cubicBezTo>
                  <a:cubicBezTo>
                    <a:pt x="46" y="212"/>
                    <a:pt x="46" y="212"/>
                    <a:pt x="46" y="212"/>
                  </a:cubicBezTo>
                  <a:cubicBezTo>
                    <a:pt x="49" y="157"/>
                    <a:pt x="49" y="157"/>
                    <a:pt x="49" y="157"/>
                  </a:cubicBezTo>
                  <a:cubicBezTo>
                    <a:pt x="49" y="156"/>
                    <a:pt x="49" y="155"/>
                    <a:pt x="49" y="155"/>
                  </a:cubicBezTo>
                  <a:cubicBezTo>
                    <a:pt x="40" y="138"/>
                    <a:pt x="40" y="138"/>
                    <a:pt x="40" y="138"/>
                  </a:cubicBezTo>
                  <a:cubicBezTo>
                    <a:pt x="39" y="137"/>
                    <a:pt x="38" y="136"/>
                    <a:pt x="37" y="136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20" y="134"/>
                    <a:pt x="20" y="134"/>
                    <a:pt x="20" y="134"/>
                  </a:cubicBezTo>
                  <a:cubicBezTo>
                    <a:pt x="15" y="134"/>
                    <a:pt x="15" y="134"/>
                    <a:pt x="15" y="134"/>
                  </a:cubicBezTo>
                  <a:cubicBezTo>
                    <a:pt x="18" y="134"/>
                    <a:pt x="20" y="132"/>
                    <a:pt x="20" y="130"/>
                  </a:cubicBezTo>
                  <a:cubicBezTo>
                    <a:pt x="20" y="96"/>
                    <a:pt x="20" y="96"/>
                    <a:pt x="20" y="96"/>
                  </a:cubicBezTo>
                  <a:cubicBezTo>
                    <a:pt x="20" y="95"/>
                    <a:pt x="19" y="94"/>
                    <a:pt x="19" y="94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0" y="56"/>
                    <a:pt x="1" y="53"/>
                    <a:pt x="4" y="52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20" y="49"/>
                    <a:pt x="21" y="49"/>
                    <a:pt x="23" y="48"/>
                  </a:cubicBezTo>
                  <a:cubicBezTo>
                    <a:pt x="24" y="48"/>
                    <a:pt x="26" y="48"/>
                    <a:pt x="27" y="48"/>
                  </a:cubicBezTo>
                  <a:cubicBezTo>
                    <a:pt x="28" y="48"/>
                    <a:pt x="29" y="48"/>
                    <a:pt x="30" y="48"/>
                  </a:cubicBezTo>
                  <a:cubicBezTo>
                    <a:pt x="31" y="48"/>
                    <a:pt x="32" y="47"/>
                    <a:pt x="33" y="47"/>
                  </a:cubicBezTo>
                  <a:cubicBezTo>
                    <a:pt x="34" y="47"/>
                    <a:pt x="35" y="47"/>
                    <a:pt x="37" y="46"/>
                  </a:cubicBezTo>
                  <a:cubicBezTo>
                    <a:pt x="38" y="46"/>
                    <a:pt x="39" y="46"/>
                    <a:pt x="40" y="46"/>
                  </a:cubicBezTo>
                  <a:cubicBezTo>
                    <a:pt x="41" y="46"/>
                    <a:pt x="42" y="45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5" y="45"/>
                    <a:pt x="46" y="45"/>
                    <a:pt x="47" y="44"/>
                  </a:cubicBezTo>
                  <a:cubicBezTo>
                    <a:pt x="48" y="44"/>
                    <a:pt x="49" y="44"/>
                    <a:pt x="50" y="43"/>
                  </a:cubicBezTo>
                  <a:cubicBezTo>
                    <a:pt x="51" y="43"/>
                    <a:pt x="52" y="43"/>
                    <a:pt x="53" y="42"/>
                  </a:cubicBezTo>
                  <a:cubicBezTo>
                    <a:pt x="54" y="42"/>
                    <a:pt x="55" y="42"/>
                    <a:pt x="56" y="41"/>
                  </a:cubicBezTo>
                  <a:cubicBezTo>
                    <a:pt x="56" y="41"/>
                    <a:pt x="57" y="41"/>
                    <a:pt x="58" y="40"/>
                  </a:cubicBezTo>
                  <a:cubicBezTo>
                    <a:pt x="58" y="40"/>
                    <a:pt x="58" y="40"/>
                    <a:pt x="59" y="40"/>
                  </a:cubicBezTo>
                  <a:cubicBezTo>
                    <a:pt x="59" y="40"/>
                    <a:pt x="60" y="39"/>
                    <a:pt x="60" y="39"/>
                  </a:cubicBezTo>
                  <a:cubicBezTo>
                    <a:pt x="62" y="38"/>
                    <a:pt x="63" y="37"/>
                    <a:pt x="65" y="36"/>
                  </a:cubicBezTo>
                  <a:cubicBezTo>
                    <a:pt x="65" y="36"/>
                    <a:pt x="66" y="36"/>
                    <a:pt x="66" y="35"/>
                  </a:cubicBezTo>
                  <a:cubicBezTo>
                    <a:pt x="66" y="35"/>
                    <a:pt x="67" y="35"/>
                    <a:pt x="67" y="35"/>
                  </a:cubicBezTo>
                  <a:cubicBezTo>
                    <a:pt x="67" y="34"/>
                    <a:pt x="68" y="34"/>
                    <a:pt x="68" y="34"/>
                  </a:cubicBezTo>
                  <a:cubicBezTo>
                    <a:pt x="69" y="33"/>
                    <a:pt x="69" y="33"/>
                    <a:pt x="70" y="32"/>
                  </a:cubicBezTo>
                  <a:cubicBezTo>
                    <a:pt x="84" y="17"/>
                    <a:pt x="94" y="13"/>
                    <a:pt x="106" y="15"/>
                  </a:cubicBezTo>
                  <a:cubicBezTo>
                    <a:pt x="118" y="16"/>
                    <a:pt x="135" y="18"/>
                    <a:pt x="154" y="8"/>
                  </a:cubicBezTo>
                  <a:cubicBezTo>
                    <a:pt x="167" y="1"/>
                    <a:pt x="179" y="0"/>
                    <a:pt x="186" y="0"/>
                  </a:cubicBezTo>
                  <a:cubicBezTo>
                    <a:pt x="188" y="0"/>
                    <a:pt x="190" y="3"/>
                    <a:pt x="190" y="5"/>
                  </a:cubicBezTo>
                  <a:cubicBezTo>
                    <a:pt x="190" y="14"/>
                    <a:pt x="189" y="35"/>
                    <a:pt x="190" y="37"/>
                  </a:cubicBezTo>
                  <a:cubicBezTo>
                    <a:pt x="192" y="40"/>
                    <a:pt x="200" y="48"/>
                    <a:pt x="203" y="50"/>
                  </a:cubicBezTo>
                  <a:cubicBezTo>
                    <a:pt x="204" y="51"/>
                    <a:pt x="204" y="51"/>
                    <a:pt x="205" y="51"/>
                  </a:cubicBezTo>
                  <a:cubicBezTo>
                    <a:pt x="221" y="53"/>
                    <a:pt x="221" y="53"/>
                    <a:pt x="221" y="53"/>
                  </a:cubicBezTo>
                  <a:cubicBezTo>
                    <a:pt x="223" y="54"/>
                    <a:pt x="225" y="52"/>
                    <a:pt x="226" y="50"/>
                  </a:cubicBezTo>
                  <a:cubicBezTo>
                    <a:pt x="227" y="39"/>
                    <a:pt x="227" y="39"/>
                    <a:pt x="227" y="39"/>
                  </a:cubicBezTo>
                  <a:cubicBezTo>
                    <a:pt x="228" y="37"/>
                    <a:pt x="230" y="35"/>
                    <a:pt x="232" y="36"/>
                  </a:cubicBezTo>
                  <a:cubicBezTo>
                    <a:pt x="266" y="37"/>
                    <a:pt x="266" y="37"/>
                    <a:pt x="266" y="37"/>
                  </a:cubicBezTo>
                  <a:cubicBezTo>
                    <a:pt x="267" y="37"/>
                    <a:pt x="269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5"/>
                    <a:pt x="289" y="15"/>
                    <a:pt x="291" y="16"/>
                  </a:cubicBezTo>
                  <a:cubicBezTo>
                    <a:pt x="304" y="23"/>
                    <a:pt x="304" y="23"/>
                    <a:pt x="304" y="23"/>
                  </a:cubicBezTo>
                  <a:cubicBezTo>
                    <a:pt x="305" y="24"/>
                    <a:pt x="306" y="26"/>
                    <a:pt x="306" y="27"/>
                  </a:cubicBezTo>
                  <a:cubicBezTo>
                    <a:pt x="305" y="35"/>
                    <a:pt x="303" y="53"/>
                    <a:pt x="306" y="54"/>
                  </a:cubicBezTo>
                  <a:cubicBezTo>
                    <a:pt x="310" y="55"/>
                    <a:pt x="322" y="54"/>
                    <a:pt x="327" y="54"/>
                  </a:cubicBezTo>
                  <a:cubicBezTo>
                    <a:pt x="329" y="54"/>
                    <a:pt x="330" y="53"/>
                    <a:pt x="331" y="52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4" y="30"/>
                    <a:pt x="344" y="30"/>
                    <a:pt x="344" y="30"/>
                  </a:cubicBezTo>
                  <a:cubicBezTo>
                    <a:pt x="346" y="27"/>
                    <a:pt x="350" y="27"/>
                    <a:pt x="352" y="29"/>
                  </a:cubicBezTo>
                  <a:cubicBezTo>
                    <a:pt x="358" y="36"/>
                    <a:pt x="370" y="48"/>
                    <a:pt x="375" y="50"/>
                  </a:cubicBezTo>
                  <a:cubicBezTo>
                    <a:pt x="382" y="52"/>
                    <a:pt x="392" y="49"/>
                    <a:pt x="395" y="54"/>
                  </a:cubicBezTo>
                  <a:cubicBezTo>
                    <a:pt x="397" y="58"/>
                    <a:pt x="393" y="68"/>
                    <a:pt x="396" y="76"/>
                  </a:cubicBezTo>
                  <a:cubicBezTo>
                    <a:pt x="399" y="83"/>
                    <a:pt x="405" y="89"/>
                    <a:pt x="405" y="96"/>
                  </a:cubicBezTo>
                  <a:cubicBezTo>
                    <a:pt x="405" y="103"/>
                    <a:pt x="408" y="113"/>
                    <a:pt x="412" y="120"/>
                  </a:cubicBezTo>
                  <a:cubicBezTo>
                    <a:pt x="416" y="127"/>
                    <a:pt x="416" y="143"/>
                    <a:pt x="412" y="15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1">
              <a:extLst>
                <a:ext uri="{FF2B5EF4-FFF2-40B4-BE49-F238E27FC236}">
                  <a16:creationId xmlns:a16="http://schemas.microsoft.com/office/drawing/2014/main" id="{E18E8F3B-A2C1-467C-B580-C4AB1F698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55213" y="3867150"/>
              <a:ext cx="1006475" cy="1133475"/>
            </a:xfrm>
            <a:custGeom>
              <a:avLst/>
              <a:gdLst>
                <a:gd name="T0" fmla="*/ 136 w 423"/>
                <a:gd name="T1" fmla="*/ 450 h 476"/>
                <a:gd name="T2" fmla="*/ 130 w 423"/>
                <a:gd name="T3" fmla="*/ 437 h 476"/>
                <a:gd name="T4" fmla="*/ 128 w 423"/>
                <a:gd name="T5" fmla="*/ 434 h 476"/>
                <a:gd name="T6" fmla="*/ 114 w 423"/>
                <a:gd name="T7" fmla="*/ 309 h 476"/>
                <a:gd name="T8" fmla="*/ 73 w 423"/>
                <a:gd name="T9" fmla="*/ 258 h 476"/>
                <a:gd name="T10" fmla="*/ 92 w 423"/>
                <a:gd name="T11" fmla="*/ 231 h 476"/>
                <a:gd name="T12" fmla="*/ 45 w 423"/>
                <a:gd name="T13" fmla="*/ 221 h 476"/>
                <a:gd name="T14" fmla="*/ 23 w 423"/>
                <a:gd name="T15" fmla="*/ 141 h 476"/>
                <a:gd name="T16" fmla="*/ 19 w 423"/>
                <a:gd name="T17" fmla="*/ 133 h 476"/>
                <a:gd name="T18" fmla="*/ 6 w 423"/>
                <a:gd name="T19" fmla="*/ 52 h 476"/>
                <a:gd name="T20" fmla="*/ 30 w 423"/>
                <a:gd name="T21" fmla="*/ 47 h 476"/>
                <a:gd name="T22" fmla="*/ 45 w 423"/>
                <a:gd name="T23" fmla="*/ 45 h 476"/>
                <a:gd name="T24" fmla="*/ 54 w 423"/>
                <a:gd name="T25" fmla="*/ 42 h 476"/>
                <a:gd name="T26" fmla="*/ 61 w 423"/>
                <a:gd name="T27" fmla="*/ 39 h 476"/>
                <a:gd name="T28" fmla="*/ 69 w 423"/>
                <a:gd name="T29" fmla="*/ 34 h 476"/>
                <a:gd name="T30" fmla="*/ 197 w 423"/>
                <a:gd name="T31" fmla="*/ 8 h 476"/>
                <a:gd name="T32" fmla="*/ 225 w 423"/>
                <a:gd name="T33" fmla="*/ 52 h 476"/>
                <a:gd name="T34" fmla="*/ 285 w 423"/>
                <a:gd name="T35" fmla="*/ 17 h 476"/>
                <a:gd name="T36" fmla="*/ 330 w 423"/>
                <a:gd name="T37" fmla="*/ 53 h 476"/>
                <a:gd name="T38" fmla="*/ 351 w 423"/>
                <a:gd name="T39" fmla="*/ 27 h 476"/>
                <a:gd name="T40" fmla="*/ 402 w 423"/>
                <a:gd name="T41" fmla="*/ 66 h 476"/>
                <a:gd name="T42" fmla="*/ 418 w 423"/>
                <a:gd name="T43" fmla="*/ 155 h 476"/>
                <a:gd name="T44" fmla="*/ 381 w 423"/>
                <a:gd name="T45" fmla="*/ 226 h 476"/>
                <a:gd name="T46" fmla="*/ 395 w 423"/>
                <a:gd name="T47" fmla="*/ 248 h 476"/>
                <a:gd name="T48" fmla="*/ 305 w 423"/>
                <a:gd name="T49" fmla="*/ 280 h 476"/>
                <a:gd name="T50" fmla="*/ 313 w 423"/>
                <a:gd name="T51" fmla="*/ 330 h 476"/>
                <a:gd name="T52" fmla="*/ 275 w 423"/>
                <a:gd name="T53" fmla="*/ 386 h 476"/>
                <a:gd name="T54" fmla="*/ 219 w 423"/>
                <a:gd name="T55" fmla="*/ 461 h 476"/>
                <a:gd name="T56" fmla="*/ 200 w 423"/>
                <a:gd name="T57" fmla="*/ 448 h 476"/>
                <a:gd name="T58" fmla="*/ 138 w 423"/>
                <a:gd name="T59" fmla="*/ 437 h 476"/>
                <a:gd name="T60" fmla="*/ 143 w 423"/>
                <a:gd name="T61" fmla="*/ 450 h 476"/>
                <a:gd name="T62" fmla="*/ 182 w 423"/>
                <a:gd name="T63" fmla="*/ 448 h 476"/>
                <a:gd name="T64" fmla="*/ 209 w 423"/>
                <a:gd name="T65" fmla="*/ 452 h 476"/>
                <a:gd name="T66" fmla="*/ 221 w 423"/>
                <a:gd name="T67" fmla="*/ 421 h 476"/>
                <a:gd name="T68" fmla="*/ 289 w 423"/>
                <a:gd name="T69" fmla="*/ 313 h 476"/>
                <a:gd name="T70" fmla="*/ 306 w 423"/>
                <a:gd name="T71" fmla="*/ 273 h 476"/>
                <a:gd name="T72" fmla="*/ 376 w 423"/>
                <a:gd name="T73" fmla="*/ 231 h 476"/>
                <a:gd name="T74" fmla="*/ 394 w 423"/>
                <a:gd name="T75" fmla="*/ 165 h 476"/>
                <a:gd name="T76" fmla="*/ 400 w 423"/>
                <a:gd name="T77" fmla="*/ 88 h 476"/>
                <a:gd name="T78" fmla="*/ 376 w 423"/>
                <a:gd name="T79" fmla="*/ 56 h 476"/>
                <a:gd name="T80" fmla="*/ 337 w 423"/>
                <a:gd name="T81" fmla="*/ 57 h 476"/>
                <a:gd name="T82" fmla="*/ 292 w 423"/>
                <a:gd name="T83" fmla="*/ 22 h 476"/>
                <a:gd name="T84" fmla="*/ 234 w 423"/>
                <a:gd name="T85" fmla="*/ 43 h 476"/>
                <a:gd name="T86" fmla="*/ 190 w 423"/>
                <a:gd name="T87" fmla="*/ 42 h 476"/>
                <a:gd name="T88" fmla="*/ 75 w 423"/>
                <a:gd name="T89" fmla="*/ 38 h 476"/>
                <a:gd name="T90" fmla="*/ 65 w 423"/>
                <a:gd name="T91" fmla="*/ 45 h 476"/>
                <a:gd name="T92" fmla="*/ 54 w 423"/>
                <a:gd name="T93" fmla="*/ 50 h 476"/>
                <a:gd name="T94" fmla="*/ 44 w 423"/>
                <a:gd name="T95" fmla="*/ 52 h 476"/>
                <a:gd name="T96" fmla="*/ 30 w 423"/>
                <a:gd name="T97" fmla="*/ 55 h 476"/>
                <a:gd name="T98" fmla="*/ 7 w 423"/>
                <a:gd name="T99" fmla="*/ 60 h 476"/>
                <a:gd name="T100" fmla="*/ 40 w 423"/>
                <a:gd name="T101" fmla="*/ 135 h 476"/>
                <a:gd name="T102" fmla="*/ 52 w 423"/>
                <a:gd name="T103" fmla="*/ 222 h 476"/>
                <a:gd name="T104" fmla="*/ 97 w 423"/>
                <a:gd name="T105" fmla="*/ 255 h 476"/>
                <a:gd name="T106" fmla="*/ 80 w 423"/>
                <a:gd name="T107" fmla="*/ 263 h 476"/>
                <a:gd name="T108" fmla="*/ 119 w 423"/>
                <a:gd name="T109" fmla="*/ 303 h 476"/>
                <a:gd name="T110" fmla="*/ 278 w 423"/>
                <a:gd name="T111" fmla="*/ 361 h 476"/>
                <a:gd name="T112" fmla="*/ 395 w 423"/>
                <a:gd name="T113" fmla="*/ 248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3" h="476">
                  <a:moveTo>
                    <a:pt x="155" y="476"/>
                  </a:moveTo>
                  <a:cubicBezTo>
                    <a:pt x="144" y="476"/>
                    <a:pt x="138" y="470"/>
                    <a:pt x="137" y="459"/>
                  </a:cubicBezTo>
                  <a:cubicBezTo>
                    <a:pt x="137" y="458"/>
                    <a:pt x="137" y="456"/>
                    <a:pt x="137" y="454"/>
                  </a:cubicBezTo>
                  <a:cubicBezTo>
                    <a:pt x="136" y="453"/>
                    <a:pt x="136" y="453"/>
                    <a:pt x="136" y="452"/>
                  </a:cubicBezTo>
                  <a:cubicBezTo>
                    <a:pt x="136" y="451"/>
                    <a:pt x="136" y="451"/>
                    <a:pt x="136" y="450"/>
                  </a:cubicBezTo>
                  <a:cubicBezTo>
                    <a:pt x="135" y="449"/>
                    <a:pt x="135" y="448"/>
                    <a:pt x="134" y="447"/>
                  </a:cubicBezTo>
                  <a:cubicBezTo>
                    <a:pt x="134" y="447"/>
                    <a:pt x="134" y="447"/>
                    <a:pt x="134" y="447"/>
                  </a:cubicBezTo>
                  <a:cubicBezTo>
                    <a:pt x="134" y="446"/>
                    <a:pt x="133" y="445"/>
                    <a:pt x="133" y="444"/>
                  </a:cubicBezTo>
                  <a:cubicBezTo>
                    <a:pt x="132" y="443"/>
                    <a:pt x="132" y="442"/>
                    <a:pt x="131" y="441"/>
                  </a:cubicBezTo>
                  <a:cubicBezTo>
                    <a:pt x="131" y="439"/>
                    <a:pt x="130" y="438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30" y="437"/>
                    <a:pt x="130" y="437"/>
                  </a:cubicBezTo>
                  <a:cubicBezTo>
                    <a:pt x="130" y="437"/>
                    <a:pt x="129" y="437"/>
                    <a:pt x="129" y="437"/>
                  </a:cubicBezTo>
                  <a:cubicBezTo>
                    <a:pt x="129" y="437"/>
                    <a:pt x="129" y="436"/>
                    <a:pt x="129" y="436"/>
                  </a:cubicBezTo>
                  <a:cubicBezTo>
                    <a:pt x="128" y="434"/>
                    <a:pt x="128" y="434"/>
                    <a:pt x="128" y="434"/>
                  </a:cubicBezTo>
                  <a:cubicBezTo>
                    <a:pt x="127" y="433"/>
                    <a:pt x="127" y="432"/>
                    <a:pt x="128" y="431"/>
                  </a:cubicBezTo>
                  <a:cubicBezTo>
                    <a:pt x="129" y="429"/>
                    <a:pt x="130" y="429"/>
                    <a:pt x="131" y="429"/>
                  </a:cubicBezTo>
                  <a:cubicBezTo>
                    <a:pt x="132" y="429"/>
                    <a:pt x="132" y="429"/>
                    <a:pt x="132" y="429"/>
                  </a:cubicBezTo>
                  <a:cubicBezTo>
                    <a:pt x="136" y="419"/>
                    <a:pt x="150" y="379"/>
                    <a:pt x="150" y="361"/>
                  </a:cubicBezTo>
                  <a:cubicBezTo>
                    <a:pt x="150" y="347"/>
                    <a:pt x="131" y="324"/>
                    <a:pt x="114" y="309"/>
                  </a:cubicBezTo>
                  <a:cubicBezTo>
                    <a:pt x="114" y="309"/>
                    <a:pt x="114" y="309"/>
                    <a:pt x="114" y="309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91" y="306"/>
                    <a:pt x="88" y="303"/>
                    <a:pt x="87" y="299"/>
                  </a:cubicBezTo>
                  <a:cubicBezTo>
                    <a:pt x="86" y="288"/>
                    <a:pt x="79" y="275"/>
                    <a:pt x="74" y="267"/>
                  </a:cubicBezTo>
                  <a:cubicBezTo>
                    <a:pt x="72" y="264"/>
                    <a:pt x="72" y="261"/>
                    <a:pt x="73" y="258"/>
                  </a:cubicBezTo>
                  <a:cubicBezTo>
                    <a:pt x="75" y="255"/>
                    <a:pt x="78" y="254"/>
                    <a:pt x="82" y="255"/>
                  </a:cubicBezTo>
                  <a:cubicBezTo>
                    <a:pt x="88" y="256"/>
                    <a:pt x="88" y="256"/>
                    <a:pt x="88" y="256"/>
                  </a:cubicBezTo>
                  <a:cubicBezTo>
                    <a:pt x="89" y="256"/>
                    <a:pt x="89" y="255"/>
                    <a:pt x="89" y="255"/>
                  </a:cubicBezTo>
                  <a:cubicBezTo>
                    <a:pt x="89" y="255"/>
                    <a:pt x="89" y="255"/>
                    <a:pt x="89" y="255"/>
                  </a:cubicBezTo>
                  <a:cubicBezTo>
                    <a:pt x="92" y="231"/>
                    <a:pt x="92" y="231"/>
                    <a:pt x="92" y="231"/>
                  </a:cubicBezTo>
                  <a:cubicBezTo>
                    <a:pt x="92" y="230"/>
                    <a:pt x="91" y="230"/>
                    <a:pt x="91" y="230"/>
                  </a:cubicBezTo>
                  <a:cubicBezTo>
                    <a:pt x="91" y="230"/>
                    <a:pt x="91" y="230"/>
                    <a:pt x="91" y="230"/>
                  </a:cubicBezTo>
                  <a:cubicBezTo>
                    <a:pt x="53" y="230"/>
                    <a:pt x="53" y="230"/>
                    <a:pt x="53" y="230"/>
                  </a:cubicBezTo>
                  <a:cubicBezTo>
                    <a:pt x="51" y="230"/>
                    <a:pt x="48" y="229"/>
                    <a:pt x="47" y="227"/>
                  </a:cubicBezTo>
                  <a:cubicBezTo>
                    <a:pt x="45" y="226"/>
                    <a:pt x="45" y="223"/>
                    <a:pt x="45" y="221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49" y="160"/>
                    <a:pt x="49" y="160"/>
                    <a:pt x="49" y="159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0" y="142"/>
                    <a:pt x="40" y="142"/>
                    <a:pt x="39" y="142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18" y="141"/>
                    <a:pt x="18" y="141"/>
                    <a:pt x="18" y="141"/>
                  </a:cubicBezTo>
                  <a:cubicBezTo>
                    <a:pt x="16" y="141"/>
                    <a:pt x="15" y="139"/>
                    <a:pt x="15" y="137"/>
                  </a:cubicBezTo>
                  <a:cubicBezTo>
                    <a:pt x="15" y="135"/>
                    <a:pt x="16" y="134"/>
                    <a:pt x="18" y="134"/>
                  </a:cubicBezTo>
                  <a:cubicBezTo>
                    <a:pt x="19" y="134"/>
                    <a:pt x="19" y="133"/>
                    <a:pt x="19" y="133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1"/>
                    <a:pt x="0" y="58"/>
                    <a:pt x="1" y="56"/>
                  </a:cubicBezTo>
                  <a:cubicBezTo>
                    <a:pt x="2" y="54"/>
                    <a:pt x="4" y="52"/>
                    <a:pt x="6" y="52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1" y="48"/>
                    <a:pt x="21" y="48"/>
                    <a:pt x="22" y="48"/>
                  </a:cubicBezTo>
                  <a:cubicBezTo>
                    <a:pt x="23" y="48"/>
                    <a:pt x="24" y="48"/>
                    <a:pt x="26" y="48"/>
                  </a:cubicBezTo>
                  <a:cubicBezTo>
                    <a:pt x="27" y="48"/>
                    <a:pt x="28" y="48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6" y="46"/>
                    <a:pt x="38" y="46"/>
                    <a:pt x="39" y="46"/>
                  </a:cubicBezTo>
                  <a:cubicBezTo>
                    <a:pt x="40" y="46"/>
                    <a:pt x="41" y="46"/>
                    <a:pt x="42" y="45"/>
                  </a:cubicBezTo>
                  <a:cubicBezTo>
                    <a:pt x="43" y="45"/>
                    <a:pt x="44" y="45"/>
                    <a:pt x="45" y="45"/>
                  </a:cubicBezTo>
                  <a:cubicBezTo>
                    <a:pt x="45" y="45"/>
                    <a:pt x="45" y="45"/>
                    <a:pt x="46" y="45"/>
                  </a:cubicBezTo>
                  <a:cubicBezTo>
                    <a:pt x="46" y="44"/>
                    <a:pt x="47" y="44"/>
                    <a:pt x="48" y="44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50" y="43"/>
                    <a:pt x="51" y="43"/>
                    <a:pt x="52" y="43"/>
                  </a:cubicBezTo>
                  <a:cubicBezTo>
                    <a:pt x="53" y="43"/>
                    <a:pt x="54" y="42"/>
                    <a:pt x="54" y="42"/>
                  </a:cubicBezTo>
                  <a:cubicBezTo>
                    <a:pt x="55" y="42"/>
                    <a:pt x="56" y="41"/>
                    <a:pt x="57" y="41"/>
                  </a:cubicBezTo>
                  <a:cubicBezTo>
                    <a:pt x="58" y="41"/>
                    <a:pt x="59" y="40"/>
                    <a:pt x="59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3" y="38"/>
                    <a:pt x="64" y="37"/>
                    <a:pt x="66" y="36"/>
                  </a:cubicBezTo>
                  <a:cubicBezTo>
                    <a:pt x="66" y="36"/>
                    <a:pt x="67" y="36"/>
                    <a:pt x="67" y="36"/>
                  </a:cubicBezTo>
                  <a:cubicBezTo>
                    <a:pt x="67" y="35"/>
                    <a:pt x="67" y="35"/>
                    <a:pt x="67" y="35"/>
                  </a:cubicBezTo>
                  <a:cubicBezTo>
                    <a:pt x="67" y="35"/>
                    <a:pt x="68" y="35"/>
                    <a:pt x="68" y="35"/>
                  </a:cubicBezTo>
                  <a:cubicBezTo>
                    <a:pt x="68" y="35"/>
                    <a:pt x="69" y="34"/>
                    <a:pt x="69" y="34"/>
                  </a:cubicBezTo>
                  <a:cubicBezTo>
                    <a:pt x="69" y="34"/>
                    <a:pt x="70" y="33"/>
                    <a:pt x="70" y="33"/>
                  </a:cubicBezTo>
                  <a:cubicBezTo>
                    <a:pt x="84" y="18"/>
                    <a:pt x="95" y="12"/>
                    <a:pt x="109" y="14"/>
                  </a:cubicBezTo>
                  <a:cubicBezTo>
                    <a:pt x="120" y="15"/>
                    <a:pt x="137" y="17"/>
                    <a:pt x="155" y="7"/>
                  </a:cubicBezTo>
                  <a:cubicBezTo>
                    <a:pt x="169" y="0"/>
                    <a:pt x="182" y="0"/>
                    <a:pt x="189" y="0"/>
                  </a:cubicBezTo>
                  <a:cubicBezTo>
                    <a:pt x="193" y="0"/>
                    <a:pt x="197" y="4"/>
                    <a:pt x="197" y="8"/>
                  </a:cubicBezTo>
                  <a:cubicBezTo>
                    <a:pt x="196" y="28"/>
                    <a:pt x="196" y="37"/>
                    <a:pt x="196" y="39"/>
                  </a:cubicBezTo>
                  <a:cubicBezTo>
                    <a:pt x="197" y="40"/>
                    <a:pt x="202" y="45"/>
                    <a:pt x="208" y="51"/>
                  </a:cubicBezTo>
                  <a:cubicBezTo>
                    <a:pt x="208" y="51"/>
                    <a:pt x="209" y="51"/>
                    <a:pt x="209" y="51"/>
                  </a:cubicBezTo>
                  <a:cubicBezTo>
                    <a:pt x="224" y="53"/>
                    <a:pt x="224" y="53"/>
                    <a:pt x="224" y="53"/>
                  </a:cubicBezTo>
                  <a:cubicBezTo>
                    <a:pt x="225" y="53"/>
                    <a:pt x="225" y="52"/>
                    <a:pt x="225" y="52"/>
                  </a:cubicBezTo>
                  <a:cubicBezTo>
                    <a:pt x="227" y="42"/>
                    <a:pt x="227" y="42"/>
                    <a:pt x="227" y="42"/>
                  </a:cubicBezTo>
                  <a:cubicBezTo>
                    <a:pt x="228" y="38"/>
                    <a:pt x="231" y="35"/>
                    <a:pt x="235" y="35"/>
                  </a:cubicBezTo>
                  <a:cubicBezTo>
                    <a:pt x="269" y="37"/>
                    <a:pt x="269" y="37"/>
                    <a:pt x="269" y="37"/>
                  </a:cubicBezTo>
                  <a:cubicBezTo>
                    <a:pt x="269" y="37"/>
                    <a:pt x="270" y="37"/>
                    <a:pt x="270" y="36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8" y="14"/>
                    <a:pt x="292" y="14"/>
                    <a:pt x="295" y="16"/>
                  </a:cubicBezTo>
                  <a:cubicBezTo>
                    <a:pt x="308" y="23"/>
                    <a:pt x="308" y="23"/>
                    <a:pt x="308" y="23"/>
                  </a:cubicBezTo>
                  <a:cubicBezTo>
                    <a:pt x="311" y="25"/>
                    <a:pt x="313" y="28"/>
                    <a:pt x="312" y="31"/>
                  </a:cubicBezTo>
                  <a:cubicBezTo>
                    <a:pt x="311" y="45"/>
                    <a:pt x="311" y="51"/>
                    <a:pt x="311" y="53"/>
                  </a:cubicBezTo>
                  <a:cubicBezTo>
                    <a:pt x="314" y="54"/>
                    <a:pt x="319" y="54"/>
                    <a:pt x="330" y="53"/>
                  </a:cubicBezTo>
                  <a:cubicBezTo>
                    <a:pt x="330" y="53"/>
                    <a:pt x="331" y="53"/>
                    <a:pt x="331" y="53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4" y="31"/>
                    <a:pt x="344" y="31"/>
                  </a:cubicBezTo>
                  <a:cubicBezTo>
                    <a:pt x="344" y="31"/>
                    <a:pt x="345" y="30"/>
                    <a:pt x="345" y="30"/>
                  </a:cubicBezTo>
                  <a:cubicBezTo>
                    <a:pt x="346" y="28"/>
                    <a:pt x="348" y="27"/>
                    <a:pt x="351" y="27"/>
                  </a:cubicBezTo>
                  <a:cubicBezTo>
                    <a:pt x="353" y="27"/>
                    <a:pt x="355" y="28"/>
                    <a:pt x="357" y="29"/>
                  </a:cubicBezTo>
                  <a:cubicBezTo>
                    <a:pt x="370" y="43"/>
                    <a:pt x="377" y="49"/>
                    <a:pt x="379" y="49"/>
                  </a:cubicBezTo>
                  <a:cubicBezTo>
                    <a:pt x="381" y="50"/>
                    <a:pt x="385" y="50"/>
                    <a:pt x="388" y="50"/>
                  </a:cubicBezTo>
                  <a:cubicBezTo>
                    <a:pt x="393" y="50"/>
                    <a:pt x="398" y="50"/>
                    <a:pt x="401" y="55"/>
                  </a:cubicBezTo>
                  <a:cubicBezTo>
                    <a:pt x="403" y="58"/>
                    <a:pt x="402" y="62"/>
                    <a:pt x="402" y="66"/>
                  </a:cubicBezTo>
                  <a:cubicBezTo>
                    <a:pt x="401" y="70"/>
                    <a:pt x="401" y="74"/>
                    <a:pt x="402" y="77"/>
                  </a:cubicBezTo>
                  <a:cubicBezTo>
                    <a:pt x="403" y="80"/>
                    <a:pt x="405" y="82"/>
                    <a:pt x="406" y="84"/>
                  </a:cubicBezTo>
                  <a:cubicBezTo>
                    <a:pt x="409" y="89"/>
                    <a:pt x="411" y="93"/>
                    <a:pt x="411" y="99"/>
                  </a:cubicBezTo>
                  <a:cubicBezTo>
                    <a:pt x="411" y="105"/>
                    <a:pt x="415" y="114"/>
                    <a:pt x="418" y="121"/>
                  </a:cubicBezTo>
                  <a:cubicBezTo>
                    <a:pt x="423" y="130"/>
                    <a:pt x="422" y="147"/>
                    <a:pt x="418" y="155"/>
                  </a:cubicBezTo>
                  <a:cubicBezTo>
                    <a:pt x="415" y="159"/>
                    <a:pt x="408" y="164"/>
                    <a:pt x="398" y="171"/>
                  </a:cubicBezTo>
                  <a:cubicBezTo>
                    <a:pt x="394" y="173"/>
                    <a:pt x="388" y="177"/>
                    <a:pt x="387" y="178"/>
                  </a:cubicBezTo>
                  <a:cubicBezTo>
                    <a:pt x="387" y="179"/>
                    <a:pt x="386" y="181"/>
                    <a:pt x="384" y="183"/>
                  </a:cubicBezTo>
                  <a:cubicBezTo>
                    <a:pt x="380" y="189"/>
                    <a:pt x="372" y="201"/>
                    <a:pt x="372" y="209"/>
                  </a:cubicBezTo>
                  <a:cubicBezTo>
                    <a:pt x="372" y="211"/>
                    <a:pt x="373" y="216"/>
                    <a:pt x="381" y="226"/>
                  </a:cubicBezTo>
                  <a:cubicBezTo>
                    <a:pt x="381" y="227"/>
                    <a:pt x="381" y="227"/>
                    <a:pt x="381" y="227"/>
                  </a:cubicBezTo>
                  <a:cubicBezTo>
                    <a:pt x="387" y="235"/>
                    <a:pt x="394" y="242"/>
                    <a:pt x="395" y="242"/>
                  </a:cubicBezTo>
                  <a:cubicBezTo>
                    <a:pt x="395" y="243"/>
                    <a:pt x="395" y="243"/>
                    <a:pt x="395" y="243"/>
                  </a:cubicBezTo>
                  <a:cubicBezTo>
                    <a:pt x="396" y="244"/>
                    <a:pt x="396" y="246"/>
                    <a:pt x="395" y="247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ubicBezTo>
                    <a:pt x="383" y="266"/>
                    <a:pt x="383" y="266"/>
                    <a:pt x="383" y="266"/>
                  </a:cubicBezTo>
                  <a:cubicBezTo>
                    <a:pt x="382" y="267"/>
                    <a:pt x="381" y="268"/>
                    <a:pt x="379" y="269"/>
                  </a:cubicBezTo>
                  <a:cubicBezTo>
                    <a:pt x="377" y="270"/>
                    <a:pt x="352" y="280"/>
                    <a:pt x="343" y="283"/>
                  </a:cubicBezTo>
                  <a:cubicBezTo>
                    <a:pt x="337" y="285"/>
                    <a:pt x="322" y="283"/>
                    <a:pt x="305" y="280"/>
                  </a:cubicBezTo>
                  <a:cubicBezTo>
                    <a:pt x="301" y="280"/>
                    <a:pt x="296" y="279"/>
                    <a:pt x="295" y="279"/>
                  </a:cubicBezTo>
                  <a:cubicBezTo>
                    <a:pt x="293" y="280"/>
                    <a:pt x="286" y="288"/>
                    <a:pt x="283" y="291"/>
                  </a:cubicBezTo>
                  <a:cubicBezTo>
                    <a:pt x="282" y="293"/>
                    <a:pt x="281" y="294"/>
                    <a:pt x="281" y="295"/>
                  </a:cubicBezTo>
                  <a:cubicBezTo>
                    <a:pt x="283" y="298"/>
                    <a:pt x="289" y="304"/>
                    <a:pt x="294" y="308"/>
                  </a:cubicBezTo>
                  <a:cubicBezTo>
                    <a:pt x="307" y="320"/>
                    <a:pt x="313" y="326"/>
                    <a:pt x="313" y="330"/>
                  </a:cubicBezTo>
                  <a:cubicBezTo>
                    <a:pt x="313" y="336"/>
                    <a:pt x="305" y="344"/>
                    <a:pt x="282" y="358"/>
                  </a:cubicBezTo>
                  <a:cubicBezTo>
                    <a:pt x="280" y="360"/>
                    <a:pt x="279" y="360"/>
                    <a:pt x="278" y="361"/>
                  </a:cubicBezTo>
                  <a:cubicBezTo>
                    <a:pt x="277" y="363"/>
                    <a:pt x="277" y="372"/>
                    <a:pt x="279" y="380"/>
                  </a:cubicBezTo>
                  <a:cubicBezTo>
                    <a:pt x="279" y="381"/>
                    <a:pt x="279" y="382"/>
                    <a:pt x="278" y="383"/>
                  </a:cubicBezTo>
                  <a:cubicBezTo>
                    <a:pt x="275" y="386"/>
                    <a:pt x="275" y="386"/>
                    <a:pt x="275" y="386"/>
                  </a:cubicBezTo>
                  <a:cubicBezTo>
                    <a:pt x="226" y="426"/>
                    <a:pt x="226" y="426"/>
                    <a:pt x="226" y="426"/>
                  </a:cubicBezTo>
                  <a:cubicBezTo>
                    <a:pt x="226" y="426"/>
                    <a:pt x="226" y="427"/>
                    <a:pt x="226" y="427"/>
                  </a:cubicBezTo>
                  <a:cubicBezTo>
                    <a:pt x="228" y="452"/>
                    <a:pt x="228" y="452"/>
                    <a:pt x="228" y="452"/>
                  </a:cubicBezTo>
                  <a:cubicBezTo>
                    <a:pt x="228" y="454"/>
                    <a:pt x="227" y="457"/>
                    <a:pt x="225" y="458"/>
                  </a:cubicBezTo>
                  <a:cubicBezTo>
                    <a:pt x="224" y="460"/>
                    <a:pt x="221" y="461"/>
                    <a:pt x="219" y="461"/>
                  </a:cubicBezTo>
                  <a:cubicBezTo>
                    <a:pt x="208" y="460"/>
                    <a:pt x="208" y="460"/>
                    <a:pt x="208" y="460"/>
                  </a:cubicBezTo>
                  <a:cubicBezTo>
                    <a:pt x="204" y="459"/>
                    <a:pt x="201" y="456"/>
                    <a:pt x="201" y="452"/>
                  </a:cubicBezTo>
                  <a:cubicBezTo>
                    <a:pt x="201" y="449"/>
                    <a:pt x="201" y="449"/>
                    <a:pt x="201" y="449"/>
                  </a:cubicBezTo>
                  <a:cubicBezTo>
                    <a:pt x="201" y="448"/>
                    <a:pt x="201" y="448"/>
                    <a:pt x="200" y="448"/>
                  </a:cubicBezTo>
                  <a:cubicBezTo>
                    <a:pt x="200" y="448"/>
                    <a:pt x="200" y="448"/>
                    <a:pt x="200" y="448"/>
                  </a:cubicBezTo>
                  <a:cubicBezTo>
                    <a:pt x="196" y="450"/>
                    <a:pt x="190" y="453"/>
                    <a:pt x="184" y="455"/>
                  </a:cubicBezTo>
                  <a:cubicBezTo>
                    <a:pt x="175" y="457"/>
                    <a:pt x="164" y="470"/>
                    <a:pt x="161" y="473"/>
                  </a:cubicBezTo>
                  <a:cubicBezTo>
                    <a:pt x="160" y="475"/>
                    <a:pt x="157" y="476"/>
                    <a:pt x="155" y="476"/>
                  </a:cubicBezTo>
                  <a:close/>
                  <a:moveTo>
                    <a:pt x="137" y="436"/>
                  </a:moveTo>
                  <a:cubicBezTo>
                    <a:pt x="137" y="436"/>
                    <a:pt x="138" y="437"/>
                    <a:pt x="138" y="437"/>
                  </a:cubicBezTo>
                  <a:cubicBezTo>
                    <a:pt x="138" y="438"/>
                    <a:pt x="139" y="439"/>
                    <a:pt x="139" y="441"/>
                  </a:cubicBezTo>
                  <a:cubicBezTo>
                    <a:pt x="140" y="442"/>
                    <a:pt x="141" y="443"/>
                    <a:pt x="141" y="444"/>
                  </a:cubicBezTo>
                  <a:cubicBezTo>
                    <a:pt x="141" y="445"/>
                    <a:pt x="141" y="445"/>
                    <a:pt x="141" y="445"/>
                  </a:cubicBezTo>
                  <a:cubicBezTo>
                    <a:pt x="142" y="446"/>
                    <a:pt x="142" y="447"/>
                    <a:pt x="142" y="448"/>
                  </a:cubicBezTo>
                  <a:cubicBezTo>
                    <a:pt x="143" y="448"/>
                    <a:pt x="143" y="449"/>
                    <a:pt x="143" y="450"/>
                  </a:cubicBezTo>
                  <a:cubicBezTo>
                    <a:pt x="143" y="451"/>
                    <a:pt x="143" y="452"/>
                    <a:pt x="144" y="453"/>
                  </a:cubicBezTo>
                  <a:cubicBezTo>
                    <a:pt x="144" y="455"/>
                    <a:pt x="144" y="457"/>
                    <a:pt x="145" y="459"/>
                  </a:cubicBezTo>
                  <a:cubicBezTo>
                    <a:pt x="145" y="466"/>
                    <a:pt x="148" y="469"/>
                    <a:pt x="155" y="469"/>
                  </a:cubicBezTo>
                  <a:cubicBezTo>
                    <a:pt x="155" y="469"/>
                    <a:pt x="155" y="469"/>
                    <a:pt x="156" y="469"/>
                  </a:cubicBezTo>
                  <a:cubicBezTo>
                    <a:pt x="161" y="462"/>
                    <a:pt x="172" y="451"/>
                    <a:pt x="182" y="448"/>
                  </a:cubicBezTo>
                  <a:cubicBezTo>
                    <a:pt x="188" y="446"/>
                    <a:pt x="193" y="444"/>
                    <a:pt x="196" y="442"/>
                  </a:cubicBezTo>
                  <a:cubicBezTo>
                    <a:pt x="198" y="440"/>
                    <a:pt x="201" y="440"/>
                    <a:pt x="204" y="442"/>
                  </a:cubicBezTo>
                  <a:cubicBezTo>
                    <a:pt x="206" y="443"/>
                    <a:pt x="208" y="446"/>
                    <a:pt x="208" y="449"/>
                  </a:cubicBezTo>
                  <a:cubicBezTo>
                    <a:pt x="208" y="452"/>
                    <a:pt x="208" y="452"/>
                    <a:pt x="208" y="452"/>
                  </a:cubicBezTo>
                  <a:cubicBezTo>
                    <a:pt x="208" y="452"/>
                    <a:pt x="208" y="452"/>
                    <a:pt x="209" y="452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0" y="453"/>
                    <a:pt x="220" y="453"/>
                  </a:cubicBezTo>
                  <a:cubicBezTo>
                    <a:pt x="220" y="453"/>
                    <a:pt x="221" y="453"/>
                    <a:pt x="221" y="453"/>
                  </a:cubicBezTo>
                  <a:cubicBezTo>
                    <a:pt x="219" y="427"/>
                    <a:pt x="219" y="427"/>
                    <a:pt x="219" y="427"/>
                  </a:cubicBezTo>
                  <a:cubicBezTo>
                    <a:pt x="218" y="425"/>
                    <a:pt x="219" y="422"/>
                    <a:pt x="221" y="421"/>
                  </a:cubicBezTo>
                  <a:cubicBezTo>
                    <a:pt x="271" y="379"/>
                    <a:pt x="271" y="379"/>
                    <a:pt x="271" y="379"/>
                  </a:cubicBezTo>
                  <a:cubicBezTo>
                    <a:pt x="269" y="366"/>
                    <a:pt x="270" y="358"/>
                    <a:pt x="273" y="355"/>
                  </a:cubicBezTo>
                  <a:cubicBezTo>
                    <a:pt x="274" y="355"/>
                    <a:pt x="276" y="354"/>
                    <a:pt x="278" y="352"/>
                  </a:cubicBezTo>
                  <a:cubicBezTo>
                    <a:pt x="300" y="338"/>
                    <a:pt x="305" y="333"/>
                    <a:pt x="306" y="331"/>
                  </a:cubicBezTo>
                  <a:cubicBezTo>
                    <a:pt x="305" y="328"/>
                    <a:pt x="295" y="319"/>
                    <a:pt x="289" y="313"/>
                  </a:cubicBezTo>
                  <a:cubicBezTo>
                    <a:pt x="277" y="303"/>
                    <a:pt x="273" y="298"/>
                    <a:pt x="273" y="294"/>
                  </a:cubicBezTo>
                  <a:cubicBezTo>
                    <a:pt x="273" y="293"/>
                    <a:pt x="273" y="292"/>
                    <a:pt x="274" y="291"/>
                  </a:cubicBezTo>
                  <a:cubicBezTo>
                    <a:pt x="275" y="290"/>
                    <a:pt x="276" y="289"/>
                    <a:pt x="278" y="287"/>
                  </a:cubicBezTo>
                  <a:cubicBezTo>
                    <a:pt x="285" y="278"/>
                    <a:pt x="290" y="272"/>
                    <a:pt x="295" y="272"/>
                  </a:cubicBezTo>
                  <a:cubicBezTo>
                    <a:pt x="297" y="272"/>
                    <a:pt x="300" y="272"/>
                    <a:pt x="306" y="273"/>
                  </a:cubicBezTo>
                  <a:cubicBezTo>
                    <a:pt x="317" y="275"/>
                    <a:pt x="336" y="277"/>
                    <a:pt x="341" y="276"/>
                  </a:cubicBezTo>
                  <a:cubicBezTo>
                    <a:pt x="348" y="274"/>
                    <a:pt x="367" y="266"/>
                    <a:pt x="377" y="262"/>
                  </a:cubicBezTo>
                  <a:cubicBezTo>
                    <a:pt x="377" y="262"/>
                    <a:pt x="377" y="262"/>
                    <a:pt x="377" y="262"/>
                  </a:cubicBezTo>
                  <a:cubicBezTo>
                    <a:pt x="388" y="245"/>
                    <a:pt x="388" y="245"/>
                    <a:pt x="388" y="245"/>
                  </a:cubicBezTo>
                  <a:cubicBezTo>
                    <a:pt x="385" y="243"/>
                    <a:pt x="380" y="237"/>
                    <a:pt x="376" y="231"/>
                  </a:cubicBezTo>
                  <a:cubicBezTo>
                    <a:pt x="376" y="231"/>
                    <a:pt x="375" y="231"/>
                    <a:pt x="375" y="231"/>
                  </a:cubicBezTo>
                  <a:cubicBezTo>
                    <a:pt x="369" y="222"/>
                    <a:pt x="365" y="215"/>
                    <a:pt x="365" y="209"/>
                  </a:cubicBezTo>
                  <a:cubicBezTo>
                    <a:pt x="364" y="199"/>
                    <a:pt x="373" y="186"/>
                    <a:pt x="378" y="179"/>
                  </a:cubicBezTo>
                  <a:cubicBezTo>
                    <a:pt x="380" y="177"/>
                    <a:pt x="381" y="176"/>
                    <a:pt x="381" y="175"/>
                  </a:cubicBezTo>
                  <a:cubicBezTo>
                    <a:pt x="382" y="172"/>
                    <a:pt x="386" y="170"/>
                    <a:pt x="394" y="165"/>
                  </a:cubicBezTo>
                  <a:cubicBezTo>
                    <a:pt x="400" y="161"/>
                    <a:pt x="410" y="155"/>
                    <a:pt x="411" y="151"/>
                  </a:cubicBezTo>
                  <a:cubicBezTo>
                    <a:pt x="411" y="151"/>
                    <a:pt x="411" y="151"/>
                    <a:pt x="411" y="151"/>
                  </a:cubicBezTo>
                  <a:cubicBezTo>
                    <a:pt x="415" y="145"/>
                    <a:pt x="415" y="130"/>
                    <a:pt x="412" y="124"/>
                  </a:cubicBezTo>
                  <a:cubicBezTo>
                    <a:pt x="410" y="121"/>
                    <a:pt x="404" y="109"/>
                    <a:pt x="404" y="99"/>
                  </a:cubicBezTo>
                  <a:cubicBezTo>
                    <a:pt x="404" y="95"/>
                    <a:pt x="402" y="92"/>
                    <a:pt x="400" y="88"/>
                  </a:cubicBezTo>
                  <a:cubicBezTo>
                    <a:pt x="398" y="86"/>
                    <a:pt x="397" y="83"/>
                    <a:pt x="396" y="80"/>
                  </a:cubicBezTo>
                  <a:cubicBezTo>
                    <a:pt x="394" y="75"/>
                    <a:pt x="394" y="70"/>
                    <a:pt x="395" y="65"/>
                  </a:cubicBezTo>
                  <a:cubicBezTo>
                    <a:pt x="395" y="63"/>
                    <a:pt x="395" y="60"/>
                    <a:pt x="395" y="58"/>
                  </a:cubicBezTo>
                  <a:cubicBezTo>
                    <a:pt x="394" y="58"/>
                    <a:pt x="390" y="58"/>
                    <a:pt x="388" y="58"/>
                  </a:cubicBezTo>
                  <a:cubicBezTo>
                    <a:pt x="384" y="58"/>
                    <a:pt x="380" y="57"/>
                    <a:pt x="376" y="56"/>
                  </a:cubicBezTo>
                  <a:cubicBezTo>
                    <a:pt x="372" y="55"/>
                    <a:pt x="364" y="47"/>
                    <a:pt x="352" y="34"/>
                  </a:cubicBezTo>
                  <a:cubicBezTo>
                    <a:pt x="352" y="34"/>
                    <a:pt x="351" y="34"/>
                    <a:pt x="351" y="34"/>
                  </a:cubicBezTo>
                  <a:cubicBezTo>
                    <a:pt x="351" y="34"/>
                    <a:pt x="351" y="34"/>
                    <a:pt x="350" y="35"/>
                  </a:cubicBezTo>
                  <a:cubicBezTo>
                    <a:pt x="350" y="35"/>
                    <a:pt x="350" y="35"/>
                    <a:pt x="350" y="35"/>
                  </a:cubicBezTo>
                  <a:cubicBezTo>
                    <a:pt x="337" y="57"/>
                    <a:pt x="337" y="57"/>
                    <a:pt x="337" y="57"/>
                  </a:cubicBezTo>
                  <a:cubicBezTo>
                    <a:pt x="336" y="59"/>
                    <a:pt x="333" y="60"/>
                    <a:pt x="330" y="61"/>
                  </a:cubicBezTo>
                  <a:cubicBezTo>
                    <a:pt x="318" y="61"/>
                    <a:pt x="311" y="61"/>
                    <a:pt x="309" y="60"/>
                  </a:cubicBezTo>
                  <a:cubicBezTo>
                    <a:pt x="305" y="60"/>
                    <a:pt x="302" y="57"/>
                    <a:pt x="305" y="30"/>
                  </a:cubicBezTo>
                  <a:cubicBezTo>
                    <a:pt x="305" y="30"/>
                    <a:pt x="305" y="29"/>
                    <a:pt x="305" y="29"/>
                  </a:cubicBezTo>
                  <a:cubicBezTo>
                    <a:pt x="292" y="22"/>
                    <a:pt x="292" y="22"/>
                    <a:pt x="292" y="22"/>
                  </a:cubicBezTo>
                  <a:cubicBezTo>
                    <a:pt x="291" y="22"/>
                    <a:pt x="291" y="22"/>
                    <a:pt x="291" y="22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4" y="43"/>
                    <a:pt x="271" y="44"/>
                    <a:pt x="269" y="44"/>
                  </a:cubicBezTo>
                  <a:cubicBezTo>
                    <a:pt x="235" y="42"/>
                    <a:pt x="235" y="42"/>
                    <a:pt x="235" y="42"/>
                  </a:cubicBezTo>
                  <a:cubicBezTo>
                    <a:pt x="234" y="42"/>
                    <a:pt x="234" y="42"/>
                    <a:pt x="234" y="43"/>
                  </a:cubicBezTo>
                  <a:cubicBezTo>
                    <a:pt x="232" y="53"/>
                    <a:pt x="232" y="53"/>
                    <a:pt x="232" y="53"/>
                  </a:cubicBezTo>
                  <a:cubicBezTo>
                    <a:pt x="232" y="58"/>
                    <a:pt x="228" y="60"/>
                    <a:pt x="223" y="60"/>
                  </a:cubicBezTo>
                  <a:cubicBezTo>
                    <a:pt x="208" y="58"/>
                    <a:pt x="208" y="58"/>
                    <a:pt x="208" y="58"/>
                  </a:cubicBezTo>
                  <a:cubicBezTo>
                    <a:pt x="206" y="58"/>
                    <a:pt x="205" y="57"/>
                    <a:pt x="203" y="56"/>
                  </a:cubicBezTo>
                  <a:cubicBezTo>
                    <a:pt x="200" y="53"/>
                    <a:pt x="192" y="45"/>
                    <a:pt x="190" y="42"/>
                  </a:cubicBezTo>
                  <a:cubicBezTo>
                    <a:pt x="189" y="41"/>
                    <a:pt x="188" y="39"/>
                    <a:pt x="189" y="8"/>
                  </a:cubicBezTo>
                  <a:cubicBezTo>
                    <a:pt x="189" y="7"/>
                    <a:pt x="189" y="7"/>
                    <a:pt x="188" y="7"/>
                  </a:cubicBezTo>
                  <a:cubicBezTo>
                    <a:pt x="182" y="7"/>
                    <a:pt x="171" y="7"/>
                    <a:pt x="159" y="14"/>
                  </a:cubicBezTo>
                  <a:cubicBezTo>
                    <a:pt x="139" y="24"/>
                    <a:pt x="121" y="22"/>
                    <a:pt x="109" y="21"/>
                  </a:cubicBezTo>
                  <a:cubicBezTo>
                    <a:pt x="99" y="20"/>
                    <a:pt x="90" y="22"/>
                    <a:pt x="75" y="38"/>
                  </a:cubicBezTo>
                  <a:cubicBezTo>
                    <a:pt x="75" y="38"/>
                    <a:pt x="74" y="39"/>
                    <a:pt x="74" y="39"/>
                  </a:cubicBezTo>
                  <a:cubicBezTo>
                    <a:pt x="73" y="40"/>
                    <a:pt x="73" y="40"/>
                    <a:pt x="72" y="40"/>
                  </a:cubicBezTo>
                  <a:cubicBezTo>
                    <a:pt x="72" y="41"/>
                    <a:pt x="72" y="41"/>
                    <a:pt x="71" y="41"/>
                  </a:cubicBezTo>
                  <a:cubicBezTo>
                    <a:pt x="71" y="42"/>
                    <a:pt x="71" y="42"/>
                    <a:pt x="70" y="42"/>
                  </a:cubicBezTo>
                  <a:cubicBezTo>
                    <a:pt x="68" y="43"/>
                    <a:pt x="67" y="44"/>
                    <a:pt x="65" y="45"/>
                  </a:cubicBezTo>
                  <a:cubicBezTo>
                    <a:pt x="64" y="46"/>
                    <a:pt x="64" y="46"/>
                    <a:pt x="63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2" y="47"/>
                    <a:pt x="61" y="47"/>
                    <a:pt x="60" y="48"/>
                  </a:cubicBezTo>
                  <a:cubicBezTo>
                    <a:pt x="59" y="48"/>
                    <a:pt x="58" y="48"/>
                    <a:pt x="57" y="49"/>
                  </a:cubicBezTo>
                  <a:cubicBezTo>
                    <a:pt x="56" y="49"/>
                    <a:pt x="55" y="49"/>
                    <a:pt x="54" y="50"/>
                  </a:cubicBezTo>
                  <a:cubicBezTo>
                    <a:pt x="53" y="50"/>
                    <a:pt x="52" y="50"/>
                    <a:pt x="51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8" y="51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2"/>
                    <a:pt x="45" y="52"/>
                    <a:pt x="44" y="52"/>
                  </a:cubicBezTo>
                  <a:cubicBezTo>
                    <a:pt x="43" y="53"/>
                    <a:pt x="42" y="53"/>
                    <a:pt x="41" y="53"/>
                  </a:cubicBezTo>
                  <a:cubicBezTo>
                    <a:pt x="39" y="53"/>
                    <a:pt x="38" y="54"/>
                    <a:pt x="36" y="54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4"/>
                    <a:pt x="32" y="54"/>
                    <a:pt x="31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29" y="55"/>
                    <a:pt x="28" y="55"/>
                    <a:pt x="27" y="55"/>
                  </a:cubicBezTo>
                  <a:cubicBezTo>
                    <a:pt x="25" y="55"/>
                    <a:pt x="23" y="55"/>
                    <a:pt x="22" y="55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7" y="59"/>
                    <a:pt x="7" y="60"/>
                    <a:pt x="7" y="60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6" y="96"/>
                    <a:pt x="26" y="97"/>
                    <a:pt x="26" y="99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6" y="133"/>
                    <a:pt x="26" y="134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3" y="135"/>
                    <a:pt x="45" y="137"/>
                    <a:pt x="46" y="139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56" y="157"/>
                    <a:pt x="56" y="159"/>
                    <a:pt x="56" y="160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52" y="222"/>
                    <a:pt x="53" y="223"/>
                    <a:pt x="53" y="223"/>
                  </a:cubicBezTo>
                  <a:cubicBezTo>
                    <a:pt x="91" y="223"/>
                    <a:pt x="91" y="223"/>
                    <a:pt x="91" y="223"/>
                  </a:cubicBezTo>
                  <a:cubicBezTo>
                    <a:pt x="93" y="223"/>
                    <a:pt x="95" y="223"/>
                    <a:pt x="97" y="225"/>
                  </a:cubicBezTo>
                  <a:cubicBezTo>
                    <a:pt x="98" y="227"/>
                    <a:pt x="99" y="229"/>
                    <a:pt x="99" y="231"/>
                  </a:cubicBezTo>
                  <a:cubicBezTo>
                    <a:pt x="97" y="255"/>
                    <a:pt x="97" y="255"/>
                    <a:pt x="97" y="255"/>
                  </a:cubicBezTo>
                  <a:cubicBezTo>
                    <a:pt x="96" y="258"/>
                    <a:pt x="95" y="260"/>
                    <a:pt x="93" y="261"/>
                  </a:cubicBezTo>
                  <a:cubicBezTo>
                    <a:pt x="92" y="262"/>
                    <a:pt x="89" y="263"/>
                    <a:pt x="87" y="263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80" y="262"/>
                    <a:pt x="80" y="262"/>
                    <a:pt x="80" y="262"/>
                  </a:cubicBezTo>
                  <a:cubicBezTo>
                    <a:pt x="79" y="262"/>
                    <a:pt x="79" y="263"/>
                    <a:pt x="80" y="263"/>
                  </a:cubicBezTo>
                  <a:cubicBezTo>
                    <a:pt x="86" y="272"/>
                    <a:pt x="93" y="286"/>
                    <a:pt x="95" y="299"/>
                  </a:cubicBezTo>
                  <a:cubicBezTo>
                    <a:pt x="95" y="299"/>
                    <a:pt x="95" y="299"/>
                    <a:pt x="95" y="299"/>
                  </a:cubicBezTo>
                  <a:cubicBezTo>
                    <a:pt x="116" y="302"/>
                    <a:pt x="116" y="302"/>
                    <a:pt x="116" y="302"/>
                  </a:cubicBezTo>
                  <a:cubicBezTo>
                    <a:pt x="117" y="302"/>
                    <a:pt x="118" y="302"/>
                    <a:pt x="118" y="302"/>
                  </a:cubicBezTo>
                  <a:cubicBezTo>
                    <a:pt x="119" y="303"/>
                    <a:pt x="119" y="303"/>
                    <a:pt x="119" y="303"/>
                  </a:cubicBezTo>
                  <a:cubicBezTo>
                    <a:pt x="128" y="312"/>
                    <a:pt x="157" y="341"/>
                    <a:pt x="157" y="361"/>
                  </a:cubicBezTo>
                  <a:cubicBezTo>
                    <a:pt x="157" y="383"/>
                    <a:pt x="139" y="432"/>
                    <a:pt x="138" y="434"/>
                  </a:cubicBezTo>
                  <a:cubicBezTo>
                    <a:pt x="138" y="435"/>
                    <a:pt x="138" y="435"/>
                    <a:pt x="137" y="436"/>
                  </a:cubicBezTo>
                  <a:close/>
                  <a:moveTo>
                    <a:pt x="278" y="361"/>
                  </a:moveTo>
                  <a:cubicBezTo>
                    <a:pt x="278" y="361"/>
                    <a:pt x="278" y="361"/>
                    <a:pt x="278" y="361"/>
                  </a:cubicBezTo>
                  <a:close/>
                  <a:moveTo>
                    <a:pt x="394" y="248"/>
                  </a:moveTo>
                  <a:cubicBezTo>
                    <a:pt x="394" y="248"/>
                    <a:pt x="394" y="248"/>
                    <a:pt x="394" y="248"/>
                  </a:cubicBezTo>
                  <a:cubicBezTo>
                    <a:pt x="394" y="248"/>
                    <a:pt x="394" y="248"/>
                    <a:pt x="394" y="248"/>
                  </a:cubicBezTo>
                  <a:close/>
                  <a:moveTo>
                    <a:pt x="395" y="248"/>
                  </a:moveTo>
                  <a:cubicBezTo>
                    <a:pt x="395" y="248"/>
                    <a:pt x="395" y="248"/>
                    <a:pt x="395" y="248"/>
                  </a:cubicBezTo>
                  <a:cubicBezTo>
                    <a:pt x="395" y="248"/>
                    <a:pt x="395" y="248"/>
                    <a:pt x="395" y="248"/>
                  </a:cubicBezTo>
                  <a:close/>
                  <a:moveTo>
                    <a:pt x="310" y="53"/>
                  </a:moveTo>
                  <a:cubicBezTo>
                    <a:pt x="310" y="53"/>
                    <a:pt x="310" y="53"/>
                    <a:pt x="310" y="53"/>
                  </a:cubicBezTo>
                  <a:cubicBezTo>
                    <a:pt x="310" y="53"/>
                    <a:pt x="310" y="53"/>
                    <a:pt x="310" y="53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2">
              <a:extLst>
                <a:ext uri="{FF2B5EF4-FFF2-40B4-BE49-F238E27FC236}">
                  <a16:creationId xmlns:a16="http://schemas.microsoft.com/office/drawing/2014/main" id="{DDDD6C4D-A35B-4A59-8E3F-57596ED9C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CDD217C4-3404-4152-A64E-0D62477F1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01326" y="4278313"/>
              <a:ext cx="917575" cy="1050925"/>
            </a:xfrm>
            <a:custGeom>
              <a:avLst/>
              <a:gdLst>
                <a:gd name="T0" fmla="*/ 382 w 385"/>
                <a:gd name="T1" fmla="*/ 186 h 441"/>
                <a:gd name="T2" fmla="*/ 351 w 385"/>
                <a:gd name="T3" fmla="*/ 252 h 441"/>
                <a:gd name="T4" fmla="*/ 307 w 385"/>
                <a:gd name="T5" fmla="*/ 285 h 441"/>
                <a:gd name="T6" fmla="*/ 284 w 385"/>
                <a:gd name="T7" fmla="*/ 344 h 441"/>
                <a:gd name="T8" fmla="*/ 253 w 385"/>
                <a:gd name="T9" fmla="*/ 379 h 441"/>
                <a:gd name="T10" fmla="*/ 210 w 385"/>
                <a:gd name="T11" fmla="*/ 408 h 441"/>
                <a:gd name="T12" fmla="*/ 208 w 385"/>
                <a:gd name="T13" fmla="*/ 424 h 441"/>
                <a:gd name="T14" fmla="*/ 204 w 385"/>
                <a:gd name="T15" fmla="*/ 430 h 441"/>
                <a:gd name="T16" fmla="*/ 192 w 385"/>
                <a:gd name="T17" fmla="*/ 440 h 441"/>
                <a:gd name="T18" fmla="*/ 142 w 385"/>
                <a:gd name="T19" fmla="*/ 441 h 441"/>
                <a:gd name="T20" fmla="*/ 145 w 385"/>
                <a:gd name="T21" fmla="*/ 417 h 441"/>
                <a:gd name="T22" fmla="*/ 137 w 385"/>
                <a:gd name="T23" fmla="*/ 393 h 441"/>
                <a:gd name="T24" fmla="*/ 97 w 385"/>
                <a:gd name="T25" fmla="*/ 388 h 441"/>
                <a:gd name="T26" fmla="*/ 93 w 385"/>
                <a:gd name="T27" fmla="*/ 384 h 441"/>
                <a:gd name="T28" fmla="*/ 93 w 385"/>
                <a:gd name="T29" fmla="*/ 380 h 441"/>
                <a:gd name="T30" fmla="*/ 92 w 385"/>
                <a:gd name="T31" fmla="*/ 377 h 441"/>
                <a:gd name="T32" fmla="*/ 92 w 385"/>
                <a:gd name="T33" fmla="*/ 375 h 441"/>
                <a:gd name="T34" fmla="*/ 91 w 385"/>
                <a:gd name="T35" fmla="*/ 371 h 441"/>
                <a:gd name="T36" fmla="*/ 90 w 385"/>
                <a:gd name="T37" fmla="*/ 362 h 441"/>
                <a:gd name="T38" fmla="*/ 93 w 385"/>
                <a:gd name="T39" fmla="*/ 353 h 441"/>
                <a:gd name="T40" fmla="*/ 118 w 385"/>
                <a:gd name="T41" fmla="*/ 351 h 441"/>
                <a:gd name="T42" fmla="*/ 111 w 385"/>
                <a:gd name="T43" fmla="*/ 308 h 441"/>
                <a:gd name="T44" fmla="*/ 90 w 385"/>
                <a:gd name="T45" fmla="*/ 271 h 441"/>
                <a:gd name="T46" fmla="*/ 54 w 385"/>
                <a:gd name="T47" fmla="*/ 244 h 441"/>
                <a:gd name="T48" fmla="*/ 14 w 385"/>
                <a:gd name="T49" fmla="*/ 215 h 441"/>
                <a:gd name="T50" fmla="*/ 10 w 385"/>
                <a:gd name="T51" fmla="*/ 212 h 441"/>
                <a:gd name="T52" fmla="*/ 5 w 385"/>
                <a:gd name="T53" fmla="*/ 209 h 441"/>
                <a:gd name="T54" fmla="*/ 3 w 385"/>
                <a:gd name="T55" fmla="*/ 208 h 441"/>
                <a:gd name="T56" fmla="*/ 3 w 385"/>
                <a:gd name="T57" fmla="*/ 185 h 441"/>
                <a:gd name="T58" fmla="*/ 5 w 385"/>
                <a:gd name="T59" fmla="*/ 121 h 441"/>
                <a:gd name="T60" fmla="*/ 70 w 385"/>
                <a:gd name="T61" fmla="*/ 106 h 441"/>
                <a:gd name="T62" fmla="*/ 108 w 385"/>
                <a:gd name="T63" fmla="*/ 91 h 441"/>
                <a:gd name="T64" fmla="*/ 120 w 385"/>
                <a:gd name="T65" fmla="*/ 72 h 441"/>
                <a:gd name="T66" fmla="*/ 124 w 385"/>
                <a:gd name="T67" fmla="*/ 70 h 441"/>
                <a:gd name="T68" fmla="*/ 112 w 385"/>
                <a:gd name="T69" fmla="*/ 42 h 441"/>
                <a:gd name="T70" fmla="*/ 143 w 385"/>
                <a:gd name="T71" fmla="*/ 57 h 441"/>
                <a:gd name="T72" fmla="*/ 166 w 385"/>
                <a:gd name="T73" fmla="*/ 38 h 441"/>
                <a:gd name="T74" fmla="*/ 224 w 385"/>
                <a:gd name="T75" fmla="*/ 6 h 441"/>
                <a:gd name="T76" fmla="*/ 272 w 385"/>
                <a:gd name="T77" fmla="*/ 11 h 441"/>
                <a:gd name="T78" fmla="*/ 341 w 385"/>
                <a:gd name="T79" fmla="*/ 46 h 441"/>
                <a:gd name="T80" fmla="*/ 380 w 385"/>
                <a:gd name="T81" fmla="*/ 12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85" h="441">
                  <a:moveTo>
                    <a:pt x="385" y="182"/>
                  </a:moveTo>
                  <a:cubicBezTo>
                    <a:pt x="385" y="184"/>
                    <a:pt x="384" y="185"/>
                    <a:pt x="382" y="186"/>
                  </a:cubicBezTo>
                  <a:cubicBezTo>
                    <a:pt x="376" y="189"/>
                    <a:pt x="358" y="199"/>
                    <a:pt x="358" y="213"/>
                  </a:cubicBezTo>
                  <a:cubicBezTo>
                    <a:pt x="358" y="230"/>
                    <a:pt x="357" y="247"/>
                    <a:pt x="351" y="252"/>
                  </a:cubicBezTo>
                  <a:cubicBezTo>
                    <a:pt x="344" y="256"/>
                    <a:pt x="337" y="269"/>
                    <a:pt x="334" y="274"/>
                  </a:cubicBezTo>
                  <a:cubicBezTo>
                    <a:pt x="332" y="279"/>
                    <a:pt x="315" y="284"/>
                    <a:pt x="307" y="285"/>
                  </a:cubicBezTo>
                  <a:cubicBezTo>
                    <a:pt x="298" y="285"/>
                    <a:pt x="318" y="316"/>
                    <a:pt x="315" y="323"/>
                  </a:cubicBezTo>
                  <a:cubicBezTo>
                    <a:pt x="312" y="329"/>
                    <a:pt x="288" y="346"/>
                    <a:pt x="284" y="344"/>
                  </a:cubicBezTo>
                  <a:cubicBezTo>
                    <a:pt x="281" y="342"/>
                    <a:pt x="258" y="336"/>
                    <a:pt x="256" y="335"/>
                  </a:cubicBezTo>
                  <a:cubicBezTo>
                    <a:pt x="254" y="334"/>
                    <a:pt x="258" y="369"/>
                    <a:pt x="253" y="379"/>
                  </a:cubicBezTo>
                  <a:cubicBezTo>
                    <a:pt x="248" y="390"/>
                    <a:pt x="232" y="408"/>
                    <a:pt x="226" y="408"/>
                  </a:cubicBezTo>
                  <a:cubicBezTo>
                    <a:pt x="210" y="408"/>
                    <a:pt x="210" y="408"/>
                    <a:pt x="210" y="408"/>
                  </a:cubicBezTo>
                  <a:cubicBezTo>
                    <a:pt x="207" y="408"/>
                    <a:pt x="205" y="410"/>
                    <a:pt x="205" y="413"/>
                  </a:cubicBezTo>
                  <a:cubicBezTo>
                    <a:pt x="206" y="416"/>
                    <a:pt x="207" y="420"/>
                    <a:pt x="208" y="424"/>
                  </a:cubicBezTo>
                  <a:cubicBezTo>
                    <a:pt x="208" y="426"/>
                    <a:pt x="208" y="428"/>
                    <a:pt x="206" y="429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204" y="430"/>
                    <a:pt x="204" y="430"/>
                    <a:pt x="204" y="430"/>
                  </a:cubicBezTo>
                  <a:cubicBezTo>
                    <a:pt x="192" y="440"/>
                    <a:pt x="192" y="440"/>
                    <a:pt x="192" y="440"/>
                  </a:cubicBezTo>
                  <a:cubicBezTo>
                    <a:pt x="192" y="440"/>
                    <a:pt x="191" y="441"/>
                    <a:pt x="190" y="441"/>
                  </a:cubicBezTo>
                  <a:cubicBezTo>
                    <a:pt x="142" y="441"/>
                    <a:pt x="142" y="441"/>
                    <a:pt x="142" y="441"/>
                  </a:cubicBezTo>
                  <a:cubicBezTo>
                    <a:pt x="138" y="441"/>
                    <a:pt x="136" y="437"/>
                    <a:pt x="138" y="434"/>
                  </a:cubicBezTo>
                  <a:cubicBezTo>
                    <a:pt x="145" y="417"/>
                    <a:pt x="145" y="417"/>
                    <a:pt x="145" y="417"/>
                  </a:cubicBezTo>
                  <a:cubicBezTo>
                    <a:pt x="146" y="416"/>
                    <a:pt x="146" y="415"/>
                    <a:pt x="145" y="414"/>
                  </a:cubicBezTo>
                  <a:cubicBezTo>
                    <a:pt x="137" y="393"/>
                    <a:pt x="137" y="393"/>
                    <a:pt x="137" y="393"/>
                  </a:cubicBezTo>
                  <a:cubicBezTo>
                    <a:pt x="136" y="392"/>
                    <a:pt x="134" y="391"/>
                    <a:pt x="133" y="391"/>
                  </a:cubicBezTo>
                  <a:cubicBezTo>
                    <a:pt x="97" y="388"/>
                    <a:pt x="97" y="388"/>
                    <a:pt x="97" y="388"/>
                  </a:cubicBezTo>
                  <a:cubicBezTo>
                    <a:pt x="92" y="388"/>
                    <a:pt x="92" y="388"/>
                    <a:pt x="92" y="388"/>
                  </a:cubicBezTo>
                  <a:cubicBezTo>
                    <a:pt x="93" y="388"/>
                    <a:pt x="93" y="387"/>
                    <a:pt x="93" y="384"/>
                  </a:cubicBezTo>
                  <a:cubicBezTo>
                    <a:pt x="93" y="384"/>
                    <a:pt x="93" y="383"/>
                    <a:pt x="93" y="383"/>
                  </a:cubicBezTo>
                  <a:cubicBezTo>
                    <a:pt x="93" y="382"/>
                    <a:pt x="93" y="381"/>
                    <a:pt x="93" y="380"/>
                  </a:cubicBezTo>
                  <a:cubicBezTo>
                    <a:pt x="93" y="380"/>
                    <a:pt x="93" y="380"/>
                    <a:pt x="93" y="380"/>
                  </a:cubicBezTo>
                  <a:cubicBezTo>
                    <a:pt x="93" y="379"/>
                    <a:pt x="93" y="378"/>
                    <a:pt x="92" y="377"/>
                  </a:cubicBezTo>
                  <a:cubicBezTo>
                    <a:pt x="92" y="377"/>
                    <a:pt x="92" y="376"/>
                    <a:pt x="92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2" y="374"/>
                    <a:pt x="92" y="373"/>
                    <a:pt x="92" y="373"/>
                  </a:cubicBezTo>
                  <a:cubicBezTo>
                    <a:pt x="92" y="372"/>
                    <a:pt x="91" y="371"/>
                    <a:pt x="91" y="371"/>
                  </a:cubicBezTo>
                  <a:cubicBezTo>
                    <a:pt x="91" y="369"/>
                    <a:pt x="91" y="366"/>
                    <a:pt x="90" y="364"/>
                  </a:cubicBezTo>
                  <a:cubicBezTo>
                    <a:pt x="90" y="363"/>
                    <a:pt x="90" y="363"/>
                    <a:pt x="90" y="362"/>
                  </a:cubicBezTo>
                  <a:cubicBezTo>
                    <a:pt x="89" y="361"/>
                    <a:pt x="89" y="360"/>
                    <a:pt x="89" y="359"/>
                  </a:cubicBezTo>
                  <a:cubicBezTo>
                    <a:pt x="88" y="356"/>
                    <a:pt x="91" y="353"/>
                    <a:pt x="93" y="353"/>
                  </a:cubicBezTo>
                  <a:cubicBezTo>
                    <a:pt x="114" y="353"/>
                    <a:pt x="114" y="353"/>
                    <a:pt x="114" y="353"/>
                  </a:cubicBezTo>
                  <a:cubicBezTo>
                    <a:pt x="116" y="353"/>
                    <a:pt x="117" y="352"/>
                    <a:pt x="118" y="351"/>
                  </a:cubicBezTo>
                  <a:cubicBezTo>
                    <a:pt x="121" y="345"/>
                    <a:pt x="129" y="329"/>
                    <a:pt x="128" y="326"/>
                  </a:cubicBezTo>
                  <a:cubicBezTo>
                    <a:pt x="127" y="324"/>
                    <a:pt x="118" y="316"/>
                    <a:pt x="111" y="308"/>
                  </a:cubicBezTo>
                  <a:cubicBezTo>
                    <a:pt x="109" y="305"/>
                    <a:pt x="106" y="303"/>
                    <a:pt x="105" y="300"/>
                  </a:cubicBezTo>
                  <a:cubicBezTo>
                    <a:pt x="99" y="292"/>
                    <a:pt x="92" y="276"/>
                    <a:pt x="90" y="271"/>
                  </a:cubicBezTo>
                  <a:cubicBezTo>
                    <a:pt x="88" y="266"/>
                    <a:pt x="69" y="286"/>
                    <a:pt x="65" y="284"/>
                  </a:cubicBezTo>
                  <a:cubicBezTo>
                    <a:pt x="61" y="282"/>
                    <a:pt x="55" y="249"/>
                    <a:pt x="54" y="244"/>
                  </a:cubicBezTo>
                  <a:cubicBezTo>
                    <a:pt x="52" y="240"/>
                    <a:pt x="30" y="228"/>
                    <a:pt x="20" y="219"/>
                  </a:cubicBezTo>
                  <a:cubicBezTo>
                    <a:pt x="18" y="217"/>
                    <a:pt x="16" y="216"/>
                    <a:pt x="14" y="215"/>
                  </a:cubicBezTo>
                  <a:cubicBezTo>
                    <a:pt x="14" y="214"/>
                    <a:pt x="13" y="214"/>
                    <a:pt x="12" y="213"/>
                  </a:cubicBezTo>
                  <a:cubicBezTo>
                    <a:pt x="11" y="213"/>
                    <a:pt x="11" y="212"/>
                    <a:pt x="10" y="212"/>
                  </a:cubicBezTo>
                  <a:cubicBezTo>
                    <a:pt x="9" y="211"/>
                    <a:pt x="7" y="210"/>
                    <a:pt x="6" y="210"/>
                  </a:cubicBezTo>
                  <a:cubicBezTo>
                    <a:pt x="6" y="210"/>
                    <a:pt x="6" y="210"/>
                    <a:pt x="5" y="209"/>
                  </a:cubicBezTo>
                  <a:cubicBezTo>
                    <a:pt x="5" y="209"/>
                    <a:pt x="5" y="209"/>
                    <a:pt x="5" y="209"/>
                  </a:cubicBezTo>
                  <a:cubicBezTo>
                    <a:pt x="4" y="209"/>
                    <a:pt x="3" y="209"/>
                    <a:pt x="3" y="208"/>
                  </a:cubicBezTo>
                  <a:cubicBezTo>
                    <a:pt x="3" y="208"/>
                    <a:pt x="3" y="208"/>
                    <a:pt x="3" y="208"/>
                  </a:cubicBezTo>
                  <a:cubicBezTo>
                    <a:pt x="3" y="208"/>
                    <a:pt x="0" y="188"/>
                    <a:pt x="3" y="185"/>
                  </a:cubicBezTo>
                  <a:cubicBezTo>
                    <a:pt x="7" y="183"/>
                    <a:pt x="38" y="165"/>
                    <a:pt x="37" y="158"/>
                  </a:cubicBezTo>
                  <a:cubicBezTo>
                    <a:pt x="37" y="151"/>
                    <a:pt x="1" y="124"/>
                    <a:pt x="5" y="121"/>
                  </a:cubicBezTo>
                  <a:cubicBezTo>
                    <a:pt x="8" y="117"/>
                    <a:pt x="18" y="103"/>
                    <a:pt x="23" y="103"/>
                  </a:cubicBezTo>
                  <a:cubicBezTo>
                    <a:pt x="28" y="103"/>
                    <a:pt x="61" y="109"/>
                    <a:pt x="70" y="106"/>
                  </a:cubicBezTo>
                  <a:cubicBezTo>
                    <a:pt x="78" y="104"/>
                    <a:pt x="100" y="95"/>
                    <a:pt x="106" y="93"/>
                  </a:cubicBezTo>
                  <a:cubicBezTo>
                    <a:pt x="107" y="92"/>
                    <a:pt x="107" y="92"/>
                    <a:pt x="108" y="91"/>
                  </a:cubicBezTo>
                  <a:cubicBezTo>
                    <a:pt x="120" y="73"/>
                    <a:pt x="120" y="73"/>
                    <a:pt x="120" y="73"/>
                  </a:cubicBezTo>
                  <a:cubicBezTo>
                    <a:pt x="120" y="73"/>
                    <a:pt x="120" y="73"/>
                    <a:pt x="120" y="72"/>
                  </a:cubicBezTo>
                  <a:cubicBezTo>
                    <a:pt x="120" y="72"/>
                    <a:pt x="121" y="72"/>
                    <a:pt x="121" y="71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27" y="69"/>
                    <a:pt x="128" y="65"/>
                    <a:pt x="126" y="63"/>
                  </a:cubicBezTo>
                  <a:cubicBezTo>
                    <a:pt x="120" y="57"/>
                    <a:pt x="111" y="45"/>
                    <a:pt x="112" y="42"/>
                  </a:cubicBezTo>
                  <a:cubicBezTo>
                    <a:pt x="113" y="39"/>
                    <a:pt x="123" y="30"/>
                    <a:pt x="127" y="34"/>
                  </a:cubicBezTo>
                  <a:cubicBezTo>
                    <a:pt x="130" y="37"/>
                    <a:pt x="139" y="51"/>
                    <a:pt x="143" y="57"/>
                  </a:cubicBezTo>
                  <a:cubicBezTo>
                    <a:pt x="144" y="59"/>
                    <a:pt x="146" y="60"/>
                    <a:pt x="148" y="59"/>
                  </a:cubicBezTo>
                  <a:cubicBezTo>
                    <a:pt x="154" y="56"/>
                    <a:pt x="163" y="50"/>
                    <a:pt x="166" y="38"/>
                  </a:cubicBezTo>
                  <a:cubicBezTo>
                    <a:pt x="170" y="22"/>
                    <a:pt x="181" y="13"/>
                    <a:pt x="191" y="10"/>
                  </a:cubicBezTo>
                  <a:cubicBezTo>
                    <a:pt x="201" y="7"/>
                    <a:pt x="215" y="10"/>
                    <a:pt x="224" y="6"/>
                  </a:cubicBezTo>
                  <a:cubicBezTo>
                    <a:pt x="232" y="2"/>
                    <a:pt x="242" y="0"/>
                    <a:pt x="248" y="4"/>
                  </a:cubicBezTo>
                  <a:cubicBezTo>
                    <a:pt x="253" y="8"/>
                    <a:pt x="266" y="6"/>
                    <a:pt x="272" y="11"/>
                  </a:cubicBezTo>
                  <a:cubicBezTo>
                    <a:pt x="278" y="15"/>
                    <a:pt x="289" y="19"/>
                    <a:pt x="304" y="21"/>
                  </a:cubicBezTo>
                  <a:cubicBezTo>
                    <a:pt x="319" y="23"/>
                    <a:pt x="330" y="32"/>
                    <a:pt x="341" y="46"/>
                  </a:cubicBezTo>
                  <a:cubicBezTo>
                    <a:pt x="352" y="59"/>
                    <a:pt x="369" y="76"/>
                    <a:pt x="372" y="79"/>
                  </a:cubicBezTo>
                  <a:cubicBezTo>
                    <a:pt x="375" y="83"/>
                    <a:pt x="375" y="119"/>
                    <a:pt x="380" y="127"/>
                  </a:cubicBezTo>
                  <a:cubicBezTo>
                    <a:pt x="385" y="134"/>
                    <a:pt x="385" y="171"/>
                    <a:pt x="385" y="182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E7266FC4-9ED4-4AFE-857B-3F9732F5FB7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94976" y="4267200"/>
              <a:ext cx="933450" cy="1068388"/>
            </a:xfrm>
            <a:custGeom>
              <a:avLst/>
              <a:gdLst>
                <a:gd name="T0" fmla="*/ 137 w 392"/>
                <a:gd name="T1" fmla="*/ 438 h 449"/>
                <a:gd name="T2" fmla="*/ 135 w 392"/>
                <a:gd name="T3" fmla="*/ 399 h 449"/>
                <a:gd name="T4" fmla="*/ 93 w 392"/>
                <a:gd name="T5" fmla="*/ 389 h 449"/>
                <a:gd name="T6" fmla="*/ 92 w 392"/>
                <a:gd name="T7" fmla="*/ 385 h 449"/>
                <a:gd name="T8" fmla="*/ 91 w 392"/>
                <a:gd name="T9" fmla="*/ 376 h 449"/>
                <a:gd name="T10" fmla="*/ 89 w 392"/>
                <a:gd name="T11" fmla="*/ 364 h 449"/>
                <a:gd name="T12" fmla="*/ 118 w 392"/>
                <a:gd name="T13" fmla="*/ 354 h 449"/>
                <a:gd name="T14" fmla="*/ 105 w 392"/>
                <a:gd name="T15" fmla="*/ 308 h 449"/>
                <a:gd name="T16" fmla="*/ 54 w 392"/>
                <a:gd name="T17" fmla="*/ 256 h 449"/>
                <a:gd name="T18" fmla="*/ 15 w 392"/>
                <a:gd name="T19" fmla="*/ 223 h 449"/>
                <a:gd name="T20" fmla="*/ 7 w 392"/>
                <a:gd name="T21" fmla="*/ 218 h 449"/>
                <a:gd name="T22" fmla="*/ 4 w 392"/>
                <a:gd name="T23" fmla="*/ 216 h 449"/>
                <a:gd name="T24" fmla="*/ 9 w 392"/>
                <a:gd name="T25" fmla="*/ 184 h 449"/>
                <a:gd name="T26" fmla="*/ 5 w 392"/>
                <a:gd name="T27" fmla="*/ 123 h 449"/>
                <a:gd name="T28" fmla="*/ 72 w 392"/>
                <a:gd name="T29" fmla="*/ 108 h 449"/>
                <a:gd name="T30" fmla="*/ 120 w 392"/>
                <a:gd name="T31" fmla="*/ 75 h 449"/>
                <a:gd name="T32" fmla="*/ 126 w 392"/>
                <a:gd name="T33" fmla="*/ 70 h 449"/>
                <a:gd name="T34" fmla="*/ 149 w 392"/>
                <a:gd name="T35" fmla="*/ 60 h 449"/>
                <a:gd name="T36" fmla="*/ 209 w 392"/>
                <a:gd name="T37" fmla="*/ 10 h 449"/>
                <a:gd name="T38" fmla="*/ 277 w 392"/>
                <a:gd name="T39" fmla="*/ 13 h 449"/>
                <a:gd name="T40" fmla="*/ 378 w 392"/>
                <a:gd name="T41" fmla="*/ 82 h 449"/>
                <a:gd name="T42" fmla="*/ 387 w 392"/>
                <a:gd name="T43" fmla="*/ 194 h 449"/>
                <a:gd name="T44" fmla="*/ 311 w 392"/>
                <a:gd name="T45" fmla="*/ 293 h 449"/>
                <a:gd name="T46" fmla="*/ 286 w 392"/>
                <a:gd name="T47" fmla="*/ 352 h 449"/>
                <a:gd name="T48" fmla="*/ 259 w 392"/>
                <a:gd name="T49" fmla="*/ 386 h 449"/>
                <a:gd name="T50" fmla="*/ 212 w 392"/>
                <a:gd name="T51" fmla="*/ 417 h 449"/>
                <a:gd name="T52" fmla="*/ 209 w 392"/>
                <a:gd name="T53" fmla="*/ 438 h 449"/>
                <a:gd name="T54" fmla="*/ 136 w 392"/>
                <a:gd name="T55" fmla="*/ 392 h 449"/>
                <a:gd name="T56" fmla="*/ 144 w 392"/>
                <a:gd name="T57" fmla="*/ 441 h 449"/>
                <a:gd name="T58" fmla="*/ 193 w 392"/>
                <a:gd name="T59" fmla="*/ 442 h 449"/>
                <a:gd name="T60" fmla="*/ 207 w 392"/>
                <a:gd name="T61" fmla="*/ 430 h 449"/>
                <a:gd name="T62" fmla="*/ 229 w 392"/>
                <a:gd name="T63" fmla="*/ 409 h 449"/>
                <a:gd name="T64" fmla="*/ 260 w 392"/>
                <a:gd name="T65" fmla="*/ 337 h 449"/>
                <a:gd name="T66" fmla="*/ 309 w 392"/>
                <a:gd name="T67" fmla="*/ 310 h 449"/>
                <a:gd name="T68" fmla="*/ 351 w 392"/>
                <a:gd name="T69" fmla="*/ 254 h 449"/>
                <a:gd name="T70" fmla="*/ 384 w 392"/>
                <a:gd name="T71" fmla="*/ 187 h 449"/>
                <a:gd name="T72" fmla="*/ 366 w 392"/>
                <a:gd name="T73" fmla="*/ 79 h 449"/>
                <a:gd name="T74" fmla="*/ 262 w 392"/>
                <a:gd name="T75" fmla="*/ 16 h 449"/>
                <a:gd name="T76" fmla="*/ 195 w 392"/>
                <a:gd name="T77" fmla="*/ 18 h 449"/>
                <a:gd name="T78" fmla="*/ 127 w 392"/>
                <a:gd name="T79" fmla="*/ 41 h 449"/>
                <a:gd name="T80" fmla="*/ 129 w 392"/>
                <a:gd name="T81" fmla="*/ 78 h 449"/>
                <a:gd name="T82" fmla="*/ 126 w 392"/>
                <a:gd name="T83" fmla="*/ 80 h 449"/>
                <a:gd name="T84" fmla="*/ 36 w 392"/>
                <a:gd name="T85" fmla="*/ 112 h 449"/>
                <a:gd name="T86" fmla="*/ 25 w 392"/>
                <a:gd name="T87" fmla="*/ 140 h 449"/>
                <a:gd name="T88" fmla="*/ 10 w 392"/>
                <a:gd name="T89" fmla="*/ 211 h 449"/>
                <a:gd name="T90" fmla="*/ 15 w 392"/>
                <a:gd name="T91" fmla="*/ 214 h 449"/>
                <a:gd name="T92" fmla="*/ 42 w 392"/>
                <a:gd name="T93" fmla="*/ 233 h 449"/>
                <a:gd name="T94" fmla="*/ 79 w 392"/>
                <a:gd name="T95" fmla="*/ 279 h 449"/>
                <a:gd name="T96" fmla="*/ 111 w 392"/>
                <a:gd name="T97" fmla="*/ 303 h 449"/>
                <a:gd name="T98" fmla="*/ 124 w 392"/>
                <a:gd name="T99" fmla="*/ 357 h 449"/>
                <a:gd name="T100" fmla="*/ 96 w 392"/>
                <a:gd name="T101" fmla="*/ 363 h 449"/>
                <a:gd name="T102" fmla="*/ 98 w 392"/>
                <a:gd name="T103" fmla="*/ 375 h 449"/>
                <a:gd name="T104" fmla="*/ 99 w 392"/>
                <a:gd name="T105" fmla="*/ 384 h 449"/>
                <a:gd name="T106" fmla="*/ 100 w 392"/>
                <a:gd name="T107" fmla="*/ 389 h 449"/>
                <a:gd name="T108" fmla="*/ 95 w 392"/>
                <a:gd name="T109" fmla="*/ 390 h 449"/>
                <a:gd name="T110" fmla="*/ 372 w 392"/>
                <a:gd name="T111" fmla="*/ 87 h 449"/>
                <a:gd name="T112" fmla="*/ 372 w 392"/>
                <a:gd name="T113" fmla="*/ 86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2" h="449">
                  <a:moveTo>
                    <a:pt x="193" y="449"/>
                  </a:moveTo>
                  <a:cubicBezTo>
                    <a:pt x="145" y="449"/>
                    <a:pt x="145" y="449"/>
                    <a:pt x="145" y="449"/>
                  </a:cubicBezTo>
                  <a:cubicBezTo>
                    <a:pt x="142" y="449"/>
                    <a:pt x="139" y="448"/>
                    <a:pt x="138" y="446"/>
                  </a:cubicBezTo>
                  <a:cubicBezTo>
                    <a:pt x="136" y="443"/>
                    <a:pt x="136" y="440"/>
                    <a:pt x="137" y="438"/>
                  </a:cubicBezTo>
                  <a:cubicBezTo>
                    <a:pt x="145" y="421"/>
                    <a:pt x="145" y="421"/>
                    <a:pt x="145" y="421"/>
                  </a:cubicBezTo>
                  <a:cubicBezTo>
                    <a:pt x="145" y="420"/>
                    <a:pt x="145" y="420"/>
                    <a:pt x="145" y="420"/>
                  </a:cubicBezTo>
                  <a:cubicBezTo>
                    <a:pt x="136" y="400"/>
                    <a:pt x="136" y="400"/>
                    <a:pt x="136" y="400"/>
                  </a:cubicBezTo>
                  <a:cubicBezTo>
                    <a:pt x="136" y="399"/>
                    <a:pt x="136" y="399"/>
                    <a:pt x="135" y="399"/>
                  </a:cubicBezTo>
                  <a:cubicBezTo>
                    <a:pt x="95" y="397"/>
                    <a:pt x="95" y="397"/>
                    <a:pt x="95" y="397"/>
                  </a:cubicBezTo>
                  <a:cubicBezTo>
                    <a:pt x="93" y="397"/>
                    <a:pt x="92" y="395"/>
                    <a:pt x="92" y="393"/>
                  </a:cubicBezTo>
                  <a:cubicBezTo>
                    <a:pt x="92" y="392"/>
                    <a:pt x="92" y="392"/>
                    <a:pt x="93" y="391"/>
                  </a:cubicBezTo>
                  <a:cubicBezTo>
                    <a:pt x="93" y="391"/>
                    <a:pt x="93" y="390"/>
                    <a:pt x="93" y="389"/>
                  </a:cubicBezTo>
                  <a:cubicBezTo>
                    <a:pt x="93" y="389"/>
                    <a:pt x="93" y="389"/>
                    <a:pt x="93" y="388"/>
                  </a:cubicBezTo>
                  <a:cubicBezTo>
                    <a:pt x="92" y="388"/>
                    <a:pt x="92" y="387"/>
                    <a:pt x="92" y="386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5"/>
                    <a:pt x="92" y="385"/>
                    <a:pt x="92" y="385"/>
                  </a:cubicBezTo>
                  <a:cubicBezTo>
                    <a:pt x="92" y="384"/>
                    <a:pt x="92" y="384"/>
                    <a:pt x="92" y="384"/>
                  </a:cubicBezTo>
                  <a:cubicBezTo>
                    <a:pt x="92" y="384"/>
                    <a:pt x="92" y="383"/>
                    <a:pt x="92" y="383"/>
                  </a:cubicBezTo>
                  <a:cubicBezTo>
                    <a:pt x="92" y="382"/>
                    <a:pt x="92" y="382"/>
                    <a:pt x="92" y="381"/>
                  </a:cubicBezTo>
                  <a:cubicBezTo>
                    <a:pt x="91" y="376"/>
                    <a:pt x="91" y="376"/>
                    <a:pt x="91" y="376"/>
                  </a:cubicBezTo>
                  <a:cubicBezTo>
                    <a:pt x="91" y="375"/>
                    <a:pt x="90" y="373"/>
                    <a:pt x="90" y="371"/>
                  </a:cubicBezTo>
                  <a:cubicBezTo>
                    <a:pt x="89" y="369"/>
                    <a:pt x="89" y="369"/>
                    <a:pt x="89" y="369"/>
                  </a:cubicBezTo>
                  <a:cubicBezTo>
                    <a:pt x="89" y="368"/>
                    <a:pt x="89" y="368"/>
                    <a:pt x="89" y="368"/>
                  </a:cubicBezTo>
                  <a:cubicBezTo>
                    <a:pt x="89" y="364"/>
                    <a:pt x="89" y="364"/>
                    <a:pt x="89" y="364"/>
                  </a:cubicBezTo>
                  <a:cubicBezTo>
                    <a:pt x="88" y="362"/>
                    <a:pt x="89" y="359"/>
                    <a:pt x="90" y="358"/>
                  </a:cubicBezTo>
                  <a:cubicBezTo>
                    <a:pt x="92" y="356"/>
                    <a:pt x="94" y="355"/>
                    <a:pt x="96" y="355"/>
                  </a:cubicBezTo>
                  <a:cubicBezTo>
                    <a:pt x="117" y="355"/>
                    <a:pt x="117" y="355"/>
                    <a:pt x="117" y="355"/>
                  </a:cubicBezTo>
                  <a:cubicBezTo>
                    <a:pt x="117" y="355"/>
                    <a:pt x="118" y="354"/>
                    <a:pt x="118" y="354"/>
                  </a:cubicBezTo>
                  <a:cubicBezTo>
                    <a:pt x="124" y="342"/>
                    <a:pt x="127" y="335"/>
                    <a:pt x="127" y="332"/>
                  </a:cubicBezTo>
                  <a:cubicBezTo>
                    <a:pt x="126" y="331"/>
                    <a:pt x="122" y="326"/>
                    <a:pt x="118" y="323"/>
                  </a:cubicBezTo>
                  <a:cubicBezTo>
                    <a:pt x="116" y="321"/>
                    <a:pt x="114" y="318"/>
                    <a:pt x="112" y="316"/>
                  </a:cubicBezTo>
                  <a:cubicBezTo>
                    <a:pt x="108" y="312"/>
                    <a:pt x="106" y="310"/>
                    <a:pt x="105" y="308"/>
                  </a:cubicBezTo>
                  <a:cubicBezTo>
                    <a:pt x="100" y="300"/>
                    <a:pt x="94" y="286"/>
                    <a:pt x="91" y="279"/>
                  </a:cubicBezTo>
                  <a:cubicBezTo>
                    <a:pt x="89" y="281"/>
                    <a:pt x="85" y="283"/>
                    <a:pt x="83" y="285"/>
                  </a:cubicBezTo>
                  <a:cubicBezTo>
                    <a:pt x="75" y="291"/>
                    <a:pt x="70" y="294"/>
                    <a:pt x="66" y="292"/>
                  </a:cubicBezTo>
                  <a:cubicBezTo>
                    <a:pt x="63" y="290"/>
                    <a:pt x="60" y="282"/>
                    <a:pt x="54" y="256"/>
                  </a:cubicBezTo>
                  <a:cubicBezTo>
                    <a:pt x="54" y="254"/>
                    <a:pt x="53" y="251"/>
                    <a:pt x="53" y="250"/>
                  </a:cubicBezTo>
                  <a:cubicBezTo>
                    <a:pt x="52" y="249"/>
                    <a:pt x="44" y="243"/>
                    <a:pt x="38" y="239"/>
                  </a:cubicBezTo>
                  <a:cubicBezTo>
                    <a:pt x="32" y="235"/>
                    <a:pt x="25" y="231"/>
                    <a:pt x="20" y="227"/>
                  </a:cubicBezTo>
                  <a:cubicBezTo>
                    <a:pt x="19" y="225"/>
                    <a:pt x="17" y="224"/>
                    <a:pt x="15" y="223"/>
                  </a:cubicBezTo>
                  <a:cubicBezTo>
                    <a:pt x="15" y="222"/>
                    <a:pt x="14" y="222"/>
                    <a:pt x="13" y="221"/>
                  </a:cubicBezTo>
                  <a:cubicBezTo>
                    <a:pt x="13" y="221"/>
                    <a:pt x="12" y="220"/>
                    <a:pt x="11" y="220"/>
                  </a:cubicBezTo>
                  <a:cubicBezTo>
                    <a:pt x="10" y="219"/>
                    <a:pt x="9" y="219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7" y="218"/>
                    <a:pt x="7" y="218"/>
                  </a:cubicBezTo>
                  <a:cubicBezTo>
                    <a:pt x="7" y="218"/>
                    <a:pt x="6" y="218"/>
                    <a:pt x="6" y="218"/>
                  </a:cubicBezTo>
                  <a:cubicBezTo>
                    <a:pt x="6" y="217"/>
                    <a:pt x="5" y="217"/>
                    <a:pt x="4" y="216"/>
                  </a:cubicBezTo>
                  <a:cubicBezTo>
                    <a:pt x="3" y="216"/>
                    <a:pt x="2" y="215"/>
                    <a:pt x="2" y="214"/>
                  </a:cubicBezTo>
                  <a:cubicBezTo>
                    <a:pt x="2" y="213"/>
                    <a:pt x="2" y="212"/>
                    <a:pt x="3" y="211"/>
                  </a:cubicBezTo>
                  <a:cubicBezTo>
                    <a:pt x="0" y="198"/>
                    <a:pt x="1" y="190"/>
                    <a:pt x="4" y="187"/>
                  </a:cubicBezTo>
                  <a:cubicBezTo>
                    <a:pt x="5" y="187"/>
                    <a:pt x="7" y="186"/>
                    <a:pt x="9" y="184"/>
                  </a:cubicBezTo>
                  <a:cubicBezTo>
                    <a:pt x="31" y="170"/>
                    <a:pt x="36" y="165"/>
                    <a:pt x="37" y="163"/>
                  </a:cubicBezTo>
                  <a:cubicBezTo>
                    <a:pt x="36" y="160"/>
                    <a:pt x="26" y="151"/>
                    <a:pt x="20" y="145"/>
                  </a:cubicBezTo>
                  <a:cubicBezTo>
                    <a:pt x="8" y="135"/>
                    <a:pt x="4" y="130"/>
                    <a:pt x="4" y="126"/>
                  </a:cubicBezTo>
                  <a:cubicBezTo>
                    <a:pt x="4" y="125"/>
                    <a:pt x="4" y="124"/>
                    <a:pt x="5" y="123"/>
                  </a:cubicBezTo>
                  <a:cubicBezTo>
                    <a:pt x="6" y="122"/>
                    <a:pt x="7" y="121"/>
                    <a:pt x="9" y="119"/>
                  </a:cubicBezTo>
                  <a:cubicBezTo>
                    <a:pt x="16" y="110"/>
                    <a:pt x="21" y="104"/>
                    <a:pt x="26" y="104"/>
                  </a:cubicBezTo>
                  <a:cubicBezTo>
                    <a:pt x="28" y="104"/>
                    <a:pt x="31" y="104"/>
                    <a:pt x="37" y="105"/>
                  </a:cubicBezTo>
                  <a:cubicBezTo>
                    <a:pt x="48" y="107"/>
                    <a:pt x="67" y="109"/>
                    <a:pt x="72" y="108"/>
                  </a:cubicBezTo>
                  <a:cubicBezTo>
                    <a:pt x="79" y="106"/>
                    <a:pt x="98" y="98"/>
                    <a:pt x="108" y="94"/>
                  </a:cubicBezTo>
                  <a:cubicBezTo>
                    <a:pt x="108" y="94"/>
                    <a:pt x="108" y="94"/>
                    <a:pt x="108" y="94"/>
                  </a:cubicBezTo>
                  <a:cubicBezTo>
                    <a:pt x="120" y="76"/>
                    <a:pt x="120" y="76"/>
                    <a:pt x="120" y="76"/>
                  </a:cubicBezTo>
                  <a:cubicBezTo>
                    <a:pt x="120" y="76"/>
                    <a:pt x="120" y="75"/>
                    <a:pt x="120" y="75"/>
                  </a:cubicBezTo>
                  <a:cubicBezTo>
                    <a:pt x="121" y="74"/>
                    <a:pt x="122" y="74"/>
                    <a:pt x="123" y="7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6" y="72"/>
                    <a:pt x="126" y="71"/>
                    <a:pt x="126" y="71"/>
                  </a:cubicBezTo>
                  <a:cubicBezTo>
                    <a:pt x="126" y="71"/>
                    <a:pt x="126" y="71"/>
                    <a:pt x="126" y="70"/>
                  </a:cubicBezTo>
                  <a:cubicBezTo>
                    <a:pt x="110" y="51"/>
                    <a:pt x="111" y="48"/>
                    <a:pt x="112" y="46"/>
                  </a:cubicBezTo>
                  <a:cubicBezTo>
                    <a:pt x="113" y="43"/>
                    <a:pt x="120" y="36"/>
                    <a:pt x="126" y="35"/>
                  </a:cubicBezTo>
                  <a:cubicBezTo>
                    <a:pt x="128" y="34"/>
                    <a:pt x="131" y="35"/>
                    <a:pt x="132" y="36"/>
                  </a:cubicBezTo>
                  <a:cubicBezTo>
                    <a:pt x="136" y="40"/>
                    <a:pt x="144" y="53"/>
                    <a:pt x="149" y="60"/>
                  </a:cubicBezTo>
                  <a:cubicBezTo>
                    <a:pt x="149" y="61"/>
                    <a:pt x="149" y="61"/>
                    <a:pt x="150" y="61"/>
                  </a:cubicBezTo>
                  <a:cubicBezTo>
                    <a:pt x="155" y="58"/>
                    <a:pt x="163" y="53"/>
                    <a:pt x="165" y="43"/>
                  </a:cubicBezTo>
                  <a:cubicBezTo>
                    <a:pt x="170" y="24"/>
                    <a:pt x="183" y="14"/>
                    <a:pt x="193" y="11"/>
                  </a:cubicBezTo>
                  <a:cubicBezTo>
                    <a:pt x="198" y="10"/>
                    <a:pt x="204" y="10"/>
                    <a:pt x="209" y="10"/>
                  </a:cubicBezTo>
                  <a:cubicBezTo>
                    <a:pt x="215" y="10"/>
                    <a:pt x="221" y="10"/>
                    <a:pt x="225" y="8"/>
                  </a:cubicBezTo>
                  <a:cubicBezTo>
                    <a:pt x="230" y="5"/>
                    <a:pt x="244" y="0"/>
                    <a:pt x="253" y="6"/>
                  </a:cubicBezTo>
                  <a:cubicBezTo>
                    <a:pt x="255" y="8"/>
                    <a:pt x="259" y="8"/>
                    <a:pt x="263" y="8"/>
                  </a:cubicBezTo>
                  <a:cubicBezTo>
                    <a:pt x="268" y="9"/>
                    <a:pt x="274" y="10"/>
                    <a:pt x="277" y="13"/>
                  </a:cubicBezTo>
                  <a:cubicBezTo>
                    <a:pt x="283" y="17"/>
                    <a:pt x="293" y="20"/>
                    <a:pt x="307" y="22"/>
                  </a:cubicBezTo>
                  <a:cubicBezTo>
                    <a:pt x="322" y="24"/>
                    <a:pt x="335" y="33"/>
                    <a:pt x="347" y="48"/>
                  </a:cubicBezTo>
                  <a:cubicBezTo>
                    <a:pt x="354" y="57"/>
                    <a:pt x="364" y="68"/>
                    <a:pt x="371" y="74"/>
                  </a:cubicBezTo>
                  <a:cubicBezTo>
                    <a:pt x="374" y="78"/>
                    <a:pt x="377" y="81"/>
                    <a:pt x="378" y="82"/>
                  </a:cubicBezTo>
                  <a:cubicBezTo>
                    <a:pt x="379" y="84"/>
                    <a:pt x="380" y="88"/>
                    <a:pt x="381" y="100"/>
                  </a:cubicBezTo>
                  <a:cubicBezTo>
                    <a:pt x="382" y="110"/>
                    <a:pt x="383" y="126"/>
                    <a:pt x="386" y="130"/>
                  </a:cubicBezTo>
                  <a:cubicBezTo>
                    <a:pt x="392" y="138"/>
                    <a:pt x="392" y="169"/>
                    <a:pt x="392" y="187"/>
                  </a:cubicBezTo>
                  <a:cubicBezTo>
                    <a:pt x="391" y="190"/>
                    <a:pt x="390" y="193"/>
                    <a:pt x="387" y="194"/>
                  </a:cubicBezTo>
                  <a:cubicBezTo>
                    <a:pt x="382" y="197"/>
                    <a:pt x="365" y="206"/>
                    <a:pt x="365" y="218"/>
                  </a:cubicBezTo>
                  <a:cubicBezTo>
                    <a:pt x="365" y="242"/>
                    <a:pt x="362" y="255"/>
                    <a:pt x="356" y="259"/>
                  </a:cubicBezTo>
                  <a:cubicBezTo>
                    <a:pt x="350" y="263"/>
                    <a:pt x="344" y="275"/>
                    <a:pt x="341" y="281"/>
                  </a:cubicBezTo>
                  <a:cubicBezTo>
                    <a:pt x="337" y="288"/>
                    <a:pt x="319" y="292"/>
                    <a:pt x="311" y="293"/>
                  </a:cubicBezTo>
                  <a:cubicBezTo>
                    <a:pt x="311" y="296"/>
                    <a:pt x="314" y="303"/>
                    <a:pt x="316" y="308"/>
                  </a:cubicBezTo>
                  <a:cubicBezTo>
                    <a:pt x="321" y="318"/>
                    <a:pt x="323" y="325"/>
                    <a:pt x="321" y="329"/>
                  </a:cubicBezTo>
                  <a:cubicBezTo>
                    <a:pt x="318" y="336"/>
                    <a:pt x="300" y="350"/>
                    <a:pt x="291" y="352"/>
                  </a:cubicBezTo>
                  <a:cubicBezTo>
                    <a:pt x="290" y="353"/>
                    <a:pt x="288" y="353"/>
                    <a:pt x="286" y="352"/>
                  </a:cubicBezTo>
                  <a:cubicBezTo>
                    <a:pt x="283" y="351"/>
                    <a:pt x="269" y="347"/>
                    <a:pt x="263" y="345"/>
                  </a:cubicBezTo>
                  <a:cubicBezTo>
                    <a:pt x="262" y="345"/>
                    <a:pt x="262" y="345"/>
                    <a:pt x="262" y="345"/>
                  </a:cubicBezTo>
                  <a:cubicBezTo>
                    <a:pt x="262" y="347"/>
                    <a:pt x="262" y="349"/>
                    <a:pt x="262" y="351"/>
                  </a:cubicBezTo>
                  <a:cubicBezTo>
                    <a:pt x="262" y="363"/>
                    <a:pt x="263" y="378"/>
                    <a:pt x="259" y="386"/>
                  </a:cubicBezTo>
                  <a:cubicBezTo>
                    <a:pt x="254" y="395"/>
                    <a:pt x="238" y="416"/>
                    <a:pt x="229" y="416"/>
                  </a:cubicBezTo>
                  <a:cubicBezTo>
                    <a:pt x="213" y="416"/>
                    <a:pt x="213" y="416"/>
                    <a:pt x="213" y="416"/>
                  </a:cubicBezTo>
                  <a:cubicBezTo>
                    <a:pt x="212" y="416"/>
                    <a:pt x="212" y="416"/>
                    <a:pt x="212" y="417"/>
                  </a:cubicBezTo>
                  <a:cubicBezTo>
                    <a:pt x="212" y="417"/>
                    <a:pt x="212" y="417"/>
                    <a:pt x="212" y="417"/>
                  </a:cubicBezTo>
                  <a:cubicBezTo>
                    <a:pt x="212" y="420"/>
                    <a:pt x="213" y="424"/>
                    <a:pt x="214" y="428"/>
                  </a:cubicBezTo>
                  <a:cubicBezTo>
                    <a:pt x="215" y="431"/>
                    <a:pt x="214" y="435"/>
                    <a:pt x="211" y="437"/>
                  </a:cubicBezTo>
                  <a:cubicBezTo>
                    <a:pt x="210" y="438"/>
                    <a:pt x="210" y="438"/>
                    <a:pt x="210" y="438"/>
                  </a:cubicBezTo>
                  <a:cubicBezTo>
                    <a:pt x="209" y="438"/>
                    <a:pt x="209" y="438"/>
                    <a:pt x="209" y="438"/>
                  </a:cubicBezTo>
                  <a:cubicBezTo>
                    <a:pt x="198" y="448"/>
                    <a:pt x="198" y="448"/>
                    <a:pt x="198" y="448"/>
                  </a:cubicBezTo>
                  <a:cubicBezTo>
                    <a:pt x="196" y="449"/>
                    <a:pt x="195" y="449"/>
                    <a:pt x="193" y="449"/>
                  </a:cubicBezTo>
                  <a:close/>
                  <a:moveTo>
                    <a:pt x="100" y="390"/>
                  </a:moveTo>
                  <a:cubicBezTo>
                    <a:pt x="136" y="392"/>
                    <a:pt x="136" y="392"/>
                    <a:pt x="136" y="392"/>
                  </a:cubicBezTo>
                  <a:cubicBezTo>
                    <a:pt x="139" y="392"/>
                    <a:pt x="142" y="394"/>
                    <a:pt x="143" y="397"/>
                  </a:cubicBezTo>
                  <a:cubicBezTo>
                    <a:pt x="151" y="417"/>
                    <a:pt x="151" y="417"/>
                    <a:pt x="151" y="417"/>
                  </a:cubicBezTo>
                  <a:cubicBezTo>
                    <a:pt x="152" y="419"/>
                    <a:pt x="152" y="422"/>
                    <a:pt x="151" y="424"/>
                  </a:cubicBezTo>
                  <a:cubicBezTo>
                    <a:pt x="144" y="441"/>
                    <a:pt x="144" y="441"/>
                    <a:pt x="144" y="441"/>
                  </a:cubicBezTo>
                  <a:cubicBezTo>
                    <a:pt x="144" y="441"/>
                    <a:pt x="144" y="442"/>
                    <a:pt x="144" y="442"/>
                  </a:cubicBezTo>
                  <a:cubicBezTo>
                    <a:pt x="144" y="442"/>
                    <a:pt x="144" y="442"/>
                    <a:pt x="145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193" y="442"/>
                    <a:pt x="193" y="442"/>
                    <a:pt x="193" y="442"/>
                  </a:cubicBezTo>
                  <a:cubicBezTo>
                    <a:pt x="205" y="433"/>
                    <a:pt x="205" y="433"/>
                    <a:pt x="205" y="433"/>
                  </a:cubicBezTo>
                  <a:cubicBezTo>
                    <a:pt x="205" y="433"/>
                    <a:pt x="205" y="432"/>
                    <a:pt x="205" y="432"/>
                  </a:cubicBezTo>
                  <a:cubicBezTo>
                    <a:pt x="207" y="431"/>
                    <a:pt x="207" y="431"/>
                    <a:pt x="207" y="431"/>
                  </a:cubicBezTo>
                  <a:cubicBezTo>
                    <a:pt x="207" y="431"/>
                    <a:pt x="207" y="430"/>
                    <a:pt x="207" y="430"/>
                  </a:cubicBezTo>
                  <a:cubicBezTo>
                    <a:pt x="206" y="426"/>
                    <a:pt x="205" y="422"/>
                    <a:pt x="205" y="419"/>
                  </a:cubicBezTo>
                  <a:cubicBezTo>
                    <a:pt x="204" y="416"/>
                    <a:pt x="205" y="414"/>
                    <a:pt x="206" y="412"/>
                  </a:cubicBezTo>
                  <a:cubicBezTo>
                    <a:pt x="208" y="410"/>
                    <a:pt x="210" y="409"/>
                    <a:pt x="213" y="409"/>
                  </a:cubicBezTo>
                  <a:cubicBezTo>
                    <a:pt x="229" y="409"/>
                    <a:pt x="229" y="409"/>
                    <a:pt x="229" y="409"/>
                  </a:cubicBezTo>
                  <a:cubicBezTo>
                    <a:pt x="232" y="409"/>
                    <a:pt x="247" y="394"/>
                    <a:pt x="253" y="383"/>
                  </a:cubicBezTo>
                  <a:cubicBezTo>
                    <a:pt x="255" y="377"/>
                    <a:pt x="255" y="361"/>
                    <a:pt x="255" y="351"/>
                  </a:cubicBezTo>
                  <a:cubicBezTo>
                    <a:pt x="255" y="341"/>
                    <a:pt x="255" y="339"/>
                    <a:pt x="257" y="337"/>
                  </a:cubicBezTo>
                  <a:cubicBezTo>
                    <a:pt x="258" y="337"/>
                    <a:pt x="259" y="336"/>
                    <a:pt x="260" y="337"/>
                  </a:cubicBezTo>
                  <a:cubicBezTo>
                    <a:pt x="261" y="337"/>
                    <a:pt x="262" y="337"/>
                    <a:pt x="265" y="338"/>
                  </a:cubicBezTo>
                  <a:cubicBezTo>
                    <a:pt x="275" y="341"/>
                    <a:pt x="285" y="344"/>
                    <a:pt x="289" y="346"/>
                  </a:cubicBezTo>
                  <a:cubicBezTo>
                    <a:pt x="293" y="345"/>
                    <a:pt x="312" y="331"/>
                    <a:pt x="315" y="326"/>
                  </a:cubicBezTo>
                  <a:cubicBezTo>
                    <a:pt x="315" y="324"/>
                    <a:pt x="312" y="316"/>
                    <a:pt x="309" y="310"/>
                  </a:cubicBezTo>
                  <a:cubicBezTo>
                    <a:pt x="305" y="299"/>
                    <a:pt x="302" y="293"/>
                    <a:pt x="305" y="289"/>
                  </a:cubicBezTo>
                  <a:cubicBezTo>
                    <a:pt x="306" y="287"/>
                    <a:pt x="307" y="286"/>
                    <a:pt x="309" y="286"/>
                  </a:cubicBezTo>
                  <a:cubicBezTo>
                    <a:pt x="319" y="285"/>
                    <a:pt x="333" y="281"/>
                    <a:pt x="334" y="278"/>
                  </a:cubicBezTo>
                  <a:cubicBezTo>
                    <a:pt x="336" y="275"/>
                    <a:pt x="344" y="259"/>
                    <a:pt x="351" y="254"/>
                  </a:cubicBezTo>
                  <a:cubicBezTo>
                    <a:pt x="354" y="252"/>
                    <a:pt x="358" y="245"/>
                    <a:pt x="358" y="218"/>
                  </a:cubicBezTo>
                  <a:cubicBezTo>
                    <a:pt x="358" y="202"/>
                    <a:pt x="376" y="192"/>
                    <a:pt x="384" y="188"/>
                  </a:cubicBezTo>
                  <a:cubicBezTo>
                    <a:pt x="384" y="188"/>
                    <a:pt x="384" y="187"/>
                    <a:pt x="384" y="187"/>
                  </a:cubicBezTo>
                  <a:cubicBezTo>
                    <a:pt x="384" y="187"/>
                    <a:pt x="384" y="187"/>
                    <a:pt x="384" y="187"/>
                  </a:cubicBezTo>
                  <a:cubicBezTo>
                    <a:pt x="385" y="160"/>
                    <a:pt x="383" y="138"/>
                    <a:pt x="380" y="134"/>
                  </a:cubicBezTo>
                  <a:cubicBezTo>
                    <a:pt x="377" y="129"/>
                    <a:pt x="375" y="116"/>
                    <a:pt x="374" y="101"/>
                  </a:cubicBezTo>
                  <a:cubicBezTo>
                    <a:pt x="373" y="95"/>
                    <a:pt x="373" y="88"/>
                    <a:pt x="372" y="86"/>
                  </a:cubicBezTo>
                  <a:cubicBezTo>
                    <a:pt x="371" y="85"/>
                    <a:pt x="368" y="83"/>
                    <a:pt x="366" y="79"/>
                  </a:cubicBezTo>
                  <a:cubicBezTo>
                    <a:pt x="359" y="72"/>
                    <a:pt x="349" y="62"/>
                    <a:pt x="342" y="53"/>
                  </a:cubicBezTo>
                  <a:cubicBezTo>
                    <a:pt x="330" y="38"/>
                    <a:pt x="319" y="31"/>
                    <a:pt x="306" y="29"/>
                  </a:cubicBezTo>
                  <a:cubicBezTo>
                    <a:pt x="291" y="27"/>
                    <a:pt x="279" y="23"/>
                    <a:pt x="273" y="18"/>
                  </a:cubicBezTo>
                  <a:cubicBezTo>
                    <a:pt x="271" y="17"/>
                    <a:pt x="266" y="16"/>
                    <a:pt x="262" y="16"/>
                  </a:cubicBezTo>
                  <a:cubicBezTo>
                    <a:pt x="257" y="15"/>
                    <a:pt x="252" y="14"/>
                    <a:pt x="249" y="12"/>
                  </a:cubicBezTo>
                  <a:cubicBezTo>
                    <a:pt x="245" y="9"/>
                    <a:pt x="237" y="10"/>
                    <a:pt x="228" y="14"/>
                  </a:cubicBezTo>
                  <a:cubicBezTo>
                    <a:pt x="223" y="17"/>
                    <a:pt x="216" y="17"/>
                    <a:pt x="209" y="17"/>
                  </a:cubicBezTo>
                  <a:cubicBezTo>
                    <a:pt x="204" y="17"/>
                    <a:pt x="199" y="17"/>
                    <a:pt x="195" y="18"/>
                  </a:cubicBezTo>
                  <a:cubicBezTo>
                    <a:pt x="187" y="21"/>
                    <a:pt x="176" y="29"/>
                    <a:pt x="172" y="44"/>
                  </a:cubicBezTo>
                  <a:cubicBezTo>
                    <a:pt x="169" y="58"/>
                    <a:pt x="159" y="64"/>
                    <a:pt x="153" y="67"/>
                  </a:cubicBezTo>
                  <a:cubicBezTo>
                    <a:pt x="149" y="69"/>
                    <a:pt x="145" y="68"/>
                    <a:pt x="143" y="64"/>
                  </a:cubicBezTo>
                  <a:cubicBezTo>
                    <a:pt x="135" y="52"/>
                    <a:pt x="129" y="43"/>
                    <a:pt x="127" y="41"/>
                  </a:cubicBezTo>
                  <a:cubicBezTo>
                    <a:pt x="126" y="41"/>
                    <a:pt x="121" y="46"/>
                    <a:pt x="119" y="48"/>
                  </a:cubicBezTo>
                  <a:cubicBezTo>
                    <a:pt x="119" y="49"/>
                    <a:pt x="122" y="54"/>
                    <a:pt x="132" y="66"/>
                  </a:cubicBezTo>
                  <a:cubicBezTo>
                    <a:pt x="133" y="68"/>
                    <a:pt x="134" y="70"/>
                    <a:pt x="133" y="73"/>
                  </a:cubicBezTo>
                  <a:cubicBezTo>
                    <a:pt x="133" y="75"/>
                    <a:pt x="131" y="77"/>
                    <a:pt x="129" y="78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14" y="98"/>
                    <a:pt x="114" y="98"/>
                    <a:pt x="114" y="98"/>
                  </a:cubicBezTo>
                  <a:cubicBezTo>
                    <a:pt x="113" y="99"/>
                    <a:pt x="112" y="100"/>
                    <a:pt x="110" y="101"/>
                  </a:cubicBezTo>
                  <a:cubicBezTo>
                    <a:pt x="108" y="102"/>
                    <a:pt x="83" y="112"/>
                    <a:pt x="74" y="115"/>
                  </a:cubicBezTo>
                  <a:cubicBezTo>
                    <a:pt x="68" y="117"/>
                    <a:pt x="53" y="115"/>
                    <a:pt x="36" y="112"/>
                  </a:cubicBezTo>
                  <a:cubicBezTo>
                    <a:pt x="32" y="112"/>
                    <a:pt x="27" y="111"/>
                    <a:pt x="26" y="111"/>
                  </a:cubicBezTo>
                  <a:cubicBezTo>
                    <a:pt x="24" y="112"/>
                    <a:pt x="17" y="120"/>
                    <a:pt x="14" y="123"/>
                  </a:cubicBezTo>
                  <a:cubicBezTo>
                    <a:pt x="13" y="125"/>
                    <a:pt x="12" y="126"/>
                    <a:pt x="12" y="127"/>
                  </a:cubicBezTo>
                  <a:cubicBezTo>
                    <a:pt x="14" y="130"/>
                    <a:pt x="20" y="136"/>
                    <a:pt x="25" y="140"/>
                  </a:cubicBezTo>
                  <a:cubicBezTo>
                    <a:pt x="38" y="152"/>
                    <a:pt x="44" y="158"/>
                    <a:pt x="44" y="162"/>
                  </a:cubicBezTo>
                  <a:cubicBezTo>
                    <a:pt x="44" y="168"/>
                    <a:pt x="36" y="176"/>
                    <a:pt x="13" y="190"/>
                  </a:cubicBezTo>
                  <a:cubicBezTo>
                    <a:pt x="11" y="192"/>
                    <a:pt x="10" y="192"/>
                    <a:pt x="9" y="193"/>
                  </a:cubicBezTo>
                  <a:cubicBezTo>
                    <a:pt x="8" y="195"/>
                    <a:pt x="8" y="203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0" y="211"/>
                    <a:pt x="10" y="211"/>
                    <a:pt x="10" y="211"/>
                  </a:cubicBezTo>
                  <a:cubicBezTo>
                    <a:pt x="12" y="212"/>
                    <a:pt x="13" y="213"/>
                    <a:pt x="15" y="214"/>
                  </a:cubicBezTo>
                  <a:cubicBezTo>
                    <a:pt x="15" y="214"/>
                    <a:pt x="16" y="215"/>
                    <a:pt x="17" y="215"/>
                  </a:cubicBezTo>
                  <a:cubicBezTo>
                    <a:pt x="18" y="216"/>
                    <a:pt x="18" y="216"/>
                    <a:pt x="19" y="217"/>
                  </a:cubicBezTo>
                  <a:cubicBezTo>
                    <a:pt x="22" y="218"/>
                    <a:pt x="24" y="220"/>
                    <a:pt x="25" y="221"/>
                  </a:cubicBezTo>
                  <a:cubicBezTo>
                    <a:pt x="29" y="225"/>
                    <a:pt x="36" y="229"/>
                    <a:pt x="42" y="233"/>
                  </a:cubicBezTo>
                  <a:cubicBezTo>
                    <a:pt x="53" y="241"/>
                    <a:pt x="59" y="245"/>
                    <a:pt x="60" y="248"/>
                  </a:cubicBezTo>
                  <a:cubicBezTo>
                    <a:pt x="60" y="250"/>
                    <a:pt x="61" y="252"/>
                    <a:pt x="61" y="255"/>
                  </a:cubicBezTo>
                  <a:cubicBezTo>
                    <a:pt x="63" y="261"/>
                    <a:pt x="67" y="280"/>
                    <a:pt x="69" y="285"/>
                  </a:cubicBezTo>
                  <a:cubicBezTo>
                    <a:pt x="72" y="284"/>
                    <a:pt x="76" y="281"/>
                    <a:pt x="79" y="279"/>
                  </a:cubicBezTo>
                  <a:cubicBezTo>
                    <a:pt x="86" y="274"/>
                    <a:pt x="90" y="271"/>
                    <a:pt x="93" y="272"/>
                  </a:cubicBezTo>
                  <a:cubicBezTo>
                    <a:pt x="95" y="272"/>
                    <a:pt x="96" y="273"/>
                    <a:pt x="96" y="275"/>
                  </a:cubicBezTo>
                  <a:cubicBezTo>
                    <a:pt x="97" y="275"/>
                    <a:pt x="97" y="275"/>
                    <a:pt x="97" y="275"/>
                  </a:cubicBezTo>
                  <a:cubicBezTo>
                    <a:pt x="99" y="280"/>
                    <a:pt x="106" y="296"/>
                    <a:pt x="111" y="303"/>
                  </a:cubicBezTo>
                  <a:cubicBezTo>
                    <a:pt x="112" y="305"/>
                    <a:pt x="114" y="308"/>
                    <a:pt x="117" y="311"/>
                  </a:cubicBezTo>
                  <a:cubicBezTo>
                    <a:pt x="119" y="313"/>
                    <a:pt x="121" y="316"/>
                    <a:pt x="124" y="318"/>
                  </a:cubicBezTo>
                  <a:cubicBezTo>
                    <a:pt x="131" y="325"/>
                    <a:pt x="133" y="328"/>
                    <a:pt x="134" y="330"/>
                  </a:cubicBezTo>
                  <a:cubicBezTo>
                    <a:pt x="135" y="332"/>
                    <a:pt x="136" y="335"/>
                    <a:pt x="124" y="357"/>
                  </a:cubicBezTo>
                  <a:cubicBezTo>
                    <a:pt x="123" y="360"/>
                    <a:pt x="120" y="362"/>
                    <a:pt x="117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6" y="362"/>
                    <a:pt x="96" y="362"/>
                  </a:cubicBezTo>
                  <a:cubicBezTo>
                    <a:pt x="96" y="362"/>
                    <a:pt x="95" y="363"/>
                    <a:pt x="96" y="363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6" y="366"/>
                    <a:pt x="96" y="367"/>
                    <a:pt x="97" y="368"/>
                  </a:cubicBezTo>
                  <a:cubicBezTo>
                    <a:pt x="97" y="369"/>
                    <a:pt x="97" y="369"/>
                    <a:pt x="97" y="369"/>
                  </a:cubicBezTo>
                  <a:cubicBezTo>
                    <a:pt x="97" y="371"/>
                    <a:pt x="98" y="373"/>
                    <a:pt x="98" y="375"/>
                  </a:cubicBezTo>
                  <a:cubicBezTo>
                    <a:pt x="99" y="380"/>
                    <a:pt x="99" y="380"/>
                    <a:pt x="99" y="380"/>
                  </a:cubicBezTo>
                  <a:cubicBezTo>
                    <a:pt x="99" y="381"/>
                    <a:pt x="99" y="381"/>
                    <a:pt x="99" y="382"/>
                  </a:cubicBezTo>
                  <a:cubicBezTo>
                    <a:pt x="99" y="382"/>
                    <a:pt x="99" y="383"/>
                    <a:pt x="99" y="384"/>
                  </a:cubicBezTo>
                  <a:cubicBezTo>
                    <a:pt x="99" y="384"/>
                    <a:pt x="99" y="384"/>
                    <a:pt x="99" y="384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99" y="385"/>
                    <a:pt x="99" y="385"/>
                    <a:pt x="99" y="385"/>
                  </a:cubicBezTo>
                  <a:cubicBezTo>
                    <a:pt x="100" y="386"/>
                    <a:pt x="100" y="387"/>
                    <a:pt x="100" y="388"/>
                  </a:cubicBezTo>
                  <a:cubicBezTo>
                    <a:pt x="100" y="388"/>
                    <a:pt x="100" y="389"/>
                    <a:pt x="100" y="389"/>
                  </a:cubicBezTo>
                  <a:cubicBezTo>
                    <a:pt x="100" y="389"/>
                    <a:pt x="100" y="390"/>
                    <a:pt x="100" y="390"/>
                  </a:cubicBezTo>
                  <a:close/>
                  <a:moveTo>
                    <a:pt x="95" y="390"/>
                  </a:moveTo>
                  <a:cubicBezTo>
                    <a:pt x="95" y="390"/>
                    <a:pt x="95" y="390"/>
                    <a:pt x="95" y="390"/>
                  </a:cubicBezTo>
                  <a:cubicBezTo>
                    <a:pt x="95" y="390"/>
                    <a:pt x="95" y="390"/>
                    <a:pt x="95" y="390"/>
                  </a:cubicBezTo>
                  <a:close/>
                  <a:moveTo>
                    <a:pt x="70" y="286"/>
                  </a:moveTo>
                  <a:cubicBezTo>
                    <a:pt x="70" y="286"/>
                    <a:pt x="70" y="286"/>
                    <a:pt x="70" y="286"/>
                  </a:cubicBezTo>
                  <a:close/>
                  <a:moveTo>
                    <a:pt x="372" y="87"/>
                  </a:moveTo>
                  <a:cubicBezTo>
                    <a:pt x="372" y="87"/>
                    <a:pt x="372" y="87"/>
                    <a:pt x="372" y="87"/>
                  </a:cubicBezTo>
                  <a:cubicBezTo>
                    <a:pt x="372" y="87"/>
                    <a:pt x="372" y="87"/>
                    <a:pt x="372" y="87"/>
                  </a:cubicBezTo>
                  <a:close/>
                  <a:moveTo>
                    <a:pt x="372" y="86"/>
                  </a:moveTo>
                  <a:cubicBezTo>
                    <a:pt x="372" y="86"/>
                    <a:pt x="372" y="86"/>
                    <a:pt x="372" y="86"/>
                  </a:cubicBezTo>
                  <a:cubicBezTo>
                    <a:pt x="372" y="86"/>
                    <a:pt x="372" y="86"/>
                    <a:pt x="372" y="86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5">
              <a:extLst>
                <a:ext uri="{FF2B5EF4-FFF2-40B4-BE49-F238E27FC236}">
                  <a16:creationId xmlns:a16="http://schemas.microsoft.com/office/drawing/2014/main" id="{52A9BD20-D375-4662-82CE-0D96EB3B7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4901" y="5153025"/>
              <a:ext cx="1447800" cy="792163"/>
            </a:xfrm>
            <a:custGeom>
              <a:avLst/>
              <a:gdLst>
                <a:gd name="T0" fmla="*/ 587 w 608"/>
                <a:gd name="T1" fmla="*/ 140 h 333"/>
                <a:gd name="T2" fmla="*/ 534 w 608"/>
                <a:gd name="T3" fmla="*/ 177 h 333"/>
                <a:gd name="T4" fmla="*/ 477 w 608"/>
                <a:gd name="T5" fmla="*/ 219 h 333"/>
                <a:gd name="T6" fmla="*/ 432 w 608"/>
                <a:gd name="T7" fmla="*/ 240 h 333"/>
                <a:gd name="T8" fmla="*/ 361 w 608"/>
                <a:gd name="T9" fmla="*/ 264 h 333"/>
                <a:gd name="T10" fmla="*/ 332 w 608"/>
                <a:gd name="T11" fmla="*/ 240 h 333"/>
                <a:gd name="T12" fmla="*/ 183 w 608"/>
                <a:gd name="T13" fmla="*/ 273 h 333"/>
                <a:gd name="T14" fmla="*/ 175 w 608"/>
                <a:gd name="T15" fmla="*/ 265 h 333"/>
                <a:gd name="T16" fmla="*/ 154 w 608"/>
                <a:gd name="T17" fmla="*/ 262 h 333"/>
                <a:gd name="T18" fmla="*/ 137 w 608"/>
                <a:gd name="T19" fmla="*/ 260 h 333"/>
                <a:gd name="T20" fmla="*/ 117 w 608"/>
                <a:gd name="T21" fmla="*/ 265 h 333"/>
                <a:gd name="T22" fmla="*/ 122 w 608"/>
                <a:gd name="T23" fmla="*/ 287 h 333"/>
                <a:gd name="T24" fmla="*/ 167 w 608"/>
                <a:gd name="T25" fmla="*/ 319 h 333"/>
                <a:gd name="T26" fmla="*/ 148 w 608"/>
                <a:gd name="T27" fmla="*/ 322 h 333"/>
                <a:gd name="T28" fmla="*/ 139 w 608"/>
                <a:gd name="T29" fmla="*/ 333 h 333"/>
                <a:gd name="T30" fmla="*/ 108 w 608"/>
                <a:gd name="T31" fmla="*/ 333 h 333"/>
                <a:gd name="T32" fmla="*/ 87 w 608"/>
                <a:gd name="T33" fmla="*/ 294 h 333"/>
                <a:gd name="T34" fmla="*/ 70 w 608"/>
                <a:gd name="T35" fmla="*/ 287 h 333"/>
                <a:gd name="T36" fmla="*/ 12 w 608"/>
                <a:gd name="T37" fmla="*/ 281 h 333"/>
                <a:gd name="T38" fmla="*/ 36 w 608"/>
                <a:gd name="T39" fmla="*/ 240 h 333"/>
                <a:gd name="T40" fmla="*/ 10 w 608"/>
                <a:gd name="T41" fmla="*/ 223 h 333"/>
                <a:gd name="T42" fmla="*/ 58 w 608"/>
                <a:gd name="T43" fmla="*/ 209 h 333"/>
                <a:gd name="T44" fmla="*/ 56 w 608"/>
                <a:gd name="T45" fmla="*/ 186 h 333"/>
                <a:gd name="T46" fmla="*/ 86 w 608"/>
                <a:gd name="T47" fmla="*/ 129 h 333"/>
                <a:gd name="T48" fmla="*/ 86 w 608"/>
                <a:gd name="T49" fmla="*/ 127 h 333"/>
                <a:gd name="T50" fmla="*/ 87 w 608"/>
                <a:gd name="T51" fmla="*/ 118 h 333"/>
                <a:gd name="T52" fmla="*/ 87 w 608"/>
                <a:gd name="T53" fmla="*/ 109 h 333"/>
                <a:gd name="T54" fmla="*/ 92 w 608"/>
                <a:gd name="T55" fmla="*/ 99 h 333"/>
                <a:gd name="T56" fmla="*/ 111 w 608"/>
                <a:gd name="T57" fmla="*/ 102 h 333"/>
                <a:gd name="T58" fmla="*/ 132 w 608"/>
                <a:gd name="T59" fmla="*/ 105 h 333"/>
                <a:gd name="T60" fmla="*/ 140 w 608"/>
                <a:gd name="T61" fmla="*/ 106 h 333"/>
                <a:gd name="T62" fmla="*/ 148 w 608"/>
                <a:gd name="T63" fmla="*/ 108 h 333"/>
                <a:gd name="T64" fmla="*/ 204 w 608"/>
                <a:gd name="T65" fmla="*/ 94 h 333"/>
                <a:gd name="T66" fmla="*/ 261 w 608"/>
                <a:gd name="T67" fmla="*/ 74 h 333"/>
                <a:gd name="T68" fmla="*/ 262 w 608"/>
                <a:gd name="T69" fmla="*/ 23 h 333"/>
                <a:gd name="T70" fmla="*/ 298 w 608"/>
                <a:gd name="T71" fmla="*/ 19 h 333"/>
                <a:gd name="T72" fmla="*/ 347 w 608"/>
                <a:gd name="T73" fmla="*/ 21 h 333"/>
                <a:gd name="T74" fmla="*/ 388 w 608"/>
                <a:gd name="T75" fmla="*/ 24 h 333"/>
                <a:gd name="T76" fmla="*/ 400 w 608"/>
                <a:gd name="T77" fmla="*/ 47 h 333"/>
                <a:gd name="T78" fmla="*/ 393 w 608"/>
                <a:gd name="T79" fmla="*/ 67 h 333"/>
                <a:gd name="T80" fmla="*/ 445 w 608"/>
                <a:gd name="T81" fmla="*/ 74 h 333"/>
                <a:gd name="T82" fmla="*/ 459 w 608"/>
                <a:gd name="T83" fmla="*/ 63 h 333"/>
                <a:gd name="T84" fmla="*/ 466 w 608"/>
                <a:gd name="T85" fmla="*/ 65 h 333"/>
                <a:gd name="T86" fmla="*/ 509 w 608"/>
                <a:gd name="T87" fmla="*/ 73 h 333"/>
                <a:gd name="T88" fmla="*/ 545 w 608"/>
                <a:gd name="T89" fmla="*/ 86 h 333"/>
                <a:gd name="T90" fmla="*/ 583 w 608"/>
                <a:gd name="T91" fmla="*/ 83 h 333"/>
                <a:gd name="T92" fmla="*/ 601 w 608"/>
                <a:gd name="T93" fmla="*/ 107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8" h="333">
                  <a:moveTo>
                    <a:pt x="601" y="107"/>
                  </a:moveTo>
                  <a:cubicBezTo>
                    <a:pt x="594" y="118"/>
                    <a:pt x="586" y="135"/>
                    <a:pt x="587" y="140"/>
                  </a:cubicBezTo>
                  <a:cubicBezTo>
                    <a:pt x="587" y="145"/>
                    <a:pt x="577" y="166"/>
                    <a:pt x="565" y="166"/>
                  </a:cubicBezTo>
                  <a:cubicBezTo>
                    <a:pt x="554" y="166"/>
                    <a:pt x="537" y="172"/>
                    <a:pt x="534" y="177"/>
                  </a:cubicBezTo>
                  <a:cubicBezTo>
                    <a:pt x="530" y="183"/>
                    <a:pt x="532" y="212"/>
                    <a:pt x="530" y="219"/>
                  </a:cubicBezTo>
                  <a:cubicBezTo>
                    <a:pt x="527" y="225"/>
                    <a:pt x="479" y="211"/>
                    <a:pt x="477" y="219"/>
                  </a:cubicBezTo>
                  <a:cubicBezTo>
                    <a:pt x="476" y="227"/>
                    <a:pt x="475" y="238"/>
                    <a:pt x="470" y="240"/>
                  </a:cubicBezTo>
                  <a:cubicBezTo>
                    <a:pt x="465" y="243"/>
                    <a:pt x="434" y="234"/>
                    <a:pt x="432" y="240"/>
                  </a:cubicBezTo>
                  <a:cubicBezTo>
                    <a:pt x="430" y="246"/>
                    <a:pt x="436" y="255"/>
                    <a:pt x="419" y="258"/>
                  </a:cubicBezTo>
                  <a:cubicBezTo>
                    <a:pt x="402" y="261"/>
                    <a:pt x="365" y="273"/>
                    <a:pt x="361" y="264"/>
                  </a:cubicBezTo>
                  <a:cubicBezTo>
                    <a:pt x="356" y="256"/>
                    <a:pt x="344" y="255"/>
                    <a:pt x="335" y="255"/>
                  </a:cubicBezTo>
                  <a:cubicBezTo>
                    <a:pt x="327" y="255"/>
                    <a:pt x="337" y="240"/>
                    <a:pt x="332" y="240"/>
                  </a:cubicBezTo>
                  <a:cubicBezTo>
                    <a:pt x="326" y="240"/>
                    <a:pt x="275" y="247"/>
                    <a:pt x="271" y="247"/>
                  </a:cubicBezTo>
                  <a:cubicBezTo>
                    <a:pt x="267" y="247"/>
                    <a:pt x="207" y="256"/>
                    <a:pt x="183" y="273"/>
                  </a:cubicBezTo>
                  <a:cubicBezTo>
                    <a:pt x="180" y="275"/>
                    <a:pt x="177" y="273"/>
                    <a:pt x="176" y="270"/>
                  </a:cubicBezTo>
                  <a:cubicBezTo>
                    <a:pt x="175" y="265"/>
                    <a:pt x="175" y="265"/>
                    <a:pt x="175" y="265"/>
                  </a:cubicBezTo>
                  <a:cubicBezTo>
                    <a:pt x="175" y="263"/>
                    <a:pt x="173" y="262"/>
                    <a:pt x="171" y="262"/>
                  </a:cubicBezTo>
                  <a:cubicBezTo>
                    <a:pt x="154" y="262"/>
                    <a:pt x="154" y="262"/>
                    <a:pt x="154" y="262"/>
                  </a:cubicBezTo>
                  <a:cubicBezTo>
                    <a:pt x="154" y="262"/>
                    <a:pt x="154" y="262"/>
                    <a:pt x="153" y="262"/>
                  </a:cubicBezTo>
                  <a:cubicBezTo>
                    <a:pt x="151" y="262"/>
                    <a:pt x="139" y="260"/>
                    <a:pt x="137" y="260"/>
                  </a:cubicBezTo>
                  <a:cubicBezTo>
                    <a:pt x="135" y="260"/>
                    <a:pt x="127" y="261"/>
                    <a:pt x="121" y="261"/>
                  </a:cubicBezTo>
                  <a:cubicBezTo>
                    <a:pt x="119" y="261"/>
                    <a:pt x="117" y="263"/>
                    <a:pt x="117" y="265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5"/>
                    <a:pt x="119" y="287"/>
                    <a:pt x="122" y="287"/>
                  </a:cubicBezTo>
                  <a:cubicBezTo>
                    <a:pt x="134" y="286"/>
                    <a:pt x="162" y="285"/>
                    <a:pt x="165" y="298"/>
                  </a:cubicBezTo>
                  <a:cubicBezTo>
                    <a:pt x="167" y="319"/>
                    <a:pt x="167" y="319"/>
                    <a:pt x="167" y="319"/>
                  </a:cubicBezTo>
                  <a:cubicBezTo>
                    <a:pt x="167" y="322"/>
                    <a:pt x="164" y="324"/>
                    <a:pt x="162" y="324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45" y="322"/>
                    <a:pt x="143" y="324"/>
                    <a:pt x="143" y="326"/>
                  </a:cubicBezTo>
                  <a:cubicBezTo>
                    <a:pt x="142" y="329"/>
                    <a:pt x="141" y="333"/>
                    <a:pt x="139" y="333"/>
                  </a:cubicBezTo>
                  <a:cubicBezTo>
                    <a:pt x="110" y="333"/>
                    <a:pt x="110" y="333"/>
                    <a:pt x="110" y="333"/>
                  </a:cubicBezTo>
                  <a:cubicBezTo>
                    <a:pt x="109" y="333"/>
                    <a:pt x="109" y="333"/>
                    <a:pt x="108" y="333"/>
                  </a:cubicBezTo>
                  <a:cubicBezTo>
                    <a:pt x="105" y="331"/>
                    <a:pt x="89" y="325"/>
                    <a:pt x="89" y="320"/>
                  </a:cubicBezTo>
                  <a:cubicBezTo>
                    <a:pt x="90" y="316"/>
                    <a:pt x="90" y="295"/>
                    <a:pt x="87" y="294"/>
                  </a:cubicBezTo>
                  <a:cubicBezTo>
                    <a:pt x="85" y="294"/>
                    <a:pt x="75" y="289"/>
                    <a:pt x="72" y="287"/>
                  </a:cubicBezTo>
                  <a:cubicBezTo>
                    <a:pt x="71" y="287"/>
                    <a:pt x="70" y="287"/>
                    <a:pt x="70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13" y="287"/>
                    <a:pt x="11" y="283"/>
                    <a:pt x="12" y="281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36" y="240"/>
                    <a:pt x="36" y="240"/>
                    <a:pt x="36" y="240"/>
                  </a:cubicBezTo>
                  <a:cubicBezTo>
                    <a:pt x="37" y="237"/>
                    <a:pt x="36" y="234"/>
                    <a:pt x="33" y="233"/>
                  </a:cubicBezTo>
                  <a:cubicBezTo>
                    <a:pt x="26" y="231"/>
                    <a:pt x="13" y="226"/>
                    <a:pt x="10" y="223"/>
                  </a:cubicBezTo>
                  <a:cubicBezTo>
                    <a:pt x="6" y="219"/>
                    <a:pt x="0" y="206"/>
                    <a:pt x="10" y="197"/>
                  </a:cubicBezTo>
                  <a:cubicBezTo>
                    <a:pt x="17" y="191"/>
                    <a:pt x="42" y="201"/>
                    <a:pt x="58" y="209"/>
                  </a:cubicBezTo>
                  <a:cubicBezTo>
                    <a:pt x="61" y="211"/>
                    <a:pt x="65" y="206"/>
                    <a:pt x="63" y="203"/>
                  </a:cubicBezTo>
                  <a:cubicBezTo>
                    <a:pt x="60" y="196"/>
                    <a:pt x="56" y="189"/>
                    <a:pt x="56" y="186"/>
                  </a:cubicBezTo>
                  <a:cubicBezTo>
                    <a:pt x="54" y="179"/>
                    <a:pt x="51" y="161"/>
                    <a:pt x="56" y="139"/>
                  </a:cubicBezTo>
                  <a:cubicBezTo>
                    <a:pt x="60" y="118"/>
                    <a:pt x="86" y="129"/>
                    <a:pt x="86" y="129"/>
                  </a:cubicBezTo>
                  <a:cubicBezTo>
                    <a:pt x="86" y="129"/>
                    <a:pt x="86" y="128"/>
                    <a:pt x="86" y="128"/>
                  </a:cubicBezTo>
                  <a:cubicBezTo>
                    <a:pt x="86" y="128"/>
                    <a:pt x="86" y="127"/>
                    <a:pt x="86" y="127"/>
                  </a:cubicBezTo>
                  <a:cubicBezTo>
                    <a:pt x="86" y="126"/>
                    <a:pt x="86" y="125"/>
                    <a:pt x="87" y="123"/>
                  </a:cubicBezTo>
                  <a:cubicBezTo>
                    <a:pt x="87" y="122"/>
                    <a:pt x="87" y="120"/>
                    <a:pt x="87" y="118"/>
                  </a:cubicBezTo>
                  <a:cubicBezTo>
                    <a:pt x="87" y="117"/>
                    <a:pt x="87" y="117"/>
                    <a:pt x="87" y="117"/>
                  </a:cubicBezTo>
                  <a:cubicBezTo>
                    <a:pt x="87" y="115"/>
                    <a:pt x="87" y="112"/>
                    <a:pt x="87" y="109"/>
                  </a:cubicBezTo>
                  <a:cubicBezTo>
                    <a:pt x="87" y="107"/>
                    <a:pt x="87" y="105"/>
                    <a:pt x="87" y="104"/>
                  </a:cubicBezTo>
                  <a:cubicBezTo>
                    <a:pt x="87" y="101"/>
                    <a:pt x="90" y="99"/>
                    <a:pt x="92" y="99"/>
                  </a:cubicBezTo>
                  <a:cubicBezTo>
                    <a:pt x="96" y="100"/>
                    <a:pt x="100" y="100"/>
                    <a:pt x="104" y="101"/>
                  </a:cubicBezTo>
                  <a:cubicBezTo>
                    <a:pt x="106" y="101"/>
                    <a:pt x="109" y="102"/>
                    <a:pt x="111" y="102"/>
                  </a:cubicBezTo>
                  <a:cubicBezTo>
                    <a:pt x="113" y="102"/>
                    <a:pt x="114" y="103"/>
                    <a:pt x="115" y="103"/>
                  </a:cubicBezTo>
                  <a:cubicBezTo>
                    <a:pt x="121" y="104"/>
                    <a:pt x="127" y="104"/>
                    <a:pt x="132" y="105"/>
                  </a:cubicBezTo>
                  <a:cubicBezTo>
                    <a:pt x="134" y="105"/>
                    <a:pt x="135" y="106"/>
                    <a:pt x="137" y="106"/>
                  </a:cubicBezTo>
                  <a:cubicBezTo>
                    <a:pt x="138" y="106"/>
                    <a:pt x="139" y="106"/>
                    <a:pt x="140" y="106"/>
                  </a:cubicBezTo>
                  <a:cubicBezTo>
                    <a:pt x="142" y="107"/>
                    <a:pt x="143" y="107"/>
                    <a:pt x="144" y="107"/>
                  </a:cubicBezTo>
                  <a:cubicBezTo>
                    <a:pt x="146" y="107"/>
                    <a:pt x="147" y="107"/>
                    <a:pt x="148" y="108"/>
                  </a:cubicBezTo>
                  <a:cubicBezTo>
                    <a:pt x="156" y="109"/>
                    <a:pt x="161" y="109"/>
                    <a:pt x="162" y="109"/>
                  </a:cubicBezTo>
                  <a:cubicBezTo>
                    <a:pt x="164" y="108"/>
                    <a:pt x="200" y="93"/>
                    <a:pt x="204" y="94"/>
                  </a:cubicBezTo>
                  <a:cubicBezTo>
                    <a:pt x="207" y="95"/>
                    <a:pt x="218" y="110"/>
                    <a:pt x="221" y="109"/>
                  </a:cubicBezTo>
                  <a:cubicBezTo>
                    <a:pt x="225" y="108"/>
                    <a:pt x="259" y="77"/>
                    <a:pt x="261" y="74"/>
                  </a:cubicBezTo>
                  <a:cubicBezTo>
                    <a:pt x="262" y="71"/>
                    <a:pt x="259" y="40"/>
                    <a:pt x="258" y="28"/>
                  </a:cubicBezTo>
                  <a:cubicBezTo>
                    <a:pt x="258" y="25"/>
                    <a:pt x="260" y="23"/>
                    <a:pt x="262" y="23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6" y="21"/>
                    <a:pt x="297" y="21"/>
                    <a:pt x="298" y="19"/>
                  </a:cubicBezTo>
                  <a:cubicBezTo>
                    <a:pt x="301" y="14"/>
                    <a:pt x="311" y="0"/>
                    <a:pt x="314" y="0"/>
                  </a:cubicBezTo>
                  <a:cubicBezTo>
                    <a:pt x="318" y="0"/>
                    <a:pt x="344" y="21"/>
                    <a:pt x="347" y="21"/>
                  </a:cubicBezTo>
                  <a:cubicBezTo>
                    <a:pt x="352" y="21"/>
                    <a:pt x="352" y="21"/>
                    <a:pt x="352" y="21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89" y="24"/>
                    <a:pt x="391" y="25"/>
                    <a:pt x="392" y="26"/>
                  </a:cubicBezTo>
                  <a:cubicBezTo>
                    <a:pt x="400" y="47"/>
                    <a:pt x="400" y="47"/>
                    <a:pt x="400" y="47"/>
                  </a:cubicBezTo>
                  <a:cubicBezTo>
                    <a:pt x="401" y="48"/>
                    <a:pt x="401" y="49"/>
                    <a:pt x="400" y="50"/>
                  </a:cubicBezTo>
                  <a:cubicBezTo>
                    <a:pt x="393" y="67"/>
                    <a:pt x="393" y="67"/>
                    <a:pt x="393" y="67"/>
                  </a:cubicBezTo>
                  <a:cubicBezTo>
                    <a:pt x="391" y="70"/>
                    <a:pt x="393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6" y="74"/>
                    <a:pt x="447" y="73"/>
                    <a:pt x="447" y="7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59" y="63"/>
                    <a:pt x="459" y="63"/>
                    <a:pt x="459" y="63"/>
                  </a:cubicBezTo>
                  <a:cubicBezTo>
                    <a:pt x="461" y="62"/>
                    <a:pt x="464" y="63"/>
                    <a:pt x="466" y="65"/>
                  </a:cubicBezTo>
                  <a:cubicBezTo>
                    <a:pt x="466" y="66"/>
                    <a:pt x="467" y="66"/>
                    <a:pt x="468" y="67"/>
                  </a:cubicBezTo>
                  <a:cubicBezTo>
                    <a:pt x="472" y="69"/>
                    <a:pt x="507" y="73"/>
                    <a:pt x="509" y="73"/>
                  </a:cubicBezTo>
                  <a:cubicBezTo>
                    <a:pt x="511" y="73"/>
                    <a:pt x="497" y="89"/>
                    <a:pt x="503" y="92"/>
                  </a:cubicBezTo>
                  <a:cubicBezTo>
                    <a:pt x="508" y="95"/>
                    <a:pt x="541" y="86"/>
                    <a:pt x="545" y="86"/>
                  </a:cubicBezTo>
                  <a:cubicBezTo>
                    <a:pt x="548" y="86"/>
                    <a:pt x="575" y="84"/>
                    <a:pt x="581" y="84"/>
                  </a:cubicBezTo>
                  <a:cubicBezTo>
                    <a:pt x="582" y="84"/>
                    <a:pt x="582" y="84"/>
                    <a:pt x="583" y="83"/>
                  </a:cubicBezTo>
                  <a:cubicBezTo>
                    <a:pt x="588" y="81"/>
                    <a:pt x="606" y="69"/>
                    <a:pt x="606" y="72"/>
                  </a:cubicBezTo>
                  <a:cubicBezTo>
                    <a:pt x="606" y="74"/>
                    <a:pt x="608" y="97"/>
                    <a:pt x="601" y="107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56">
              <a:extLst>
                <a:ext uri="{FF2B5EF4-FFF2-40B4-BE49-F238E27FC236}">
                  <a16:creationId xmlns:a16="http://schemas.microsoft.com/office/drawing/2014/main" id="{170E93AE-1260-4F80-B46F-828685BEDF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94901" y="5143500"/>
              <a:ext cx="1454150" cy="811213"/>
            </a:xfrm>
            <a:custGeom>
              <a:avLst/>
              <a:gdLst>
                <a:gd name="T0" fmla="*/ 86 w 611"/>
                <a:gd name="T1" fmla="*/ 324 h 341"/>
                <a:gd name="T2" fmla="*/ 9 w 611"/>
                <a:gd name="T3" fmla="*/ 291 h 341"/>
                <a:gd name="T4" fmla="*/ 33 w 611"/>
                <a:gd name="T5" fmla="*/ 241 h 341"/>
                <a:gd name="T6" fmla="*/ 8 w 611"/>
                <a:gd name="T7" fmla="*/ 198 h 341"/>
                <a:gd name="T8" fmla="*/ 52 w 611"/>
                <a:gd name="T9" fmla="*/ 191 h 341"/>
                <a:gd name="T10" fmla="*/ 83 w 611"/>
                <a:gd name="T11" fmla="*/ 127 h 341"/>
                <a:gd name="T12" fmla="*/ 84 w 611"/>
                <a:gd name="T13" fmla="*/ 108 h 341"/>
                <a:gd name="T14" fmla="*/ 138 w 611"/>
                <a:gd name="T15" fmla="*/ 106 h 341"/>
                <a:gd name="T16" fmla="*/ 161 w 611"/>
                <a:gd name="T17" fmla="*/ 110 h 341"/>
                <a:gd name="T18" fmla="*/ 221 w 611"/>
                <a:gd name="T19" fmla="*/ 109 h 341"/>
                <a:gd name="T20" fmla="*/ 262 w 611"/>
                <a:gd name="T21" fmla="*/ 23 h 341"/>
                <a:gd name="T22" fmla="*/ 334 w 611"/>
                <a:gd name="T23" fmla="*/ 12 h 341"/>
                <a:gd name="T24" fmla="*/ 403 w 611"/>
                <a:gd name="T25" fmla="*/ 49 h 341"/>
                <a:gd name="T26" fmla="*/ 397 w 611"/>
                <a:gd name="T27" fmla="*/ 74 h 341"/>
                <a:gd name="T28" fmla="*/ 457 w 611"/>
                <a:gd name="T29" fmla="*/ 64 h 341"/>
                <a:gd name="T30" fmla="*/ 509 w 611"/>
                <a:gd name="T31" fmla="*/ 73 h 341"/>
                <a:gd name="T32" fmla="*/ 534 w 611"/>
                <a:gd name="T33" fmla="*/ 88 h 341"/>
                <a:gd name="T34" fmla="*/ 581 w 611"/>
                <a:gd name="T35" fmla="*/ 84 h 341"/>
                <a:gd name="T36" fmla="*/ 604 w 611"/>
                <a:gd name="T37" fmla="*/ 113 h 341"/>
                <a:gd name="T38" fmla="*/ 537 w 611"/>
                <a:gd name="T39" fmla="*/ 183 h 341"/>
                <a:gd name="T40" fmla="*/ 481 w 611"/>
                <a:gd name="T41" fmla="*/ 224 h 341"/>
                <a:gd name="T42" fmla="*/ 435 w 611"/>
                <a:gd name="T43" fmla="*/ 246 h 341"/>
                <a:gd name="T44" fmla="*/ 358 w 611"/>
                <a:gd name="T45" fmla="*/ 270 h 341"/>
                <a:gd name="T46" fmla="*/ 330 w 611"/>
                <a:gd name="T47" fmla="*/ 248 h 341"/>
                <a:gd name="T48" fmla="*/ 177 w 611"/>
                <a:gd name="T49" fmla="*/ 281 h 341"/>
                <a:gd name="T50" fmla="*/ 154 w 611"/>
                <a:gd name="T51" fmla="*/ 270 h 341"/>
                <a:gd name="T52" fmla="*/ 122 w 611"/>
                <a:gd name="T53" fmla="*/ 269 h 341"/>
                <a:gd name="T54" fmla="*/ 122 w 611"/>
                <a:gd name="T55" fmla="*/ 288 h 341"/>
                <a:gd name="T56" fmla="*/ 168 w 611"/>
                <a:gd name="T57" fmla="*/ 329 h 341"/>
                <a:gd name="T58" fmla="*/ 139 w 611"/>
                <a:gd name="T59" fmla="*/ 341 h 341"/>
                <a:gd name="T60" fmla="*/ 139 w 611"/>
                <a:gd name="T61" fmla="*/ 329 h 341"/>
                <a:gd name="T62" fmla="*/ 163 w 611"/>
                <a:gd name="T63" fmla="*/ 323 h 341"/>
                <a:gd name="T64" fmla="*/ 114 w 611"/>
                <a:gd name="T65" fmla="*/ 287 h 341"/>
                <a:gd name="T66" fmla="*/ 153 w 611"/>
                <a:gd name="T67" fmla="*/ 263 h 341"/>
                <a:gd name="T68" fmla="*/ 180 w 611"/>
                <a:gd name="T69" fmla="*/ 274 h 341"/>
                <a:gd name="T70" fmla="*/ 296 w 611"/>
                <a:gd name="T71" fmla="*/ 245 h 341"/>
                <a:gd name="T72" fmla="*/ 336 w 611"/>
                <a:gd name="T73" fmla="*/ 255 h 341"/>
                <a:gd name="T74" fmla="*/ 428 w 611"/>
                <a:gd name="T75" fmla="*/ 249 h 341"/>
                <a:gd name="T76" fmla="*/ 473 w 611"/>
                <a:gd name="T77" fmla="*/ 226 h 341"/>
                <a:gd name="T78" fmla="*/ 528 w 611"/>
                <a:gd name="T79" fmla="*/ 203 h 341"/>
                <a:gd name="T80" fmla="*/ 583 w 611"/>
                <a:gd name="T81" fmla="*/ 144 h 341"/>
                <a:gd name="T82" fmla="*/ 585 w 611"/>
                <a:gd name="T83" fmla="*/ 91 h 341"/>
                <a:gd name="T84" fmla="*/ 535 w 611"/>
                <a:gd name="T85" fmla="*/ 95 h 341"/>
                <a:gd name="T86" fmla="*/ 466 w 611"/>
                <a:gd name="T87" fmla="*/ 74 h 341"/>
                <a:gd name="T88" fmla="*/ 461 w 611"/>
                <a:gd name="T89" fmla="*/ 70 h 341"/>
                <a:gd name="T90" fmla="*/ 390 w 611"/>
                <a:gd name="T91" fmla="*/ 78 h 341"/>
                <a:gd name="T92" fmla="*/ 388 w 611"/>
                <a:gd name="T93" fmla="*/ 32 h 341"/>
                <a:gd name="T94" fmla="*/ 329 w 611"/>
                <a:gd name="T95" fmla="*/ 18 h 341"/>
                <a:gd name="T96" fmla="*/ 263 w 611"/>
                <a:gd name="T97" fmla="*/ 30 h 341"/>
                <a:gd name="T98" fmla="*/ 222 w 611"/>
                <a:gd name="T99" fmla="*/ 117 h 341"/>
                <a:gd name="T100" fmla="*/ 163 w 611"/>
                <a:gd name="T101" fmla="*/ 117 h 341"/>
                <a:gd name="T102" fmla="*/ 92 w 611"/>
                <a:gd name="T103" fmla="*/ 107 h 341"/>
                <a:gd name="T104" fmla="*/ 91 w 611"/>
                <a:gd name="T105" fmla="*/ 113 h 341"/>
                <a:gd name="T106" fmla="*/ 90 w 611"/>
                <a:gd name="T107" fmla="*/ 131 h 341"/>
                <a:gd name="T108" fmla="*/ 88 w 611"/>
                <a:gd name="T109" fmla="*/ 136 h 341"/>
                <a:gd name="T110" fmla="*/ 59 w 611"/>
                <a:gd name="T111" fmla="*/ 189 h 341"/>
                <a:gd name="T112" fmla="*/ 12 w 611"/>
                <a:gd name="T113" fmla="*/ 204 h 341"/>
                <a:gd name="T114" fmla="*/ 39 w 611"/>
                <a:gd name="T115" fmla="*/ 239 h 341"/>
                <a:gd name="T116" fmla="*/ 16 w 611"/>
                <a:gd name="T117" fmla="*/ 287 h 341"/>
                <a:gd name="T118" fmla="*/ 93 w 611"/>
                <a:gd name="T119" fmla="*/ 324 h 341"/>
                <a:gd name="T120" fmla="*/ 481 w 611"/>
                <a:gd name="T121" fmla="*/ 223 h 341"/>
                <a:gd name="T122" fmla="*/ 222 w 611"/>
                <a:gd name="T123" fmla="*/ 11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11" h="341">
                  <a:moveTo>
                    <a:pt x="139" y="341"/>
                  </a:move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8" y="340"/>
                    <a:pt x="107" y="340"/>
                  </a:cubicBezTo>
                  <a:cubicBezTo>
                    <a:pt x="85" y="331"/>
                    <a:pt x="86" y="326"/>
                    <a:pt x="86" y="324"/>
                  </a:cubicBezTo>
                  <a:cubicBezTo>
                    <a:pt x="86" y="319"/>
                    <a:pt x="86" y="305"/>
                    <a:pt x="85" y="301"/>
                  </a:cubicBezTo>
                  <a:cubicBezTo>
                    <a:pt x="82" y="300"/>
                    <a:pt x="75" y="297"/>
                    <a:pt x="70" y="294"/>
                  </a:cubicBezTo>
                  <a:cubicBezTo>
                    <a:pt x="16" y="294"/>
                    <a:pt x="16" y="294"/>
                    <a:pt x="16" y="294"/>
                  </a:cubicBezTo>
                  <a:cubicBezTo>
                    <a:pt x="13" y="294"/>
                    <a:pt x="11" y="293"/>
                    <a:pt x="9" y="291"/>
                  </a:cubicBezTo>
                  <a:cubicBezTo>
                    <a:pt x="8" y="289"/>
                    <a:pt x="8" y="286"/>
                    <a:pt x="9" y="283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3" y="242"/>
                    <a:pt x="33" y="241"/>
                    <a:pt x="33" y="241"/>
                  </a:cubicBezTo>
                  <a:cubicBezTo>
                    <a:pt x="33" y="241"/>
                    <a:pt x="32" y="241"/>
                    <a:pt x="32" y="241"/>
                  </a:cubicBezTo>
                  <a:cubicBezTo>
                    <a:pt x="13" y="234"/>
                    <a:pt x="9" y="231"/>
                    <a:pt x="7" y="229"/>
                  </a:cubicBezTo>
                  <a:cubicBezTo>
                    <a:pt x="4" y="226"/>
                    <a:pt x="0" y="219"/>
                    <a:pt x="1" y="212"/>
                  </a:cubicBezTo>
                  <a:cubicBezTo>
                    <a:pt x="1" y="207"/>
                    <a:pt x="3" y="202"/>
                    <a:pt x="8" y="198"/>
                  </a:cubicBezTo>
                  <a:cubicBezTo>
                    <a:pt x="10" y="196"/>
                    <a:pt x="17" y="190"/>
                    <a:pt x="59" y="209"/>
                  </a:cubicBezTo>
                  <a:cubicBezTo>
                    <a:pt x="59" y="210"/>
                    <a:pt x="60" y="210"/>
                    <a:pt x="60" y="209"/>
                  </a:cubicBezTo>
                  <a:cubicBezTo>
                    <a:pt x="60" y="209"/>
                    <a:pt x="60" y="209"/>
                    <a:pt x="60" y="208"/>
                  </a:cubicBezTo>
                  <a:cubicBezTo>
                    <a:pt x="56" y="200"/>
                    <a:pt x="53" y="194"/>
                    <a:pt x="52" y="191"/>
                  </a:cubicBezTo>
                  <a:cubicBezTo>
                    <a:pt x="52" y="188"/>
                    <a:pt x="47" y="168"/>
                    <a:pt x="52" y="142"/>
                  </a:cubicBezTo>
                  <a:cubicBezTo>
                    <a:pt x="53" y="136"/>
                    <a:pt x="57" y="131"/>
                    <a:pt x="62" y="129"/>
                  </a:cubicBezTo>
                  <a:cubicBezTo>
                    <a:pt x="69" y="125"/>
                    <a:pt x="78" y="126"/>
                    <a:pt x="83" y="128"/>
                  </a:cubicBezTo>
                  <a:cubicBezTo>
                    <a:pt x="83" y="128"/>
                    <a:pt x="83" y="127"/>
                    <a:pt x="83" y="127"/>
                  </a:cubicBezTo>
                  <a:cubicBezTo>
                    <a:pt x="83" y="125"/>
                    <a:pt x="83" y="124"/>
                    <a:pt x="84" y="121"/>
                  </a:cubicBezTo>
                  <a:cubicBezTo>
                    <a:pt x="84" y="119"/>
                    <a:pt x="84" y="116"/>
                    <a:pt x="84" y="113"/>
                  </a:cubicBezTo>
                  <a:cubicBezTo>
                    <a:pt x="84" y="112"/>
                    <a:pt x="84" y="112"/>
                    <a:pt x="84" y="112"/>
                  </a:cubicBezTo>
                  <a:cubicBezTo>
                    <a:pt x="84" y="111"/>
                    <a:pt x="84" y="109"/>
                    <a:pt x="84" y="108"/>
                  </a:cubicBezTo>
                  <a:cubicBezTo>
                    <a:pt x="84" y="105"/>
                    <a:pt x="85" y="103"/>
                    <a:pt x="87" y="101"/>
                  </a:cubicBezTo>
                  <a:cubicBezTo>
                    <a:pt x="88" y="100"/>
                    <a:pt x="91" y="99"/>
                    <a:pt x="93" y="100"/>
                  </a:cubicBezTo>
                  <a:cubicBezTo>
                    <a:pt x="97" y="100"/>
                    <a:pt x="101" y="101"/>
                    <a:pt x="104" y="101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7"/>
                    <a:pt x="139" y="107"/>
                    <a:pt x="139" y="107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7" y="108"/>
                    <a:pt x="148" y="108"/>
                    <a:pt x="149" y="108"/>
                  </a:cubicBezTo>
                  <a:cubicBezTo>
                    <a:pt x="157" y="109"/>
                    <a:pt x="160" y="109"/>
                    <a:pt x="161" y="110"/>
                  </a:cubicBezTo>
                  <a:cubicBezTo>
                    <a:pt x="162" y="109"/>
                    <a:pt x="164" y="108"/>
                    <a:pt x="167" y="107"/>
                  </a:cubicBezTo>
                  <a:cubicBezTo>
                    <a:pt x="196" y="95"/>
                    <a:pt x="202" y="94"/>
                    <a:pt x="205" y="94"/>
                  </a:cubicBezTo>
                  <a:cubicBezTo>
                    <a:pt x="207" y="95"/>
                    <a:pt x="210" y="98"/>
                    <a:pt x="214" y="102"/>
                  </a:cubicBezTo>
                  <a:cubicBezTo>
                    <a:pt x="216" y="105"/>
                    <a:pt x="219" y="108"/>
                    <a:pt x="221" y="109"/>
                  </a:cubicBezTo>
                  <a:cubicBezTo>
                    <a:pt x="227" y="105"/>
                    <a:pt x="254" y="81"/>
                    <a:pt x="258" y="76"/>
                  </a:cubicBezTo>
                  <a:cubicBezTo>
                    <a:pt x="258" y="73"/>
                    <a:pt x="257" y="58"/>
                    <a:pt x="255" y="32"/>
                  </a:cubicBezTo>
                  <a:cubicBezTo>
                    <a:pt x="254" y="30"/>
                    <a:pt x="255" y="28"/>
                    <a:pt x="257" y="26"/>
                  </a:cubicBezTo>
                  <a:cubicBezTo>
                    <a:pt x="258" y="24"/>
                    <a:pt x="260" y="23"/>
                    <a:pt x="262" y="23"/>
                  </a:cubicBezTo>
                  <a:cubicBezTo>
                    <a:pt x="294" y="22"/>
                    <a:pt x="294" y="22"/>
                    <a:pt x="294" y="22"/>
                  </a:cubicBezTo>
                  <a:cubicBezTo>
                    <a:pt x="294" y="22"/>
                    <a:pt x="295" y="22"/>
                    <a:pt x="295" y="21"/>
                  </a:cubicBezTo>
                  <a:cubicBezTo>
                    <a:pt x="309" y="0"/>
                    <a:pt x="312" y="0"/>
                    <a:pt x="314" y="0"/>
                  </a:cubicBezTo>
                  <a:cubicBezTo>
                    <a:pt x="317" y="0"/>
                    <a:pt x="321" y="3"/>
                    <a:pt x="334" y="12"/>
                  </a:cubicBezTo>
                  <a:cubicBezTo>
                    <a:pt x="339" y="16"/>
                    <a:pt x="346" y="21"/>
                    <a:pt x="348" y="22"/>
                  </a:cubicBezTo>
                  <a:cubicBezTo>
                    <a:pt x="388" y="24"/>
                    <a:pt x="388" y="24"/>
                    <a:pt x="388" y="24"/>
                  </a:cubicBezTo>
                  <a:cubicBezTo>
                    <a:pt x="391" y="24"/>
                    <a:pt x="394" y="26"/>
                    <a:pt x="395" y="29"/>
                  </a:cubicBezTo>
                  <a:cubicBezTo>
                    <a:pt x="403" y="49"/>
                    <a:pt x="403" y="49"/>
                    <a:pt x="403" y="49"/>
                  </a:cubicBezTo>
                  <a:cubicBezTo>
                    <a:pt x="404" y="51"/>
                    <a:pt x="404" y="54"/>
                    <a:pt x="403" y="56"/>
                  </a:cubicBezTo>
                  <a:cubicBezTo>
                    <a:pt x="396" y="73"/>
                    <a:pt x="396" y="73"/>
                    <a:pt x="396" y="73"/>
                  </a:cubicBezTo>
                  <a:cubicBezTo>
                    <a:pt x="396" y="73"/>
                    <a:pt x="396" y="74"/>
                    <a:pt x="396" y="74"/>
                  </a:cubicBezTo>
                  <a:cubicBezTo>
                    <a:pt x="396" y="74"/>
                    <a:pt x="396" y="74"/>
                    <a:pt x="397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45" y="74"/>
                    <a:pt x="445" y="74"/>
                    <a:pt x="445" y="74"/>
                  </a:cubicBezTo>
                  <a:cubicBezTo>
                    <a:pt x="457" y="65"/>
                    <a:pt x="457" y="65"/>
                    <a:pt x="457" y="65"/>
                  </a:cubicBezTo>
                  <a:cubicBezTo>
                    <a:pt x="457" y="65"/>
                    <a:pt x="457" y="64"/>
                    <a:pt x="457" y="64"/>
                  </a:cubicBezTo>
                  <a:cubicBezTo>
                    <a:pt x="459" y="63"/>
                    <a:pt x="461" y="63"/>
                    <a:pt x="463" y="63"/>
                  </a:cubicBezTo>
                  <a:cubicBezTo>
                    <a:pt x="466" y="63"/>
                    <a:pt x="468" y="65"/>
                    <a:pt x="469" y="67"/>
                  </a:cubicBezTo>
                  <a:cubicBezTo>
                    <a:pt x="469" y="67"/>
                    <a:pt x="469" y="67"/>
                    <a:pt x="469" y="67"/>
                  </a:cubicBezTo>
                  <a:cubicBezTo>
                    <a:pt x="473" y="69"/>
                    <a:pt x="506" y="73"/>
                    <a:pt x="509" y="73"/>
                  </a:cubicBezTo>
                  <a:cubicBezTo>
                    <a:pt x="510" y="73"/>
                    <a:pt x="512" y="74"/>
                    <a:pt x="512" y="75"/>
                  </a:cubicBezTo>
                  <a:cubicBezTo>
                    <a:pt x="514" y="78"/>
                    <a:pt x="512" y="79"/>
                    <a:pt x="510" y="83"/>
                  </a:cubicBezTo>
                  <a:cubicBezTo>
                    <a:pt x="509" y="85"/>
                    <a:pt x="505" y="91"/>
                    <a:pt x="505" y="93"/>
                  </a:cubicBezTo>
                  <a:cubicBezTo>
                    <a:pt x="509" y="94"/>
                    <a:pt x="526" y="90"/>
                    <a:pt x="534" y="88"/>
                  </a:cubicBezTo>
                  <a:cubicBezTo>
                    <a:pt x="540" y="87"/>
                    <a:pt x="543" y="86"/>
                    <a:pt x="545" y="86"/>
                  </a:cubicBezTo>
                  <a:cubicBezTo>
                    <a:pt x="547" y="86"/>
                    <a:pt x="559" y="86"/>
                    <a:pt x="580" y="85"/>
                  </a:cubicBezTo>
                  <a:cubicBezTo>
                    <a:pt x="581" y="85"/>
                    <a:pt x="581" y="85"/>
                    <a:pt x="581" y="85"/>
                  </a:cubicBezTo>
                  <a:cubicBezTo>
                    <a:pt x="581" y="85"/>
                    <a:pt x="581" y="84"/>
                    <a:pt x="581" y="84"/>
                  </a:cubicBezTo>
                  <a:cubicBezTo>
                    <a:pt x="604" y="70"/>
                    <a:pt x="606" y="71"/>
                    <a:pt x="608" y="72"/>
                  </a:cubicBezTo>
                  <a:cubicBezTo>
                    <a:pt x="609" y="73"/>
                    <a:pt x="610" y="74"/>
                    <a:pt x="610" y="76"/>
                  </a:cubicBezTo>
                  <a:cubicBezTo>
                    <a:pt x="610" y="76"/>
                    <a:pt x="610" y="76"/>
                    <a:pt x="610" y="77"/>
                  </a:cubicBezTo>
                  <a:cubicBezTo>
                    <a:pt x="610" y="84"/>
                    <a:pt x="611" y="103"/>
                    <a:pt x="604" y="113"/>
                  </a:cubicBezTo>
                  <a:cubicBezTo>
                    <a:pt x="597" y="124"/>
                    <a:pt x="590" y="140"/>
                    <a:pt x="590" y="143"/>
                  </a:cubicBezTo>
                  <a:cubicBezTo>
                    <a:pt x="591" y="148"/>
                    <a:pt x="586" y="158"/>
                    <a:pt x="580" y="165"/>
                  </a:cubicBezTo>
                  <a:cubicBezTo>
                    <a:pt x="576" y="170"/>
                    <a:pt x="570" y="173"/>
                    <a:pt x="565" y="173"/>
                  </a:cubicBezTo>
                  <a:cubicBezTo>
                    <a:pt x="554" y="173"/>
                    <a:pt x="539" y="180"/>
                    <a:pt x="537" y="183"/>
                  </a:cubicBezTo>
                  <a:cubicBezTo>
                    <a:pt x="536" y="185"/>
                    <a:pt x="535" y="196"/>
                    <a:pt x="535" y="203"/>
                  </a:cubicBezTo>
                  <a:cubicBezTo>
                    <a:pt x="535" y="214"/>
                    <a:pt x="534" y="221"/>
                    <a:pt x="533" y="224"/>
                  </a:cubicBezTo>
                  <a:cubicBezTo>
                    <a:pt x="531" y="230"/>
                    <a:pt x="522" y="229"/>
                    <a:pt x="504" y="226"/>
                  </a:cubicBezTo>
                  <a:cubicBezTo>
                    <a:pt x="496" y="225"/>
                    <a:pt x="484" y="223"/>
                    <a:pt x="481" y="224"/>
                  </a:cubicBezTo>
                  <a:cubicBezTo>
                    <a:pt x="481" y="225"/>
                    <a:pt x="480" y="226"/>
                    <a:pt x="480" y="227"/>
                  </a:cubicBezTo>
                  <a:cubicBezTo>
                    <a:pt x="479" y="235"/>
                    <a:pt x="478" y="244"/>
                    <a:pt x="472" y="247"/>
                  </a:cubicBezTo>
                  <a:cubicBezTo>
                    <a:pt x="469" y="249"/>
                    <a:pt x="463" y="248"/>
                    <a:pt x="453" y="247"/>
                  </a:cubicBezTo>
                  <a:cubicBezTo>
                    <a:pt x="448" y="246"/>
                    <a:pt x="438" y="245"/>
                    <a:pt x="435" y="246"/>
                  </a:cubicBezTo>
                  <a:cubicBezTo>
                    <a:pt x="435" y="247"/>
                    <a:pt x="435" y="248"/>
                    <a:pt x="435" y="249"/>
                  </a:cubicBezTo>
                  <a:cubicBezTo>
                    <a:pt x="435" y="256"/>
                    <a:pt x="434" y="263"/>
                    <a:pt x="420" y="266"/>
                  </a:cubicBezTo>
                  <a:cubicBezTo>
                    <a:pt x="416" y="266"/>
                    <a:pt x="412" y="267"/>
                    <a:pt x="407" y="269"/>
                  </a:cubicBezTo>
                  <a:cubicBezTo>
                    <a:pt x="380" y="275"/>
                    <a:pt x="362" y="278"/>
                    <a:pt x="358" y="270"/>
                  </a:cubicBezTo>
                  <a:cubicBezTo>
                    <a:pt x="354" y="263"/>
                    <a:pt x="344" y="263"/>
                    <a:pt x="335" y="263"/>
                  </a:cubicBezTo>
                  <a:cubicBezTo>
                    <a:pt x="332" y="263"/>
                    <a:pt x="331" y="261"/>
                    <a:pt x="330" y="260"/>
                  </a:cubicBezTo>
                  <a:cubicBezTo>
                    <a:pt x="328" y="257"/>
                    <a:pt x="328" y="253"/>
                    <a:pt x="329" y="250"/>
                  </a:cubicBezTo>
                  <a:cubicBezTo>
                    <a:pt x="329" y="249"/>
                    <a:pt x="330" y="248"/>
                    <a:pt x="330" y="248"/>
                  </a:cubicBezTo>
                  <a:cubicBezTo>
                    <a:pt x="324" y="248"/>
                    <a:pt x="309" y="250"/>
                    <a:pt x="297" y="252"/>
                  </a:cubicBezTo>
                  <a:cubicBezTo>
                    <a:pt x="281" y="254"/>
                    <a:pt x="273" y="255"/>
                    <a:pt x="271" y="255"/>
                  </a:cubicBezTo>
                  <a:cubicBezTo>
                    <a:pt x="268" y="255"/>
                    <a:pt x="208" y="264"/>
                    <a:pt x="185" y="280"/>
                  </a:cubicBezTo>
                  <a:cubicBezTo>
                    <a:pt x="183" y="282"/>
                    <a:pt x="180" y="282"/>
                    <a:pt x="177" y="281"/>
                  </a:cubicBezTo>
                  <a:cubicBezTo>
                    <a:pt x="175" y="280"/>
                    <a:pt x="173" y="278"/>
                    <a:pt x="173" y="275"/>
                  </a:cubicBezTo>
                  <a:cubicBezTo>
                    <a:pt x="172" y="270"/>
                    <a:pt x="172" y="270"/>
                    <a:pt x="172" y="270"/>
                  </a:cubicBezTo>
                  <a:cubicBezTo>
                    <a:pt x="172" y="270"/>
                    <a:pt x="171" y="269"/>
                    <a:pt x="171" y="269"/>
                  </a:cubicBezTo>
                  <a:cubicBezTo>
                    <a:pt x="154" y="270"/>
                    <a:pt x="154" y="270"/>
                    <a:pt x="154" y="270"/>
                  </a:cubicBezTo>
                  <a:cubicBezTo>
                    <a:pt x="154" y="270"/>
                    <a:pt x="153" y="270"/>
                    <a:pt x="153" y="270"/>
                  </a:cubicBezTo>
                  <a:cubicBezTo>
                    <a:pt x="152" y="270"/>
                    <a:pt x="152" y="270"/>
                    <a:pt x="152" y="270"/>
                  </a:cubicBezTo>
                  <a:cubicBezTo>
                    <a:pt x="143" y="268"/>
                    <a:pt x="138" y="268"/>
                    <a:pt x="137" y="268"/>
                  </a:cubicBezTo>
                  <a:cubicBezTo>
                    <a:pt x="135" y="268"/>
                    <a:pt x="128" y="268"/>
                    <a:pt x="122" y="269"/>
                  </a:cubicBezTo>
                  <a:cubicBezTo>
                    <a:pt x="121" y="269"/>
                    <a:pt x="121" y="269"/>
                    <a:pt x="121" y="269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7"/>
                    <a:pt x="121" y="287"/>
                    <a:pt x="121" y="287"/>
                  </a:cubicBezTo>
                  <a:cubicBezTo>
                    <a:pt x="121" y="288"/>
                    <a:pt x="121" y="288"/>
                    <a:pt x="122" y="288"/>
                  </a:cubicBezTo>
                  <a:cubicBezTo>
                    <a:pt x="138" y="286"/>
                    <a:pt x="165" y="286"/>
                    <a:pt x="169" y="301"/>
                  </a:cubicBezTo>
                  <a:cubicBezTo>
                    <a:pt x="169" y="301"/>
                    <a:pt x="169" y="302"/>
                    <a:pt x="169" y="302"/>
                  </a:cubicBezTo>
                  <a:cubicBezTo>
                    <a:pt x="170" y="323"/>
                    <a:pt x="170" y="323"/>
                    <a:pt x="170" y="323"/>
                  </a:cubicBezTo>
                  <a:cubicBezTo>
                    <a:pt x="170" y="325"/>
                    <a:pt x="170" y="327"/>
                    <a:pt x="168" y="329"/>
                  </a:cubicBezTo>
                  <a:cubicBezTo>
                    <a:pt x="166" y="331"/>
                    <a:pt x="164" y="332"/>
                    <a:pt x="161" y="331"/>
                  </a:cubicBezTo>
                  <a:cubicBezTo>
                    <a:pt x="147" y="330"/>
                    <a:pt x="147" y="330"/>
                    <a:pt x="147" y="330"/>
                  </a:cubicBezTo>
                  <a:cubicBezTo>
                    <a:pt x="147" y="330"/>
                    <a:pt x="146" y="330"/>
                    <a:pt x="146" y="331"/>
                  </a:cubicBezTo>
                  <a:cubicBezTo>
                    <a:pt x="146" y="333"/>
                    <a:pt x="144" y="341"/>
                    <a:pt x="139" y="341"/>
                  </a:cubicBezTo>
                  <a:close/>
                  <a:moveTo>
                    <a:pt x="93" y="324"/>
                  </a:moveTo>
                  <a:cubicBezTo>
                    <a:pt x="94" y="326"/>
                    <a:pt x="100" y="330"/>
                    <a:pt x="110" y="333"/>
                  </a:cubicBezTo>
                  <a:cubicBezTo>
                    <a:pt x="138" y="333"/>
                    <a:pt x="138" y="333"/>
                    <a:pt x="138" y="333"/>
                  </a:cubicBezTo>
                  <a:cubicBezTo>
                    <a:pt x="138" y="333"/>
                    <a:pt x="139" y="332"/>
                    <a:pt x="139" y="329"/>
                  </a:cubicBezTo>
                  <a:cubicBezTo>
                    <a:pt x="140" y="325"/>
                    <a:pt x="144" y="322"/>
                    <a:pt x="148" y="323"/>
                  </a:cubicBezTo>
                  <a:cubicBezTo>
                    <a:pt x="162" y="324"/>
                    <a:pt x="162" y="324"/>
                    <a:pt x="162" y="324"/>
                  </a:cubicBezTo>
                  <a:cubicBezTo>
                    <a:pt x="162" y="324"/>
                    <a:pt x="163" y="324"/>
                    <a:pt x="163" y="324"/>
                  </a:cubicBezTo>
                  <a:cubicBezTo>
                    <a:pt x="163" y="324"/>
                    <a:pt x="163" y="324"/>
                    <a:pt x="163" y="323"/>
                  </a:cubicBezTo>
                  <a:cubicBezTo>
                    <a:pt x="162" y="303"/>
                    <a:pt x="162" y="303"/>
                    <a:pt x="162" y="303"/>
                  </a:cubicBezTo>
                  <a:cubicBezTo>
                    <a:pt x="159" y="296"/>
                    <a:pt x="144" y="293"/>
                    <a:pt x="122" y="295"/>
                  </a:cubicBezTo>
                  <a:cubicBezTo>
                    <a:pt x="120" y="295"/>
                    <a:pt x="118" y="294"/>
                    <a:pt x="116" y="293"/>
                  </a:cubicBezTo>
                  <a:cubicBezTo>
                    <a:pt x="115" y="291"/>
                    <a:pt x="114" y="289"/>
                    <a:pt x="114" y="287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5"/>
                    <a:pt x="117" y="262"/>
                    <a:pt x="121" y="261"/>
                  </a:cubicBezTo>
                  <a:cubicBezTo>
                    <a:pt x="123" y="261"/>
                    <a:pt x="135" y="261"/>
                    <a:pt x="137" y="261"/>
                  </a:cubicBezTo>
                  <a:cubicBezTo>
                    <a:pt x="139" y="261"/>
                    <a:pt x="143" y="261"/>
                    <a:pt x="153" y="263"/>
                  </a:cubicBezTo>
                  <a:cubicBezTo>
                    <a:pt x="154" y="263"/>
                    <a:pt x="154" y="263"/>
                    <a:pt x="154" y="263"/>
                  </a:cubicBezTo>
                  <a:cubicBezTo>
                    <a:pt x="170" y="262"/>
                    <a:pt x="170" y="262"/>
                    <a:pt x="170" y="262"/>
                  </a:cubicBezTo>
                  <a:cubicBezTo>
                    <a:pt x="174" y="262"/>
                    <a:pt x="178" y="265"/>
                    <a:pt x="179" y="269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0" y="274"/>
                    <a:pt x="180" y="274"/>
                    <a:pt x="180" y="274"/>
                  </a:cubicBezTo>
                  <a:cubicBezTo>
                    <a:pt x="181" y="274"/>
                    <a:pt x="181" y="274"/>
                    <a:pt x="181" y="274"/>
                  </a:cubicBezTo>
                  <a:cubicBezTo>
                    <a:pt x="206" y="257"/>
                    <a:pt x="268" y="248"/>
                    <a:pt x="271" y="248"/>
                  </a:cubicBezTo>
                  <a:cubicBezTo>
                    <a:pt x="272" y="248"/>
                    <a:pt x="285" y="246"/>
                    <a:pt x="296" y="245"/>
                  </a:cubicBezTo>
                  <a:cubicBezTo>
                    <a:pt x="315" y="242"/>
                    <a:pt x="328" y="241"/>
                    <a:pt x="332" y="241"/>
                  </a:cubicBezTo>
                  <a:cubicBezTo>
                    <a:pt x="333" y="241"/>
                    <a:pt x="335" y="241"/>
                    <a:pt x="336" y="242"/>
                  </a:cubicBezTo>
                  <a:cubicBezTo>
                    <a:pt x="338" y="245"/>
                    <a:pt x="337" y="248"/>
                    <a:pt x="336" y="251"/>
                  </a:cubicBezTo>
                  <a:cubicBezTo>
                    <a:pt x="336" y="252"/>
                    <a:pt x="336" y="254"/>
                    <a:pt x="336" y="255"/>
                  </a:cubicBezTo>
                  <a:cubicBezTo>
                    <a:pt x="343" y="255"/>
                    <a:pt x="358" y="256"/>
                    <a:pt x="364" y="266"/>
                  </a:cubicBezTo>
                  <a:cubicBezTo>
                    <a:pt x="366" y="271"/>
                    <a:pt x="396" y="264"/>
                    <a:pt x="406" y="262"/>
                  </a:cubicBezTo>
                  <a:cubicBezTo>
                    <a:pt x="410" y="260"/>
                    <a:pt x="415" y="259"/>
                    <a:pt x="418" y="259"/>
                  </a:cubicBezTo>
                  <a:cubicBezTo>
                    <a:pt x="428" y="257"/>
                    <a:pt x="428" y="254"/>
                    <a:pt x="428" y="249"/>
                  </a:cubicBezTo>
                  <a:cubicBezTo>
                    <a:pt x="428" y="247"/>
                    <a:pt x="428" y="245"/>
                    <a:pt x="429" y="243"/>
                  </a:cubicBezTo>
                  <a:cubicBezTo>
                    <a:pt x="431" y="237"/>
                    <a:pt x="441" y="238"/>
                    <a:pt x="454" y="240"/>
                  </a:cubicBezTo>
                  <a:cubicBezTo>
                    <a:pt x="459" y="241"/>
                    <a:pt x="467" y="241"/>
                    <a:pt x="469" y="241"/>
                  </a:cubicBezTo>
                  <a:cubicBezTo>
                    <a:pt x="471" y="240"/>
                    <a:pt x="472" y="232"/>
                    <a:pt x="473" y="226"/>
                  </a:cubicBezTo>
                  <a:cubicBezTo>
                    <a:pt x="473" y="225"/>
                    <a:pt x="474" y="224"/>
                    <a:pt x="474" y="222"/>
                  </a:cubicBezTo>
                  <a:cubicBezTo>
                    <a:pt x="475" y="215"/>
                    <a:pt x="487" y="216"/>
                    <a:pt x="505" y="219"/>
                  </a:cubicBezTo>
                  <a:cubicBezTo>
                    <a:pt x="512" y="220"/>
                    <a:pt x="523" y="222"/>
                    <a:pt x="527" y="221"/>
                  </a:cubicBezTo>
                  <a:cubicBezTo>
                    <a:pt x="527" y="218"/>
                    <a:pt x="528" y="210"/>
                    <a:pt x="528" y="203"/>
                  </a:cubicBezTo>
                  <a:cubicBezTo>
                    <a:pt x="528" y="191"/>
                    <a:pt x="528" y="183"/>
                    <a:pt x="531" y="179"/>
                  </a:cubicBezTo>
                  <a:cubicBezTo>
                    <a:pt x="535" y="172"/>
                    <a:pt x="554" y="166"/>
                    <a:pt x="565" y="166"/>
                  </a:cubicBezTo>
                  <a:cubicBezTo>
                    <a:pt x="569" y="166"/>
                    <a:pt x="572" y="163"/>
                    <a:pt x="575" y="161"/>
                  </a:cubicBezTo>
                  <a:cubicBezTo>
                    <a:pt x="580" y="155"/>
                    <a:pt x="583" y="146"/>
                    <a:pt x="583" y="144"/>
                  </a:cubicBezTo>
                  <a:cubicBezTo>
                    <a:pt x="582" y="137"/>
                    <a:pt x="591" y="119"/>
                    <a:pt x="598" y="109"/>
                  </a:cubicBezTo>
                  <a:cubicBezTo>
                    <a:pt x="598" y="109"/>
                    <a:pt x="598" y="109"/>
                    <a:pt x="598" y="109"/>
                  </a:cubicBezTo>
                  <a:cubicBezTo>
                    <a:pt x="602" y="104"/>
                    <a:pt x="603" y="94"/>
                    <a:pt x="603" y="80"/>
                  </a:cubicBezTo>
                  <a:cubicBezTo>
                    <a:pt x="600" y="82"/>
                    <a:pt x="595" y="85"/>
                    <a:pt x="585" y="91"/>
                  </a:cubicBezTo>
                  <a:cubicBezTo>
                    <a:pt x="584" y="91"/>
                    <a:pt x="583" y="92"/>
                    <a:pt x="581" y="92"/>
                  </a:cubicBezTo>
                  <a:cubicBezTo>
                    <a:pt x="580" y="92"/>
                    <a:pt x="580" y="92"/>
                    <a:pt x="580" y="92"/>
                  </a:cubicBezTo>
                  <a:cubicBezTo>
                    <a:pt x="559" y="93"/>
                    <a:pt x="547" y="94"/>
                    <a:pt x="545" y="94"/>
                  </a:cubicBezTo>
                  <a:cubicBezTo>
                    <a:pt x="544" y="94"/>
                    <a:pt x="539" y="95"/>
                    <a:pt x="535" y="95"/>
                  </a:cubicBezTo>
                  <a:cubicBezTo>
                    <a:pt x="515" y="100"/>
                    <a:pt x="505" y="101"/>
                    <a:pt x="501" y="99"/>
                  </a:cubicBezTo>
                  <a:cubicBezTo>
                    <a:pt x="499" y="98"/>
                    <a:pt x="498" y="97"/>
                    <a:pt x="498" y="95"/>
                  </a:cubicBezTo>
                  <a:cubicBezTo>
                    <a:pt x="497" y="91"/>
                    <a:pt x="500" y="86"/>
                    <a:pt x="504" y="80"/>
                  </a:cubicBezTo>
                  <a:cubicBezTo>
                    <a:pt x="493" y="79"/>
                    <a:pt x="470" y="76"/>
                    <a:pt x="466" y="74"/>
                  </a:cubicBezTo>
                  <a:cubicBezTo>
                    <a:pt x="465" y="73"/>
                    <a:pt x="464" y="72"/>
                    <a:pt x="463" y="71"/>
                  </a:cubicBezTo>
                  <a:cubicBezTo>
                    <a:pt x="463" y="70"/>
                    <a:pt x="462" y="70"/>
                    <a:pt x="462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61" y="70"/>
                    <a:pt x="461" y="70"/>
                    <a:pt x="461" y="70"/>
                  </a:cubicBezTo>
                  <a:cubicBezTo>
                    <a:pt x="450" y="80"/>
                    <a:pt x="450" y="80"/>
                    <a:pt x="450" y="80"/>
                  </a:cubicBezTo>
                  <a:cubicBezTo>
                    <a:pt x="448" y="81"/>
                    <a:pt x="447" y="81"/>
                    <a:pt x="445" y="81"/>
                  </a:cubicBezTo>
                  <a:cubicBezTo>
                    <a:pt x="397" y="81"/>
                    <a:pt x="397" y="81"/>
                    <a:pt x="397" y="81"/>
                  </a:cubicBezTo>
                  <a:cubicBezTo>
                    <a:pt x="394" y="81"/>
                    <a:pt x="391" y="80"/>
                    <a:pt x="390" y="78"/>
                  </a:cubicBezTo>
                  <a:cubicBezTo>
                    <a:pt x="388" y="75"/>
                    <a:pt x="388" y="72"/>
                    <a:pt x="389" y="70"/>
                  </a:cubicBezTo>
                  <a:cubicBezTo>
                    <a:pt x="397" y="53"/>
                    <a:pt x="397" y="53"/>
                    <a:pt x="397" y="53"/>
                  </a:cubicBezTo>
                  <a:cubicBezTo>
                    <a:pt x="397" y="52"/>
                    <a:pt x="397" y="52"/>
                    <a:pt x="397" y="52"/>
                  </a:cubicBezTo>
                  <a:cubicBezTo>
                    <a:pt x="388" y="32"/>
                    <a:pt x="388" y="32"/>
                    <a:pt x="388" y="32"/>
                  </a:cubicBezTo>
                  <a:cubicBezTo>
                    <a:pt x="388" y="31"/>
                    <a:pt x="388" y="31"/>
                    <a:pt x="387" y="31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7" y="29"/>
                    <a:pt x="347" y="29"/>
                    <a:pt x="347" y="29"/>
                  </a:cubicBezTo>
                  <a:cubicBezTo>
                    <a:pt x="345" y="29"/>
                    <a:pt x="342" y="27"/>
                    <a:pt x="329" y="18"/>
                  </a:cubicBezTo>
                  <a:cubicBezTo>
                    <a:pt x="325" y="14"/>
                    <a:pt x="317" y="9"/>
                    <a:pt x="315" y="8"/>
                  </a:cubicBezTo>
                  <a:cubicBezTo>
                    <a:pt x="312" y="10"/>
                    <a:pt x="307" y="16"/>
                    <a:pt x="301" y="25"/>
                  </a:cubicBezTo>
                  <a:cubicBezTo>
                    <a:pt x="299" y="27"/>
                    <a:pt x="297" y="29"/>
                    <a:pt x="295" y="29"/>
                  </a:cubicBezTo>
                  <a:cubicBezTo>
                    <a:pt x="263" y="30"/>
                    <a:pt x="263" y="30"/>
                    <a:pt x="263" y="30"/>
                  </a:cubicBezTo>
                  <a:cubicBezTo>
                    <a:pt x="262" y="30"/>
                    <a:pt x="262" y="30"/>
                    <a:pt x="262" y="31"/>
                  </a:cubicBezTo>
                  <a:cubicBezTo>
                    <a:pt x="262" y="31"/>
                    <a:pt x="262" y="31"/>
                    <a:pt x="262" y="31"/>
                  </a:cubicBezTo>
                  <a:cubicBezTo>
                    <a:pt x="266" y="76"/>
                    <a:pt x="265" y="78"/>
                    <a:pt x="264" y="79"/>
                  </a:cubicBezTo>
                  <a:cubicBezTo>
                    <a:pt x="263" y="82"/>
                    <a:pt x="228" y="116"/>
                    <a:pt x="222" y="117"/>
                  </a:cubicBezTo>
                  <a:cubicBezTo>
                    <a:pt x="218" y="117"/>
                    <a:pt x="215" y="114"/>
                    <a:pt x="209" y="107"/>
                  </a:cubicBezTo>
                  <a:cubicBezTo>
                    <a:pt x="207" y="105"/>
                    <a:pt x="204" y="102"/>
                    <a:pt x="203" y="101"/>
                  </a:cubicBezTo>
                  <a:cubicBezTo>
                    <a:pt x="198" y="102"/>
                    <a:pt x="177" y="111"/>
                    <a:pt x="169" y="114"/>
                  </a:cubicBezTo>
                  <a:cubicBezTo>
                    <a:pt x="166" y="115"/>
                    <a:pt x="164" y="116"/>
                    <a:pt x="163" y="117"/>
                  </a:cubicBezTo>
                  <a:cubicBezTo>
                    <a:pt x="162" y="117"/>
                    <a:pt x="161" y="117"/>
                    <a:pt x="148" y="115"/>
                  </a:cubicBezTo>
                  <a:cubicBezTo>
                    <a:pt x="147" y="115"/>
                    <a:pt x="146" y="115"/>
                    <a:pt x="144" y="115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9" y="108"/>
                    <a:pt x="96" y="107"/>
                    <a:pt x="92" y="107"/>
                  </a:cubicBezTo>
                  <a:cubicBezTo>
                    <a:pt x="92" y="107"/>
                    <a:pt x="91" y="107"/>
                    <a:pt x="91" y="107"/>
                  </a:cubicBezTo>
                  <a:cubicBezTo>
                    <a:pt x="91" y="107"/>
                    <a:pt x="91" y="107"/>
                    <a:pt x="91" y="108"/>
                  </a:cubicBezTo>
                  <a:cubicBezTo>
                    <a:pt x="91" y="109"/>
                    <a:pt x="91" y="110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16"/>
                    <a:pt x="91" y="119"/>
                    <a:pt x="91" y="122"/>
                  </a:cubicBezTo>
                  <a:cubicBezTo>
                    <a:pt x="91" y="124"/>
                    <a:pt x="90" y="126"/>
                    <a:pt x="90" y="128"/>
                  </a:cubicBezTo>
                  <a:cubicBezTo>
                    <a:pt x="90" y="129"/>
                    <a:pt x="90" y="130"/>
                    <a:pt x="90" y="130"/>
                  </a:cubicBezTo>
                  <a:cubicBezTo>
                    <a:pt x="90" y="131"/>
                    <a:pt x="90" y="131"/>
                    <a:pt x="90" y="131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90" y="132"/>
                    <a:pt x="90" y="133"/>
                    <a:pt x="90" y="133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4"/>
                    <a:pt x="89" y="135"/>
                    <a:pt x="88" y="136"/>
                  </a:cubicBezTo>
                  <a:cubicBezTo>
                    <a:pt x="87" y="136"/>
                    <a:pt x="85" y="136"/>
                    <a:pt x="84" y="136"/>
                  </a:cubicBezTo>
                  <a:cubicBezTo>
                    <a:pt x="81" y="135"/>
                    <a:pt x="71" y="132"/>
                    <a:pt x="65" y="135"/>
                  </a:cubicBezTo>
                  <a:cubicBezTo>
                    <a:pt x="62" y="136"/>
                    <a:pt x="60" y="139"/>
                    <a:pt x="59" y="144"/>
                  </a:cubicBezTo>
                  <a:cubicBezTo>
                    <a:pt x="54" y="168"/>
                    <a:pt x="59" y="187"/>
                    <a:pt x="59" y="189"/>
                  </a:cubicBezTo>
                  <a:cubicBezTo>
                    <a:pt x="60" y="191"/>
                    <a:pt x="62" y="197"/>
                    <a:pt x="67" y="205"/>
                  </a:cubicBezTo>
                  <a:cubicBezTo>
                    <a:pt x="68" y="208"/>
                    <a:pt x="68" y="212"/>
                    <a:pt x="65" y="214"/>
                  </a:cubicBezTo>
                  <a:cubicBezTo>
                    <a:pt x="63" y="217"/>
                    <a:pt x="59" y="218"/>
                    <a:pt x="56" y="216"/>
                  </a:cubicBezTo>
                  <a:cubicBezTo>
                    <a:pt x="28" y="203"/>
                    <a:pt x="15" y="201"/>
                    <a:pt x="12" y="204"/>
                  </a:cubicBezTo>
                  <a:cubicBezTo>
                    <a:pt x="9" y="206"/>
                    <a:pt x="8" y="209"/>
                    <a:pt x="8" y="212"/>
                  </a:cubicBezTo>
                  <a:cubicBezTo>
                    <a:pt x="8" y="217"/>
                    <a:pt x="10" y="222"/>
                    <a:pt x="12" y="224"/>
                  </a:cubicBezTo>
                  <a:cubicBezTo>
                    <a:pt x="13" y="225"/>
                    <a:pt x="16" y="227"/>
                    <a:pt x="34" y="234"/>
                  </a:cubicBezTo>
                  <a:cubicBezTo>
                    <a:pt x="37" y="235"/>
                    <a:pt x="38" y="236"/>
                    <a:pt x="39" y="239"/>
                  </a:cubicBezTo>
                  <a:cubicBezTo>
                    <a:pt x="40" y="241"/>
                    <a:pt x="40" y="243"/>
                    <a:pt x="39" y="246"/>
                  </a:cubicBezTo>
                  <a:cubicBezTo>
                    <a:pt x="15" y="286"/>
                    <a:pt x="15" y="286"/>
                    <a:pt x="15" y="286"/>
                  </a:cubicBezTo>
                  <a:cubicBezTo>
                    <a:pt x="15" y="286"/>
                    <a:pt x="15" y="287"/>
                    <a:pt x="15" y="287"/>
                  </a:cubicBezTo>
                  <a:cubicBezTo>
                    <a:pt x="16" y="287"/>
                    <a:pt x="16" y="287"/>
                    <a:pt x="16" y="287"/>
                  </a:cubicBezTo>
                  <a:cubicBezTo>
                    <a:pt x="70" y="287"/>
                    <a:pt x="70" y="287"/>
                    <a:pt x="70" y="287"/>
                  </a:cubicBezTo>
                  <a:cubicBezTo>
                    <a:pt x="71" y="287"/>
                    <a:pt x="72" y="287"/>
                    <a:pt x="73" y="288"/>
                  </a:cubicBezTo>
                  <a:cubicBezTo>
                    <a:pt x="80" y="291"/>
                    <a:pt x="87" y="294"/>
                    <a:pt x="88" y="295"/>
                  </a:cubicBezTo>
                  <a:cubicBezTo>
                    <a:pt x="94" y="295"/>
                    <a:pt x="94" y="315"/>
                    <a:pt x="93" y="324"/>
                  </a:cubicBezTo>
                  <a:close/>
                  <a:moveTo>
                    <a:pt x="86" y="302"/>
                  </a:moveTo>
                  <a:cubicBezTo>
                    <a:pt x="87" y="302"/>
                    <a:pt x="87" y="302"/>
                    <a:pt x="87" y="302"/>
                  </a:cubicBezTo>
                  <a:cubicBezTo>
                    <a:pt x="87" y="302"/>
                    <a:pt x="87" y="302"/>
                    <a:pt x="86" y="302"/>
                  </a:cubicBezTo>
                  <a:close/>
                  <a:moveTo>
                    <a:pt x="481" y="223"/>
                  </a:moveTo>
                  <a:cubicBezTo>
                    <a:pt x="481" y="223"/>
                    <a:pt x="481" y="223"/>
                    <a:pt x="481" y="223"/>
                  </a:cubicBezTo>
                  <a:cubicBezTo>
                    <a:pt x="481" y="223"/>
                    <a:pt x="481" y="223"/>
                    <a:pt x="481" y="223"/>
                  </a:cubicBezTo>
                  <a:close/>
                  <a:moveTo>
                    <a:pt x="222" y="110"/>
                  </a:moveTo>
                  <a:cubicBezTo>
                    <a:pt x="222" y="110"/>
                    <a:pt x="222" y="110"/>
                    <a:pt x="222" y="110"/>
                  </a:cubicBezTo>
                  <a:close/>
                  <a:moveTo>
                    <a:pt x="347" y="22"/>
                  </a:moveTo>
                  <a:cubicBezTo>
                    <a:pt x="348" y="22"/>
                    <a:pt x="348" y="22"/>
                    <a:pt x="348" y="22"/>
                  </a:cubicBezTo>
                  <a:cubicBezTo>
                    <a:pt x="348" y="22"/>
                    <a:pt x="348" y="22"/>
                    <a:pt x="347" y="22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7">
              <a:extLst>
                <a:ext uri="{FF2B5EF4-FFF2-40B4-BE49-F238E27FC236}">
                  <a16:creationId xmlns:a16="http://schemas.microsoft.com/office/drawing/2014/main" id="{F3BF858F-889F-4261-892E-09C8B65FB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8">
              <a:extLst>
                <a:ext uri="{FF2B5EF4-FFF2-40B4-BE49-F238E27FC236}">
                  <a16:creationId xmlns:a16="http://schemas.microsoft.com/office/drawing/2014/main" id="{FE75BF94-753B-4A4D-A0AF-83D128966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9">
              <a:extLst>
                <a:ext uri="{FF2B5EF4-FFF2-40B4-BE49-F238E27FC236}">
                  <a16:creationId xmlns:a16="http://schemas.microsoft.com/office/drawing/2014/main" id="{B08AF809-4234-4990-9CB6-D7541ECE1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788" y="5467350"/>
              <a:ext cx="1257300" cy="792163"/>
            </a:xfrm>
            <a:custGeom>
              <a:avLst/>
              <a:gdLst>
                <a:gd name="T0" fmla="*/ 527 w 528"/>
                <a:gd name="T1" fmla="*/ 146 h 333"/>
                <a:gd name="T2" fmla="*/ 507 w 528"/>
                <a:gd name="T3" fmla="*/ 164 h 333"/>
                <a:gd name="T4" fmla="*/ 431 w 528"/>
                <a:gd name="T5" fmla="*/ 171 h 333"/>
                <a:gd name="T6" fmla="*/ 429 w 528"/>
                <a:gd name="T7" fmla="*/ 195 h 333"/>
                <a:gd name="T8" fmla="*/ 406 w 528"/>
                <a:gd name="T9" fmla="*/ 213 h 333"/>
                <a:gd name="T10" fmla="*/ 405 w 528"/>
                <a:gd name="T11" fmla="*/ 228 h 333"/>
                <a:gd name="T12" fmla="*/ 427 w 528"/>
                <a:gd name="T13" fmla="*/ 266 h 333"/>
                <a:gd name="T14" fmla="*/ 410 w 528"/>
                <a:gd name="T15" fmla="*/ 272 h 333"/>
                <a:gd name="T16" fmla="*/ 374 w 528"/>
                <a:gd name="T17" fmla="*/ 305 h 333"/>
                <a:gd name="T18" fmla="*/ 358 w 528"/>
                <a:gd name="T19" fmla="*/ 271 h 333"/>
                <a:gd name="T20" fmla="*/ 330 w 528"/>
                <a:gd name="T21" fmla="*/ 263 h 333"/>
                <a:gd name="T22" fmla="*/ 313 w 528"/>
                <a:gd name="T23" fmla="*/ 240 h 333"/>
                <a:gd name="T24" fmla="*/ 249 w 528"/>
                <a:gd name="T25" fmla="*/ 244 h 333"/>
                <a:gd name="T26" fmla="*/ 201 w 528"/>
                <a:gd name="T27" fmla="*/ 261 h 333"/>
                <a:gd name="T28" fmla="*/ 191 w 528"/>
                <a:gd name="T29" fmla="*/ 280 h 333"/>
                <a:gd name="T30" fmla="*/ 164 w 528"/>
                <a:gd name="T31" fmla="*/ 283 h 333"/>
                <a:gd name="T32" fmla="*/ 160 w 528"/>
                <a:gd name="T33" fmla="*/ 300 h 333"/>
                <a:gd name="T34" fmla="*/ 141 w 528"/>
                <a:gd name="T35" fmla="*/ 318 h 333"/>
                <a:gd name="T36" fmla="*/ 136 w 528"/>
                <a:gd name="T37" fmla="*/ 333 h 333"/>
                <a:gd name="T38" fmla="*/ 106 w 528"/>
                <a:gd name="T39" fmla="*/ 332 h 333"/>
                <a:gd name="T40" fmla="*/ 75 w 528"/>
                <a:gd name="T41" fmla="*/ 309 h 333"/>
                <a:gd name="T42" fmla="*/ 69 w 528"/>
                <a:gd name="T43" fmla="*/ 297 h 333"/>
                <a:gd name="T44" fmla="*/ 21 w 528"/>
                <a:gd name="T45" fmla="*/ 330 h 333"/>
                <a:gd name="T46" fmla="*/ 0 w 528"/>
                <a:gd name="T47" fmla="*/ 314 h 333"/>
                <a:gd name="T48" fmla="*/ 2 w 528"/>
                <a:gd name="T49" fmla="*/ 297 h 333"/>
                <a:gd name="T50" fmla="*/ 44 w 528"/>
                <a:gd name="T51" fmla="*/ 280 h 333"/>
                <a:gd name="T52" fmla="*/ 106 w 528"/>
                <a:gd name="T53" fmla="*/ 256 h 333"/>
                <a:gd name="T54" fmla="*/ 138 w 528"/>
                <a:gd name="T55" fmla="*/ 223 h 333"/>
                <a:gd name="T56" fmla="*/ 175 w 528"/>
                <a:gd name="T57" fmla="*/ 173 h 333"/>
                <a:gd name="T58" fmla="*/ 215 w 528"/>
                <a:gd name="T59" fmla="*/ 126 h 333"/>
                <a:gd name="T60" fmla="*/ 242 w 528"/>
                <a:gd name="T61" fmla="*/ 101 h 333"/>
                <a:gd name="T62" fmla="*/ 233 w 528"/>
                <a:gd name="T63" fmla="*/ 71 h 333"/>
                <a:gd name="T64" fmla="*/ 264 w 528"/>
                <a:gd name="T65" fmla="*/ 68 h 333"/>
                <a:gd name="T66" fmla="*/ 306 w 528"/>
                <a:gd name="T67" fmla="*/ 58 h 333"/>
                <a:gd name="T68" fmla="*/ 303 w 528"/>
                <a:gd name="T69" fmla="*/ 14 h 333"/>
                <a:gd name="T70" fmla="*/ 337 w 528"/>
                <a:gd name="T71" fmla="*/ 4 h 333"/>
                <a:gd name="T72" fmla="*/ 381 w 528"/>
                <a:gd name="T73" fmla="*/ 2 h 333"/>
                <a:gd name="T74" fmla="*/ 383 w 528"/>
                <a:gd name="T75" fmla="*/ 3 h 333"/>
                <a:gd name="T76" fmla="*/ 365 w 528"/>
                <a:gd name="T77" fmla="*/ 24 h 333"/>
                <a:gd name="T78" fmla="*/ 364 w 528"/>
                <a:gd name="T79" fmla="*/ 26 h 333"/>
                <a:gd name="T80" fmla="*/ 363 w 528"/>
                <a:gd name="T81" fmla="*/ 28 h 333"/>
                <a:gd name="T82" fmla="*/ 363 w 528"/>
                <a:gd name="T83" fmla="*/ 34 h 333"/>
                <a:gd name="T84" fmla="*/ 364 w 528"/>
                <a:gd name="T85" fmla="*/ 52 h 333"/>
                <a:gd name="T86" fmla="*/ 409 w 528"/>
                <a:gd name="T87" fmla="*/ 69 h 333"/>
                <a:gd name="T88" fmla="*/ 481 w 528"/>
                <a:gd name="T89" fmla="*/ 95 h 333"/>
                <a:gd name="T90" fmla="*/ 526 w 528"/>
                <a:gd name="T91" fmla="*/ 121 h 333"/>
                <a:gd name="T92" fmla="*/ 526 w 528"/>
                <a:gd name="T93" fmla="*/ 126 h 333"/>
                <a:gd name="T94" fmla="*/ 526 w 528"/>
                <a:gd name="T95" fmla="*/ 131 h 333"/>
                <a:gd name="T96" fmla="*/ 527 w 528"/>
                <a:gd name="T97" fmla="*/ 142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28" h="333">
                  <a:moveTo>
                    <a:pt x="528" y="146"/>
                  </a:moveTo>
                  <a:cubicBezTo>
                    <a:pt x="527" y="146"/>
                    <a:pt x="527" y="146"/>
                    <a:pt x="527" y="146"/>
                  </a:cubicBezTo>
                  <a:cubicBezTo>
                    <a:pt x="511" y="163"/>
                    <a:pt x="511" y="163"/>
                    <a:pt x="511" y="163"/>
                  </a:cubicBezTo>
                  <a:cubicBezTo>
                    <a:pt x="510" y="163"/>
                    <a:pt x="509" y="164"/>
                    <a:pt x="507" y="164"/>
                  </a:cubicBezTo>
                  <a:cubicBezTo>
                    <a:pt x="435" y="167"/>
                    <a:pt x="435" y="167"/>
                    <a:pt x="435" y="167"/>
                  </a:cubicBezTo>
                  <a:cubicBezTo>
                    <a:pt x="433" y="167"/>
                    <a:pt x="431" y="169"/>
                    <a:pt x="431" y="171"/>
                  </a:cubicBezTo>
                  <a:cubicBezTo>
                    <a:pt x="431" y="192"/>
                    <a:pt x="431" y="192"/>
                    <a:pt x="431" y="192"/>
                  </a:cubicBezTo>
                  <a:cubicBezTo>
                    <a:pt x="431" y="193"/>
                    <a:pt x="430" y="195"/>
                    <a:pt x="429" y="195"/>
                  </a:cubicBezTo>
                  <a:cubicBezTo>
                    <a:pt x="424" y="200"/>
                    <a:pt x="424" y="200"/>
                    <a:pt x="424" y="200"/>
                  </a:cubicBezTo>
                  <a:cubicBezTo>
                    <a:pt x="406" y="213"/>
                    <a:pt x="406" y="213"/>
                    <a:pt x="406" y="213"/>
                  </a:cubicBezTo>
                  <a:cubicBezTo>
                    <a:pt x="406" y="214"/>
                    <a:pt x="405" y="214"/>
                    <a:pt x="405" y="215"/>
                  </a:cubicBezTo>
                  <a:cubicBezTo>
                    <a:pt x="404" y="219"/>
                    <a:pt x="402" y="227"/>
                    <a:pt x="405" y="228"/>
                  </a:cubicBezTo>
                  <a:cubicBezTo>
                    <a:pt x="409" y="230"/>
                    <a:pt x="430" y="240"/>
                    <a:pt x="432" y="240"/>
                  </a:cubicBezTo>
                  <a:cubicBezTo>
                    <a:pt x="433" y="240"/>
                    <a:pt x="429" y="259"/>
                    <a:pt x="427" y="266"/>
                  </a:cubicBezTo>
                  <a:cubicBezTo>
                    <a:pt x="427" y="268"/>
                    <a:pt x="425" y="269"/>
                    <a:pt x="423" y="270"/>
                  </a:cubicBezTo>
                  <a:cubicBezTo>
                    <a:pt x="410" y="272"/>
                    <a:pt x="410" y="272"/>
                    <a:pt x="410" y="272"/>
                  </a:cubicBezTo>
                  <a:cubicBezTo>
                    <a:pt x="409" y="272"/>
                    <a:pt x="408" y="273"/>
                    <a:pt x="407" y="273"/>
                  </a:cubicBezTo>
                  <a:cubicBezTo>
                    <a:pt x="403" y="278"/>
                    <a:pt x="387" y="297"/>
                    <a:pt x="374" y="305"/>
                  </a:cubicBezTo>
                  <a:cubicBezTo>
                    <a:pt x="371" y="307"/>
                    <a:pt x="367" y="304"/>
                    <a:pt x="367" y="301"/>
                  </a:cubicBezTo>
                  <a:cubicBezTo>
                    <a:pt x="368" y="291"/>
                    <a:pt x="367" y="276"/>
                    <a:pt x="358" y="271"/>
                  </a:cubicBezTo>
                  <a:cubicBezTo>
                    <a:pt x="347" y="266"/>
                    <a:pt x="338" y="265"/>
                    <a:pt x="334" y="265"/>
                  </a:cubicBezTo>
                  <a:cubicBezTo>
                    <a:pt x="333" y="265"/>
                    <a:pt x="331" y="264"/>
                    <a:pt x="330" y="263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5" y="241"/>
                    <a:pt x="314" y="240"/>
                    <a:pt x="313" y="240"/>
                  </a:cubicBezTo>
                  <a:cubicBezTo>
                    <a:pt x="254" y="240"/>
                    <a:pt x="254" y="240"/>
                    <a:pt x="254" y="240"/>
                  </a:cubicBezTo>
                  <a:cubicBezTo>
                    <a:pt x="252" y="240"/>
                    <a:pt x="250" y="241"/>
                    <a:pt x="249" y="244"/>
                  </a:cubicBezTo>
                  <a:cubicBezTo>
                    <a:pt x="249" y="250"/>
                    <a:pt x="247" y="262"/>
                    <a:pt x="243" y="263"/>
                  </a:cubicBezTo>
                  <a:cubicBezTo>
                    <a:pt x="201" y="261"/>
                    <a:pt x="201" y="261"/>
                    <a:pt x="201" y="261"/>
                  </a:cubicBezTo>
                  <a:cubicBezTo>
                    <a:pt x="199" y="260"/>
                    <a:pt x="197" y="262"/>
                    <a:pt x="196" y="264"/>
                  </a:cubicBezTo>
                  <a:cubicBezTo>
                    <a:pt x="191" y="280"/>
                    <a:pt x="191" y="280"/>
                    <a:pt x="191" y="280"/>
                  </a:cubicBezTo>
                  <a:cubicBezTo>
                    <a:pt x="190" y="282"/>
                    <a:pt x="188" y="283"/>
                    <a:pt x="187" y="283"/>
                  </a:cubicBezTo>
                  <a:cubicBezTo>
                    <a:pt x="164" y="283"/>
                    <a:pt x="164" y="283"/>
                    <a:pt x="164" y="283"/>
                  </a:cubicBezTo>
                  <a:cubicBezTo>
                    <a:pt x="162" y="283"/>
                    <a:pt x="160" y="285"/>
                    <a:pt x="160" y="288"/>
                  </a:cubicBezTo>
                  <a:cubicBezTo>
                    <a:pt x="160" y="300"/>
                    <a:pt x="160" y="300"/>
                    <a:pt x="160" y="300"/>
                  </a:cubicBezTo>
                  <a:cubicBezTo>
                    <a:pt x="160" y="302"/>
                    <a:pt x="159" y="303"/>
                    <a:pt x="157" y="304"/>
                  </a:cubicBezTo>
                  <a:cubicBezTo>
                    <a:pt x="152" y="307"/>
                    <a:pt x="141" y="313"/>
                    <a:pt x="141" y="318"/>
                  </a:cubicBezTo>
                  <a:cubicBezTo>
                    <a:pt x="141" y="329"/>
                    <a:pt x="141" y="329"/>
                    <a:pt x="141" y="329"/>
                  </a:cubicBezTo>
                  <a:cubicBezTo>
                    <a:pt x="141" y="331"/>
                    <a:pt x="139" y="333"/>
                    <a:pt x="136" y="333"/>
                  </a:cubicBezTo>
                  <a:cubicBezTo>
                    <a:pt x="108" y="333"/>
                    <a:pt x="108" y="333"/>
                    <a:pt x="108" y="333"/>
                  </a:cubicBezTo>
                  <a:cubicBezTo>
                    <a:pt x="107" y="333"/>
                    <a:pt x="106" y="333"/>
                    <a:pt x="106" y="332"/>
                  </a:cubicBezTo>
                  <a:cubicBezTo>
                    <a:pt x="77" y="312"/>
                    <a:pt x="77" y="312"/>
                    <a:pt x="77" y="312"/>
                  </a:cubicBezTo>
                  <a:cubicBezTo>
                    <a:pt x="76" y="312"/>
                    <a:pt x="75" y="310"/>
                    <a:pt x="75" y="309"/>
                  </a:cubicBezTo>
                  <a:cubicBezTo>
                    <a:pt x="75" y="301"/>
                    <a:pt x="75" y="301"/>
                    <a:pt x="75" y="301"/>
                  </a:cubicBezTo>
                  <a:cubicBezTo>
                    <a:pt x="75" y="298"/>
                    <a:pt x="72" y="295"/>
                    <a:pt x="69" y="297"/>
                  </a:cubicBezTo>
                  <a:cubicBezTo>
                    <a:pt x="58" y="302"/>
                    <a:pt x="37" y="314"/>
                    <a:pt x="27" y="329"/>
                  </a:cubicBezTo>
                  <a:cubicBezTo>
                    <a:pt x="26" y="331"/>
                    <a:pt x="23" y="332"/>
                    <a:pt x="21" y="330"/>
                  </a:cubicBezTo>
                  <a:cubicBezTo>
                    <a:pt x="2" y="318"/>
                    <a:pt x="2" y="318"/>
                    <a:pt x="2" y="318"/>
                  </a:cubicBezTo>
                  <a:cubicBezTo>
                    <a:pt x="1" y="317"/>
                    <a:pt x="0" y="315"/>
                    <a:pt x="0" y="314"/>
                  </a:cubicBezTo>
                  <a:cubicBezTo>
                    <a:pt x="0" y="300"/>
                    <a:pt x="0" y="300"/>
                    <a:pt x="0" y="300"/>
                  </a:cubicBezTo>
                  <a:cubicBezTo>
                    <a:pt x="0" y="299"/>
                    <a:pt x="1" y="298"/>
                    <a:pt x="2" y="297"/>
                  </a:cubicBezTo>
                  <a:cubicBezTo>
                    <a:pt x="7" y="293"/>
                    <a:pt x="21" y="283"/>
                    <a:pt x="24" y="285"/>
                  </a:cubicBezTo>
                  <a:cubicBezTo>
                    <a:pt x="29" y="287"/>
                    <a:pt x="42" y="284"/>
                    <a:pt x="44" y="280"/>
                  </a:cubicBezTo>
                  <a:cubicBezTo>
                    <a:pt x="46" y="277"/>
                    <a:pt x="64" y="263"/>
                    <a:pt x="75" y="264"/>
                  </a:cubicBezTo>
                  <a:cubicBezTo>
                    <a:pt x="86" y="265"/>
                    <a:pt x="103" y="259"/>
                    <a:pt x="106" y="256"/>
                  </a:cubicBezTo>
                  <a:cubicBezTo>
                    <a:pt x="108" y="253"/>
                    <a:pt x="107" y="239"/>
                    <a:pt x="111" y="239"/>
                  </a:cubicBezTo>
                  <a:cubicBezTo>
                    <a:pt x="115" y="239"/>
                    <a:pt x="134" y="229"/>
                    <a:pt x="138" y="223"/>
                  </a:cubicBezTo>
                  <a:cubicBezTo>
                    <a:pt x="143" y="216"/>
                    <a:pt x="141" y="188"/>
                    <a:pt x="148" y="189"/>
                  </a:cubicBezTo>
                  <a:cubicBezTo>
                    <a:pt x="155" y="190"/>
                    <a:pt x="170" y="183"/>
                    <a:pt x="175" y="173"/>
                  </a:cubicBezTo>
                  <a:cubicBezTo>
                    <a:pt x="179" y="163"/>
                    <a:pt x="189" y="162"/>
                    <a:pt x="195" y="160"/>
                  </a:cubicBezTo>
                  <a:cubicBezTo>
                    <a:pt x="201" y="158"/>
                    <a:pt x="207" y="131"/>
                    <a:pt x="215" y="126"/>
                  </a:cubicBezTo>
                  <a:cubicBezTo>
                    <a:pt x="223" y="120"/>
                    <a:pt x="230" y="123"/>
                    <a:pt x="234" y="120"/>
                  </a:cubicBezTo>
                  <a:cubicBezTo>
                    <a:pt x="238" y="117"/>
                    <a:pt x="241" y="104"/>
                    <a:pt x="242" y="101"/>
                  </a:cubicBezTo>
                  <a:cubicBezTo>
                    <a:pt x="243" y="98"/>
                    <a:pt x="233" y="85"/>
                    <a:pt x="233" y="77"/>
                  </a:cubicBezTo>
                  <a:cubicBezTo>
                    <a:pt x="233" y="71"/>
                    <a:pt x="233" y="71"/>
                    <a:pt x="233" y="71"/>
                  </a:cubicBezTo>
                  <a:cubicBezTo>
                    <a:pt x="233" y="68"/>
                    <a:pt x="235" y="66"/>
                    <a:pt x="238" y="66"/>
                  </a:cubicBezTo>
                  <a:cubicBezTo>
                    <a:pt x="244" y="67"/>
                    <a:pt x="255" y="68"/>
                    <a:pt x="264" y="68"/>
                  </a:cubicBezTo>
                  <a:cubicBezTo>
                    <a:pt x="272" y="68"/>
                    <a:pt x="278" y="69"/>
                    <a:pt x="281" y="68"/>
                  </a:cubicBezTo>
                  <a:cubicBezTo>
                    <a:pt x="289" y="67"/>
                    <a:pt x="306" y="63"/>
                    <a:pt x="306" y="58"/>
                  </a:cubicBezTo>
                  <a:cubicBezTo>
                    <a:pt x="306" y="53"/>
                    <a:pt x="305" y="28"/>
                    <a:pt x="301" y="24"/>
                  </a:cubicBezTo>
                  <a:cubicBezTo>
                    <a:pt x="297" y="20"/>
                    <a:pt x="301" y="16"/>
                    <a:pt x="303" y="14"/>
                  </a:cubicBezTo>
                  <a:cubicBezTo>
                    <a:pt x="303" y="13"/>
                    <a:pt x="304" y="13"/>
                    <a:pt x="305" y="13"/>
                  </a:cubicBezTo>
                  <a:cubicBezTo>
                    <a:pt x="311" y="12"/>
                    <a:pt x="334" y="8"/>
                    <a:pt x="337" y="4"/>
                  </a:cubicBezTo>
                  <a:cubicBezTo>
                    <a:pt x="339" y="0"/>
                    <a:pt x="358" y="0"/>
                    <a:pt x="371" y="1"/>
                  </a:cubicBezTo>
                  <a:cubicBezTo>
                    <a:pt x="376" y="1"/>
                    <a:pt x="381" y="2"/>
                    <a:pt x="381" y="2"/>
                  </a:cubicBezTo>
                  <a:cubicBezTo>
                    <a:pt x="384" y="2"/>
                    <a:pt x="384" y="2"/>
                    <a:pt x="384" y="2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83" y="3"/>
                    <a:pt x="383" y="3"/>
                    <a:pt x="383" y="3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5" y="24"/>
                    <a:pt x="365" y="24"/>
                    <a:pt x="365" y="24"/>
                  </a:cubicBezTo>
                  <a:cubicBezTo>
                    <a:pt x="364" y="26"/>
                    <a:pt x="364" y="26"/>
                    <a:pt x="364" y="26"/>
                  </a:cubicBezTo>
                  <a:cubicBezTo>
                    <a:pt x="364" y="26"/>
                    <a:pt x="364" y="26"/>
                    <a:pt x="364" y="27"/>
                  </a:cubicBezTo>
                  <a:cubicBezTo>
                    <a:pt x="364" y="27"/>
                    <a:pt x="363" y="28"/>
                    <a:pt x="363" y="28"/>
                  </a:cubicBezTo>
                  <a:cubicBezTo>
                    <a:pt x="363" y="30"/>
                    <a:pt x="363" y="32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3" y="34"/>
                    <a:pt x="363" y="34"/>
                    <a:pt x="363" y="34"/>
                  </a:cubicBezTo>
                  <a:cubicBezTo>
                    <a:pt x="362" y="41"/>
                    <a:pt x="362" y="51"/>
                    <a:pt x="364" y="52"/>
                  </a:cubicBezTo>
                  <a:cubicBezTo>
                    <a:pt x="367" y="53"/>
                    <a:pt x="393" y="50"/>
                    <a:pt x="396" y="52"/>
                  </a:cubicBezTo>
                  <a:cubicBezTo>
                    <a:pt x="400" y="54"/>
                    <a:pt x="404" y="68"/>
                    <a:pt x="409" y="69"/>
                  </a:cubicBezTo>
                  <a:cubicBezTo>
                    <a:pt x="413" y="70"/>
                    <a:pt x="438" y="65"/>
                    <a:pt x="442" y="69"/>
                  </a:cubicBezTo>
                  <a:cubicBezTo>
                    <a:pt x="446" y="73"/>
                    <a:pt x="464" y="95"/>
                    <a:pt x="481" y="95"/>
                  </a:cubicBezTo>
                  <a:cubicBezTo>
                    <a:pt x="497" y="95"/>
                    <a:pt x="525" y="118"/>
                    <a:pt x="526" y="120"/>
                  </a:cubicBezTo>
                  <a:cubicBezTo>
                    <a:pt x="526" y="121"/>
                    <a:pt x="526" y="121"/>
                    <a:pt x="526" y="121"/>
                  </a:cubicBezTo>
                  <a:cubicBezTo>
                    <a:pt x="526" y="122"/>
                    <a:pt x="526" y="123"/>
                    <a:pt x="526" y="124"/>
                  </a:cubicBezTo>
                  <a:cubicBezTo>
                    <a:pt x="526" y="125"/>
                    <a:pt x="526" y="125"/>
                    <a:pt x="526" y="126"/>
                  </a:cubicBezTo>
                  <a:cubicBezTo>
                    <a:pt x="526" y="126"/>
                    <a:pt x="526" y="127"/>
                    <a:pt x="526" y="127"/>
                  </a:cubicBezTo>
                  <a:cubicBezTo>
                    <a:pt x="526" y="128"/>
                    <a:pt x="526" y="129"/>
                    <a:pt x="526" y="131"/>
                  </a:cubicBezTo>
                  <a:cubicBezTo>
                    <a:pt x="526" y="131"/>
                    <a:pt x="527" y="132"/>
                    <a:pt x="527" y="132"/>
                  </a:cubicBezTo>
                  <a:cubicBezTo>
                    <a:pt x="527" y="135"/>
                    <a:pt x="527" y="138"/>
                    <a:pt x="527" y="142"/>
                  </a:cubicBezTo>
                  <a:cubicBezTo>
                    <a:pt x="527" y="143"/>
                    <a:pt x="527" y="144"/>
                    <a:pt x="528" y="146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0">
              <a:extLst>
                <a:ext uri="{FF2B5EF4-FFF2-40B4-BE49-F238E27FC236}">
                  <a16:creationId xmlns:a16="http://schemas.microsoft.com/office/drawing/2014/main" id="{04F0DEC3-15C2-48FF-AE86-0BC273D555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26438" y="5454650"/>
              <a:ext cx="1271588" cy="814388"/>
            </a:xfrm>
            <a:custGeom>
              <a:avLst/>
              <a:gdLst>
                <a:gd name="T0" fmla="*/ 78 w 534"/>
                <a:gd name="T1" fmla="*/ 320 h 342"/>
                <a:gd name="T2" fmla="*/ 73 w 534"/>
                <a:gd name="T3" fmla="*/ 305 h 342"/>
                <a:gd name="T4" fmla="*/ 3 w 534"/>
                <a:gd name="T5" fmla="*/ 326 h 342"/>
                <a:gd name="T6" fmla="*/ 29 w 534"/>
                <a:gd name="T7" fmla="*/ 287 h 342"/>
                <a:gd name="T8" fmla="*/ 107 w 534"/>
                <a:gd name="T9" fmla="*/ 253 h 342"/>
                <a:gd name="T10" fmla="*/ 152 w 534"/>
                <a:gd name="T11" fmla="*/ 191 h 342"/>
                <a:gd name="T12" fmla="*/ 204 w 534"/>
                <a:gd name="T13" fmla="*/ 148 h 342"/>
                <a:gd name="T14" fmla="*/ 242 w 534"/>
                <a:gd name="T15" fmla="*/ 106 h 342"/>
                <a:gd name="T16" fmla="*/ 235 w 534"/>
                <a:gd name="T17" fmla="*/ 70 h 342"/>
                <a:gd name="T18" fmla="*/ 306 w 534"/>
                <a:gd name="T19" fmla="*/ 63 h 342"/>
                <a:gd name="T20" fmla="*/ 308 w 534"/>
                <a:gd name="T21" fmla="*/ 14 h 342"/>
                <a:gd name="T22" fmla="*/ 388 w 534"/>
                <a:gd name="T23" fmla="*/ 3 h 342"/>
                <a:gd name="T24" fmla="*/ 389 w 534"/>
                <a:gd name="T25" fmla="*/ 11 h 342"/>
                <a:gd name="T26" fmla="*/ 370 w 534"/>
                <a:gd name="T27" fmla="*/ 32 h 342"/>
                <a:gd name="T28" fmla="*/ 369 w 534"/>
                <a:gd name="T29" fmla="*/ 53 h 342"/>
                <a:gd name="T30" fmla="*/ 412 w 534"/>
                <a:gd name="T31" fmla="*/ 70 h 342"/>
                <a:gd name="T32" fmla="*/ 484 w 534"/>
                <a:gd name="T33" fmla="*/ 96 h 342"/>
                <a:gd name="T34" fmla="*/ 532 w 534"/>
                <a:gd name="T35" fmla="*/ 128 h 342"/>
                <a:gd name="T36" fmla="*/ 533 w 534"/>
                <a:gd name="T37" fmla="*/ 153 h 342"/>
                <a:gd name="T38" fmla="*/ 438 w 534"/>
                <a:gd name="T39" fmla="*/ 175 h 342"/>
                <a:gd name="T40" fmla="*/ 411 w 534"/>
                <a:gd name="T41" fmla="*/ 221 h 342"/>
                <a:gd name="T42" fmla="*/ 435 w 534"/>
                <a:gd name="T43" fmla="*/ 242 h 342"/>
                <a:gd name="T44" fmla="*/ 413 w 534"/>
                <a:gd name="T45" fmla="*/ 281 h 342"/>
                <a:gd name="T46" fmla="*/ 366 w 534"/>
                <a:gd name="T47" fmla="*/ 305 h 342"/>
                <a:gd name="T48" fmla="*/ 316 w 534"/>
                <a:gd name="T49" fmla="*/ 249 h 342"/>
                <a:gd name="T50" fmla="*/ 247 w 534"/>
                <a:gd name="T51" fmla="*/ 272 h 342"/>
                <a:gd name="T52" fmla="*/ 197 w 534"/>
                <a:gd name="T53" fmla="*/ 286 h 342"/>
                <a:gd name="T54" fmla="*/ 167 w 534"/>
                <a:gd name="T55" fmla="*/ 305 h 342"/>
                <a:gd name="T56" fmla="*/ 139 w 534"/>
                <a:gd name="T57" fmla="*/ 342 h 342"/>
                <a:gd name="T58" fmla="*/ 82 w 534"/>
                <a:gd name="T59" fmla="*/ 314 h 342"/>
                <a:gd name="T60" fmla="*/ 139 w 534"/>
                <a:gd name="T61" fmla="*/ 335 h 342"/>
                <a:gd name="T62" fmla="*/ 159 w 534"/>
                <a:gd name="T63" fmla="*/ 305 h 342"/>
                <a:gd name="T64" fmla="*/ 190 w 534"/>
                <a:gd name="T65" fmla="*/ 284 h 342"/>
                <a:gd name="T66" fmla="*/ 249 w 534"/>
                <a:gd name="T67" fmla="*/ 248 h 342"/>
                <a:gd name="T68" fmla="*/ 336 w 534"/>
                <a:gd name="T69" fmla="*/ 266 h 342"/>
                <a:gd name="T70" fmla="*/ 374 w 534"/>
                <a:gd name="T71" fmla="*/ 307 h 342"/>
                <a:gd name="T72" fmla="*/ 426 w 534"/>
                <a:gd name="T73" fmla="*/ 271 h 342"/>
                <a:gd name="T74" fmla="*/ 407 w 534"/>
                <a:gd name="T75" fmla="*/ 237 h 342"/>
                <a:gd name="T76" fmla="*/ 430 w 534"/>
                <a:gd name="T77" fmla="*/ 197 h 342"/>
                <a:gd name="T78" fmla="*/ 511 w 534"/>
                <a:gd name="T79" fmla="*/ 165 h 342"/>
                <a:gd name="T80" fmla="*/ 525 w 534"/>
                <a:gd name="T81" fmla="*/ 128 h 342"/>
                <a:gd name="T82" fmla="*/ 445 w 534"/>
                <a:gd name="T83" fmla="*/ 79 h 342"/>
                <a:gd name="T84" fmla="*/ 401 w 534"/>
                <a:gd name="T85" fmla="*/ 66 h 342"/>
                <a:gd name="T86" fmla="*/ 362 w 534"/>
                <a:gd name="T87" fmla="*/ 39 h 342"/>
                <a:gd name="T88" fmla="*/ 364 w 534"/>
                <a:gd name="T89" fmla="*/ 28 h 342"/>
                <a:gd name="T90" fmla="*/ 373 w 534"/>
                <a:gd name="T91" fmla="*/ 10 h 342"/>
                <a:gd name="T92" fmla="*/ 306 w 534"/>
                <a:gd name="T93" fmla="*/ 25 h 342"/>
                <a:gd name="T94" fmla="*/ 267 w 534"/>
                <a:gd name="T95" fmla="*/ 77 h 342"/>
                <a:gd name="T96" fmla="*/ 239 w 534"/>
                <a:gd name="T97" fmla="*/ 82 h 342"/>
                <a:gd name="T98" fmla="*/ 231 w 534"/>
                <a:gd name="T99" fmla="*/ 131 h 342"/>
                <a:gd name="T100" fmla="*/ 196 w 534"/>
                <a:gd name="T101" fmla="*/ 169 h 342"/>
                <a:gd name="T102" fmla="*/ 144 w 534"/>
                <a:gd name="T103" fmla="*/ 230 h 342"/>
                <a:gd name="T104" fmla="*/ 78 w 534"/>
                <a:gd name="T105" fmla="*/ 273 h 342"/>
                <a:gd name="T106" fmla="*/ 7 w 534"/>
                <a:gd name="T107" fmla="*/ 305 h 342"/>
                <a:gd name="T108" fmla="*/ 27 w 534"/>
                <a:gd name="T109" fmla="*/ 333 h 342"/>
                <a:gd name="T110" fmla="*/ 25 w 534"/>
                <a:gd name="T111" fmla="*/ 293 h 342"/>
                <a:gd name="T112" fmla="*/ 435 w 534"/>
                <a:gd name="T113" fmla="*/ 249 h 342"/>
                <a:gd name="T114" fmla="*/ 151 w 534"/>
                <a:gd name="T115" fmla="*/ 198 h 342"/>
                <a:gd name="T116" fmla="*/ 343 w 534"/>
                <a:gd name="T117" fmla="*/ 1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4" h="342">
                  <a:moveTo>
                    <a:pt x="139" y="342"/>
                  </a:moveTo>
                  <a:cubicBezTo>
                    <a:pt x="111" y="342"/>
                    <a:pt x="111" y="342"/>
                    <a:pt x="111" y="342"/>
                  </a:cubicBezTo>
                  <a:cubicBezTo>
                    <a:pt x="110" y="342"/>
                    <a:pt x="108" y="341"/>
                    <a:pt x="107" y="340"/>
                  </a:cubicBezTo>
                  <a:cubicBezTo>
                    <a:pt x="78" y="320"/>
                    <a:pt x="78" y="320"/>
                    <a:pt x="78" y="320"/>
                  </a:cubicBezTo>
                  <a:cubicBezTo>
                    <a:pt x="76" y="319"/>
                    <a:pt x="75" y="316"/>
                    <a:pt x="75" y="314"/>
                  </a:cubicBezTo>
                  <a:cubicBezTo>
                    <a:pt x="75" y="306"/>
                    <a:pt x="75" y="306"/>
                    <a:pt x="75" y="306"/>
                  </a:cubicBezTo>
                  <a:cubicBezTo>
                    <a:pt x="75" y="306"/>
                    <a:pt x="74" y="305"/>
                    <a:pt x="74" y="305"/>
                  </a:cubicBezTo>
                  <a:cubicBezTo>
                    <a:pt x="74" y="305"/>
                    <a:pt x="74" y="305"/>
                    <a:pt x="73" y="305"/>
                  </a:cubicBezTo>
                  <a:cubicBezTo>
                    <a:pt x="65" y="310"/>
                    <a:pt x="43" y="322"/>
                    <a:pt x="34" y="336"/>
                  </a:cubicBezTo>
                  <a:cubicBezTo>
                    <a:pt x="32" y="338"/>
                    <a:pt x="30" y="339"/>
                    <a:pt x="28" y="340"/>
                  </a:cubicBezTo>
                  <a:cubicBezTo>
                    <a:pt x="26" y="340"/>
                    <a:pt x="24" y="340"/>
                    <a:pt x="22" y="338"/>
                  </a:cubicBezTo>
                  <a:cubicBezTo>
                    <a:pt x="3" y="326"/>
                    <a:pt x="3" y="326"/>
                    <a:pt x="3" y="326"/>
                  </a:cubicBezTo>
                  <a:cubicBezTo>
                    <a:pt x="1" y="324"/>
                    <a:pt x="0" y="322"/>
                    <a:pt x="0" y="319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0" y="303"/>
                    <a:pt x="1" y="300"/>
                    <a:pt x="3" y="299"/>
                  </a:cubicBezTo>
                  <a:cubicBezTo>
                    <a:pt x="23" y="283"/>
                    <a:pt x="27" y="286"/>
                    <a:pt x="29" y="287"/>
                  </a:cubicBezTo>
                  <a:cubicBezTo>
                    <a:pt x="32" y="288"/>
                    <a:pt x="42" y="286"/>
                    <a:pt x="44" y="283"/>
                  </a:cubicBezTo>
                  <a:cubicBezTo>
                    <a:pt x="47" y="279"/>
                    <a:pt x="65" y="264"/>
                    <a:pt x="78" y="265"/>
                  </a:cubicBezTo>
                  <a:cubicBezTo>
                    <a:pt x="89" y="266"/>
                    <a:pt x="104" y="261"/>
                    <a:pt x="106" y="259"/>
                  </a:cubicBezTo>
                  <a:cubicBezTo>
                    <a:pt x="106" y="258"/>
                    <a:pt x="107" y="255"/>
                    <a:pt x="107" y="253"/>
                  </a:cubicBezTo>
                  <a:cubicBezTo>
                    <a:pt x="108" y="247"/>
                    <a:pt x="108" y="240"/>
                    <a:pt x="114" y="240"/>
                  </a:cubicBezTo>
                  <a:cubicBezTo>
                    <a:pt x="118" y="240"/>
                    <a:pt x="135" y="231"/>
                    <a:pt x="138" y="226"/>
                  </a:cubicBezTo>
                  <a:cubicBezTo>
                    <a:pt x="140" y="224"/>
                    <a:pt x="141" y="217"/>
                    <a:pt x="141" y="212"/>
                  </a:cubicBezTo>
                  <a:cubicBezTo>
                    <a:pt x="143" y="200"/>
                    <a:pt x="144" y="190"/>
                    <a:pt x="152" y="191"/>
                  </a:cubicBezTo>
                  <a:cubicBezTo>
                    <a:pt x="157" y="191"/>
                    <a:pt x="170" y="185"/>
                    <a:pt x="174" y="177"/>
                  </a:cubicBezTo>
                  <a:cubicBezTo>
                    <a:pt x="179" y="167"/>
                    <a:pt x="187" y="164"/>
                    <a:pt x="194" y="163"/>
                  </a:cubicBezTo>
                  <a:cubicBezTo>
                    <a:pt x="195" y="162"/>
                    <a:pt x="196" y="162"/>
                    <a:pt x="197" y="162"/>
                  </a:cubicBezTo>
                  <a:cubicBezTo>
                    <a:pt x="198" y="161"/>
                    <a:pt x="202" y="153"/>
                    <a:pt x="204" y="148"/>
                  </a:cubicBezTo>
                  <a:cubicBezTo>
                    <a:pt x="208" y="140"/>
                    <a:pt x="211" y="131"/>
                    <a:pt x="216" y="128"/>
                  </a:cubicBezTo>
                  <a:cubicBezTo>
                    <a:pt x="221" y="124"/>
                    <a:pt x="226" y="124"/>
                    <a:pt x="230" y="123"/>
                  </a:cubicBezTo>
                  <a:cubicBezTo>
                    <a:pt x="232" y="123"/>
                    <a:pt x="234" y="123"/>
                    <a:pt x="235" y="122"/>
                  </a:cubicBezTo>
                  <a:cubicBezTo>
                    <a:pt x="237" y="121"/>
                    <a:pt x="239" y="116"/>
                    <a:pt x="242" y="106"/>
                  </a:cubicBezTo>
                  <a:cubicBezTo>
                    <a:pt x="241" y="105"/>
                    <a:pt x="240" y="102"/>
                    <a:pt x="239" y="100"/>
                  </a:cubicBezTo>
                  <a:cubicBezTo>
                    <a:pt x="236" y="95"/>
                    <a:pt x="232" y="88"/>
                    <a:pt x="232" y="82"/>
                  </a:cubicBezTo>
                  <a:cubicBezTo>
                    <a:pt x="232" y="76"/>
                    <a:pt x="232" y="76"/>
                    <a:pt x="232" y="76"/>
                  </a:cubicBezTo>
                  <a:cubicBezTo>
                    <a:pt x="232" y="74"/>
                    <a:pt x="233" y="71"/>
                    <a:pt x="235" y="70"/>
                  </a:cubicBezTo>
                  <a:cubicBezTo>
                    <a:pt x="236" y="68"/>
                    <a:pt x="239" y="68"/>
                    <a:pt x="241" y="68"/>
                  </a:cubicBezTo>
                  <a:cubicBezTo>
                    <a:pt x="247" y="68"/>
                    <a:pt x="258" y="69"/>
                    <a:pt x="267" y="70"/>
                  </a:cubicBezTo>
                  <a:cubicBezTo>
                    <a:pt x="271" y="70"/>
                    <a:pt x="280" y="70"/>
                    <a:pt x="283" y="70"/>
                  </a:cubicBezTo>
                  <a:cubicBezTo>
                    <a:pt x="293" y="69"/>
                    <a:pt x="304" y="65"/>
                    <a:pt x="306" y="63"/>
                  </a:cubicBezTo>
                  <a:cubicBezTo>
                    <a:pt x="306" y="53"/>
                    <a:pt x="304" y="34"/>
                    <a:pt x="301" y="31"/>
                  </a:cubicBezTo>
                  <a:cubicBezTo>
                    <a:pt x="299" y="29"/>
                    <a:pt x="298" y="27"/>
                    <a:pt x="299" y="25"/>
                  </a:cubicBezTo>
                  <a:cubicBezTo>
                    <a:pt x="299" y="21"/>
                    <a:pt x="301" y="18"/>
                    <a:pt x="303" y="16"/>
                  </a:cubicBezTo>
                  <a:cubicBezTo>
                    <a:pt x="304" y="15"/>
                    <a:pt x="306" y="14"/>
                    <a:pt x="308" y="14"/>
                  </a:cubicBezTo>
                  <a:cubicBezTo>
                    <a:pt x="324" y="12"/>
                    <a:pt x="335" y="9"/>
                    <a:pt x="336" y="7"/>
                  </a:cubicBezTo>
                  <a:cubicBezTo>
                    <a:pt x="338" y="5"/>
                    <a:pt x="340" y="0"/>
                    <a:pt x="374" y="2"/>
                  </a:cubicBezTo>
                  <a:cubicBezTo>
                    <a:pt x="380" y="3"/>
                    <a:pt x="384" y="3"/>
                    <a:pt x="384" y="3"/>
                  </a:cubicBezTo>
                  <a:cubicBezTo>
                    <a:pt x="388" y="3"/>
                    <a:pt x="388" y="3"/>
                    <a:pt x="388" y="3"/>
                  </a:cubicBezTo>
                  <a:cubicBezTo>
                    <a:pt x="389" y="3"/>
                    <a:pt x="390" y="4"/>
                    <a:pt x="391" y="5"/>
                  </a:cubicBezTo>
                  <a:cubicBezTo>
                    <a:pt x="391" y="6"/>
                    <a:pt x="391" y="8"/>
                    <a:pt x="390" y="9"/>
                  </a:cubicBezTo>
                  <a:cubicBezTo>
                    <a:pt x="389" y="10"/>
                    <a:pt x="389" y="10"/>
                    <a:pt x="389" y="10"/>
                  </a:cubicBezTo>
                  <a:cubicBezTo>
                    <a:pt x="389" y="11"/>
                    <a:pt x="389" y="11"/>
                    <a:pt x="389" y="1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1" y="31"/>
                    <a:pt x="371" y="31"/>
                    <a:pt x="371" y="31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2"/>
                    <a:pt x="370" y="32"/>
                    <a:pt x="370" y="32"/>
                  </a:cubicBezTo>
                  <a:cubicBezTo>
                    <a:pt x="370" y="35"/>
                    <a:pt x="370" y="35"/>
                    <a:pt x="370" y="35"/>
                  </a:cubicBezTo>
                  <a:cubicBezTo>
                    <a:pt x="370" y="36"/>
                    <a:pt x="370" y="38"/>
                    <a:pt x="369" y="39"/>
                  </a:cubicBezTo>
                  <a:cubicBezTo>
                    <a:pt x="369" y="48"/>
                    <a:pt x="369" y="52"/>
                    <a:pt x="369" y="53"/>
                  </a:cubicBezTo>
                  <a:cubicBezTo>
                    <a:pt x="369" y="53"/>
                    <a:pt x="369" y="53"/>
                    <a:pt x="369" y="53"/>
                  </a:cubicBezTo>
                  <a:cubicBezTo>
                    <a:pt x="371" y="53"/>
                    <a:pt x="376" y="53"/>
                    <a:pt x="379" y="53"/>
                  </a:cubicBezTo>
                  <a:cubicBezTo>
                    <a:pt x="392" y="52"/>
                    <a:pt x="398" y="52"/>
                    <a:pt x="401" y="54"/>
                  </a:cubicBezTo>
                  <a:cubicBezTo>
                    <a:pt x="403" y="55"/>
                    <a:pt x="405" y="58"/>
                    <a:pt x="407" y="63"/>
                  </a:cubicBezTo>
                  <a:cubicBezTo>
                    <a:pt x="409" y="65"/>
                    <a:pt x="411" y="70"/>
                    <a:pt x="412" y="70"/>
                  </a:cubicBezTo>
                  <a:cubicBezTo>
                    <a:pt x="413" y="71"/>
                    <a:pt x="418" y="70"/>
                    <a:pt x="422" y="70"/>
                  </a:cubicBezTo>
                  <a:cubicBezTo>
                    <a:pt x="437" y="68"/>
                    <a:pt x="444" y="68"/>
                    <a:pt x="448" y="71"/>
                  </a:cubicBezTo>
                  <a:cubicBezTo>
                    <a:pt x="448" y="72"/>
                    <a:pt x="449" y="73"/>
                    <a:pt x="450" y="74"/>
                  </a:cubicBezTo>
                  <a:cubicBezTo>
                    <a:pt x="457" y="81"/>
                    <a:pt x="471" y="96"/>
                    <a:pt x="484" y="96"/>
                  </a:cubicBezTo>
                  <a:cubicBezTo>
                    <a:pt x="501" y="96"/>
                    <a:pt x="532" y="119"/>
                    <a:pt x="532" y="125"/>
                  </a:cubicBezTo>
                  <a:cubicBezTo>
                    <a:pt x="532" y="125"/>
                    <a:pt x="532" y="125"/>
                    <a:pt x="532" y="125"/>
                  </a:cubicBezTo>
                  <a:cubicBezTo>
                    <a:pt x="532" y="125"/>
                    <a:pt x="532" y="125"/>
                    <a:pt x="532" y="126"/>
                  </a:cubicBezTo>
                  <a:cubicBezTo>
                    <a:pt x="532" y="127"/>
                    <a:pt x="532" y="127"/>
                    <a:pt x="532" y="128"/>
                  </a:cubicBezTo>
                  <a:cubicBezTo>
                    <a:pt x="534" y="146"/>
                    <a:pt x="534" y="146"/>
                    <a:pt x="534" y="146"/>
                  </a:cubicBezTo>
                  <a:cubicBezTo>
                    <a:pt x="534" y="147"/>
                    <a:pt x="534" y="148"/>
                    <a:pt x="534" y="149"/>
                  </a:cubicBezTo>
                  <a:cubicBezTo>
                    <a:pt x="534" y="150"/>
                    <a:pt x="534" y="150"/>
                    <a:pt x="534" y="150"/>
                  </a:cubicBezTo>
                  <a:cubicBezTo>
                    <a:pt x="534" y="151"/>
                    <a:pt x="534" y="152"/>
                    <a:pt x="533" y="153"/>
                  </a:cubicBezTo>
                  <a:cubicBezTo>
                    <a:pt x="533" y="153"/>
                    <a:pt x="533" y="154"/>
                    <a:pt x="532" y="154"/>
                  </a:cubicBezTo>
                  <a:cubicBezTo>
                    <a:pt x="516" y="170"/>
                    <a:pt x="516" y="170"/>
                    <a:pt x="516" y="170"/>
                  </a:cubicBezTo>
                  <a:cubicBezTo>
                    <a:pt x="515" y="172"/>
                    <a:pt x="513" y="172"/>
                    <a:pt x="511" y="173"/>
                  </a:cubicBezTo>
                  <a:cubicBezTo>
                    <a:pt x="438" y="175"/>
                    <a:pt x="438" y="175"/>
                    <a:pt x="438" y="175"/>
                  </a:cubicBezTo>
                  <a:cubicBezTo>
                    <a:pt x="438" y="175"/>
                    <a:pt x="437" y="176"/>
                    <a:pt x="437" y="176"/>
                  </a:cubicBezTo>
                  <a:cubicBezTo>
                    <a:pt x="437" y="197"/>
                    <a:pt x="437" y="197"/>
                    <a:pt x="437" y="197"/>
                  </a:cubicBezTo>
                  <a:cubicBezTo>
                    <a:pt x="437" y="199"/>
                    <a:pt x="436" y="202"/>
                    <a:pt x="434" y="203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1" y="221"/>
                    <a:pt x="411" y="221"/>
                    <a:pt x="411" y="221"/>
                  </a:cubicBezTo>
                  <a:cubicBezTo>
                    <a:pt x="410" y="226"/>
                    <a:pt x="410" y="229"/>
                    <a:pt x="410" y="230"/>
                  </a:cubicBezTo>
                  <a:cubicBezTo>
                    <a:pt x="412" y="231"/>
                    <a:pt x="416" y="233"/>
                    <a:pt x="420" y="235"/>
                  </a:cubicBezTo>
                  <a:cubicBezTo>
                    <a:pt x="425" y="237"/>
                    <a:pt x="433" y="241"/>
                    <a:pt x="435" y="242"/>
                  </a:cubicBezTo>
                  <a:cubicBezTo>
                    <a:pt x="436" y="242"/>
                    <a:pt x="437" y="242"/>
                    <a:pt x="437" y="243"/>
                  </a:cubicBezTo>
                  <a:cubicBezTo>
                    <a:pt x="439" y="245"/>
                    <a:pt x="440" y="246"/>
                    <a:pt x="434" y="272"/>
                  </a:cubicBezTo>
                  <a:cubicBezTo>
                    <a:pt x="433" y="275"/>
                    <a:pt x="430" y="278"/>
                    <a:pt x="427" y="278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13" y="281"/>
                    <a:pt x="413" y="281"/>
                    <a:pt x="413" y="281"/>
                  </a:cubicBezTo>
                  <a:cubicBezTo>
                    <a:pt x="408" y="286"/>
                    <a:pt x="392" y="305"/>
                    <a:pt x="379" y="313"/>
                  </a:cubicBezTo>
                  <a:cubicBezTo>
                    <a:pt x="376" y="315"/>
                    <a:pt x="373" y="315"/>
                    <a:pt x="370" y="313"/>
                  </a:cubicBezTo>
                  <a:cubicBezTo>
                    <a:pt x="368" y="311"/>
                    <a:pt x="366" y="308"/>
                    <a:pt x="366" y="305"/>
                  </a:cubicBezTo>
                  <a:cubicBezTo>
                    <a:pt x="367" y="299"/>
                    <a:pt x="367" y="283"/>
                    <a:pt x="359" y="279"/>
                  </a:cubicBezTo>
                  <a:cubicBezTo>
                    <a:pt x="349" y="274"/>
                    <a:pt x="341" y="274"/>
                    <a:pt x="337" y="274"/>
                  </a:cubicBezTo>
                  <a:cubicBezTo>
                    <a:pt x="335" y="274"/>
                    <a:pt x="332" y="272"/>
                    <a:pt x="330" y="270"/>
                  </a:cubicBezTo>
                  <a:cubicBezTo>
                    <a:pt x="316" y="249"/>
                    <a:pt x="316" y="249"/>
                    <a:pt x="316" y="249"/>
                  </a:cubicBezTo>
                  <a:cubicBezTo>
                    <a:pt x="316" y="249"/>
                    <a:pt x="316" y="249"/>
                    <a:pt x="315" y="249"/>
                  </a:cubicBezTo>
                  <a:cubicBezTo>
                    <a:pt x="257" y="248"/>
                    <a:pt x="257" y="248"/>
                    <a:pt x="257" y="248"/>
                  </a:cubicBezTo>
                  <a:cubicBezTo>
                    <a:pt x="256" y="248"/>
                    <a:pt x="256" y="249"/>
                    <a:pt x="256" y="249"/>
                  </a:cubicBezTo>
                  <a:cubicBezTo>
                    <a:pt x="255" y="268"/>
                    <a:pt x="250" y="271"/>
                    <a:pt x="247" y="272"/>
                  </a:cubicBezTo>
                  <a:cubicBezTo>
                    <a:pt x="246" y="272"/>
                    <a:pt x="246" y="272"/>
                    <a:pt x="246" y="272"/>
                  </a:cubicBezTo>
                  <a:cubicBezTo>
                    <a:pt x="204" y="269"/>
                    <a:pt x="204" y="269"/>
                    <a:pt x="204" y="269"/>
                  </a:cubicBezTo>
                  <a:cubicBezTo>
                    <a:pt x="203" y="269"/>
                    <a:pt x="203" y="269"/>
                    <a:pt x="203" y="270"/>
                  </a:cubicBezTo>
                  <a:cubicBezTo>
                    <a:pt x="197" y="286"/>
                    <a:pt x="197" y="286"/>
                    <a:pt x="197" y="286"/>
                  </a:cubicBezTo>
                  <a:cubicBezTo>
                    <a:pt x="196" y="289"/>
                    <a:pt x="193" y="292"/>
                    <a:pt x="190" y="292"/>
                  </a:cubicBezTo>
                  <a:cubicBezTo>
                    <a:pt x="167" y="292"/>
                    <a:pt x="167" y="292"/>
                    <a:pt x="167" y="292"/>
                  </a:cubicBezTo>
                  <a:cubicBezTo>
                    <a:pt x="167" y="292"/>
                    <a:pt x="167" y="292"/>
                    <a:pt x="167" y="293"/>
                  </a:cubicBezTo>
                  <a:cubicBezTo>
                    <a:pt x="167" y="305"/>
                    <a:pt x="167" y="305"/>
                    <a:pt x="167" y="305"/>
                  </a:cubicBezTo>
                  <a:cubicBezTo>
                    <a:pt x="167" y="308"/>
                    <a:pt x="165" y="311"/>
                    <a:pt x="162" y="312"/>
                  </a:cubicBezTo>
                  <a:cubicBezTo>
                    <a:pt x="151" y="318"/>
                    <a:pt x="148" y="322"/>
                    <a:pt x="147" y="323"/>
                  </a:cubicBezTo>
                  <a:cubicBezTo>
                    <a:pt x="148" y="334"/>
                    <a:pt x="148" y="334"/>
                    <a:pt x="148" y="334"/>
                  </a:cubicBezTo>
                  <a:cubicBezTo>
                    <a:pt x="148" y="338"/>
                    <a:pt x="144" y="342"/>
                    <a:pt x="139" y="342"/>
                  </a:cubicBezTo>
                  <a:close/>
                  <a:moveTo>
                    <a:pt x="74" y="298"/>
                  </a:moveTo>
                  <a:cubicBezTo>
                    <a:pt x="75" y="298"/>
                    <a:pt x="77" y="298"/>
                    <a:pt x="78" y="299"/>
                  </a:cubicBezTo>
                  <a:cubicBezTo>
                    <a:pt x="80" y="301"/>
                    <a:pt x="82" y="303"/>
                    <a:pt x="82" y="306"/>
                  </a:cubicBezTo>
                  <a:cubicBezTo>
                    <a:pt x="82" y="314"/>
                    <a:pt x="82" y="314"/>
                    <a:pt x="82" y="314"/>
                  </a:cubicBezTo>
                  <a:cubicBezTo>
                    <a:pt x="82" y="314"/>
                    <a:pt x="82" y="314"/>
                    <a:pt x="82" y="315"/>
                  </a:cubicBezTo>
                  <a:cubicBezTo>
                    <a:pt x="111" y="334"/>
                    <a:pt x="111" y="334"/>
                    <a:pt x="111" y="334"/>
                  </a:cubicBezTo>
                  <a:cubicBezTo>
                    <a:pt x="111" y="335"/>
                    <a:pt x="111" y="335"/>
                    <a:pt x="111" y="335"/>
                  </a:cubicBezTo>
                  <a:cubicBezTo>
                    <a:pt x="139" y="335"/>
                    <a:pt x="139" y="335"/>
                    <a:pt x="139" y="335"/>
                  </a:cubicBezTo>
                  <a:cubicBezTo>
                    <a:pt x="140" y="335"/>
                    <a:pt x="140" y="334"/>
                    <a:pt x="140" y="334"/>
                  </a:cubicBezTo>
                  <a:cubicBezTo>
                    <a:pt x="140" y="323"/>
                    <a:pt x="140" y="323"/>
                    <a:pt x="140" y="323"/>
                  </a:cubicBezTo>
                  <a:cubicBezTo>
                    <a:pt x="140" y="319"/>
                    <a:pt x="142" y="314"/>
                    <a:pt x="159" y="306"/>
                  </a:cubicBezTo>
                  <a:cubicBezTo>
                    <a:pt x="159" y="306"/>
                    <a:pt x="159" y="305"/>
                    <a:pt x="159" y="305"/>
                  </a:cubicBezTo>
                  <a:cubicBezTo>
                    <a:pt x="159" y="293"/>
                    <a:pt x="159" y="293"/>
                    <a:pt x="159" y="293"/>
                  </a:cubicBezTo>
                  <a:cubicBezTo>
                    <a:pt x="159" y="288"/>
                    <a:pt x="163" y="285"/>
                    <a:pt x="167" y="285"/>
                  </a:cubicBezTo>
                  <a:cubicBezTo>
                    <a:pt x="189" y="284"/>
                    <a:pt x="189" y="284"/>
                    <a:pt x="189" y="284"/>
                  </a:cubicBezTo>
                  <a:cubicBezTo>
                    <a:pt x="190" y="284"/>
                    <a:pt x="190" y="284"/>
                    <a:pt x="190" y="284"/>
                  </a:cubicBezTo>
                  <a:cubicBezTo>
                    <a:pt x="196" y="267"/>
                    <a:pt x="196" y="267"/>
                    <a:pt x="196" y="267"/>
                  </a:cubicBezTo>
                  <a:cubicBezTo>
                    <a:pt x="197" y="264"/>
                    <a:pt x="200" y="262"/>
                    <a:pt x="204" y="262"/>
                  </a:cubicBezTo>
                  <a:cubicBezTo>
                    <a:pt x="245" y="264"/>
                    <a:pt x="245" y="264"/>
                    <a:pt x="245" y="264"/>
                  </a:cubicBezTo>
                  <a:cubicBezTo>
                    <a:pt x="246" y="263"/>
                    <a:pt x="248" y="258"/>
                    <a:pt x="249" y="248"/>
                  </a:cubicBezTo>
                  <a:cubicBezTo>
                    <a:pt x="249" y="244"/>
                    <a:pt x="253" y="241"/>
                    <a:pt x="257" y="241"/>
                  </a:cubicBezTo>
                  <a:cubicBezTo>
                    <a:pt x="316" y="242"/>
                    <a:pt x="316" y="242"/>
                    <a:pt x="316" y="242"/>
                  </a:cubicBezTo>
                  <a:cubicBezTo>
                    <a:pt x="318" y="242"/>
                    <a:pt x="321" y="243"/>
                    <a:pt x="322" y="245"/>
                  </a:cubicBezTo>
                  <a:cubicBezTo>
                    <a:pt x="336" y="266"/>
                    <a:pt x="336" y="266"/>
                    <a:pt x="336" y="266"/>
                  </a:cubicBezTo>
                  <a:cubicBezTo>
                    <a:pt x="336" y="266"/>
                    <a:pt x="337" y="267"/>
                    <a:pt x="337" y="267"/>
                  </a:cubicBezTo>
                  <a:cubicBezTo>
                    <a:pt x="342" y="266"/>
                    <a:pt x="351" y="267"/>
                    <a:pt x="362" y="273"/>
                  </a:cubicBezTo>
                  <a:cubicBezTo>
                    <a:pt x="373" y="278"/>
                    <a:pt x="374" y="294"/>
                    <a:pt x="374" y="306"/>
                  </a:cubicBezTo>
                  <a:cubicBezTo>
                    <a:pt x="373" y="306"/>
                    <a:pt x="374" y="307"/>
                    <a:pt x="374" y="307"/>
                  </a:cubicBezTo>
                  <a:cubicBezTo>
                    <a:pt x="374" y="307"/>
                    <a:pt x="374" y="307"/>
                    <a:pt x="375" y="307"/>
                  </a:cubicBezTo>
                  <a:cubicBezTo>
                    <a:pt x="388" y="299"/>
                    <a:pt x="404" y="280"/>
                    <a:pt x="407" y="276"/>
                  </a:cubicBezTo>
                  <a:cubicBezTo>
                    <a:pt x="409" y="275"/>
                    <a:pt x="410" y="274"/>
                    <a:pt x="412" y="273"/>
                  </a:cubicBezTo>
                  <a:cubicBezTo>
                    <a:pt x="426" y="271"/>
                    <a:pt x="426" y="271"/>
                    <a:pt x="426" y="271"/>
                  </a:cubicBezTo>
                  <a:cubicBezTo>
                    <a:pt x="426" y="271"/>
                    <a:pt x="426" y="271"/>
                    <a:pt x="427" y="270"/>
                  </a:cubicBezTo>
                  <a:cubicBezTo>
                    <a:pt x="430" y="256"/>
                    <a:pt x="431" y="250"/>
                    <a:pt x="431" y="248"/>
                  </a:cubicBezTo>
                  <a:cubicBezTo>
                    <a:pt x="429" y="247"/>
                    <a:pt x="425" y="245"/>
                    <a:pt x="417" y="241"/>
                  </a:cubicBezTo>
                  <a:cubicBezTo>
                    <a:pt x="413" y="239"/>
                    <a:pt x="408" y="237"/>
                    <a:pt x="407" y="237"/>
                  </a:cubicBezTo>
                  <a:cubicBezTo>
                    <a:pt x="402" y="235"/>
                    <a:pt x="401" y="229"/>
                    <a:pt x="404" y="219"/>
                  </a:cubicBezTo>
                  <a:cubicBezTo>
                    <a:pt x="405" y="218"/>
                    <a:pt x="406" y="216"/>
                    <a:pt x="407" y="215"/>
                  </a:cubicBezTo>
                  <a:cubicBezTo>
                    <a:pt x="430" y="198"/>
                    <a:pt x="430" y="198"/>
                    <a:pt x="430" y="198"/>
                  </a:cubicBezTo>
                  <a:cubicBezTo>
                    <a:pt x="430" y="197"/>
                    <a:pt x="430" y="197"/>
                    <a:pt x="430" y="197"/>
                  </a:cubicBezTo>
                  <a:cubicBezTo>
                    <a:pt x="430" y="176"/>
                    <a:pt x="430" y="176"/>
                    <a:pt x="430" y="176"/>
                  </a:cubicBezTo>
                  <a:cubicBezTo>
                    <a:pt x="430" y="172"/>
                    <a:pt x="433" y="168"/>
                    <a:pt x="438" y="168"/>
                  </a:cubicBezTo>
                  <a:cubicBezTo>
                    <a:pt x="510" y="165"/>
                    <a:pt x="510" y="165"/>
                    <a:pt x="510" y="165"/>
                  </a:cubicBezTo>
                  <a:cubicBezTo>
                    <a:pt x="511" y="165"/>
                    <a:pt x="511" y="165"/>
                    <a:pt x="511" y="165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9"/>
                    <a:pt x="527" y="149"/>
                    <a:pt x="527" y="149"/>
                  </a:cubicBezTo>
                  <a:cubicBezTo>
                    <a:pt x="527" y="148"/>
                    <a:pt x="527" y="148"/>
                    <a:pt x="527" y="147"/>
                  </a:cubicBezTo>
                  <a:cubicBezTo>
                    <a:pt x="525" y="128"/>
                    <a:pt x="525" y="128"/>
                    <a:pt x="525" y="128"/>
                  </a:cubicBezTo>
                  <a:cubicBezTo>
                    <a:pt x="525" y="128"/>
                    <a:pt x="525" y="127"/>
                    <a:pt x="525" y="127"/>
                  </a:cubicBezTo>
                  <a:cubicBezTo>
                    <a:pt x="525" y="126"/>
                    <a:pt x="525" y="126"/>
                    <a:pt x="525" y="126"/>
                  </a:cubicBezTo>
                  <a:cubicBezTo>
                    <a:pt x="522" y="122"/>
                    <a:pt x="498" y="103"/>
                    <a:pt x="484" y="103"/>
                  </a:cubicBezTo>
                  <a:cubicBezTo>
                    <a:pt x="468" y="103"/>
                    <a:pt x="452" y="86"/>
                    <a:pt x="445" y="79"/>
                  </a:cubicBezTo>
                  <a:cubicBezTo>
                    <a:pt x="444" y="78"/>
                    <a:pt x="443" y="77"/>
                    <a:pt x="443" y="77"/>
                  </a:cubicBezTo>
                  <a:cubicBezTo>
                    <a:pt x="440" y="75"/>
                    <a:pt x="428" y="76"/>
                    <a:pt x="422" y="77"/>
                  </a:cubicBezTo>
                  <a:cubicBezTo>
                    <a:pt x="416" y="78"/>
                    <a:pt x="413" y="78"/>
                    <a:pt x="411" y="78"/>
                  </a:cubicBezTo>
                  <a:cubicBezTo>
                    <a:pt x="407" y="77"/>
                    <a:pt x="404" y="72"/>
                    <a:pt x="401" y="66"/>
                  </a:cubicBezTo>
                  <a:cubicBezTo>
                    <a:pt x="400" y="64"/>
                    <a:pt x="398" y="61"/>
                    <a:pt x="397" y="60"/>
                  </a:cubicBezTo>
                  <a:cubicBezTo>
                    <a:pt x="396" y="59"/>
                    <a:pt x="386" y="60"/>
                    <a:pt x="380" y="60"/>
                  </a:cubicBezTo>
                  <a:cubicBezTo>
                    <a:pt x="371" y="61"/>
                    <a:pt x="367" y="61"/>
                    <a:pt x="366" y="60"/>
                  </a:cubicBezTo>
                  <a:cubicBezTo>
                    <a:pt x="362" y="59"/>
                    <a:pt x="361" y="56"/>
                    <a:pt x="362" y="39"/>
                  </a:cubicBezTo>
                  <a:cubicBezTo>
                    <a:pt x="362" y="37"/>
                    <a:pt x="363" y="36"/>
                    <a:pt x="363" y="35"/>
                  </a:cubicBezTo>
                  <a:cubicBezTo>
                    <a:pt x="363" y="31"/>
                    <a:pt x="363" y="31"/>
                    <a:pt x="363" y="31"/>
                  </a:cubicBezTo>
                  <a:cubicBezTo>
                    <a:pt x="363" y="31"/>
                    <a:pt x="363" y="30"/>
                    <a:pt x="363" y="30"/>
                  </a:cubicBezTo>
                  <a:cubicBezTo>
                    <a:pt x="363" y="29"/>
                    <a:pt x="364" y="29"/>
                    <a:pt x="364" y="28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6"/>
                  </a:cubicBezTo>
                  <a:cubicBezTo>
                    <a:pt x="380" y="10"/>
                    <a:pt x="380" y="10"/>
                    <a:pt x="380" y="10"/>
                  </a:cubicBezTo>
                  <a:cubicBezTo>
                    <a:pt x="378" y="10"/>
                    <a:pt x="376" y="10"/>
                    <a:pt x="373" y="10"/>
                  </a:cubicBezTo>
                  <a:cubicBezTo>
                    <a:pt x="353" y="8"/>
                    <a:pt x="344" y="10"/>
                    <a:pt x="342" y="11"/>
                  </a:cubicBezTo>
                  <a:cubicBezTo>
                    <a:pt x="341" y="13"/>
                    <a:pt x="337" y="17"/>
                    <a:pt x="309" y="21"/>
                  </a:cubicBezTo>
                  <a:cubicBezTo>
                    <a:pt x="308" y="21"/>
                    <a:pt x="308" y="21"/>
                    <a:pt x="308" y="21"/>
                  </a:cubicBezTo>
                  <a:cubicBezTo>
                    <a:pt x="307" y="23"/>
                    <a:pt x="306" y="24"/>
                    <a:pt x="306" y="25"/>
                  </a:cubicBezTo>
                  <a:cubicBezTo>
                    <a:pt x="306" y="25"/>
                    <a:pt x="306" y="26"/>
                    <a:pt x="306" y="26"/>
                  </a:cubicBezTo>
                  <a:cubicBezTo>
                    <a:pt x="313" y="33"/>
                    <a:pt x="313" y="63"/>
                    <a:pt x="313" y="63"/>
                  </a:cubicBezTo>
                  <a:cubicBezTo>
                    <a:pt x="313" y="73"/>
                    <a:pt x="289" y="76"/>
                    <a:pt x="284" y="77"/>
                  </a:cubicBezTo>
                  <a:cubicBezTo>
                    <a:pt x="282" y="77"/>
                    <a:pt x="276" y="77"/>
                    <a:pt x="267" y="77"/>
                  </a:cubicBezTo>
                  <a:cubicBezTo>
                    <a:pt x="258" y="76"/>
                    <a:pt x="247" y="76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5"/>
                    <a:pt x="239" y="76"/>
                    <a:pt x="239" y="76"/>
                  </a:cubicBezTo>
                  <a:cubicBezTo>
                    <a:pt x="239" y="82"/>
                    <a:pt x="239" y="82"/>
                    <a:pt x="239" y="82"/>
                  </a:cubicBezTo>
                  <a:cubicBezTo>
                    <a:pt x="239" y="86"/>
                    <a:pt x="243" y="92"/>
                    <a:pt x="245" y="97"/>
                  </a:cubicBezTo>
                  <a:cubicBezTo>
                    <a:pt x="248" y="102"/>
                    <a:pt x="249" y="105"/>
                    <a:pt x="249" y="107"/>
                  </a:cubicBezTo>
                  <a:cubicBezTo>
                    <a:pt x="247" y="115"/>
                    <a:pt x="244" y="125"/>
                    <a:pt x="239" y="128"/>
                  </a:cubicBezTo>
                  <a:cubicBezTo>
                    <a:pt x="237" y="130"/>
                    <a:pt x="234" y="130"/>
                    <a:pt x="231" y="131"/>
                  </a:cubicBezTo>
                  <a:cubicBezTo>
                    <a:pt x="227" y="131"/>
                    <a:pt x="224" y="131"/>
                    <a:pt x="220" y="134"/>
                  </a:cubicBezTo>
                  <a:cubicBezTo>
                    <a:pt x="217" y="136"/>
                    <a:pt x="214" y="144"/>
                    <a:pt x="211" y="151"/>
                  </a:cubicBezTo>
                  <a:cubicBezTo>
                    <a:pt x="206" y="161"/>
                    <a:pt x="203" y="167"/>
                    <a:pt x="199" y="168"/>
                  </a:cubicBezTo>
                  <a:cubicBezTo>
                    <a:pt x="198" y="169"/>
                    <a:pt x="197" y="169"/>
                    <a:pt x="196" y="169"/>
                  </a:cubicBezTo>
                  <a:cubicBezTo>
                    <a:pt x="190" y="171"/>
                    <a:pt x="184" y="173"/>
                    <a:pt x="181" y="180"/>
                  </a:cubicBezTo>
                  <a:cubicBezTo>
                    <a:pt x="176" y="190"/>
                    <a:pt x="160" y="199"/>
                    <a:pt x="151" y="198"/>
                  </a:cubicBezTo>
                  <a:cubicBezTo>
                    <a:pt x="150" y="200"/>
                    <a:pt x="149" y="208"/>
                    <a:pt x="148" y="213"/>
                  </a:cubicBezTo>
                  <a:cubicBezTo>
                    <a:pt x="147" y="220"/>
                    <a:pt x="147" y="226"/>
                    <a:pt x="144" y="230"/>
                  </a:cubicBezTo>
                  <a:cubicBezTo>
                    <a:pt x="140" y="237"/>
                    <a:pt x="122" y="246"/>
                    <a:pt x="115" y="247"/>
                  </a:cubicBezTo>
                  <a:cubicBezTo>
                    <a:pt x="115" y="249"/>
                    <a:pt x="114" y="252"/>
                    <a:pt x="114" y="254"/>
                  </a:cubicBezTo>
                  <a:cubicBezTo>
                    <a:pt x="113" y="258"/>
                    <a:pt x="113" y="262"/>
                    <a:pt x="111" y="264"/>
                  </a:cubicBezTo>
                  <a:cubicBezTo>
                    <a:pt x="107" y="268"/>
                    <a:pt x="89" y="274"/>
                    <a:pt x="78" y="273"/>
                  </a:cubicBezTo>
                  <a:cubicBezTo>
                    <a:pt x="68" y="272"/>
                    <a:pt x="52" y="284"/>
                    <a:pt x="50" y="287"/>
                  </a:cubicBezTo>
                  <a:cubicBezTo>
                    <a:pt x="47" y="292"/>
                    <a:pt x="32" y="296"/>
                    <a:pt x="26" y="293"/>
                  </a:cubicBezTo>
                  <a:cubicBezTo>
                    <a:pt x="24" y="293"/>
                    <a:pt x="19" y="296"/>
                    <a:pt x="7" y="305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7" y="319"/>
                    <a:pt x="7" y="319"/>
                    <a:pt x="7" y="319"/>
                  </a:cubicBezTo>
                  <a:cubicBezTo>
                    <a:pt x="7" y="319"/>
                    <a:pt x="7" y="319"/>
                    <a:pt x="7" y="320"/>
                  </a:cubicBezTo>
                  <a:cubicBezTo>
                    <a:pt x="26" y="332"/>
                    <a:pt x="26" y="332"/>
                    <a:pt x="26" y="332"/>
                  </a:cubicBezTo>
                  <a:cubicBezTo>
                    <a:pt x="26" y="333"/>
                    <a:pt x="27" y="333"/>
                    <a:pt x="27" y="333"/>
                  </a:cubicBezTo>
                  <a:cubicBezTo>
                    <a:pt x="27" y="333"/>
                    <a:pt x="27" y="332"/>
                    <a:pt x="28" y="332"/>
                  </a:cubicBezTo>
                  <a:cubicBezTo>
                    <a:pt x="38" y="317"/>
                    <a:pt x="59" y="305"/>
                    <a:pt x="70" y="299"/>
                  </a:cubicBezTo>
                  <a:cubicBezTo>
                    <a:pt x="71" y="298"/>
                    <a:pt x="73" y="298"/>
                    <a:pt x="74" y="298"/>
                  </a:cubicBezTo>
                  <a:close/>
                  <a:moveTo>
                    <a:pt x="25" y="293"/>
                  </a:moveTo>
                  <a:cubicBezTo>
                    <a:pt x="25" y="293"/>
                    <a:pt x="25" y="293"/>
                    <a:pt x="25" y="293"/>
                  </a:cubicBezTo>
                  <a:cubicBezTo>
                    <a:pt x="25" y="293"/>
                    <a:pt x="25" y="293"/>
                    <a:pt x="25" y="293"/>
                  </a:cubicBezTo>
                  <a:close/>
                  <a:moveTo>
                    <a:pt x="435" y="249"/>
                  </a:moveTo>
                  <a:cubicBezTo>
                    <a:pt x="435" y="249"/>
                    <a:pt x="435" y="249"/>
                    <a:pt x="435" y="249"/>
                  </a:cubicBezTo>
                  <a:cubicBezTo>
                    <a:pt x="435" y="249"/>
                    <a:pt x="435" y="249"/>
                    <a:pt x="435" y="249"/>
                  </a:cubicBezTo>
                  <a:close/>
                  <a:moveTo>
                    <a:pt x="151" y="198"/>
                  </a:moveTo>
                  <a:cubicBezTo>
                    <a:pt x="151" y="198"/>
                    <a:pt x="151" y="198"/>
                    <a:pt x="151" y="198"/>
                  </a:cubicBezTo>
                  <a:cubicBezTo>
                    <a:pt x="151" y="198"/>
                    <a:pt x="151" y="198"/>
                    <a:pt x="151" y="198"/>
                  </a:cubicBezTo>
                  <a:close/>
                  <a:moveTo>
                    <a:pt x="242" y="106"/>
                  </a:moveTo>
                  <a:cubicBezTo>
                    <a:pt x="242" y="106"/>
                    <a:pt x="242" y="106"/>
                    <a:pt x="242" y="106"/>
                  </a:cubicBezTo>
                  <a:close/>
                  <a:moveTo>
                    <a:pt x="343" y="10"/>
                  </a:moveTo>
                  <a:cubicBezTo>
                    <a:pt x="343" y="10"/>
                    <a:pt x="343" y="10"/>
                    <a:pt x="343" y="10"/>
                  </a:cubicBezTo>
                  <a:cubicBezTo>
                    <a:pt x="343" y="10"/>
                    <a:pt x="343" y="10"/>
                    <a:pt x="343" y="1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61">
              <a:extLst>
                <a:ext uri="{FF2B5EF4-FFF2-40B4-BE49-F238E27FC236}">
                  <a16:creationId xmlns:a16="http://schemas.microsoft.com/office/drawing/2014/main" id="{01967DD3-A614-4180-85D9-F672AF6A0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B68A6072-4532-41AC-88DB-EA6FF6645C6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2F2AE501-25C4-4F60-B078-B80BDBC5977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8013" y="4192588"/>
              <a:ext cx="822325" cy="927100"/>
            </a:xfrm>
            <a:custGeom>
              <a:avLst/>
              <a:gdLst>
                <a:gd name="T0" fmla="*/ 327 w 346"/>
                <a:gd name="T1" fmla="*/ 296 h 389"/>
                <a:gd name="T2" fmla="*/ 321 w 346"/>
                <a:gd name="T3" fmla="*/ 295 h 389"/>
                <a:gd name="T4" fmla="*/ 308 w 346"/>
                <a:gd name="T5" fmla="*/ 296 h 389"/>
                <a:gd name="T6" fmla="*/ 304 w 346"/>
                <a:gd name="T7" fmla="*/ 297 h 389"/>
                <a:gd name="T8" fmla="*/ 295 w 346"/>
                <a:gd name="T9" fmla="*/ 303 h 389"/>
                <a:gd name="T10" fmla="*/ 293 w 346"/>
                <a:gd name="T11" fmla="*/ 305 h 389"/>
                <a:gd name="T12" fmla="*/ 289 w 346"/>
                <a:gd name="T13" fmla="*/ 335 h 389"/>
                <a:gd name="T14" fmla="*/ 289 w 346"/>
                <a:gd name="T15" fmla="*/ 335 h 389"/>
                <a:gd name="T16" fmla="*/ 290 w 346"/>
                <a:gd name="T17" fmla="*/ 336 h 389"/>
                <a:gd name="T18" fmla="*/ 285 w 346"/>
                <a:gd name="T19" fmla="*/ 333 h 389"/>
                <a:gd name="T20" fmla="*/ 283 w 346"/>
                <a:gd name="T21" fmla="*/ 331 h 389"/>
                <a:gd name="T22" fmla="*/ 274 w 346"/>
                <a:gd name="T23" fmla="*/ 322 h 389"/>
                <a:gd name="T24" fmla="*/ 273 w 346"/>
                <a:gd name="T25" fmla="*/ 321 h 389"/>
                <a:gd name="T26" fmla="*/ 273 w 346"/>
                <a:gd name="T27" fmla="*/ 321 h 389"/>
                <a:gd name="T28" fmla="*/ 273 w 346"/>
                <a:gd name="T29" fmla="*/ 321 h 389"/>
                <a:gd name="T30" fmla="*/ 272 w 346"/>
                <a:gd name="T31" fmla="*/ 320 h 389"/>
                <a:gd name="T32" fmla="*/ 267 w 346"/>
                <a:gd name="T33" fmla="*/ 314 h 389"/>
                <a:gd name="T34" fmla="*/ 267 w 346"/>
                <a:gd name="T35" fmla="*/ 313 h 389"/>
                <a:gd name="T36" fmla="*/ 262 w 346"/>
                <a:gd name="T37" fmla="*/ 293 h 389"/>
                <a:gd name="T38" fmla="*/ 247 w 346"/>
                <a:gd name="T39" fmla="*/ 294 h 389"/>
                <a:gd name="T40" fmla="*/ 229 w 346"/>
                <a:gd name="T41" fmla="*/ 318 h 389"/>
                <a:gd name="T42" fmla="*/ 203 w 346"/>
                <a:gd name="T43" fmla="*/ 322 h 389"/>
                <a:gd name="T44" fmla="*/ 189 w 346"/>
                <a:gd name="T45" fmla="*/ 337 h 389"/>
                <a:gd name="T46" fmla="*/ 176 w 346"/>
                <a:gd name="T47" fmla="*/ 333 h 389"/>
                <a:gd name="T48" fmla="*/ 173 w 346"/>
                <a:gd name="T49" fmla="*/ 331 h 389"/>
                <a:gd name="T50" fmla="*/ 169 w 346"/>
                <a:gd name="T51" fmla="*/ 329 h 389"/>
                <a:gd name="T52" fmla="*/ 165 w 346"/>
                <a:gd name="T53" fmla="*/ 326 h 389"/>
                <a:gd name="T54" fmla="*/ 163 w 346"/>
                <a:gd name="T55" fmla="*/ 325 h 389"/>
                <a:gd name="T56" fmla="*/ 161 w 346"/>
                <a:gd name="T57" fmla="*/ 323 h 389"/>
                <a:gd name="T58" fmla="*/ 157 w 346"/>
                <a:gd name="T59" fmla="*/ 321 h 389"/>
                <a:gd name="T60" fmla="*/ 157 w 346"/>
                <a:gd name="T61" fmla="*/ 321 h 389"/>
                <a:gd name="T62" fmla="*/ 128 w 346"/>
                <a:gd name="T63" fmla="*/ 319 h 389"/>
                <a:gd name="T64" fmla="*/ 126 w 346"/>
                <a:gd name="T65" fmla="*/ 335 h 389"/>
                <a:gd name="T66" fmla="*/ 132 w 346"/>
                <a:gd name="T67" fmla="*/ 341 h 389"/>
                <a:gd name="T68" fmla="*/ 107 w 346"/>
                <a:gd name="T69" fmla="*/ 379 h 389"/>
                <a:gd name="T70" fmla="*/ 91 w 346"/>
                <a:gd name="T71" fmla="*/ 385 h 389"/>
                <a:gd name="T72" fmla="*/ 87 w 346"/>
                <a:gd name="T73" fmla="*/ 389 h 389"/>
                <a:gd name="T74" fmla="*/ 86 w 346"/>
                <a:gd name="T75" fmla="*/ 383 h 389"/>
                <a:gd name="T76" fmla="*/ 85 w 346"/>
                <a:gd name="T77" fmla="*/ 382 h 389"/>
                <a:gd name="T78" fmla="*/ 82 w 346"/>
                <a:gd name="T79" fmla="*/ 377 h 389"/>
                <a:gd name="T80" fmla="*/ 78 w 346"/>
                <a:gd name="T81" fmla="*/ 371 h 389"/>
                <a:gd name="T82" fmla="*/ 67 w 346"/>
                <a:gd name="T83" fmla="*/ 353 h 389"/>
                <a:gd name="T84" fmla="*/ 24 w 346"/>
                <a:gd name="T85" fmla="*/ 332 h 389"/>
                <a:gd name="T86" fmla="*/ 14 w 346"/>
                <a:gd name="T87" fmla="*/ 309 h 389"/>
                <a:gd name="T88" fmla="*/ 15 w 346"/>
                <a:gd name="T89" fmla="*/ 233 h 389"/>
                <a:gd name="T90" fmla="*/ 26 w 346"/>
                <a:gd name="T91" fmla="*/ 178 h 389"/>
                <a:gd name="T92" fmla="*/ 38 w 346"/>
                <a:gd name="T93" fmla="*/ 122 h 389"/>
                <a:gd name="T94" fmla="*/ 16 w 346"/>
                <a:gd name="T95" fmla="*/ 75 h 389"/>
                <a:gd name="T96" fmla="*/ 62 w 346"/>
                <a:gd name="T97" fmla="*/ 72 h 389"/>
                <a:gd name="T98" fmla="*/ 67 w 346"/>
                <a:gd name="T99" fmla="*/ 55 h 389"/>
                <a:gd name="T100" fmla="*/ 136 w 346"/>
                <a:gd name="T101" fmla="*/ 57 h 389"/>
                <a:gd name="T102" fmla="*/ 180 w 346"/>
                <a:gd name="T103" fmla="*/ 1 h 389"/>
                <a:gd name="T104" fmla="*/ 215 w 346"/>
                <a:gd name="T105" fmla="*/ 0 h 389"/>
                <a:gd name="T106" fmla="*/ 232 w 346"/>
                <a:gd name="T107" fmla="*/ 2 h 389"/>
                <a:gd name="T108" fmla="*/ 244 w 346"/>
                <a:gd name="T109" fmla="*/ 21 h 389"/>
                <a:gd name="T110" fmla="*/ 241 w 346"/>
                <a:gd name="T111" fmla="*/ 78 h 389"/>
                <a:gd name="T112" fmla="*/ 245 w 346"/>
                <a:gd name="T113" fmla="*/ 89 h 389"/>
                <a:gd name="T114" fmla="*/ 287 w 346"/>
                <a:gd name="T115" fmla="*/ 94 h 389"/>
                <a:gd name="T116" fmla="*/ 280 w 346"/>
                <a:gd name="T117" fmla="*/ 122 h 389"/>
                <a:gd name="T118" fmla="*/ 269 w 346"/>
                <a:gd name="T119" fmla="*/ 128 h 389"/>
                <a:gd name="T120" fmla="*/ 287 w 346"/>
                <a:gd name="T121" fmla="*/ 166 h 389"/>
                <a:gd name="T122" fmla="*/ 309 w 346"/>
                <a:gd name="T123" fmla="*/ 16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6" h="389">
                  <a:moveTo>
                    <a:pt x="346" y="224"/>
                  </a:moveTo>
                  <a:cubicBezTo>
                    <a:pt x="346" y="246"/>
                    <a:pt x="327" y="296"/>
                    <a:pt x="327" y="296"/>
                  </a:cubicBezTo>
                  <a:cubicBezTo>
                    <a:pt x="327" y="296"/>
                    <a:pt x="325" y="296"/>
                    <a:pt x="323" y="296"/>
                  </a:cubicBezTo>
                  <a:cubicBezTo>
                    <a:pt x="322" y="295"/>
                    <a:pt x="322" y="295"/>
                    <a:pt x="321" y="295"/>
                  </a:cubicBezTo>
                  <a:cubicBezTo>
                    <a:pt x="321" y="295"/>
                    <a:pt x="321" y="295"/>
                    <a:pt x="321" y="295"/>
                  </a:cubicBezTo>
                  <a:cubicBezTo>
                    <a:pt x="317" y="295"/>
                    <a:pt x="313" y="295"/>
                    <a:pt x="308" y="296"/>
                  </a:cubicBezTo>
                  <a:cubicBezTo>
                    <a:pt x="307" y="296"/>
                    <a:pt x="307" y="296"/>
                    <a:pt x="307" y="297"/>
                  </a:cubicBezTo>
                  <a:cubicBezTo>
                    <a:pt x="306" y="297"/>
                    <a:pt x="305" y="297"/>
                    <a:pt x="304" y="297"/>
                  </a:cubicBezTo>
                  <a:cubicBezTo>
                    <a:pt x="302" y="298"/>
                    <a:pt x="300" y="299"/>
                    <a:pt x="298" y="300"/>
                  </a:cubicBezTo>
                  <a:cubicBezTo>
                    <a:pt x="297" y="301"/>
                    <a:pt x="296" y="302"/>
                    <a:pt x="295" y="303"/>
                  </a:cubicBezTo>
                  <a:cubicBezTo>
                    <a:pt x="295" y="303"/>
                    <a:pt x="294" y="303"/>
                    <a:pt x="294" y="303"/>
                  </a:cubicBezTo>
                  <a:cubicBezTo>
                    <a:pt x="294" y="304"/>
                    <a:pt x="293" y="304"/>
                    <a:pt x="293" y="305"/>
                  </a:cubicBezTo>
                  <a:cubicBezTo>
                    <a:pt x="292" y="306"/>
                    <a:pt x="291" y="308"/>
                    <a:pt x="291" y="310"/>
                  </a:cubicBezTo>
                  <a:cubicBezTo>
                    <a:pt x="287" y="324"/>
                    <a:pt x="288" y="331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5"/>
                    <a:pt x="289" y="335"/>
                  </a:cubicBezTo>
                  <a:cubicBezTo>
                    <a:pt x="289" y="335"/>
                    <a:pt x="289" y="336"/>
                    <a:pt x="289" y="336"/>
                  </a:cubicBezTo>
                  <a:cubicBezTo>
                    <a:pt x="290" y="336"/>
                    <a:pt x="290" y="336"/>
                    <a:pt x="290" y="336"/>
                  </a:cubicBezTo>
                  <a:cubicBezTo>
                    <a:pt x="290" y="337"/>
                    <a:pt x="290" y="337"/>
                    <a:pt x="290" y="337"/>
                  </a:cubicBezTo>
                  <a:cubicBezTo>
                    <a:pt x="289" y="336"/>
                    <a:pt x="288" y="335"/>
                    <a:pt x="285" y="333"/>
                  </a:cubicBezTo>
                  <a:cubicBezTo>
                    <a:pt x="285" y="333"/>
                    <a:pt x="285" y="333"/>
                    <a:pt x="285" y="332"/>
                  </a:cubicBezTo>
                  <a:cubicBezTo>
                    <a:pt x="284" y="332"/>
                    <a:pt x="284" y="331"/>
                    <a:pt x="283" y="331"/>
                  </a:cubicBezTo>
                  <a:cubicBezTo>
                    <a:pt x="281" y="328"/>
                    <a:pt x="278" y="326"/>
                    <a:pt x="275" y="323"/>
                  </a:cubicBezTo>
                  <a:cubicBezTo>
                    <a:pt x="275" y="323"/>
                    <a:pt x="274" y="322"/>
                    <a:pt x="274" y="322"/>
                  </a:cubicBezTo>
                  <a:cubicBezTo>
                    <a:pt x="274" y="322"/>
                    <a:pt x="274" y="322"/>
                    <a:pt x="274" y="322"/>
                  </a:cubicBezTo>
                  <a:cubicBezTo>
                    <a:pt x="274" y="322"/>
                    <a:pt x="273" y="322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3" y="321"/>
                    <a:pt x="273" y="321"/>
                  </a:cubicBezTo>
                  <a:cubicBezTo>
                    <a:pt x="273" y="321"/>
                    <a:pt x="272" y="320"/>
                    <a:pt x="272" y="320"/>
                  </a:cubicBezTo>
                  <a:cubicBezTo>
                    <a:pt x="272" y="320"/>
                    <a:pt x="272" y="320"/>
                    <a:pt x="272" y="320"/>
                  </a:cubicBezTo>
                  <a:cubicBezTo>
                    <a:pt x="272" y="320"/>
                    <a:pt x="272" y="320"/>
                    <a:pt x="271" y="319"/>
                  </a:cubicBezTo>
                  <a:cubicBezTo>
                    <a:pt x="269" y="317"/>
                    <a:pt x="268" y="316"/>
                    <a:pt x="267" y="314"/>
                  </a:cubicBezTo>
                  <a:cubicBezTo>
                    <a:pt x="267" y="314"/>
                    <a:pt x="267" y="314"/>
                    <a:pt x="267" y="314"/>
                  </a:cubicBezTo>
                  <a:cubicBezTo>
                    <a:pt x="267" y="314"/>
                    <a:pt x="267" y="314"/>
                    <a:pt x="267" y="313"/>
                  </a:cubicBezTo>
                  <a:cubicBezTo>
                    <a:pt x="267" y="298"/>
                    <a:pt x="267" y="298"/>
                    <a:pt x="267" y="298"/>
                  </a:cubicBezTo>
                  <a:cubicBezTo>
                    <a:pt x="267" y="295"/>
                    <a:pt x="265" y="293"/>
                    <a:pt x="262" y="293"/>
                  </a:cubicBezTo>
                  <a:cubicBezTo>
                    <a:pt x="248" y="294"/>
                    <a:pt x="248" y="294"/>
                    <a:pt x="248" y="294"/>
                  </a:cubicBezTo>
                  <a:cubicBezTo>
                    <a:pt x="247" y="294"/>
                    <a:pt x="247" y="294"/>
                    <a:pt x="247" y="294"/>
                  </a:cubicBezTo>
                  <a:cubicBezTo>
                    <a:pt x="244" y="295"/>
                    <a:pt x="231" y="300"/>
                    <a:pt x="231" y="304"/>
                  </a:cubicBezTo>
                  <a:cubicBezTo>
                    <a:pt x="231" y="307"/>
                    <a:pt x="230" y="314"/>
                    <a:pt x="229" y="318"/>
                  </a:cubicBezTo>
                  <a:cubicBezTo>
                    <a:pt x="229" y="320"/>
                    <a:pt x="227" y="321"/>
                    <a:pt x="225" y="321"/>
                  </a:cubicBezTo>
                  <a:cubicBezTo>
                    <a:pt x="203" y="322"/>
                    <a:pt x="203" y="322"/>
                    <a:pt x="203" y="322"/>
                  </a:cubicBezTo>
                  <a:cubicBezTo>
                    <a:pt x="200" y="322"/>
                    <a:pt x="199" y="323"/>
                    <a:pt x="198" y="326"/>
                  </a:cubicBezTo>
                  <a:cubicBezTo>
                    <a:pt x="198" y="330"/>
                    <a:pt x="195" y="337"/>
                    <a:pt x="189" y="337"/>
                  </a:cubicBezTo>
                  <a:cubicBezTo>
                    <a:pt x="186" y="337"/>
                    <a:pt x="182" y="335"/>
                    <a:pt x="177" y="333"/>
                  </a:cubicBezTo>
                  <a:cubicBezTo>
                    <a:pt x="177" y="333"/>
                    <a:pt x="177" y="333"/>
                    <a:pt x="176" y="333"/>
                  </a:cubicBezTo>
                  <a:cubicBezTo>
                    <a:pt x="176" y="333"/>
                    <a:pt x="175" y="332"/>
                    <a:pt x="175" y="332"/>
                  </a:cubicBezTo>
                  <a:cubicBezTo>
                    <a:pt x="174" y="332"/>
                    <a:pt x="174" y="331"/>
                    <a:pt x="173" y="331"/>
                  </a:cubicBezTo>
                  <a:cubicBezTo>
                    <a:pt x="173" y="331"/>
                    <a:pt x="173" y="331"/>
                    <a:pt x="173" y="331"/>
                  </a:cubicBezTo>
                  <a:cubicBezTo>
                    <a:pt x="171" y="330"/>
                    <a:pt x="170" y="329"/>
                    <a:pt x="169" y="329"/>
                  </a:cubicBezTo>
                  <a:cubicBezTo>
                    <a:pt x="169" y="328"/>
                    <a:pt x="168" y="328"/>
                    <a:pt x="168" y="328"/>
                  </a:cubicBezTo>
                  <a:cubicBezTo>
                    <a:pt x="167" y="327"/>
                    <a:pt x="166" y="326"/>
                    <a:pt x="165" y="326"/>
                  </a:cubicBezTo>
                  <a:cubicBezTo>
                    <a:pt x="164" y="326"/>
                    <a:pt x="164" y="325"/>
                    <a:pt x="163" y="325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162" y="324"/>
                    <a:pt x="161" y="324"/>
                    <a:pt x="161" y="323"/>
                  </a:cubicBezTo>
                  <a:cubicBezTo>
                    <a:pt x="161" y="323"/>
                    <a:pt x="161" y="323"/>
                    <a:pt x="161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59" y="322"/>
                    <a:pt x="158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57" y="321"/>
                    <a:pt x="157" y="321"/>
                    <a:pt x="157" y="321"/>
                  </a:cubicBezTo>
                  <a:cubicBezTo>
                    <a:pt x="128" y="319"/>
                    <a:pt x="128" y="319"/>
                    <a:pt x="128" y="319"/>
                  </a:cubicBezTo>
                  <a:cubicBezTo>
                    <a:pt x="125" y="319"/>
                    <a:pt x="123" y="322"/>
                    <a:pt x="124" y="325"/>
                  </a:cubicBezTo>
                  <a:cubicBezTo>
                    <a:pt x="126" y="335"/>
                    <a:pt x="126" y="335"/>
                    <a:pt x="126" y="335"/>
                  </a:cubicBezTo>
                  <a:cubicBezTo>
                    <a:pt x="127" y="336"/>
                    <a:pt x="127" y="337"/>
                    <a:pt x="128" y="338"/>
                  </a:cubicBezTo>
                  <a:cubicBezTo>
                    <a:pt x="132" y="341"/>
                    <a:pt x="132" y="341"/>
                    <a:pt x="132" y="341"/>
                  </a:cubicBezTo>
                  <a:cubicBezTo>
                    <a:pt x="134" y="343"/>
                    <a:pt x="134" y="345"/>
                    <a:pt x="132" y="347"/>
                  </a:cubicBezTo>
                  <a:cubicBezTo>
                    <a:pt x="107" y="379"/>
                    <a:pt x="107" y="379"/>
                    <a:pt x="107" y="379"/>
                  </a:cubicBezTo>
                  <a:cubicBezTo>
                    <a:pt x="106" y="379"/>
                    <a:pt x="106" y="380"/>
                    <a:pt x="105" y="380"/>
                  </a:cubicBezTo>
                  <a:cubicBezTo>
                    <a:pt x="91" y="385"/>
                    <a:pt x="91" y="385"/>
                    <a:pt x="91" y="385"/>
                  </a:cubicBezTo>
                  <a:cubicBezTo>
                    <a:pt x="90" y="386"/>
                    <a:pt x="90" y="386"/>
                    <a:pt x="90" y="386"/>
                  </a:cubicBezTo>
                  <a:cubicBezTo>
                    <a:pt x="88" y="387"/>
                    <a:pt x="87" y="388"/>
                    <a:pt x="87" y="389"/>
                  </a:cubicBezTo>
                  <a:cubicBezTo>
                    <a:pt x="87" y="388"/>
                    <a:pt x="87" y="387"/>
                    <a:pt x="87" y="387"/>
                  </a:cubicBezTo>
                  <a:cubicBezTo>
                    <a:pt x="87" y="386"/>
                    <a:pt x="87" y="385"/>
                    <a:pt x="86" y="383"/>
                  </a:cubicBezTo>
                  <a:cubicBezTo>
                    <a:pt x="86" y="383"/>
                    <a:pt x="86" y="383"/>
                    <a:pt x="86" y="383"/>
                  </a:cubicBezTo>
                  <a:cubicBezTo>
                    <a:pt x="85" y="383"/>
                    <a:pt x="85" y="382"/>
                    <a:pt x="85" y="382"/>
                  </a:cubicBezTo>
                  <a:cubicBezTo>
                    <a:pt x="85" y="381"/>
                    <a:pt x="84" y="381"/>
                    <a:pt x="84" y="380"/>
                  </a:cubicBezTo>
                  <a:cubicBezTo>
                    <a:pt x="84" y="379"/>
                    <a:pt x="83" y="378"/>
                    <a:pt x="82" y="377"/>
                  </a:cubicBezTo>
                  <a:cubicBezTo>
                    <a:pt x="82" y="377"/>
                    <a:pt x="82" y="377"/>
                    <a:pt x="82" y="376"/>
                  </a:cubicBezTo>
                  <a:cubicBezTo>
                    <a:pt x="81" y="375"/>
                    <a:pt x="79" y="373"/>
                    <a:pt x="78" y="371"/>
                  </a:cubicBezTo>
                  <a:cubicBezTo>
                    <a:pt x="78" y="370"/>
                    <a:pt x="77" y="369"/>
                    <a:pt x="77" y="369"/>
                  </a:cubicBezTo>
                  <a:cubicBezTo>
                    <a:pt x="73" y="363"/>
                    <a:pt x="69" y="357"/>
                    <a:pt x="67" y="353"/>
                  </a:cubicBezTo>
                  <a:cubicBezTo>
                    <a:pt x="60" y="342"/>
                    <a:pt x="44" y="351"/>
                    <a:pt x="42" y="345"/>
                  </a:cubicBezTo>
                  <a:cubicBezTo>
                    <a:pt x="40" y="340"/>
                    <a:pt x="28" y="340"/>
                    <a:pt x="24" y="332"/>
                  </a:cubicBezTo>
                  <a:cubicBezTo>
                    <a:pt x="20" y="326"/>
                    <a:pt x="20" y="320"/>
                    <a:pt x="17" y="313"/>
                  </a:cubicBezTo>
                  <a:cubicBezTo>
                    <a:pt x="16" y="312"/>
                    <a:pt x="15" y="311"/>
                    <a:pt x="14" y="309"/>
                  </a:cubicBezTo>
                  <a:cubicBezTo>
                    <a:pt x="8" y="301"/>
                    <a:pt x="31" y="249"/>
                    <a:pt x="31" y="244"/>
                  </a:cubicBezTo>
                  <a:cubicBezTo>
                    <a:pt x="31" y="238"/>
                    <a:pt x="27" y="235"/>
                    <a:pt x="15" y="233"/>
                  </a:cubicBezTo>
                  <a:cubicBezTo>
                    <a:pt x="2" y="230"/>
                    <a:pt x="1" y="212"/>
                    <a:pt x="0" y="207"/>
                  </a:cubicBezTo>
                  <a:cubicBezTo>
                    <a:pt x="0" y="202"/>
                    <a:pt x="28" y="183"/>
                    <a:pt x="26" y="178"/>
                  </a:cubicBezTo>
                  <a:cubicBezTo>
                    <a:pt x="25" y="174"/>
                    <a:pt x="21" y="148"/>
                    <a:pt x="23" y="140"/>
                  </a:cubicBezTo>
                  <a:cubicBezTo>
                    <a:pt x="25" y="132"/>
                    <a:pt x="37" y="127"/>
                    <a:pt x="38" y="122"/>
                  </a:cubicBezTo>
                  <a:cubicBezTo>
                    <a:pt x="39" y="117"/>
                    <a:pt x="19" y="101"/>
                    <a:pt x="15" y="99"/>
                  </a:cubicBezTo>
                  <a:cubicBezTo>
                    <a:pt x="11" y="97"/>
                    <a:pt x="14" y="82"/>
                    <a:pt x="16" y="75"/>
                  </a:cubicBezTo>
                  <a:cubicBezTo>
                    <a:pt x="16" y="73"/>
                    <a:pt x="18" y="72"/>
                    <a:pt x="20" y="72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5" y="72"/>
                    <a:pt x="67" y="70"/>
                    <a:pt x="67" y="67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136" y="57"/>
                    <a:pt x="136" y="57"/>
                    <a:pt x="136" y="57"/>
                  </a:cubicBezTo>
                  <a:cubicBezTo>
                    <a:pt x="138" y="57"/>
                    <a:pt x="140" y="55"/>
                    <a:pt x="140" y="54"/>
                  </a:cubicBezTo>
                  <a:cubicBezTo>
                    <a:pt x="146" y="35"/>
                    <a:pt x="174" y="7"/>
                    <a:pt x="180" y="1"/>
                  </a:cubicBezTo>
                  <a:cubicBezTo>
                    <a:pt x="181" y="1"/>
                    <a:pt x="182" y="0"/>
                    <a:pt x="18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"/>
                    <a:pt x="234" y="3"/>
                    <a:pt x="235" y="4"/>
                  </a:cubicBezTo>
                  <a:cubicBezTo>
                    <a:pt x="244" y="21"/>
                    <a:pt x="244" y="21"/>
                    <a:pt x="244" y="21"/>
                  </a:cubicBezTo>
                  <a:cubicBezTo>
                    <a:pt x="244" y="21"/>
                    <a:pt x="244" y="22"/>
                    <a:pt x="244" y="23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0" y="84"/>
                    <a:pt x="240" y="84"/>
                    <a:pt x="240" y="84"/>
                  </a:cubicBezTo>
                  <a:cubicBezTo>
                    <a:pt x="240" y="87"/>
                    <a:pt x="242" y="89"/>
                    <a:pt x="245" y="89"/>
                  </a:cubicBezTo>
                  <a:cubicBezTo>
                    <a:pt x="283" y="89"/>
                    <a:pt x="283" y="89"/>
                    <a:pt x="283" y="89"/>
                  </a:cubicBezTo>
                  <a:cubicBezTo>
                    <a:pt x="285" y="89"/>
                    <a:pt x="287" y="91"/>
                    <a:pt x="287" y="94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5" y="121"/>
                    <a:pt x="282" y="123"/>
                    <a:pt x="280" y="122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269" y="120"/>
                    <a:pt x="266" y="125"/>
                    <a:pt x="269" y="128"/>
                  </a:cubicBezTo>
                  <a:cubicBezTo>
                    <a:pt x="274" y="136"/>
                    <a:pt x="282" y="150"/>
                    <a:pt x="283" y="162"/>
                  </a:cubicBezTo>
                  <a:cubicBezTo>
                    <a:pt x="283" y="164"/>
                    <a:pt x="285" y="166"/>
                    <a:pt x="287" y="166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8"/>
                    <a:pt x="308" y="168"/>
                    <a:pt x="309" y="169"/>
                  </a:cubicBezTo>
                  <a:cubicBezTo>
                    <a:pt x="315" y="174"/>
                    <a:pt x="346" y="205"/>
                    <a:pt x="346" y="224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A860D0E0-870D-4A9A-9F55-A967012EF6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88488" y="4186238"/>
              <a:ext cx="839788" cy="942975"/>
            </a:xfrm>
            <a:custGeom>
              <a:avLst/>
              <a:gdLst>
                <a:gd name="T0" fmla="*/ 88 w 353"/>
                <a:gd name="T1" fmla="*/ 390 h 396"/>
                <a:gd name="T2" fmla="*/ 83 w 353"/>
                <a:gd name="T3" fmla="*/ 382 h 396"/>
                <a:gd name="T4" fmla="*/ 78 w 353"/>
                <a:gd name="T5" fmla="*/ 374 h 396"/>
                <a:gd name="T6" fmla="*/ 37 w 353"/>
                <a:gd name="T7" fmla="*/ 346 h 396"/>
                <a:gd name="T8" fmla="*/ 26 w 353"/>
                <a:gd name="T9" fmla="*/ 262 h 396"/>
                <a:gd name="T10" fmla="*/ 15 w 353"/>
                <a:gd name="T11" fmla="*/ 193 h 396"/>
                <a:gd name="T12" fmla="*/ 17 w 353"/>
                <a:gd name="T13" fmla="*/ 105 h 396"/>
                <a:gd name="T14" fmla="*/ 67 w 353"/>
                <a:gd name="T15" fmla="*/ 58 h 396"/>
                <a:gd name="T16" fmla="*/ 141 w 353"/>
                <a:gd name="T17" fmla="*/ 55 h 396"/>
                <a:gd name="T18" fmla="*/ 236 w 353"/>
                <a:gd name="T19" fmla="*/ 1 h 396"/>
                <a:gd name="T20" fmla="*/ 248 w 353"/>
                <a:gd name="T21" fmla="*/ 88 h 396"/>
                <a:gd name="T22" fmla="*/ 293 w 353"/>
                <a:gd name="T23" fmla="*/ 121 h 396"/>
                <a:gd name="T24" fmla="*/ 276 w 353"/>
                <a:gd name="T25" fmla="*/ 129 h 396"/>
                <a:gd name="T26" fmla="*/ 315 w 353"/>
                <a:gd name="T27" fmla="*/ 169 h 396"/>
                <a:gd name="T28" fmla="*/ 325 w 353"/>
                <a:gd name="T29" fmla="*/ 302 h 396"/>
                <a:gd name="T30" fmla="*/ 301 w 353"/>
                <a:gd name="T31" fmla="*/ 308 h 396"/>
                <a:gd name="T32" fmla="*/ 297 w 353"/>
                <a:gd name="T33" fmla="*/ 337 h 396"/>
                <a:gd name="T34" fmla="*/ 287 w 353"/>
                <a:gd name="T35" fmla="*/ 338 h 396"/>
                <a:gd name="T36" fmla="*/ 275 w 353"/>
                <a:gd name="T37" fmla="*/ 328 h 396"/>
                <a:gd name="T38" fmla="*/ 273 w 353"/>
                <a:gd name="T39" fmla="*/ 325 h 396"/>
                <a:gd name="T40" fmla="*/ 268 w 353"/>
                <a:gd name="T41" fmla="*/ 301 h 396"/>
                <a:gd name="T42" fmla="*/ 237 w 353"/>
                <a:gd name="T43" fmla="*/ 321 h 396"/>
                <a:gd name="T44" fmla="*/ 180 w 353"/>
                <a:gd name="T45" fmla="*/ 340 h 396"/>
                <a:gd name="T46" fmla="*/ 175 w 353"/>
                <a:gd name="T47" fmla="*/ 337 h 396"/>
                <a:gd name="T48" fmla="*/ 164 w 353"/>
                <a:gd name="T49" fmla="*/ 330 h 396"/>
                <a:gd name="T50" fmla="*/ 132 w 353"/>
                <a:gd name="T51" fmla="*/ 326 h 396"/>
                <a:gd name="T52" fmla="*/ 138 w 353"/>
                <a:gd name="T53" fmla="*/ 341 h 396"/>
                <a:gd name="T54" fmla="*/ 95 w 353"/>
                <a:gd name="T55" fmla="*/ 393 h 396"/>
                <a:gd name="T56" fmla="*/ 84 w 353"/>
                <a:gd name="T57" fmla="*/ 370 h 396"/>
                <a:gd name="T58" fmla="*/ 89 w 353"/>
                <a:gd name="T59" fmla="*/ 378 h 396"/>
                <a:gd name="T60" fmla="*/ 108 w 353"/>
                <a:gd name="T61" fmla="*/ 380 h 396"/>
                <a:gd name="T62" fmla="*/ 127 w 353"/>
                <a:gd name="T63" fmla="*/ 339 h 396"/>
                <a:gd name="T64" fmla="*/ 163 w 353"/>
                <a:gd name="T65" fmla="*/ 321 h 396"/>
                <a:gd name="T66" fmla="*/ 167 w 353"/>
                <a:gd name="T67" fmla="*/ 323 h 396"/>
                <a:gd name="T68" fmla="*/ 181 w 353"/>
                <a:gd name="T69" fmla="*/ 332 h 396"/>
                <a:gd name="T70" fmla="*/ 207 w 353"/>
                <a:gd name="T71" fmla="*/ 321 h 396"/>
                <a:gd name="T72" fmla="*/ 252 w 353"/>
                <a:gd name="T73" fmla="*/ 293 h 396"/>
                <a:gd name="T74" fmla="*/ 278 w 353"/>
                <a:gd name="T75" fmla="*/ 320 h 396"/>
                <a:gd name="T76" fmla="*/ 280 w 353"/>
                <a:gd name="T77" fmla="*/ 322 h 396"/>
                <a:gd name="T78" fmla="*/ 291 w 353"/>
                <a:gd name="T79" fmla="*/ 312 h 396"/>
                <a:gd name="T80" fmla="*/ 307 w 353"/>
                <a:gd name="T81" fmla="*/ 297 h 396"/>
                <a:gd name="T82" fmla="*/ 328 w 353"/>
                <a:gd name="T83" fmla="*/ 295 h 396"/>
                <a:gd name="T84" fmla="*/ 283 w 353"/>
                <a:gd name="T85" fmla="*/ 165 h 396"/>
                <a:gd name="T86" fmla="*/ 285 w 353"/>
                <a:gd name="T87" fmla="*/ 121 h 396"/>
                <a:gd name="T88" fmla="*/ 249 w 353"/>
                <a:gd name="T89" fmla="*/ 96 h 396"/>
                <a:gd name="T90" fmla="*/ 236 w 353"/>
                <a:gd name="T91" fmla="*/ 9 h 396"/>
                <a:gd name="T92" fmla="*/ 187 w 353"/>
                <a:gd name="T93" fmla="*/ 7 h 396"/>
                <a:gd name="T94" fmla="*/ 66 w 353"/>
                <a:gd name="T95" fmla="*/ 78 h 396"/>
                <a:gd name="T96" fmla="*/ 38 w 353"/>
                <a:gd name="T97" fmla="*/ 135 h 396"/>
                <a:gd name="T98" fmla="*/ 8 w 353"/>
                <a:gd name="T99" fmla="*/ 212 h 396"/>
                <a:gd name="T100" fmla="*/ 24 w 353"/>
                <a:gd name="T101" fmla="*/ 315 h 396"/>
                <a:gd name="T102" fmla="*/ 54 w 353"/>
                <a:gd name="T103" fmla="*/ 347 h 396"/>
                <a:gd name="T104" fmla="*/ 275 w 353"/>
                <a:gd name="T105" fmla="*/ 315 h 396"/>
                <a:gd name="T106" fmla="*/ 20 w 353"/>
                <a:gd name="T107" fmla="*/ 99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" h="396">
                  <a:moveTo>
                    <a:pt x="91" y="396"/>
                  </a:moveTo>
                  <a:cubicBezTo>
                    <a:pt x="91" y="396"/>
                    <a:pt x="91" y="396"/>
                    <a:pt x="91" y="396"/>
                  </a:cubicBezTo>
                  <a:cubicBezTo>
                    <a:pt x="89" y="396"/>
                    <a:pt x="87" y="394"/>
                    <a:pt x="87" y="392"/>
                  </a:cubicBezTo>
                  <a:cubicBezTo>
                    <a:pt x="88" y="391"/>
                    <a:pt x="88" y="391"/>
                    <a:pt x="88" y="391"/>
                  </a:cubicBezTo>
                  <a:cubicBezTo>
                    <a:pt x="88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8" y="390"/>
                  </a:cubicBezTo>
                  <a:cubicBezTo>
                    <a:pt x="88" y="390"/>
                    <a:pt x="87" y="390"/>
                    <a:pt x="87" y="388"/>
                  </a:cubicBezTo>
                  <a:cubicBezTo>
                    <a:pt x="86" y="387"/>
                    <a:pt x="86" y="387"/>
                    <a:pt x="86" y="386"/>
                  </a:cubicBezTo>
                  <a:cubicBezTo>
                    <a:pt x="85" y="385"/>
                    <a:pt x="85" y="385"/>
                    <a:pt x="85" y="385"/>
                  </a:cubicBezTo>
                  <a:cubicBezTo>
                    <a:pt x="84" y="384"/>
                    <a:pt x="84" y="383"/>
                    <a:pt x="83" y="382"/>
                  </a:cubicBezTo>
                  <a:cubicBezTo>
                    <a:pt x="83" y="382"/>
                    <a:pt x="83" y="382"/>
                    <a:pt x="83" y="382"/>
                  </a:cubicBezTo>
                  <a:cubicBezTo>
                    <a:pt x="83" y="381"/>
                    <a:pt x="83" y="381"/>
                    <a:pt x="83" y="381"/>
                  </a:cubicBezTo>
                  <a:cubicBezTo>
                    <a:pt x="82" y="380"/>
                    <a:pt x="81" y="378"/>
                    <a:pt x="80" y="376"/>
                  </a:cubicBezTo>
                  <a:cubicBezTo>
                    <a:pt x="79" y="376"/>
                    <a:pt x="79" y="376"/>
                    <a:pt x="79" y="376"/>
                  </a:cubicBezTo>
                  <a:cubicBezTo>
                    <a:pt x="79" y="375"/>
                    <a:pt x="78" y="374"/>
                    <a:pt x="78" y="374"/>
                  </a:cubicBezTo>
                  <a:cubicBezTo>
                    <a:pt x="75" y="369"/>
                    <a:pt x="75" y="369"/>
                    <a:pt x="75" y="369"/>
                  </a:cubicBezTo>
                  <a:cubicBezTo>
                    <a:pt x="72" y="365"/>
                    <a:pt x="70" y="361"/>
                    <a:pt x="68" y="358"/>
                  </a:cubicBezTo>
                  <a:cubicBezTo>
                    <a:pt x="65" y="354"/>
                    <a:pt x="61" y="354"/>
                    <a:pt x="55" y="354"/>
                  </a:cubicBezTo>
                  <a:cubicBezTo>
                    <a:pt x="50" y="354"/>
                    <a:pt x="45" y="354"/>
                    <a:pt x="43" y="349"/>
                  </a:cubicBezTo>
                  <a:cubicBezTo>
                    <a:pt x="42" y="348"/>
                    <a:pt x="40" y="347"/>
                    <a:pt x="37" y="346"/>
                  </a:cubicBezTo>
                  <a:cubicBezTo>
                    <a:pt x="33" y="344"/>
                    <a:pt x="27" y="342"/>
                    <a:pt x="25" y="337"/>
                  </a:cubicBezTo>
                  <a:cubicBezTo>
                    <a:pt x="22" y="333"/>
                    <a:pt x="22" y="330"/>
                    <a:pt x="21" y="327"/>
                  </a:cubicBezTo>
                  <a:cubicBezTo>
                    <a:pt x="20" y="324"/>
                    <a:pt x="19" y="321"/>
                    <a:pt x="18" y="318"/>
                  </a:cubicBezTo>
                  <a:cubicBezTo>
                    <a:pt x="17" y="317"/>
                    <a:pt x="16" y="316"/>
                    <a:pt x="15" y="314"/>
                  </a:cubicBezTo>
                  <a:cubicBezTo>
                    <a:pt x="11" y="308"/>
                    <a:pt x="15" y="293"/>
                    <a:pt x="26" y="262"/>
                  </a:cubicBezTo>
                  <a:cubicBezTo>
                    <a:pt x="29" y="256"/>
                    <a:pt x="31" y="248"/>
                    <a:pt x="31" y="247"/>
                  </a:cubicBezTo>
                  <a:cubicBezTo>
                    <a:pt x="31" y="245"/>
                    <a:pt x="31" y="242"/>
                    <a:pt x="18" y="239"/>
                  </a:cubicBezTo>
                  <a:cubicBezTo>
                    <a:pt x="4" y="236"/>
                    <a:pt x="2" y="220"/>
                    <a:pt x="1" y="213"/>
                  </a:cubicBezTo>
                  <a:cubicBezTo>
                    <a:pt x="1" y="212"/>
                    <a:pt x="1" y="211"/>
                    <a:pt x="1" y="211"/>
                  </a:cubicBezTo>
                  <a:cubicBezTo>
                    <a:pt x="0" y="207"/>
                    <a:pt x="4" y="203"/>
                    <a:pt x="15" y="193"/>
                  </a:cubicBezTo>
                  <a:cubicBezTo>
                    <a:pt x="19" y="190"/>
                    <a:pt x="25" y="184"/>
                    <a:pt x="27" y="182"/>
                  </a:cubicBezTo>
                  <a:cubicBezTo>
                    <a:pt x="25" y="175"/>
                    <a:pt x="21" y="151"/>
                    <a:pt x="23" y="142"/>
                  </a:cubicBezTo>
                  <a:cubicBezTo>
                    <a:pt x="25" y="137"/>
                    <a:pt x="29" y="133"/>
                    <a:pt x="33" y="129"/>
                  </a:cubicBezTo>
                  <a:cubicBezTo>
                    <a:pt x="35" y="128"/>
                    <a:pt x="38" y="126"/>
                    <a:pt x="38" y="124"/>
                  </a:cubicBezTo>
                  <a:cubicBezTo>
                    <a:pt x="37" y="120"/>
                    <a:pt x="22" y="108"/>
                    <a:pt x="17" y="105"/>
                  </a:cubicBezTo>
                  <a:cubicBezTo>
                    <a:pt x="14" y="104"/>
                    <a:pt x="11" y="100"/>
                    <a:pt x="16" y="78"/>
                  </a:cubicBezTo>
                  <a:cubicBezTo>
                    <a:pt x="17" y="74"/>
                    <a:pt x="21" y="71"/>
                    <a:pt x="24" y="71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7" y="71"/>
                    <a:pt x="67" y="71"/>
                    <a:pt x="67" y="70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67" y="56"/>
                    <a:pt x="68" y="55"/>
                    <a:pt x="70" y="55"/>
                  </a:cubicBezTo>
                  <a:cubicBezTo>
                    <a:pt x="71" y="54"/>
                    <a:pt x="73" y="54"/>
                    <a:pt x="74" y="55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56"/>
                    <a:pt x="141" y="56"/>
                    <a:pt x="141" y="55"/>
                  </a:cubicBezTo>
                  <a:cubicBezTo>
                    <a:pt x="146" y="36"/>
                    <a:pt x="174" y="9"/>
                    <a:pt x="182" y="2"/>
                  </a:cubicBezTo>
                  <a:cubicBezTo>
                    <a:pt x="183" y="0"/>
                    <a:pt x="185" y="0"/>
                    <a:pt x="18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19" y="0"/>
                    <a:pt x="219" y="0"/>
                    <a:pt x="220" y="0"/>
                  </a:cubicBezTo>
                  <a:cubicBezTo>
                    <a:pt x="236" y="1"/>
                    <a:pt x="236" y="1"/>
                    <a:pt x="236" y="1"/>
                  </a:cubicBezTo>
                  <a:cubicBezTo>
                    <a:pt x="239" y="1"/>
                    <a:pt x="241" y="3"/>
                    <a:pt x="242" y="5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2" y="23"/>
                    <a:pt x="252" y="25"/>
                    <a:pt x="252" y="26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8" y="88"/>
                    <a:pt x="248" y="88"/>
                  </a:cubicBezTo>
                  <a:cubicBezTo>
                    <a:pt x="248" y="88"/>
                    <a:pt x="249" y="89"/>
                    <a:pt x="249" y="89"/>
                  </a:cubicBezTo>
                  <a:cubicBezTo>
                    <a:pt x="287" y="89"/>
                    <a:pt x="287" y="89"/>
                    <a:pt x="287" y="89"/>
                  </a:cubicBezTo>
                  <a:cubicBezTo>
                    <a:pt x="289" y="89"/>
                    <a:pt x="291" y="89"/>
                    <a:pt x="293" y="91"/>
                  </a:cubicBezTo>
                  <a:cubicBezTo>
                    <a:pt x="294" y="93"/>
                    <a:pt x="295" y="95"/>
                    <a:pt x="295" y="97"/>
                  </a:cubicBezTo>
                  <a:cubicBezTo>
                    <a:pt x="293" y="121"/>
                    <a:pt x="293" y="121"/>
                    <a:pt x="293" y="121"/>
                  </a:cubicBezTo>
                  <a:cubicBezTo>
                    <a:pt x="292" y="124"/>
                    <a:pt x="291" y="126"/>
                    <a:pt x="289" y="127"/>
                  </a:cubicBezTo>
                  <a:cubicBezTo>
                    <a:pt x="288" y="128"/>
                    <a:pt x="285" y="129"/>
                    <a:pt x="283" y="129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6" y="128"/>
                    <a:pt x="276" y="128"/>
                    <a:pt x="276" y="128"/>
                  </a:cubicBezTo>
                  <a:cubicBezTo>
                    <a:pt x="275" y="128"/>
                    <a:pt x="275" y="129"/>
                    <a:pt x="276" y="129"/>
                  </a:cubicBezTo>
                  <a:cubicBezTo>
                    <a:pt x="282" y="138"/>
                    <a:pt x="289" y="152"/>
                    <a:pt x="291" y="165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312" y="168"/>
                    <a:pt x="312" y="168"/>
                    <a:pt x="312" y="168"/>
                  </a:cubicBezTo>
                  <a:cubicBezTo>
                    <a:pt x="313" y="168"/>
                    <a:pt x="314" y="168"/>
                    <a:pt x="314" y="168"/>
                  </a:cubicBezTo>
                  <a:cubicBezTo>
                    <a:pt x="315" y="169"/>
                    <a:pt x="315" y="169"/>
                    <a:pt x="315" y="169"/>
                  </a:cubicBezTo>
                  <a:cubicBezTo>
                    <a:pt x="324" y="178"/>
                    <a:pt x="353" y="207"/>
                    <a:pt x="353" y="227"/>
                  </a:cubicBezTo>
                  <a:cubicBezTo>
                    <a:pt x="353" y="249"/>
                    <a:pt x="335" y="298"/>
                    <a:pt x="334" y="300"/>
                  </a:cubicBezTo>
                  <a:cubicBezTo>
                    <a:pt x="334" y="302"/>
                    <a:pt x="332" y="303"/>
                    <a:pt x="330" y="303"/>
                  </a:cubicBezTo>
                  <a:cubicBezTo>
                    <a:pt x="330" y="303"/>
                    <a:pt x="329" y="302"/>
                    <a:pt x="327" y="302"/>
                  </a:cubicBezTo>
                  <a:cubicBezTo>
                    <a:pt x="326" y="302"/>
                    <a:pt x="325" y="302"/>
                    <a:pt x="325" y="302"/>
                  </a:cubicBezTo>
                  <a:cubicBezTo>
                    <a:pt x="322" y="302"/>
                    <a:pt x="317" y="302"/>
                    <a:pt x="313" y="303"/>
                  </a:cubicBezTo>
                  <a:cubicBezTo>
                    <a:pt x="312" y="303"/>
                    <a:pt x="312" y="303"/>
                    <a:pt x="311" y="303"/>
                  </a:cubicBezTo>
                  <a:cubicBezTo>
                    <a:pt x="311" y="303"/>
                    <a:pt x="310" y="303"/>
                    <a:pt x="309" y="304"/>
                  </a:cubicBezTo>
                  <a:cubicBezTo>
                    <a:pt x="307" y="304"/>
                    <a:pt x="306" y="305"/>
                    <a:pt x="304" y="306"/>
                  </a:cubicBezTo>
                  <a:cubicBezTo>
                    <a:pt x="303" y="307"/>
                    <a:pt x="302" y="307"/>
                    <a:pt x="301" y="308"/>
                  </a:cubicBezTo>
                  <a:cubicBezTo>
                    <a:pt x="301" y="308"/>
                    <a:pt x="301" y="308"/>
                    <a:pt x="301" y="309"/>
                  </a:cubicBezTo>
                  <a:cubicBezTo>
                    <a:pt x="301" y="309"/>
                    <a:pt x="300" y="309"/>
                    <a:pt x="300" y="310"/>
                  </a:cubicBezTo>
                  <a:cubicBezTo>
                    <a:pt x="299" y="311"/>
                    <a:pt x="298" y="313"/>
                    <a:pt x="298" y="314"/>
                  </a:cubicBezTo>
                  <a:cubicBezTo>
                    <a:pt x="295" y="327"/>
                    <a:pt x="296" y="334"/>
                    <a:pt x="296" y="337"/>
                  </a:cubicBezTo>
                  <a:cubicBezTo>
                    <a:pt x="297" y="337"/>
                    <a:pt x="297" y="337"/>
                    <a:pt x="297" y="337"/>
                  </a:cubicBezTo>
                  <a:cubicBezTo>
                    <a:pt x="297" y="337"/>
                    <a:pt x="297" y="337"/>
                    <a:pt x="297" y="338"/>
                  </a:cubicBezTo>
                  <a:cubicBezTo>
                    <a:pt x="297" y="338"/>
                    <a:pt x="297" y="338"/>
                    <a:pt x="297" y="338"/>
                  </a:cubicBezTo>
                  <a:cubicBezTo>
                    <a:pt x="298" y="340"/>
                    <a:pt x="297" y="341"/>
                    <a:pt x="296" y="343"/>
                  </a:cubicBezTo>
                  <a:cubicBezTo>
                    <a:pt x="295" y="344"/>
                    <a:pt x="293" y="344"/>
                    <a:pt x="292" y="343"/>
                  </a:cubicBezTo>
                  <a:cubicBezTo>
                    <a:pt x="291" y="342"/>
                    <a:pt x="289" y="341"/>
                    <a:pt x="287" y="338"/>
                  </a:cubicBezTo>
                  <a:cubicBezTo>
                    <a:pt x="287" y="338"/>
                    <a:pt x="286" y="338"/>
                    <a:pt x="286" y="338"/>
                  </a:cubicBezTo>
                  <a:cubicBezTo>
                    <a:pt x="285" y="336"/>
                    <a:pt x="285" y="336"/>
                    <a:pt x="285" y="336"/>
                  </a:cubicBezTo>
                  <a:cubicBezTo>
                    <a:pt x="282" y="334"/>
                    <a:pt x="279" y="331"/>
                    <a:pt x="276" y="329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5" y="328"/>
                    <a:pt x="275" y="328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5" y="327"/>
                    <a:pt x="275" y="327"/>
                  </a:cubicBezTo>
                  <a:cubicBezTo>
                    <a:pt x="275" y="327"/>
                    <a:pt x="274" y="327"/>
                    <a:pt x="274" y="327"/>
                  </a:cubicBezTo>
                  <a:cubicBezTo>
                    <a:pt x="274" y="326"/>
                    <a:pt x="274" y="326"/>
                    <a:pt x="274" y="326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3" y="325"/>
                    <a:pt x="273" y="325"/>
                    <a:pt x="273" y="325"/>
                  </a:cubicBezTo>
                  <a:cubicBezTo>
                    <a:pt x="270" y="322"/>
                    <a:pt x="269" y="320"/>
                    <a:pt x="268" y="319"/>
                  </a:cubicBezTo>
                  <a:cubicBezTo>
                    <a:pt x="268" y="318"/>
                    <a:pt x="268" y="318"/>
                    <a:pt x="268" y="318"/>
                  </a:cubicBezTo>
                  <a:cubicBezTo>
                    <a:pt x="268" y="317"/>
                    <a:pt x="268" y="317"/>
                    <a:pt x="268" y="316"/>
                  </a:cubicBezTo>
                  <a:cubicBezTo>
                    <a:pt x="268" y="301"/>
                    <a:pt x="268" y="301"/>
                    <a:pt x="268" y="301"/>
                  </a:cubicBezTo>
                  <a:cubicBezTo>
                    <a:pt x="268" y="300"/>
                    <a:pt x="267" y="300"/>
                    <a:pt x="267" y="300"/>
                  </a:cubicBezTo>
                  <a:cubicBezTo>
                    <a:pt x="267" y="300"/>
                    <a:pt x="267" y="300"/>
                    <a:pt x="267" y="300"/>
                  </a:cubicBezTo>
                  <a:cubicBezTo>
                    <a:pt x="252" y="301"/>
                    <a:pt x="252" y="301"/>
                    <a:pt x="252" y="301"/>
                  </a:cubicBezTo>
                  <a:cubicBezTo>
                    <a:pt x="244" y="304"/>
                    <a:pt x="239" y="307"/>
                    <a:pt x="239" y="308"/>
                  </a:cubicBezTo>
                  <a:cubicBezTo>
                    <a:pt x="239" y="310"/>
                    <a:pt x="238" y="315"/>
                    <a:pt x="237" y="321"/>
                  </a:cubicBezTo>
                  <a:cubicBezTo>
                    <a:pt x="236" y="325"/>
                    <a:pt x="233" y="328"/>
                    <a:pt x="229" y="328"/>
                  </a:cubicBezTo>
                  <a:cubicBezTo>
                    <a:pt x="207" y="328"/>
                    <a:pt x="207" y="328"/>
                    <a:pt x="207" y="328"/>
                  </a:cubicBezTo>
                  <a:cubicBezTo>
                    <a:pt x="206" y="328"/>
                    <a:pt x="206" y="329"/>
                    <a:pt x="206" y="329"/>
                  </a:cubicBezTo>
                  <a:cubicBezTo>
                    <a:pt x="204" y="338"/>
                    <a:pt x="200" y="343"/>
                    <a:pt x="193" y="343"/>
                  </a:cubicBezTo>
                  <a:cubicBezTo>
                    <a:pt x="189" y="343"/>
                    <a:pt x="185" y="342"/>
                    <a:pt x="180" y="340"/>
                  </a:cubicBezTo>
                  <a:cubicBezTo>
                    <a:pt x="179" y="339"/>
                    <a:pt x="179" y="339"/>
                    <a:pt x="179" y="339"/>
                  </a:cubicBezTo>
                  <a:cubicBezTo>
                    <a:pt x="178" y="339"/>
                    <a:pt x="178" y="339"/>
                    <a:pt x="177" y="338"/>
                  </a:cubicBezTo>
                  <a:cubicBezTo>
                    <a:pt x="177" y="338"/>
                    <a:pt x="176" y="338"/>
                    <a:pt x="176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5" y="337"/>
                    <a:pt x="175" y="337"/>
                    <a:pt x="175" y="337"/>
                  </a:cubicBezTo>
                  <a:cubicBezTo>
                    <a:pt x="174" y="336"/>
                    <a:pt x="172" y="336"/>
                    <a:pt x="171" y="335"/>
                  </a:cubicBezTo>
                  <a:cubicBezTo>
                    <a:pt x="165" y="331"/>
                    <a:pt x="165" y="331"/>
                    <a:pt x="165" y="331"/>
                  </a:cubicBezTo>
                  <a:cubicBezTo>
                    <a:pt x="165" y="331"/>
                    <a:pt x="165" y="331"/>
                    <a:pt x="164" y="330"/>
                  </a:cubicBezTo>
                  <a:cubicBezTo>
                    <a:pt x="164" y="330"/>
                    <a:pt x="164" y="330"/>
                    <a:pt x="164" y="330"/>
                  </a:cubicBezTo>
                  <a:cubicBezTo>
                    <a:pt x="164" y="330"/>
                    <a:pt x="163" y="329"/>
                    <a:pt x="163" y="329"/>
                  </a:cubicBezTo>
                  <a:cubicBezTo>
                    <a:pt x="163" y="329"/>
                    <a:pt x="162" y="329"/>
                    <a:pt x="162" y="329"/>
                  </a:cubicBezTo>
                  <a:cubicBezTo>
                    <a:pt x="162" y="329"/>
                    <a:pt x="162" y="329"/>
                    <a:pt x="162" y="329"/>
                  </a:cubicBezTo>
                  <a:cubicBezTo>
                    <a:pt x="160" y="327"/>
                    <a:pt x="160" y="327"/>
                    <a:pt x="160" y="327"/>
                  </a:cubicBezTo>
                  <a:cubicBezTo>
                    <a:pt x="132" y="326"/>
                    <a:pt x="132" y="326"/>
                    <a:pt x="132" y="326"/>
                  </a:cubicBezTo>
                  <a:cubicBezTo>
                    <a:pt x="132" y="326"/>
                    <a:pt x="131" y="326"/>
                    <a:pt x="131" y="326"/>
                  </a:cubicBezTo>
                  <a:cubicBezTo>
                    <a:pt x="131" y="326"/>
                    <a:pt x="131" y="326"/>
                    <a:pt x="131" y="327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4" y="338"/>
                    <a:pt x="134" y="338"/>
                    <a:pt x="134" y="338"/>
                  </a:cubicBezTo>
                  <a:cubicBezTo>
                    <a:pt x="138" y="341"/>
                    <a:pt x="138" y="341"/>
                    <a:pt x="138" y="341"/>
                  </a:cubicBezTo>
                  <a:cubicBezTo>
                    <a:pt x="141" y="344"/>
                    <a:pt x="142" y="349"/>
                    <a:pt x="139" y="353"/>
                  </a:cubicBezTo>
                  <a:cubicBezTo>
                    <a:pt x="113" y="384"/>
                    <a:pt x="113" y="384"/>
                    <a:pt x="113" y="384"/>
                  </a:cubicBezTo>
                  <a:cubicBezTo>
                    <a:pt x="113" y="385"/>
                    <a:pt x="112" y="386"/>
                    <a:pt x="110" y="386"/>
                  </a:cubicBezTo>
                  <a:cubicBezTo>
                    <a:pt x="95" y="392"/>
                    <a:pt x="95" y="392"/>
                    <a:pt x="95" y="392"/>
                  </a:cubicBezTo>
                  <a:cubicBezTo>
                    <a:pt x="95" y="392"/>
                    <a:pt x="95" y="393"/>
                    <a:pt x="95" y="393"/>
                  </a:cubicBezTo>
                  <a:cubicBezTo>
                    <a:pt x="94" y="395"/>
                    <a:pt x="93" y="396"/>
                    <a:pt x="91" y="396"/>
                  </a:cubicBezTo>
                  <a:close/>
                  <a:moveTo>
                    <a:pt x="58" y="347"/>
                  </a:moveTo>
                  <a:cubicBezTo>
                    <a:pt x="63" y="347"/>
                    <a:pt x="70" y="348"/>
                    <a:pt x="74" y="354"/>
                  </a:cubicBezTo>
                  <a:cubicBezTo>
                    <a:pt x="76" y="357"/>
                    <a:pt x="78" y="361"/>
                    <a:pt x="81" y="365"/>
                  </a:cubicBezTo>
                  <a:cubicBezTo>
                    <a:pt x="84" y="370"/>
                    <a:pt x="84" y="370"/>
                    <a:pt x="84" y="370"/>
                  </a:cubicBezTo>
                  <a:cubicBezTo>
                    <a:pt x="84" y="370"/>
                    <a:pt x="85" y="371"/>
                    <a:pt x="85" y="372"/>
                  </a:cubicBezTo>
                  <a:cubicBezTo>
                    <a:pt x="86" y="373"/>
                    <a:pt x="86" y="373"/>
                    <a:pt x="86" y="373"/>
                  </a:cubicBezTo>
                  <a:cubicBezTo>
                    <a:pt x="87" y="374"/>
                    <a:pt x="88" y="376"/>
                    <a:pt x="89" y="377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89" y="378"/>
                    <a:pt x="89" y="378"/>
                    <a:pt x="89" y="378"/>
                  </a:cubicBezTo>
                  <a:cubicBezTo>
                    <a:pt x="90" y="380"/>
                    <a:pt x="91" y="381"/>
                    <a:pt x="91" y="381"/>
                  </a:cubicBezTo>
                  <a:cubicBezTo>
                    <a:pt x="92" y="383"/>
                    <a:pt x="92" y="383"/>
                    <a:pt x="92" y="383"/>
                  </a:cubicBezTo>
                  <a:cubicBezTo>
                    <a:pt x="92" y="384"/>
                    <a:pt x="93" y="384"/>
                    <a:pt x="93" y="385"/>
                  </a:cubicBezTo>
                  <a:cubicBezTo>
                    <a:pt x="93" y="385"/>
                    <a:pt x="93" y="385"/>
                    <a:pt x="93" y="385"/>
                  </a:cubicBezTo>
                  <a:cubicBezTo>
                    <a:pt x="108" y="380"/>
                    <a:pt x="108" y="380"/>
                    <a:pt x="108" y="380"/>
                  </a:cubicBezTo>
                  <a:cubicBezTo>
                    <a:pt x="108" y="380"/>
                    <a:pt x="108" y="379"/>
                    <a:pt x="108" y="379"/>
                  </a:cubicBezTo>
                  <a:cubicBezTo>
                    <a:pt x="134" y="348"/>
                    <a:pt x="134" y="348"/>
                    <a:pt x="134" y="348"/>
                  </a:cubicBezTo>
                  <a:cubicBezTo>
                    <a:pt x="134" y="348"/>
                    <a:pt x="134" y="347"/>
                    <a:pt x="133" y="347"/>
                  </a:cubicBezTo>
                  <a:cubicBezTo>
                    <a:pt x="129" y="343"/>
                    <a:pt x="129" y="343"/>
                    <a:pt x="129" y="343"/>
                  </a:cubicBezTo>
                  <a:cubicBezTo>
                    <a:pt x="128" y="342"/>
                    <a:pt x="127" y="341"/>
                    <a:pt x="127" y="339"/>
                  </a:cubicBezTo>
                  <a:cubicBezTo>
                    <a:pt x="124" y="328"/>
                    <a:pt x="124" y="328"/>
                    <a:pt x="124" y="328"/>
                  </a:cubicBezTo>
                  <a:cubicBezTo>
                    <a:pt x="123" y="326"/>
                    <a:pt x="124" y="323"/>
                    <a:pt x="126" y="321"/>
                  </a:cubicBezTo>
                  <a:cubicBezTo>
                    <a:pt x="127" y="319"/>
                    <a:pt x="130" y="318"/>
                    <a:pt x="132" y="318"/>
                  </a:cubicBezTo>
                  <a:cubicBezTo>
                    <a:pt x="161" y="320"/>
                    <a:pt x="161" y="320"/>
                    <a:pt x="161" y="320"/>
                  </a:cubicBezTo>
                  <a:cubicBezTo>
                    <a:pt x="162" y="320"/>
                    <a:pt x="163" y="320"/>
                    <a:pt x="163" y="321"/>
                  </a:cubicBezTo>
                  <a:cubicBezTo>
                    <a:pt x="163" y="321"/>
                    <a:pt x="164" y="321"/>
                    <a:pt x="164" y="321"/>
                  </a:cubicBezTo>
                  <a:cubicBezTo>
                    <a:pt x="166" y="323"/>
                    <a:pt x="166" y="323"/>
                    <a:pt x="166" y="323"/>
                  </a:cubicBezTo>
                  <a:cubicBezTo>
                    <a:pt x="166" y="323"/>
                    <a:pt x="166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3"/>
                    <a:pt x="167" y="323"/>
                    <a:pt x="167" y="323"/>
                  </a:cubicBezTo>
                  <a:cubicBezTo>
                    <a:pt x="167" y="324"/>
                    <a:pt x="168" y="324"/>
                    <a:pt x="168" y="324"/>
                  </a:cubicBezTo>
                  <a:cubicBezTo>
                    <a:pt x="175" y="329"/>
                    <a:pt x="175" y="329"/>
                    <a:pt x="175" y="329"/>
                  </a:cubicBezTo>
                  <a:cubicBezTo>
                    <a:pt x="176" y="329"/>
                    <a:pt x="177" y="330"/>
                    <a:pt x="178" y="331"/>
                  </a:cubicBezTo>
                  <a:cubicBezTo>
                    <a:pt x="179" y="331"/>
                    <a:pt x="179" y="331"/>
                    <a:pt x="179" y="331"/>
                  </a:cubicBezTo>
                  <a:cubicBezTo>
                    <a:pt x="180" y="331"/>
                    <a:pt x="180" y="332"/>
                    <a:pt x="181" y="332"/>
                  </a:cubicBezTo>
                  <a:cubicBezTo>
                    <a:pt x="181" y="332"/>
                    <a:pt x="181" y="332"/>
                    <a:pt x="182" y="332"/>
                  </a:cubicBezTo>
                  <a:cubicBezTo>
                    <a:pt x="183" y="333"/>
                    <a:pt x="183" y="333"/>
                    <a:pt x="183" y="333"/>
                  </a:cubicBezTo>
                  <a:cubicBezTo>
                    <a:pt x="188" y="336"/>
                    <a:pt x="191" y="336"/>
                    <a:pt x="193" y="336"/>
                  </a:cubicBezTo>
                  <a:cubicBezTo>
                    <a:pt x="196" y="336"/>
                    <a:pt x="198" y="333"/>
                    <a:pt x="199" y="328"/>
                  </a:cubicBezTo>
                  <a:cubicBezTo>
                    <a:pt x="199" y="324"/>
                    <a:pt x="203" y="321"/>
                    <a:pt x="207" y="321"/>
                  </a:cubicBezTo>
                  <a:cubicBezTo>
                    <a:pt x="229" y="321"/>
                    <a:pt x="229" y="321"/>
                    <a:pt x="229" y="321"/>
                  </a:cubicBezTo>
                  <a:cubicBezTo>
                    <a:pt x="229" y="321"/>
                    <a:pt x="229" y="320"/>
                    <a:pt x="230" y="320"/>
                  </a:cubicBezTo>
                  <a:cubicBezTo>
                    <a:pt x="231" y="312"/>
                    <a:pt x="231" y="309"/>
                    <a:pt x="231" y="307"/>
                  </a:cubicBezTo>
                  <a:cubicBezTo>
                    <a:pt x="231" y="306"/>
                    <a:pt x="231" y="301"/>
                    <a:pt x="249" y="294"/>
                  </a:cubicBezTo>
                  <a:cubicBezTo>
                    <a:pt x="250" y="294"/>
                    <a:pt x="251" y="293"/>
                    <a:pt x="252" y="293"/>
                  </a:cubicBezTo>
                  <a:cubicBezTo>
                    <a:pt x="266" y="292"/>
                    <a:pt x="266" y="292"/>
                    <a:pt x="266" y="292"/>
                  </a:cubicBezTo>
                  <a:cubicBezTo>
                    <a:pt x="268" y="292"/>
                    <a:pt x="271" y="293"/>
                    <a:pt x="272" y="295"/>
                  </a:cubicBezTo>
                  <a:cubicBezTo>
                    <a:pt x="274" y="296"/>
                    <a:pt x="275" y="298"/>
                    <a:pt x="275" y="301"/>
                  </a:cubicBezTo>
                  <a:cubicBezTo>
                    <a:pt x="275" y="316"/>
                    <a:pt x="275" y="316"/>
                    <a:pt x="275" y="316"/>
                  </a:cubicBezTo>
                  <a:cubicBezTo>
                    <a:pt x="275" y="316"/>
                    <a:pt x="276" y="317"/>
                    <a:pt x="278" y="320"/>
                  </a:cubicBezTo>
                  <a:cubicBezTo>
                    <a:pt x="278" y="320"/>
                    <a:pt x="279" y="321"/>
                    <a:pt x="279" y="321"/>
                  </a:cubicBezTo>
                  <a:cubicBezTo>
                    <a:pt x="279" y="321"/>
                    <a:pt x="279" y="321"/>
                    <a:pt x="279" y="321"/>
                  </a:cubicBezTo>
                  <a:cubicBezTo>
                    <a:pt x="279" y="321"/>
                    <a:pt x="279" y="321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0" y="322"/>
                    <a:pt x="280" y="322"/>
                    <a:pt x="280" y="322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1" y="323"/>
                    <a:pt x="281" y="323"/>
                    <a:pt x="281" y="323"/>
                  </a:cubicBezTo>
                  <a:cubicBezTo>
                    <a:pt x="284" y="326"/>
                    <a:pt x="286" y="328"/>
                    <a:pt x="288" y="330"/>
                  </a:cubicBezTo>
                  <a:cubicBezTo>
                    <a:pt x="288" y="326"/>
                    <a:pt x="289" y="320"/>
                    <a:pt x="291" y="312"/>
                  </a:cubicBezTo>
                  <a:cubicBezTo>
                    <a:pt x="292" y="310"/>
                    <a:pt x="293" y="308"/>
                    <a:pt x="294" y="306"/>
                  </a:cubicBezTo>
                  <a:cubicBezTo>
                    <a:pt x="294" y="305"/>
                    <a:pt x="295" y="305"/>
                    <a:pt x="295" y="304"/>
                  </a:cubicBezTo>
                  <a:cubicBezTo>
                    <a:pt x="296" y="304"/>
                    <a:pt x="296" y="303"/>
                    <a:pt x="296" y="303"/>
                  </a:cubicBezTo>
                  <a:cubicBezTo>
                    <a:pt x="298" y="302"/>
                    <a:pt x="299" y="301"/>
                    <a:pt x="300" y="300"/>
                  </a:cubicBezTo>
                  <a:cubicBezTo>
                    <a:pt x="302" y="299"/>
                    <a:pt x="304" y="298"/>
                    <a:pt x="307" y="297"/>
                  </a:cubicBezTo>
                  <a:cubicBezTo>
                    <a:pt x="308" y="297"/>
                    <a:pt x="309" y="296"/>
                    <a:pt x="310" y="296"/>
                  </a:cubicBezTo>
                  <a:cubicBezTo>
                    <a:pt x="310" y="296"/>
                    <a:pt x="311" y="296"/>
                    <a:pt x="311" y="296"/>
                  </a:cubicBezTo>
                  <a:cubicBezTo>
                    <a:pt x="317" y="295"/>
                    <a:pt x="322" y="295"/>
                    <a:pt x="325" y="295"/>
                  </a:cubicBezTo>
                  <a:cubicBezTo>
                    <a:pt x="326" y="295"/>
                    <a:pt x="327" y="295"/>
                    <a:pt x="328" y="295"/>
                  </a:cubicBezTo>
                  <a:cubicBezTo>
                    <a:pt x="328" y="295"/>
                    <a:pt x="328" y="295"/>
                    <a:pt x="328" y="295"/>
                  </a:cubicBezTo>
                  <a:cubicBezTo>
                    <a:pt x="332" y="285"/>
                    <a:pt x="346" y="245"/>
                    <a:pt x="346" y="227"/>
                  </a:cubicBezTo>
                  <a:cubicBezTo>
                    <a:pt x="346" y="213"/>
                    <a:pt x="327" y="190"/>
                    <a:pt x="310" y="175"/>
                  </a:cubicBezTo>
                  <a:cubicBezTo>
                    <a:pt x="310" y="175"/>
                    <a:pt x="310" y="175"/>
                    <a:pt x="310" y="175"/>
                  </a:cubicBezTo>
                  <a:cubicBezTo>
                    <a:pt x="291" y="173"/>
                    <a:pt x="291" y="173"/>
                    <a:pt x="291" y="173"/>
                  </a:cubicBezTo>
                  <a:cubicBezTo>
                    <a:pt x="287" y="172"/>
                    <a:pt x="284" y="169"/>
                    <a:pt x="283" y="165"/>
                  </a:cubicBezTo>
                  <a:cubicBezTo>
                    <a:pt x="282" y="154"/>
                    <a:pt x="275" y="141"/>
                    <a:pt x="270" y="133"/>
                  </a:cubicBezTo>
                  <a:cubicBezTo>
                    <a:pt x="268" y="130"/>
                    <a:pt x="268" y="127"/>
                    <a:pt x="269" y="124"/>
                  </a:cubicBezTo>
                  <a:cubicBezTo>
                    <a:pt x="271" y="121"/>
                    <a:pt x="274" y="120"/>
                    <a:pt x="278" y="121"/>
                  </a:cubicBezTo>
                  <a:cubicBezTo>
                    <a:pt x="284" y="122"/>
                    <a:pt x="284" y="122"/>
                    <a:pt x="284" y="122"/>
                  </a:cubicBezTo>
                  <a:cubicBezTo>
                    <a:pt x="285" y="122"/>
                    <a:pt x="285" y="121"/>
                    <a:pt x="285" y="121"/>
                  </a:cubicBezTo>
                  <a:cubicBezTo>
                    <a:pt x="285" y="121"/>
                    <a:pt x="285" y="121"/>
                    <a:pt x="285" y="121"/>
                  </a:cubicBezTo>
                  <a:cubicBezTo>
                    <a:pt x="288" y="97"/>
                    <a:pt x="288" y="97"/>
                    <a:pt x="288" y="97"/>
                  </a:cubicBezTo>
                  <a:cubicBezTo>
                    <a:pt x="288" y="96"/>
                    <a:pt x="287" y="96"/>
                    <a:pt x="287" y="96"/>
                  </a:cubicBezTo>
                  <a:cubicBezTo>
                    <a:pt x="287" y="96"/>
                    <a:pt x="287" y="96"/>
                    <a:pt x="287" y="96"/>
                  </a:cubicBezTo>
                  <a:cubicBezTo>
                    <a:pt x="249" y="96"/>
                    <a:pt x="249" y="96"/>
                    <a:pt x="249" y="96"/>
                  </a:cubicBezTo>
                  <a:cubicBezTo>
                    <a:pt x="247" y="96"/>
                    <a:pt x="244" y="95"/>
                    <a:pt x="243" y="93"/>
                  </a:cubicBezTo>
                  <a:cubicBezTo>
                    <a:pt x="241" y="92"/>
                    <a:pt x="241" y="89"/>
                    <a:pt x="241" y="87"/>
                  </a:cubicBezTo>
                  <a:cubicBezTo>
                    <a:pt x="245" y="26"/>
                    <a:pt x="245" y="26"/>
                    <a:pt x="245" y="26"/>
                  </a:cubicBezTo>
                  <a:cubicBezTo>
                    <a:pt x="245" y="26"/>
                    <a:pt x="245" y="26"/>
                    <a:pt x="245" y="25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36" y="8"/>
                    <a:pt x="236" y="8"/>
                    <a:pt x="235" y="8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219" y="7"/>
                    <a:pt x="219" y="7"/>
                    <a:pt x="21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7" y="7"/>
                    <a:pt x="187" y="7"/>
                    <a:pt x="187" y="7"/>
                  </a:cubicBezTo>
                  <a:cubicBezTo>
                    <a:pt x="171" y="22"/>
                    <a:pt x="152" y="44"/>
                    <a:pt x="148" y="58"/>
                  </a:cubicBezTo>
                  <a:cubicBezTo>
                    <a:pt x="147" y="61"/>
                    <a:pt x="143" y="63"/>
                    <a:pt x="140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5"/>
                    <a:pt x="71" y="78"/>
                    <a:pt x="66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78"/>
                    <a:pt x="24" y="79"/>
                    <a:pt x="23" y="79"/>
                  </a:cubicBezTo>
                  <a:cubicBezTo>
                    <a:pt x="21" y="92"/>
                    <a:pt x="21" y="98"/>
                    <a:pt x="21" y="99"/>
                  </a:cubicBezTo>
                  <a:cubicBezTo>
                    <a:pt x="25" y="102"/>
                    <a:pt x="48" y="117"/>
                    <a:pt x="45" y="126"/>
                  </a:cubicBezTo>
                  <a:cubicBezTo>
                    <a:pt x="45" y="129"/>
                    <a:pt x="41" y="132"/>
                    <a:pt x="38" y="135"/>
                  </a:cubicBezTo>
                  <a:cubicBezTo>
                    <a:pt x="35" y="138"/>
                    <a:pt x="31" y="141"/>
                    <a:pt x="30" y="144"/>
                  </a:cubicBezTo>
                  <a:cubicBezTo>
                    <a:pt x="29" y="151"/>
                    <a:pt x="32" y="176"/>
                    <a:pt x="34" y="180"/>
                  </a:cubicBezTo>
                  <a:cubicBezTo>
                    <a:pt x="35" y="184"/>
                    <a:pt x="31" y="189"/>
                    <a:pt x="20" y="199"/>
                  </a:cubicBezTo>
                  <a:cubicBezTo>
                    <a:pt x="15" y="202"/>
                    <a:pt x="9" y="208"/>
                    <a:pt x="8" y="210"/>
                  </a:cubicBezTo>
                  <a:cubicBezTo>
                    <a:pt x="8" y="211"/>
                    <a:pt x="8" y="211"/>
                    <a:pt x="8" y="212"/>
                  </a:cubicBezTo>
                  <a:cubicBezTo>
                    <a:pt x="9" y="218"/>
                    <a:pt x="11" y="230"/>
                    <a:pt x="19" y="232"/>
                  </a:cubicBezTo>
                  <a:cubicBezTo>
                    <a:pt x="31" y="234"/>
                    <a:pt x="39" y="238"/>
                    <a:pt x="39" y="247"/>
                  </a:cubicBezTo>
                  <a:cubicBezTo>
                    <a:pt x="39" y="249"/>
                    <a:pt x="37" y="253"/>
                    <a:pt x="33" y="265"/>
                  </a:cubicBezTo>
                  <a:cubicBezTo>
                    <a:pt x="29" y="277"/>
                    <a:pt x="18" y="306"/>
                    <a:pt x="21" y="310"/>
                  </a:cubicBezTo>
                  <a:cubicBezTo>
                    <a:pt x="22" y="312"/>
                    <a:pt x="23" y="313"/>
                    <a:pt x="24" y="315"/>
                  </a:cubicBezTo>
                  <a:cubicBezTo>
                    <a:pt x="26" y="318"/>
                    <a:pt x="27" y="321"/>
                    <a:pt x="28" y="325"/>
                  </a:cubicBezTo>
                  <a:cubicBezTo>
                    <a:pt x="28" y="328"/>
                    <a:pt x="29" y="331"/>
                    <a:pt x="31" y="334"/>
                  </a:cubicBezTo>
                  <a:cubicBezTo>
                    <a:pt x="33" y="337"/>
                    <a:pt x="36" y="338"/>
                    <a:pt x="40" y="339"/>
                  </a:cubicBezTo>
                  <a:cubicBezTo>
                    <a:pt x="44" y="341"/>
                    <a:pt x="48" y="343"/>
                    <a:pt x="49" y="347"/>
                  </a:cubicBezTo>
                  <a:cubicBezTo>
                    <a:pt x="50" y="347"/>
                    <a:pt x="53" y="347"/>
                    <a:pt x="54" y="347"/>
                  </a:cubicBezTo>
                  <a:cubicBezTo>
                    <a:pt x="55" y="347"/>
                    <a:pt x="57" y="347"/>
                    <a:pt x="58" y="347"/>
                  </a:cubicBezTo>
                  <a:close/>
                  <a:moveTo>
                    <a:pt x="50" y="347"/>
                  </a:moveTo>
                  <a:cubicBezTo>
                    <a:pt x="50" y="347"/>
                    <a:pt x="50" y="347"/>
                    <a:pt x="50" y="347"/>
                  </a:cubicBezTo>
                  <a:cubicBezTo>
                    <a:pt x="50" y="347"/>
                    <a:pt x="50" y="347"/>
                    <a:pt x="50" y="347"/>
                  </a:cubicBezTo>
                  <a:close/>
                  <a:moveTo>
                    <a:pt x="275" y="315"/>
                  </a:moveTo>
                  <a:cubicBezTo>
                    <a:pt x="275" y="315"/>
                    <a:pt x="275" y="315"/>
                    <a:pt x="275" y="315"/>
                  </a:cubicBezTo>
                  <a:cubicBezTo>
                    <a:pt x="275" y="315"/>
                    <a:pt x="275" y="315"/>
                    <a:pt x="275" y="315"/>
                  </a:cubicBezTo>
                  <a:close/>
                  <a:moveTo>
                    <a:pt x="8" y="210"/>
                  </a:moveTo>
                  <a:cubicBezTo>
                    <a:pt x="8" y="210"/>
                    <a:pt x="8" y="210"/>
                    <a:pt x="8" y="210"/>
                  </a:cubicBezTo>
                  <a:close/>
                  <a:moveTo>
                    <a:pt x="20" y="99"/>
                  </a:moveTo>
                  <a:cubicBezTo>
                    <a:pt x="20" y="99"/>
                    <a:pt x="20" y="99"/>
                    <a:pt x="21" y="99"/>
                  </a:cubicBezTo>
                  <a:cubicBezTo>
                    <a:pt x="20" y="99"/>
                    <a:pt x="20" y="99"/>
                    <a:pt x="20" y="99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65AED224-1E10-4A9D-9621-07572CA0B0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871076" y="49577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D94129F6-3D88-4B4F-B34A-D5EA827E5E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4801" y="4891088"/>
              <a:ext cx="1006475" cy="1033463"/>
            </a:xfrm>
            <a:custGeom>
              <a:avLst/>
              <a:gdLst>
                <a:gd name="T0" fmla="*/ 423 w 423"/>
                <a:gd name="T1" fmla="*/ 228 h 434"/>
                <a:gd name="T2" fmla="*/ 422 w 423"/>
                <a:gd name="T3" fmla="*/ 238 h 434"/>
                <a:gd name="T4" fmla="*/ 392 w 423"/>
                <a:gd name="T5" fmla="*/ 296 h 434"/>
                <a:gd name="T6" fmla="*/ 346 w 423"/>
                <a:gd name="T7" fmla="*/ 307 h 434"/>
                <a:gd name="T8" fmla="*/ 372 w 423"/>
                <a:gd name="T9" fmla="*/ 350 h 434"/>
                <a:gd name="T10" fmla="*/ 345 w 423"/>
                <a:gd name="T11" fmla="*/ 396 h 434"/>
                <a:gd name="T12" fmla="*/ 337 w 423"/>
                <a:gd name="T13" fmla="*/ 433 h 434"/>
                <a:gd name="T14" fmla="*/ 271 w 423"/>
                <a:gd name="T15" fmla="*/ 413 h 434"/>
                <a:gd name="T16" fmla="*/ 257 w 423"/>
                <a:gd name="T17" fmla="*/ 434 h 434"/>
                <a:gd name="T18" fmla="*/ 169 w 423"/>
                <a:gd name="T19" fmla="*/ 388 h 434"/>
                <a:gd name="T20" fmla="*/ 164 w 423"/>
                <a:gd name="T21" fmla="*/ 373 h 434"/>
                <a:gd name="T22" fmla="*/ 164 w 423"/>
                <a:gd name="T23" fmla="*/ 366 h 434"/>
                <a:gd name="T24" fmla="*/ 119 w 423"/>
                <a:gd name="T25" fmla="*/ 337 h 434"/>
                <a:gd name="T26" fmla="*/ 34 w 423"/>
                <a:gd name="T27" fmla="*/ 294 h 434"/>
                <a:gd name="T28" fmla="*/ 1 w 423"/>
                <a:gd name="T29" fmla="*/ 276 h 434"/>
                <a:gd name="T30" fmla="*/ 2 w 423"/>
                <a:gd name="T31" fmla="*/ 269 h 434"/>
                <a:gd name="T32" fmla="*/ 3 w 423"/>
                <a:gd name="T33" fmla="*/ 266 h 434"/>
                <a:gd name="T34" fmla="*/ 25 w 423"/>
                <a:gd name="T35" fmla="*/ 244 h 434"/>
                <a:gd name="T36" fmla="*/ 139 w 423"/>
                <a:gd name="T37" fmla="*/ 259 h 434"/>
                <a:gd name="T38" fmla="*/ 201 w 423"/>
                <a:gd name="T39" fmla="*/ 176 h 434"/>
                <a:gd name="T40" fmla="*/ 204 w 423"/>
                <a:gd name="T41" fmla="*/ 149 h 434"/>
                <a:gd name="T42" fmla="*/ 207 w 423"/>
                <a:gd name="T43" fmla="*/ 143 h 434"/>
                <a:gd name="T44" fmla="*/ 209 w 423"/>
                <a:gd name="T45" fmla="*/ 134 h 434"/>
                <a:gd name="T46" fmla="*/ 212 w 423"/>
                <a:gd name="T47" fmla="*/ 114 h 434"/>
                <a:gd name="T48" fmla="*/ 213 w 423"/>
                <a:gd name="T49" fmla="*/ 103 h 434"/>
                <a:gd name="T50" fmla="*/ 217 w 423"/>
                <a:gd name="T51" fmla="*/ 93 h 434"/>
                <a:gd name="T52" fmla="*/ 234 w 423"/>
                <a:gd name="T53" fmla="*/ 86 h 434"/>
                <a:gd name="T54" fmla="*/ 255 w 423"/>
                <a:gd name="T55" fmla="*/ 45 h 434"/>
                <a:gd name="T56" fmla="*/ 255 w 423"/>
                <a:gd name="T57" fmla="*/ 26 h 434"/>
                <a:gd name="T58" fmla="*/ 284 w 423"/>
                <a:gd name="T59" fmla="*/ 28 h 434"/>
                <a:gd name="T60" fmla="*/ 288 w 423"/>
                <a:gd name="T61" fmla="*/ 30 h 434"/>
                <a:gd name="T62" fmla="*/ 292 w 423"/>
                <a:gd name="T63" fmla="*/ 33 h 434"/>
                <a:gd name="T64" fmla="*/ 300 w 423"/>
                <a:gd name="T65" fmla="*/ 38 h 434"/>
                <a:gd name="T66" fmla="*/ 303 w 423"/>
                <a:gd name="T67" fmla="*/ 40 h 434"/>
                <a:gd name="T68" fmla="*/ 325 w 423"/>
                <a:gd name="T69" fmla="*/ 33 h 434"/>
                <a:gd name="T70" fmla="*/ 356 w 423"/>
                <a:gd name="T71" fmla="*/ 25 h 434"/>
                <a:gd name="T72" fmla="*/ 375 w 423"/>
                <a:gd name="T73" fmla="*/ 1 h 434"/>
                <a:gd name="T74" fmla="*/ 394 w 423"/>
                <a:gd name="T75" fmla="*/ 20 h 434"/>
                <a:gd name="T76" fmla="*/ 398 w 423"/>
                <a:gd name="T77" fmla="*/ 26 h 434"/>
                <a:gd name="T78" fmla="*/ 400 w 423"/>
                <a:gd name="T79" fmla="*/ 28 h 434"/>
                <a:gd name="T80" fmla="*/ 400 w 423"/>
                <a:gd name="T81" fmla="*/ 28 h 434"/>
                <a:gd name="T82" fmla="*/ 401 w 423"/>
                <a:gd name="T83" fmla="*/ 29 h 434"/>
                <a:gd name="T84" fmla="*/ 412 w 423"/>
                <a:gd name="T85" fmla="*/ 39 h 434"/>
                <a:gd name="T86" fmla="*/ 412 w 423"/>
                <a:gd name="T87" fmla="*/ 46 h 434"/>
                <a:gd name="T88" fmla="*/ 392 w 423"/>
                <a:gd name="T89" fmla="*/ 158 h 434"/>
                <a:gd name="T90" fmla="*/ 422 w 423"/>
                <a:gd name="T91" fmla="*/ 204 h 434"/>
                <a:gd name="T92" fmla="*/ 423 w 423"/>
                <a:gd name="T9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3" h="434">
                  <a:moveTo>
                    <a:pt x="423" y="219"/>
                  </a:moveTo>
                  <a:cubicBezTo>
                    <a:pt x="423" y="222"/>
                    <a:pt x="423" y="225"/>
                    <a:pt x="423" y="227"/>
                  </a:cubicBezTo>
                  <a:cubicBezTo>
                    <a:pt x="423" y="228"/>
                    <a:pt x="423" y="228"/>
                    <a:pt x="423" y="228"/>
                  </a:cubicBezTo>
                  <a:cubicBezTo>
                    <a:pt x="423" y="230"/>
                    <a:pt x="423" y="232"/>
                    <a:pt x="423" y="233"/>
                  </a:cubicBezTo>
                  <a:cubicBezTo>
                    <a:pt x="422" y="235"/>
                    <a:pt x="422" y="236"/>
                    <a:pt x="422" y="237"/>
                  </a:cubicBezTo>
                  <a:cubicBezTo>
                    <a:pt x="422" y="237"/>
                    <a:pt x="422" y="238"/>
                    <a:pt x="422" y="238"/>
                  </a:cubicBezTo>
                  <a:cubicBezTo>
                    <a:pt x="422" y="238"/>
                    <a:pt x="422" y="239"/>
                    <a:pt x="422" y="239"/>
                  </a:cubicBezTo>
                  <a:cubicBezTo>
                    <a:pt x="422" y="239"/>
                    <a:pt x="396" y="228"/>
                    <a:pt x="392" y="249"/>
                  </a:cubicBezTo>
                  <a:cubicBezTo>
                    <a:pt x="387" y="271"/>
                    <a:pt x="390" y="289"/>
                    <a:pt x="392" y="296"/>
                  </a:cubicBezTo>
                  <a:cubicBezTo>
                    <a:pt x="392" y="299"/>
                    <a:pt x="396" y="306"/>
                    <a:pt x="399" y="313"/>
                  </a:cubicBezTo>
                  <a:cubicBezTo>
                    <a:pt x="401" y="316"/>
                    <a:pt x="397" y="321"/>
                    <a:pt x="394" y="319"/>
                  </a:cubicBezTo>
                  <a:cubicBezTo>
                    <a:pt x="378" y="311"/>
                    <a:pt x="353" y="301"/>
                    <a:pt x="346" y="307"/>
                  </a:cubicBezTo>
                  <a:cubicBezTo>
                    <a:pt x="336" y="316"/>
                    <a:pt x="342" y="329"/>
                    <a:pt x="346" y="333"/>
                  </a:cubicBezTo>
                  <a:cubicBezTo>
                    <a:pt x="349" y="336"/>
                    <a:pt x="362" y="341"/>
                    <a:pt x="369" y="343"/>
                  </a:cubicBezTo>
                  <a:cubicBezTo>
                    <a:pt x="372" y="344"/>
                    <a:pt x="373" y="347"/>
                    <a:pt x="372" y="350"/>
                  </a:cubicBezTo>
                  <a:cubicBezTo>
                    <a:pt x="348" y="390"/>
                    <a:pt x="348" y="390"/>
                    <a:pt x="348" y="390"/>
                  </a:cubicBezTo>
                  <a:cubicBezTo>
                    <a:pt x="348" y="391"/>
                    <a:pt x="348" y="391"/>
                    <a:pt x="348" y="391"/>
                  </a:cubicBezTo>
                  <a:cubicBezTo>
                    <a:pt x="345" y="396"/>
                    <a:pt x="345" y="396"/>
                    <a:pt x="345" y="396"/>
                  </a:cubicBezTo>
                  <a:cubicBezTo>
                    <a:pt x="344" y="397"/>
                    <a:pt x="344" y="397"/>
                    <a:pt x="344" y="398"/>
                  </a:cubicBezTo>
                  <a:cubicBezTo>
                    <a:pt x="344" y="402"/>
                    <a:pt x="341" y="419"/>
                    <a:pt x="342" y="428"/>
                  </a:cubicBezTo>
                  <a:cubicBezTo>
                    <a:pt x="342" y="431"/>
                    <a:pt x="340" y="433"/>
                    <a:pt x="337" y="433"/>
                  </a:cubicBezTo>
                  <a:cubicBezTo>
                    <a:pt x="309" y="433"/>
                    <a:pt x="309" y="433"/>
                    <a:pt x="309" y="433"/>
                  </a:cubicBezTo>
                  <a:cubicBezTo>
                    <a:pt x="307" y="433"/>
                    <a:pt x="305" y="432"/>
                    <a:pt x="304" y="431"/>
                  </a:cubicBezTo>
                  <a:cubicBezTo>
                    <a:pt x="302" y="424"/>
                    <a:pt x="295" y="412"/>
                    <a:pt x="271" y="413"/>
                  </a:cubicBezTo>
                  <a:cubicBezTo>
                    <a:pt x="269" y="413"/>
                    <a:pt x="268" y="414"/>
                    <a:pt x="267" y="416"/>
                  </a:cubicBezTo>
                  <a:cubicBezTo>
                    <a:pt x="261" y="431"/>
                    <a:pt x="261" y="431"/>
                    <a:pt x="261" y="431"/>
                  </a:cubicBezTo>
                  <a:cubicBezTo>
                    <a:pt x="260" y="432"/>
                    <a:pt x="258" y="433"/>
                    <a:pt x="257" y="434"/>
                  </a:cubicBezTo>
                  <a:cubicBezTo>
                    <a:pt x="230" y="434"/>
                    <a:pt x="230" y="434"/>
                    <a:pt x="230" y="434"/>
                  </a:cubicBezTo>
                  <a:cubicBezTo>
                    <a:pt x="228" y="434"/>
                    <a:pt x="227" y="433"/>
                    <a:pt x="226" y="432"/>
                  </a:cubicBezTo>
                  <a:cubicBezTo>
                    <a:pt x="220" y="423"/>
                    <a:pt x="197" y="390"/>
                    <a:pt x="169" y="388"/>
                  </a:cubicBezTo>
                  <a:cubicBezTo>
                    <a:pt x="167" y="388"/>
                    <a:pt x="165" y="386"/>
                    <a:pt x="165" y="384"/>
                  </a:cubicBezTo>
                  <a:cubicBezTo>
                    <a:pt x="165" y="380"/>
                    <a:pt x="165" y="377"/>
                    <a:pt x="165" y="374"/>
                  </a:cubicBezTo>
                  <a:cubicBezTo>
                    <a:pt x="165" y="374"/>
                    <a:pt x="164" y="373"/>
                    <a:pt x="164" y="373"/>
                  </a:cubicBezTo>
                  <a:cubicBezTo>
                    <a:pt x="164" y="371"/>
                    <a:pt x="164" y="370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6"/>
                  </a:cubicBezTo>
                  <a:cubicBezTo>
                    <a:pt x="164" y="365"/>
                    <a:pt x="164" y="364"/>
                    <a:pt x="164" y="363"/>
                  </a:cubicBezTo>
                  <a:cubicBezTo>
                    <a:pt x="164" y="363"/>
                    <a:pt x="164" y="363"/>
                    <a:pt x="164" y="362"/>
                  </a:cubicBezTo>
                  <a:cubicBezTo>
                    <a:pt x="163" y="360"/>
                    <a:pt x="135" y="337"/>
                    <a:pt x="119" y="337"/>
                  </a:cubicBezTo>
                  <a:cubicBezTo>
                    <a:pt x="102" y="337"/>
                    <a:pt x="84" y="315"/>
                    <a:pt x="80" y="311"/>
                  </a:cubicBezTo>
                  <a:cubicBezTo>
                    <a:pt x="76" y="307"/>
                    <a:pt x="51" y="312"/>
                    <a:pt x="47" y="311"/>
                  </a:cubicBezTo>
                  <a:cubicBezTo>
                    <a:pt x="42" y="310"/>
                    <a:pt x="38" y="296"/>
                    <a:pt x="34" y="294"/>
                  </a:cubicBezTo>
                  <a:cubicBezTo>
                    <a:pt x="31" y="292"/>
                    <a:pt x="5" y="295"/>
                    <a:pt x="2" y="294"/>
                  </a:cubicBezTo>
                  <a:cubicBezTo>
                    <a:pt x="0" y="293"/>
                    <a:pt x="0" y="283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6"/>
                    <a:pt x="1" y="276"/>
                    <a:pt x="1" y="276"/>
                  </a:cubicBezTo>
                  <a:cubicBezTo>
                    <a:pt x="1" y="274"/>
                    <a:pt x="1" y="272"/>
                    <a:pt x="1" y="270"/>
                  </a:cubicBezTo>
                  <a:cubicBezTo>
                    <a:pt x="1" y="270"/>
                    <a:pt x="2" y="269"/>
                    <a:pt x="2" y="269"/>
                  </a:cubicBezTo>
                  <a:cubicBezTo>
                    <a:pt x="2" y="268"/>
                    <a:pt x="2" y="268"/>
                    <a:pt x="2" y="268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3" y="266"/>
                    <a:pt x="3" y="266"/>
                    <a:pt x="3" y="266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1" y="245"/>
                    <a:pt x="21" y="245"/>
                    <a:pt x="21" y="245"/>
                  </a:cubicBezTo>
                  <a:cubicBezTo>
                    <a:pt x="22" y="244"/>
                    <a:pt x="23" y="244"/>
                    <a:pt x="25" y="244"/>
                  </a:cubicBezTo>
                  <a:cubicBezTo>
                    <a:pt x="104" y="245"/>
                    <a:pt x="104" y="245"/>
                    <a:pt x="104" y="245"/>
                  </a:cubicBezTo>
                  <a:cubicBezTo>
                    <a:pt x="105" y="246"/>
                    <a:pt x="105" y="246"/>
                    <a:pt x="106" y="246"/>
                  </a:cubicBezTo>
                  <a:cubicBezTo>
                    <a:pt x="111" y="248"/>
                    <a:pt x="133" y="259"/>
                    <a:pt x="139" y="259"/>
                  </a:cubicBezTo>
                  <a:cubicBezTo>
                    <a:pt x="146" y="259"/>
                    <a:pt x="154" y="253"/>
                    <a:pt x="156" y="247"/>
                  </a:cubicBezTo>
                  <a:cubicBezTo>
                    <a:pt x="158" y="241"/>
                    <a:pt x="147" y="213"/>
                    <a:pt x="159" y="203"/>
                  </a:cubicBezTo>
                  <a:cubicBezTo>
                    <a:pt x="171" y="194"/>
                    <a:pt x="198" y="183"/>
                    <a:pt x="201" y="176"/>
                  </a:cubicBezTo>
                  <a:cubicBezTo>
                    <a:pt x="204" y="170"/>
                    <a:pt x="203" y="158"/>
                    <a:pt x="203" y="153"/>
                  </a:cubicBezTo>
                  <a:cubicBezTo>
                    <a:pt x="203" y="152"/>
                    <a:pt x="203" y="151"/>
                    <a:pt x="203" y="150"/>
                  </a:cubicBezTo>
                  <a:cubicBezTo>
                    <a:pt x="204" y="150"/>
                    <a:pt x="204" y="150"/>
                    <a:pt x="204" y="149"/>
                  </a:cubicBezTo>
                  <a:cubicBezTo>
                    <a:pt x="204" y="149"/>
                    <a:pt x="204" y="149"/>
                    <a:pt x="205" y="148"/>
                  </a:cubicBezTo>
                  <a:cubicBezTo>
                    <a:pt x="205" y="148"/>
                    <a:pt x="205" y="147"/>
                    <a:pt x="206" y="146"/>
                  </a:cubicBezTo>
                  <a:cubicBezTo>
                    <a:pt x="206" y="145"/>
                    <a:pt x="206" y="144"/>
                    <a:pt x="207" y="143"/>
                  </a:cubicBezTo>
                  <a:cubicBezTo>
                    <a:pt x="207" y="142"/>
                    <a:pt x="207" y="141"/>
                    <a:pt x="208" y="140"/>
                  </a:cubicBezTo>
                  <a:cubicBezTo>
                    <a:pt x="208" y="139"/>
                    <a:pt x="208" y="137"/>
                    <a:pt x="209" y="136"/>
                  </a:cubicBezTo>
                  <a:cubicBezTo>
                    <a:pt x="209" y="135"/>
                    <a:pt x="209" y="135"/>
                    <a:pt x="209" y="134"/>
                  </a:cubicBezTo>
                  <a:cubicBezTo>
                    <a:pt x="209" y="134"/>
                    <a:pt x="209" y="134"/>
                    <a:pt x="209" y="134"/>
                  </a:cubicBezTo>
                  <a:cubicBezTo>
                    <a:pt x="209" y="133"/>
                    <a:pt x="210" y="131"/>
                    <a:pt x="210" y="130"/>
                  </a:cubicBezTo>
                  <a:cubicBezTo>
                    <a:pt x="211" y="125"/>
                    <a:pt x="212" y="119"/>
                    <a:pt x="212" y="114"/>
                  </a:cubicBezTo>
                  <a:cubicBezTo>
                    <a:pt x="212" y="113"/>
                    <a:pt x="213" y="111"/>
                    <a:pt x="213" y="110"/>
                  </a:cubicBezTo>
                  <a:cubicBezTo>
                    <a:pt x="213" y="109"/>
                    <a:pt x="213" y="108"/>
                    <a:pt x="213" y="107"/>
                  </a:cubicBezTo>
                  <a:cubicBezTo>
                    <a:pt x="213" y="105"/>
                    <a:pt x="213" y="104"/>
                    <a:pt x="213" y="103"/>
                  </a:cubicBezTo>
                  <a:cubicBezTo>
                    <a:pt x="214" y="101"/>
                    <a:pt x="214" y="98"/>
                    <a:pt x="214" y="97"/>
                  </a:cubicBezTo>
                  <a:cubicBezTo>
                    <a:pt x="214" y="97"/>
                    <a:pt x="214" y="96"/>
                    <a:pt x="214" y="96"/>
                  </a:cubicBezTo>
                  <a:cubicBezTo>
                    <a:pt x="214" y="95"/>
                    <a:pt x="215" y="94"/>
                    <a:pt x="217" y="93"/>
                  </a:cubicBezTo>
                  <a:cubicBezTo>
                    <a:pt x="218" y="92"/>
                    <a:pt x="218" y="92"/>
                    <a:pt x="218" y="92"/>
                  </a:cubicBezTo>
                  <a:cubicBezTo>
                    <a:pt x="232" y="87"/>
                    <a:pt x="232" y="87"/>
                    <a:pt x="232" y="87"/>
                  </a:cubicBezTo>
                  <a:cubicBezTo>
                    <a:pt x="233" y="87"/>
                    <a:pt x="233" y="86"/>
                    <a:pt x="234" y="86"/>
                  </a:cubicBezTo>
                  <a:cubicBezTo>
                    <a:pt x="259" y="54"/>
                    <a:pt x="259" y="54"/>
                    <a:pt x="259" y="54"/>
                  </a:cubicBezTo>
                  <a:cubicBezTo>
                    <a:pt x="261" y="52"/>
                    <a:pt x="261" y="50"/>
                    <a:pt x="259" y="48"/>
                  </a:cubicBezTo>
                  <a:cubicBezTo>
                    <a:pt x="255" y="45"/>
                    <a:pt x="255" y="45"/>
                    <a:pt x="255" y="45"/>
                  </a:cubicBezTo>
                  <a:cubicBezTo>
                    <a:pt x="254" y="44"/>
                    <a:pt x="254" y="43"/>
                    <a:pt x="253" y="42"/>
                  </a:cubicBezTo>
                  <a:cubicBezTo>
                    <a:pt x="251" y="32"/>
                    <a:pt x="251" y="32"/>
                    <a:pt x="251" y="32"/>
                  </a:cubicBezTo>
                  <a:cubicBezTo>
                    <a:pt x="250" y="29"/>
                    <a:pt x="252" y="26"/>
                    <a:pt x="255" y="26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4" y="28"/>
                    <a:pt x="284" y="28"/>
                    <a:pt x="284" y="28"/>
                  </a:cubicBezTo>
                  <a:cubicBezTo>
                    <a:pt x="285" y="28"/>
                    <a:pt x="286" y="29"/>
                    <a:pt x="287" y="30"/>
                  </a:cubicBezTo>
                  <a:cubicBezTo>
                    <a:pt x="287" y="30"/>
                    <a:pt x="287" y="30"/>
                    <a:pt x="288" y="30"/>
                  </a:cubicBezTo>
                  <a:cubicBezTo>
                    <a:pt x="288" y="30"/>
                    <a:pt x="288" y="30"/>
                    <a:pt x="288" y="30"/>
                  </a:cubicBezTo>
                  <a:cubicBezTo>
                    <a:pt x="288" y="31"/>
                    <a:pt x="289" y="31"/>
                    <a:pt x="290" y="32"/>
                  </a:cubicBezTo>
                  <a:cubicBezTo>
                    <a:pt x="290" y="32"/>
                    <a:pt x="290" y="32"/>
                    <a:pt x="290" y="32"/>
                  </a:cubicBezTo>
                  <a:cubicBezTo>
                    <a:pt x="291" y="32"/>
                    <a:pt x="291" y="33"/>
                    <a:pt x="292" y="33"/>
                  </a:cubicBezTo>
                  <a:cubicBezTo>
                    <a:pt x="293" y="34"/>
                    <a:pt x="294" y="34"/>
                    <a:pt x="295" y="35"/>
                  </a:cubicBezTo>
                  <a:cubicBezTo>
                    <a:pt x="295" y="35"/>
                    <a:pt x="296" y="35"/>
                    <a:pt x="296" y="36"/>
                  </a:cubicBezTo>
                  <a:cubicBezTo>
                    <a:pt x="297" y="36"/>
                    <a:pt x="298" y="37"/>
                    <a:pt x="300" y="38"/>
                  </a:cubicBezTo>
                  <a:cubicBezTo>
                    <a:pt x="300" y="38"/>
                    <a:pt x="300" y="38"/>
                    <a:pt x="300" y="38"/>
                  </a:cubicBezTo>
                  <a:cubicBezTo>
                    <a:pt x="301" y="38"/>
                    <a:pt x="301" y="39"/>
                    <a:pt x="302" y="39"/>
                  </a:cubicBezTo>
                  <a:cubicBezTo>
                    <a:pt x="302" y="39"/>
                    <a:pt x="303" y="40"/>
                    <a:pt x="303" y="40"/>
                  </a:cubicBezTo>
                  <a:cubicBezTo>
                    <a:pt x="304" y="40"/>
                    <a:pt x="304" y="40"/>
                    <a:pt x="304" y="40"/>
                  </a:cubicBezTo>
                  <a:cubicBezTo>
                    <a:pt x="309" y="42"/>
                    <a:pt x="313" y="44"/>
                    <a:pt x="316" y="44"/>
                  </a:cubicBezTo>
                  <a:cubicBezTo>
                    <a:pt x="322" y="44"/>
                    <a:pt x="325" y="37"/>
                    <a:pt x="325" y="33"/>
                  </a:cubicBezTo>
                  <a:cubicBezTo>
                    <a:pt x="326" y="30"/>
                    <a:pt x="327" y="29"/>
                    <a:pt x="330" y="29"/>
                  </a:cubicBezTo>
                  <a:cubicBezTo>
                    <a:pt x="352" y="28"/>
                    <a:pt x="352" y="28"/>
                    <a:pt x="352" y="28"/>
                  </a:cubicBezTo>
                  <a:cubicBezTo>
                    <a:pt x="354" y="28"/>
                    <a:pt x="356" y="27"/>
                    <a:pt x="356" y="25"/>
                  </a:cubicBezTo>
                  <a:cubicBezTo>
                    <a:pt x="357" y="21"/>
                    <a:pt x="358" y="14"/>
                    <a:pt x="358" y="11"/>
                  </a:cubicBezTo>
                  <a:cubicBezTo>
                    <a:pt x="358" y="7"/>
                    <a:pt x="371" y="2"/>
                    <a:pt x="374" y="1"/>
                  </a:cubicBezTo>
                  <a:cubicBezTo>
                    <a:pt x="374" y="1"/>
                    <a:pt x="374" y="1"/>
                    <a:pt x="375" y="1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20"/>
                    <a:pt x="394" y="20"/>
                    <a:pt x="394" y="20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4" y="21"/>
                    <a:pt x="394" y="21"/>
                    <a:pt x="394" y="21"/>
                  </a:cubicBezTo>
                  <a:cubicBezTo>
                    <a:pt x="395" y="23"/>
                    <a:pt x="396" y="24"/>
                    <a:pt x="398" y="26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399" y="27"/>
                    <a:pt x="399" y="27"/>
                  </a:cubicBezTo>
                  <a:cubicBezTo>
                    <a:pt x="399" y="27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8"/>
                    <a:pt x="400" y="28"/>
                    <a:pt x="400" y="28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1" y="29"/>
                    <a:pt x="401" y="29"/>
                    <a:pt x="401" y="29"/>
                  </a:cubicBezTo>
                  <a:cubicBezTo>
                    <a:pt x="401" y="29"/>
                    <a:pt x="402" y="30"/>
                    <a:pt x="402" y="30"/>
                  </a:cubicBezTo>
                  <a:cubicBezTo>
                    <a:pt x="405" y="33"/>
                    <a:pt x="408" y="35"/>
                    <a:pt x="410" y="38"/>
                  </a:cubicBezTo>
                  <a:cubicBezTo>
                    <a:pt x="411" y="38"/>
                    <a:pt x="411" y="39"/>
                    <a:pt x="412" y="39"/>
                  </a:cubicBezTo>
                  <a:cubicBezTo>
                    <a:pt x="412" y="40"/>
                    <a:pt x="412" y="40"/>
                    <a:pt x="412" y="40"/>
                  </a:cubicBezTo>
                  <a:cubicBezTo>
                    <a:pt x="415" y="42"/>
                    <a:pt x="416" y="43"/>
                    <a:pt x="417" y="44"/>
                  </a:cubicBezTo>
                  <a:cubicBezTo>
                    <a:pt x="412" y="46"/>
                    <a:pt x="412" y="46"/>
                    <a:pt x="412" y="46"/>
                  </a:cubicBezTo>
                  <a:cubicBezTo>
                    <a:pt x="394" y="56"/>
                    <a:pt x="394" y="56"/>
                    <a:pt x="394" y="56"/>
                  </a:cubicBezTo>
                  <a:cubicBezTo>
                    <a:pt x="393" y="57"/>
                    <a:pt x="392" y="58"/>
                    <a:pt x="392" y="60"/>
                  </a:cubicBezTo>
                  <a:cubicBezTo>
                    <a:pt x="392" y="158"/>
                    <a:pt x="392" y="158"/>
                    <a:pt x="392" y="158"/>
                  </a:cubicBezTo>
                  <a:cubicBezTo>
                    <a:pt x="392" y="159"/>
                    <a:pt x="392" y="161"/>
                    <a:pt x="393" y="161"/>
                  </a:cubicBezTo>
                  <a:cubicBezTo>
                    <a:pt x="399" y="166"/>
                    <a:pt x="419" y="182"/>
                    <a:pt x="422" y="200"/>
                  </a:cubicBezTo>
                  <a:cubicBezTo>
                    <a:pt x="422" y="201"/>
                    <a:pt x="422" y="203"/>
                    <a:pt x="422" y="204"/>
                  </a:cubicBezTo>
                  <a:cubicBezTo>
                    <a:pt x="423" y="206"/>
                    <a:pt x="423" y="207"/>
                    <a:pt x="423" y="208"/>
                  </a:cubicBezTo>
                  <a:cubicBezTo>
                    <a:pt x="423" y="210"/>
                    <a:pt x="423" y="212"/>
                    <a:pt x="423" y="214"/>
                  </a:cubicBezTo>
                  <a:cubicBezTo>
                    <a:pt x="423" y="215"/>
                    <a:pt x="423" y="217"/>
                    <a:pt x="423" y="21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AEA4F4DB-431E-43FB-AC16-9121C670A9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85276" y="4881563"/>
              <a:ext cx="1025525" cy="1049338"/>
            </a:xfrm>
            <a:custGeom>
              <a:avLst/>
              <a:gdLst>
                <a:gd name="T0" fmla="*/ 164 w 431"/>
                <a:gd name="T1" fmla="*/ 369 h 441"/>
                <a:gd name="T2" fmla="*/ 82 w 431"/>
                <a:gd name="T3" fmla="*/ 318 h 441"/>
                <a:gd name="T4" fmla="*/ 19 w 431"/>
                <a:gd name="T5" fmla="*/ 301 h 441"/>
                <a:gd name="T6" fmla="*/ 2 w 431"/>
                <a:gd name="T7" fmla="*/ 271 h 441"/>
                <a:gd name="T8" fmla="*/ 23 w 431"/>
                <a:gd name="T9" fmla="*/ 246 h 441"/>
                <a:gd name="T10" fmla="*/ 156 w 431"/>
                <a:gd name="T11" fmla="*/ 250 h 441"/>
                <a:gd name="T12" fmla="*/ 203 w 431"/>
                <a:gd name="T13" fmla="*/ 157 h 441"/>
                <a:gd name="T14" fmla="*/ 206 w 431"/>
                <a:gd name="T15" fmla="*/ 149 h 441"/>
                <a:gd name="T16" fmla="*/ 210 w 431"/>
                <a:gd name="T17" fmla="*/ 137 h 441"/>
                <a:gd name="T18" fmla="*/ 214 w 431"/>
                <a:gd name="T19" fmla="*/ 110 h 441"/>
                <a:gd name="T20" fmla="*/ 235 w 431"/>
                <a:gd name="T21" fmla="*/ 88 h 441"/>
                <a:gd name="T22" fmla="*/ 254 w 431"/>
                <a:gd name="T23" fmla="*/ 47 h 441"/>
                <a:gd name="T24" fmla="*/ 291 w 431"/>
                <a:gd name="T25" fmla="*/ 29 h 441"/>
                <a:gd name="T26" fmla="*/ 295 w 431"/>
                <a:gd name="T27" fmla="*/ 32 h 441"/>
                <a:gd name="T28" fmla="*/ 306 w 431"/>
                <a:gd name="T29" fmla="*/ 39 h 441"/>
                <a:gd name="T30" fmla="*/ 326 w 431"/>
                <a:gd name="T31" fmla="*/ 36 h 441"/>
                <a:gd name="T32" fmla="*/ 376 w 431"/>
                <a:gd name="T33" fmla="*/ 2 h 441"/>
                <a:gd name="T34" fmla="*/ 402 w 431"/>
                <a:gd name="T35" fmla="*/ 24 h 441"/>
                <a:gd name="T36" fmla="*/ 407 w 431"/>
                <a:gd name="T37" fmla="*/ 30 h 441"/>
                <a:gd name="T38" fmla="*/ 416 w 431"/>
                <a:gd name="T39" fmla="*/ 39 h 441"/>
                <a:gd name="T40" fmla="*/ 423 w 431"/>
                <a:gd name="T41" fmla="*/ 51 h 441"/>
                <a:gd name="T42" fmla="*/ 429 w 431"/>
                <a:gd name="T43" fmla="*/ 203 h 441"/>
                <a:gd name="T44" fmla="*/ 431 w 431"/>
                <a:gd name="T45" fmla="*/ 222 h 441"/>
                <a:gd name="T46" fmla="*/ 430 w 431"/>
                <a:gd name="T47" fmla="*/ 240 h 441"/>
                <a:gd name="T48" fmla="*/ 428 w 431"/>
                <a:gd name="T49" fmla="*/ 246 h 441"/>
                <a:gd name="T50" fmla="*/ 407 w 431"/>
                <a:gd name="T51" fmla="*/ 315 h 441"/>
                <a:gd name="T52" fmla="*/ 352 w 431"/>
                <a:gd name="T53" fmla="*/ 334 h 441"/>
                <a:gd name="T54" fmla="*/ 349 w 431"/>
                <a:gd name="T55" fmla="*/ 432 h 441"/>
                <a:gd name="T56" fmla="*/ 305 w 431"/>
                <a:gd name="T57" fmla="*/ 436 h 441"/>
                <a:gd name="T58" fmla="*/ 234 w 431"/>
                <a:gd name="T59" fmla="*/ 441 h 441"/>
                <a:gd name="T60" fmla="*/ 173 w 431"/>
                <a:gd name="T61" fmla="*/ 387 h 441"/>
                <a:gd name="T62" fmla="*/ 261 w 431"/>
                <a:gd name="T63" fmla="*/ 433 h 441"/>
                <a:gd name="T64" fmla="*/ 341 w 431"/>
                <a:gd name="T65" fmla="*/ 433 h 441"/>
                <a:gd name="T66" fmla="*/ 349 w 431"/>
                <a:gd name="T67" fmla="*/ 392 h 441"/>
                <a:gd name="T68" fmla="*/ 341 w 431"/>
                <a:gd name="T69" fmla="*/ 322 h 441"/>
                <a:gd name="T70" fmla="*/ 392 w 431"/>
                <a:gd name="T71" fmla="*/ 301 h 441"/>
                <a:gd name="T72" fmla="*/ 424 w 431"/>
                <a:gd name="T73" fmla="*/ 231 h 441"/>
                <a:gd name="T74" fmla="*/ 423 w 431"/>
                <a:gd name="T75" fmla="*/ 209 h 441"/>
                <a:gd name="T76" fmla="*/ 392 w 431"/>
                <a:gd name="T77" fmla="*/ 64 h 441"/>
                <a:gd name="T78" fmla="*/ 412 w 431"/>
                <a:gd name="T79" fmla="*/ 44 h 441"/>
                <a:gd name="T80" fmla="*/ 402 w 431"/>
                <a:gd name="T81" fmla="*/ 35 h 441"/>
                <a:gd name="T82" fmla="*/ 395 w 431"/>
                <a:gd name="T83" fmla="*/ 27 h 441"/>
                <a:gd name="T84" fmla="*/ 394 w 431"/>
                <a:gd name="T85" fmla="*/ 8 h 441"/>
                <a:gd name="T86" fmla="*/ 334 w 431"/>
                <a:gd name="T87" fmla="*/ 36 h 441"/>
                <a:gd name="T88" fmla="*/ 304 w 431"/>
                <a:gd name="T89" fmla="*/ 46 h 441"/>
                <a:gd name="T90" fmla="*/ 298 w 431"/>
                <a:gd name="T91" fmla="*/ 43 h 441"/>
                <a:gd name="T92" fmla="*/ 291 w 431"/>
                <a:gd name="T93" fmla="*/ 38 h 441"/>
                <a:gd name="T94" fmla="*/ 259 w 431"/>
                <a:gd name="T95" fmla="*/ 34 h 441"/>
                <a:gd name="T96" fmla="*/ 265 w 431"/>
                <a:gd name="T97" fmla="*/ 49 h 441"/>
                <a:gd name="T98" fmla="*/ 222 w 431"/>
                <a:gd name="T99" fmla="*/ 101 h 441"/>
                <a:gd name="T100" fmla="*/ 220 w 431"/>
                <a:gd name="T101" fmla="*/ 119 h 441"/>
                <a:gd name="T102" fmla="*/ 215 w 431"/>
                <a:gd name="T103" fmla="*/ 145 h 441"/>
                <a:gd name="T104" fmla="*/ 210 w 431"/>
                <a:gd name="T105" fmla="*/ 156 h 441"/>
                <a:gd name="T106" fmla="*/ 163 w 431"/>
                <a:gd name="T107" fmla="*/ 239 h 441"/>
                <a:gd name="T108" fmla="*/ 28 w 431"/>
                <a:gd name="T109" fmla="*/ 251 h 441"/>
                <a:gd name="T110" fmla="*/ 10 w 431"/>
                <a:gd name="T111" fmla="*/ 272 h 441"/>
                <a:gd name="T112" fmla="*/ 8 w 431"/>
                <a:gd name="T113" fmla="*/ 294 h 441"/>
                <a:gd name="T114" fmla="*/ 51 w 431"/>
                <a:gd name="T115" fmla="*/ 311 h 441"/>
                <a:gd name="T116" fmla="*/ 171 w 431"/>
                <a:gd name="T117" fmla="*/ 366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31" h="441">
                  <a:moveTo>
                    <a:pt x="234" y="441"/>
                  </a:moveTo>
                  <a:cubicBezTo>
                    <a:pt x="231" y="441"/>
                    <a:pt x="228" y="440"/>
                    <a:pt x="227" y="438"/>
                  </a:cubicBezTo>
                  <a:cubicBezTo>
                    <a:pt x="222" y="431"/>
                    <a:pt x="199" y="397"/>
                    <a:pt x="173" y="395"/>
                  </a:cubicBezTo>
                  <a:cubicBezTo>
                    <a:pt x="169" y="395"/>
                    <a:pt x="166" y="392"/>
                    <a:pt x="166" y="388"/>
                  </a:cubicBezTo>
                  <a:cubicBezTo>
                    <a:pt x="164" y="369"/>
                    <a:pt x="164" y="369"/>
                    <a:pt x="164" y="369"/>
                  </a:cubicBezTo>
                  <a:cubicBezTo>
                    <a:pt x="164" y="369"/>
                    <a:pt x="164" y="368"/>
                    <a:pt x="164" y="368"/>
                  </a:cubicBezTo>
                  <a:cubicBezTo>
                    <a:pt x="164" y="367"/>
                    <a:pt x="164" y="367"/>
                    <a:pt x="164" y="367"/>
                  </a:cubicBezTo>
                  <a:cubicBezTo>
                    <a:pt x="161" y="363"/>
                    <a:pt x="137" y="344"/>
                    <a:pt x="123" y="344"/>
                  </a:cubicBezTo>
                  <a:cubicBezTo>
                    <a:pt x="107" y="344"/>
                    <a:pt x="91" y="327"/>
                    <a:pt x="84" y="320"/>
                  </a:cubicBezTo>
                  <a:cubicBezTo>
                    <a:pt x="83" y="319"/>
                    <a:pt x="82" y="318"/>
                    <a:pt x="82" y="318"/>
                  </a:cubicBezTo>
                  <a:cubicBezTo>
                    <a:pt x="79" y="316"/>
                    <a:pt x="67" y="317"/>
                    <a:pt x="61" y="318"/>
                  </a:cubicBezTo>
                  <a:cubicBezTo>
                    <a:pt x="55" y="319"/>
                    <a:pt x="52" y="319"/>
                    <a:pt x="50" y="319"/>
                  </a:cubicBezTo>
                  <a:cubicBezTo>
                    <a:pt x="46" y="318"/>
                    <a:pt x="43" y="313"/>
                    <a:pt x="40" y="307"/>
                  </a:cubicBezTo>
                  <a:cubicBezTo>
                    <a:pt x="39" y="305"/>
                    <a:pt x="37" y="302"/>
                    <a:pt x="36" y="301"/>
                  </a:cubicBezTo>
                  <a:cubicBezTo>
                    <a:pt x="35" y="300"/>
                    <a:pt x="25" y="301"/>
                    <a:pt x="19" y="301"/>
                  </a:cubicBezTo>
                  <a:cubicBezTo>
                    <a:pt x="10" y="302"/>
                    <a:pt x="6" y="302"/>
                    <a:pt x="5" y="301"/>
                  </a:cubicBezTo>
                  <a:cubicBezTo>
                    <a:pt x="1" y="300"/>
                    <a:pt x="0" y="297"/>
                    <a:pt x="1" y="280"/>
                  </a:cubicBezTo>
                  <a:cubicBezTo>
                    <a:pt x="1" y="278"/>
                    <a:pt x="2" y="277"/>
                    <a:pt x="2" y="276"/>
                  </a:cubicBezTo>
                  <a:cubicBezTo>
                    <a:pt x="2" y="272"/>
                    <a:pt x="2" y="272"/>
                    <a:pt x="2" y="272"/>
                  </a:cubicBezTo>
                  <a:cubicBezTo>
                    <a:pt x="2" y="272"/>
                    <a:pt x="2" y="271"/>
                    <a:pt x="2" y="271"/>
                  </a:cubicBezTo>
                  <a:cubicBezTo>
                    <a:pt x="2" y="270"/>
                    <a:pt x="3" y="270"/>
                    <a:pt x="3" y="269"/>
                  </a:cubicBezTo>
                  <a:cubicBezTo>
                    <a:pt x="4" y="268"/>
                    <a:pt x="4" y="268"/>
                    <a:pt x="4" y="268"/>
                  </a:cubicBezTo>
                  <a:cubicBezTo>
                    <a:pt x="4" y="268"/>
                    <a:pt x="4" y="268"/>
                    <a:pt x="4" y="267"/>
                  </a:cubicBezTo>
                  <a:cubicBezTo>
                    <a:pt x="22" y="247"/>
                    <a:pt x="22" y="247"/>
                    <a:pt x="22" y="247"/>
                  </a:cubicBezTo>
                  <a:cubicBezTo>
                    <a:pt x="22" y="247"/>
                    <a:pt x="23" y="247"/>
                    <a:pt x="23" y="246"/>
                  </a:cubicBezTo>
                  <a:cubicBezTo>
                    <a:pt x="24" y="245"/>
                    <a:pt x="26" y="244"/>
                    <a:pt x="29" y="244"/>
                  </a:cubicBezTo>
                  <a:cubicBezTo>
                    <a:pt x="108" y="246"/>
                    <a:pt x="108" y="246"/>
                    <a:pt x="108" y="246"/>
                  </a:cubicBezTo>
                  <a:cubicBezTo>
                    <a:pt x="109" y="246"/>
                    <a:pt x="110" y="246"/>
                    <a:pt x="111" y="247"/>
                  </a:cubicBezTo>
                  <a:cubicBezTo>
                    <a:pt x="122" y="252"/>
                    <a:pt x="139" y="259"/>
                    <a:pt x="143" y="259"/>
                  </a:cubicBezTo>
                  <a:cubicBezTo>
                    <a:pt x="149" y="260"/>
                    <a:pt x="155" y="255"/>
                    <a:pt x="156" y="250"/>
                  </a:cubicBezTo>
                  <a:cubicBezTo>
                    <a:pt x="157" y="249"/>
                    <a:pt x="156" y="244"/>
                    <a:pt x="155" y="240"/>
                  </a:cubicBezTo>
                  <a:cubicBezTo>
                    <a:pt x="154" y="228"/>
                    <a:pt x="151" y="212"/>
                    <a:pt x="161" y="204"/>
                  </a:cubicBezTo>
                  <a:cubicBezTo>
                    <a:pt x="166" y="200"/>
                    <a:pt x="174" y="196"/>
                    <a:pt x="182" y="192"/>
                  </a:cubicBezTo>
                  <a:cubicBezTo>
                    <a:pt x="190" y="187"/>
                    <a:pt x="200" y="181"/>
                    <a:pt x="202" y="178"/>
                  </a:cubicBezTo>
                  <a:cubicBezTo>
                    <a:pt x="203" y="175"/>
                    <a:pt x="204" y="167"/>
                    <a:pt x="203" y="157"/>
                  </a:cubicBezTo>
                  <a:cubicBezTo>
                    <a:pt x="203" y="155"/>
                    <a:pt x="203" y="154"/>
                    <a:pt x="205" y="152"/>
                  </a:cubicBezTo>
                  <a:cubicBezTo>
                    <a:pt x="205" y="152"/>
                    <a:pt x="205" y="152"/>
                    <a:pt x="205" y="152"/>
                  </a:cubicBezTo>
                  <a:cubicBezTo>
                    <a:pt x="205" y="152"/>
                    <a:pt x="205" y="152"/>
                    <a:pt x="205" y="151"/>
                  </a:cubicBezTo>
                  <a:cubicBezTo>
                    <a:pt x="205" y="151"/>
                    <a:pt x="205" y="151"/>
                    <a:pt x="205" y="151"/>
                  </a:cubicBezTo>
                  <a:cubicBezTo>
                    <a:pt x="206" y="150"/>
                    <a:pt x="206" y="149"/>
                    <a:pt x="206" y="149"/>
                  </a:cubicBezTo>
                  <a:cubicBezTo>
                    <a:pt x="207" y="148"/>
                    <a:pt x="207" y="147"/>
                    <a:pt x="207" y="146"/>
                  </a:cubicBezTo>
                  <a:cubicBezTo>
                    <a:pt x="208" y="145"/>
                    <a:pt x="208" y="144"/>
                    <a:pt x="208" y="143"/>
                  </a:cubicBezTo>
                  <a:cubicBezTo>
                    <a:pt x="208" y="142"/>
                    <a:pt x="209" y="141"/>
                    <a:pt x="209" y="139"/>
                  </a:cubicBezTo>
                  <a:cubicBezTo>
                    <a:pt x="209" y="139"/>
                    <a:pt x="209" y="138"/>
                    <a:pt x="209" y="138"/>
                  </a:cubicBezTo>
                  <a:cubicBezTo>
                    <a:pt x="210" y="137"/>
                    <a:pt x="210" y="137"/>
                    <a:pt x="210" y="137"/>
                  </a:cubicBezTo>
                  <a:cubicBezTo>
                    <a:pt x="210" y="136"/>
                    <a:pt x="210" y="135"/>
                    <a:pt x="210" y="134"/>
                  </a:cubicBezTo>
                  <a:cubicBezTo>
                    <a:pt x="211" y="129"/>
                    <a:pt x="212" y="124"/>
                    <a:pt x="213" y="118"/>
                  </a:cubicBezTo>
                  <a:cubicBezTo>
                    <a:pt x="213" y="117"/>
                    <a:pt x="213" y="115"/>
                    <a:pt x="213" y="114"/>
                  </a:cubicBezTo>
                  <a:cubicBezTo>
                    <a:pt x="213" y="112"/>
                    <a:pt x="213" y="112"/>
                    <a:pt x="213" y="112"/>
                  </a:cubicBezTo>
                  <a:cubicBezTo>
                    <a:pt x="213" y="112"/>
                    <a:pt x="213" y="111"/>
                    <a:pt x="214" y="110"/>
                  </a:cubicBezTo>
                  <a:cubicBezTo>
                    <a:pt x="214" y="109"/>
                    <a:pt x="214" y="108"/>
                    <a:pt x="214" y="107"/>
                  </a:cubicBezTo>
                  <a:cubicBezTo>
                    <a:pt x="214" y="104"/>
                    <a:pt x="214" y="102"/>
                    <a:pt x="214" y="101"/>
                  </a:cubicBezTo>
                  <a:cubicBezTo>
                    <a:pt x="214" y="100"/>
                    <a:pt x="214" y="100"/>
                    <a:pt x="215" y="100"/>
                  </a:cubicBezTo>
                  <a:cubicBezTo>
                    <a:pt x="215" y="97"/>
                    <a:pt x="217" y="95"/>
                    <a:pt x="219" y="94"/>
                  </a:cubicBezTo>
                  <a:cubicBezTo>
                    <a:pt x="235" y="88"/>
                    <a:pt x="235" y="88"/>
                    <a:pt x="235" y="88"/>
                  </a:cubicBezTo>
                  <a:cubicBezTo>
                    <a:pt x="235" y="88"/>
                    <a:pt x="235" y="87"/>
                    <a:pt x="235" y="87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61" y="56"/>
                    <a:pt x="261" y="55"/>
                    <a:pt x="260" y="55"/>
                  </a:cubicBezTo>
                  <a:cubicBezTo>
                    <a:pt x="256" y="51"/>
                    <a:pt x="256" y="51"/>
                    <a:pt x="256" y="51"/>
                  </a:cubicBezTo>
                  <a:cubicBezTo>
                    <a:pt x="255" y="50"/>
                    <a:pt x="254" y="49"/>
                    <a:pt x="254" y="47"/>
                  </a:cubicBezTo>
                  <a:cubicBezTo>
                    <a:pt x="251" y="36"/>
                    <a:pt x="251" y="36"/>
                    <a:pt x="251" y="36"/>
                  </a:cubicBezTo>
                  <a:cubicBezTo>
                    <a:pt x="250" y="34"/>
                    <a:pt x="251" y="31"/>
                    <a:pt x="253" y="29"/>
                  </a:cubicBezTo>
                  <a:cubicBezTo>
                    <a:pt x="254" y="27"/>
                    <a:pt x="257" y="26"/>
                    <a:pt x="259" y="26"/>
                  </a:cubicBezTo>
                  <a:cubicBezTo>
                    <a:pt x="288" y="28"/>
                    <a:pt x="288" y="28"/>
                    <a:pt x="288" y="28"/>
                  </a:cubicBezTo>
                  <a:cubicBezTo>
                    <a:pt x="289" y="28"/>
                    <a:pt x="290" y="28"/>
                    <a:pt x="291" y="29"/>
                  </a:cubicBezTo>
                  <a:cubicBezTo>
                    <a:pt x="293" y="31"/>
                    <a:pt x="293" y="31"/>
                    <a:pt x="293" y="31"/>
                  </a:cubicBezTo>
                  <a:cubicBezTo>
                    <a:pt x="293" y="31"/>
                    <a:pt x="293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1"/>
                    <a:pt x="294" y="31"/>
                    <a:pt x="294" y="31"/>
                  </a:cubicBezTo>
                  <a:cubicBezTo>
                    <a:pt x="294" y="32"/>
                    <a:pt x="295" y="32"/>
                    <a:pt x="295" y="32"/>
                  </a:cubicBezTo>
                  <a:cubicBezTo>
                    <a:pt x="298" y="34"/>
                    <a:pt x="298" y="34"/>
                    <a:pt x="298" y="34"/>
                  </a:cubicBezTo>
                  <a:cubicBezTo>
                    <a:pt x="299" y="35"/>
                    <a:pt x="300" y="35"/>
                    <a:pt x="301" y="36"/>
                  </a:cubicBezTo>
                  <a:cubicBezTo>
                    <a:pt x="302" y="37"/>
                    <a:pt x="302" y="37"/>
                    <a:pt x="302" y="37"/>
                  </a:cubicBezTo>
                  <a:cubicBezTo>
                    <a:pt x="303" y="37"/>
                    <a:pt x="304" y="38"/>
                    <a:pt x="305" y="39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07" y="39"/>
                    <a:pt x="307" y="40"/>
                    <a:pt x="308" y="40"/>
                  </a:cubicBezTo>
                  <a:cubicBezTo>
                    <a:pt x="308" y="40"/>
                    <a:pt x="308" y="40"/>
                    <a:pt x="309" y="40"/>
                  </a:cubicBezTo>
                  <a:cubicBezTo>
                    <a:pt x="310" y="41"/>
                    <a:pt x="310" y="41"/>
                    <a:pt x="310" y="41"/>
                  </a:cubicBezTo>
                  <a:cubicBezTo>
                    <a:pt x="315" y="44"/>
                    <a:pt x="318" y="44"/>
                    <a:pt x="320" y="44"/>
                  </a:cubicBezTo>
                  <a:cubicBezTo>
                    <a:pt x="323" y="44"/>
                    <a:pt x="325" y="41"/>
                    <a:pt x="326" y="36"/>
                  </a:cubicBezTo>
                  <a:cubicBezTo>
                    <a:pt x="326" y="32"/>
                    <a:pt x="330" y="29"/>
                    <a:pt x="334" y="29"/>
                  </a:cubicBezTo>
                  <a:cubicBezTo>
                    <a:pt x="356" y="29"/>
                    <a:pt x="356" y="29"/>
                    <a:pt x="356" y="29"/>
                  </a:cubicBezTo>
                  <a:cubicBezTo>
                    <a:pt x="356" y="29"/>
                    <a:pt x="356" y="28"/>
                    <a:pt x="357" y="28"/>
                  </a:cubicBezTo>
                  <a:cubicBezTo>
                    <a:pt x="358" y="20"/>
                    <a:pt x="358" y="17"/>
                    <a:pt x="358" y="15"/>
                  </a:cubicBezTo>
                  <a:cubicBezTo>
                    <a:pt x="358" y="14"/>
                    <a:pt x="358" y="9"/>
                    <a:pt x="376" y="2"/>
                  </a:cubicBezTo>
                  <a:cubicBezTo>
                    <a:pt x="377" y="2"/>
                    <a:pt x="378" y="1"/>
                    <a:pt x="379" y="1"/>
                  </a:cubicBezTo>
                  <a:cubicBezTo>
                    <a:pt x="393" y="0"/>
                    <a:pt x="393" y="0"/>
                    <a:pt x="393" y="0"/>
                  </a:cubicBezTo>
                  <a:cubicBezTo>
                    <a:pt x="395" y="0"/>
                    <a:pt x="398" y="1"/>
                    <a:pt x="399" y="3"/>
                  </a:cubicBezTo>
                  <a:cubicBezTo>
                    <a:pt x="401" y="4"/>
                    <a:pt x="402" y="6"/>
                    <a:pt x="402" y="9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2" y="24"/>
                    <a:pt x="403" y="25"/>
                    <a:pt x="405" y="28"/>
                  </a:cubicBezTo>
                  <a:cubicBezTo>
                    <a:pt x="405" y="28"/>
                    <a:pt x="406" y="29"/>
                    <a:pt x="406" y="29"/>
                  </a:cubicBezTo>
                  <a:cubicBezTo>
                    <a:pt x="406" y="29"/>
                    <a:pt x="406" y="29"/>
                    <a:pt x="406" y="29"/>
                  </a:cubicBezTo>
                  <a:cubicBezTo>
                    <a:pt x="406" y="29"/>
                    <a:pt x="406" y="29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7" y="30"/>
                    <a:pt x="407" y="30"/>
                    <a:pt x="407" y="30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08" y="31"/>
                    <a:pt x="408" y="31"/>
                    <a:pt x="408" y="31"/>
                  </a:cubicBezTo>
                  <a:cubicBezTo>
                    <a:pt x="411" y="34"/>
                    <a:pt x="414" y="37"/>
                    <a:pt x="416" y="39"/>
                  </a:cubicBezTo>
                  <a:cubicBezTo>
                    <a:pt x="418" y="41"/>
                    <a:pt x="418" y="41"/>
                    <a:pt x="418" y="41"/>
                  </a:cubicBezTo>
                  <a:cubicBezTo>
                    <a:pt x="419" y="41"/>
                    <a:pt x="419" y="41"/>
                    <a:pt x="419" y="41"/>
                  </a:cubicBezTo>
                  <a:cubicBezTo>
                    <a:pt x="421" y="43"/>
                    <a:pt x="423" y="45"/>
                    <a:pt x="423" y="45"/>
                  </a:cubicBezTo>
                  <a:cubicBezTo>
                    <a:pt x="424" y="46"/>
                    <a:pt x="425" y="47"/>
                    <a:pt x="424" y="48"/>
                  </a:cubicBezTo>
                  <a:cubicBezTo>
                    <a:pt x="424" y="49"/>
                    <a:pt x="424" y="50"/>
                    <a:pt x="423" y="51"/>
                  </a:cubicBezTo>
                  <a:cubicBezTo>
                    <a:pt x="400" y="63"/>
                    <a:pt x="400" y="63"/>
                    <a:pt x="400" y="63"/>
                  </a:cubicBezTo>
                  <a:cubicBezTo>
                    <a:pt x="399" y="63"/>
                    <a:pt x="399" y="64"/>
                    <a:pt x="399" y="64"/>
                  </a:cubicBezTo>
                  <a:cubicBezTo>
                    <a:pt x="399" y="162"/>
                    <a:pt x="399" y="162"/>
                    <a:pt x="399" y="162"/>
                  </a:cubicBezTo>
                  <a:cubicBezTo>
                    <a:pt x="399" y="162"/>
                    <a:pt x="399" y="162"/>
                    <a:pt x="400" y="163"/>
                  </a:cubicBezTo>
                  <a:cubicBezTo>
                    <a:pt x="408" y="169"/>
                    <a:pt x="426" y="184"/>
                    <a:pt x="429" y="203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30" y="205"/>
                    <a:pt x="430" y="206"/>
                    <a:pt x="430" y="208"/>
                  </a:cubicBezTo>
                  <a:cubicBezTo>
                    <a:pt x="430" y="209"/>
                    <a:pt x="430" y="211"/>
                    <a:pt x="430" y="212"/>
                  </a:cubicBezTo>
                  <a:cubicBezTo>
                    <a:pt x="431" y="214"/>
                    <a:pt x="431" y="216"/>
                    <a:pt x="431" y="217"/>
                  </a:cubicBezTo>
                  <a:cubicBezTo>
                    <a:pt x="431" y="219"/>
                    <a:pt x="431" y="220"/>
                    <a:pt x="431" y="222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3"/>
                    <a:pt x="431" y="223"/>
                    <a:pt x="431" y="223"/>
                  </a:cubicBezTo>
                  <a:cubicBezTo>
                    <a:pt x="431" y="226"/>
                    <a:pt x="431" y="229"/>
                    <a:pt x="431" y="232"/>
                  </a:cubicBezTo>
                  <a:cubicBezTo>
                    <a:pt x="431" y="234"/>
                    <a:pt x="430" y="236"/>
                    <a:pt x="430" y="238"/>
                  </a:cubicBezTo>
                  <a:cubicBezTo>
                    <a:pt x="430" y="239"/>
                    <a:pt x="430" y="240"/>
                    <a:pt x="430" y="240"/>
                  </a:cubicBezTo>
                  <a:cubicBezTo>
                    <a:pt x="430" y="241"/>
                    <a:pt x="430" y="241"/>
                    <a:pt x="430" y="241"/>
                  </a:cubicBezTo>
                  <a:cubicBezTo>
                    <a:pt x="430" y="242"/>
                    <a:pt x="430" y="242"/>
                    <a:pt x="430" y="242"/>
                  </a:cubicBezTo>
                  <a:cubicBezTo>
                    <a:pt x="430" y="242"/>
                    <a:pt x="430" y="243"/>
                    <a:pt x="430" y="243"/>
                  </a:cubicBezTo>
                  <a:cubicBezTo>
                    <a:pt x="429" y="243"/>
                    <a:pt x="429" y="243"/>
                    <a:pt x="429" y="243"/>
                  </a:cubicBezTo>
                  <a:cubicBezTo>
                    <a:pt x="429" y="244"/>
                    <a:pt x="429" y="245"/>
                    <a:pt x="428" y="246"/>
                  </a:cubicBezTo>
                  <a:cubicBezTo>
                    <a:pt x="427" y="246"/>
                    <a:pt x="425" y="246"/>
                    <a:pt x="424" y="246"/>
                  </a:cubicBezTo>
                  <a:cubicBezTo>
                    <a:pt x="421" y="245"/>
                    <a:pt x="411" y="242"/>
                    <a:pt x="405" y="245"/>
                  </a:cubicBezTo>
                  <a:cubicBezTo>
                    <a:pt x="402" y="246"/>
                    <a:pt x="400" y="249"/>
                    <a:pt x="399" y="254"/>
                  </a:cubicBezTo>
                  <a:cubicBezTo>
                    <a:pt x="394" y="278"/>
                    <a:pt x="399" y="297"/>
                    <a:pt x="399" y="299"/>
                  </a:cubicBezTo>
                  <a:cubicBezTo>
                    <a:pt x="400" y="301"/>
                    <a:pt x="402" y="307"/>
                    <a:pt x="407" y="315"/>
                  </a:cubicBezTo>
                  <a:cubicBezTo>
                    <a:pt x="408" y="318"/>
                    <a:pt x="408" y="322"/>
                    <a:pt x="405" y="324"/>
                  </a:cubicBezTo>
                  <a:cubicBezTo>
                    <a:pt x="403" y="327"/>
                    <a:pt x="399" y="328"/>
                    <a:pt x="396" y="326"/>
                  </a:cubicBezTo>
                  <a:cubicBezTo>
                    <a:pt x="368" y="313"/>
                    <a:pt x="355" y="311"/>
                    <a:pt x="352" y="314"/>
                  </a:cubicBezTo>
                  <a:cubicBezTo>
                    <a:pt x="349" y="316"/>
                    <a:pt x="348" y="319"/>
                    <a:pt x="348" y="322"/>
                  </a:cubicBezTo>
                  <a:cubicBezTo>
                    <a:pt x="348" y="327"/>
                    <a:pt x="350" y="332"/>
                    <a:pt x="352" y="334"/>
                  </a:cubicBezTo>
                  <a:cubicBezTo>
                    <a:pt x="353" y="335"/>
                    <a:pt x="356" y="337"/>
                    <a:pt x="374" y="344"/>
                  </a:cubicBezTo>
                  <a:cubicBezTo>
                    <a:pt x="377" y="345"/>
                    <a:pt x="378" y="346"/>
                    <a:pt x="379" y="349"/>
                  </a:cubicBezTo>
                  <a:cubicBezTo>
                    <a:pt x="380" y="351"/>
                    <a:pt x="380" y="353"/>
                    <a:pt x="379" y="356"/>
                  </a:cubicBezTo>
                  <a:cubicBezTo>
                    <a:pt x="352" y="402"/>
                    <a:pt x="352" y="402"/>
                    <a:pt x="352" y="402"/>
                  </a:cubicBezTo>
                  <a:cubicBezTo>
                    <a:pt x="352" y="404"/>
                    <a:pt x="349" y="423"/>
                    <a:pt x="349" y="432"/>
                  </a:cubicBezTo>
                  <a:cubicBezTo>
                    <a:pt x="349" y="434"/>
                    <a:pt x="349" y="436"/>
                    <a:pt x="347" y="438"/>
                  </a:cubicBezTo>
                  <a:cubicBezTo>
                    <a:pt x="346" y="439"/>
                    <a:pt x="344" y="440"/>
                    <a:pt x="341" y="440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13" y="441"/>
                    <a:pt x="313" y="441"/>
                    <a:pt x="313" y="441"/>
                  </a:cubicBezTo>
                  <a:cubicBezTo>
                    <a:pt x="309" y="441"/>
                    <a:pt x="306" y="439"/>
                    <a:pt x="305" y="436"/>
                  </a:cubicBezTo>
                  <a:cubicBezTo>
                    <a:pt x="303" y="430"/>
                    <a:pt x="296" y="419"/>
                    <a:pt x="275" y="421"/>
                  </a:cubicBezTo>
                  <a:cubicBezTo>
                    <a:pt x="275" y="421"/>
                    <a:pt x="275" y="421"/>
                    <a:pt x="274" y="421"/>
                  </a:cubicBezTo>
                  <a:cubicBezTo>
                    <a:pt x="268" y="436"/>
                    <a:pt x="268" y="436"/>
                    <a:pt x="268" y="436"/>
                  </a:cubicBezTo>
                  <a:cubicBezTo>
                    <a:pt x="267" y="439"/>
                    <a:pt x="264" y="441"/>
                    <a:pt x="261" y="441"/>
                  </a:cubicBezTo>
                  <a:cubicBezTo>
                    <a:pt x="234" y="441"/>
                    <a:pt x="234" y="441"/>
                    <a:pt x="234" y="441"/>
                  </a:cubicBezTo>
                  <a:cubicBezTo>
                    <a:pt x="234" y="441"/>
                    <a:pt x="234" y="441"/>
                    <a:pt x="234" y="441"/>
                  </a:cubicBezTo>
                  <a:close/>
                  <a:moveTo>
                    <a:pt x="171" y="366"/>
                  </a:moveTo>
                  <a:cubicBezTo>
                    <a:pt x="171" y="366"/>
                    <a:pt x="171" y="366"/>
                    <a:pt x="171" y="367"/>
                  </a:cubicBezTo>
                  <a:cubicBezTo>
                    <a:pt x="171" y="368"/>
                    <a:pt x="171" y="368"/>
                    <a:pt x="171" y="369"/>
                  </a:cubicBezTo>
                  <a:cubicBezTo>
                    <a:pt x="173" y="387"/>
                    <a:pt x="173" y="387"/>
                    <a:pt x="173" y="387"/>
                  </a:cubicBezTo>
                  <a:cubicBezTo>
                    <a:pt x="173" y="388"/>
                    <a:pt x="173" y="388"/>
                    <a:pt x="174" y="388"/>
                  </a:cubicBezTo>
                  <a:cubicBezTo>
                    <a:pt x="203" y="390"/>
                    <a:pt x="226" y="424"/>
                    <a:pt x="233" y="434"/>
                  </a:cubicBezTo>
                  <a:cubicBezTo>
                    <a:pt x="233" y="434"/>
                    <a:pt x="233" y="434"/>
                    <a:pt x="234" y="434"/>
                  </a:cubicBezTo>
                  <a:cubicBezTo>
                    <a:pt x="261" y="434"/>
                    <a:pt x="261" y="434"/>
                    <a:pt x="261" y="434"/>
                  </a:cubicBezTo>
                  <a:cubicBezTo>
                    <a:pt x="261" y="434"/>
                    <a:pt x="261" y="434"/>
                    <a:pt x="261" y="433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269" y="415"/>
                    <a:pt x="272" y="414"/>
                    <a:pt x="275" y="413"/>
                  </a:cubicBezTo>
                  <a:cubicBezTo>
                    <a:pt x="301" y="412"/>
                    <a:pt x="309" y="427"/>
                    <a:pt x="312" y="433"/>
                  </a:cubicBezTo>
                  <a:cubicBezTo>
                    <a:pt x="312" y="434"/>
                    <a:pt x="312" y="434"/>
                    <a:pt x="313" y="434"/>
                  </a:cubicBezTo>
                  <a:cubicBezTo>
                    <a:pt x="341" y="433"/>
                    <a:pt x="341" y="433"/>
                    <a:pt x="341" y="433"/>
                  </a:cubicBezTo>
                  <a:cubicBezTo>
                    <a:pt x="342" y="433"/>
                    <a:pt x="342" y="433"/>
                    <a:pt x="342" y="433"/>
                  </a:cubicBezTo>
                  <a:cubicBezTo>
                    <a:pt x="342" y="433"/>
                    <a:pt x="342" y="433"/>
                    <a:pt x="342" y="432"/>
                  </a:cubicBezTo>
                  <a:cubicBezTo>
                    <a:pt x="342" y="422"/>
                    <a:pt x="344" y="403"/>
                    <a:pt x="345" y="401"/>
                  </a:cubicBezTo>
                  <a:cubicBezTo>
                    <a:pt x="345" y="400"/>
                    <a:pt x="345" y="399"/>
                    <a:pt x="346" y="398"/>
                  </a:cubicBezTo>
                  <a:cubicBezTo>
                    <a:pt x="349" y="392"/>
                    <a:pt x="349" y="392"/>
                    <a:pt x="349" y="392"/>
                  </a:cubicBezTo>
                  <a:cubicBezTo>
                    <a:pt x="373" y="352"/>
                    <a:pt x="373" y="352"/>
                    <a:pt x="373" y="352"/>
                  </a:cubicBezTo>
                  <a:cubicBezTo>
                    <a:pt x="373" y="352"/>
                    <a:pt x="373" y="351"/>
                    <a:pt x="373" y="351"/>
                  </a:cubicBezTo>
                  <a:cubicBezTo>
                    <a:pt x="373" y="351"/>
                    <a:pt x="372" y="351"/>
                    <a:pt x="372" y="351"/>
                  </a:cubicBezTo>
                  <a:cubicBezTo>
                    <a:pt x="353" y="344"/>
                    <a:pt x="349" y="341"/>
                    <a:pt x="347" y="339"/>
                  </a:cubicBezTo>
                  <a:cubicBezTo>
                    <a:pt x="344" y="336"/>
                    <a:pt x="340" y="329"/>
                    <a:pt x="341" y="322"/>
                  </a:cubicBezTo>
                  <a:cubicBezTo>
                    <a:pt x="341" y="317"/>
                    <a:pt x="343" y="312"/>
                    <a:pt x="348" y="308"/>
                  </a:cubicBezTo>
                  <a:cubicBezTo>
                    <a:pt x="350" y="306"/>
                    <a:pt x="357" y="300"/>
                    <a:pt x="399" y="319"/>
                  </a:cubicBezTo>
                  <a:cubicBezTo>
                    <a:pt x="399" y="320"/>
                    <a:pt x="400" y="320"/>
                    <a:pt x="400" y="319"/>
                  </a:cubicBezTo>
                  <a:cubicBezTo>
                    <a:pt x="400" y="319"/>
                    <a:pt x="400" y="319"/>
                    <a:pt x="400" y="318"/>
                  </a:cubicBezTo>
                  <a:cubicBezTo>
                    <a:pt x="396" y="310"/>
                    <a:pt x="393" y="304"/>
                    <a:pt x="392" y="301"/>
                  </a:cubicBezTo>
                  <a:cubicBezTo>
                    <a:pt x="392" y="298"/>
                    <a:pt x="387" y="278"/>
                    <a:pt x="392" y="252"/>
                  </a:cubicBezTo>
                  <a:cubicBezTo>
                    <a:pt x="393" y="246"/>
                    <a:pt x="397" y="241"/>
                    <a:pt x="402" y="239"/>
                  </a:cubicBezTo>
                  <a:cubicBezTo>
                    <a:pt x="409" y="235"/>
                    <a:pt x="418" y="236"/>
                    <a:pt x="423" y="238"/>
                  </a:cubicBezTo>
                  <a:cubicBezTo>
                    <a:pt x="423" y="238"/>
                    <a:pt x="423" y="237"/>
                    <a:pt x="423" y="237"/>
                  </a:cubicBezTo>
                  <a:cubicBezTo>
                    <a:pt x="423" y="235"/>
                    <a:pt x="423" y="234"/>
                    <a:pt x="424" y="231"/>
                  </a:cubicBezTo>
                  <a:cubicBezTo>
                    <a:pt x="424" y="229"/>
                    <a:pt x="424" y="226"/>
                    <a:pt x="424" y="223"/>
                  </a:cubicBezTo>
                  <a:cubicBezTo>
                    <a:pt x="424" y="222"/>
                    <a:pt x="424" y="222"/>
                    <a:pt x="424" y="222"/>
                  </a:cubicBezTo>
                  <a:cubicBezTo>
                    <a:pt x="424" y="221"/>
                    <a:pt x="424" y="219"/>
                    <a:pt x="424" y="218"/>
                  </a:cubicBezTo>
                  <a:cubicBezTo>
                    <a:pt x="424" y="216"/>
                    <a:pt x="423" y="214"/>
                    <a:pt x="423" y="213"/>
                  </a:cubicBezTo>
                  <a:cubicBezTo>
                    <a:pt x="423" y="211"/>
                    <a:pt x="423" y="210"/>
                    <a:pt x="423" y="209"/>
                  </a:cubicBezTo>
                  <a:cubicBezTo>
                    <a:pt x="423" y="207"/>
                    <a:pt x="423" y="206"/>
                    <a:pt x="422" y="205"/>
                  </a:cubicBezTo>
                  <a:cubicBezTo>
                    <a:pt x="422" y="204"/>
                    <a:pt x="422" y="204"/>
                    <a:pt x="422" y="204"/>
                  </a:cubicBezTo>
                  <a:cubicBezTo>
                    <a:pt x="420" y="188"/>
                    <a:pt x="401" y="173"/>
                    <a:pt x="395" y="168"/>
                  </a:cubicBezTo>
                  <a:cubicBezTo>
                    <a:pt x="393" y="167"/>
                    <a:pt x="392" y="164"/>
                    <a:pt x="392" y="162"/>
                  </a:cubicBezTo>
                  <a:cubicBezTo>
                    <a:pt x="392" y="64"/>
                    <a:pt x="392" y="64"/>
                    <a:pt x="392" y="64"/>
                  </a:cubicBezTo>
                  <a:cubicBezTo>
                    <a:pt x="392" y="61"/>
                    <a:pt x="394" y="58"/>
                    <a:pt x="396" y="57"/>
                  </a:cubicBezTo>
                  <a:cubicBezTo>
                    <a:pt x="415" y="47"/>
                    <a:pt x="415" y="47"/>
                    <a:pt x="415" y="47"/>
                  </a:cubicBezTo>
                  <a:cubicBezTo>
                    <a:pt x="414" y="47"/>
                    <a:pt x="414" y="47"/>
                    <a:pt x="414" y="46"/>
                  </a:cubicBezTo>
                  <a:cubicBezTo>
                    <a:pt x="414" y="46"/>
                    <a:pt x="413" y="46"/>
                    <a:pt x="413" y="46"/>
                  </a:cubicBezTo>
                  <a:cubicBezTo>
                    <a:pt x="412" y="44"/>
                    <a:pt x="412" y="44"/>
                    <a:pt x="412" y="44"/>
                  </a:cubicBezTo>
                  <a:cubicBezTo>
                    <a:pt x="409" y="42"/>
                    <a:pt x="406" y="39"/>
                    <a:pt x="403" y="37"/>
                  </a:cubicBezTo>
                  <a:cubicBezTo>
                    <a:pt x="403" y="36"/>
                    <a:pt x="403" y="36"/>
                    <a:pt x="403" y="36"/>
                  </a:cubicBezTo>
                  <a:cubicBezTo>
                    <a:pt x="403" y="36"/>
                    <a:pt x="402" y="36"/>
                    <a:pt x="402" y="36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1" y="35"/>
                    <a:pt x="401" y="35"/>
                  </a:cubicBezTo>
                  <a:cubicBezTo>
                    <a:pt x="401" y="34"/>
                    <a:pt x="401" y="34"/>
                    <a:pt x="401" y="34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400" y="33"/>
                    <a:pt x="400" y="33"/>
                    <a:pt x="400" y="33"/>
                  </a:cubicBezTo>
                  <a:cubicBezTo>
                    <a:pt x="397" y="30"/>
                    <a:pt x="396" y="28"/>
                    <a:pt x="395" y="27"/>
                  </a:cubicBezTo>
                  <a:cubicBezTo>
                    <a:pt x="395" y="26"/>
                    <a:pt x="395" y="26"/>
                    <a:pt x="395" y="26"/>
                  </a:cubicBezTo>
                  <a:cubicBezTo>
                    <a:pt x="395" y="25"/>
                    <a:pt x="395" y="25"/>
                    <a:pt x="395" y="24"/>
                  </a:cubicBezTo>
                  <a:cubicBezTo>
                    <a:pt x="395" y="9"/>
                    <a:pt x="395" y="9"/>
                    <a:pt x="395" y="9"/>
                  </a:cubicBezTo>
                  <a:cubicBezTo>
                    <a:pt x="395" y="8"/>
                    <a:pt x="394" y="8"/>
                    <a:pt x="394" y="8"/>
                  </a:cubicBezTo>
                  <a:cubicBezTo>
                    <a:pt x="394" y="8"/>
                    <a:pt x="394" y="8"/>
                    <a:pt x="394" y="8"/>
                  </a:cubicBezTo>
                  <a:cubicBezTo>
                    <a:pt x="379" y="9"/>
                    <a:pt x="379" y="9"/>
                    <a:pt x="379" y="9"/>
                  </a:cubicBezTo>
                  <a:cubicBezTo>
                    <a:pt x="371" y="12"/>
                    <a:pt x="366" y="15"/>
                    <a:pt x="366" y="16"/>
                  </a:cubicBezTo>
                  <a:cubicBezTo>
                    <a:pt x="366" y="18"/>
                    <a:pt x="365" y="23"/>
                    <a:pt x="364" y="29"/>
                  </a:cubicBezTo>
                  <a:cubicBezTo>
                    <a:pt x="363" y="33"/>
                    <a:pt x="360" y="36"/>
                    <a:pt x="356" y="36"/>
                  </a:cubicBezTo>
                  <a:cubicBezTo>
                    <a:pt x="334" y="36"/>
                    <a:pt x="334" y="36"/>
                    <a:pt x="334" y="36"/>
                  </a:cubicBezTo>
                  <a:cubicBezTo>
                    <a:pt x="333" y="36"/>
                    <a:pt x="333" y="37"/>
                    <a:pt x="333" y="37"/>
                  </a:cubicBezTo>
                  <a:cubicBezTo>
                    <a:pt x="331" y="46"/>
                    <a:pt x="327" y="51"/>
                    <a:pt x="320" y="51"/>
                  </a:cubicBezTo>
                  <a:cubicBezTo>
                    <a:pt x="316" y="51"/>
                    <a:pt x="312" y="50"/>
                    <a:pt x="307" y="48"/>
                  </a:cubicBezTo>
                  <a:cubicBezTo>
                    <a:pt x="306" y="47"/>
                    <a:pt x="306" y="47"/>
                    <a:pt x="306" y="47"/>
                  </a:cubicBezTo>
                  <a:cubicBezTo>
                    <a:pt x="305" y="47"/>
                    <a:pt x="305" y="47"/>
                    <a:pt x="304" y="46"/>
                  </a:cubicBezTo>
                  <a:cubicBezTo>
                    <a:pt x="304" y="46"/>
                    <a:pt x="303" y="46"/>
                    <a:pt x="303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2" y="45"/>
                    <a:pt x="302" y="45"/>
                    <a:pt x="302" y="45"/>
                  </a:cubicBezTo>
                  <a:cubicBezTo>
                    <a:pt x="301" y="44"/>
                    <a:pt x="299" y="44"/>
                    <a:pt x="298" y="43"/>
                  </a:cubicBezTo>
                  <a:cubicBezTo>
                    <a:pt x="297" y="42"/>
                    <a:pt x="297" y="42"/>
                    <a:pt x="297" y="42"/>
                  </a:cubicBezTo>
                  <a:cubicBezTo>
                    <a:pt x="296" y="41"/>
                    <a:pt x="295" y="41"/>
                    <a:pt x="294" y="40"/>
                  </a:cubicBezTo>
                  <a:cubicBezTo>
                    <a:pt x="292" y="39"/>
                    <a:pt x="292" y="39"/>
                    <a:pt x="292" y="39"/>
                  </a:cubicBezTo>
                  <a:cubicBezTo>
                    <a:pt x="292" y="39"/>
                    <a:pt x="292" y="39"/>
                    <a:pt x="291" y="38"/>
                  </a:cubicBezTo>
                  <a:cubicBezTo>
                    <a:pt x="291" y="38"/>
                    <a:pt x="291" y="38"/>
                    <a:pt x="291" y="38"/>
                  </a:cubicBezTo>
                  <a:cubicBezTo>
                    <a:pt x="291" y="38"/>
                    <a:pt x="290" y="37"/>
                    <a:pt x="290" y="37"/>
                  </a:cubicBezTo>
                  <a:cubicBezTo>
                    <a:pt x="290" y="37"/>
                    <a:pt x="289" y="37"/>
                    <a:pt x="289" y="37"/>
                  </a:cubicBezTo>
                  <a:cubicBezTo>
                    <a:pt x="289" y="37"/>
                    <a:pt x="289" y="37"/>
                    <a:pt x="289" y="37"/>
                  </a:cubicBezTo>
                  <a:cubicBezTo>
                    <a:pt x="287" y="35"/>
                    <a:pt x="287" y="35"/>
                    <a:pt x="287" y="35"/>
                  </a:cubicBezTo>
                  <a:cubicBezTo>
                    <a:pt x="259" y="34"/>
                    <a:pt x="259" y="34"/>
                    <a:pt x="259" y="34"/>
                  </a:cubicBezTo>
                  <a:cubicBezTo>
                    <a:pt x="259" y="34"/>
                    <a:pt x="258" y="34"/>
                    <a:pt x="258" y="34"/>
                  </a:cubicBezTo>
                  <a:cubicBezTo>
                    <a:pt x="258" y="34"/>
                    <a:pt x="258" y="34"/>
                    <a:pt x="258" y="35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65" y="49"/>
                    <a:pt x="265" y="49"/>
                    <a:pt x="265" y="49"/>
                  </a:cubicBezTo>
                  <a:cubicBezTo>
                    <a:pt x="268" y="52"/>
                    <a:pt x="269" y="57"/>
                    <a:pt x="266" y="61"/>
                  </a:cubicBezTo>
                  <a:cubicBezTo>
                    <a:pt x="240" y="92"/>
                    <a:pt x="240" y="92"/>
                    <a:pt x="240" y="92"/>
                  </a:cubicBezTo>
                  <a:cubicBezTo>
                    <a:pt x="240" y="93"/>
                    <a:pt x="239" y="94"/>
                    <a:pt x="237" y="94"/>
                  </a:cubicBezTo>
                  <a:cubicBezTo>
                    <a:pt x="222" y="100"/>
                    <a:pt x="222" y="100"/>
                    <a:pt x="222" y="100"/>
                  </a:cubicBezTo>
                  <a:cubicBezTo>
                    <a:pt x="222" y="100"/>
                    <a:pt x="222" y="101"/>
                    <a:pt x="222" y="101"/>
                  </a:cubicBezTo>
                  <a:cubicBezTo>
                    <a:pt x="221" y="103"/>
                    <a:pt x="221" y="105"/>
                    <a:pt x="221" y="108"/>
                  </a:cubicBezTo>
                  <a:cubicBezTo>
                    <a:pt x="221" y="109"/>
                    <a:pt x="221" y="110"/>
                    <a:pt x="221" y="111"/>
                  </a:cubicBezTo>
                  <a:cubicBezTo>
                    <a:pt x="221" y="112"/>
                    <a:pt x="221" y="112"/>
                    <a:pt x="220" y="113"/>
                  </a:cubicBezTo>
                  <a:cubicBezTo>
                    <a:pt x="220" y="115"/>
                    <a:pt x="220" y="115"/>
                    <a:pt x="220" y="115"/>
                  </a:cubicBezTo>
                  <a:cubicBezTo>
                    <a:pt x="220" y="116"/>
                    <a:pt x="220" y="117"/>
                    <a:pt x="220" y="119"/>
                  </a:cubicBezTo>
                  <a:cubicBezTo>
                    <a:pt x="219" y="125"/>
                    <a:pt x="218" y="130"/>
                    <a:pt x="217" y="135"/>
                  </a:cubicBezTo>
                  <a:cubicBezTo>
                    <a:pt x="217" y="136"/>
                    <a:pt x="217" y="137"/>
                    <a:pt x="217" y="139"/>
                  </a:cubicBezTo>
                  <a:cubicBezTo>
                    <a:pt x="217" y="139"/>
                    <a:pt x="216" y="139"/>
                    <a:pt x="216" y="139"/>
                  </a:cubicBezTo>
                  <a:cubicBezTo>
                    <a:pt x="216" y="140"/>
                    <a:pt x="216" y="140"/>
                    <a:pt x="216" y="141"/>
                  </a:cubicBezTo>
                  <a:cubicBezTo>
                    <a:pt x="216" y="142"/>
                    <a:pt x="215" y="143"/>
                    <a:pt x="215" y="145"/>
                  </a:cubicBezTo>
                  <a:cubicBezTo>
                    <a:pt x="215" y="146"/>
                    <a:pt x="215" y="147"/>
                    <a:pt x="214" y="148"/>
                  </a:cubicBezTo>
                  <a:cubicBezTo>
                    <a:pt x="214" y="149"/>
                    <a:pt x="213" y="150"/>
                    <a:pt x="213" y="151"/>
                  </a:cubicBezTo>
                  <a:cubicBezTo>
                    <a:pt x="213" y="152"/>
                    <a:pt x="212" y="153"/>
                    <a:pt x="212" y="154"/>
                  </a:cubicBezTo>
                  <a:cubicBezTo>
                    <a:pt x="212" y="154"/>
                    <a:pt x="211" y="155"/>
                    <a:pt x="211" y="155"/>
                  </a:cubicBezTo>
                  <a:cubicBezTo>
                    <a:pt x="211" y="156"/>
                    <a:pt x="211" y="156"/>
                    <a:pt x="210" y="156"/>
                  </a:cubicBezTo>
                  <a:cubicBezTo>
                    <a:pt x="210" y="156"/>
                    <a:pt x="210" y="157"/>
                    <a:pt x="210" y="157"/>
                  </a:cubicBezTo>
                  <a:cubicBezTo>
                    <a:pt x="211" y="165"/>
                    <a:pt x="211" y="176"/>
                    <a:pt x="208" y="181"/>
                  </a:cubicBezTo>
                  <a:cubicBezTo>
                    <a:pt x="206" y="186"/>
                    <a:pt x="198" y="191"/>
                    <a:pt x="185" y="198"/>
                  </a:cubicBezTo>
                  <a:cubicBezTo>
                    <a:pt x="178" y="202"/>
                    <a:pt x="170" y="206"/>
                    <a:pt x="165" y="210"/>
                  </a:cubicBezTo>
                  <a:cubicBezTo>
                    <a:pt x="159" y="215"/>
                    <a:pt x="161" y="230"/>
                    <a:pt x="163" y="239"/>
                  </a:cubicBezTo>
                  <a:cubicBezTo>
                    <a:pt x="163" y="246"/>
                    <a:pt x="164" y="249"/>
                    <a:pt x="163" y="252"/>
                  </a:cubicBezTo>
                  <a:cubicBezTo>
                    <a:pt x="161" y="260"/>
                    <a:pt x="152" y="267"/>
                    <a:pt x="143" y="267"/>
                  </a:cubicBezTo>
                  <a:cubicBezTo>
                    <a:pt x="135" y="266"/>
                    <a:pt x="109" y="254"/>
                    <a:pt x="108" y="253"/>
                  </a:cubicBezTo>
                  <a:cubicBezTo>
                    <a:pt x="108" y="253"/>
                    <a:pt x="108" y="253"/>
                    <a:pt x="108" y="253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1"/>
                  </a:cubicBezTo>
                  <a:cubicBezTo>
                    <a:pt x="28" y="251"/>
                    <a:pt x="28" y="251"/>
                    <a:pt x="28" y="252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10" y="272"/>
                    <a:pt x="10" y="272"/>
                    <a:pt x="10" y="272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3"/>
                    <a:pt x="9" y="273"/>
                    <a:pt x="9" y="273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9"/>
                    <a:pt x="8" y="280"/>
                  </a:cubicBezTo>
                  <a:cubicBezTo>
                    <a:pt x="8" y="289"/>
                    <a:pt x="8" y="293"/>
                    <a:pt x="8" y="294"/>
                  </a:cubicBezTo>
                  <a:cubicBezTo>
                    <a:pt x="8" y="294"/>
                    <a:pt x="8" y="294"/>
                    <a:pt x="8" y="294"/>
                  </a:cubicBezTo>
                  <a:cubicBezTo>
                    <a:pt x="10" y="294"/>
                    <a:pt x="15" y="294"/>
                    <a:pt x="18" y="294"/>
                  </a:cubicBezTo>
                  <a:cubicBezTo>
                    <a:pt x="31" y="293"/>
                    <a:pt x="37" y="293"/>
                    <a:pt x="40" y="295"/>
                  </a:cubicBezTo>
                  <a:cubicBezTo>
                    <a:pt x="42" y="296"/>
                    <a:pt x="44" y="299"/>
                    <a:pt x="46" y="304"/>
                  </a:cubicBezTo>
                  <a:cubicBezTo>
                    <a:pt x="48" y="306"/>
                    <a:pt x="50" y="311"/>
                    <a:pt x="51" y="311"/>
                  </a:cubicBezTo>
                  <a:cubicBezTo>
                    <a:pt x="52" y="312"/>
                    <a:pt x="57" y="311"/>
                    <a:pt x="61" y="311"/>
                  </a:cubicBezTo>
                  <a:cubicBezTo>
                    <a:pt x="76" y="309"/>
                    <a:pt x="83" y="309"/>
                    <a:pt x="87" y="312"/>
                  </a:cubicBezTo>
                  <a:cubicBezTo>
                    <a:pt x="87" y="313"/>
                    <a:pt x="88" y="314"/>
                    <a:pt x="89" y="315"/>
                  </a:cubicBezTo>
                  <a:cubicBezTo>
                    <a:pt x="96" y="322"/>
                    <a:pt x="110" y="337"/>
                    <a:pt x="123" y="337"/>
                  </a:cubicBezTo>
                  <a:cubicBezTo>
                    <a:pt x="140" y="337"/>
                    <a:pt x="171" y="360"/>
                    <a:pt x="171" y="366"/>
                  </a:cubicBezTo>
                  <a:cubicBezTo>
                    <a:pt x="171" y="366"/>
                    <a:pt x="171" y="366"/>
                    <a:pt x="171" y="366"/>
                  </a:cubicBezTo>
                  <a:close/>
                  <a:moveTo>
                    <a:pt x="402" y="23"/>
                  </a:moveTo>
                  <a:cubicBezTo>
                    <a:pt x="402" y="23"/>
                    <a:pt x="402" y="23"/>
                    <a:pt x="402" y="23"/>
                  </a:cubicBezTo>
                  <a:cubicBezTo>
                    <a:pt x="402" y="23"/>
                    <a:pt x="402" y="23"/>
                    <a:pt x="402" y="23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FCCB28DD-027B-4FC0-A67C-E3EF4FCFE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251" y="4773613"/>
              <a:ext cx="781050" cy="641350"/>
            </a:xfrm>
            <a:custGeom>
              <a:avLst/>
              <a:gdLst>
                <a:gd name="T0" fmla="*/ 313 w 328"/>
                <a:gd name="T1" fmla="*/ 145 h 269"/>
                <a:gd name="T2" fmla="*/ 288 w 328"/>
                <a:gd name="T3" fmla="*/ 151 h 269"/>
                <a:gd name="T4" fmla="*/ 289 w 328"/>
                <a:gd name="T5" fmla="*/ 156 h 269"/>
                <a:gd name="T6" fmla="*/ 291 w 328"/>
                <a:gd name="T7" fmla="*/ 165 h 269"/>
                <a:gd name="T8" fmla="*/ 291 w 328"/>
                <a:gd name="T9" fmla="*/ 167 h 269"/>
                <a:gd name="T10" fmla="*/ 292 w 328"/>
                <a:gd name="T11" fmla="*/ 172 h 269"/>
                <a:gd name="T12" fmla="*/ 292 w 328"/>
                <a:gd name="T13" fmla="*/ 175 h 269"/>
                <a:gd name="T14" fmla="*/ 291 w 328"/>
                <a:gd name="T15" fmla="*/ 180 h 269"/>
                <a:gd name="T16" fmla="*/ 242 w 328"/>
                <a:gd name="T17" fmla="*/ 178 h 269"/>
                <a:gd name="T18" fmla="*/ 206 w 328"/>
                <a:gd name="T19" fmla="*/ 182 h 269"/>
                <a:gd name="T20" fmla="*/ 205 w 328"/>
                <a:gd name="T21" fmla="*/ 233 h 269"/>
                <a:gd name="T22" fmla="*/ 148 w 328"/>
                <a:gd name="T23" fmla="*/ 253 h 269"/>
                <a:gd name="T24" fmla="*/ 92 w 328"/>
                <a:gd name="T25" fmla="*/ 267 h 269"/>
                <a:gd name="T26" fmla="*/ 84 w 328"/>
                <a:gd name="T27" fmla="*/ 265 h 269"/>
                <a:gd name="T28" fmla="*/ 76 w 328"/>
                <a:gd name="T29" fmla="*/ 264 h 269"/>
                <a:gd name="T30" fmla="*/ 55 w 328"/>
                <a:gd name="T31" fmla="*/ 261 h 269"/>
                <a:gd name="T32" fmla="*/ 36 w 328"/>
                <a:gd name="T33" fmla="*/ 258 h 269"/>
                <a:gd name="T34" fmla="*/ 31 w 328"/>
                <a:gd name="T35" fmla="*/ 257 h 269"/>
                <a:gd name="T36" fmla="*/ 30 w 328"/>
                <a:gd name="T37" fmla="*/ 249 h 269"/>
                <a:gd name="T38" fmla="*/ 0 w 328"/>
                <a:gd name="T39" fmla="*/ 207 h 269"/>
                <a:gd name="T40" fmla="*/ 2 w 328"/>
                <a:gd name="T41" fmla="*/ 105 h 269"/>
                <a:gd name="T42" fmla="*/ 25 w 328"/>
                <a:gd name="T43" fmla="*/ 93 h 269"/>
                <a:gd name="T44" fmla="*/ 24 w 328"/>
                <a:gd name="T45" fmla="*/ 91 h 269"/>
                <a:gd name="T46" fmla="*/ 26 w 328"/>
                <a:gd name="T47" fmla="*/ 66 h 269"/>
                <a:gd name="T48" fmla="*/ 29 w 328"/>
                <a:gd name="T49" fmla="*/ 59 h 269"/>
                <a:gd name="T50" fmla="*/ 33 w 328"/>
                <a:gd name="T51" fmla="*/ 56 h 269"/>
                <a:gd name="T52" fmla="*/ 42 w 328"/>
                <a:gd name="T53" fmla="*/ 53 h 269"/>
                <a:gd name="T54" fmla="*/ 56 w 328"/>
                <a:gd name="T55" fmla="*/ 51 h 269"/>
                <a:gd name="T56" fmla="*/ 58 w 328"/>
                <a:gd name="T57" fmla="*/ 52 h 269"/>
                <a:gd name="T58" fmla="*/ 60 w 328"/>
                <a:gd name="T59" fmla="*/ 55 h 269"/>
                <a:gd name="T60" fmla="*/ 63 w 328"/>
                <a:gd name="T61" fmla="*/ 61 h 269"/>
                <a:gd name="T62" fmla="*/ 66 w 328"/>
                <a:gd name="T63" fmla="*/ 68 h 269"/>
                <a:gd name="T64" fmla="*/ 67 w 328"/>
                <a:gd name="T65" fmla="*/ 72 h 269"/>
                <a:gd name="T66" fmla="*/ 82 w 328"/>
                <a:gd name="T67" fmla="*/ 92 h 269"/>
                <a:gd name="T68" fmla="*/ 110 w 328"/>
                <a:gd name="T69" fmla="*/ 70 h 269"/>
                <a:gd name="T70" fmla="*/ 131 w 328"/>
                <a:gd name="T71" fmla="*/ 68 h 269"/>
                <a:gd name="T72" fmla="*/ 136 w 328"/>
                <a:gd name="T73" fmla="*/ 75 h 269"/>
                <a:gd name="T74" fmla="*/ 151 w 328"/>
                <a:gd name="T75" fmla="*/ 71 h 269"/>
                <a:gd name="T76" fmla="*/ 151 w 328"/>
                <a:gd name="T77" fmla="*/ 42 h 269"/>
                <a:gd name="T78" fmla="*/ 202 w 328"/>
                <a:gd name="T79" fmla="*/ 0 h 269"/>
                <a:gd name="T80" fmla="*/ 204 w 328"/>
                <a:gd name="T81" fmla="*/ 1 h 269"/>
                <a:gd name="T82" fmla="*/ 209 w 328"/>
                <a:gd name="T83" fmla="*/ 4 h 269"/>
                <a:gd name="T84" fmla="*/ 213 w 328"/>
                <a:gd name="T85" fmla="*/ 7 h 269"/>
                <a:gd name="T86" fmla="*/ 253 w 328"/>
                <a:gd name="T87" fmla="*/ 36 h 269"/>
                <a:gd name="T88" fmla="*/ 289 w 328"/>
                <a:gd name="T89" fmla="*/ 63 h 269"/>
                <a:gd name="T90" fmla="*/ 310 w 328"/>
                <a:gd name="T91" fmla="*/ 100 h 269"/>
                <a:gd name="T92" fmla="*/ 317 w 328"/>
                <a:gd name="T93" fmla="*/ 143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8" h="269">
                  <a:moveTo>
                    <a:pt x="317" y="143"/>
                  </a:moveTo>
                  <a:cubicBezTo>
                    <a:pt x="316" y="144"/>
                    <a:pt x="315" y="145"/>
                    <a:pt x="313" y="145"/>
                  </a:cubicBezTo>
                  <a:cubicBezTo>
                    <a:pt x="292" y="145"/>
                    <a:pt x="292" y="145"/>
                    <a:pt x="292" y="145"/>
                  </a:cubicBezTo>
                  <a:cubicBezTo>
                    <a:pt x="290" y="145"/>
                    <a:pt x="287" y="148"/>
                    <a:pt x="288" y="151"/>
                  </a:cubicBezTo>
                  <a:cubicBezTo>
                    <a:pt x="288" y="152"/>
                    <a:pt x="288" y="153"/>
                    <a:pt x="289" y="154"/>
                  </a:cubicBezTo>
                  <a:cubicBezTo>
                    <a:pt x="289" y="155"/>
                    <a:pt x="289" y="155"/>
                    <a:pt x="289" y="156"/>
                  </a:cubicBezTo>
                  <a:cubicBezTo>
                    <a:pt x="290" y="158"/>
                    <a:pt x="290" y="161"/>
                    <a:pt x="290" y="163"/>
                  </a:cubicBezTo>
                  <a:cubicBezTo>
                    <a:pt x="290" y="163"/>
                    <a:pt x="291" y="164"/>
                    <a:pt x="291" y="165"/>
                  </a:cubicBezTo>
                  <a:cubicBezTo>
                    <a:pt x="291" y="165"/>
                    <a:pt x="291" y="166"/>
                    <a:pt x="291" y="167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8"/>
                    <a:pt x="291" y="169"/>
                    <a:pt x="291" y="169"/>
                  </a:cubicBezTo>
                  <a:cubicBezTo>
                    <a:pt x="292" y="170"/>
                    <a:pt x="292" y="171"/>
                    <a:pt x="292" y="172"/>
                  </a:cubicBezTo>
                  <a:cubicBezTo>
                    <a:pt x="292" y="172"/>
                    <a:pt x="292" y="172"/>
                    <a:pt x="292" y="172"/>
                  </a:cubicBezTo>
                  <a:cubicBezTo>
                    <a:pt x="292" y="173"/>
                    <a:pt x="292" y="174"/>
                    <a:pt x="292" y="175"/>
                  </a:cubicBezTo>
                  <a:cubicBezTo>
                    <a:pt x="292" y="175"/>
                    <a:pt x="292" y="176"/>
                    <a:pt x="292" y="176"/>
                  </a:cubicBezTo>
                  <a:cubicBezTo>
                    <a:pt x="292" y="179"/>
                    <a:pt x="292" y="180"/>
                    <a:pt x="291" y="180"/>
                  </a:cubicBezTo>
                  <a:cubicBezTo>
                    <a:pt x="288" y="180"/>
                    <a:pt x="262" y="159"/>
                    <a:pt x="258" y="159"/>
                  </a:cubicBezTo>
                  <a:cubicBezTo>
                    <a:pt x="255" y="159"/>
                    <a:pt x="245" y="173"/>
                    <a:pt x="242" y="178"/>
                  </a:cubicBezTo>
                  <a:cubicBezTo>
                    <a:pt x="241" y="180"/>
                    <a:pt x="240" y="180"/>
                    <a:pt x="238" y="180"/>
                  </a:cubicBezTo>
                  <a:cubicBezTo>
                    <a:pt x="206" y="182"/>
                    <a:pt x="206" y="182"/>
                    <a:pt x="206" y="182"/>
                  </a:cubicBezTo>
                  <a:cubicBezTo>
                    <a:pt x="204" y="182"/>
                    <a:pt x="202" y="184"/>
                    <a:pt x="202" y="187"/>
                  </a:cubicBezTo>
                  <a:cubicBezTo>
                    <a:pt x="203" y="199"/>
                    <a:pt x="206" y="230"/>
                    <a:pt x="205" y="233"/>
                  </a:cubicBezTo>
                  <a:cubicBezTo>
                    <a:pt x="203" y="236"/>
                    <a:pt x="169" y="267"/>
                    <a:pt x="165" y="268"/>
                  </a:cubicBezTo>
                  <a:cubicBezTo>
                    <a:pt x="162" y="269"/>
                    <a:pt x="151" y="254"/>
                    <a:pt x="148" y="253"/>
                  </a:cubicBezTo>
                  <a:cubicBezTo>
                    <a:pt x="144" y="252"/>
                    <a:pt x="108" y="267"/>
                    <a:pt x="106" y="268"/>
                  </a:cubicBezTo>
                  <a:cubicBezTo>
                    <a:pt x="105" y="268"/>
                    <a:pt x="100" y="268"/>
                    <a:pt x="92" y="267"/>
                  </a:cubicBezTo>
                  <a:cubicBezTo>
                    <a:pt x="91" y="266"/>
                    <a:pt x="90" y="266"/>
                    <a:pt x="88" y="266"/>
                  </a:cubicBezTo>
                  <a:cubicBezTo>
                    <a:pt x="87" y="266"/>
                    <a:pt x="86" y="266"/>
                    <a:pt x="84" y="265"/>
                  </a:cubicBezTo>
                  <a:cubicBezTo>
                    <a:pt x="83" y="265"/>
                    <a:pt x="82" y="265"/>
                    <a:pt x="81" y="265"/>
                  </a:cubicBezTo>
                  <a:cubicBezTo>
                    <a:pt x="79" y="265"/>
                    <a:pt x="78" y="264"/>
                    <a:pt x="76" y="264"/>
                  </a:cubicBezTo>
                  <a:cubicBezTo>
                    <a:pt x="71" y="263"/>
                    <a:pt x="65" y="263"/>
                    <a:pt x="59" y="262"/>
                  </a:cubicBezTo>
                  <a:cubicBezTo>
                    <a:pt x="58" y="262"/>
                    <a:pt x="57" y="261"/>
                    <a:pt x="55" y="261"/>
                  </a:cubicBezTo>
                  <a:cubicBezTo>
                    <a:pt x="53" y="261"/>
                    <a:pt x="50" y="260"/>
                    <a:pt x="48" y="260"/>
                  </a:cubicBezTo>
                  <a:cubicBezTo>
                    <a:pt x="44" y="259"/>
                    <a:pt x="40" y="259"/>
                    <a:pt x="36" y="258"/>
                  </a:cubicBezTo>
                  <a:cubicBezTo>
                    <a:pt x="34" y="258"/>
                    <a:pt x="31" y="260"/>
                    <a:pt x="31" y="263"/>
                  </a:cubicBezTo>
                  <a:cubicBezTo>
                    <a:pt x="31" y="261"/>
                    <a:pt x="31" y="259"/>
                    <a:pt x="31" y="257"/>
                  </a:cubicBezTo>
                  <a:cubicBezTo>
                    <a:pt x="31" y="256"/>
                    <a:pt x="31" y="255"/>
                    <a:pt x="30" y="253"/>
                  </a:cubicBezTo>
                  <a:cubicBezTo>
                    <a:pt x="30" y="252"/>
                    <a:pt x="30" y="250"/>
                    <a:pt x="30" y="249"/>
                  </a:cubicBezTo>
                  <a:cubicBezTo>
                    <a:pt x="27" y="231"/>
                    <a:pt x="7" y="215"/>
                    <a:pt x="1" y="210"/>
                  </a:cubicBezTo>
                  <a:cubicBezTo>
                    <a:pt x="0" y="210"/>
                    <a:pt x="0" y="208"/>
                    <a:pt x="0" y="207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2" y="105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25" y="92"/>
                    <a:pt x="25" y="92"/>
                    <a:pt x="25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3" y="87"/>
                    <a:pt x="22" y="80"/>
                    <a:pt x="26" y="66"/>
                  </a:cubicBezTo>
                  <a:cubicBezTo>
                    <a:pt x="26" y="64"/>
                    <a:pt x="27" y="62"/>
                    <a:pt x="28" y="61"/>
                  </a:cubicBezTo>
                  <a:cubicBezTo>
                    <a:pt x="28" y="60"/>
                    <a:pt x="29" y="60"/>
                    <a:pt x="29" y="59"/>
                  </a:cubicBezTo>
                  <a:cubicBezTo>
                    <a:pt x="29" y="59"/>
                    <a:pt x="30" y="59"/>
                    <a:pt x="30" y="59"/>
                  </a:cubicBezTo>
                  <a:cubicBezTo>
                    <a:pt x="31" y="58"/>
                    <a:pt x="32" y="57"/>
                    <a:pt x="33" y="56"/>
                  </a:cubicBezTo>
                  <a:cubicBezTo>
                    <a:pt x="35" y="55"/>
                    <a:pt x="37" y="54"/>
                    <a:pt x="39" y="53"/>
                  </a:cubicBezTo>
                  <a:cubicBezTo>
                    <a:pt x="40" y="53"/>
                    <a:pt x="41" y="53"/>
                    <a:pt x="42" y="53"/>
                  </a:cubicBezTo>
                  <a:cubicBezTo>
                    <a:pt x="42" y="52"/>
                    <a:pt x="42" y="52"/>
                    <a:pt x="43" y="52"/>
                  </a:cubicBezTo>
                  <a:cubicBezTo>
                    <a:pt x="48" y="51"/>
                    <a:pt x="52" y="51"/>
                    <a:pt x="56" y="5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7" y="51"/>
                    <a:pt x="57" y="51"/>
                    <a:pt x="58" y="52"/>
                  </a:cubicBezTo>
                  <a:cubicBezTo>
                    <a:pt x="59" y="52"/>
                    <a:pt x="59" y="53"/>
                    <a:pt x="59" y="54"/>
                  </a:cubicBezTo>
                  <a:cubicBezTo>
                    <a:pt x="60" y="54"/>
                    <a:pt x="60" y="54"/>
                    <a:pt x="60" y="55"/>
                  </a:cubicBezTo>
                  <a:cubicBezTo>
                    <a:pt x="60" y="56"/>
                    <a:pt x="61" y="57"/>
                    <a:pt x="62" y="58"/>
                  </a:cubicBezTo>
                  <a:cubicBezTo>
                    <a:pt x="62" y="59"/>
                    <a:pt x="63" y="60"/>
                    <a:pt x="63" y="61"/>
                  </a:cubicBezTo>
                  <a:cubicBezTo>
                    <a:pt x="64" y="62"/>
                    <a:pt x="64" y="63"/>
                    <a:pt x="65" y="65"/>
                  </a:cubicBezTo>
                  <a:cubicBezTo>
                    <a:pt x="65" y="66"/>
                    <a:pt x="66" y="67"/>
                    <a:pt x="66" y="68"/>
                  </a:cubicBezTo>
                  <a:cubicBezTo>
                    <a:pt x="66" y="69"/>
                    <a:pt x="66" y="69"/>
                    <a:pt x="66" y="70"/>
                  </a:cubicBezTo>
                  <a:cubicBezTo>
                    <a:pt x="67" y="71"/>
                    <a:pt x="67" y="72"/>
                    <a:pt x="67" y="72"/>
                  </a:cubicBezTo>
                  <a:cubicBezTo>
                    <a:pt x="68" y="74"/>
                    <a:pt x="68" y="76"/>
                    <a:pt x="68" y="78"/>
                  </a:cubicBezTo>
                  <a:cubicBezTo>
                    <a:pt x="68" y="90"/>
                    <a:pt x="78" y="92"/>
                    <a:pt x="82" y="92"/>
                  </a:cubicBezTo>
                  <a:cubicBezTo>
                    <a:pt x="83" y="92"/>
                    <a:pt x="84" y="91"/>
                    <a:pt x="85" y="90"/>
                  </a:cubicBezTo>
                  <a:cubicBezTo>
                    <a:pt x="89" y="86"/>
                    <a:pt x="100" y="73"/>
                    <a:pt x="110" y="70"/>
                  </a:cubicBezTo>
                  <a:cubicBezTo>
                    <a:pt x="116" y="69"/>
                    <a:pt x="121" y="66"/>
                    <a:pt x="125" y="64"/>
                  </a:cubicBezTo>
                  <a:cubicBezTo>
                    <a:pt x="128" y="62"/>
                    <a:pt x="131" y="64"/>
                    <a:pt x="131" y="68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1" y="73"/>
                    <a:pt x="133" y="75"/>
                    <a:pt x="136" y="75"/>
                  </a:cubicBezTo>
                  <a:cubicBezTo>
                    <a:pt x="146" y="76"/>
                    <a:pt x="146" y="76"/>
                    <a:pt x="146" y="76"/>
                  </a:cubicBezTo>
                  <a:cubicBezTo>
                    <a:pt x="149" y="76"/>
                    <a:pt x="151" y="74"/>
                    <a:pt x="151" y="71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5"/>
                    <a:pt x="150" y="43"/>
                    <a:pt x="151" y="42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2" y="1"/>
                    <a:pt x="203" y="1"/>
                    <a:pt x="204" y="1"/>
                  </a:cubicBezTo>
                  <a:cubicBezTo>
                    <a:pt x="204" y="1"/>
                    <a:pt x="204" y="1"/>
                    <a:pt x="204" y="1"/>
                  </a:cubicBezTo>
                  <a:cubicBezTo>
                    <a:pt x="205" y="2"/>
                    <a:pt x="205" y="2"/>
                    <a:pt x="205" y="2"/>
                  </a:cubicBezTo>
                  <a:cubicBezTo>
                    <a:pt x="206" y="2"/>
                    <a:pt x="208" y="3"/>
                    <a:pt x="209" y="4"/>
                  </a:cubicBezTo>
                  <a:cubicBezTo>
                    <a:pt x="210" y="4"/>
                    <a:pt x="210" y="5"/>
                    <a:pt x="211" y="5"/>
                  </a:cubicBezTo>
                  <a:cubicBezTo>
                    <a:pt x="212" y="6"/>
                    <a:pt x="213" y="6"/>
                    <a:pt x="213" y="7"/>
                  </a:cubicBezTo>
                  <a:cubicBezTo>
                    <a:pt x="215" y="8"/>
                    <a:pt x="217" y="9"/>
                    <a:pt x="219" y="11"/>
                  </a:cubicBezTo>
                  <a:cubicBezTo>
                    <a:pt x="229" y="20"/>
                    <a:pt x="251" y="32"/>
                    <a:pt x="253" y="36"/>
                  </a:cubicBezTo>
                  <a:cubicBezTo>
                    <a:pt x="254" y="41"/>
                    <a:pt x="260" y="74"/>
                    <a:pt x="264" y="76"/>
                  </a:cubicBezTo>
                  <a:cubicBezTo>
                    <a:pt x="268" y="78"/>
                    <a:pt x="287" y="58"/>
                    <a:pt x="289" y="63"/>
                  </a:cubicBezTo>
                  <a:cubicBezTo>
                    <a:pt x="291" y="68"/>
                    <a:pt x="298" y="84"/>
                    <a:pt x="304" y="92"/>
                  </a:cubicBezTo>
                  <a:cubicBezTo>
                    <a:pt x="305" y="95"/>
                    <a:pt x="308" y="97"/>
                    <a:pt x="310" y="100"/>
                  </a:cubicBezTo>
                  <a:cubicBezTo>
                    <a:pt x="317" y="108"/>
                    <a:pt x="326" y="116"/>
                    <a:pt x="327" y="118"/>
                  </a:cubicBezTo>
                  <a:cubicBezTo>
                    <a:pt x="328" y="121"/>
                    <a:pt x="320" y="137"/>
                    <a:pt x="317" y="143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0F3E8064-120B-4722-BD83-F590A93AF5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118726" y="4764088"/>
              <a:ext cx="800100" cy="657225"/>
            </a:xfrm>
            <a:custGeom>
              <a:avLst/>
              <a:gdLst>
                <a:gd name="T0" fmla="*/ 92 w 336"/>
                <a:gd name="T1" fmla="*/ 274 h 276"/>
                <a:gd name="T2" fmla="*/ 39 w 336"/>
                <a:gd name="T3" fmla="*/ 267 h 276"/>
                <a:gd name="T4" fmla="*/ 31 w 336"/>
                <a:gd name="T5" fmla="*/ 262 h 276"/>
                <a:gd name="T6" fmla="*/ 3 w 336"/>
                <a:gd name="T7" fmla="*/ 217 h 276"/>
                <a:gd name="T8" fmla="*/ 24 w 336"/>
                <a:gd name="T9" fmla="*/ 95 h 276"/>
                <a:gd name="T10" fmla="*/ 31 w 336"/>
                <a:gd name="T11" fmla="*/ 60 h 276"/>
                <a:gd name="T12" fmla="*/ 46 w 336"/>
                <a:gd name="T13" fmla="*/ 53 h 276"/>
                <a:gd name="T14" fmla="*/ 66 w 336"/>
                <a:gd name="T15" fmla="*/ 56 h 276"/>
                <a:gd name="T16" fmla="*/ 72 w 336"/>
                <a:gd name="T17" fmla="*/ 67 h 276"/>
                <a:gd name="T18" fmla="*/ 75 w 336"/>
                <a:gd name="T19" fmla="*/ 76 h 276"/>
                <a:gd name="T20" fmla="*/ 113 w 336"/>
                <a:gd name="T21" fmla="*/ 71 h 276"/>
                <a:gd name="T22" fmla="*/ 139 w 336"/>
                <a:gd name="T23" fmla="*/ 75 h 276"/>
                <a:gd name="T24" fmla="*/ 152 w 336"/>
                <a:gd name="T25" fmla="*/ 76 h 276"/>
                <a:gd name="T26" fmla="*/ 207 w 336"/>
                <a:gd name="T27" fmla="*/ 1 h 276"/>
                <a:gd name="T28" fmla="*/ 210 w 336"/>
                <a:gd name="T29" fmla="*/ 2 h 276"/>
                <a:gd name="T30" fmla="*/ 225 w 336"/>
                <a:gd name="T31" fmla="*/ 12 h 276"/>
                <a:gd name="T32" fmla="*/ 269 w 336"/>
                <a:gd name="T33" fmla="*/ 76 h 276"/>
                <a:gd name="T34" fmla="*/ 297 w 336"/>
                <a:gd name="T35" fmla="*/ 66 h 276"/>
                <a:gd name="T36" fmla="*/ 334 w 336"/>
                <a:gd name="T37" fmla="*/ 121 h 276"/>
                <a:gd name="T38" fmla="*/ 296 w 336"/>
                <a:gd name="T39" fmla="*/ 153 h 276"/>
                <a:gd name="T40" fmla="*/ 297 w 336"/>
                <a:gd name="T41" fmla="*/ 159 h 276"/>
                <a:gd name="T42" fmla="*/ 299 w 336"/>
                <a:gd name="T43" fmla="*/ 173 h 276"/>
                <a:gd name="T44" fmla="*/ 299 w 336"/>
                <a:gd name="T45" fmla="*/ 176 h 276"/>
                <a:gd name="T46" fmla="*/ 295 w 336"/>
                <a:gd name="T47" fmla="*/ 188 h 276"/>
                <a:gd name="T48" fmla="*/ 243 w 336"/>
                <a:gd name="T49" fmla="*/ 188 h 276"/>
                <a:gd name="T50" fmla="*/ 212 w 336"/>
                <a:gd name="T51" fmla="*/ 238 h 276"/>
                <a:gd name="T52" fmla="*/ 117 w 336"/>
                <a:gd name="T53" fmla="*/ 273 h 276"/>
                <a:gd name="T54" fmla="*/ 41 w 336"/>
                <a:gd name="T55" fmla="*/ 259 h 276"/>
                <a:gd name="T56" fmla="*/ 93 w 336"/>
                <a:gd name="T57" fmla="*/ 266 h 276"/>
                <a:gd name="T58" fmla="*/ 115 w 336"/>
                <a:gd name="T59" fmla="*/ 266 h 276"/>
                <a:gd name="T60" fmla="*/ 206 w 336"/>
                <a:gd name="T61" fmla="*/ 235 h 276"/>
                <a:gd name="T62" fmla="*/ 242 w 336"/>
                <a:gd name="T63" fmla="*/ 181 h 276"/>
                <a:gd name="T64" fmla="*/ 292 w 336"/>
                <a:gd name="T65" fmla="*/ 179 h 276"/>
                <a:gd name="T66" fmla="*/ 292 w 336"/>
                <a:gd name="T67" fmla="*/ 175 h 276"/>
                <a:gd name="T68" fmla="*/ 290 w 336"/>
                <a:gd name="T69" fmla="*/ 162 h 276"/>
                <a:gd name="T70" fmla="*/ 290 w 336"/>
                <a:gd name="T71" fmla="*/ 149 h 276"/>
                <a:gd name="T72" fmla="*/ 327 w 336"/>
                <a:gd name="T73" fmla="*/ 123 h 276"/>
                <a:gd name="T74" fmla="*/ 291 w 336"/>
                <a:gd name="T75" fmla="*/ 70 h 276"/>
                <a:gd name="T76" fmla="*/ 253 w 336"/>
                <a:gd name="T77" fmla="*/ 41 h 276"/>
                <a:gd name="T78" fmla="*/ 213 w 336"/>
                <a:gd name="T79" fmla="*/ 12 h 276"/>
                <a:gd name="T80" fmla="*/ 207 w 336"/>
                <a:gd name="T81" fmla="*/ 9 h 276"/>
                <a:gd name="T82" fmla="*/ 157 w 336"/>
                <a:gd name="T83" fmla="*/ 49 h 276"/>
                <a:gd name="T84" fmla="*/ 150 w 336"/>
                <a:gd name="T85" fmla="*/ 84 h 276"/>
                <a:gd name="T86" fmla="*/ 131 w 336"/>
                <a:gd name="T87" fmla="*/ 71 h 276"/>
                <a:gd name="T88" fmla="*/ 86 w 336"/>
                <a:gd name="T89" fmla="*/ 99 h 276"/>
                <a:gd name="T90" fmla="*/ 67 w 336"/>
                <a:gd name="T91" fmla="*/ 73 h 276"/>
                <a:gd name="T92" fmla="*/ 62 w 336"/>
                <a:gd name="T93" fmla="*/ 64 h 276"/>
                <a:gd name="T94" fmla="*/ 60 w 336"/>
                <a:gd name="T95" fmla="*/ 59 h 276"/>
                <a:gd name="T96" fmla="*/ 39 w 336"/>
                <a:gd name="T97" fmla="*/ 63 h 276"/>
                <a:gd name="T98" fmla="*/ 33 w 336"/>
                <a:gd name="T99" fmla="*/ 71 h 276"/>
                <a:gd name="T100" fmla="*/ 31 w 336"/>
                <a:gd name="T101" fmla="*/ 100 h 276"/>
                <a:gd name="T102" fmla="*/ 8 w 336"/>
                <a:gd name="T103" fmla="*/ 212 h 276"/>
                <a:gd name="T104" fmla="*/ 38 w 336"/>
                <a:gd name="T105" fmla="*/ 259 h 276"/>
                <a:gd name="T106" fmla="*/ 296 w 336"/>
                <a:gd name="T107" fmla="*/ 181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6" h="276">
                  <a:moveTo>
                    <a:pt x="110" y="276"/>
                  </a:moveTo>
                  <a:cubicBezTo>
                    <a:pt x="108" y="276"/>
                    <a:pt x="105" y="275"/>
                    <a:pt x="96" y="274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4" y="274"/>
                    <a:pt x="93" y="274"/>
                    <a:pt x="92" y="274"/>
                  </a:cubicBezTo>
                  <a:cubicBezTo>
                    <a:pt x="51" y="267"/>
                    <a:pt x="51" y="267"/>
                    <a:pt x="51" y="267"/>
                  </a:cubicBezTo>
                  <a:cubicBezTo>
                    <a:pt x="47" y="267"/>
                    <a:pt x="44" y="266"/>
                    <a:pt x="40" y="266"/>
                  </a:cubicBezTo>
                  <a:cubicBezTo>
                    <a:pt x="40" y="266"/>
                    <a:pt x="39" y="266"/>
                    <a:pt x="39" y="266"/>
                  </a:cubicBezTo>
                  <a:cubicBezTo>
                    <a:pt x="39" y="266"/>
                    <a:pt x="39" y="266"/>
                    <a:pt x="39" y="267"/>
                  </a:cubicBezTo>
                  <a:cubicBezTo>
                    <a:pt x="39" y="269"/>
                    <a:pt x="37" y="270"/>
                    <a:pt x="35" y="270"/>
                  </a:cubicBezTo>
                  <a:cubicBezTo>
                    <a:pt x="35" y="270"/>
                    <a:pt x="35" y="270"/>
                    <a:pt x="35" y="270"/>
                  </a:cubicBezTo>
                  <a:cubicBezTo>
                    <a:pt x="33" y="270"/>
                    <a:pt x="32" y="269"/>
                    <a:pt x="32" y="267"/>
                  </a:cubicBezTo>
                  <a:cubicBezTo>
                    <a:pt x="32" y="265"/>
                    <a:pt x="31" y="263"/>
                    <a:pt x="31" y="262"/>
                  </a:cubicBezTo>
                  <a:cubicBezTo>
                    <a:pt x="31" y="260"/>
                    <a:pt x="31" y="259"/>
                    <a:pt x="31" y="258"/>
                  </a:cubicBezTo>
                  <a:cubicBezTo>
                    <a:pt x="31" y="256"/>
                    <a:pt x="31" y="255"/>
                    <a:pt x="30" y="254"/>
                  </a:cubicBezTo>
                  <a:cubicBezTo>
                    <a:pt x="30" y="253"/>
                    <a:pt x="30" y="253"/>
                    <a:pt x="30" y="253"/>
                  </a:cubicBezTo>
                  <a:cubicBezTo>
                    <a:pt x="28" y="237"/>
                    <a:pt x="9" y="222"/>
                    <a:pt x="3" y="217"/>
                  </a:cubicBezTo>
                  <a:cubicBezTo>
                    <a:pt x="1" y="216"/>
                    <a:pt x="0" y="213"/>
                    <a:pt x="0" y="211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0"/>
                    <a:pt x="2" y="107"/>
                    <a:pt x="4" y="106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23" y="90"/>
                    <a:pt x="23" y="82"/>
                    <a:pt x="26" y="69"/>
                  </a:cubicBezTo>
                  <a:cubicBezTo>
                    <a:pt x="27" y="67"/>
                    <a:pt x="28" y="65"/>
                    <a:pt x="29" y="63"/>
                  </a:cubicBezTo>
                  <a:cubicBezTo>
                    <a:pt x="29" y="62"/>
                    <a:pt x="30" y="62"/>
                    <a:pt x="30" y="61"/>
                  </a:cubicBezTo>
                  <a:cubicBezTo>
                    <a:pt x="31" y="61"/>
                    <a:pt x="31" y="60"/>
                    <a:pt x="31" y="60"/>
                  </a:cubicBezTo>
                  <a:cubicBezTo>
                    <a:pt x="33" y="59"/>
                    <a:pt x="34" y="58"/>
                    <a:pt x="35" y="57"/>
                  </a:cubicBezTo>
                  <a:cubicBezTo>
                    <a:pt x="37" y="56"/>
                    <a:pt x="39" y="55"/>
                    <a:pt x="42" y="54"/>
                  </a:cubicBezTo>
                  <a:cubicBezTo>
                    <a:pt x="43" y="54"/>
                    <a:pt x="44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52" y="52"/>
                    <a:pt x="57" y="52"/>
                    <a:pt x="60" y="52"/>
                  </a:cubicBezTo>
                  <a:cubicBezTo>
                    <a:pt x="61" y="52"/>
                    <a:pt x="62" y="52"/>
                    <a:pt x="63" y="52"/>
                  </a:cubicBezTo>
                  <a:cubicBezTo>
                    <a:pt x="64" y="52"/>
                    <a:pt x="65" y="53"/>
                    <a:pt x="65" y="54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67" y="56"/>
                    <a:pt x="67" y="57"/>
                    <a:pt x="67" y="57"/>
                  </a:cubicBezTo>
                  <a:cubicBezTo>
                    <a:pt x="68" y="58"/>
                    <a:pt x="68" y="59"/>
                    <a:pt x="69" y="60"/>
                  </a:cubicBezTo>
                  <a:cubicBezTo>
                    <a:pt x="69" y="61"/>
                    <a:pt x="70" y="62"/>
                    <a:pt x="70" y="64"/>
                  </a:cubicBezTo>
                  <a:cubicBezTo>
                    <a:pt x="71" y="65"/>
                    <a:pt x="72" y="66"/>
                    <a:pt x="72" y="67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3" y="69"/>
                    <a:pt x="73" y="70"/>
                    <a:pt x="73" y="71"/>
                  </a:cubicBezTo>
                  <a:cubicBezTo>
                    <a:pt x="74" y="71"/>
                    <a:pt x="74" y="72"/>
                    <a:pt x="74" y="73"/>
                  </a:cubicBezTo>
                  <a:cubicBezTo>
                    <a:pt x="74" y="74"/>
                    <a:pt x="74" y="75"/>
                    <a:pt x="75" y="76"/>
                  </a:cubicBezTo>
                  <a:cubicBezTo>
                    <a:pt x="75" y="78"/>
                    <a:pt x="75" y="80"/>
                    <a:pt x="76" y="82"/>
                  </a:cubicBezTo>
                  <a:cubicBezTo>
                    <a:pt x="76" y="89"/>
                    <a:pt x="79" y="92"/>
                    <a:pt x="86" y="92"/>
                  </a:cubicBezTo>
                  <a:cubicBezTo>
                    <a:pt x="86" y="92"/>
                    <a:pt x="86" y="92"/>
                    <a:pt x="87" y="92"/>
                  </a:cubicBezTo>
                  <a:cubicBezTo>
                    <a:pt x="92" y="85"/>
                    <a:pt x="103" y="74"/>
                    <a:pt x="113" y="71"/>
                  </a:cubicBezTo>
                  <a:cubicBezTo>
                    <a:pt x="119" y="69"/>
                    <a:pt x="124" y="67"/>
                    <a:pt x="127" y="65"/>
                  </a:cubicBezTo>
                  <a:cubicBezTo>
                    <a:pt x="129" y="63"/>
                    <a:pt x="132" y="63"/>
                    <a:pt x="135" y="65"/>
                  </a:cubicBezTo>
                  <a:cubicBezTo>
                    <a:pt x="137" y="66"/>
                    <a:pt x="139" y="69"/>
                    <a:pt x="139" y="72"/>
                  </a:cubicBezTo>
                  <a:cubicBezTo>
                    <a:pt x="139" y="75"/>
                    <a:pt x="139" y="75"/>
                    <a:pt x="139" y="75"/>
                  </a:cubicBezTo>
                  <a:cubicBezTo>
                    <a:pt x="139" y="75"/>
                    <a:pt x="139" y="75"/>
                    <a:pt x="140" y="75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1" y="76"/>
                    <a:pt x="151" y="76"/>
                  </a:cubicBezTo>
                  <a:cubicBezTo>
                    <a:pt x="151" y="76"/>
                    <a:pt x="152" y="76"/>
                    <a:pt x="152" y="76"/>
                  </a:cubicBezTo>
                  <a:cubicBezTo>
                    <a:pt x="150" y="50"/>
                    <a:pt x="150" y="50"/>
                    <a:pt x="150" y="50"/>
                  </a:cubicBezTo>
                  <a:cubicBezTo>
                    <a:pt x="149" y="48"/>
                    <a:pt x="150" y="45"/>
                    <a:pt x="152" y="44"/>
                  </a:cubicBezTo>
                  <a:cubicBezTo>
                    <a:pt x="203" y="1"/>
                    <a:pt x="203" y="1"/>
                    <a:pt x="203" y="1"/>
                  </a:cubicBezTo>
                  <a:cubicBezTo>
                    <a:pt x="204" y="0"/>
                    <a:pt x="206" y="0"/>
                    <a:pt x="207" y="1"/>
                  </a:cubicBezTo>
                  <a:cubicBezTo>
                    <a:pt x="208" y="1"/>
                    <a:pt x="209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12" y="3"/>
                    <a:pt x="213" y="4"/>
                    <a:pt x="215" y="5"/>
                  </a:cubicBezTo>
                  <a:cubicBezTo>
                    <a:pt x="215" y="5"/>
                    <a:pt x="216" y="6"/>
                    <a:pt x="217" y="6"/>
                  </a:cubicBezTo>
                  <a:cubicBezTo>
                    <a:pt x="218" y="7"/>
                    <a:pt x="218" y="7"/>
                    <a:pt x="219" y="8"/>
                  </a:cubicBezTo>
                  <a:cubicBezTo>
                    <a:pt x="222" y="9"/>
                    <a:pt x="224" y="11"/>
                    <a:pt x="225" y="12"/>
                  </a:cubicBezTo>
                  <a:cubicBezTo>
                    <a:pt x="229" y="16"/>
                    <a:pt x="236" y="20"/>
                    <a:pt x="242" y="24"/>
                  </a:cubicBezTo>
                  <a:cubicBezTo>
                    <a:pt x="253" y="32"/>
                    <a:pt x="259" y="36"/>
                    <a:pt x="260" y="39"/>
                  </a:cubicBezTo>
                  <a:cubicBezTo>
                    <a:pt x="260" y="41"/>
                    <a:pt x="261" y="43"/>
                    <a:pt x="261" y="46"/>
                  </a:cubicBezTo>
                  <a:cubicBezTo>
                    <a:pt x="263" y="52"/>
                    <a:pt x="267" y="71"/>
                    <a:pt x="269" y="76"/>
                  </a:cubicBezTo>
                  <a:cubicBezTo>
                    <a:pt x="272" y="75"/>
                    <a:pt x="276" y="72"/>
                    <a:pt x="279" y="70"/>
                  </a:cubicBezTo>
                  <a:cubicBezTo>
                    <a:pt x="286" y="65"/>
                    <a:pt x="290" y="62"/>
                    <a:pt x="293" y="63"/>
                  </a:cubicBezTo>
                  <a:cubicBezTo>
                    <a:pt x="295" y="63"/>
                    <a:pt x="296" y="64"/>
                    <a:pt x="296" y="66"/>
                  </a:cubicBezTo>
                  <a:cubicBezTo>
                    <a:pt x="297" y="66"/>
                    <a:pt x="297" y="66"/>
                    <a:pt x="297" y="66"/>
                  </a:cubicBezTo>
                  <a:cubicBezTo>
                    <a:pt x="299" y="71"/>
                    <a:pt x="306" y="87"/>
                    <a:pt x="311" y="94"/>
                  </a:cubicBezTo>
                  <a:cubicBezTo>
                    <a:pt x="312" y="96"/>
                    <a:pt x="314" y="99"/>
                    <a:pt x="317" y="102"/>
                  </a:cubicBezTo>
                  <a:cubicBezTo>
                    <a:pt x="319" y="104"/>
                    <a:pt x="321" y="107"/>
                    <a:pt x="324" y="109"/>
                  </a:cubicBezTo>
                  <a:cubicBezTo>
                    <a:pt x="331" y="116"/>
                    <a:pt x="333" y="119"/>
                    <a:pt x="334" y="121"/>
                  </a:cubicBezTo>
                  <a:cubicBezTo>
                    <a:pt x="335" y="123"/>
                    <a:pt x="336" y="126"/>
                    <a:pt x="324" y="148"/>
                  </a:cubicBezTo>
                  <a:cubicBezTo>
                    <a:pt x="324" y="148"/>
                    <a:pt x="324" y="148"/>
                    <a:pt x="324" y="148"/>
                  </a:cubicBezTo>
                  <a:cubicBezTo>
                    <a:pt x="323" y="151"/>
                    <a:pt x="320" y="153"/>
                    <a:pt x="317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6" y="153"/>
                    <a:pt x="296" y="153"/>
                  </a:cubicBezTo>
                  <a:cubicBezTo>
                    <a:pt x="296" y="153"/>
                    <a:pt x="295" y="154"/>
                    <a:pt x="296" y="154"/>
                  </a:cubicBezTo>
                  <a:cubicBezTo>
                    <a:pt x="296" y="157"/>
                    <a:pt x="296" y="157"/>
                    <a:pt x="296" y="157"/>
                  </a:cubicBezTo>
                  <a:cubicBezTo>
                    <a:pt x="296" y="157"/>
                    <a:pt x="296" y="158"/>
                    <a:pt x="297" y="159"/>
                  </a:cubicBezTo>
                  <a:cubicBezTo>
                    <a:pt x="297" y="160"/>
                    <a:pt x="297" y="160"/>
                    <a:pt x="297" y="160"/>
                  </a:cubicBezTo>
                  <a:cubicBezTo>
                    <a:pt x="297" y="162"/>
                    <a:pt x="298" y="164"/>
                    <a:pt x="298" y="166"/>
                  </a:cubicBezTo>
                  <a:cubicBezTo>
                    <a:pt x="299" y="171"/>
                    <a:pt x="299" y="171"/>
                    <a:pt x="299" y="171"/>
                  </a:cubicBezTo>
                  <a:cubicBezTo>
                    <a:pt x="299" y="172"/>
                    <a:pt x="299" y="172"/>
                    <a:pt x="299" y="173"/>
                  </a:cubicBezTo>
                  <a:cubicBezTo>
                    <a:pt x="299" y="173"/>
                    <a:pt x="299" y="174"/>
                    <a:pt x="299" y="175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299" y="176"/>
                    <a:pt x="299" y="176"/>
                    <a:pt x="299" y="176"/>
                  </a:cubicBezTo>
                  <a:cubicBezTo>
                    <a:pt x="300" y="177"/>
                    <a:pt x="300" y="178"/>
                    <a:pt x="300" y="179"/>
                  </a:cubicBezTo>
                  <a:cubicBezTo>
                    <a:pt x="300" y="179"/>
                    <a:pt x="300" y="180"/>
                    <a:pt x="300" y="180"/>
                  </a:cubicBezTo>
                  <a:cubicBezTo>
                    <a:pt x="300" y="183"/>
                    <a:pt x="300" y="185"/>
                    <a:pt x="298" y="187"/>
                  </a:cubicBezTo>
                  <a:cubicBezTo>
                    <a:pt x="298" y="187"/>
                    <a:pt x="296" y="188"/>
                    <a:pt x="295" y="188"/>
                  </a:cubicBezTo>
                  <a:cubicBezTo>
                    <a:pt x="293" y="188"/>
                    <a:pt x="290" y="186"/>
                    <a:pt x="277" y="177"/>
                  </a:cubicBezTo>
                  <a:cubicBezTo>
                    <a:pt x="273" y="173"/>
                    <a:pt x="265" y="168"/>
                    <a:pt x="263" y="167"/>
                  </a:cubicBezTo>
                  <a:cubicBezTo>
                    <a:pt x="260" y="169"/>
                    <a:pt x="255" y="175"/>
                    <a:pt x="249" y="184"/>
                  </a:cubicBezTo>
                  <a:cubicBezTo>
                    <a:pt x="247" y="186"/>
                    <a:pt x="245" y="188"/>
                    <a:pt x="243" y="188"/>
                  </a:cubicBezTo>
                  <a:cubicBezTo>
                    <a:pt x="211" y="189"/>
                    <a:pt x="211" y="189"/>
                    <a:pt x="211" y="189"/>
                  </a:cubicBezTo>
                  <a:cubicBezTo>
                    <a:pt x="210" y="189"/>
                    <a:pt x="210" y="189"/>
                    <a:pt x="210" y="190"/>
                  </a:cubicBezTo>
                  <a:cubicBezTo>
                    <a:pt x="210" y="190"/>
                    <a:pt x="210" y="190"/>
                    <a:pt x="210" y="190"/>
                  </a:cubicBezTo>
                  <a:cubicBezTo>
                    <a:pt x="214" y="235"/>
                    <a:pt x="213" y="237"/>
                    <a:pt x="212" y="238"/>
                  </a:cubicBezTo>
                  <a:cubicBezTo>
                    <a:pt x="211" y="241"/>
                    <a:pt x="176" y="275"/>
                    <a:pt x="170" y="276"/>
                  </a:cubicBezTo>
                  <a:cubicBezTo>
                    <a:pt x="166" y="276"/>
                    <a:pt x="163" y="273"/>
                    <a:pt x="157" y="266"/>
                  </a:cubicBezTo>
                  <a:cubicBezTo>
                    <a:pt x="155" y="264"/>
                    <a:pt x="152" y="261"/>
                    <a:pt x="151" y="260"/>
                  </a:cubicBezTo>
                  <a:cubicBezTo>
                    <a:pt x="146" y="261"/>
                    <a:pt x="125" y="270"/>
                    <a:pt x="117" y="273"/>
                  </a:cubicBezTo>
                  <a:cubicBezTo>
                    <a:pt x="114" y="274"/>
                    <a:pt x="112" y="275"/>
                    <a:pt x="111" y="276"/>
                  </a:cubicBezTo>
                  <a:cubicBezTo>
                    <a:pt x="111" y="276"/>
                    <a:pt x="110" y="276"/>
                    <a:pt x="110" y="276"/>
                  </a:cubicBezTo>
                  <a:close/>
                  <a:moveTo>
                    <a:pt x="40" y="259"/>
                  </a:moveTo>
                  <a:cubicBezTo>
                    <a:pt x="40" y="259"/>
                    <a:pt x="41" y="259"/>
                    <a:pt x="41" y="259"/>
                  </a:cubicBezTo>
                  <a:cubicBezTo>
                    <a:pt x="45" y="259"/>
                    <a:pt x="49" y="260"/>
                    <a:pt x="52" y="260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6" y="266"/>
                    <a:pt x="87" y="266"/>
                    <a:pt x="87" y="266"/>
                  </a:cubicBezTo>
                  <a:cubicBezTo>
                    <a:pt x="93" y="266"/>
                    <a:pt x="93" y="266"/>
                    <a:pt x="93" y="266"/>
                  </a:cubicBezTo>
                  <a:cubicBezTo>
                    <a:pt x="94" y="267"/>
                    <a:pt x="95" y="267"/>
                    <a:pt x="96" y="267"/>
                  </a:cubicBezTo>
                  <a:cubicBezTo>
                    <a:pt x="97" y="267"/>
                    <a:pt x="97" y="267"/>
                    <a:pt x="97" y="267"/>
                  </a:cubicBezTo>
                  <a:cubicBezTo>
                    <a:pt x="105" y="268"/>
                    <a:pt x="108" y="268"/>
                    <a:pt x="109" y="269"/>
                  </a:cubicBezTo>
                  <a:cubicBezTo>
                    <a:pt x="110" y="268"/>
                    <a:pt x="112" y="267"/>
                    <a:pt x="115" y="266"/>
                  </a:cubicBezTo>
                  <a:cubicBezTo>
                    <a:pt x="144" y="254"/>
                    <a:pt x="150" y="253"/>
                    <a:pt x="153" y="253"/>
                  </a:cubicBezTo>
                  <a:cubicBezTo>
                    <a:pt x="155" y="254"/>
                    <a:pt x="158" y="257"/>
                    <a:pt x="162" y="261"/>
                  </a:cubicBezTo>
                  <a:cubicBezTo>
                    <a:pt x="164" y="264"/>
                    <a:pt x="167" y="267"/>
                    <a:pt x="169" y="268"/>
                  </a:cubicBezTo>
                  <a:cubicBezTo>
                    <a:pt x="175" y="264"/>
                    <a:pt x="202" y="240"/>
                    <a:pt x="206" y="235"/>
                  </a:cubicBezTo>
                  <a:cubicBezTo>
                    <a:pt x="206" y="232"/>
                    <a:pt x="205" y="217"/>
                    <a:pt x="203" y="191"/>
                  </a:cubicBezTo>
                  <a:cubicBezTo>
                    <a:pt x="202" y="189"/>
                    <a:pt x="203" y="187"/>
                    <a:pt x="205" y="185"/>
                  </a:cubicBezTo>
                  <a:cubicBezTo>
                    <a:pt x="206" y="183"/>
                    <a:pt x="208" y="182"/>
                    <a:pt x="210" y="182"/>
                  </a:cubicBezTo>
                  <a:cubicBezTo>
                    <a:pt x="242" y="181"/>
                    <a:pt x="242" y="181"/>
                    <a:pt x="242" y="181"/>
                  </a:cubicBezTo>
                  <a:cubicBezTo>
                    <a:pt x="242" y="181"/>
                    <a:pt x="243" y="181"/>
                    <a:pt x="243" y="180"/>
                  </a:cubicBezTo>
                  <a:cubicBezTo>
                    <a:pt x="257" y="159"/>
                    <a:pt x="260" y="159"/>
                    <a:pt x="262" y="159"/>
                  </a:cubicBezTo>
                  <a:cubicBezTo>
                    <a:pt x="265" y="159"/>
                    <a:pt x="269" y="162"/>
                    <a:pt x="282" y="171"/>
                  </a:cubicBezTo>
                  <a:cubicBezTo>
                    <a:pt x="285" y="173"/>
                    <a:pt x="289" y="177"/>
                    <a:pt x="292" y="179"/>
                  </a:cubicBezTo>
                  <a:cubicBezTo>
                    <a:pt x="292" y="178"/>
                    <a:pt x="292" y="178"/>
                    <a:pt x="292" y="177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6"/>
                    <a:pt x="292" y="176"/>
                    <a:pt x="292" y="176"/>
                  </a:cubicBezTo>
                  <a:cubicBezTo>
                    <a:pt x="292" y="175"/>
                    <a:pt x="292" y="175"/>
                    <a:pt x="292" y="175"/>
                  </a:cubicBezTo>
                  <a:cubicBezTo>
                    <a:pt x="292" y="175"/>
                    <a:pt x="292" y="174"/>
                    <a:pt x="292" y="174"/>
                  </a:cubicBezTo>
                  <a:cubicBezTo>
                    <a:pt x="292" y="173"/>
                    <a:pt x="292" y="173"/>
                    <a:pt x="292" y="172"/>
                  </a:cubicBezTo>
                  <a:cubicBezTo>
                    <a:pt x="291" y="167"/>
                    <a:pt x="291" y="167"/>
                    <a:pt x="291" y="167"/>
                  </a:cubicBezTo>
                  <a:cubicBezTo>
                    <a:pt x="291" y="166"/>
                    <a:pt x="290" y="164"/>
                    <a:pt x="290" y="162"/>
                  </a:cubicBezTo>
                  <a:cubicBezTo>
                    <a:pt x="289" y="160"/>
                    <a:pt x="289" y="160"/>
                    <a:pt x="289" y="160"/>
                  </a:cubicBezTo>
                  <a:cubicBezTo>
                    <a:pt x="289" y="159"/>
                    <a:pt x="289" y="159"/>
                    <a:pt x="289" y="159"/>
                  </a:cubicBezTo>
                  <a:cubicBezTo>
                    <a:pt x="289" y="155"/>
                    <a:pt x="289" y="155"/>
                    <a:pt x="289" y="155"/>
                  </a:cubicBezTo>
                  <a:cubicBezTo>
                    <a:pt x="288" y="153"/>
                    <a:pt x="289" y="150"/>
                    <a:pt x="290" y="149"/>
                  </a:cubicBezTo>
                  <a:cubicBezTo>
                    <a:pt x="292" y="147"/>
                    <a:pt x="294" y="146"/>
                    <a:pt x="296" y="146"/>
                  </a:cubicBezTo>
                  <a:cubicBezTo>
                    <a:pt x="317" y="146"/>
                    <a:pt x="317" y="146"/>
                    <a:pt x="317" y="146"/>
                  </a:cubicBezTo>
                  <a:cubicBezTo>
                    <a:pt x="317" y="146"/>
                    <a:pt x="318" y="145"/>
                    <a:pt x="318" y="145"/>
                  </a:cubicBezTo>
                  <a:cubicBezTo>
                    <a:pt x="324" y="133"/>
                    <a:pt x="327" y="126"/>
                    <a:pt x="327" y="123"/>
                  </a:cubicBezTo>
                  <a:cubicBezTo>
                    <a:pt x="326" y="122"/>
                    <a:pt x="322" y="117"/>
                    <a:pt x="318" y="114"/>
                  </a:cubicBezTo>
                  <a:cubicBezTo>
                    <a:pt x="316" y="112"/>
                    <a:pt x="314" y="109"/>
                    <a:pt x="312" y="107"/>
                  </a:cubicBezTo>
                  <a:cubicBezTo>
                    <a:pt x="308" y="103"/>
                    <a:pt x="306" y="101"/>
                    <a:pt x="305" y="99"/>
                  </a:cubicBezTo>
                  <a:cubicBezTo>
                    <a:pt x="300" y="91"/>
                    <a:pt x="294" y="77"/>
                    <a:pt x="291" y="70"/>
                  </a:cubicBezTo>
                  <a:cubicBezTo>
                    <a:pt x="289" y="72"/>
                    <a:pt x="285" y="74"/>
                    <a:pt x="283" y="76"/>
                  </a:cubicBezTo>
                  <a:cubicBezTo>
                    <a:pt x="275" y="82"/>
                    <a:pt x="270" y="85"/>
                    <a:pt x="266" y="83"/>
                  </a:cubicBezTo>
                  <a:cubicBezTo>
                    <a:pt x="263" y="81"/>
                    <a:pt x="260" y="73"/>
                    <a:pt x="254" y="47"/>
                  </a:cubicBezTo>
                  <a:cubicBezTo>
                    <a:pt x="254" y="45"/>
                    <a:pt x="253" y="42"/>
                    <a:pt x="253" y="41"/>
                  </a:cubicBezTo>
                  <a:cubicBezTo>
                    <a:pt x="252" y="40"/>
                    <a:pt x="244" y="34"/>
                    <a:pt x="238" y="30"/>
                  </a:cubicBezTo>
                  <a:cubicBezTo>
                    <a:pt x="232" y="26"/>
                    <a:pt x="225" y="22"/>
                    <a:pt x="220" y="18"/>
                  </a:cubicBezTo>
                  <a:cubicBezTo>
                    <a:pt x="219" y="16"/>
                    <a:pt x="217" y="15"/>
                    <a:pt x="215" y="14"/>
                  </a:cubicBezTo>
                  <a:cubicBezTo>
                    <a:pt x="215" y="13"/>
                    <a:pt x="214" y="13"/>
                    <a:pt x="213" y="12"/>
                  </a:cubicBezTo>
                  <a:cubicBezTo>
                    <a:pt x="213" y="12"/>
                    <a:pt x="212" y="11"/>
                    <a:pt x="211" y="11"/>
                  </a:cubicBezTo>
                  <a:cubicBezTo>
                    <a:pt x="210" y="10"/>
                    <a:pt x="209" y="10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7" y="9"/>
                    <a:pt x="207" y="9"/>
                  </a:cubicBezTo>
                  <a:cubicBezTo>
                    <a:pt x="207" y="9"/>
                    <a:pt x="206" y="9"/>
                    <a:pt x="206" y="9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57" y="49"/>
                    <a:pt x="157" y="50"/>
                    <a:pt x="157" y="50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7"/>
                    <a:pt x="158" y="80"/>
                    <a:pt x="156" y="81"/>
                  </a:cubicBezTo>
                  <a:cubicBezTo>
                    <a:pt x="155" y="83"/>
                    <a:pt x="152" y="84"/>
                    <a:pt x="150" y="84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35" y="82"/>
                    <a:pt x="132" y="79"/>
                    <a:pt x="132" y="75"/>
                  </a:cubicBezTo>
                  <a:cubicBezTo>
                    <a:pt x="132" y="72"/>
                    <a:pt x="132" y="72"/>
                    <a:pt x="132" y="72"/>
                  </a:cubicBezTo>
                  <a:cubicBezTo>
                    <a:pt x="132" y="71"/>
                    <a:pt x="132" y="71"/>
                    <a:pt x="131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27" y="73"/>
                    <a:pt x="121" y="76"/>
                    <a:pt x="115" y="78"/>
                  </a:cubicBezTo>
                  <a:cubicBezTo>
                    <a:pt x="106" y="80"/>
                    <a:pt x="95" y="93"/>
                    <a:pt x="92" y="96"/>
                  </a:cubicBezTo>
                  <a:cubicBezTo>
                    <a:pt x="91" y="98"/>
                    <a:pt x="88" y="99"/>
                    <a:pt x="86" y="99"/>
                  </a:cubicBezTo>
                  <a:cubicBezTo>
                    <a:pt x="75" y="99"/>
                    <a:pt x="69" y="93"/>
                    <a:pt x="68" y="82"/>
                  </a:cubicBezTo>
                  <a:cubicBezTo>
                    <a:pt x="68" y="81"/>
                    <a:pt x="68" y="79"/>
                    <a:pt x="68" y="77"/>
                  </a:cubicBezTo>
                  <a:cubicBezTo>
                    <a:pt x="67" y="76"/>
                    <a:pt x="67" y="76"/>
                    <a:pt x="67" y="75"/>
                  </a:cubicBezTo>
                  <a:cubicBezTo>
                    <a:pt x="67" y="74"/>
                    <a:pt x="67" y="74"/>
                    <a:pt x="67" y="73"/>
                  </a:cubicBezTo>
                  <a:cubicBezTo>
                    <a:pt x="66" y="72"/>
                    <a:pt x="66" y="71"/>
                    <a:pt x="65" y="70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5" y="69"/>
                    <a:pt x="64" y="68"/>
                    <a:pt x="64" y="67"/>
                  </a:cubicBezTo>
                  <a:cubicBezTo>
                    <a:pt x="63" y="66"/>
                    <a:pt x="63" y="65"/>
                    <a:pt x="62" y="64"/>
                  </a:cubicBezTo>
                  <a:cubicBezTo>
                    <a:pt x="62" y="62"/>
                    <a:pt x="61" y="61"/>
                    <a:pt x="61" y="60"/>
                  </a:cubicBezTo>
                  <a:cubicBezTo>
                    <a:pt x="61" y="60"/>
                    <a:pt x="60" y="60"/>
                    <a:pt x="60" y="60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60" y="59"/>
                    <a:pt x="60" y="59"/>
                    <a:pt x="60" y="59"/>
                  </a:cubicBezTo>
                  <a:cubicBezTo>
                    <a:pt x="57" y="59"/>
                    <a:pt x="52" y="59"/>
                    <a:pt x="48" y="60"/>
                  </a:cubicBezTo>
                  <a:cubicBezTo>
                    <a:pt x="47" y="60"/>
                    <a:pt x="47" y="60"/>
                    <a:pt x="46" y="60"/>
                  </a:cubicBezTo>
                  <a:cubicBezTo>
                    <a:pt x="46" y="60"/>
                    <a:pt x="45" y="60"/>
                    <a:pt x="44" y="61"/>
                  </a:cubicBezTo>
                  <a:cubicBezTo>
                    <a:pt x="42" y="61"/>
                    <a:pt x="41" y="62"/>
                    <a:pt x="39" y="63"/>
                  </a:cubicBezTo>
                  <a:cubicBezTo>
                    <a:pt x="38" y="64"/>
                    <a:pt x="37" y="64"/>
                    <a:pt x="36" y="65"/>
                  </a:cubicBezTo>
                  <a:cubicBezTo>
                    <a:pt x="36" y="65"/>
                    <a:pt x="36" y="65"/>
                    <a:pt x="36" y="66"/>
                  </a:cubicBezTo>
                  <a:cubicBezTo>
                    <a:pt x="36" y="66"/>
                    <a:pt x="35" y="66"/>
                    <a:pt x="35" y="67"/>
                  </a:cubicBezTo>
                  <a:cubicBezTo>
                    <a:pt x="34" y="68"/>
                    <a:pt x="33" y="70"/>
                    <a:pt x="33" y="71"/>
                  </a:cubicBezTo>
                  <a:cubicBezTo>
                    <a:pt x="30" y="84"/>
                    <a:pt x="31" y="91"/>
                    <a:pt x="31" y="94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33" y="97"/>
                    <a:pt x="32" y="99"/>
                    <a:pt x="31" y="10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2"/>
                    <a:pt x="7" y="113"/>
                    <a:pt x="7" y="113"/>
                  </a:cubicBezTo>
                  <a:cubicBezTo>
                    <a:pt x="7" y="211"/>
                    <a:pt x="7" y="211"/>
                    <a:pt x="7" y="211"/>
                  </a:cubicBezTo>
                  <a:cubicBezTo>
                    <a:pt x="7" y="211"/>
                    <a:pt x="7" y="211"/>
                    <a:pt x="8" y="212"/>
                  </a:cubicBezTo>
                  <a:cubicBezTo>
                    <a:pt x="16" y="218"/>
                    <a:pt x="34" y="233"/>
                    <a:pt x="37" y="252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8" y="254"/>
                    <a:pt x="38" y="255"/>
                    <a:pt x="38" y="257"/>
                  </a:cubicBezTo>
                  <a:cubicBezTo>
                    <a:pt x="38" y="257"/>
                    <a:pt x="38" y="258"/>
                    <a:pt x="38" y="259"/>
                  </a:cubicBezTo>
                  <a:cubicBezTo>
                    <a:pt x="39" y="259"/>
                    <a:pt x="39" y="259"/>
                    <a:pt x="40" y="259"/>
                  </a:cubicBezTo>
                  <a:close/>
                  <a:moveTo>
                    <a:pt x="206" y="235"/>
                  </a:moveTo>
                  <a:cubicBezTo>
                    <a:pt x="206" y="235"/>
                    <a:pt x="206" y="235"/>
                    <a:pt x="206" y="235"/>
                  </a:cubicBezTo>
                  <a:close/>
                  <a:moveTo>
                    <a:pt x="296" y="181"/>
                  </a:moveTo>
                  <a:cubicBezTo>
                    <a:pt x="296" y="181"/>
                    <a:pt x="296" y="181"/>
                    <a:pt x="296" y="181"/>
                  </a:cubicBezTo>
                  <a:close/>
                  <a:moveTo>
                    <a:pt x="321" y="147"/>
                  </a:moveTo>
                  <a:cubicBezTo>
                    <a:pt x="321" y="147"/>
                    <a:pt x="321" y="147"/>
                    <a:pt x="321" y="147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DB144478-8E07-47D8-8F39-F4B6FCCF0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7951" y="4902200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7B59854D-97BA-4983-86A2-1717EA95E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5401" y="499110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1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696539F-0CE8-4CDA-BF4C-33E8C6B844E2}"/>
              </a:ext>
            </a:extLst>
          </p:cNvPr>
          <p:cNvGrpSpPr/>
          <p:nvPr/>
        </p:nvGrpSpPr>
        <p:grpSpPr>
          <a:xfrm>
            <a:off x="2090586" y="5167716"/>
            <a:ext cx="3875240" cy="1150535"/>
            <a:chOff x="2297326" y="2853732"/>
            <a:chExt cx="4794580" cy="1150535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6874B51-8BDC-4D0A-98D5-E18BA65734C4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D36F68D-B812-4ABD-A507-46B54DF3CF45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E561435-09F4-4C9C-BFA9-B5C547540201}"/>
              </a:ext>
            </a:extLst>
          </p:cNvPr>
          <p:cNvGrpSpPr/>
          <p:nvPr/>
        </p:nvGrpSpPr>
        <p:grpSpPr>
          <a:xfrm>
            <a:off x="2090586" y="3440514"/>
            <a:ext cx="3875240" cy="1150535"/>
            <a:chOff x="2297326" y="2853732"/>
            <a:chExt cx="4794580" cy="1150535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4F7E8B58-E7EC-4855-9010-1195F6FBC61D}"/>
                </a:ext>
              </a:extLst>
            </p:cNvPr>
            <p:cNvSpPr txBox="1"/>
            <p:nvPr/>
          </p:nvSpPr>
          <p:spPr>
            <a:xfrm>
              <a:off x="2297326" y="2853732"/>
              <a:ext cx="39769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445452"/>
                  </a:solidFill>
                  <a:latin typeface="Montserrat ExtraBold" panose="00000900000000000000" pitchFamily="2" charset="0"/>
                </a:rPr>
                <a:t>Your Text Here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EBA53C3-512D-4C94-90C0-6C3BA6032672}"/>
                </a:ext>
              </a:extLst>
            </p:cNvPr>
            <p:cNvSpPr txBox="1"/>
            <p:nvPr/>
          </p:nvSpPr>
          <p:spPr>
            <a:xfrm>
              <a:off x="2297326" y="3296381"/>
              <a:ext cx="47945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rgbClr val="445452"/>
                  </a:solidFill>
                  <a:latin typeface="Montserrat" panose="00000500000000000000" pitchFamily="2" charset="0"/>
                </a:rPr>
                <a:t>Here You Can Add Some Brief Text to Explain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F9098DC-911B-4F96-AF03-1C9A1FAFB427}"/>
              </a:ext>
            </a:extLst>
          </p:cNvPr>
          <p:cNvGrpSpPr/>
          <p:nvPr/>
        </p:nvGrpSpPr>
        <p:grpSpPr>
          <a:xfrm>
            <a:off x="512763" y="3314700"/>
            <a:ext cx="1390650" cy="1327150"/>
            <a:chOff x="512763" y="3314700"/>
            <a:chExt cx="1390650" cy="1327150"/>
          </a:xfrm>
        </p:grpSpPr>
        <p:sp>
          <p:nvSpPr>
            <p:cNvPr id="78" name="Freeform 9">
              <a:extLst>
                <a:ext uri="{FF2B5EF4-FFF2-40B4-BE49-F238E27FC236}">
                  <a16:creationId xmlns:a16="http://schemas.microsoft.com/office/drawing/2014/main" id="{6A5FC4DD-368E-4DB0-8D30-313CFDF6A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3314700"/>
              <a:ext cx="1390650" cy="1327150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">
              <a:extLst>
                <a:ext uri="{FF2B5EF4-FFF2-40B4-BE49-F238E27FC236}">
                  <a16:creationId xmlns:a16="http://schemas.microsoft.com/office/drawing/2014/main" id="{618AEAE9-8B42-42C0-A8D5-887C20274D8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3351213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2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5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7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1">
              <a:extLst>
                <a:ext uri="{FF2B5EF4-FFF2-40B4-BE49-F238E27FC236}">
                  <a16:creationId xmlns:a16="http://schemas.microsoft.com/office/drawing/2014/main" id="{720B70F9-E612-45B6-AF11-21E5DD092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3508375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2">
              <a:extLst>
                <a:ext uri="{FF2B5EF4-FFF2-40B4-BE49-F238E27FC236}">
                  <a16:creationId xmlns:a16="http://schemas.microsoft.com/office/drawing/2014/main" id="{F285E1E0-02CF-4C76-9883-AABAEA29DD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3689350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FEFD13A-6B3C-4504-AF18-B96C61E5BC02}"/>
              </a:ext>
            </a:extLst>
          </p:cNvPr>
          <p:cNvGrpSpPr/>
          <p:nvPr/>
        </p:nvGrpSpPr>
        <p:grpSpPr>
          <a:xfrm>
            <a:off x="512763" y="5051425"/>
            <a:ext cx="1390650" cy="1325563"/>
            <a:chOff x="512763" y="5051425"/>
            <a:chExt cx="1390650" cy="1325563"/>
          </a:xfrm>
        </p:grpSpPr>
        <p:sp>
          <p:nvSpPr>
            <p:cNvPr id="83" name="Freeform 13">
              <a:extLst>
                <a:ext uri="{FF2B5EF4-FFF2-40B4-BE49-F238E27FC236}">
                  <a16:creationId xmlns:a16="http://schemas.microsoft.com/office/drawing/2014/main" id="{27CCCC33-31EA-4936-BE12-1F1419B1D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63" y="5051425"/>
              <a:ext cx="1390650" cy="1325563"/>
            </a:xfrm>
            <a:custGeom>
              <a:avLst/>
              <a:gdLst>
                <a:gd name="T0" fmla="*/ 378 w 584"/>
                <a:gd name="T1" fmla="*/ 83 h 557"/>
                <a:gd name="T2" fmla="*/ 378 w 584"/>
                <a:gd name="T3" fmla="*/ 83 h 557"/>
                <a:gd name="T4" fmla="*/ 463 w 584"/>
                <a:gd name="T5" fmla="*/ 145 h 557"/>
                <a:gd name="T6" fmla="*/ 463 w 584"/>
                <a:gd name="T7" fmla="*/ 145 h 557"/>
                <a:gd name="T8" fmla="*/ 514 w 584"/>
                <a:gd name="T9" fmla="*/ 307 h 557"/>
                <a:gd name="T10" fmla="*/ 514 w 584"/>
                <a:gd name="T11" fmla="*/ 307 h 557"/>
                <a:gd name="T12" fmla="*/ 481 w 584"/>
                <a:gd name="T13" fmla="*/ 407 h 557"/>
                <a:gd name="T14" fmla="*/ 481 w 584"/>
                <a:gd name="T15" fmla="*/ 407 h 557"/>
                <a:gd name="T16" fmla="*/ 343 w 584"/>
                <a:gd name="T17" fmla="*/ 506 h 557"/>
                <a:gd name="T18" fmla="*/ 343 w 584"/>
                <a:gd name="T19" fmla="*/ 506 h 557"/>
                <a:gd name="T20" fmla="*/ 238 w 584"/>
                <a:gd name="T21" fmla="*/ 505 h 557"/>
                <a:gd name="T22" fmla="*/ 238 w 584"/>
                <a:gd name="T23" fmla="*/ 505 h 557"/>
                <a:gd name="T24" fmla="*/ 101 w 584"/>
                <a:gd name="T25" fmla="*/ 405 h 557"/>
                <a:gd name="T26" fmla="*/ 101 w 584"/>
                <a:gd name="T27" fmla="*/ 405 h 557"/>
                <a:gd name="T28" fmla="*/ 70 w 584"/>
                <a:gd name="T29" fmla="*/ 305 h 557"/>
                <a:gd name="T30" fmla="*/ 70 w 584"/>
                <a:gd name="T31" fmla="*/ 305 h 557"/>
                <a:gd name="T32" fmla="*/ 123 w 584"/>
                <a:gd name="T33" fmla="*/ 143 h 557"/>
                <a:gd name="T34" fmla="*/ 123 w 584"/>
                <a:gd name="T35" fmla="*/ 143 h 557"/>
                <a:gd name="T36" fmla="*/ 208 w 584"/>
                <a:gd name="T37" fmla="*/ 82 h 557"/>
                <a:gd name="T38" fmla="*/ 208 w 584"/>
                <a:gd name="T39" fmla="*/ 82 h 557"/>
                <a:gd name="T40" fmla="*/ 378 w 584"/>
                <a:gd name="T41" fmla="*/ 83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84" h="557">
                  <a:moveTo>
                    <a:pt x="378" y="83"/>
                  </a:moveTo>
                  <a:cubicBezTo>
                    <a:pt x="378" y="83"/>
                    <a:pt x="378" y="83"/>
                    <a:pt x="378" y="83"/>
                  </a:cubicBezTo>
                  <a:cubicBezTo>
                    <a:pt x="390" y="120"/>
                    <a:pt x="424" y="145"/>
                    <a:pt x="463" y="145"/>
                  </a:cubicBezTo>
                  <a:cubicBezTo>
                    <a:pt x="463" y="145"/>
                    <a:pt x="463" y="145"/>
                    <a:pt x="463" y="145"/>
                  </a:cubicBezTo>
                  <a:cubicBezTo>
                    <a:pt x="549" y="146"/>
                    <a:pt x="584" y="257"/>
                    <a:pt x="514" y="307"/>
                  </a:cubicBezTo>
                  <a:cubicBezTo>
                    <a:pt x="514" y="307"/>
                    <a:pt x="514" y="307"/>
                    <a:pt x="514" y="307"/>
                  </a:cubicBezTo>
                  <a:cubicBezTo>
                    <a:pt x="483" y="330"/>
                    <a:pt x="469" y="370"/>
                    <a:pt x="481" y="407"/>
                  </a:cubicBezTo>
                  <a:cubicBezTo>
                    <a:pt x="481" y="407"/>
                    <a:pt x="481" y="407"/>
                    <a:pt x="481" y="407"/>
                  </a:cubicBezTo>
                  <a:cubicBezTo>
                    <a:pt x="507" y="489"/>
                    <a:pt x="413" y="557"/>
                    <a:pt x="343" y="506"/>
                  </a:cubicBezTo>
                  <a:cubicBezTo>
                    <a:pt x="343" y="506"/>
                    <a:pt x="343" y="506"/>
                    <a:pt x="343" y="506"/>
                  </a:cubicBezTo>
                  <a:cubicBezTo>
                    <a:pt x="312" y="483"/>
                    <a:pt x="270" y="483"/>
                    <a:pt x="238" y="505"/>
                  </a:cubicBezTo>
                  <a:cubicBezTo>
                    <a:pt x="238" y="505"/>
                    <a:pt x="238" y="505"/>
                    <a:pt x="238" y="505"/>
                  </a:cubicBezTo>
                  <a:cubicBezTo>
                    <a:pt x="168" y="556"/>
                    <a:pt x="74" y="487"/>
                    <a:pt x="101" y="405"/>
                  </a:cubicBezTo>
                  <a:cubicBezTo>
                    <a:pt x="101" y="405"/>
                    <a:pt x="101" y="405"/>
                    <a:pt x="101" y="405"/>
                  </a:cubicBezTo>
                  <a:cubicBezTo>
                    <a:pt x="113" y="368"/>
                    <a:pt x="101" y="327"/>
                    <a:pt x="70" y="305"/>
                  </a:cubicBezTo>
                  <a:cubicBezTo>
                    <a:pt x="70" y="305"/>
                    <a:pt x="70" y="305"/>
                    <a:pt x="70" y="305"/>
                  </a:cubicBezTo>
                  <a:cubicBezTo>
                    <a:pt x="0" y="253"/>
                    <a:pt x="36" y="143"/>
                    <a:pt x="123" y="143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62" y="144"/>
                    <a:pt x="196" y="119"/>
                    <a:pt x="208" y="82"/>
                  </a:cubicBezTo>
                  <a:cubicBezTo>
                    <a:pt x="208" y="82"/>
                    <a:pt x="208" y="82"/>
                    <a:pt x="208" y="82"/>
                  </a:cubicBezTo>
                  <a:cubicBezTo>
                    <a:pt x="235" y="0"/>
                    <a:pt x="352" y="1"/>
                    <a:pt x="378" y="83"/>
                  </a:cubicBezTo>
                  <a:close/>
                </a:path>
              </a:pathLst>
            </a:custGeom>
            <a:solidFill>
              <a:srgbClr val="D0FC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4">
              <a:extLst>
                <a:ext uri="{FF2B5EF4-FFF2-40B4-BE49-F238E27FC236}">
                  <a16:creationId xmlns:a16="http://schemas.microsoft.com/office/drawing/2014/main" id="{7D503120-0A3E-4097-A28C-461CD8BCC5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8801" y="5086350"/>
              <a:ext cx="1301750" cy="1238250"/>
            </a:xfrm>
            <a:custGeom>
              <a:avLst/>
              <a:gdLst>
                <a:gd name="T0" fmla="*/ 377 w 547"/>
                <a:gd name="T1" fmla="*/ 515 h 520"/>
                <a:gd name="T2" fmla="*/ 320 w 547"/>
                <a:gd name="T3" fmla="*/ 496 h 520"/>
                <a:gd name="T4" fmla="*/ 223 w 547"/>
                <a:gd name="T5" fmla="*/ 495 h 520"/>
                <a:gd name="T6" fmla="*/ 111 w 547"/>
                <a:gd name="T7" fmla="*/ 494 h 520"/>
                <a:gd name="T8" fmla="*/ 77 w 547"/>
                <a:gd name="T9" fmla="*/ 388 h 520"/>
                <a:gd name="T10" fmla="*/ 47 w 547"/>
                <a:gd name="T11" fmla="*/ 294 h 520"/>
                <a:gd name="T12" fmla="*/ 13 w 547"/>
                <a:gd name="T13" fmla="*/ 188 h 520"/>
                <a:gd name="T14" fmla="*/ 103 w 547"/>
                <a:gd name="T15" fmla="*/ 122 h 520"/>
                <a:gd name="T16" fmla="*/ 105 w 547"/>
                <a:gd name="T17" fmla="*/ 122 h 520"/>
                <a:gd name="T18" fmla="*/ 184 w 547"/>
                <a:gd name="T19" fmla="*/ 65 h 520"/>
                <a:gd name="T20" fmla="*/ 274 w 547"/>
                <a:gd name="T21" fmla="*/ 0 h 520"/>
                <a:gd name="T22" fmla="*/ 275 w 547"/>
                <a:gd name="T23" fmla="*/ 0 h 520"/>
                <a:gd name="T24" fmla="*/ 365 w 547"/>
                <a:gd name="T25" fmla="*/ 66 h 520"/>
                <a:gd name="T26" fmla="*/ 365 w 547"/>
                <a:gd name="T27" fmla="*/ 66 h 520"/>
                <a:gd name="T28" fmla="*/ 444 w 547"/>
                <a:gd name="T29" fmla="*/ 124 h 520"/>
                <a:gd name="T30" fmla="*/ 534 w 547"/>
                <a:gd name="T31" fmla="*/ 191 h 520"/>
                <a:gd name="T32" fmla="*/ 499 w 547"/>
                <a:gd name="T33" fmla="*/ 297 h 520"/>
                <a:gd name="T34" fmla="*/ 468 w 547"/>
                <a:gd name="T35" fmla="*/ 390 h 520"/>
                <a:gd name="T36" fmla="*/ 432 w 547"/>
                <a:gd name="T37" fmla="*/ 496 h 520"/>
                <a:gd name="T38" fmla="*/ 377 w 547"/>
                <a:gd name="T39" fmla="*/ 515 h 520"/>
                <a:gd name="T40" fmla="*/ 271 w 547"/>
                <a:gd name="T41" fmla="*/ 467 h 520"/>
                <a:gd name="T42" fmla="*/ 328 w 547"/>
                <a:gd name="T43" fmla="*/ 486 h 520"/>
                <a:gd name="T44" fmla="*/ 426 w 547"/>
                <a:gd name="T45" fmla="*/ 487 h 520"/>
                <a:gd name="T46" fmla="*/ 456 w 547"/>
                <a:gd name="T47" fmla="*/ 394 h 520"/>
                <a:gd name="T48" fmla="*/ 492 w 547"/>
                <a:gd name="T49" fmla="*/ 287 h 520"/>
                <a:gd name="T50" fmla="*/ 522 w 547"/>
                <a:gd name="T51" fmla="*/ 194 h 520"/>
                <a:gd name="T52" fmla="*/ 444 w 547"/>
                <a:gd name="T53" fmla="*/ 136 h 520"/>
                <a:gd name="T54" fmla="*/ 353 w 547"/>
                <a:gd name="T55" fmla="*/ 70 h 520"/>
                <a:gd name="T56" fmla="*/ 353 w 547"/>
                <a:gd name="T57" fmla="*/ 70 h 520"/>
                <a:gd name="T58" fmla="*/ 274 w 547"/>
                <a:gd name="T59" fmla="*/ 12 h 520"/>
                <a:gd name="T60" fmla="*/ 274 w 547"/>
                <a:gd name="T61" fmla="*/ 12 h 520"/>
                <a:gd name="T62" fmla="*/ 195 w 547"/>
                <a:gd name="T63" fmla="*/ 69 h 520"/>
                <a:gd name="T64" fmla="*/ 104 w 547"/>
                <a:gd name="T65" fmla="*/ 134 h 520"/>
                <a:gd name="T66" fmla="*/ 103 w 547"/>
                <a:gd name="T67" fmla="*/ 134 h 520"/>
                <a:gd name="T68" fmla="*/ 24 w 547"/>
                <a:gd name="T69" fmla="*/ 191 h 520"/>
                <a:gd name="T70" fmla="*/ 54 w 547"/>
                <a:gd name="T71" fmla="*/ 285 h 520"/>
                <a:gd name="T72" fmla="*/ 88 w 547"/>
                <a:gd name="T73" fmla="*/ 391 h 520"/>
                <a:gd name="T74" fmla="*/ 118 w 547"/>
                <a:gd name="T75" fmla="*/ 485 h 520"/>
                <a:gd name="T76" fmla="*/ 216 w 547"/>
                <a:gd name="T77" fmla="*/ 485 h 520"/>
                <a:gd name="T78" fmla="*/ 271 w 547"/>
                <a:gd name="T79" fmla="*/ 467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7" h="520">
                  <a:moveTo>
                    <a:pt x="377" y="515"/>
                  </a:moveTo>
                  <a:cubicBezTo>
                    <a:pt x="357" y="515"/>
                    <a:pt x="338" y="508"/>
                    <a:pt x="320" y="496"/>
                  </a:cubicBezTo>
                  <a:cubicBezTo>
                    <a:pt x="291" y="474"/>
                    <a:pt x="252" y="474"/>
                    <a:pt x="223" y="495"/>
                  </a:cubicBezTo>
                  <a:cubicBezTo>
                    <a:pt x="188" y="520"/>
                    <a:pt x="144" y="519"/>
                    <a:pt x="111" y="494"/>
                  </a:cubicBezTo>
                  <a:cubicBezTo>
                    <a:pt x="77" y="469"/>
                    <a:pt x="63" y="428"/>
                    <a:pt x="77" y="388"/>
                  </a:cubicBezTo>
                  <a:cubicBezTo>
                    <a:pt x="88" y="353"/>
                    <a:pt x="76" y="316"/>
                    <a:pt x="47" y="294"/>
                  </a:cubicBezTo>
                  <a:cubicBezTo>
                    <a:pt x="13" y="269"/>
                    <a:pt x="0" y="228"/>
                    <a:pt x="13" y="188"/>
                  </a:cubicBezTo>
                  <a:cubicBezTo>
                    <a:pt x="26" y="148"/>
                    <a:pt x="62" y="122"/>
                    <a:pt x="103" y="122"/>
                  </a:cubicBezTo>
                  <a:cubicBezTo>
                    <a:pt x="104" y="122"/>
                    <a:pt x="104" y="122"/>
                    <a:pt x="105" y="122"/>
                  </a:cubicBezTo>
                  <a:cubicBezTo>
                    <a:pt x="141" y="122"/>
                    <a:pt x="172" y="99"/>
                    <a:pt x="184" y="65"/>
                  </a:cubicBezTo>
                  <a:cubicBezTo>
                    <a:pt x="197" y="26"/>
                    <a:pt x="232" y="0"/>
                    <a:pt x="274" y="0"/>
                  </a:cubicBezTo>
                  <a:cubicBezTo>
                    <a:pt x="274" y="0"/>
                    <a:pt x="274" y="0"/>
                    <a:pt x="275" y="0"/>
                  </a:cubicBezTo>
                  <a:cubicBezTo>
                    <a:pt x="317" y="0"/>
                    <a:pt x="352" y="26"/>
                    <a:pt x="365" y="66"/>
                  </a:cubicBezTo>
                  <a:cubicBezTo>
                    <a:pt x="365" y="66"/>
                    <a:pt x="365" y="66"/>
                    <a:pt x="365" y="66"/>
                  </a:cubicBezTo>
                  <a:cubicBezTo>
                    <a:pt x="376" y="101"/>
                    <a:pt x="407" y="124"/>
                    <a:pt x="444" y="124"/>
                  </a:cubicBezTo>
                  <a:cubicBezTo>
                    <a:pt x="486" y="125"/>
                    <a:pt x="521" y="151"/>
                    <a:pt x="534" y="191"/>
                  </a:cubicBezTo>
                  <a:cubicBezTo>
                    <a:pt x="547" y="231"/>
                    <a:pt x="533" y="273"/>
                    <a:pt x="499" y="297"/>
                  </a:cubicBezTo>
                  <a:cubicBezTo>
                    <a:pt x="469" y="318"/>
                    <a:pt x="457" y="356"/>
                    <a:pt x="468" y="390"/>
                  </a:cubicBezTo>
                  <a:cubicBezTo>
                    <a:pt x="481" y="430"/>
                    <a:pt x="467" y="472"/>
                    <a:pt x="432" y="496"/>
                  </a:cubicBezTo>
                  <a:cubicBezTo>
                    <a:pt x="416" y="508"/>
                    <a:pt x="396" y="515"/>
                    <a:pt x="377" y="515"/>
                  </a:cubicBezTo>
                  <a:close/>
                  <a:moveTo>
                    <a:pt x="271" y="467"/>
                  </a:moveTo>
                  <a:cubicBezTo>
                    <a:pt x="291" y="467"/>
                    <a:pt x="311" y="474"/>
                    <a:pt x="328" y="486"/>
                  </a:cubicBezTo>
                  <a:cubicBezTo>
                    <a:pt x="357" y="508"/>
                    <a:pt x="396" y="508"/>
                    <a:pt x="426" y="487"/>
                  </a:cubicBezTo>
                  <a:cubicBezTo>
                    <a:pt x="455" y="465"/>
                    <a:pt x="467" y="429"/>
                    <a:pt x="456" y="394"/>
                  </a:cubicBezTo>
                  <a:cubicBezTo>
                    <a:pt x="444" y="354"/>
                    <a:pt x="458" y="311"/>
                    <a:pt x="492" y="287"/>
                  </a:cubicBezTo>
                  <a:cubicBezTo>
                    <a:pt x="521" y="266"/>
                    <a:pt x="534" y="229"/>
                    <a:pt x="522" y="194"/>
                  </a:cubicBezTo>
                  <a:cubicBezTo>
                    <a:pt x="511" y="159"/>
                    <a:pt x="480" y="137"/>
                    <a:pt x="444" y="136"/>
                  </a:cubicBezTo>
                  <a:cubicBezTo>
                    <a:pt x="402" y="136"/>
                    <a:pt x="366" y="109"/>
                    <a:pt x="353" y="70"/>
                  </a:cubicBezTo>
                  <a:cubicBezTo>
                    <a:pt x="353" y="70"/>
                    <a:pt x="353" y="70"/>
                    <a:pt x="353" y="70"/>
                  </a:cubicBezTo>
                  <a:cubicBezTo>
                    <a:pt x="342" y="35"/>
                    <a:pt x="311" y="12"/>
                    <a:pt x="274" y="12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37" y="12"/>
                    <a:pt x="206" y="34"/>
                    <a:pt x="195" y="69"/>
                  </a:cubicBezTo>
                  <a:cubicBezTo>
                    <a:pt x="182" y="108"/>
                    <a:pt x="145" y="134"/>
                    <a:pt x="104" y="134"/>
                  </a:cubicBezTo>
                  <a:cubicBezTo>
                    <a:pt x="104" y="134"/>
                    <a:pt x="104" y="134"/>
                    <a:pt x="103" y="134"/>
                  </a:cubicBezTo>
                  <a:cubicBezTo>
                    <a:pt x="67" y="134"/>
                    <a:pt x="36" y="157"/>
                    <a:pt x="24" y="191"/>
                  </a:cubicBezTo>
                  <a:cubicBezTo>
                    <a:pt x="13" y="226"/>
                    <a:pt x="24" y="263"/>
                    <a:pt x="54" y="285"/>
                  </a:cubicBezTo>
                  <a:cubicBezTo>
                    <a:pt x="87" y="309"/>
                    <a:pt x="101" y="352"/>
                    <a:pt x="88" y="391"/>
                  </a:cubicBezTo>
                  <a:cubicBezTo>
                    <a:pt x="76" y="426"/>
                    <a:pt x="88" y="463"/>
                    <a:pt x="118" y="485"/>
                  </a:cubicBezTo>
                  <a:cubicBezTo>
                    <a:pt x="147" y="506"/>
                    <a:pt x="186" y="507"/>
                    <a:pt x="216" y="485"/>
                  </a:cubicBezTo>
                  <a:cubicBezTo>
                    <a:pt x="232" y="473"/>
                    <a:pt x="252" y="467"/>
                    <a:pt x="271" y="467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15">
              <a:extLst>
                <a:ext uri="{FF2B5EF4-FFF2-40B4-BE49-F238E27FC236}">
                  <a16:creationId xmlns:a16="http://schemas.microsoft.com/office/drawing/2014/main" id="{04F78B99-45B3-4D2C-A79C-EF7C9DBF1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676" y="5243513"/>
              <a:ext cx="1014413" cy="966788"/>
            </a:xfrm>
            <a:custGeom>
              <a:avLst/>
              <a:gdLst>
                <a:gd name="T0" fmla="*/ 276 w 426"/>
                <a:gd name="T1" fmla="*/ 60 h 406"/>
                <a:gd name="T2" fmla="*/ 276 w 426"/>
                <a:gd name="T3" fmla="*/ 60 h 406"/>
                <a:gd name="T4" fmla="*/ 337 w 426"/>
                <a:gd name="T5" fmla="*/ 106 h 406"/>
                <a:gd name="T6" fmla="*/ 337 w 426"/>
                <a:gd name="T7" fmla="*/ 106 h 406"/>
                <a:gd name="T8" fmla="*/ 375 w 426"/>
                <a:gd name="T9" fmla="*/ 224 h 406"/>
                <a:gd name="T10" fmla="*/ 375 w 426"/>
                <a:gd name="T11" fmla="*/ 224 h 406"/>
                <a:gd name="T12" fmla="*/ 351 w 426"/>
                <a:gd name="T13" fmla="*/ 296 h 406"/>
                <a:gd name="T14" fmla="*/ 351 w 426"/>
                <a:gd name="T15" fmla="*/ 296 h 406"/>
                <a:gd name="T16" fmla="*/ 250 w 426"/>
                <a:gd name="T17" fmla="*/ 369 h 406"/>
                <a:gd name="T18" fmla="*/ 250 w 426"/>
                <a:gd name="T19" fmla="*/ 369 h 406"/>
                <a:gd name="T20" fmla="*/ 174 w 426"/>
                <a:gd name="T21" fmla="*/ 368 h 406"/>
                <a:gd name="T22" fmla="*/ 174 w 426"/>
                <a:gd name="T23" fmla="*/ 368 h 406"/>
                <a:gd name="T24" fmla="*/ 74 w 426"/>
                <a:gd name="T25" fmla="*/ 295 h 406"/>
                <a:gd name="T26" fmla="*/ 74 w 426"/>
                <a:gd name="T27" fmla="*/ 295 h 406"/>
                <a:gd name="T28" fmla="*/ 51 w 426"/>
                <a:gd name="T29" fmla="*/ 222 h 406"/>
                <a:gd name="T30" fmla="*/ 51 w 426"/>
                <a:gd name="T31" fmla="*/ 222 h 406"/>
                <a:gd name="T32" fmla="*/ 90 w 426"/>
                <a:gd name="T33" fmla="*/ 104 h 406"/>
                <a:gd name="T34" fmla="*/ 90 w 426"/>
                <a:gd name="T35" fmla="*/ 104 h 406"/>
                <a:gd name="T36" fmla="*/ 152 w 426"/>
                <a:gd name="T37" fmla="*/ 60 h 406"/>
                <a:gd name="T38" fmla="*/ 152 w 426"/>
                <a:gd name="T39" fmla="*/ 60 h 406"/>
                <a:gd name="T40" fmla="*/ 276 w 426"/>
                <a:gd name="T41" fmla="*/ 6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406">
                  <a:moveTo>
                    <a:pt x="276" y="60"/>
                  </a:moveTo>
                  <a:cubicBezTo>
                    <a:pt x="276" y="60"/>
                    <a:pt x="276" y="60"/>
                    <a:pt x="276" y="60"/>
                  </a:cubicBezTo>
                  <a:cubicBezTo>
                    <a:pt x="284" y="87"/>
                    <a:pt x="309" y="106"/>
                    <a:pt x="337" y="106"/>
                  </a:cubicBezTo>
                  <a:cubicBezTo>
                    <a:pt x="337" y="106"/>
                    <a:pt x="337" y="106"/>
                    <a:pt x="337" y="106"/>
                  </a:cubicBezTo>
                  <a:cubicBezTo>
                    <a:pt x="400" y="106"/>
                    <a:pt x="426" y="187"/>
                    <a:pt x="375" y="224"/>
                  </a:cubicBezTo>
                  <a:cubicBezTo>
                    <a:pt x="375" y="224"/>
                    <a:pt x="375" y="224"/>
                    <a:pt x="375" y="224"/>
                  </a:cubicBezTo>
                  <a:cubicBezTo>
                    <a:pt x="352" y="240"/>
                    <a:pt x="342" y="270"/>
                    <a:pt x="351" y="296"/>
                  </a:cubicBezTo>
                  <a:cubicBezTo>
                    <a:pt x="351" y="296"/>
                    <a:pt x="351" y="296"/>
                    <a:pt x="351" y="296"/>
                  </a:cubicBezTo>
                  <a:cubicBezTo>
                    <a:pt x="370" y="357"/>
                    <a:pt x="301" y="406"/>
                    <a:pt x="250" y="369"/>
                  </a:cubicBezTo>
                  <a:cubicBezTo>
                    <a:pt x="250" y="369"/>
                    <a:pt x="250" y="369"/>
                    <a:pt x="250" y="369"/>
                  </a:cubicBezTo>
                  <a:cubicBezTo>
                    <a:pt x="227" y="352"/>
                    <a:pt x="197" y="352"/>
                    <a:pt x="174" y="368"/>
                  </a:cubicBezTo>
                  <a:cubicBezTo>
                    <a:pt x="174" y="368"/>
                    <a:pt x="174" y="368"/>
                    <a:pt x="174" y="368"/>
                  </a:cubicBezTo>
                  <a:cubicBezTo>
                    <a:pt x="122" y="405"/>
                    <a:pt x="54" y="355"/>
                    <a:pt x="74" y="295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83" y="268"/>
                    <a:pt x="73" y="239"/>
                    <a:pt x="51" y="222"/>
                  </a:cubicBezTo>
                  <a:cubicBezTo>
                    <a:pt x="51" y="222"/>
                    <a:pt x="51" y="222"/>
                    <a:pt x="51" y="222"/>
                  </a:cubicBezTo>
                  <a:cubicBezTo>
                    <a:pt x="0" y="184"/>
                    <a:pt x="27" y="104"/>
                    <a:pt x="90" y="104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118" y="104"/>
                    <a:pt x="143" y="86"/>
                    <a:pt x="152" y="60"/>
                  </a:cubicBezTo>
                  <a:cubicBezTo>
                    <a:pt x="152" y="60"/>
                    <a:pt x="152" y="60"/>
                    <a:pt x="152" y="60"/>
                  </a:cubicBezTo>
                  <a:cubicBezTo>
                    <a:pt x="172" y="0"/>
                    <a:pt x="257" y="0"/>
                    <a:pt x="276" y="60"/>
                  </a:cubicBezTo>
                  <a:close/>
                </a:path>
              </a:pathLst>
            </a:custGeom>
            <a:solidFill>
              <a:srgbClr val="445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16">
              <a:extLst>
                <a:ext uri="{FF2B5EF4-FFF2-40B4-BE49-F238E27FC236}">
                  <a16:creationId xmlns:a16="http://schemas.microsoft.com/office/drawing/2014/main" id="{D36CA993-51D4-4F81-951F-3C0484808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126" y="5424488"/>
              <a:ext cx="658813" cy="628650"/>
            </a:xfrm>
            <a:custGeom>
              <a:avLst/>
              <a:gdLst>
                <a:gd name="T0" fmla="*/ 179 w 277"/>
                <a:gd name="T1" fmla="*/ 39 h 264"/>
                <a:gd name="T2" fmla="*/ 179 w 277"/>
                <a:gd name="T3" fmla="*/ 39 h 264"/>
                <a:gd name="T4" fmla="*/ 219 w 277"/>
                <a:gd name="T5" fmla="*/ 69 h 264"/>
                <a:gd name="T6" fmla="*/ 219 w 277"/>
                <a:gd name="T7" fmla="*/ 69 h 264"/>
                <a:gd name="T8" fmla="*/ 244 w 277"/>
                <a:gd name="T9" fmla="*/ 145 h 264"/>
                <a:gd name="T10" fmla="*/ 244 w 277"/>
                <a:gd name="T11" fmla="*/ 145 h 264"/>
                <a:gd name="T12" fmla="*/ 228 w 277"/>
                <a:gd name="T13" fmla="*/ 193 h 264"/>
                <a:gd name="T14" fmla="*/ 228 w 277"/>
                <a:gd name="T15" fmla="*/ 193 h 264"/>
                <a:gd name="T16" fmla="*/ 163 w 277"/>
                <a:gd name="T17" fmla="*/ 240 h 264"/>
                <a:gd name="T18" fmla="*/ 163 w 277"/>
                <a:gd name="T19" fmla="*/ 240 h 264"/>
                <a:gd name="T20" fmla="*/ 113 w 277"/>
                <a:gd name="T21" fmla="*/ 239 h 264"/>
                <a:gd name="T22" fmla="*/ 113 w 277"/>
                <a:gd name="T23" fmla="*/ 239 h 264"/>
                <a:gd name="T24" fmla="*/ 48 w 277"/>
                <a:gd name="T25" fmla="*/ 192 h 264"/>
                <a:gd name="T26" fmla="*/ 48 w 277"/>
                <a:gd name="T27" fmla="*/ 192 h 264"/>
                <a:gd name="T28" fmla="*/ 33 w 277"/>
                <a:gd name="T29" fmla="*/ 144 h 264"/>
                <a:gd name="T30" fmla="*/ 33 w 277"/>
                <a:gd name="T31" fmla="*/ 144 h 264"/>
                <a:gd name="T32" fmla="*/ 58 w 277"/>
                <a:gd name="T33" fmla="*/ 68 h 264"/>
                <a:gd name="T34" fmla="*/ 58 w 277"/>
                <a:gd name="T35" fmla="*/ 68 h 264"/>
                <a:gd name="T36" fmla="*/ 99 w 277"/>
                <a:gd name="T37" fmla="*/ 39 h 264"/>
                <a:gd name="T38" fmla="*/ 99 w 277"/>
                <a:gd name="T39" fmla="*/ 39 h 264"/>
                <a:gd name="T40" fmla="*/ 179 w 277"/>
                <a:gd name="T41" fmla="*/ 39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7" h="264">
                  <a:moveTo>
                    <a:pt x="179" y="39"/>
                  </a:moveTo>
                  <a:cubicBezTo>
                    <a:pt x="179" y="39"/>
                    <a:pt x="179" y="39"/>
                    <a:pt x="179" y="39"/>
                  </a:cubicBezTo>
                  <a:cubicBezTo>
                    <a:pt x="185" y="57"/>
                    <a:pt x="201" y="69"/>
                    <a:pt x="219" y="69"/>
                  </a:cubicBezTo>
                  <a:cubicBezTo>
                    <a:pt x="219" y="69"/>
                    <a:pt x="219" y="69"/>
                    <a:pt x="219" y="69"/>
                  </a:cubicBezTo>
                  <a:cubicBezTo>
                    <a:pt x="260" y="69"/>
                    <a:pt x="277" y="122"/>
                    <a:pt x="244" y="145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29" y="156"/>
                    <a:pt x="222" y="175"/>
                    <a:pt x="228" y="193"/>
                  </a:cubicBezTo>
                  <a:cubicBezTo>
                    <a:pt x="228" y="193"/>
                    <a:pt x="228" y="193"/>
                    <a:pt x="228" y="193"/>
                  </a:cubicBezTo>
                  <a:cubicBezTo>
                    <a:pt x="241" y="232"/>
                    <a:pt x="196" y="264"/>
                    <a:pt x="163" y="240"/>
                  </a:cubicBezTo>
                  <a:cubicBezTo>
                    <a:pt x="163" y="240"/>
                    <a:pt x="163" y="240"/>
                    <a:pt x="163" y="240"/>
                  </a:cubicBezTo>
                  <a:cubicBezTo>
                    <a:pt x="148" y="229"/>
                    <a:pt x="128" y="229"/>
                    <a:pt x="113" y="239"/>
                  </a:cubicBezTo>
                  <a:cubicBezTo>
                    <a:pt x="113" y="239"/>
                    <a:pt x="113" y="239"/>
                    <a:pt x="113" y="239"/>
                  </a:cubicBezTo>
                  <a:cubicBezTo>
                    <a:pt x="79" y="263"/>
                    <a:pt x="35" y="231"/>
                    <a:pt x="48" y="192"/>
                  </a:cubicBezTo>
                  <a:cubicBezTo>
                    <a:pt x="48" y="192"/>
                    <a:pt x="48" y="192"/>
                    <a:pt x="48" y="192"/>
                  </a:cubicBezTo>
                  <a:cubicBezTo>
                    <a:pt x="54" y="174"/>
                    <a:pt x="47" y="155"/>
                    <a:pt x="33" y="144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0" y="120"/>
                    <a:pt x="17" y="67"/>
                    <a:pt x="58" y="68"/>
                  </a:cubicBezTo>
                  <a:cubicBezTo>
                    <a:pt x="58" y="68"/>
                    <a:pt x="58" y="68"/>
                    <a:pt x="58" y="68"/>
                  </a:cubicBezTo>
                  <a:cubicBezTo>
                    <a:pt x="76" y="68"/>
                    <a:pt x="93" y="56"/>
                    <a:pt x="99" y="39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111" y="0"/>
                    <a:pt x="167" y="0"/>
                    <a:pt x="179" y="39"/>
                  </a:cubicBezTo>
                  <a:close/>
                </a:path>
              </a:pathLst>
            </a:custGeom>
            <a:solidFill>
              <a:srgbClr val="58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568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5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26" dur="6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2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49" presetClass="entr" presetSubtype="0" decel="10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8" presetClass="emph" presetSubtype="0" repeatCount="indefinite" decel="10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900000">
                                          <p:cBhvr>
                                            <p:cTn id="42" dur="6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3" presetID="8" presetClass="emph" presetSubtype="0" repeatCount="indefinite" accel="50000" decel="50000" autoRev="1" fill="hold" nodeType="withEffect">
                                      <p:stCondLst>
                                        <p:cond delay="0"/>
                                      </p:stCondLst>
                                      <p:endCondLst>
                                        <p:cond evt="onNext" delay="0">
                                          <p:tgtEl>
                                            <p:sldTgt/>
                                          </p:tgtEl>
                                        </p:cond>
                                      </p:endCondLst>
                                      <p:childTnLst>
                                        <p:animRot by="-1500000">
                                          <p:cBhvr>
                                            <p:cTn id="44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325</Words>
  <Application>Microsoft Office PowerPoint</Application>
  <PresentationFormat>Widescreen</PresentationFormat>
  <Paragraphs>37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Akira Expanded</vt:lpstr>
      <vt:lpstr>Arial</vt:lpstr>
      <vt:lpstr>Calibri</vt:lpstr>
      <vt:lpstr>Calibri Light</vt:lpstr>
      <vt:lpstr>Montserrat</vt:lpstr>
      <vt:lpstr>Montserrat ExtraBold</vt:lpstr>
      <vt:lpstr>Poppins ExtraBold</vt:lpstr>
      <vt:lpstr>Poppins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PowerPoint School</cp:lastModifiedBy>
  <cp:revision>8</cp:revision>
  <dcterms:created xsi:type="dcterms:W3CDTF">2024-01-18T07:24:28Z</dcterms:created>
  <dcterms:modified xsi:type="dcterms:W3CDTF">2024-11-15T19:27:36Z</dcterms:modified>
</cp:coreProperties>
</file>