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408" r:id="rId2"/>
    <p:sldId id="411" r:id="rId3"/>
    <p:sldId id="412" r:id="rId4"/>
    <p:sldId id="413" r:id="rId5"/>
    <p:sldId id="414" r:id="rId6"/>
    <p:sldId id="409" r:id="rId7"/>
    <p:sldId id="266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1AEC2"/>
    <a:srgbClr val="A0C1D5"/>
    <a:srgbClr val="838FA3"/>
    <a:srgbClr val="8EB4E3"/>
    <a:srgbClr val="F8BC19"/>
    <a:srgbClr val="E2E6F0"/>
    <a:srgbClr val="ECEFF8"/>
    <a:srgbClr val="ECF0F3"/>
    <a:srgbClr val="D1D9E6"/>
    <a:srgbClr val="F9798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932" autoAdjust="0"/>
    <p:restoredTop sz="96532" autoAdjust="0"/>
  </p:normalViewPr>
  <p:slideViewPr>
    <p:cSldViewPr snapToGrid="0">
      <p:cViewPr>
        <p:scale>
          <a:sx n="125" d="100"/>
          <a:sy n="125" d="100"/>
        </p:scale>
        <p:origin x="908" y="106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91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2B7ACEDE-271E-43F8-9BA5-74094DE95C6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2818498-1015-4AE4-B011-A56AA7179526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35BA59-FC7F-49AA-9C6A-22033DBA50F5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A605B7F-B834-43F4-895F-D83F2610AB2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D98C2EE-AA1E-4CC5-8AD2-EA64D2B3310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C480CE-9F92-4B03-9439-23E5AF785F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79153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2FF2C4-CD8D-4B96-B4E9-299E1B6C4644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2588D3-6EA5-4330-B3AD-60D6014A8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916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A2BBD5-DCA4-4BEF-96EE-B23454AC67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BAC776-BDA4-4189-8AC7-7D0A9A9B09B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B5EC25-560A-4FCB-BC64-0B00A5870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5CFEE7-1104-4F6C-A7A7-CACB9AE48E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6BB49B-D899-451A-BFCF-F7009D91BB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201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F1EA722-F1B8-4A86-A738-BE26618F7CF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17BC68-15DB-43AF-AA07-D213023FF5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C9838E-0D0A-4325-B0E8-F6BEEDF0E0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8E24CA-0136-4DE7-A2EA-8FDE38AFF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36846C-B54A-4D05-A66F-4FC66756E5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2580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790540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01B076-85F0-4E95-8107-6211332AB4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A2574A-66FB-4F2A-93D1-76B2744705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B034AF-7E52-4E48-8546-6CC1CD2EC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CA031A-5B99-4FCF-94EA-001E15E4B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5F21B9-B1FE-4BCF-B08A-B55DAC880A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3827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D8F6C6-0586-43F4-B336-C285E8441A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04F5A9-1424-4329-9AA8-281728D220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CE3879-B57E-49F1-9266-529B73F1F6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7618DD-AFBE-4905-A769-82B0570D0B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7BAA1-A147-4CB8-A4E0-CD85C68BB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6603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ABD2D-E981-41A7-BD60-907E24DC72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821293-0C99-4A0A-BCA3-E413156B0A2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5505FA-41F6-4FD5-A362-2AFE4A68EB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659085-F0E1-4064-99B8-B4E59B45E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D5CE01-385A-401B-8F82-72DECDBFD2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A782DC-2B94-449A-8A17-965754D81F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0109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AFED65-4438-4B07-83BD-C59F200E23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13CA77-A735-4BB4-831C-23D311A47F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018B64-BB29-4401-93B9-BC23598D50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6BA4288-A8A9-4EC3-9946-7DE1E895ED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59DCFF8-4585-438E-9BD1-CF943311A0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2552A9D-FD2E-4EA9-B132-02AAAF00B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121C4BF-0240-4C61-8BEB-898B2F0F0C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D7C339C-CACA-4AC8-8097-73EC6AC07E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354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262EE6-9D8C-4B9F-9F7E-8C8E4FE5BD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1849B21-8553-4B3A-87EC-E51B58A852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C30285F-3E3A-4DEA-AE2A-CF8185FF48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9E533A1-62A8-464B-A926-CDB0FE21C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6646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BC123-C8D6-4456-BCE1-738519A27F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819FC8-1334-43BC-9223-3B1CC4B8E0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B973A2-EE11-43F1-B8A9-EE917639D3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3F60DC-89DC-4898-BFF5-D5F4093621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B2D8EB-93DB-41D4-82E5-EAC1CABDE2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77C852-8F6C-4414-97AE-C3CDD1A97E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9685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68A856-04F6-4F36-A420-7C653E4DB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DC48271-7D3D-4C5D-BF56-683626FE080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F84B2C9-4935-44C2-B1E8-E0FB635864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EC972CE-6A21-43FC-8437-7C3995FB26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985512-78D9-48C3-9182-03371CC64D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1B5D0C-5BFA-460F-A960-433644DE9A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6981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47DA4-917F-4CB1-B867-CACF8B45AE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7F93BD-61BE-4037-A20D-631690B441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A52D9-E414-400A-8BD5-502F7D7DE3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BBB6A9-0E87-443F-827A-1821ADB08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57CB7F-FD08-44D0-997F-D870009C87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166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6750F0B-6499-403F-9044-FCF3336A33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203B36-B609-4A49-B7C6-47AD6A0BBB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8ED1B0-EF69-452A-B822-8CBECF6448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1BF510-5CBB-401D-943B-952013A782A6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AF8B4A-C7AD-419A-86EA-E6465EF800E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A68AD3-E356-4150-8CF5-6C6F4C406E5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3339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6" r:id="rId7"/>
    <p:sldLayoutId id="2147483657" r:id="rId8"/>
    <p:sldLayoutId id="2147483658" r:id="rId9"/>
    <p:sldLayoutId id="2147483659" r:id="rId10"/>
    <p:sldLayoutId id="2147483670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1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roup 105">
            <a:extLst>
              <a:ext uri="{FF2B5EF4-FFF2-40B4-BE49-F238E27FC236}">
                <a16:creationId xmlns:a16="http://schemas.microsoft.com/office/drawing/2014/main" id="{02D9C657-C841-4D48-9CF3-F87B3F03FE1A}"/>
              </a:ext>
            </a:extLst>
          </p:cNvPr>
          <p:cNvGrpSpPr/>
          <p:nvPr/>
        </p:nvGrpSpPr>
        <p:grpSpPr>
          <a:xfrm>
            <a:off x="8974871" y="2057684"/>
            <a:ext cx="3276463" cy="1038180"/>
            <a:chOff x="2297326" y="2898182"/>
            <a:chExt cx="4794580" cy="1038180"/>
          </a:xfrm>
        </p:grpSpPr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D1F9D72A-525F-41AC-B523-83D340482A87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gradFill>
                    <a:gsLst>
                      <a:gs pos="0">
                        <a:srgbClr val="FF974F">
                          <a:alpha val="70000"/>
                        </a:srgbClr>
                      </a:gs>
                      <a:gs pos="100000">
                        <a:srgbClr val="FEBD61">
                          <a:alpha val="70000"/>
                        </a:srgbClr>
                      </a:gs>
                    </a:gsLst>
                    <a:lin ang="0" scaled="1"/>
                  </a:gra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1EAD10F9-B4D4-4C9F-A049-57386A52F2E5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838FA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231E5E59-5212-4041-ACDD-E5A9C8D696A2}"/>
              </a:ext>
            </a:extLst>
          </p:cNvPr>
          <p:cNvGrpSpPr/>
          <p:nvPr/>
        </p:nvGrpSpPr>
        <p:grpSpPr>
          <a:xfrm>
            <a:off x="8448970" y="5004751"/>
            <a:ext cx="3276463" cy="1038180"/>
            <a:chOff x="2297326" y="2898182"/>
            <a:chExt cx="4794580" cy="1038180"/>
          </a:xfrm>
        </p:grpSpPr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B9423617-48D2-4BE2-A005-C1DC7D2B5381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gradFill>
                    <a:gsLst>
                      <a:gs pos="0">
                        <a:srgbClr val="FF974F">
                          <a:alpha val="70000"/>
                        </a:srgbClr>
                      </a:gs>
                      <a:gs pos="100000">
                        <a:srgbClr val="FEBD61">
                          <a:alpha val="70000"/>
                        </a:srgbClr>
                      </a:gs>
                    </a:gsLst>
                    <a:lin ang="0" scaled="1"/>
                  </a:gra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65571093-A23A-48E1-A2CE-25F07AD4830D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838FA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29425A7C-DD45-4D30-BCE3-B37E9BA149C0}"/>
              </a:ext>
            </a:extLst>
          </p:cNvPr>
          <p:cNvGrpSpPr/>
          <p:nvPr/>
        </p:nvGrpSpPr>
        <p:grpSpPr>
          <a:xfrm>
            <a:off x="-60401" y="2057684"/>
            <a:ext cx="3277530" cy="1038180"/>
            <a:chOff x="2297326" y="2898182"/>
            <a:chExt cx="4796142" cy="1038180"/>
          </a:xfrm>
        </p:grpSpPr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FC083BBB-A99C-4025-BA00-6F63F478B768}"/>
                </a:ext>
              </a:extLst>
            </p:cNvPr>
            <p:cNvSpPr txBox="1"/>
            <p:nvPr/>
          </p:nvSpPr>
          <p:spPr>
            <a:xfrm>
              <a:off x="3116554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gradFill>
                    <a:gsLst>
                      <a:gs pos="0">
                        <a:srgbClr val="FF598A">
                          <a:alpha val="70000"/>
                        </a:srgbClr>
                      </a:gs>
                      <a:gs pos="100000">
                        <a:srgbClr val="FF8A9C">
                          <a:alpha val="70000"/>
                        </a:srgbClr>
                      </a:gs>
                    </a:gsLst>
                    <a:lin ang="0" scaled="1"/>
                  </a:gra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CA7655BF-741B-419A-8223-A7C5C9FD9D98}"/>
                </a:ext>
              </a:extLst>
            </p:cNvPr>
            <p:cNvSpPr txBox="1"/>
            <p:nvPr/>
          </p:nvSpPr>
          <p:spPr>
            <a:xfrm>
              <a:off x="2297326" y="3290031"/>
              <a:ext cx="479458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838FA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8D86BCDE-AC91-43BC-A44F-E5C4FBA3146B}"/>
              </a:ext>
            </a:extLst>
          </p:cNvPr>
          <p:cNvGrpSpPr/>
          <p:nvPr/>
        </p:nvGrpSpPr>
        <p:grpSpPr>
          <a:xfrm>
            <a:off x="466567" y="5004751"/>
            <a:ext cx="3276463" cy="1038180"/>
            <a:chOff x="2297326" y="2898182"/>
            <a:chExt cx="4794580" cy="1038180"/>
          </a:xfrm>
        </p:grpSpPr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8298D986-7802-4343-B8B3-A428FCB022CE}"/>
                </a:ext>
              </a:extLst>
            </p:cNvPr>
            <p:cNvSpPr txBox="1"/>
            <p:nvPr/>
          </p:nvSpPr>
          <p:spPr>
            <a:xfrm>
              <a:off x="3114992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gradFill>
                    <a:gsLst>
                      <a:gs pos="0">
                        <a:srgbClr val="FF598A">
                          <a:alpha val="70000"/>
                        </a:srgbClr>
                      </a:gs>
                      <a:gs pos="100000">
                        <a:srgbClr val="FF8A9C">
                          <a:alpha val="70000"/>
                        </a:srgbClr>
                      </a:gs>
                    </a:gsLst>
                    <a:lin ang="0" scaled="1"/>
                  </a:gra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5F03FAE6-B686-4E17-B563-FCB2A2E285DB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838FA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2B923B89-017E-4E2E-BD2E-F0002F99EC2B}"/>
              </a:ext>
            </a:extLst>
          </p:cNvPr>
          <p:cNvGrpSpPr/>
          <p:nvPr/>
        </p:nvGrpSpPr>
        <p:grpSpPr>
          <a:xfrm>
            <a:off x="4552463" y="1858537"/>
            <a:ext cx="3088662" cy="4660758"/>
            <a:chOff x="4552463" y="1858537"/>
            <a:chExt cx="3088662" cy="466075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DB973E7A-A3BD-4C0F-BF18-DD0BBF2506CB}"/>
                </a:ext>
              </a:extLst>
            </p:cNvPr>
            <p:cNvGrpSpPr/>
            <p:nvPr/>
          </p:nvGrpSpPr>
          <p:grpSpPr>
            <a:xfrm>
              <a:off x="4552463" y="1858537"/>
              <a:ext cx="3088662" cy="4660758"/>
              <a:chOff x="4552463" y="1858537"/>
              <a:chExt cx="3088662" cy="4660758"/>
            </a:xfrm>
          </p:grpSpPr>
          <p:sp>
            <p:nvSpPr>
              <p:cNvPr id="21" name="Freeform 5">
                <a:extLst>
                  <a:ext uri="{FF2B5EF4-FFF2-40B4-BE49-F238E27FC236}">
                    <a16:creationId xmlns:a16="http://schemas.microsoft.com/office/drawing/2014/main" id="{8172F3E3-7B5B-47BC-B064-50CF4E97BB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2463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5" name="Freeform 5">
                <a:extLst>
                  <a:ext uri="{FF2B5EF4-FFF2-40B4-BE49-F238E27FC236}">
                    <a16:creationId xmlns:a16="http://schemas.microsoft.com/office/drawing/2014/main" id="{4523830F-B746-42F3-8F29-8240274A46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4051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94343A8A-4B0A-4644-B7E4-3B7731D6155D}"/>
                </a:ext>
              </a:extLst>
            </p:cNvPr>
            <p:cNvGrpSpPr/>
            <p:nvPr/>
          </p:nvGrpSpPr>
          <p:grpSpPr>
            <a:xfrm>
              <a:off x="4667104" y="1974604"/>
              <a:ext cx="2860969" cy="4431639"/>
              <a:chOff x="4667104" y="1974604"/>
              <a:chExt cx="2860969" cy="4431639"/>
            </a:xfrm>
          </p:grpSpPr>
          <p:sp>
            <p:nvSpPr>
              <p:cNvPr id="6" name="Freeform 6">
                <a:extLst>
                  <a:ext uri="{FF2B5EF4-FFF2-40B4-BE49-F238E27FC236}">
                    <a16:creationId xmlns:a16="http://schemas.microsoft.com/office/drawing/2014/main" id="{968F5D1E-13F9-4237-971C-4D2B352269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696276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6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6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E2E6F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7">
                <a:extLst>
                  <a:ext uri="{FF2B5EF4-FFF2-40B4-BE49-F238E27FC236}">
                    <a16:creationId xmlns:a16="http://schemas.microsoft.com/office/drawing/2014/main" id="{384248AB-C1CF-4640-999A-18BF1654AE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961572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5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E2E6F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8">
                <a:extLst>
                  <a:ext uri="{FF2B5EF4-FFF2-40B4-BE49-F238E27FC236}">
                    <a16:creationId xmlns:a16="http://schemas.microsoft.com/office/drawing/2014/main" id="{82347D8F-1A53-407E-B16A-C7C0B78F3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21262" y="6213301"/>
                <a:ext cx="952652" cy="192942"/>
              </a:xfrm>
              <a:custGeom>
                <a:avLst/>
                <a:gdLst>
                  <a:gd name="T0" fmla="*/ 303 w 337"/>
                  <a:gd name="T1" fmla="*/ 68 h 68"/>
                  <a:gd name="T2" fmla="*/ 34 w 337"/>
                  <a:gd name="T3" fmla="*/ 68 h 68"/>
                  <a:gd name="T4" fmla="*/ 0 w 337"/>
                  <a:gd name="T5" fmla="*/ 34 h 68"/>
                  <a:gd name="T6" fmla="*/ 0 w 337"/>
                  <a:gd name="T7" fmla="*/ 34 h 68"/>
                  <a:gd name="T8" fmla="*/ 34 w 337"/>
                  <a:gd name="T9" fmla="*/ 0 h 68"/>
                  <a:gd name="T10" fmla="*/ 303 w 337"/>
                  <a:gd name="T11" fmla="*/ 0 h 68"/>
                  <a:gd name="T12" fmla="*/ 337 w 337"/>
                  <a:gd name="T13" fmla="*/ 34 h 68"/>
                  <a:gd name="T14" fmla="*/ 337 w 337"/>
                  <a:gd name="T15" fmla="*/ 34 h 68"/>
                  <a:gd name="T16" fmla="*/ 303 w 337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37" h="68">
                    <a:moveTo>
                      <a:pt x="303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303" y="0"/>
                      <a:pt x="303" y="0"/>
                      <a:pt x="303" y="0"/>
                    </a:cubicBezTo>
                    <a:cubicBezTo>
                      <a:pt x="322" y="0"/>
                      <a:pt x="337" y="15"/>
                      <a:pt x="337" y="34"/>
                    </a:cubicBezTo>
                    <a:cubicBezTo>
                      <a:pt x="337" y="34"/>
                      <a:pt x="337" y="34"/>
                      <a:pt x="337" y="34"/>
                    </a:cubicBezTo>
                    <a:cubicBezTo>
                      <a:pt x="337" y="53"/>
                      <a:pt x="322" y="68"/>
                      <a:pt x="303" y="68"/>
                    </a:cubicBezTo>
                    <a:close/>
                  </a:path>
                </a:pathLst>
              </a:custGeom>
              <a:solidFill>
                <a:srgbClr val="E2E6F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9">
                <a:extLst>
                  <a:ext uri="{FF2B5EF4-FFF2-40B4-BE49-F238E27FC236}">
                    <a16:creationId xmlns:a16="http://schemas.microsoft.com/office/drawing/2014/main" id="{2AAE6DFA-ADBA-4F58-A75D-D9B97D616F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67547" y="4526565"/>
                <a:ext cx="857689" cy="1098866"/>
              </a:xfrm>
              <a:custGeom>
                <a:avLst/>
                <a:gdLst>
                  <a:gd name="T0" fmla="*/ 0 w 303"/>
                  <a:gd name="T1" fmla="*/ 0 h 389"/>
                  <a:gd name="T2" fmla="*/ 303 w 303"/>
                  <a:gd name="T3" fmla="*/ 0 h 389"/>
                  <a:gd name="T4" fmla="*/ 303 w 303"/>
                  <a:gd name="T5" fmla="*/ 389 h 389"/>
                  <a:gd name="T6" fmla="*/ 144 w 303"/>
                  <a:gd name="T7" fmla="*/ 389 h 389"/>
                  <a:gd name="T8" fmla="*/ 117 w 303"/>
                  <a:gd name="T9" fmla="*/ 379 h 389"/>
                  <a:gd name="T10" fmla="*/ 101 w 303"/>
                  <a:gd name="T11" fmla="*/ 346 h 389"/>
                  <a:gd name="T12" fmla="*/ 102 w 303"/>
                  <a:gd name="T13" fmla="*/ 344 h 389"/>
                  <a:gd name="T14" fmla="*/ 89 w 303"/>
                  <a:gd name="T15" fmla="*/ 177 h 389"/>
                  <a:gd name="T16" fmla="*/ 83 w 303"/>
                  <a:gd name="T17" fmla="*/ 149 h 389"/>
                  <a:gd name="T18" fmla="*/ 0 w 303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3" h="389">
                    <a:moveTo>
                      <a:pt x="0" y="0"/>
                    </a:moveTo>
                    <a:cubicBezTo>
                      <a:pt x="303" y="0"/>
                      <a:pt x="303" y="0"/>
                      <a:pt x="303" y="0"/>
                    </a:cubicBezTo>
                    <a:cubicBezTo>
                      <a:pt x="303" y="389"/>
                      <a:pt x="303" y="389"/>
                      <a:pt x="303" y="389"/>
                    </a:cubicBezTo>
                    <a:cubicBezTo>
                      <a:pt x="144" y="389"/>
                      <a:pt x="144" y="389"/>
                      <a:pt x="144" y="389"/>
                    </a:cubicBezTo>
                    <a:cubicBezTo>
                      <a:pt x="134" y="389"/>
                      <a:pt x="125" y="385"/>
                      <a:pt x="117" y="379"/>
                    </a:cubicBezTo>
                    <a:cubicBezTo>
                      <a:pt x="107" y="371"/>
                      <a:pt x="101" y="359"/>
                      <a:pt x="101" y="346"/>
                    </a:cubicBezTo>
                    <a:cubicBezTo>
                      <a:pt x="101" y="346"/>
                      <a:pt x="101" y="345"/>
                      <a:pt x="102" y="344"/>
                    </a:cubicBezTo>
                    <a:cubicBezTo>
                      <a:pt x="104" y="298"/>
                      <a:pt x="102" y="241"/>
                      <a:pt x="89" y="177"/>
                    </a:cubicBezTo>
                    <a:cubicBezTo>
                      <a:pt x="87" y="167"/>
                      <a:pt x="85" y="158"/>
                      <a:pt x="83" y="149"/>
                    </a:cubicBezTo>
                    <a:cubicBezTo>
                      <a:pt x="67" y="93"/>
                      <a:pt x="38" y="43"/>
                      <a:pt x="0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598A">
                      <a:alpha val="60000"/>
                    </a:srgbClr>
                  </a:gs>
                  <a:gs pos="100000">
                    <a:srgbClr val="FF8A9C">
                      <a:alpha val="51000"/>
                    </a:srgbClr>
                  </a:gs>
                </a:gsLst>
                <a:lin ang="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10">
                <a:extLst>
                  <a:ext uri="{FF2B5EF4-FFF2-40B4-BE49-F238E27FC236}">
                    <a16:creationId xmlns:a16="http://schemas.microsoft.com/office/drawing/2014/main" id="{FB42EB25-7A9A-49D5-9506-5BE70EC1F2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4526565"/>
                <a:ext cx="854674" cy="1098866"/>
              </a:xfrm>
              <a:custGeom>
                <a:avLst/>
                <a:gdLst>
                  <a:gd name="T0" fmla="*/ 0 w 302"/>
                  <a:gd name="T1" fmla="*/ 0 h 389"/>
                  <a:gd name="T2" fmla="*/ 302 w 302"/>
                  <a:gd name="T3" fmla="*/ 0 h 389"/>
                  <a:gd name="T4" fmla="*/ 220 w 302"/>
                  <a:gd name="T5" fmla="*/ 149 h 389"/>
                  <a:gd name="T6" fmla="*/ 213 w 302"/>
                  <a:gd name="T7" fmla="*/ 177 h 389"/>
                  <a:gd name="T8" fmla="*/ 201 w 302"/>
                  <a:gd name="T9" fmla="*/ 344 h 389"/>
                  <a:gd name="T10" fmla="*/ 201 w 302"/>
                  <a:gd name="T11" fmla="*/ 346 h 389"/>
                  <a:gd name="T12" fmla="*/ 186 w 302"/>
                  <a:gd name="T13" fmla="*/ 379 h 389"/>
                  <a:gd name="T14" fmla="*/ 159 w 302"/>
                  <a:gd name="T15" fmla="*/ 389 h 389"/>
                  <a:gd name="T16" fmla="*/ 0 w 302"/>
                  <a:gd name="T17" fmla="*/ 389 h 389"/>
                  <a:gd name="T18" fmla="*/ 0 w 302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2" h="389">
                    <a:moveTo>
                      <a:pt x="0" y="0"/>
                    </a:moveTo>
                    <a:cubicBezTo>
                      <a:pt x="302" y="0"/>
                      <a:pt x="302" y="0"/>
                      <a:pt x="302" y="0"/>
                    </a:cubicBezTo>
                    <a:cubicBezTo>
                      <a:pt x="264" y="43"/>
                      <a:pt x="235" y="93"/>
                      <a:pt x="220" y="149"/>
                    </a:cubicBezTo>
                    <a:cubicBezTo>
                      <a:pt x="217" y="158"/>
                      <a:pt x="215" y="167"/>
                      <a:pt x="213" y="177"/>
                    </a:cubicBezTo>
                    <a:cubicBezTo>
                      <a:pt x="201" y="241"/>
                      <a:pt x="199" y="298"/>
                      <a:pt x="201" y="344"/>
                    </a:cubicBezTo>
                    <a:cubicBezTo>
                      <a:pt x="201" y="345"/>
                      <a:pt x="201" y="346"/>
                      <a:pt x="201" y="346"/>
                    </a:cubicBezTo>
                    <a:cubicBezTo>
                      <a:pt x="201" y="359"/>
                      <a:pt x="195" y="371"/>
                      <a:pt x="186" y="379"/>
                    </a:cubicBezTo>
                    <a:cubicBezTo>
                      <a:pt x="178" y="385"/>
                      <a:pt x="168" y="389"/>
                      <a:pt x="159" y="389"/>
                    </a:cubicBezTo>
                    <a:cubicBezTo>
                      <a:pt x="0" y="389"/>
                      <a:pt x="0" y="389"/>
                      <a:pt x="0" y="389"/>
                    </a:cubicBezTo>
                    <a:lnTo>
                      <a:pt x="0" y="0"/>
                    </a:lnTo>
                    <a:close/>
                  </a:path>
                </a:pathLst>
              </a:custGeom>
              <a:gradFill>
                <a:gsLst>
                  <a:gs pos="0">
                    <a:srgbClr val="FF974F">
                      <a:alpha val="60000"/>
                    </a:srgbClr>
                  </a:gs>
                  <a:gs pos="100000">
                    <a:srgbClr val="FEBD61">
                      <a:alpha val="60000"/>
                    </a:srgbClr>
                  </a:gs>
                </a:gsLst>
                <a:lin ang="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1">
                <a:extLst>
                  <a:ext uri="{FF2B5EF4-FFF2-40B4-BE49-F238E27FC236}">
                    <a16:creationId xmlns:a16="http://schemas.microsoft.com/office/drawing/2014/main" id="{49EA5D77-8C75-49A1-9A58-E02EC3D5D9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2324" y="1974604"/>
                <a:ext cx="1312911" cy="1082285"/>
              </a:xfrm>
              <a:custGeom>
                <a:avLst/>
                <a:gdLst>
                  <a:gd name="T0" fmla="*/ 464 w 464"/>
                  <a:gd name="T1" fmla="*/ 0 h 383"/>
                  <a:gd name="T2" fmla="*/ 464 w 464"/>
                  <a:gd name="T3" fmla="*/ 383 h 383"/>
                  <a:gd name="T4" fmla="*/ 0 w 464"/>
                  <a:gd name="T5" fmla="*/ 383 h 383"/>
                  <a:gd name="T6" fmla="*/ 464 w 464"/>
                  <a:gd name="T7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4" h="383">
                    <a:moveTo>
                      <a:pt x="464" y="0"/>
                    </a:moveTo>
                    <a:cubicBezTo>
                      <a:pt x="464" y="383"/>
                      <a:pt x="464" y="383"/>
                      <a:pt x="464" y="383"/>
                    </a:cubicBezTo>
                    <a:cubicBezTo>
                      <a:pt x="0" y="383"/>
                      <a:pt x="0" y="383"/>
                      <a:pt x="0" y="383"/>
                    </a:cubicBezTo>
                    <a:cubicBezTo>
                      <a:pt x="54" y="170"/>
                      <a:pt x="240" y="11"/>
                      <a:pt x="464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598A">
                      <a:alpha val="60000"/>
                    </a:srgbClr>
                  </a:gs>
                  <a:gs pos="100000">
                    <a:srgbClr val="FF8A9C">
                      <a:alpha val="60000"/>
                    </a:srgbClr>
                  </a:gs>
                </a:gsLst>
                <a:lin ang="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2">
                <a:extLst>
                  <a:ext uri="{FF2B5EF4-FFF2-40B4-BE49-F238E27FC236}">
                    <a16:creationId xmlns:a16="http://schemas.microsoft.com/office/drawing/2014/main" id="{0A4666AA-0EFC-4507-B2F2-8980B150E6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1974604"/>
                <a:ext cx="1309897" cy="1082285"/>
              </a:xfrm>
              <a:custGeom>
                <a:avLst/>
                <a:gdLst>
                  <a:gd name="T0" fmla="*/ 463 w 463"/>
                  <a:gd name="T1" fmla="*/ 383 h 383"/>
                  <a:gd name="T2" fmla="*/ 0 w 463"/>
                  <a:gd name="T3" fmla="*/ 383 h 383"/>
                  <a:gd name="T4" fmla="*/ 0 w 463"/>
                  <a:gd name="T5" fmla="*/ 0 h 383"/>
                  <a:gd name="T6" fmla="*/ 463 w 463"/>
                  <a:gd name="T7" fmla="*/ 383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3" h="383">
                    <a:moveTo>
                      <a:pt x="463" y="383"/>
                    </a:moveTo>
                    <a:cubicBezTo>
                      <a:pt x="0" y="383"/>
                      <a:pt x="0" y="383"/>
                      <a:pt x="0" y="38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24" y="11"/>
                      <a:pt x="409" y="170"/>
                      <a:pt x="463" y="383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974F">
                      <a:alpha val="60000"/>
                    </a:srgbClr>
                  </a:gs>
                  <a:gs pos="100000">
                    <a:srgbClr val="FEBD61">
                      <a:alpha val="60000"/>
                    </a:srgbClr>
                  </a:gs>
                </a:gsLst>
                <a:lin ang="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3">
                <a:extLst>
                  <a:ext uri="{FF2B5EF4-FFF2-40B4-BE49-F238E27FC236}">
                    <a16:creationId xmlns:a16="http://schemas.microsoft.com/office/drawing/2014/main" id="{37F367A7-0D1B-4EC7-B95B-F7D3A58DAA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7104" y="3204610"/>
                <a:ext cx="1358132" cy="1175741"/>
              </a:xfrm>
              <a:custGeom>
                <a:avLst/>
                <a:gdLst>
                  <a:gd name="T0" fmla="*/ 6 w 480"/>
                  <a:gd name="T1" fmla="*/ 0 h 416"/>
                  <a:gd name="T2" fmla="*/ 480 w 480"/>
                  <a:gd name="T3" fmla="*/ 0 h 416"/>
                  <a:gd name="T4" fmla="*/ 480 w 480"/>
                  <a:gd name="T5" fmla="*/ 416 h 416"/>
                  <a:gd name="T6" fmla="*/ 128 w 480"/>
                  <a:gd name="T7" fmla="*/ 416 h 416"/>
                  <a:gd name="T8" fmla="*/ 0 w 480"/>
                  <a:gd name="T9" fmla="*/ 76 h 416"/>
                  <a:gd name="T10" fmla="*/ 6 w 480"/>
                  <a:gd name="T11" fmla="*/ 0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80" h="416">
                    <a:moveTo>
                      <a:pt x="6" y="0"/>
                    </a:moveTo>
                    <a:cubicBezTo>
                      <a:pt x="480" y="0"/>
                      <a:pt x="480" y="0"/>
                      <a:pt x="480" y="0"/>
                    </a:cubicBezTo>
                    <a:cubicBezTo>
                      <a:pt x="480" y="416"/>
                      <a:pt x="480" y="416"/>
                      <a:pt x="480" y="416"/>
                    </a:cubicBezTo>
                    <a:cubicBezTo>
                      <a:pt x="128" y="416"/>
                      <a:pt x="128" y="416"/>
                      <a:pt x="128" y="416"/>
                    </a:cubicBezTo>
                    <a:cubicBezTo>
                      <a:pt x="49" y="326"/>
                      <a:pt x="0" y="207"/>
                      <a:pt x="0" y="76"/>
                    </a:cubicBezTo>
                    <a:cubicBezTo>
                      <a:pt x="0" y="50"/>
                      <a:pt x="2" y="25"/>
                      <a:pt x="6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598A">
                      <a:alpha val="60000"/>
                    </a:srgbClr>
                  </a:gs>
                  <a:gs pos="100000">
                    <a:srgbClr val="FF8A9C">
                      <a:alpha val="60000"/>
                    </a:srgbClr>
                  </a:gs>
                </a:gsLst>
                <a:lin ang="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14">
                <a:extLst>
                  <a:ext uri="{FF2B5EF4-FFF2-40B4-BE49-F238E27FC236}">
                    <a16:creationId xmlns:a16="http://schemas.microsoft.com/office/drawing/2014/main" id="{C2B54D43-B10E-4D52-B283-5762D08286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3204610"/>
                <a:ext cx="1355117" cy="1175741"/>
              </a:xfrm>
              <a:custGeom>
                <a:avLst/>
                <a:gdLst>
                  <a:gd name="T0" fmla="*/ 479 w 479"/>
                  <a:gd name="T1" fmla="*/ 76 h 416"/>
                  <a:gd name="T2" fmla="*/ 352 w 479"/>
                  <a:gd name="T3" fmla="*/ 416 h 416"/>
                  <a:gd name="T4" fmla="*/ 0 w 479"/>
                  <a:gd name="T5" fmla="*/ 416 h 416"/>
                  <a:gd name="T6" fmla="*/ 0 w 479"/>
                  <a:gd name="T7" fmla="*/ 0 h 416"/>
                  <a:gd name="T8" fmla="*/ 474 w 479"/>
                  <a:gd name="T9" fmla="*/ 0 h 416"/>
                  <a:gd name="T10" fmla="*/ 479 w 479"/>
                  <a:gd name="T11" fmla="*/ 76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9" h="416">
                    <a:moveTo>
                      <a:pt x="479" y="76"/>
                    </a:moveTo>
                    <a:cubicBezTo>
                      <a:pt x="479" y="207"/>
                      <a:pt x="431" y="326"/>
                      <a:pt x="352" y="416"/>
                    </a:cubicBezTo>
                    <a:cubicBezTo>
                      <a:pt x="0" y="416"/>
                      <a:pt x="0" y="416"/>
                      <a:pt x="0" y="416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4" y="0"/>
                      <a:pt x="474" y="0"/>
                      <a:pt x="474" y="0"/>
                    </a:cubicBezTo>
                    <a:cubicBezTo>
                      <a:pt x="477" y="25"/>
                      <a:pt x="479" y="50"/>
                      <a:pt x="479" y="76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974F">
                      <a:alpha val="60000"/>
                    </a:srgbClr>
                  </a:gs>
                  <a:gs pos="100000">
                    <a:srgbClr val="FEBD61">
                      <a:alpha val="60000"/>
                    </a:srgbClr>
                  </a:gs>
                </a:gsLst>
                <a:lin ang="0" scaled="1"/>
              </a:gra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5CA17E4D-98FA-4240-90A1-7928909B551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Bulb Infographics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1903461-99A4-4D44-85B3-9E71D1BBF00B}"/>
              </a:ext>
            </a:extLst>
          </p:cNvPr>
          <p:cNvSpPr txBox="1"/>
          <p:nvPr/>
        </p:nvSpPr>
        <p:spPr>
          <a:xfrm>
            <a:off x="2104799" y="8714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2620B91-0CB7-4B28-A76E-BCFA82A4CC94}"/>
              </a:ext>
            </a:extLst>
          </p:cNvPr>
          <p:cNvGrpSpPr/>
          <p:nvPr/>
        </p:nvGrpSpPr>
        <p:grpSpPr>
          <a:xfrm>
            <a:off x="3371429" y="2103114"/>
            <a:ext cx="1024350" cy="1026940"/>
            <a:chOff x="3959039" y="2041445"/>
            <a:chExt cx="1024350" cy="1026940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1700E07-A806-4E1E-B497-125D07230C3D}"/>
                </a:ext>
              </a:extLst>
            </p:cNvPr>
            <p:cNvGrpSpPr/>
            <p:nvPr/>
          </p:nvGrpSpPr>
          <p:grpSpPr>
            <a:xfrm>
              <a:off x="3959039" y="2041445"/>
              <a:ext cx="1024350" cy="1026940"/>
              <a:chOff x="3396302" y="2003345"/>
              <a:chExt cx="1024350" cy="1026940"/>
            </a:xfrm>
          </p:grpSpPr>
          <p:sp>
            <p:nvSpPr>
              <p:cNvPr id="61" name="Oval 10">
                <a:extLst>
                  <a:ext uri="{FF2B5EF4-FFF2-40B4-BE49-F238E27FC236}">
                    <a16:creationId xmlns:a16="http://schemas.microsoft.com/office/drawing/2014/main" id="{531426D0-D539-4393-959B-5810ED7062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2" name="Oval 10">
                <a:extLst>
                  <a:ext uri="{FF2B5EF4-FFF2-40B4-BE49-F238E27FC236}">
                    <a16:creationId xmlns:a16="http://schemas.microsoft.com/office/drawing/2014/main" id="{C0C9915B-3F2C-4F42-BB5D-4A73AC2BBB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0" name="Oval 11">
              <a:extLst>
                <a:ext uri="{FF2B5EF4-FFF2-40B4-BE49-F238E27FC236}">
                  <a16:creationId xmlns:a16="http://schemas.microsoft.com/office/drawing/2014/main" id="{6ABA47C1-45B2-46B5-AE6C-8311B601A9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99117" y="2182078"/>
              <a:ext cx="744194" cy="745674"/>
            </a:xfrm>
            <a:prstGeom prst="ellipse">
              <a:avLst/>
            </a:prstGeom>
            <a:gradFill>
              <a:gsLst>
                <a:gs pos="0">
                  <a:srgbClr val="FF598A">
                    <a:alpha val="70000"/>
                  </a:srgbClr>
                </a:gs>
                <a:gs pos="100000">
                  <a:srgbClr val="FF8A9C">
                    <a:alpha val="70000"/>
                  </a:srgbClr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124DC76E-2E4A-4FC8-875F-380D8B21566D}"/>
              </a:ext>
            </a:extLst>
          </p:cNvPr>
          <p:cNvGrpSpPr/>
          <p:nvPr/>
        </p:nvGrpSpPr>
        <p:grpSpPr>
          <a:xfrm>
            <a:off x="7796221" y="2103114"/>
            <a:ext cx="1024350" cy="1026940"/>
            <a:chOff x="7223801" y="2066845"/>
            <a:chExt cx="1024350" cy="1026940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1C086E5D-5D5C-4461-8117-A8CAC94F7663}"/>
                </a:ext>
              </a:extLst>
            </p:cNvPr>
            <p:cNvGrpSpPr/>
            <p:nvPr/>
          </p:nvGrpSpPr>
          <p:grpSpPr>
            <a:xfrm>
              <a:off x="7223801" y="2066845"/>
              <a:ext cx="1024350" cy="1026940"/>
              <a:chOff x="3396302" y="2003345"/>
              <a:chExt cx="1024350" cy="1026940"/>
            </a:xfrm>
          </p:grpSpPr>
          <p:sp>
            <p:nvSpPr>
              <p:cNvPr id="66" name="Oval 10">
                <a:extLst>
                  <a:ext uri="{FF2B5EF4-FFF2-40B4-BE49-F238E27FC236}">
                    <a16:creationId xmlns:a16="http://schemas.microsoft.com/office/drawing/2014/main" id="{AFF5BF1D-7118-455C-BD7E-A8CD3E3A7E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7" name="Oval 10">
                <a:extLst>
                  <a:ext uri="{FF2B5EF4-FFF2-40B4-BE49-F238E27FC236}">
                    <a16:creationId xmlns:a16="http://schemas.microsoft.com/office/drawing/2014/main" id="{C92D55F2-B397-400C-BDC3-5C53D37745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5" name="Oval 15">
              <a:extLst>
                <a:ext uri="{FF2B5EF4-FFF2-40B4-BE49-F238E27FC236}">
                  <a16:creationId xmlns:a16="http://schemas.microsoft.com/office/drawing/2014/main" id="{8C4AF873-736F-4FE4-B1BA-9013738208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63137" y="2207478"/>
              <a:ext cx="745678" cy="744192"/>
            </a:xfrm>
            <a:prstGeom prst="ellipse">
              <a:avLst/>
            </a:prstGeom>
            <a:gradFill>
              <a:gsLst>
                <a:gs pos="0">
                  <a:srgbClr val="FF974F">
                    <a:alpha val="70000"/>
                  </a:srgbClr>
                </a:gs>
                <a:gs pos="100000">
                  <a:srgbClr val="FEBD61">
                    <a:alpha val="70000"/>
                  </a:srgbClr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6484BE18-3E85-496C-A36F-5B409F8E0EA0}"/>
              </a:ext>
            </a:extLst>
          </p:cNvPr>
          <p:cNvGrpSpPr/>
          <p:nvPr/>
        </p:nvGrpSpPr>
        <p:grpSpPr>
          <a:xfrm>
            <a:off x="3945387" y="5012972"/>
            <a:ext cx="1024350" cy="1026940"/>
            <a:chOff x="3943850" y="5208549"/>
            <a:chExt cx="1024350" cy="1026940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6BA360E3-3A40-49ED-8A3A-4818B0340CCF}"/>
                </a:ext>
              </a:extLst>
            </p:cNvPr>
            <p:cNvGrpSpPr/>
            <p:nvPr/>
          </p:nvGrpSpPr>
          <p:grpSpPr>
            <a:xfrm>
              <a:off x="3943850" y="5208549"/>
              <a:ext cx="1024350" cy="1026940"/>
              <a:chOff x="3396302" y="2003345"/>
              <a:chExt cx="1024350" cy="1026940"/>
            </a:xfrm>
          </p:grpSpPr>
          <p:sp>
            <p:nvSpPr>
              <p:cNvPr id="71" name="Oval 10">
                <a:extLst>
                  <a:ext uri="{FF2B5EF4-FFF2-40B4-BE49-F238E27FC236}">
                    <a16:creationId xmlns:a16="http://schemas.microsoft.com/office/drawing/2014/main" id="{C1DE3083-7AC2-4523-840D-1A23A3ED88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2" name="Oval 10">
                <a:extLst>
                  <a:ext uri="{FF2B5EF4-FFF2-40B4-BE49-F238E27FC236}">
                    <a16:creationId xmlns:a16="http://schemas.microsoft.com/office/drawing/2014/main" id="{751F3418-825E-4F50-9322-CD4760C6C3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0" name="Freeform 19">
              <a:extLst>
                <a:ext uri="{FF2B5EF4-FFF2-40B4-BE49-F238E27FC236}">
                  <a16:creationId xmlns:a16="http://schemas.microsoft.com/office/drawing/2014/main" id="{C2D24EAE-D74A-46F3-A7A7-BE838F0B818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3926" y="5306405"/>
              <a:ext cx="833970" cy="834712"/>
            </a:xfrm>
            <a:custGeom>
              <a:avLst/>
              <a:gdLst>
                <a:gd name="T0" fmla="*/ 388 w 492"/>
                <a:gd name="T1" fmla="*/ 78 h 492"/>
                <a:gd name="T2" fmla="*/ 414 w 492"/>
                <a:gd name="T3" fmla="*/ 388 h 492"/>
                <a:gd name="T4" fmla="*/ 104 w 492"/>
                <a:gd name="T5" fmla="*/ 414 h 492"/>
                <a:gd name="T6" fmla="*/ 78 w 492"/>
                <a:gd name="T7" fmla="*/ 104 h 492"/>
                <a:gd name="T8" fmla="*/ 388 w 492"/>
                <a:gd name="T9" fmla="*/ 78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2" h="492">
                  <a:moveTo>
                    <a:pt x="388" y="78"/>
                  </a:moveTo>
                  <a:cubicBezTo>
                    <a:pt x="480" y="156"/>
                    <a:pt x="492" y="295"/>
                    <a:pt x="414" y="388"/>
                  </a:cubicBezTo>
                  <a:cubicBezTo>
                    <a:pt x="336" y="480"/>
                    <a:pt x="197" y="492"/>
                    <a:pt x="104" y="414"/>
                  </a:cubicBezTo>
                  <a:cubicBezTo>
                    <a:pt x="12" y="335"/>
                    <a:pt x="0" y="197"/>
                    <a:pt x="78" y="104"/>
                  </a:cubicBezTo>
                  <a:cubicBezTo>
                    <a:pt x="156" y="12"/>
                    <a:pt x="295" y="0"/>
                    <a:pt x="388" y="78"/>
                  </a:cubicBezTo>
                  <a:close/>
                </a:path>
              </a:pathLst>
            </a:custGeom>
            <a:gradFill>
              <a:gsLst>
                <a:gs pos="0">
                  <a:srgbClr val="FF598A">
                    <a:alpha val="70000"/>
                  </a:srgbClr>
                </a:gs>
                <a:gs pos="100000">
                  <a:srgbClr val="FF8A9C">
                    <a:alpha val="70000"/>
                  </a:srgbClr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167D9FA7-3C27-4C92-B5B1-971BD97758DF}"/>
              </a:ext>
            </a:extLst>
          </p:cNvPr>
          <p:cNvGrpSpPr/>
          <p:nvPr/>
        </p:nvGrpSpPr>
        <p:grpSpPr>
          <a:xfrm>
            <a:off x="7222263" y="5012972"/>
            <a:ext cx="1024350" cy="1026940"/>
            <a:chOff x="7157202" y="5208549"/>
            <a:chExt cx="1024350" cy="1026940"/>
          </a:xfrm>
        </p:grpSpPr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3EBA579-07DF-4741-A56D-E2176685D54E}"/>
                </a:ext>
              </a:extLst>
            </p:cNvPr>
            <p:cNvGrpSpPr/>
            <p:nvPr/>
          </p:nvGrpSpPr>
          <p:grpSpPr>
            <a:xfrm>
              <a:off x="7157202" y="5208549"/>
              <a:ext cx="1024350" cy="1026940"/>
              <a:chOff x="3396302" y="2003345"/>
              <a:chExt cx="1024350" cy="1026940"/>
            </a:xfrm>
          </p:grpSpPr>
          <p:sp>
            <p:nvSpPr>
              <p:cNvPr id="76" name="Oval 10">
                <a:extLst>
                  <a:ext uri="{FF2B5EF4-FFF2-40B4-BE49-F238E27FC236}">
                    <a16:creationId xmlns:a16="http://schemas.microsoft.com/office/drawing/2014/main" id="{3E130CD8-6D02-4814-B5A8-F97E6FCA94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7" name="Oval 10">
                <a:extLst>
                  <a:ext uri="{FF2B5EF4-FFF2-40B4-BE49-F238E27FC236}">
                    <a16:creationId xmlns:a16="http://schemas.microsoft.com/office/drawing/2014/main" id="{3312F92B-6012-4A97-B5ED-79FE10E6EC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5" name="Oval 23">
              <a:extLst>
                <a:ext uri="{FF2B5EF4-FFF2-40B4-BE49-F238E27FC236}">
                  <a16:creationId xmlns:a16="http://schemas.microsoft.com/office/drawing/2014/main" id="{DFA82F86-90D4-401B-AC3F-C8D1C559F5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97280" y="5349182"/>
              <a:ext cx="744194" cy="745674"/>
            </a:xfrm>
            <a:prstGeom prst="ellipse">
              <a:avLst/>
            </a:prstGeom>
            <a:gradFill>
              <a:gsLst>
                <a:gs pos="0">
                  <a:srgbClr val="FF974F">
                    <a:alpha val="70000"/>
                  </a:srgbClr>
                </a:gs>
                <a:gs pos="100000">
                  <a:srgbClr val="FEBD61">
                    <a:alpha val="70000"/>
                  </a:srgbClr>
                </a:gs>
              </a:gsLst>
              <a:lin ang="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0800863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2" presetClass="entr" presetSubtype="8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2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2" presetClass="entr" presetSubtype="8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4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/>
      <p:bldP spid="57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roup 105">
            <a:extLst>
              <a:ext uri="{FF2B5EF4-FFF2-40B4-BE49-F238E27FC236}">
                <a16:creationId xmlns:a16="http://schemas.microsoft.com/office/drawing/2014/main" id="{02D9C657-C841-4D48-9CF3-F87B3F03FE1A}"/>
              </a:ext>
            </a:extLst>
          </p:cNvPr>
          <p:cNvGrpSpPr/>
          <p:nvPr/>
        </p:nvGrpSpPr>
        <p:grpSpPr>
          <a:xfrm>
            <a:off x="8974871" y="2057684"/>
            <a:ext cx="3276463" cy="1038180"/>
            <a:chOff x="2297326" y="2898182"/>
            <a:chExt cx="4794580" cy="1038180"/>
          </a:xfrm>
        </p:grpSpPr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D1F9D72A-525F-41AC-B523-83D340482A87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rgbClr val="F3C58F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1EAD10F9-B4D4-4C9F-A049-57386A52F2E5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838FA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231E5E59-5212-4041-ACDD-E5A9C8D696A2}"/>
              </a:ext>
            </a:extLst>
          </p:cNvPr>
          <p:cNvGrpSpPr/>
          <p:nvPr/>
        </p:nvGrpSpPr>
        <p:grpSpPr>
          <a:xfrm>
            <a:off x="8448970" y="5004751"/>
            <a:ext cx="3276463" cy="1038180"/>
            <a:chOff x="2297326" y="2898182"/>
            <a:chExt cx="4794580" cy="1038180"/>
          </a:xfrm>
        </p:grpSpPr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B9423617-48D2-4BE2-A005-C1DC7D2B5381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rgbClr val="F3C58F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65571093-A23A-48E1-A2CE-25F07AD4830D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838FA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29425A7C-DD45-4D30-BCE3-B37E9BA149C0}"/>
              </a:ext>
            </a:extLst>
          </p:cNvPr>
          <p:cNvGrpSpPr/>
          <p:nvPr/>
        </p:nvGrpSpPr>
        <p:grpSpPr>
          <a:xfrm>
            <a:off x="-60401" y="2057684"/>
            <a:ext cx="3277530" cy="1038180"/>
            <a:chOff x="2297326" y="2898182"/>
            <a:chExt cx="4796142" cy="1038180"/>
          </a:xfrm>
        </p:grpSpPr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FC083BBB-A99C-4025-BA00-6F63F478B768}"/>
                </a:ext>
              </a:extLst>
            </p:cNvPr>
            <p:cNvSpPr txBox="1"/>
            <p:nvPr/>
          </p:nvSpPr>
          <p:spPr>
            <a:xfrm>
              <a:off x="3116554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rgbClr val="F59793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CA7655BF-741B-419A-8223-A7C5C9FD9D98}"/>
                </a:ext>
              </a:extLst>
            </p:cNvPr>
            <p:cNvSpPr txBox="1"/>
            <p:nvPr/>
          </p:nvSpPr>
          <p:spPr>
            <a:xfrm>
              <a:off x="2297326" y="3290031"/>
              <a:ext cx="479458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838FA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8D86BCDE-AC91-43BC-A44F-E5C4FBA3146B}"/>
              </a:ext>
            </a:extLst>
          </p:cNvPr>
          <p:cNvGrpSpPr/>
          <p:nvPr/>
        </p:nvGrpSpPr>
        <p:grpSpPr>
          <a:xfrm>
            <a:off x="466567" y="5004751"/>
            <a:ext cx="3276463" cy="1038180"/>
            <a:chOff x="2297326" y="2898182"/>
            <a:chExt cx="4794580" cy="1038180"/>
          </a:xfrm>
        </p:grpSpPr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8298D986-7802-4343-B8B3-A428FCB022CE}"/>
                </a:ext>
              </a:extLst>
            </p:cNvPr>
            <p:cNvSpPr txBox="1"/>
            <p:nvPr/>
          </p:nvSpPr>
          <p:spPr>
            <a:xfrm>
              <a:off x="3114992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rgbClr val="F59793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5F03FAE6-B686-4E17-B563-FCB2A2E285DB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838FA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2B923B89-017E-4E2E-BD2E-F0002F99EC2B}"/>
              </a:ext>
            </a:extLst>
          </p:cNvPr>
          <p:cNvGrpSpPr/>
          <p:nvPr/>
        </p:nvGrpSpPr>
        <p:grpSpPr>
          <a:xfrm>
            <a:off x="4552463" y="1858537"/>
            <a:ext cx="3088662" cy="4660758"/>
            <a:chOff x="4552463" y="1858537"/>
            <a:chExt cx="3088662" cy="466075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DB973E7A-A3BD-4C0F-BF18-DD0BBF2506CB}"/>
                </a:ext>
              </a:extLst>
            </p:cNvPr>
            <p:cNvGrpSpPr/>
            <p:nvPr/>
          </p:nvGrpSpPr>
          <p:grpSpPr>
            <a:xfrm>
              <a:off x="4552463" y="1858537"/>
              <a:ext cx="3088662" cy="4660758"/>
              <a:chOff x="4552463" y="1858537"/>
              <a:chExt cx="3088662" cy="4660758"/>
            </a:xfrm>
          </p:grpSpPr>
          <p:sp>
            <p:nvSpPr>
              <p:cNvPr id="21" name="Freeform 5">
                <a:extLst>
                  <a:ext uri="{FF2B5EF4-FFF2-40B4-BE49-F238E27FC236}">
                    <a16:creationId xmlns:a16="http://schemas.microsoft.com/office/drawing/2014/main" id="{8172F3E3-7B5B-47BC-B064-50CF4E97BB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2463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5" name="Freeform 5">
                <a:extLst>
                  <a:ext uri="{FF2B5EF4-FFF2-40B4-BE49-F238E27FC236}">
                    <a16:creationId xmlns:a16="http://schemas.microsoft.com/office/drawing/2014/main" id="{4523830F-B746-42F3-8F29-8240274A46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4051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94343A8A-4B0A-4644-B7E4-3B7731D6155D}"/>
                </a:ext>
              </a:extLst>
            </p:cNvPr>
            <p:cNvGrpSpPr/>
            <p:nvPr/>
          </p:nvGrpSpPr>
          <p:grpSpPr>
            <a:xfrm>
              <a:off x="4667104" y="1974604"/>
              <a:ext cx="2860969" cy="4431639"/>
              <a:chOff x="4667104" y="1974604"/>
              <a:chExt cx="2860969" cy="4431639"/>
            </a:xfrm>
          </p:grpSpPr>
          <p:sp>
            <p:nvSpPr>
              <p:cNvPr id="6" name="Freeform 6">
                <a:extLst>
                  <a:ext uri="{FF2B5EF4-FFF2-40B4-BE49-F238E27FC236}">
                    <a16:creationId xmlns:a16="http://schemas.microsoft.com/office/drawing/2014/main" id="{968F5D1E-13F9-4237-971C-4D2B352269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696276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6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6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E2E6F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7">
                <a:extLst>
                  <a:ext uri="{FF2B5EF4-FFF2-40B4-BE49-F238E27FC236}">
                    <a16:creationId xmlns:a16="http://schemas.microsoft.com/office/drawing/2014/main" id="{384248AB-C1CF-4640-999A-18BF1654AE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961572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5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E2E6F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8">
                <a:extLst>
                  <a:ext uri="{FF2B5EF4-FFF2-40B4-BE49-F238E27FC236}">
                    <a16:creationId xmlns:a16="http://schemas.microsoft.com/office/drawing/2014/main" id="{82347D8F-1A53-407E-B16A-C7C0B78F3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21262" y="6213301"/>
                <a:ext cx="952652" cy="192942"/>
              </a:xfrm>
              <a:custGeom>
                <a:avLst/>
                <a:gdLst>
                  <a:gd name="T0" fmla="*/ 303 w 337"/>
                  <a:gd name="T1" fmla="*/ 68 h 68"/>
                  <a:gd name="T2" fmla="*/ 34 w 337"/>
                  <a:gd name="T3" fmla="*/ 68 h 68"/>
                  <a:gd name="T4" fmla="*/ 0 w 337"/>
                  <a:gd name="T5" fmla="*/ 34 h 68"/>
                  <a:gd name="T6" fmla="*/ 0 w 337"/>
                  <a:gd name="T7" fmla="*/ 34 h 68"/>
                  <a:gd name="T8" fmla="*/ 34 w 337"/>
                  <a:gd name="T9" fmla="*/ 0 h 68"/>
                  <a:gd name="T10" fmla="*/ 303 w 337"/>
                  <a:gd name="T11" fmla="*/ 0 h 68"/>
                  <a:gd name="T12" fmla="*/ 337 w 337"/>
                  <a:gd name="T13" fmla="*/ 34 h 68"/>
                  <a:gd name="T14" fmla="*/ 337 w 337"/>
                  <a:gd name="T15" fmla="*/ 34 h 68"/>
                  <a:gd name="T16" fmla="*/ 303 w 337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37" h="68">
                    <a:moveTo>
                      <a:pt x="303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303" y="0"/>
                      <a:pt x="303" y="0"/>
                      <a:pt x="303" y="0"/>
                    </a:cubicBezTo>
                    <a:cubicBezTo>
                      <a:pt x="322" y="0"/>
                      <a:pt x="337" y="15"/>
                      <a:pt x="337" y="34"/>
                    </a:cubicBezTo>
                    <a:cubicBezTo>
                      <a:pt x="337" y="34"/>
                      <a:pt x="337" y="34"/>
                      <a:pt x="337" y="34"/>
                    </a:cubicBezTo>
                    <a:cubicBezTo>
                      <a:pt x="337" y="53"/>
                      <a:pt x="322" y="68"/>
                      <a:pt x="303" y="68"/>
                    </a:cubicBezTo>
                    <a:close/>
                  </a:path>
                </a:pathLst>
              </a:custGeom>
              <a:solidFill>
                <a:srgbClr val="E2E6F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9">
                <a:extLst>
                  <a:ext uri="{FF2B5EF4-FFF2-40B4-BE49-F238E27FC236}">
                    <a16:creationId xmlns:a16="http://schemas.microsoft.com/office/drawing/2014/main" id="{2AAE6DFA-ADBA-4F58-A75D-D9B97D616F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67547" y="4526565"/>
                <a:ext cx="857689" cy="1098866"/>
              </a:xfrm>
              <a:custGeom>
                <a:avLst/>
                <a:gdLst>
                  <a:gd name="T0" fmla="*/ 0 w 303"/>
                  <a:gd name="T1" fmla="*/ 0 h 389"/>
                  <a:gd name="T2" fmla="*/ 303 w 303"/>
                  <a:gd name="T3" fmla="*/ 0 h 389"/>
                  <a:gd name="T4" fmla="*/ 303 w 303"/>
                  <a:gd name="T5" fmla="*/ 389 h 389"/>
                  <a:gd name="T6" fmla="*/ 144 w 303"/>
                  <a:gd name="T7" fmla="*/ 389 h 389"/>
                  <a:gd name="T8" fmla="*/ 117 w 303"/>
                  <a:gd name="T9" fmla="*/ 379 h 389"/>
                  <a:gd name="T10" fmla="*/ 101 w 303"/>
                  <a:gd name="T11" fmla="*/ 346 h 389"/>
                  <a:gd name="T12" fmla="*/ 102 w 303"/>
                  <a:gd name="T13" fmla="*/ 344 h 389"/>
                  <a:gd name="T14" fmla="*/ 89 w 303"/>
                  <a:gd name="T15" fmla="*/ 177 h 389"/>
                  <a:gd name="T16" fmla="*/ 83 w 303"/>
                  <a:gd name="T17" fmla="*/ 149 h 389"/>
                  <a:gd name="T18" fmla="*/ 0 w 303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3" h="389">
                    <a:moveTo>
                      <a:pt x="0" y="0"/>
                    </a:moveTo>
                    <a:cubicBezTo>
                      <a:pt x="303" y="0"/>
                      <a:pt x="303" y="0"/>
                      <a:pt x="303" y="0"/>
                    </a:cubicBezTo>
                    <a:cubicBezTo>
                      <a:pt x="303" y="389"/>
                      <a:pt x="303" y="389"/>
                      <a:pt x="303" y="389"/>
                    </a:cubicBezTo>
                    <a:cubicBezTo>
                      <a:pt x="144" y="389"/>
                      <a:pt x="144" y="389"/>
                      <a:pt x="144" y="389"/>
                    </a:cubicBezTo>
                    <a:cubicBezTo>
                      <a:pt x="134" y="389"/>
                      <a:pt x="125" y="385"/>
                      <a:pt x="117" y="379"/>
                    </a:cubicBezTo>
                    <a:cubicBezTo>
                      <a:pt x="107" y="371"/>
                      <a:pt x="101" y="359"/>
                      <a:pt x="101" y="346"/>
                    </a:cubicBezTo>
                    <a:cubicBezTo>
                      <a:pt x="101" y="346"/>
                      <a:pt x="101" y="345"/>
                      <a:pt x="102" y="344"/>
                    </a:cubicBezTo>
                    <a:cubicBezTo>
                      <a:pt x="104" y="298"/>
                      <a:pt x="102" y="241"/>
                      <a:pt x="89" y="177"/>
                    </a:cubicBezTo>
                    <a:cubicBezTo>
                      <a:pt x="87" y="167"/>
                      <a:pt x="85" y="158"/>
                      <a:pt x="83" y="149"/>
                    </a:cubicBezTo>
                    <a:cubicBezTo>
                      <a:pt x="67" y="93"/>
                      <a:pt x="38" y="43"/>
                      <a:pt x="0" y="0"/>
                    </a:cubicBezTo>
                    <a:close/>
                  </a:path>
                </a:pathLst>
              </a:custGeom>
              <a:solidFill>
                <a:srgbClr val="F98B84">
                  <a:alpha val="7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10">
                <a:extLst>
                  <a:ext uri="{FF2B5EF4-FFF2-40B4-BE49-F238E27FC236}">
                    <a16:creationId xmlns:a16="http://schemas.microsoft.com/office/drawing/2014/main" id="{FB42EB25-7A9A-49D5-9506-5BE70EC1F2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4526565"/>
                <a:ext cx="854674" cy="1098866"/>
              </a:xfrm>
              <a:custGeom>
                <a:avLst/>
                <a:gdLst>
                  <a:gd name="T0" fmla="*/ 0 w 302"/>
                  <a:gd name="T1" fmla="*/ 0 h 389"/>
                  <a:gd name="T2" fmla="*/ 302 w 302"/>
                  <a:gd name="T3" fmla="*/ 0 h 389"/>
                  <a:gd name="T4" fmla="*/ 220 w 302"/>
                  <a:gd name="T5" fmla="*/ 149 h 389"/>
                  <a:gd name="T6" fmla="*/ 213 w 302"/>
                  <a:gd name="T7" fmla="*/ 177 h 389"/>
                  <a:gd name="T8" fmla="*/ 201 w 302"/>
                  <a:gd name="T9" fmla="*/ 344 h 389"/>
                  <a:gd name="T10" fmla="*/ 201 w 302"/>
                  <a:gd name="T11" fmla="*/ 346 h 389"/>
                  <a:gd name="T12" fmla="*/ 186 w 302"/>
                  <a:gd name="T13" fmla="*/ 379 h 389"/>
                  <a:gd name="T14" fmla="*/ 159 w 302"/>
                  <a:gd name="T15" fmla="*/ 389 h 389"/>
                  <a:gd name="T16" fmla="*/ 0 w 302"/>
                  <a:gd name="T17" fmla="*/ 389 h 389"/>
                  <a:gd name="T18" fmla="*/ 0 w 302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2" h="389">
                    <a:moveTo>
                      <a:pt x="0" y="0"/>
                    </a:moveTo>
                    <a:cubicBezTo>
                      <a:pt x="302" y="0"/>
                      <a:pt x="302" y="0"/>
                      <a:pt x="302" y="0"/>
                    </a:cubicBezTo>
                    <a:cubicBezTo>
                      <a:pt x="264" y="43"/>
                      <a:pt x="235" y="93"/>
                      <a:pt x="220" y="149"/>
                    </a:cubicBezTo>
                    <a:cubicBezTo>
                      <a:pt x="217" y="158"/>
                      <a:pt x="215" y="167"/>
                      <a:pt x="213" y="177"/>
                    </a:cubicBezTo>
                    <a:cubicBezTo>
                      <a:pt x="201" y="241"/>
                      <a:pt x="199" y="298"/>
                      <a:pt x="201" y="344"/>
                    </a:cubicBezTo>
                    <a:cubicBezTo>
                      <a:pt x="201" y="345"/>
                      <a:pt x="201" y="346"/>
                      <a:pt x="201" y="346"/>
                    </a:cubicBezTo>
                    <a:cubicBezTo>
                      <a:pt x="201" y="359"/>
                      <a:pt x="195" y="371"/>
                      <a:pt x="186" y="379"/>
                    </a:cubicBezTo>
                    <a:cubicBezTo>
                      <a:pt x="178" y="385"/>
                      <a:pt x="168" y="389"/>
                      <a:pt x="159" y="389"/>
                    </a:cubicBezTo>
                    <a:cubicBezTo>
                      <a:pt x="0" y="389"/>
                      <a:pt x="0" y="389"/>
                      <a:pt x="0" y="389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6C07E">
                  <a:alpha val="7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1">
                <a:extLst>
                  <a:ext uri="{FF2B5EF4-FFF2-40B4-BE49-F238E27FC236}">
                    <a16:creationId xmlns:a16="http://schemas.microsoft.com/office/drawing/2014/main" id="{49EA5D77-8C75-49A1-9A58-E02EC3D5D9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2324" y="1974604"/>
                <a:ext cx="1312911" cy="1082285"/>
              </a:xfrm>
              <a:custGeom>
                <a:avLst/>
                <a:gdLst>
                  <a:gd name="T0" fmla="*/ 464 w 464"/>
                  <a:gd name="T1" fmla="*/ 0 h 383"/>
                  <a:gd name="T2" fmla="*/ 464 w 464"/>
                  <a:gd name="T3" fmla="*/ 383 h 383"/>
                  <a:gd name="T4" fmla="*/ 0 w 464"/>
                  <a:gd name="T5" fmla="*/ 383 h 383"/>
                  <a:gd name="T6" fmla="*/ 464 w 464"/>
                  <a:gd name="T7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4" h="383">
                    <a:moveTo>
                      <a:pt x="464" y="0"/>
                    </a:moveTo>
                    <a:cubicBezTo>
                      <a:pt x="464" y="383"/>
                      <a:pt x="464" y="383"/>
                      <a:pt x="464" y="383"/>
                    </a:cubicBezTo>
                    <a:cubicBezTo>
                      <a:pt x="0" y="383"/>
                      <a:pt x="0" y="383"/>
                      <a:pt x="0" y="383"/>
                    </a:cubicBezTo>
                    <a:cubicBezTo>
                      <a:pt x="54" y="170"/>
                      <a:pt x="240" y="11"/>
                      <a:pt x="464" y="0"/>
                    </a:cubicBezTo>
                    <a:close/>
                  </a:path>
                </a:pathLst>
              </a:custGeom>
              <a:solidFill>
                <a:srgbClr val="F98B84">
                  <a:alpha val="7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2">
                <a:extLst>
                  <a:ext uri="{FF2B5EF4-FFF2-40B4-BE49-F238E27FC236}">
                    <a16:creationId xmlns:a16="http://schemas.microsoft.com/office/drawing/2014/main" id="{0A4666AA-0EFC-4507-B2F2-8980B150E6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1974604"/>
                <a:ext cx="1309897" cy="1082285"/>
              </a:xfrm>
              <a:custGeom>
                <a:avLst/>
                <a:gdLst>
                  <a:gd name="T0" fmla="*/ 463 w 463"/>
                  <a:gd name="T1" fmla="*/ 383 h 383"/>
                  <a:gd name="T2" fmla="*/ 0 w 463"/>
                  <a:gd name="T3" fmla="*/ 383 h 383"/>
                  <a:gd name="T4" fmla="*/ 0 w 463"/>
                  <a:gd name="T5" fmla="*/ 0 h 383"/>
                  <a:gd name="T6" fmla="*/ 463 w 463"/>
                  <a:gd name="T7" fmla="*/ 383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3" h="383">
                    <a:moveTo>
                      <a:pt x="463" y="383"/>
                    </a:moveTo>
                    <a:cubicBezTo>
                      <a:pt x="0" y="383"/>
                      <a:pt x="0" y="383"/>
                      <a:pt x="0" y="38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24" y="11"/>
                      <a:pt x="409" y="170"/>
                      <a:pt x="463" y="383"/>
                    </a:cubicBezTo>
                    <a:close/>
                  </a:path>
                </a:pathLst>
              </a:custGeom>
              <a:solidFill>
                <a:srgbClr val="F6C07E">
                  <a:alpha val="7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3">
                <a:extLst>
                  <a:ext uri="{FF2B5EF4-FFF2-40B4-BE49-F238E27FC236}">
                    <a16:creationId xmlns:a16="http://schemas.microsoft.com/office/drawing/2014/main" id="{37F367A7-0D1B-4EC7-B95B-F7D3A58DAA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7104" y="3204610"/>
                <a:ext cx="1358132" cy="1175741"/>
              </a:xfrm>
              <a:custGeom>
                <a:avLst/>
                <a:gdLst>
                  <a:gd name="T0" fmla="*/ 6 w 480"/>
                  <a:gd name="T1" fmla="*/ 0 h 416"/>
                  <a:gd name="T2" fmla="*/ 480 w 480"/>
                  <a:gd name="T3" fmla="*/ 0 h 416"/>
                  <a:gd name="T4" fmla="*/ 480 w 480"/>
                  <a:gd name="T5" fmla="*/ 416 h 416"/>
                  <a:gd name="T6" fmla="*/ 128 w 480"/>
                  <a:gd name="T7" fmla="*/ 416 h 416"/>
                  <a:gd name="T8" fmla="*/ 0 w 480"/>
                  <a:gd name="T9" fmla="*/ 76 h 416"/>
                  <a:gd name="T10" fmla="*/ 6 w 480"/>
                  <a:gd name="T11" fmla="*/ 0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80" h="416">
                    <a:moveTo>
                      <a:pt x="6" y="0"/>
                    </a:moveTo>
                    <a:cubicBezTo>
                      <a:pt x="480" y="0"/>
                      <a:pt x="480" y="0"/>
                      <a:pt x="480" y="0"/>
                    </a:cubicBezTo>
                    <a:cubicBezTo>
                      <a:pt x="480" y="416"/>
                      <a:pt x="480" y="416"/>
                      <a:pt x="480" y="416"/>
                    </a:cubicBezTo>
                    <a:cubicBezTo>
                      <a:pt x="128" y="416"/>
                      <a:pt x="128" y="416"/>
                      <a:pt x="128" y="416"/>
                    </a:cubicBezTo>
                    <a:cubicBezTo>
                      <a:pt x="49" y="326"/>
                      <a:pt x="0" y="207"/>
                      <a:pt x="0" y="76"/>
                    </a:cubicBezTo>
                    <a:cubicBezTo>
                      <a:pt x="0" y="50"/>
                      <a:pt x="2" y="25"/>
                      <a:pt x="6" y="0"/>
                    </a:cubicBezTo>
                    <a:close/>
                  </a:path>
                </a:pathLst>
              </a:custGeom>
              <a:solidFill>
                <a:srgbClr val="F98B84">
                  <a:alpha val="7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14">
                <a:extLst>
                  <a:ext uri="{FF2B5EF4-FFF2-40B4-BE49-F238E27FC236}">
                    <a16:creationId xmlns:a16="http://schemas.microsoft.com/office/drawing/2014/main" id="{C2B54D43-B10E-4D52-B283-5762D08286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3204610"/>
                <a:ext cx="1355117" cy="1175741"/>
              </a:xfrm>
              <a:custGeom>
                <a:avLst/>
                <a:gdLst>
                  <a:gd name="T0" fmla="*/ 479 w 479"/>
                  <a:gd name="T1" fmla="*/ 76 h 416"/>
                  <a:gd name="T2" fmla="*/ 352 w 479"/>
                  <a:gd name="T3" fmla="*/ 416 h 416"/>
                  <a:gd name="T4" fmla="*/ 0 w 479"/>
                  <a:gd name="T5" fmla="*/ 416 h 416"/>
                  <a:gd name="T6" fmla="*/ 0 w 479"/>
                  <a:gd name="T7" fmla="*/ 0 h 416"/>
                  <a:gd name="T8" fmla="*/ 474 w 479"/>
                  <a:gd name="T9" fmla="*/ 0 h 416"/>
                  <a:gd name="T10" fmla="*/ 479 w 479"/>
                  <a:gd name="T11" fmla="*/ 76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9" h="416">
                    <a:moveTo>
                      <a:pt x="479" y="76"/>
                    </a:moveTo>
                    <a:cubicBezTo>
                      <a:pt x="479" y="207"/>
                      <a:pt x="431" y="326"/>
                      <a:pt x="352" y="416"/>
                    </a:cubicBezTo>
                    <a:cubicBezTo>
                      <a:pt x="0" y="416"/>
                      <a:pt x="0" y="416"/>
                      <a:pt x="0" y="416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4" y="0"/>
                      <a:pt x="474" y="0"/>
                      <a:pt x="474" y="0"/>
                    </a:cubicBezTo>
                    <a:cubicBezTo>
                      <a:pt x="477" y="25"/>
                      <a:pt x="479" y="50"/>
                      <a:pt x="479" y="76"/>
                    </a:cubicBezTo>
                    <a:close/>
                  </a:path>
                </a:pathLst>
              </a:custGeom>
              <a:solidFill>
                <a:srgbClr val="F6C07E">
                  <a:alpha val="7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5CA17E4D-98FA-4240-90A1-7928909B551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Bulb Infographics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1903461-99A4-4D44-85B3-9E71D1BBF00B}"/>
              </a:ext>
            </a:extLst>
          </p:cNvPr>
          <p:cNvSpPr txBox="1"/>
          <p:nvPr/>
        </p:nvSpPr>
        <p:spPr>
          <a:xfrm>
            <a:off x="2104799" y="8714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2620B91-0CB7-4B28-A76E-BCFA82A4CC94}"/>
              </a:ext>
            </a:extLst>
          </p:cNvPr>
          <p:cNvGrpSpPr/>
          <p:nvPr/>
        </p:nvGrpSpPr>
        <p:grpSpPr>
          <a:xfrm>
            <a:off x="3371429" y="2103114"/>
            <a:ext cx="1024350" cy="1026940"/>
            <a:chOff x="3959039" y="2041445"/>
            <a:chExt cx="1024350" cy="1026940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1700E07-A806-4E1E-B497-125D07230C3D}"/>
                </a:ext>
              </a:extLst>
            </p:cNvPr>
            <p:cNvGrpSpPr/>
            <p:nvPr/>
          </p:nvGrpSpPr>
          <p:grpSpPr>
            <a:xfrm>
              <a:off x="3959039" y="2041445"/>
              <a:ext cx="1024350" cy="1026940"/>
              <a:chOff x="3396302" y="2003345"/>
              <a:chExt cx="1024350" cy="1026940"/>
            </a:xfrm>
          </p:grpSpPr>
          <p:sp>
            <p:nvSpPr>
              <p:cNvPr id="61" name="Oval 10">
                <a:extLst>
                  <a:ext uri="{FF2B5EF4-FFF2-40B4-BE49-F238E27FC236}">
                    <a16:creationId xmlns:a16="http://schemas.microsoft.com/office/drawing/2014/main" id="{531426D0-D539-4393-959B-5810ED7062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2" name="Oval 10">
                <a:extLst>
                  <a:ext uri="{FF2B5EF4-FFF2-40B4-BE49-F238E27FC236}">
                    <a16:creationId xmlns:a16="http://schemas.microsoft.com/office/drawing/2014/main" id="{C0C9915B-3F2C-4F42-BB5D-4A73AC2BBB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0" name="Oval 11">
              <a:extLst>
                <a:ext uri="{FF2B5EF4-FFF2-40B4-BE49-F238E27FC236}">
                  <a16:creationId xmlns:a16="http://schemas.microsoft.com/office/drawing/2014/main" id="{6ABA47C1-45B2-46B5-AE6C-8311B601A9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99117" y="2182078"/>
              <a:ext cx="744194" cy="745674"/>
            </a:xfrm>
            <a:prstGeom prst="ellipse">
              <a:avLst/>
            </a:prstGeom>
            <a:solidFill>
              <a:srgbClr val="F98B84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124DC76E-2E4A-4FC8-875F-380D8B21566D}"/>
              </a:ext>
            </a:extLst>
          </p:cNvPr>
          <p:cNvGrpSpPr/>
          <p:nvPr/>
        </p:nvGrpSpPr>
        <p:grpSpPr>
          <a:xfrm>
            <a:off x="7796221" y="2103114"/>
            <a:ext cx="1024350" cy="1026940"/>
            <a:chOff x="7223801" y="2066845"/>
            <a:chExt cx="1024350" cy="1026940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1C086E5D-5D5C-4461-8117-A8CAC94F7663}"/>
                </a:ext>
              </a:extLst>
            </p:cNvPr>
            <p:cNvGrpSpPr/>
            <p:nvPr/>
          </p:nvGrpSpPr>
          <p:grpSpPr>
            <a:xfrm>
              <a:off x="7223801" y="2066845"/>
              <a:ext cx="1024350" cy="1026940"/>
              <a:chOff x="3396302" y="2003345"/>
              <a:chExt cx="1024350" cy="1026940"/>
            </a:xfrm>
          </p:grpSpPr>
          <p:sp>
            <p:nvSpPr>
              <p:cNvPr id="66" name="Oval 10">
                <a:extLst>
                  <a:ext uri="{FF2B5EF4-FFF2-40B4-BE49-F238E27FC236}">
                    <a16:creationId xmlns:a16="http://schemas.microsoft.com/office/drawing/2014/main" id="{AFF5BF1D-7118-455C-BD7E-A8CD3E3A7E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7" name="Oval 10">
                <a:extLst>
                  <a:ext uri="{FF2B5EF4-FFF2-40B4-BE49-F238E27FC236}">
                    <a16:creationId xmlns:a16="http://schemas.microsoft.com/office/drawing/2014/main" id="{C92D55F2-B397-400C-BDC3-5C53D37745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5" name="Oval 15">
              <a:extLst>
                <a:ext uri="{FF2B5EF4-FFF2-40B4-BE49-F238E27FC236}">
                  <a16:creationId xmlns:a16="http://schemas.microsoft.com/office/drawing/2014/main" id="{8C4AF873-736F-4FE4-B1BA-9013738208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63137" y="2207478"/>
              <a:ext cx="745678" cy="744192"/>
            </a:xfrm>
            <a:prstGeom prst="ellipse">
              <a:avLst/>
            </a:prstGeom>
            <a:solidFill>
              <a:srgbClr val="F6C07E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6484BE18-3E85-496C-A36F-5B409F8E0EA0}"/>
              </a:ext>
            </a:extLst>
          </p:cNvPr>
          <p:cNvGrpSpPr/>
          <p:nvPr/>
        </p:nvGrpSpPr>
        <p:grpSpPr>
          <a:xfrm>
            <a:off x="3945387" y="5012972"/>
            <a:ext cx="1024350" cy="1026940"/>
            <a:chOff x="3943850" y="5208549"/>
            <a:chExt cx="1024350" cy="1026940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6BA360E3-3A40-49ED-8A3A-4818B0340CCF}"/>
                </a:ext>
              </a:extLst>
            </p:cNvPr>
            <p:cNvGrpSpPr/>
            <p:nvPr/>
          </p:nvGrpSpPr>
          <p:grpSpPr>
            <a:xfrm>
              <a:off x="3943850" y="5208549"/>
              <a:ext cx="1024350" cy="1026940"/>
              <a:chOff x="3396302" y="2003345"/>
              <a:chExt cx="1024350" cy="1026940"/>
            </a:xfrm>
          </p:grpSpPr>
          <p:sp>
            <p:nvSpPr>
              <p:cNvPr id="71" name="Oval 10">
                <a:extLst>
                  <a:ext uri="{FF2B5EF4-FFF2-40B4-BE49-F238E27FC236}">
                    <a16:creationId xmlns:a16="http://schemas.microsoft.com/office/drawing/2014/main" id="{C1DE3083-7AC2-4523-840D-1A23A3ED88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2" name="Oval 10">
                <a:extLst>
                  <a:ext uri="{FF2B5EF4-FFF2-40B4-BE49-F238E27FC236}">
                    <a16:creationId xmlns:a16="http://schemas.microsoft.com/office/drawing/2014/main" id="{751F3418-825E-4F50-9322-CD4760C6C3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0" name="Freeform 19">
              <a:extLst>
                <a:ext uri="{FF2B5EF4-FFF2-40B4-BE49-F238E27FC236}">
                  <a16:creationId xmlns:a16="http://schemas.microsoft.com/office/drawing/2014/main" id="{C2D24EAE-D74A-46F3-A7A7-BE838F0B818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3926" y="5306405"/>
              <a:ext cx="833970" cy="834712"/>
            </a:xfrm>
            <a:custGeom>
              <a:avLst/>
              <a:gdLst>
                <a:gd name="T0" fmla="*/ 388 w 492"/>
                <a:gd name="T1" fmla="*/ 78 h 492"/>
                <a:gd name="T2" fmla="*/ 414 w 492"/>
                <a:gd name="T3" fmla="*/ 388 h 492"/>
                <a:gd name="T4" fmla="*/ 104 w 492"/>
                <a:gd name="T5" fmla="*/ 414 h 492"/>
                <a:gd name="T6" fmla="*/ 78 w 492"/>
                <a:gd name="T7" fmla="*/ 104 h 492"/>
                <a:gd name="T8" fmla="*/ 388 w 492"/>
                <a:gd name="T9" fmla="*/ 78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2" h="492">
                  <a:moveTo>
                    <a:pt x="388" y="78"/>
                  </a:moveTo>
                  <a:cubicBezTo>
                    <a:pt x="480" y="156"/>
                    <a:pt x="492" y="295"/>
                    <a:pt x="414" y="388"/>
                  </a:cubicBezTo>
                  <a:cubicBezTo>
                    <a:pt x="336" y="480"/>
                    <a:pt x="197" y="492"/>
                    <a:pt x="104" y="414"/>
                  </a:cubicBezTo>
                  <a:cubicBezTo>
                    <a:pt x="12" y="335"/>
                    <a:pt x="0" y="197"/>
                    <a:pt x="78" y="104"/>
                  </a:cubicBezTo>
                  <a:cubicBezTo>
                    <a:pt x="156" y="12"/>
                    <a:pt x="295" y="0"/>
                    <a:pt x="388" y="78"/>
                  </a:cubicBezTo>
                  <a:close/>
                </a:path>
              </a:pathLst>
            </a:custGeom>
            <a:solidFill>
              <a:srgbClr val="F98B84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167D9FA7-3C27-4C92-B5B1-971BD97758DF}"/>
              </a:ext>
            </a:extLst>
          </p:cNvPr>
          <p:cNvGrpSpPr/>
          <p:nvPr/>
        </p:nvGrpSpPr>
        <p:grpSpPr>
          <a:xfrm>
            <a:off x="7222263" y="5012972"/>
            <a:ext cx="1024350" cy="1026940"/>
            <a:chOff x="7157202" y="5208549"/>
            <a:chExt cx="1024350" cy="1026940"/>
          </a:xfrm>
        </p:grpSpPr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3EBA579-07DF-4741-A56D-E2176685D54E}"/>
                </a:ext>
              </a:extLst>
            </p:cNvPr>
            <p:cNvGrpSpPr/>
            <p:nvPr/>
          </p:nvGrpSpPr>
          <p:grpSpPr>
            <a:xfrm>
              <a:off x="7157202" y="5208549"/>
              <a:ext cx="1024350" cy="1026940"/>
              <a:chOff x="3396302" y="2003345"/>
              <a:chExt cx="1024350" cy="1026940"/>
            </a:xfrm>
          </p:grpSpPr>
          <p:sp>
            <p:nvSpPr>
              <p:cNvPr id="76" name="Oval 10">
                <a:extLst>
                  <a:ext uri="{FF2B5EF4-FFF2-40B4-BE49-F238E27FC236}">
                    <a16:creationId xmlns:a16="http://schemas.microsoft.com/office/drawing/2014/main" id="{3E130CD8-6D02-4814-B5A8-F97E6FCA94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7" name="Oval 10">
                <a:extLst>
                  <a:ext uri="{FF2B5EF4-FFF2-40B4-BE49-F238E27FC236}">
                    <a16:creationId xmlns:a16="http://schemas.microsoft.com/office/drawing/2014/main" id="{3312F92B-6012-4A97-B5ED-79FE10E6EC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5" name="Oval 23">
              <a:extLst>
                <a:ext uri="{FF2B5EF4-FFF2-40B4-BE49-F238E27FC236}">
                  <a16:creationId xmlns:a16="http://schemas.microsoft.com/office/drawing/2014/main" id="{DFA82F86-90D4-401B-AC3F-C8D1C559F5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97280" y="5349182"/>
              <a:ext cx="744194" cy="745674"/>
            </a:xfrm>
            <a:prstGeom prst="ellipse">
              <a:avLst/>
            </a:prstGeom>
            <a:solidFill>
              <a:srgbClr val="F6C07E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4054580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2" presetClass="entr" presetSubtype="8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2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2" presetClass="entr" presetSubtype="8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4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/>
      <p:bldP spid="5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roup 105">
            <a:extLst>
              <a:ext uri="{FF2B5EF4-FFF2-40B4-BE49-F238E27FC236}">
                <a16:creationId xmlns:a16="http://schemas.microsoft.com/office/drawing/2014/main" id="{02D9C657-C841-4D48-9CF3-F87B3F03FE1A}"/>
              </a:ext>
            </a:extLst>
          </p:cNvPr>
          <p:cNvGrpSpPr/>
          <p:nvPr/>
        </p:nvGrpSpPr>
        <p:grpSpPr>
          <a:xfrm>
            <a:off x="8974871" y="2057684"/>
            <a:ext cx="3276463" cy="1038180"/>
            <a:chOff x="2297326" y="2898182"/>
            <a:chExt cx="4794580" cy="1038180"/>
          </a:xfrm>
        </p:grpSpPr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D1F9D72A-525F-41AC-B523-83D340482A87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rgbClr val="8EB4E3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1EAD10F9-B4D4-4C9F-A049-57386A52F2E5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8EB4E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231E5E59-5212-4041-ACDD-E5A9C8D696A2}"/>
              </a:ext>
            </a:extLst>
          </p:cNvPr>
          <p:cNvGrpSpPr/>
          <p:nvPr/>
        </p:nvGrpSpPr>
        <p:grpSpPr>
          <a:xfrm>
            <a:off x="8448970" y="5004751"/>
            <a:ext cx="3276463" cy="1038180"/>
            <a:chOff x="2297326" y="2898182"/>
            <a:chExt cx="4794580" cy="1038180"/>
          </a:xfrm>
        </p:grpSpPr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B9423617-48D2-4BE2-A005-C1DC7D2B5381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rgbClr val="8EB4E3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65571093-A23A-48E1-A2CE-25F07AD4830D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8EB4E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29425A7C-DD45-4D30-BCE3-B37E9BA149C0}"/>
              </a:ext>
            </a:extLst>
          </p:cNvPr>
          <p:cNvGrpSpPr/>
          <p:nvPr/>
        </p:nvGrpSpPr>
        <p:grpSpPr>
          <a:xfrm>
            <a:off x="-60401" y="2057684"/>
            <a:ext cx="3277530" cy="1038180"/>
            <a:chOff x="2297326" y="2898182"/>
            <a:chExt cx="4796142" cy="1038180"/>
          </a:xfrm>
        </p:grpSpPr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FC083BBB-A99C-4025-BA00-6F63F478B768}"/>
                </a:ext>
              </a:extLst>
            </p:cNvPr>
            <p:cNvSpPr txBox="1"/>
            <p:nvPr/>
          </p:nvSpPr>
          <p:spPr>
            <a:xfrm>
              <a:off x="3116554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rgbClr val="8EB4E3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CA7655BF-741B-419A-8223-A7C5C9FD9D98}"/>
                </a:ext>
              </a:extLst>
            </p:cNvPr>
            <p:cNvSpPr txBox="1"/>
            <p:nvPr/>
          </p:nvSpPr>
          <p:spPr>
            <a:xfrm>
              <a:off x="2297326" y="3290031"/>
              <a:ext cx="479458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8EB4E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8D86BCDE-AC91-43BC-A44F-E5C4FBA3146B}"/>
              </a:ext>
            </a:extLst>
          </p:cNvPr>
          <p:cNvGrpSpPr/>
          <p:nvPr/>
        </p:nvGrpSpPr>
        <p:grpSpPr>
          <a:xfrm>
            <a:off x="466567" y="5004751"/>
            <a:ext cx="3276463" cy="1038180"/>
            <a:chOff x="2297326" y="2898182"/>
            <a:chExt cx="4794580" cy="1038180"/>
          </a:xfrm>
        </p:grpSpPr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8298D986-7802-4343-B8B3-A428FCB022CE}"/>
                </a:ext>
              </a:extLst>
            </p:cNvPr>
            <p:cNvSpPr txBox="1"/>
            <p:nvPr/>
          </p:nvSpPr>
          <p:spPr>
            <a:xfrm>
              <a:off x="3114992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rgbClr val="8EB4E3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5F03FAE6-B686-4E17-B563-FCB2A2E285DB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8EB4E3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2B923B89-017E-4E2E-BD2E-F0002F99EC2B}"/>
              </a:ext>
            </a:extLst>
          </p:cNvPr>
          <p:cNvGrpSpPr/>
          <p:nvPr/>
        </p:nvGrpSpPr>
        <p:grpSpPr>
          <a:xfrm>
            <a:off x="4552463" y="1858537"/>
            <a:ext cx="3088662" cy="4660758"/>
            <a:chOff x="4552463" y="1858537"/>
            <a:chExt cx="3088662" cy="466075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DB973E7A-A3BD-4C0F-BF18-DD0BBF2506CB}"/>
                </a:ext>
              </a:extLst>
            </p:cNvPr>
            <p:cNvGrpSpPr/>
            <p:nvPr/>
          </p:nvGrpSpPr>
          <p:grpSpPr>
            <a:xfrm>
              <a:off x="4552463" y="1858537"/>
              <a:ext cx="3088662" cy="4660758"/>
              <a:chOff x="4552463" y="1858537"/>
              <a:chExt cx="3088662" cy="4660758"/>
            </a:xfrm>
          </p:grpSpPr>
          <p:sp>
            <p:nvSpPr>
              <p:cNvPr id="21" name="Freeform 5">
                <a:extLst>
                  <a:ext uri="{FF2B5EF4-FFF2-40B4-BE49-F238E27FC236}">
                    <a16:creationId xmlns:a16="http://schemas.microsoft.com/office/drawing/2014/main" id="{8172F3E3-7B5B-47BC-B064-50CF4E97BB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2463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5" name="Freeform 5">
                <a:extLst>
                  <a:ext uri="{FF2B5EF4-FFF2-40B4-BE49-F238E27FC236}">
                    <a16:creationId xmlns:a16="http://schemas.microsoft.com/office/drawing/2014/main" id="{4523830F-B746-42F3-8F29-8240274A46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4051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94343A8A-4B0A-4644-B7E4-3B7731D6155D}"/>
                </a:ext>
              </a:extLst>
            </p:cNvPr>
            <p:cNvGrpSpPr/>
            <p:nvPr/>
          </p:nvGrpSpPr>
          <p:grpSpPr>
            <a:xfrm>
              <a:off x="4667104" y="1974604"/>
              <a:ext cx="2860969" cy="4431639"/>
              <a:chOff x="4667104" y="1974604"/>
              <a:chExt cx="2860969" cy="4431639"/>
            </a:xfrm>
          </p:grpSpPr>
          <p:sp>
            <p:nvSpPr>
              <p:cNvPr id="6" name="Freeform 6">
                <a:extLst>
                  <a:ext uri="{FF2B5EF4-FFF2-40B4-BE49-F238E27FC236}">
                    <a16:creationId xmlns:a16="http://schemas.microsoft.com/office/drawing/2014/main" id="{968F5D1E-13F9-4237-971C-4D2B352269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696276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6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6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8EB4E3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7">
                <a:extLst>
                  <a:ext uri="{FF2B5EF4-FFF2-40B4-BE49-F238E27FC236}">
                    <a16:creationId xmlns:a16="http://schemas.microsoft.com/office/drawing/2014/main" id="{384248AB-C1CF-4640-999A-18BF1654AE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961572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5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8EB4E3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8">
                <a:extLst>
                  <a:ext uri="{FF2B5EF4-FFF2-40B4-BE49-F238E27FC236}">
                    <a16:creationId xmlns:a16="http://schemas.microsoft.com/office/drawing/2014/main" id="{82347D8F-1A53-407E-B16A-C7C0B78F3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21262" y="6213301"/>
                <a:ext cx="952652" cy="192942"/>
              </a:xfrm>
              <a:custGeom>
                <a:avLst/>
                <a:gdLst>
                  <a:gd name="T0" fmla="*/ 303 w 337"/>
                  <a:gd name="T1" fmla="*/ 68 h 68"/>
                  <a:gd name="T2" fmla="*/ 34 w 337"/>
                  <a:gd name="T3" fmla="*/ 68 h 68"/>
                  <a:gd name="T4" fmla="*/ 0 w 337"/>
                  <a:gd name="T5" fmla="*/ 34 h 68"/>
                  <a:gd name="T6" fmla="*/ 0 w 337"/>
                  <a:gd name="T7" fmla="*/ 34 h 68"/>
                  <a:gd name="T8" fmla="*/ 34 w 337"/>
                  <a:gd name="T9" fmla="*/ 0 h 68"/>
                  <a:gd name="T10" fmla="*/ 303 w 337"/>
                  <a:gd name="T11" fmla="*/ 0 h 68"/>
                  <a:gd name="T12" fmla="*/ 337 w 337"/>
                  <a:gd name="T13" fmla="*/ 34 h 68"/>
                  <a:gd name="T14" fmla="*/ 337 w 337"/>
                  <a:gd name="T15" fmla="*/ 34 h 68"/>
                  <a:gd name="T16" fmla="*/ 303 w 337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37" h="68">
                    <a:moveTo>
                      <a:pt x="303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303" y="0"/>
                      <a:pt x="303" y="0"/>
                      <a:pt x="303" y="0"/>
                    </a:cubicBezTo>
                    <a:cubicBezTo>
                      <a:pt x="322" y="0"/>
                      <a:pt x="337" y="15"/>
                      <a:pt x="337" y="34"/>
                    </a:cubicBezTo>
                    <a:cubicBezTo>
                      <a:pt x="337" y="34"/>
                      <a:pt x="337" y="34"/>
                      <a:pt x="337" y="34"/>
                    </a:cubicBezTo>
                    <a:cubicBezTo>
                      <a:pt x="337" y="53"/>
                      <a:pt x="322" y="68"/>
                      <a:pt x="303" y="68"/>
                    </a:cubicBezTo>
                    <a:close/>
                  </a:path>
                </a:pathLst>
              </a:custGeom>
              <a:solidFill>
                <a:srgbClr val="8EB4E3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9">
                <a:extLst>
                  <a:ext uri="{FF2B5EF4-FFF2-40B4-BE49-F238E27FC236}">
                    <a16:creationId xmlns:a16="http://schemas.microsoft.com/office/drawing/2014/main" id="{2AAE6DFA-ADBA-4F58-A75D-D9B97D616F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67547" y="4526565"/>
                <a:ext cx="857689" cy="1098866"/>
              </a:xfrm>
              <a:custGeom>
                <a:avLst/>
                <a:gdLst>
                  <a:gd name="T0" fmla="*/ 0 w 303"/>
                  <a:gd name="T1" fmla="*/ 0 h 389"/>
                  <a:gd name="T2" fmla="*/ 303 w 303"/>
                  <a:gd name="T3" fmla="*/ 0 h 389"/>
                  <a:gd name="T4" fmla="*/ 303 w 303"/>
                  <a:gd name="T5" fmla="*/ 389 h 389"/>
                  <a:gd name="T6" fmla="*/ 144 w 303"/>
                  <a:gd name="T7" fmla="*/ 389 h 389"/>
                  <a:gd name="T8" fmla="*/ 117 w 303"/>
                  <a:gd name="T9" fmla="*/ 379 h 389"/>
                  <a:gd name="T10" fmla="*/ 101 w 303"/>
                  <a:gd name="T11" fmla="*/ 346 h 389"/>
                  <a:gd name="T12" fmla="*/ 102 w 303"/>
                  <a:gd name="T13" fmla="*/ 344 h 389"/>
                  <a:gd name="T14" fmla="*/ 89 w 303"/>
                  <a:gd name="T15" fmla="*/ 177 h 389"/>
                  <a:gd name="T16" fmla="*/ 83 w 303"/>
                  <a:gd name="T17" fmla="*/ 149 h 389"/>
                  <a:gd name="T18" fmla="*/ 0 w 303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3" h="389">
                    <a:moveTo>
                      <a:pt x="0" y="0"/>
                    </a:moveTo>
                    <a:cubicBezTo>
                      <a:pt x="303" y="0"/>
                      <a:pt x="303" y="0"/>
                      <a:pt x="303" y="0"/>
                    </a:cubicBezTo>
                    <a:cubicBezTo>
                      <a:pt x="303" y="389"/>
                      <a:pt x="303" y="389"/>
                      <a:pt x="303" y="389"/>
                    </a:cubicBezTo>
                    <a:cubicBezTo>
                      <a:pt x="144" y="389"/>
                      <a:pt x="144" y="389"/>
                      <a:pt x="144" y="389"/>
                    </a:cubicBezTo>
                    <a:cubicBezTo>
                      <a:pt x="134" y="389"/>
                      <a:pt x="125" y="385"/>
                      <a:pt x="117" y="379"/>
                    </a:cubicBezTo>
                    <a:cubicBezTo>
                      <a:pt x="107" y="371"/>
                      <a:pt x="101" y="359"/>
                      <a:pt x="101" y="346"/>
                    </a:cubicBezTo>
                    <a:cubicBezTo>
                      <a:pt x="101" y="346"/>
                      <a:pt x="101" y="345"/>
                      <a:pt x="102" y="344"/>
                    </a:cubicBezTo>
                    <a:cubicBezTo>
                      <a:pt x="104" y="298"/>
                      <a:pt x="102" y="241"/>
                      <a:pt x="89" y="177"/>
                    </a:cubicBezTo>
                    <a:cubicBezTo>
                      <a:pt x="87" y="167"/>
                      <a:pt x="85" y="158"/>
                      <a:pt x="83" y="149"/>
                    </a:cubicBezTo>
                    <a:cubicBezTo>
                      <a:pt x="67" y="93"/>
                      <a:pt x="38" y="43"/>
                      <a:pt x="0" y="0"/>
                    </a:cubicBezTo>
                    <a:close/>
                  </a:path>
                </a:pathLst>
              </a:custGeom>
              <a:solidFill>
                <a:srgbClr val="8EB4E3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10">
                <a:extLst>
                  <a:ext uri="{FF2B5EF4-FFF2-40B4-BE49-F238E27FC236}">
                    <a16:creationId xmlns:a16="http://schemas.microsoft.com/office/drawing/2014/main" id="{FB42EB25-7A9A-49D5-9506-5BE70EC1F2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4526565"/>
                <a:ext cx="854674" cy="1098866"/>
              </a:xfrm>
              <a:custGeom>
                <a:avLst/>
                <a:gdLst>
                  <a:gd name="T0" fmla="*/ 0 w 302"/>
                  <a:gd name="T1" fmla="*/ 0 h 389"/>
                  <a:gd name="T2" fmla="*/ 302 w 302"/>
                  <a:gd name="T3" fmla="*/ 0 h 389"/>
                  <a:gd name="T4" fmla="*/ 220 w 302"/>
                  <a:gd name="T5" fmla="*/ 149 h 389"/>
                  <a:gd name="T6" fmla="*/ 213 w 302"/>
                  <a:gd name="T7" fmla="*/ 177 h 389"/>
                  <a:gd name="T8" fmla="*/ 201 w 302"/>
                  <a:gd name="T9" fmla="*/ 344 h 389"/>
                  <a:gd name="T10" fmla="*/ 201 w 302"/>
                  <a:gd name="T11" fmla="*/ 346 h 389"/>
                  <a:gd name="T12" fmla="*/ 186 w 302"/>
                  <a:gd name="T13" fmla="*/ 379 h 389"/>
                  <a:gd name="T14" fmla="*/ 159 w 302"/>
                  <a:gd name="T15" fmla="*/ 389 h 389"/>
                  <a:gd name="T16" fmla="*/ 0 w 302"/>
                  <a:gd name="T17" fmla="*/ 389 h 389"/>
                  <a:gd name="T18" fmla="*/ 0 w 302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2" h="389">
                    <a:moveTo>
                      <a:pt x="0" y="0"/>
                    </a:moveTo>
                    <a:cubicBezTo>
                      <a:pt x="302" y="0"/>
                      <a:pt x="302" y="0"/>
                      <a:pt x="302" y="0"/>
                    </a:cubicBezTo>
                    <a:cubicBezTo>
                      <a:pt x="264" y="43"/>
                      <a:pt x="235" y="93"/>
                      <a:pt x="220" y="149"/>
                    </a:cubicBezTo>
                    <a:cubicBezTo>
                      <a:pt x="217" y="158"/>
                      <a:pt x="215" y="167"/>
                      <a:pt x="213" y="177"/>
                    </a:cubicBezTo>
                    <a:cubicBezTo>
                      <a:pt x="201" y="241"/>
                      <a:pt x="199" y="298"/>
                      <a:pt x="201" y="344"/>
                    </a:cubicBezTo>
                    <a:cubicBezTo>
                      <a:pt x="201" y="345"/>
                      <a:pt x="201" y="346"/>
                      <a:pt x="201" y="346"/>
                    </a:cubicBezTo>
                    <a:cubicBezTo>
                      <a:pt x="201" y="359"/>
                      <a:pt x="195" y="371"/>
                      <a:pt x="186" y="379"/>
                    </a:cubicBezTo>
                    <a:cubicBezTo>
                      <a:pt x="178" y="385"/>
                      <a:pt x="168" y="389"/>
                      <a:pt x="159" y="389"/>
                    </a:cubicBezTo>
                    <a:cubicBezTo>
                      <a:pt x="0" y="389"/>
                      <a:pt x="0" y="389"/>
                      <a:pt x="0" y="389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8EB4E3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1">
                <a:extLst>
                  <a:ext uri="{FF2B5EF4-FFF2-40B4-BE49-F238E27FC236}">
                    <a16:creationId xmlns:a16="http://schemas.microsoft.com/office/drawing/2014/main" id="{49EA5D77-8C75-49A1-9A58-E02EC3D5D9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2324" y="1974604"/>
                <a:ext cx="1312911" cy="1082285"/>
              </a:xfrm>
              <a:custGeom>
                <a:avLst/>
                <a:gdLst>
                  <a:gd name="T0" fmla="*/ 464 w 464"/>
                  <a:gd name="T1" fmla="*/ 0 h 383"/>
                  <a:gd name="T2" fmla="*/ 464 w 464"/>
                  <a:gd name="T3" fmla="*/ 383 h 383"/>
                  <a:gd name="T4" fmla="*/ 0 w 464"/>
                  <a:gd name="T5" fmla="*/ 383 h 383"/>
                  <a:gd name="T6" fmla="*/ 464 w 464"/>
                  <a:gd name="T7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4" h="383">
                    <a:moveTo>
                      <a:pt x="464" y="0"/>
                    </a:moveTo>
                    <a:cubicBezTo>
                      <a:pt x="464" y="383"/>
                      <a:pt x="464" y="383"/>
                      <a:pt x="464" y="383"/>
                    </a:cubicBezTo>
                    <a:cubicBezTo>
                      <a:pt x="0" y="383"/>
                      <a:pt x="0" y="383"/>
                      <a:pt x="0" y="383"/>
                    </a:cubicBezTo>
                    <a:cubicBezTo>
                      <a:pt x="54" y="170"/>
                      <a:pt x="240" y="11"/>
                      <a:pt x="464" y="0"/>
                    </a:cubicBezTo>
                    <a:close/>
                  </a:path>
                </a:pathLst>
              </a:custGeom>
              <a:solidFill>
                <a:srgbClr val="8EB4E3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2">
                <a:extLst>
                  <a:ext uri="{FF2B5EF4-FFF2-40B4-BE49-F238E27FC236}">
                    <a16:creationId xmlns:a16="http://schemas.microsoft.com/office/drawing/2014/main" id="{0A4666AA-0EFC-4507-B2F2-8980B150E6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1974604"/>
                <a:ext cx="1309897" cy="1082285"/>
              </a:xfrm>
              <a:custGeom>
                <a:avLst/>
                <a:gdLst>
                  <a:gd name="T0" fmla="*/ 463 w 463"/>
                  <a:gd name="T1" fmla="*/ 383 h 383"/>
                  <a:gd name="T2" fmla="*/ 0 w 463"/>
                  <a:gd name="T3" fmla="*/ 383 h 383"/>
                  <a:gd name="T4" fmla="*/ 0 w 463"/>
                  <a:gd name="T5" fmla="*/ 0 h 383"/>
                  <a:gd name="T6" fmla="*/ 463 w 463"/>
                  <a:gd name="T7" fmla="*/ 383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3" h="383">
                    <a:moveTo>
                      <a:pt x="463" y="383"/>
                    </a:moveTo>
                    <a:cubicBezTo>
                      <a:pt x="0" y="383"/>
                      <a:pt x="0" y="383"/>
                      <a:pt x="0" y="38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24" y="11"/>
                      <a:pt x="409" y="170"/>
                      <a:pt x="463" y="383"/>
                    </a:cubicBezTo>
                    <a:close/>
                  </a:path>
                </a:pathLst>
              </a:custGeom>
              <a:solidFill>
                <a:srgbClr val="8EB4E3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3">
                <a:extLst>
                  <a:ext uri="{FF2B5EF4-FFF2-40B4-BE49-F238E27FC236}">
                    <a16:creationId xmlns:a16="http://schemas.microsoft.com/office/drawing/2014/main" id="{37F367A7-0D1B-4EC7-B95B-F7D3A58DAA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7104" y="3204610"/>
                <a:ext cx="1358132" cy="1175741"/>
              </a:xfrm>
              <a:custGeom>
                <a:avLst/>
                <a:gdLst>
                  <a:gd name="T0" fmla="*/ 6 w 480"/>
                  <a:gd name="T1" fmla="*/ 0 h 416"/>
                  <a:gd name="T2" fmla="*/ 480 w 480"/>
                  <a:gd name="T3" fmla="*/ 0 h 416"/>
                  <a:gd name="T4" fmla="*/ 480 w 480"/>
                  <a:gd name="T5" fmla="*/ 416 h 416"/>
                  <a:gd name="T6" fmla="*/ 128 w 480"/>
                  <a:gd name="T7" fmla="*/ 416 h 416"/>
                  <a:gd name="T8" fmla="*/ 0 w 480"/>
                  <a:gd name="T9" fmla="*/ 76 h 416"/>
                  <a:gd name="T10" fmla="*/ 6 w 480"/>
                  <a:gd name="T11" fmla="*/ 0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80" h="416">
                    <a:moveTo>
                      <a:pt x="6" y="0"/>
                    </a:moveTo>
                    <a:cubicBezTo>
                      <a:pt x="480" y="0"/>
                      <a:pt x="480" y="0"/>
                      <a:pt x="480" y="0"/>
                    </a:cubicBezTo>
                    <a:cubicBezTo>
                      <a:pt x="480" y="416"/>
                      <a:pt x="480" y="416"/>
                      <a:pt x="480" y="416"/>
                    </a:cubicBezTo>
                    <a:cubicBezTo>
                      <a:pt x="128" y="416"/>
                      <a:pt x="128" y="416"/>
                      <a:pt x="128" y="416"/>
                    </a:cubicBezTo>
                    <a:cubicBezTo>
                      <a:pt x="49" y="326"/>
                      <a:pt x="0" y="207"/>
                      <a:pt x="0" y="76"/>
                    </a:cubicBezTo>
                    <a:cubicBezTo>
                      <a:pt x="0" y="50"/>
                      <a:pt x="2" y="25"/>
                      <a:pt x="6" y="0"/>
                    </a:cubicBezTo>
                    <a:close/>
                  </a:path>
                </a:pathLst>
              </a:custGeom>
              <a:solidFill>
                <a:srgbClr val="8EB4E3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14">
                <a:extLst>
                  <a:ext uri="{FF2B5EF4-FFF2-40B4-BE49-F238E27FC236}">
                    <a16:creationId xmlns:a16="http://schemas.microsoft.com/office/drawing/2014/main" id="{C2B54D43-B10E-4D52-B283-5762D08286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3204610"/>
                <a:ext cx="1355117" cy="1175741"/>
              </a:xfrm>
              <a:custGeom>
                <a:avLst/>
                <a:gdLst>
                  <a:gd name="T0" fmla="*/ 479 w 479"/>
                  <a:gd name="T1" fmla="*/ 76 h 416"/>
                  <a:gd name="T2" fmla="*/ 352 w 479"/>
                  <a:gd name="T3" fmla="*/ 416 h 416"/>
                  <a:gd name="T4" fmla="*/ 0 w 479"/>
                  <a:gd name="T5" fmla="*/ 416 h 416"/>
                  <a:gd name="T6" fmla="*/ 0 w 479"/>
                  <a:gd name="T7" fmla="*/ 0 h 416"/>
                  <a:gd name="T8" fmla="*/ 474 w 479"/>
                  <a:gd name="T9" fmla="*/ 0 h 416"/>
                  <a:gd name="T10" fmla="*/ 479 w 479"/>
                  <a:gd name="T11" fmla="*/ 76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9" h="416">
                    <a:moveTo>
                      <a:pt x="479" y="76"/>
                    </a:moveTo>
                    <a:cubicBezTo>
                      <a:pt x="479" y="207"/>
                      <a:pt x="431" y="326"/>
                      <a:pt x="352" y="416"/>
                    </a:cubicBezTo>
                    <a:cubicBezTo>
                      <a:pt x="0" y="416"/>
                      <a:pt x="0" y="416"/>
                      <a:pt x="0" y="416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4" y="0"/>
                      <a:pt x="474" y="0"/>
                      <a:pt x="474" y="0"/>
                    </a:cubicBezTo>
                    <a:cubicBezTo>
                      <a:pt x="477" y="25"/>
                      <a:pt x="479" y="50"/>
                      <a:pt x="479" y="76"/>
                    </a:cubicBezTo>
                    <a:close/>
                  </a:path>
                </a:pathLst>
              </a:custGeom>
              <a:solidFill>
                <a:srgbClr val="8EB4E3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5CA17E4D-98FA-4240-90A1-7928909B551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Bulb Infographics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1903461-99A4-4D44-85B3-9E71D1BBF00B}"/>
              </a:ext>
            </a:extLst>
          </p:cNvPr>
          <p:cNvSpPr txBox="1"/>
          <p:nvPr/>
        </p:nvSpPr>
        <p:spPr>
          <a:xfrm>
            <a:off x="2104799" y="8714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EB4E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2620B91-0CB7-4B28-A76E-BCFA82A4CC94}"/>
              </a:ext>
            </a:extLst>
          </p:cNvPr>
          <p:cNvGrpSpPr/>
          <p:nvPr/>
        </p:nvGrpSpPr>
        <p:grpSpPr>
          <a:xfrm>
            <a:off x="3371429" y="2103114"/>
            <a:ext cx="1024350" cy="1026940"/>
            <a:chOff x="3959039" y="2041445"/>
            <a:chExt cx="1024350" cy="1026940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1700E07-A806-4E1E-B497-125D07230C3D}"/>
                </a:ext>
              </a:extLst>
            </p:cNvPr>
            <p:cNvGrpSpPr/>
            <p:nvPr/>
          </p:nvGrpSpPr>
          <p:grpSpPr>
            <a:xfrm>
              <a:off x="3959039" y="2041445"/>
              <a:ext cx="1024350" cy="1026940"/>
              <a:chOff x="3396302" y="2003345"/>
              <a:chExt cx="1024350" cy="1026940"/>
            </a:xfrm>
          </p:grpSpPr>
          <p:sp>
            <p:nvSpPr>
              <p:cNvPr id="61" name="Oval 10">
                <a:extLst>
                  <a:ext uri="{FF2B5EF4-FFF2-40B4-BE49-F238E27FC236}">
                    <a16:creationId xmlns:a16="http://schemas.microsoft.com/office/drawing/2014/main" id="{531426D0-D539-4393-959B-5810ED7062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2" name="Oval 10">
                <a:extLst>
                  <a:ext uri="{FF2B5EF4-FFF2-40B4-BE49-F238E27FC236}">
                    <a16:creationId xmlns:a16="http://schemas.microsoft.com/office/drawing/2014/main" id="{C0C9915B-3F2C-4F42-BB5D-4A73AC2BBB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0" name="Oval 11">
              <a:extLst>
                <a:ext uri="{FF2B5EF4-FFF2-40B4-BE49-F238E27FC236}">
                  <a16:creationId xmlns:a16="http://schemas.microsoft.com/office/drawing/2014/main" id="{6ABA47C1-45B2-46B5-AE6C-8311B601A9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99117" y="2182078"/>
              <a:ext cx="744194" cy="745674"/>
            </a:xfrm>
            <a:prstGeom prst="ellipse">
              <a:avLst/>
            </a:prstGeom>
            <a:solidFill>
              <a:srgbClr val="8EB4E3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124DC76E-2E4A-4FC8-875F-380D8B21566D}"/>
              </a:ext>
            </a:extLst>
          </p:cNvPr>
          <p:cNvGrpSpPr/>
          <p:nvPr/>
        </p:nvGrpSpPr>
        <p:grpSpPr>
          <a:xfrm>
            <a:off x="7796221" y="2103114"/>
            <a:ext cx="1024350" cy="1026940"/>
            <a:chOff x="7223801" y="2066845"/>
            <a:chExt cx="1024350" cy="1026940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1C086E5D-5D5C-4461-8117-A8CAC94F7663}"/>
                </a:ext>
              </a:extLst>
            </p:cNvPr>
            <p:cNvGrpSpPr/>
            <p:nvPr/>
          </p:nvGrpSpPr>
          <p:grpSpPr>
            <a:xfrm>
              <a:off x="7223801" y="2066845"/>
              <a:ext cx="1024350" cy="1026940"/>
              <a:chOff x="3396302" y="2003345"/>
              <a:chExt cx="1024350" cy="1026940"/>
            </a:xfrm>
          </p:grpSpPr>
          <p:sp>
            <p:nvSpPr>
              <p:cNvPr id="66" name="Oval 10">
                <a:extLst>
                  <a:ext uri="{FF2B5EF4-FFF2-40B4-BE49-F238E27FC236}">
                    <a16:creationId xmlns:a16="http://schemas.microsoft.com/office/drawing/2014/main" id="{AFF5BF1D-7118-455C-BD7E-A8CD3E3A7E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7" name="Oval 10">
                <a:extLst>
                  <a:ext uri="{FF2B5EF4-FFF2-40B4-BE49-F238E27FC236}">
                    <a16:creationId xmlns:a16="http://schemas.microsoft.com/office/drawing/2014/main" id="{C92D55F2-B397-400C-BDC3-5C53D37745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5" name="Oval 15">
              <a:extLst>
                <a:ext uri="{FF2B5EF4-FFF2-40B4-BE49-F238E27FC236}">
                  <a16:creationId xmlns:a16="http://schemas.microsoft.com/office/drawing/2014/main" id="{8C4AF873-736F-4FE4-B1BA-9013738208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63137" y="2207478"/>
              <a:ext cx="745678" cy="744192"/>
            </a:xfrm>
            <a:prstGeom prst="ellipse">
              <a:avLst/>
            </a:prstGeom>
            <a:solidFill>
              <a:srgbClr val="8EB4E3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rgbClr val="8EB4E3"/>
                </a:solidFill>
              </a:endParaRPr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6484BE18-3E85-496C-A36F-5B409F8E0EA0}"/>
              </a:ext>
            </a:extLst>
          </p:cNvPr>
          <p:cNvGrpSpPr/>
          <p:nvPr/>
        </p:nvGrpSpPr>
        <p:grpSpPr>
          <a:xfrm>
            <a:off x="3945387" y="5012972"/>
            <a:ext cx="1024350" cy="1026940"/>
            <a:chOff x="3943850" y="5208549"/>
            <a:chExt cx="1024350" cy="1026940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6BA360E3-3A40-49ED-8A3A-4818B0340CCF}"/>
                </a:ext>
              </a:extLst>
            </p:cNvPr>
            <p:cNvGrpSpPr/>
            <p:nvPr/>
          </p:nvGrpSpPr>
          <p:grpSpPr>
            <a:xfrm>
              <a:off x="3943850" y="5208549"/>
              <a:ext cx="1024350" cy="1026940"/>
              <a:chOff x="3396302" y="2003345"/>
              <a:chExt cx="1024350" cy="1026940"/>
            </a:xfrm>
          </p:grpSpPr>
          <p:sp>
            <p:nvSpPr>
              <p:cNvPr id="71" name="Oval 10">
                <a:extLst>
                  <a:ext uri="{FF2B5EF4-FFF2-40B4-BE49-F238E27FC236}">
                    <a16:creationId xmlns:a16="http://schemas.microsoft.com/office/drawing/2014/main" id="{C1DE3083-7AC2-4523-840D-1A23A3ED88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2" name="Oval 10">
                <a:extLst>
                  <a:ext uri="{FF2B5EF4-FFF2-40B4-BE49-F238E27FC236}">
                    <a16:creationId xmlns:a16="http://schemas.microsoft.com/office/drawing/2014/main" id="{751F3418-825E-4F50-9322-CD4760C6C3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0" name="Freeform 19">
              <a:extLst>
                <a:ext uri="{FF2B5EF4-FFF2-40B4-BE49-F238E27FC236}">
                  <a16:creationId xmlns:a16="http://schemas.microsoft.com/office/drawing/2014/main" id="{C2D24EAE-D74A-46F3-A7A7-BE838F0B818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3926" y="5306405"/>
              <a:ext cx="833970" cy="834712"/>
            </a:xfrm>
            <a:custGeom>
              <a:avLst/>
              <a:gdLst>
                <a:gd name="T0" fmla="*/ 388 w 492"/>
                <a:gd name="T1" fmla="*/ 78 h 492"/>
                <a:gd name="T2" fmla="*/ 414 w 492"/>
                <a:gd name="T3" fmla="*/ 388 h 492"/>
                <a:gd name="T4" fmla="*/ 104 w 492"/>
                <a:gd name="T5" fmla="*/ 414 h 492"/>
                <a:gd name="T6" fmla="*/ 78 w 492"/>
                <a:gd name="T7" fmla="*/ 104 h 492"/>
                <a:gd name="T8" fmla="*/ 388 w 492"/>
                <a:gd name="T9" fmla="*/ 78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2" h="492">
                  <a:moveTo>
                    <a:pt x="388" y="78"/>
                  </a:moveTo>
                  <a:cubicBezTo>
                    <a:pt x="480" y="156"/>
                    <a:pt x="492" y="295"/>
                    <a:pt x="414" y="388"/>
                  </a:cubicBezTo>
                  <a:cubicBezTo>
                    <a:pt x="336" y="480"/>
                    <a:pt x="197" y="492"/>
                    <a:pt x="104" y="414"/>
                  </a:cubicBezTo>
                  <a:cubicBezTo>
                    <a:pt x="12" y="335"/>
                    <a:pt x="0" y="197"/>
                    <a:pt x="78" y="104"/>
                  </a:cubicBezTo>
                  <a:cubicBezTo>
                    <a:pt x="156" y="12"/>
                    <a:pt x="295" y="0"/>
                    <a:pt x="388" y="78"/>
                  </a:cubicBezTo>
                  <a:close/>
                </a:path>
              </a:pathLst>
            </a:custGeom>
            <a:solidFill>
              <a:srgbClr val="8EB4E3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167D9FA7-3C27-4C92-B5B1-971BD97758DF}"/>
              </a:ext>
            </a:extLst>
          </p:cNvPr>
          <p:cNvGrpSpPr/>
          <p:nvPr/>
        </p:nvGrpSpPr>
        <p:grpSpPr>
          <a:xfrm>
            <a:off x="7222263" y="5012972"/>
            <a:ext cx="1024350" cy="1026940"/>
            <a:chOff x="7157202" y="5208549"/>
            <a:chExt cx="1024350" cy="1026940"/>
          </a:xfrm>
        </p:grpSpPr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3EBA579-07DF-4741-A56D-E2176685D54E}"/>
                </a:ext>
              </a:extLst>
            </p:cNvPr>
            <p:cNvGrpSpPr/>
            <p:nvPr/>
          </p:nvGrpSpPr>
          <p:grpSpPr>
            <a:xfrm>
              <a:off x="7157202" y="5208549"/>
              <a:ext cx="1024350" cy="1026940"/>
              <a:chOff x="3396302" y="2003345"/>
              <a:chExt cx="1024350" cy="1026940"/>
            </a:xfrm>
          </p:grpSpPr>
          <p:sp>
            <p:nvSpPr>
              <p:cNvPr id="76" name="Oval 10">
                <a:extLst>
                  <a:ext uri="{FF2B5EF4-FFF2-40B4-BE49-F238E27FC236}">
                    <a16:creationId xmlns:a16="http://schemas.microsoft.com/office/drawing/2014/main" id="{3E130CD8-6D02-4814-B5A8-F97E6FCA94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7" name="Oval 10">
                <a:extLst>
                  <a:ext uri="{FF2B5EF4-FFF2-40B4-BE49-F238E27FC236}">
                    <a16:creationId xmlns:a16="http://schemas.microsoft.com/office/drawing/2014/main" id="{3312F92B-6012-4A97-B5ED-79FE10E6EC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5" name="Oval 23">
              <a:extLst>
                <a:ext uri="{FF2B5EF4-FFF2-40B4-BE49-F238E27FC236}">
                  <a16:creationId xmlns:a16="http://schemas.microsoft.com/office/drawing/2014/main" id="{DFA82F86-90D4-401B-AC3F-C8D1C559F5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97280" y="5349182"/>
              <a:ext cx="744194" cy="745674"/>
            </a:xfrm>
            <a:prstGeom prst="ellipse">
              <a:avLst/>
            </a:prstGeom>
            <a:solidFill>
              <a:srgbClr val="8EB4E3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9979324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2" presetClass="entr" presetSubtype="8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2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2" presetClass="entr" presetSubtype="8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4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/>
      <p:bldP spid="57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roup 105">
            <a:extLst>
              <a:ext uri="{FF2B5EF4-FFF2-40B4-BE49-F238E27FC236}">
                <a16:creationId xmlns:a16="http://schemas.microsoft.com/office/drawing/2014/main" id="{02D9C657-C841-4D48-9CF3-F87B3F03FE1A}"/>
              </a:ext>
            </a:extLst>
          </p:cNvPr>
          <p:cNvGrpSpPr/>
          <p:nvPr/>
        </p:nvGrpSpPr>
        <p:grpSpPr>
          <a:xfrm>
            <a:off x="8974871" y="2057684"/>
            <a:ext cx="3276463" cy="1038180"/>
            <a:chOff x="2297326" y="2898182"/>
            <a:chExt cx="4794580" cy="1038180"/>
          </a:xfrm>
        </p:grpSpPr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D1F9D72A-525F-41AC-B523-83D340482A87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rgbClr val="A0C1D5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1EAD10F9-B4D4-4C9F-A049-57386A52F2E5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A0C1D5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231E5E59-5212-4041-ACDD-E5A9C8D696A2}"/>
              </a:ext>
            </a:extLst>
          </p:cNvPr>
          <p:cNvGrpSpPr/>
          <p:nvPr/>
        </p:nvGrpSpPr>
        <p:grpSpPr>
          <a:xfrm>
            <a:off x="8448970" y="5004751"/>
            <a:ext cx="3276463" cy="1038180"/>
            <a:chOff x="2297326" y="2898182"/>
            <a:chExt cx="4794580" cy="1038180"/>
          </a:xfrm>
        </p:grpSpPr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B9423617-48D2-4BE2-A005-C1DC7D2B5381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rgbClr val="A0C1D5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65571093-A23A-48E1-A2CE-25F07AD4830D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A0C1D5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29425A7C-DD45-4D30-BCE3-B37E9BA149C0}"/>
              </a:ext>
            </a:extLst>
          </p:cNvPr>
          <p:cNvGrpSpPr/>
          <p:nvPr/>
        </p:nvGrpSpPr>
        <p:grpSpPr>
          <a:xfrm>
            <a:off x="-60401" y="2057684"/>
            <a:ext cx="3277530" cy="1038180"/>
            <a:chOff x="2297326" y="2898182"/>
            <a:chExt cx="4796142" cy="1038180"/>
          </a:xfrm>
        </p:grpSpPr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FC083BBB-A99C-4025-BA00-6F63F478B768}"/>
                </a:ext>
              </a:extLst>
            </p:cNvPr>
            <p:cNvSpPr txBox="1"/>
            <p:nvPr/>
          </p:nvSpPr>
          <p:spPr>
            <a:xfrm>
              <a:off x="3116554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rgbClr val="A0C1D5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CA7655BF-741B-419A-8223-A7C5C9FD9D98}"/>
                </a:ext>
              </a:extLst>
            </p:cNvPr>
            <p:cNvSpPr txBox="1"/>
            <p:nvPr/>
          </p:nvSpPr>
          <p:spPr>
            <a:xfrm>
              <a:off x="2297326" y="3290031"/>
              <a:ext cx="479458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A0C1D5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8D86BCDE-AC91-43BC-A44F-E5C4FBA3146B}"/>
              </a:ext>
            </a:extLst>
          </p:cNvPr>
          <p:cNvGrpSpPr/>
          <p:nvPr/>
        </p:nvGrpSpPr>
        <p:grpSpPr>
          <a:xfrm>
            <a:off x="466567" y="5004751"/>
            <a:ext cx="3276463" cy="1038180"/>
            <a:chOff x="2297326" y="2898182"/>
            <a:chExt cx="4794580" cy="1038180"/>
          </a:xfrm>
        </p:grpSpPr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8298D986-7802-4343-B8B3-A428FCB022CE}"/>
                </a:ext>
              </a:extLst>
            </p:cNvPr>
            <p:cNvSpPr txBox="1"/>
            <p:nvPr/>
          </p:nvSpPr>
          <p:spPr>
            <a:xfrm>
              <a:off x="3114992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rgbClr val="A0C1D5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5F03FAE6-B686-4E17-B563-FCB2A2E285DB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A0C1D5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2B923B89-017E-4E2E-BD2E-F0002F99EC2B}"/>
              </a:ext>
            </a:extLst>
          </p:cNvPr>
          <p:cNvGrpSpPr/>
          <p:nvPr/>
        </p:nvGrpSpPr>
        <p:grpSpPr>
          <a:xfrm>
            <a:off x="4552463" y="1858537"/>
            <a:ext cx="3088662" cy="4660758"/>
            <a:chOff x="4552463" y="1858537"/>
            <a:chExt cx="3088662" cy="466075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DB973E7A-A3BD-4C0F-BF18-DD0BBF2506CB}"/>
                </a:ext>
              </a:extLst>
            </p:cNvPr>
            <p:cNvGrpSpPr/>
            <p:nvPr/>
          </p:nvGrpSpPr>
          <p:grpSpPr>
            <a:xfrm>
              <a:off x="4552463" y="1858537"/>
              <a:ext cx="3088662" cy="4660758"/>
              <a:chOff x="4552463" y="1858537"/>
              <a:chExt cx="3088662" cy="4660758"/>
            </a:xfrm>
          </p:grpSpPr>
          <p:sp>
            <p:nvSpPr>
              <p:cNvPr id="21" name="Freeform 5">
                <a:extLst>
                  <a:ext uri="{FF2B5EF4-FFF2-40B4-BE49-F238E27FC236}">
                    <a16:creationId xmlns:a16="http://schemas.microsoft.com/office/drawing/2014/main" id="{8172F3E3-7B5B-47BC-B064-50CF4E97BB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2463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5" name="Freeform 5">
                <a:extLst>
                  <a:ext uri="{FF2B5EF4-FFF2-40B4-BE49-F238E27FC236}">
                    <a16:creationId xmlns:a16="http://schemas.microsoft.com/office/drawing/2014/main" id="{4523830F-B746-42F3-8F29-8240274A46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4051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94343A8A-4B0A-4644-B7E4-3B7731D6155D}"/>
                </a:ext>
              </a:extLst>
            </p:cNvPr>
            <p:cNvGrpSpPr/>
            <p:nvPr/>
          </p:nvGrpSpPr>
          <p:grpSpPr>
            <a:xfrm>
              <a:off x="4667104" y="1974604"/>
              <a:ext cx="2860969" cy="4431639"/>
              <a:chOff x="4667104" y="1974604"/>
              <a:chExt cx="2860969" cy="4431639"/>
            </a:xfrm>
          </p:grpSpPr>
          <p:sp>
            <p:nvSpPr>
              <p:cNvPr id="6" name="Freeform 6">
                <a:extLst>
                  <a:ext uri="{FF2B5EF4-FFF2-40B4-BE49-F238E27FC236}">
                    <a16:creationId xmlns:a16="http://schemas.microsoft.com/office/drawing/2014/main" id="{968F5D1E-13F9-4237-971C-4D2B352269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696276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6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6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A0C1D5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7">
                <a:extLst>
                  <a:ext uri="{FF2B5EF4-FFF2-40B4-BE49-F238E27FC236}">
                    <a16:creationId xmlns:a16="http://schemas.microsoft.com/office/drawing/2014/main" id="{384248AB-C1CF-4640-999A-18BF1654AE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961572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5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A0C1D5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8">
                <a:extLst>
                  <a:ext uri="{FF2B5EF4-FFF2-40B4-BE49-F238E27FC236}">
                    <a16:creationId xmlns:a16="http://schemas.microsoft.com/office/drawing/2014/main" id="{82347D8F-1A53-407E-B16A-C7C0B78F3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21262" y="6213301"/>
                <a:ext cx="952652" cy="192942"/>
              </a:xfrm>
              <a:custGeom>
                <a:avLst/>
                <a:gdLst>
                  <a:gd name="T0" fmla="*/ 303 w 337"/>
                  <a:gd name="T1" fmla="*/ 68 h 68"/>
                  <a:gd name="T2" fmla="*/ 34 w 337"/>
                  <a:gd name="T3" fmla="*/ 68 h 68"/>
                  <a:gd name="T4" fmla="*/ 0 w 337"/>
                  <a:gd name="T5" fmla="*/ 34 h 68"/>
                  <a:gd name="T6" fmla="*/ 0 w 337"/>
                  <a:gd name="T7" fmla="*/ 34 h 68"/>
                  <a:gd name="T8" fmla="*/ 34 w 337"/>
                  <a:gd name="T9" fmla="*/ 0 h 68"/>
                  <a:gd name="T10" fmla="*/ 303 w 337"/>
                  <a:gd name="T11" fmla="*/ 0 h 68"/>
                  <a:gd name="T12" fmla="*/ 337 w 337"/>
                  <a:gd name="T13" fmla="*/ 34 h 68"/>
                  <a:gd name="T14" fmla="*/ 337 w 337"/>
                  <a:gd name="T15" fmla="*/ 34 h 68"/>
                  <a:gd name="T16" fmla="*/ 303 w 337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37" h="68">
                    <a:moveTo>
                      <a:pt x="303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303" y="0"/>
                      <a:pt x="303" y="0"/>
                      <a:pt x="303" y="0"/>
                    </a:cubicBezTo>
                    <a:cubicBezTo>
                      <a:pt x="322" y="0"/>
                      <a:pt x="337" y="15"/>
                      <a:pt x="337" y="34"/>
                    </a:cubicBezTo>
                    <a:cubicBezTo>
                      <a:pt x="337" y="34"/>
                      <a:pt x="337" y="34"/>
                      <a:pt x="337" y="34"/>
                    </a:cubicBezTo>
                    <a:cubicBezTo>
                      <a:pt x="337" y="53"/>
                      <a:pt x="322" y="68"/>
                      <a:pt x="303" y="68"/>
                    </a:cubicBezTo>
                    <a:close/>
                  </a:path>
                </a:pathLst>
              </a:custGeom>
              <a:solidFill>
                <a:srgbClr val="A0C1D5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9">
                <a:extLst>
                  <a:ext uri="{FF2B5EF4-FFF2-40B4-BE49-F238E27FC236}">
                    <a16:creationId xmlns:a16="http://schemas.microsoft.com/office/drawing/2014/main" id="{2AAE6DFA-ADBA-4F58-A75D-D9B97D616F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67547" y="4526565"/>
                <a:ext cx="857689" cy="1098866"/>
              </a:xfrm>
              <a:custGeom>
                <a:avLst/>
                <a:gdLst>
                  <a:gd name="T0" fmla="*/ 0 w 303"/>
                  <a:gd name="T1" fmla="*/ 0 h 389"/>
                  <a:gd name="T2" fmla="*/ 303 w 303"/>
                  <a:gd name="T3" fmla="*/ 0 h 389"/>
                  <a:gd name="T4" fmla="*/ 303 w 303"/>
                  <a:gd name="T5" fmla="*/ 389 h 389"/>
                  <a:gd name="T6" fmla="*/ 144 w 303"/>
                  <a:gd name="T7" fmla="*/ 389 h 389"/>
                  <a:gd name="T8" fmla="*/ 117 w 303"/>
                  <a:gd name="T9" fmla="*/ 379 h 389"/>
                  <a:gd name="T10" fmla="*/ 101 w 303"/>
                  <a:gd name="T11" fmla="*/ 346 h 389"/>
                  <a:gd name="T12" fmla="*/ 102 w 303"/>
                  <a:gd name="T13" fmla="*/ 344 h 389"/>
                  <a:gd name="T14" fmla="*/ 89 w 303"/>
                  <a:gd name="T15" fmla="*/ 177 h 389"/>
                  <a:gd name="T16" fmla="*/ 83 w 303"/>
                  <a:gd name="T17" fmla="*/ 149 h 389"/>
                  <a:gd name="T18" fmla="*/ 0 w 303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3" h="389">
                    <a:moveTo>
                      <a:pt x="0" y="0"/>
                    </a:moveTo>
                    <a:cubicBezTo>
                      <a:pt x="303" y="0"/>
                      <a:pt x="303" y="0"/>
                      <a:pt x="303" y="0"/>
                    </a:cubicBezTo>
                    <a:cubicBezTo>
                      <a:pt x="303" y="389"/>
                      <a:pt x="303" y="389"/>
                      <a:pt x="303" y="389"/>
                    </a:cubicBezTo>
                    <a:cubicBezTo>
                      <a:pt x="144" y="389"/>
                      <a:pt x="144" y="389"/>
                      <a:pt x="144" y="389"/>
                    </a:cubicBezTo>
                    <a:cubicBezTo>
                      <a:pt x="134" y="389"/>
                      <a:pt x="125" y="385"/>
                      <a:pt x="117" y="379"/>
                    </a:cubicBezTo>
                    <a:cubicBezTo>
                      <a:pt x="107" y="371"/>
                      <a:pt x="101" y="359"/>
                      <a:pt x="101" y="346"/>
                    </a:cubicBezTo>
                    <a:cubicBezTo>
                      <a:pt x="101" y="346"/>
                      <a:pt x="101" y="345"/>
                      <a:pt x="102" y="344"/>
                    </a:cubicBezTo>
                    <a:cubicBezTo>
                      <a:pt x="104" y="298"/>
                      <a:pt x="102" y="241"/>
                      <a:pt x="89" y="177"/>
                    </a:cubicBezTo>
                    <a:cubicBezTo>
                      <a:pt x="87" y="167"/>
                      <a:pt x="85" y="158"/>
                      <a:pt x="83" y="149"/>
                    </a:cubicBezTo>
                    <a:cubicBezTo>
                      <a:pt x="67" y="93"/>
                      <a:pt x="38" y="43"/>
                      <a:pt x="0" y="0"/>
                    </a:cubicBezTo>
                    <a:close/>
                  </a:path>
                </a:pathLst>
              </a:custGeom>
              <a:solidFill>
                <a:srgbClr val="A0C1D5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10">
                <a:extLst>
                  <a:ext uri="{FF2B5EF4-FFF2-40B4-BE49-F238E27FC236}">
                    <a16:creationId xmlns:a16="http://schemas.microsoft.com/office/drawing/2014/main" id="{FB42EB25-7A9A-49D5-9506-5BE70EC1F2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4526565"/>
                <a:ext cx="854674" cy="1098866"/>
              </a:xfrm>
              <a:custGeom>
                <a:avLst/>
                <a:gdLst>
                  <a:gd name="T0" fmla="*/ 0 w 302"/>
                  <a:gd name="T1" fmla="*/ 0 h 389"/>
                  <a:gd name="T2" fmla="*/ 302 w 302"/>
                  <a:gd name="T3" fmla="*/ 0 h 389"/>
                  <a:gd name="T4" fmla="*/ 220 w 302"/>
                  <a:gd name="T5" fmla="*/ 149 h 389"/>
                  <a:gd name="T6" fmla="*/ 213 w 302"/>
                  <a:gd name="T7" fmla="*/ 177 h 389"/>
                  <a:gd name="T8" fmla="*/ 201 w 302"/>
                  <a:gd name="T9" fmla="*/ 344 h 389"/>
                  <a:gd name="T10" fmla="*/ 201 w 302"/>
                  <a:gd name="T11" fmla="*/ 346 h 389"/>
                  <a:gd name="T12" fmla="*/ 186 w 302"/>
                  <a:gd name="T13" fmla="*/ 379 h 389"/>
                  <a:gd name="T14" fmla="*/ 159 w 302"/>
                  <a:gd name="T15" fmla="*/ 389 h 389"/>
                  <a:gd name="T16" fmla="*/ 0 w 302"/>
                  <a:gd name="T17" fmla="*/ 389 h 389"/>
                  <a:gd name="T18" fmla="*/ 0 w 302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2" h="389">
                    <a:moveTo>
                      <a:pt x="0" y="0"/>
                    </a:moveTo>
                    <a:cubicBezTo>
                      <a:pt x="302" y="0"/>
                      <a:pt x="302" y="0"/>
                      <a:pt x="302" y="0"/>
                    </a:cubicBezTo>
                    <a:cubicBezTo>
                      <a:pt x="264" y="43"/>
                      <a:pt x="235" y="93"/>
                      <a:pt x="220" y="149"/>
                    </a:cubicBezTo>
                    <a:cubicBezTo>
                      <a:pt x="217" y="158"/>
                      <a:pt x="215" y="167"/>
                      <a:pt x="213" y="177"/>
                    </a:cubicBezTo>
                    <a:cubicBezTo>
                      <a:pt x="201" y="241"/>
                      <a:pt x="199" y="298"/>
                      <a:pt x="201" y="344"/>
                    </a:cubicBezTo>
                    <a:cubicBezTo>
                      <a:pt x="201" y="345"/>
                      <a:pt x="201" y="346"/>
                      <a:pt x="201" y="346"/>
                    </a:cubicBezTo>
                    <a:cubicBezTo>
                      <a:pt x="201" y="359"/>
                      <a:pt x="195" y="371"/>
                      <a:pt x="186" y="379"/>
                    </a:cubicBezTo>
                    <a:cubicBezTo>
                      <a:pt x="178" y="385"/>
                      <a:pt x="168" y="389"/>
                      <a:pt x="159" y="389"/>
                    </a:cubicBezTo>
                    <a:cubicBezTo>
                      <a:pt x="0" y="389"/>
                      <a:pt x="0" y="389"/>
                      <a:pt x="0" y="389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A0C1D5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1">
                <a:extLst>
                  <a:ext uri="{FF2B5EF4-FFF2-40B4-BE49-F238E27FC236}">
                    <a16:creationId xmlns:a16="http://schemas.microsoft.com/office/drawing/2014/main" id="{49EA5D77-8C75-49A1-9A58-E02EC3D5D9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2324" y="1974604"/>
                <a:ext cx="1312911" cy="1082285"/>
              </a:xfrm>
              <a:custGeom>
                <a:avLst/>
                <a:gdLst>
                  <a:gd name="T0" fmla="*/ 464 w 464"/>
                  <a:gd name="T1" fmla="*/ 0 h 383"/>
                  <a:gd name="T2" fmla="*/ 464 w 464"/>
                  <a:gd name="T3" fmla="*/ 383 h 383"/>
                  <a:gd name="T4" fmla="*/ 0 w 464"/>
                  <a:gd name="T5" fmla="*/ 383 h 383"/>
                  <a:gd name="T6" fmla="*/ 464 w 464"/>
                  <a:gd name="T7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4" h="383">
                    <a:moveTo>
                      <a:pt x="464" y="0"/>
                    </a:moveTo>
                    <a:cubicBezTo>
                      <a:pt x="464" y="383"/>
                      <a:pt x="464" y="383"/>
                      <a:pt x="464" y="383"/>
                    </a:cubicBezTo>
                    <a:cubicBezTo>
                      <a:pt x="0" y="383"/>
                      <a:pt x="0" y="383"/>
                      <a:pt x="0" y="383"/>
                    </a:cubicBezTo>
                    <a:cubicBezTo>
                      <a:pt x="54" y="170"/>
                      <a:pt x="240" y="11"/>
                      <a:pt x="464" y="0"/>
                    </a:cubicBezTo>
                    <a:close/>
                  </a:path>
                </a:pathLst>
              </a:custGeom>
              <a:solidFill>
                <a:srgbClr val="A0C1D5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2">
                <a:extLst>
                  <a:ext uri="{FF2B5EF4-FFF2-40B4-BE49-F238E27FC236}">
                    <a16:creationId xmlns:a16="http://schemas.microsoft.com/office/drawing/2014/main" id="{0A4666AA-0EFC-4507-B2F2-8980B150E6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1974604"/>
                <a:ext cx="1309897" cy="1082285"/>
              </a:xfrm>
              <a:custGeom>
                <a:avLst/>
                <a:gdLst>
                  <a:gd name="T0" fmla="*/ 463 w 463"/>
                  <a:gd name="T1" fmla="*/ 383 h 383"/>
                  <a:gd name="T2" fmla="*/ 0 w 463"/>
                  <a:gd name="T3" fmla="*/ 383 h 383"/>
                  <a:gd name="T4" fmla="*/ 0 w 463"/>
                  <a:gd name="T5" fmla="*/ 0 h 383"/>
                  <a:gd name="T6" fmla="*/ 463 w 463"/>
                  <a:gd name="T7" fmla="*/ 383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3" h="383">
                    <a:moveTo>
                      <a:pt x="463" y="383"/>
                    </a:moveTo>
                    <a:cubicBezTo>
                      <a:pt x="0" y="383"/>
                      <a:pt x="0" y="383"/>
                      <a:pt x="0" y="38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24" y="11"/>
                      <a:pt x="409" y="170"/>
                      <a:pt x="463" y="383"/>
                    </a:cubicBezTo>
                    <a:close/>
                  </a:path>
                </a:pathLst>
              </a:custGeom>
              <a:solidFill>
                <a:srgbClr val="A0C1D5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3">
                <a:extLst>
                  <a:ext uri="{FF2B5EF4-FFF2-40B4-BE49-F238E27FC236}">
                    <a16:creationId xmlns:a16="http://schemas.microsoft.com/office/drawing/2014/main" id="{37F367A7-0D1B-4EC7-B95B-F7D3A58DAA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7104" y="3204610"/>
                <a:ext cx="1358132" cy="1175741"/>
              </a:xfrm>
              <a:custGeom>
                <a:avLst/>
                <a:gdLst>
                  <a:gd name="T0" fmla="*/ 6 w 480"/>
                  <a:gd name="T1" fmla="*/ 0 h 416"/>
                  <a:gd name="T2" fmla="*/ 480 w 480"/>
                  <a:gd name="T3" fmla="*/ 0 h 416"/>
                  <a:gd name="T4" fmla="*/ 480 w 480"/>
                  <a:gd name="T5" fmla="*/ 416 h 416"/>
                  <a:gd name="T6" fmla="*/ 128 w 480"/>
                  <a:gd name="T7" fmla="*/ 416 h 416"/>
                  <a:gd name="T8" fmla="*/ 0 w 480"/>
                  <a:gd name="T9" fmla="*/ 76 h 416"/>
                  <a:gd name="T10" fmla="*/ 6 w 480"/>
                  <a:gd name="T11" fmla="*/ 0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80" h="416">
                    <a:moveTo>
                      <a:pt x="6" y="0"/>
                    </a:moveTo>
                    <a:cubicBezTo>
                      <a:pt x="480" y="0"/>
                      <a:pt x="480" y="0"/>
                      <a:pt x="480" y="0"/>
                    </a:cubicBezTo>
                    <a:cubicBezTo>
                      <a:pt x="480" y="416"/>
                      <a:pt x="480" y="416"/>
                      <a:pt x="480" y="416"/>
                    </a:cubicBezTo>
                    <a:cubicBezTo>
                      <a:pt x="128" y="416"/>
                      <a:pt x="128" y="416"/>
                      <a:pt x="128" y="416"/>
                    </a:cubicBezTo>
                    <a:cubicBezTo>
                      <a:pt x="49" y="326"/>
                      <a:pt x="0" y="207"/>
                      <a:pt x="0" y="76"/>
                    </a:cubicBezTo>
                    <a:cubicBezTo>
                      <a:pt x="0" y="50"/>
                      <a:pt x="2" y="25"/>
                      <a:pt x="6" y="0"/>
                    </a:cubicBezTo>
                    <a:close/>
                  </a:path>
                </a:pathLst>
              </a:custGeom>
              <a:solidFill>
                <a:srgbClr val="A0C1D5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14">
                <a:extLst>
                  <a:ext uri="{FF2B5EF4-FFF2-40B4-BE49-F238E27FC236}">
                    <a16:creationId xmlns:a16="http://schemas.microsoft.com/office/drawing/2014/main" id="{C2B54D43-B10E-4D52-B283-5762D08286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3204610"/>
                <a:ext cx="1355117" cy="1175741"/>
              </a:xfrm>
              <a:custGeom>
                <a:avLst/>
                <a:gdLst>
                  <a:gd name="T0" fmla="*/ 479 w 479"/>
                  <a:gd name="T1" fmla="*/ 76 h 416"/>
                  <a:gd name="T2" fmla="*/ 352 w 479"/>
                  <a:gd name="T3" fmla="*/ 416 h 416"/>
                  <a:gd name="T4" fmla="*/ 0 w 479"/>
                  <a:gd name="T5" fmla="*/ 416 h 416"/>
                  <a:gd name="T6" fmla="*/ 0 w 479"/>
                  <a:gd name="T7" fmla="*/ 0 h 416"/>
                  <a:gd name="T8" fmla="*/ 474 w 479"/>
                  <a:gd name="T9" fmla="*/ 0 h 416"/>
                  <a:gd name="T10" fmla="*/ 479 w 479"/>
                  <a:gd name="T11" fmla="*/ 76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9" h="416">
                    <a:moveTo>
                      <a:pt x="479" y="76"/>
                    </a:moveTo>
                    <a:cubicBezTo>
                      <a:pt x="479" y="207"/>
                      <a:pt x="431" y="326"/>
                      <a:pt x="352" y="416"/>
                    </a:cubicBezTo>
                    <a:cubicBezTo>
                      <a:pt x="0" y="416"/>
                      <a:pt x="0" y="416"/>
                      <a:pt x="0" y="416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4" y="0"/>
                      <a:pt x="474" y="0"/>
                      <a:pt x="474" y="0"/>
                    </a:cubicBezTo>
                    <a:cubicBezTo>
                      <a:pt x="477" y="25"/>
                      <a:pt x="479" y="50"/>
                      <a:pt x="479" y="76"/>
                    </a:cubicBezTo>
                    <a:close/>
                  </a:path>
                </a:pathLst>
              </a:custGeom>
              <a:solidFill>
                <a:srgbClr val="A0C1D5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5CA17E4D-98FA-4240-90A1-7928909B551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Bulb Infographics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1903461-99A4-4D44-85B3-9E71D1BBF00B}"/>
              </a:ext>
            </a:extLst>
          </p:cNvPr>
          <p:cNvSpPr txBox="1"/>
          <p:nvPr/>
        </p:nvSpPr>
        <p:spPr>
          <a:xfrm>
            <a:off x="2104799" y="8714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A0C1D5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2620B91-0CB7-4B28-A76E-BCFA82A4CC94}"/>
              </a:ext>
            </a:extLst>
          </p:cNvPr>
          <p:cNvGrpSpPr/>
          <p:nvPr/>
        </p:nvGrpSpPr>
        <p:grpSpPr>
          <a:xfrm>
            <a:off x="3371429" y="2103114"/>
            <a:ext cx="1024350" cy="1026940"/>
            <a:chOff x="3959039" y="2041445"/>
            <a:chExt cx="1024350" cy="1026940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1700E07-A806-4E1E-B497-125D07230C3D}"/>
                </a:ext>
              </a:extLst>
            </p:cNvPr>
            <p:cNvGrpSpPr/>
            <p:nvPr/>
          </p:nvGrpSpPr>
          <p:grpSpPr>
            <a:xfrm>
              <a:off x="3959039" y="2041445"/>
              <a:ext cx="1024350" cy="1026940"/>
              <a:chOff x="3396302" y="2003345"/>
              <a:chExt cx="1024350" cy="1026940"/>
            </a:xfrm>
          </p:grpSpPr>
          <p:sp>
            <p:nvSpPr>
              <p:cNvPr id="61" name="Oval 10">
                <a:extLst>
                  <a:ext uri="{FF2B5EF4-FFF2-40B4-BE49-F238E27FC236}">
                    <a16:creationId xmlns:a16="http://schemas.microsoft.com/office/drawing/2014/main" id="{531426D0-D539-4393-959B-5810ED7062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2" name="Oval 10">
                <a:extLst>
                  <a:ext uri="{FF2B5EF4-FFF2-40B4-BE49-F238E27FC236}">
                    <a16:creationId xmlns:a16="http://schemas.microsoft.com/office/drawing/2014/main" id="{C0C9915B-3F2C-4F42-BB5D-4A73AC2BBB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0" name="Oval 11">
              <a:extLst>
                <a:ext uri="{FF2B5EF4-FFF2-40B4-BE49-F238E27FC236}">
                  <a16:creationId xmlns:a16="http://schemas.microsoft.com/office/drawing/2014/main" id="{6ABA47C1-45B2-46B5-AE6C-8311B601A9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99117" y="2182078"/>
              <a:ext cx="744194" cy="745674"/>
            </a:xfrm>
            <a:prstGeom prst="ellipse">
              <a:avLst/>
            </a:prstGeom>
            <a:solidFill>
              <a:srgbClr val="A0C1D5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124DC76E-2E4A-4FC8-875F-380D8B21566D}"/>
              </a:ext>
            </a:extLst>
          </p:cNvPr>
          <p:cNvGrpSpPr/>
          <p:nvPr/>
        </p:nvGrpSpPr>
        <p:grpSpPr>
          <a:xfrm>
            <a:off x="7796221" y="2103114"/>
            <a:ext cx="1024350" cy="1026940"/>
            <a:chOff x="7223801" y="2066845"/>
            <a:chExt cx="1024350" cy="1026940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1C086E5D-5D5C-4461-8117-A8CAC94F7663}"/>
                </a:ext>
              </a:extLst>
            </p:cNvPr>
            <p:cNvGrpSpPr/>
            <p:nvPr/>
          </p:nvGrpSpPr>
          <p:grpSpPr>
            <a:xfrm>
              <a:off x="7223801" y="2066845"/>
              <a:ext cx="1024350" cy="1026940"/>
              <a:chOff x="3396302" y="2003345"/>
              <a:chExt cx="1024350" cy="1026940"/>
            </a:xfrm>
          </p:grpSpPr>
          <p:sp>
            <p:nvSpPr>
              <p:cNvPr id="66" name="Oval 10">
                <a:extLst>
                  <a:ext uri="{FF2B5EF4-FFF2-40B4-BE49-F238E27FC236}">
                    <a16:creationId xmlns:a16="http://schemas.microsoft.com/office/drawing/2014/main" id="{AFF5BF1D-7118-455C-BD7E-A8CD3E3A7E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7" name="Oval 10">
                <a:extLst>
                  <a:ext uri="{FF2B5EF4-FFF2-40B4-BE49-F238E27FC236}">
                    <a16:creationId xmlns:a16="http://schemas.microsoft.com/office/drawing/2014/main" id="{C92D55F2-B397-400C-BDC3-5C53D37745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5" name="Oval 15">
              <a:extLst>
                <a:ext uri="{FF2B5EF4-FFF2-40B4-BE49-F238E27FC236}">
                  <a16:creationId xmlns:a16="http://schemas.microsoft.com/office/drawing/2014/main" id="{8C4AF873-736F-4FE4-B1BA-9013738208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63137" y="2207478"/>
              <a:ext cx="745678" cy="744192"/>
            </a:xfrm>
            <a:prstGeom prst="ellipse">
              <a:avLst/>
            </a:prstGeom>
            <a:solidFill>
              <a:srgbClr val="A0C1D5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rgbClr val="8EB4E3"/>
                </a:solidFill>
              </a:endParaRPr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6484BE18-3E85-496C-A36F-5B409F8E0EA0}"/>
              </a:ext>
            </a:extLst>
          </p:cNvPr>
          <p:cNvGrpSpPr/>
          <p:nvPr/>
        </p:nvGrpSpPr>
        <p:grpSpPr>
          <a:xfrm>
            <a:off x="3945387" y="5012972"/>
            <a:ext cx="1024350" cy="1026940"/>
            <a:chOff x="3943850" y="5208549"/>
            <a:chExt cx="1024350" cy="1026940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6BA360E3-3A40-49ED-8A3A-4818B0340CCF}"/>
                </a:ext>
              </a:extLst>
            </p:cNvPr>
            <p:cNvGrpSpPr/>
            <p:nvPr/>
          </p:nvGrpSpPr>
          <p:grpSpPr>
            <a:xfrm>
              <a:off x="3943850" y="5208549"/>
              <a:ext cx="1024350" cy="1026940"/>
              <a:chOff x="3396302" y="2003345"/>
              <a:chExt cx="1024350" cy="1026940"/>
            </a:xfrm>
          </p:grpSpPr>
          <p:sp>
            <p:nvSpPr>
              <p:cNvPr id="71" name="Oval 10">
                <a:extLst>
                  <a:ext uri="{FF2B5EF4-FFF2-40B4-BE49-F238E27FC236}">
                    <a16:creationId xmlns:a16="http://schemas.microsoft.com/office/drawing/2014/main" id="{C1DE3083-7AC2-4523-840D-1A23A3ED88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2" name="Oval 10">
                <a:extLst>
                  <a:ext uri="{FF2B5EF4-FFF2-40B4-BE49-F238E27FC236}">
                    <a16:creationId xmlns:a16="http://schemas.microsoft.com/office/drawing/2014/main" id="{751F3418-825E-4F50-9322-CD4760C6C3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0" name="Freeform 19">
              <a:extLst>
                <a:ext uri="{FF2B5EF4-FFF2-40B4-BE49-F238E27FC236}">
                  <a16:creationId xmlns:a16="http://schemas.microsoft.com/office/drawing/2014/main" id="{C2D24EAE-D74A-46F3-A7A7-BE838F0B818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3926" y="5306405"/>
              <a:ext cx="833970" cy="834712"/>
            </a:xfrm>
            <a:custGeom>
              <a:avLst/>
              <a:gdLst>
                <a:gd name="T0" fmla="*/ 388 w 492"/>
                <a:gd name="T1" fmla="*/ 78 h 492"/>
                <a:gd name="T2" fmla="*/ 414 w 492"/>
                <a:gd name="T3" fmla="*/ 388 h 492"/>
                <a:gd name="T4" fmla="*/ 104 w 492"/>
                <a:gd name="T5" fmla="*/ 414 h 492"/>
                <a:gd name="T6" fmla="*/ 78 w 492"/>
                <a:gd name="T7" fmla="*/ 104 h 492"/>
                <a:gd name="T8" fmla="*/ 388 w 492"/>
                <a:gd name="T9" fmla="*/ 78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2" h="492">
                  <a:moveTo>
                    <a:pt x="388" y="78"/>
                  </a:moveTo>
                  <a:cubicBezTo>
                    <a:pt x="480" y="156"/>
                    <a:pt x="492" y="295"/>
                    <a:pt x="414" y="388"/>
                  </a:cubicBezTo>
                  <a:cubicBezTo>
                    <a:pt x="336" y="480"/>
                    <a:pt x="197" y="492"/>
                    <a:pt x="104" y="414"/>
                  </a:cubicBezTo>
                  <a:cubicBezTo>
                    <a:pt x="12" y="335"/>
                    <a:pt x="0" y="197"/>
                    <a:pt x="78" y="104"/>
                  </a:cubicBezTo>
                  <a:cubicBezTo>
                    <a:pt x="156" y="12"/>
                    <a:pt x="295" y="0"/>
                    <a:pt x="388" y="78"/>
                  </a:cubicBezTo>
                  <a:close/>
                </a:path>
              </a:pathLst>
            </a:custGeom>
            <a:solidFill>
              <a:srgbClr val="A0C1D5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167D9FA7-3C27-4C92-B5B1-971BD97758DF}"/>
              </a:ext>
            </a:extLst>
          </p:cNvPr>
          <p:cNvGrpSpPr/>
          <p:nvPr/>
        </p:nvGrpSpPr>
        <p:grpSpPr>
          <a:xfrm>
            <a:off x="7222263" y="5012972"/>
            <a:ext cx="1024350" cy="1026940"/>
            <a:chOff x="7157202" y="5208549"/>
            <a:chExt cx="1024350" cy="1026940"/>
          </a:xfrm>
        </p:grpSpPr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3EBA579-07DF-4741-A56D-E2176685D54E}"/>
                </a:ext>
              </a:extLst>
            </p:cNvPr>
            <p:cNvGrpSpPr/>
            <p:nvPr/>
          </p:nvGrpSpPr>
          <p:grpSpPr>
            <a:xfrm>
              <a:off x="7157202" y="5208549"/>
              <a:ext cx="1024350" cy="1026940"/>
              <a:chOff x="3396302" y="2003345"/>
              <a:chExt cx="1024350" cy="1026940"/>
            </a:xfrm>
          </p:grpSpPr>
          <p:sp>
            <p:nvSpPr>
              <p:cNvPr id="76" name="Oval 10">
                <a:extLst>
                  <a:ext uri="{FF2B5EF4-FFF2-40B4-BE49-F238E27FC236}">
                    <a16:creationId xmlns:a16="http://schemas.microsoft.com/office/drawing/2014/main" id="{3E130CD8-6D02-4814-B5A8-F97E6FCA94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7" name="Oval 10">
                <a:extLst>
                  <a:ext uri="{FF2B5EF4-FFF2-40B4-BE49-F238E27FC236}">
                    <a16:creationId xmlns:a16="http://schemas.microsoft.com/office/drawing/2014/main" id="{3312F92B-6012-4A97-B5ED-79FE10E6EC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5" name="Oval 23">
              <a:extLst>
                <a:ext uri="{FF2B5EF4-FFF2-40B4-BE49-F238E27FC236}">
                  <a16:creationId xmlns:a16="http://schemas.microsoft.com/office/drawing/2014/main" id="{DFA82F86-90D4-401B-AC3F-C8D1C559F5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97280" y="5349182"/>
              <a:ext cx="744194" cy="745674"/>
            </a:xfrm>
            <a:prstGeom prst="ellipse">
              <a:avLst/>
            </a:prstGeom>
            <a:solidFill>
              <a:srgbClr val="A0C1D5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2352179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2" presetClass="entr" presetSubtype="8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2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2" presetClass="entr" presetSubtype="8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4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/>
      <p:bldP spid="57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roup 105">
            <a:extLst>
              <a:ext uri="{FF2B5EF4-FFF2-40B4-BE49-F238E27FC236}">
                <a16:creationId xmlns:a16="http://schemas.microsoft.com/office/drawing/2014/main" id="{02D9C657-C841-4D48-9CF3-F87B3F03FE1A}"/>
              </a:ext>
            </a:extLst>
          </p:cNvPr>
          <p:cNvGrpSpPr/>
          <p:nvPr/>
        </p:nvGrpSpPr>
        <p:grpSpPr>
          <a:xfrm>
            <a:off x="8974871" y="2057684"/>
            <a:ext cx="3276463" cy="1038180"/>
            <a:chOff x="2297326" y="2898182"/>
            <a:chExt cx="4794580" cy="1038180"/>
          </a:xfrm>
        </p:grpSpPr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D1F9D72A-525F-41AC-B523-83D340482A87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rgbClr val="B1AEC2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1EAD10F9-B4D4-4C9F-A049-57386A52F2E5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B1AEC2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231E5E59-5212-4041-ACDD-E5A9C8D696A2}"/>
              </a:ext>
            </a:extLst>
          </p:cNvPr>
          <p:cNvGrpSpPr/>
          <p:nvPr/>
        </p:nvGrpSpPr>
        <p:grpSpPr>
          <a:xfrm>
            <a:off x="8448970" y="5004751"/>
            <a:ext cx="3276463" cy="1038180"/>
            <a:chOff x="2297326" y="2898182"/>
            <a:chExt cx="4794580" cy="1038180"/>
          </a:xfrm>
        </p:grpSpPr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B9423617-48D2-4BE2-A005-C1DC7D2B5381}"/>
                </a:ext>
              </a:extLst>
            </p:cNvPr>
            <p:cNvSpPr txBox="1"/>
            <p:nvPr/>
          </p:nvSpPr>
          <p:spPr>
            <a:xfrm>
              <a:off x="2297326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rgbClr val="B1AEC2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65571093-A23A-48E1-A2CE-25F07AD4830D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B1AEC2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29425A7C-DD45-4D30-BCE3-B37E9BA149C0}"/>
              </a:ext>
            </a:extLst>
          </p:cNvPr>
          <p:cNvGrpSpPr/>
          <p:nvPr/>
        </p:nvGrpSpPr>
        <p:grpSpPr>
          <a:xfrm>
            <a:off x="-60401" y="2057684"/>
            <a:ext cx="3277530" cy="1038180"/>
            <a:chOff x="2297326" y="2898182"/>
            <a:chExt cx="4796142" cy="1038180"/>
          </a:xfrm>
        </p:grpSpPr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FC083BBB-A99C-4025-BA00-6F63F478B768}"/>
                </a:ext>
              </a:extLst>
            </p:cNvPr>
            <p:cNvSpPr txBox="1"/>
            <p:nvPr/>
          </p:nvSpPr>
          <p:spPr>
            <a:xfrm>
              <a:off x="3116554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rgbClr val="B1AEC2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CA7655BF-741B-419A-8223-A7C5C9FD9D98}"/>
                </a:ext>
              </a:extLst>
            </p:cNvPr>
            <p:cNvSpPr txBox="1"/>
            <p:nvPr/>
          </p:nvSpPr>
          <p:spPr>
            <a:xfrm>
              <a:off x="2297326" y="3290031"/>
              <a:ext cx="479458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B1AEC2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8D86BCDE-AC91-43BC-A44F-E5C4FBA3146B}"/>
              </a:ext>
            </a:extLst>
          </p:cNvPr>
          <p:cNvGrpSpPr/>
          <p:nvPr/>
        </p:nvGrpSpPr>
        <p:grpSpPr>
          <a:xfrm>
            <a:off x="466567" y="5004751"/>
            <a:ext cx="3276463" cy="1038180"/>
            <a:chOff x="2297326" y="2898182"/>
            <a:chExt cx="4794580" cy="1038180"/>
          </a:xfrm>
        </p:grpSpPr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8298D986-7802-4343-B8B3-A428FCB022CE}"/>
                </a:ext>
              </a:extLst>
            </p:cNvPr>
            <p:cNvSpPr txBox="1"/>
            <p:nvPr/>
          </p:nvSpPr>
          <p:spPr>
            <a:xfrm>
              <a:off x="3114992" y="28981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rgbClr val="B1AEC2"/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5F03FAE6-B686-4E17-B563-FCB2A2E285DB}"/>
                </a:ext>
              </a:extLst>
            </p:cNvPr>
            <p:cNvSpPr txBox="1"/>
            <p:nvPr/>
          </p:nvSpPr>
          <p:spPr>
            <a:xfrm>
              <a:off x="2297326" y="32900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rgbClr val="B1AEC2"/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2B923B89-017E-4E2E-BD2E-F0002F99EC2B}"/>
              </a:ext>
            </a:extLst>
          </p:cNvPr>
          <p:cNvGrpSpPr/>
          <p:nvPr/>
        </p:nvGrpSpPr>
        <p:grpSpPr>
          <a:xfrm>
            <a:off x="4552463" y="1858537"/>
            <a:ext cx="3088662" cy="4660758"/>
            <a:chOff x="4552463" y="1858537"/>
            <a:chExt cx="3088662" cy="466075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DB973E7A-A3BD-4C0F-BF18-DD0BBF2506CB}"/>
                </a:ext>
              </a:extLst>
            </p:cNvPr>
            <p:cNvGrpSpPr/>
            <p:nvPr/>
          </p:nvGrpSpPr>
          <p:grpSpPr>
            <a:xfrm>
              <a:off x="4552463" y="1858537"/>
              <a:ext cx="3088662" cy="4660758"/>
              <a:chOff x="4552463" y="1858537"/>
              <a:chExt cx="3088662" cy="4660758"/>
            </a:xfrm>
          </p:grpSpPr>
          <p:sp>
            <p:nvSpPr>
              <p:cNvPr id="21" name="Freeform 5">
                <a:extLst>
                  <a:ext uri="{FF2B5EF4-FFF2-40B4-BE49-F238E27FC236}">
                    <a16:creationId xmlns:a16="http://schemas.microsoft.com/office/drawing/2014/main" id="{8172F3E3-7B5B-47BC-B064-50CF4E97BB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2463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5" name="Freeform 5">
                <a:extLst>
                  <a:ext uri="{FF2B5EF4-FFF2-40B4-BE49-F238E27FC236}">
                    <a16:creationId xmlns:a16="http://schemas.microsoft.com/office/drawing/2014/main" id="{4523830F-B746-42F3-8F29-8240274A46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4051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94343A8A-4B0A-4644-B7E4-3B7731D6155D}"/>
                </a:ext>
              </a:extLst>
            </p:cNvPr>
            <p:cNvGrpSpPr/>
            <p:nvPr/>
          </p:nvGrpSpPr>
          <p:grpSpPr>
            <a:xfrm>
              <a:off x="4667104" y="1974604"/>
              <a:ext cx="2860969" cy="4431639"/>
              <a:chOff x="4667104" y="1974604"/>
              <a:chExt cx="2860969" cy="4431639"/>
            </a:xfrm>
          </p:grpSpPr>
          <p:sp>
            <p:nvSpPr>
              <p:cNvPr id="6" name="Freeform 6">
                <a:extLst>
                  <a:ext uri="{FF2B5EF4-FFF2-40B4-BE49-F238E27FC236}">
                    <a16:creationId xmlns:a16="http://schemas.microsoft.com/office/drawing/2014/main" id="{968F5D1E-13F9-4237-971C-4D2B352269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696276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6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6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B1AEC2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7">
                <a:extLst>
                  <a:ext uri="{FF2B5EF4-FFF2-40B4-BE49-F238E27FC236}">
                    <a16:creationId xmlns:a16="http://schemas.microsoft.com/office/drawing/2014/main" id="{384248AB-C1CF-4640-999A-18BF1654AE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961572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5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rgbClr val="B1AEC2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8">
                <a:extLst>
                  <a:ext uri="{FF2B5EF4-FFF2-40B4-BE49-F238E27FC236}">
                    <a16:creationId xmlns:a16="http://schemas.microsoft.com/office/drawing/2014/main" id="{82347D8F-1A53-407E-B16A-C7C0B78F3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21262" y="6213301"/>
                <a:ext cx="952652" cy="192942"/>
              </a:xfrm>
              <a:custGeom>
                <a:avLst/>
                <a:gdLst>
                  <a:gd name="T0" fmla="*/ 303 w 337"/>
                  <a:gd name="T1" fmla="*/ 68 h 68"/>
                  <a:gd name="T2" fmla="*/ 34 w 337"/>
                  <a:gd name="T3" fmla="*/ 68 h 68"/>
                  <a:gd name="T4" fmla="*/ 0 w 337"/>
                  <a:gd name="T5" fmla="*/ 34 h 68"/>
                  <a:gd name="T6" fmla="*/ 0 w 337"/>
                  <a:gd name="T7" fmla="*/ 34 h 68"/>
                  <a:gd name="T8" fmla="*/ 34 w 337"/>
                  <a:gd name="T9" fmla="*/ 0 h 68"/>
                  <a:gd name="T10" fmla="*/ 303 w 337"/>
                  <a:gd name="T11" fmla="*/ 0 h 68"/>
                  <a:gd name="T12" fmla="*/ 337 w 337"/>
                  <a:gd name="T13" fmla="*/ 34 h 68"/>
                  <a:gd name="T14" fmla="*/ 337 w 337"/>
                  <a:gd name="T15" fmla="*/ 34 h 68"/>
                  <a:gd name="T16" fmla="*/ 303 w 337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37" h="68">
                    <a:moveTo>
                      <a:pt x="303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303" y="0"/>
                      <a:pt x="303" y="0"/>
                      <a:pt x="303" y="0"/>
                    </a:cubicBezTo>
                    <a:cubicBezTo>
                      <a:pt x="322" y="0"/>
                      <a:pt x="337" y="15"/>
                      <a:pt x="337" y="34"/>
                    </a:cubicBezTo>
                    <a:cubicBezTo>
                      <a:pt x="337" y="34"/>
                      <a:pt x="337" y="34"/>
                      <a:pt x="337" y="34"/>
                    </a:cubicBezTo>
                    <a:cubicBezTo>
                      <a:pt x="337" y="53"/>
                      <a:pt x="322" y="68"/>
                      <a:pt x="303" y="68"/>
                    </a:cubicBezTo>
                    <a:close/>
                  </a:path>
                </a:pathLst>
              </a:custGeom>
              <a:solidFill>
                <a:srgbClr val="B1AEC2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9">
                <a:extLst>
                  <a:ext uri="{FF2B5EF4-FFF2-40B4-BE49-F238E27FC236}">
                    <a16:creationId xmlns:a16="http://schemas.microsoft.com/office/drawing/2014/main" id="{2AAE6DFA-ADBA-4F58-A75D-D9B97D616F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67547" y="4526565"/>
                <a:ext cx="857689" cy="1098866"/>
              </a:xfrm>
              <a:custGeom>
                <a:avLst/>
                <a:gdLst>
                  <a:gd name="T0" fmla="*/ 0 w 303"/>
                  <a:gd name="T1" fmla="*/ 0 h 389"/>
                  <a:gd name="T2" fmla="*/ 303 w 303"/>
                  <a:gd name="T3" fmla="*/ 0 h 389"/>
                  <a:gd name="T4" fmla="*/ 303 w 303"/>
                  <a:gd name="T5" fmla="*/ 389 h 389"/>
                  <a:gd name="T6" fmla="*/ 144 w 303"/>
                  <a:gd name="T7" fmla="*/ 389 h 389"/>
                  <a:gd name="T8" fmla="*/ 117 w 303"/>
                  <a:gd name="T9" fmla="*/ 379 h 389"/>
                  <a:gd name="T10" fmla="*/ 101 w 303"/>
                  <a:gd name="T11" fmla="*/ 346 h 389"/>
                  <a:gd name="T12" fmla="*/ 102 w 303"/>
                  <a:gd name="T13" fmla="*/ 344 h 389"/>
                  <a:gd name="T14" fmla="*/ 89 w 303"/>
                  <a:gd name="T15" fmla="*/ 177 h 389"/>
                  <a:gd name="T16" fmla="*/ 83 w 303"/>
                  <a:gd name="T17" fmla="*/ 149 h 389"/>
                  <a:gd name="T18" fmla="*/ 0 w 303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3" h="389">
                    <a:moveTo>
                      <a:pt x="0" y="0"/>
                    </a:moveTo>
                    <a:cubicBezTo>
                      <a:pt x="303" y="0"/>
                      <a:pt x="303" y="0"/>
                      <a:pt x="303" y="0"/>
                    </a:cubicBezTo>
                    <a:cubicBezTo>
                      <a:pt x="303" y="389"/>
                      <a:pt x="303" y="389"/>
                      <a:pt x="303" y="389"/>
                    </a:cubicBezTo>
                    <a:cubicBezTo>
                      <a:pt x="144" y="389"/>
                      <a:pt x="144" y="389"/>
                      <a:pt x="144" y="389"/>
                    </a:cubicBezTo>
                    <a:cubicBezTo>
                      <a:pt x="134" y="389"/>
                      <a:pt x="125" y="385"/>
                      <a:pt x="117" y="379"/>
                    </a:cubicBezTo>
                    <a:cubicBezTo>
                      <a:pt x="107" y="371"/>
                      <a:pt x="101" y="359"/>
                      <a:pt x="101" y="346"/>
                    </a:cubicBezTo>
                    <a:cubicBezTo>
                      <a:pt x="101" y="346"/>
                      <a:pt x="101" y="345"/>
                      <a:pt x="102" y="344"/>
                    </a:cubicBezTo>
                    <a:cubicBezTo>
                      <a:pt x="104" y="298"/>
                      <a:pt x="102" y="241"/>
                      <a:pt x="89" y="177"/>
                    </a:cubicBezTo>
                    <a:cubicBezTo>
                      <a:pt x="87" y="167"/>
                      <a:pt x="85" y="158"/>
                      <a:pt x="83" y="149"/>
                    </a:cubicBezTo>
                    <a:cubicBezTo>
                      <a:pt x="67" y="93"/>
                      <a:pt x="38" y="43"/>
                      <a:pt x="0" y="0"/>
                    </a:cubicBezTo>
                    <a:close/>
                  </a:path>
                </a:pathLst>
              </a:custGeom>
              <a:solidFill>
                <a:srgbClr val="B1AEC2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10">
                <a:extLst>
                  <a:ext uri="{FF2B5EF4-FFF2-40B4-BE49-F238E27FC236}">
                    <a16:creationId xmlns:a16="http://schemas.microsoft.com/office/drawing/2014/main" id="{FB42EB25-7A9A-49D5-9506-5BE70EC1F2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4526565"/>
                <a:ext cx="854674" cy="1098866"/>
              </a:xfrm>
              <a:custGeom>
                <a:avLst/>
                <a:gdLst>
                  <a:gd name="T0" fmla="*/ 0 w 302"/>
                  <a:gd name="T1" fmla="*/ 0 h 389"/>
                  <a:gd name="T2" fmla="*/ 302 w 302"/>
                  <a:gd name="T3" fmla="*/ 0 h 389"/>
                  <a:gd name="T4" fmla="*/ 220 w 302"/>
                  <a:gd name="T5" fmla="*/ 149 h 389"/>
                  <a:gd name="T6" fmla="*/ 213 w 302"/>
                  <a:gd name="T7" fmla="*/ 177 h 389"/>
                  <a:gd name="T8" fmla="*/ 201 w 302"/>
                  <a:gd name="T9" fmla="*/ 344 h 389"/>
                  <a:gd name="T10" fmla="*/ 201 w 302"/>
                  <a:gd name="T11" fmla="*/ 346 h 389"/>
                  <a:gd name="T12" fmla="*/ 186 w 302"/>
                  <a:gd name="T13" fmla="*/ 379 h 389"/>
                  <a:gd name="T14" fmla="*/ 159 w 302"/>
                  <a:gd name="T15" fmla="*/ 389 h 389"/>
                  <a:gd name="T16" fmla="*/ 0 w 302"/>
                  <a:gd name="T17" fmla="*/ 389 h 389"/>
                  <a:gd name="T18" fmla="*/ 0 w 302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2" h="389">
                    <a:moveTo>
                      <a:pt x="0" y="0"/>
                    </a:moveTo>
                    <a:cubicBezTo>
                      <a:pt x="302" y="0"/>
                      <a:pt x="302" y="0"/>
                      <a:pt x="302" y="0"/>
                    </a:cubicBezTo>
                    <a:cubicBezTo>
                      <a:pt x="264" y="43"/>
                      <a:pt x="235" y="93"/>
                      <a:pt x="220" y="149"/>
                    </a:cubicBezTo>
                    <a:cubicBezTo>
                      <a:pt x="217" y="158"/>
                      <a:pt x="215" y="167"/>
                      <a:pt x="213" y="177"/>
                    </a:cubicBezTo>
                    <a:cubicBezTo>
                      <a:pt x="201" y="241"/>
                      <a:pt x="199" y="298"/>
                      <a:pt x="201" y="344"/>
                    </a:cubicBezTo>
                    <a:cubicBezTo>
                      <a:pt x="201" y="345"/>
                      <a:pt x="201" y="346"/>
                      <a:pt x="201" y="346"/>
                    </a:cubicBezTo>
                    <a:cubicBezTo>
                      <a:pt x="201" y="359"/>
                      <a:pt x="195" y="371"/>
                      <a:pt x="186" y="379"/>
                    </a:cubicBezTo>
                    <a:cubicBezTo>
                      <a:pt x="178" y="385"/>
                      <a:pt x="168" y="389"/>
                      <a:pt x="159" y="389"/>
                    </a:cubicBezTo>
                    <a:cubicBezTo>
                      <a:pt x="0" y="389"/>
                      <a:pt x="0" y="389"/>
                      <a:pt x="0" y="389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B1AEC2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1">
                <a:extLst>
                  <a:ext uri="{FF2B5EF4-FFF2-40B4-BE49-F238E27FC236}">
                    <a16:creationId xmlns:a16="http://schemas.microsoft.com/office/drawing/2014/main" id="{49EA5D77-8C75-49A1-9A58-E02EC3D5D9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2324" y="1974604"/>
                <a:ext cx="1312911" cy="1082285"/>
              </a:xfrm>
              <a:custGeom>
                <a:avLst/>
                <a:gdLst>
                  <a:gd name="T0" fmla="*/ 464 w 464"/>
                  <a:gd name="T1" fmla="*/ 0 h 383"/>
                  <a:gd name="T2" fmla="*/ 464 w 464"/>
                  <a:gd name="T3" fmla="*/ 383 h 383"/>
                  <a:gd name="T4" fmla="*/ 0 w 464"/>
                  <a:gd name="T5" fmla="*/ 383 h 383"/>
                  <a:gd name="T6" fmla="*/ 464 w 464"/>
                  <a:gd name="T7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4" h="383">
                    <a:moveTo>
                      <a:pt x="464" y="0"/>
                    </a:moveTo>
                    <a:cubicBezTo>
                      <a:pt x="464" y="383"/>
                      <a:pt x="464" y="383"/>
                      <a:pt x="464" y="383"/>
                    </a:cubicBezTo>
                    <a:cubicBezTo>
                      <a:pt x="0" y="383"/>
                      <a:pt x="0" y="383"/>
                      <a:pt x="0" y="383"/>
                    </a:cubicBezTo>
                    <a:cubicBezTo>
                      <a:pt x="54" y="170"/>
                      <a:pt x="240" y="11"/>
                      <a:pt x="464" y="0"/>
                    </a:cubicBezTo>
                    <a:close/>
                  </a:path>
                </a:pathLst>
              </a:custGeom>
              <a:solidFill>
                <a:srgbClr val="B1AEC2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2">
                <a:extLst>
                  <a:ext uri="{FF2B5EF4-FFF2-40B4-BE49-F238E27FC236}">
                    <a16:creationId xmlns:a16="http://schemas.microsoft.com/office/drawing/2014/main" id="{0A4666AA-0EFC-4507-B2F2-8980B150E6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1974604"/>
                <a:ext cx="1309897" cy="1082285"/>
              </a:xfrm>
              <a:custGeom>
                <a:avLst/>
                <a:gdLst>
                  <a:gd name="T0" fmla="*/ 463 w 463"/>
                  <a:gd name="T1" fmla="*/ 383 h 383"/>
                  <a:gd name="T2" fmla="*/ 0 w 463"/>
                  <a:gd name="T3" fmla="*/ 383 h 383"/>
                  <a:gd name="T4" fmla="*/ 0 w 463"/>
                  <a:gd name="T5" fmla="*/ 0 h 383"/>
                  <a:gd name="T6" fmla="*/ 463 w 463"/>
                  <a:gd name="T7" fmla="*/ 383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3" h="383">
                    <a:moveTo>
                      <a:pt x="463" y="383"/>
                    </a:moveTo>
                    <a:cubicBezTo>
                      <a:pt x="0" y="383"/>
                      <a:pt x="0" y="383"/>
                      <a:pt x="0" y="38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24" y="11"/>
                      <a:pt x="409" y="170"/>
                      <a:pt x="463" y="383"/>
                    </a:cubicBezTo>
                    <a:close/>
                  </a:path>
                </a:pathLst>
              </a:custGeom>
              <a:solidFill>
                <a:srgbClr val="B1AEC2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3">
                <a:extLst>
                  <a:ext uri="{FF2B5EF4-FFF2-40B4-BE49-F238E27FC236}">
                    <a16:creationId xmlns:a16="http://schemas.microsoft.com/office/drawing/2014/main" id="{37F367A7-0D1B-4EC7-B95B-F7D3A58DAA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7104" y="3204610"/>
                <a:ext cx="1358132" cy="1175741"/>
              </a:xfrm>
              <a:custGeom>
                <a:avLst/>
                <a:gdLst>
                  <a:gd name="T0" fmla="*/ 6 w 480"/>
                  <a:gd name="T1" fmla="*/ 0 h 416"/>
                  <a:gd name="T2" fmla="*/ 480 w 480"/>
                  <a:gd name="T3" fmla="*/ 0 h 416"/>
                  <a:gd name="T4" fmla="*/ 480 w 480"/>
                  <a:gd name="T5" fmla="*/ 416 h 416"/>
                  <a:gd name="T6" fmla="*/ 128 w 480"/>
                  <a:gd name="T7" fmla="*/ 416 h 416"/>
                  <a:gd name="T8" fmla="*/ 0 w 480"/>
                  <a:gd name="T9" fmla="*/ 76 h 416"/>
                  <a:gd name="T10" fmla="*/ 6 w 480"/>
                  <a:gd name="T11" fmla="*/ 0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80" h="416">
                    <a:moveTo>
                      <a:pt x="6" y="0"/>
                    </a:moveTo>
                    <a:cubicBezTo>
                      <a:pt x="480" y="0"/>
                      <a:pt x="480" y="0"/>
                      <a:pt x="480" y="0"/>
                    </a:cubicBezTo>
                    <a:cubicBezTo>
                      <a:pt x="480" y="416"/>
                      <a:pt x="480" y="416"/>
                      <a:pt x="480" y="416"/>
                    </a:cubicBezTo>
                    <a:cubicBezTo>
                      <a:pt x="128" y="416"/>
                      <a:pt x="128" y="416"/>
                      <a:pt x="128" y="416"/>
                    </a:cubicBezTo>
                    <a:cubicBezTo>
                      <a:pt x="49" y="326"/>
                      <a:pt x="0" y="207"/>
                      <a:pt x="0" y="76"/>
                    </a:cubicBezTo>
                    <a:cubicBezTo>
                      <a:pt x="0" y="50"/>
                      <a:pt x="2" y="25"/>
                      <a:pt x="6" y="0"/>
                    </a:cubicBezTo>
                    <a:close/>
                  </a:path>
                </a:pathLst>
              </a:custGeom>
              <a:solidFill>
                <a:srgbClr val="B1AEC2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14">
                <a:extLst>
                  <a:ext uri="{FF2B5EF4-FFF2-40B4-BE49-F238E27FC236}">
                    <a16:creationId xmlns:a16="http://schemas.microsoft.com/office/drawing/2014/main" id="{C2B54D43-B10E-4D52-B283-5762D08286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3204610"/>
                <a:ext cx="1355117" cy="1175741"/>
              </a:xfrm>
              <a:custGeom>
                <a:avLst/>
                <a:gdLst>
                  <a:gd name="T0" fmla="*/ 479 w 479"/>
                  <a:gd name="T1" fmla="*/ 76 h 416"/>
                  <a:gd name="T2" fmla="*/ 352 w 479"/>
                  <a:gd name="T3" fmla="*/ 416 h 416"/>
                  <a:gd name="T4" fmla="*/ 0 w 479"/>
                  <a:gd name="T5" fmla="*/ 416 h 416"/>
                  <a:gd name="T6" fmla="*/ 0 w 479"/>
                  <a:gd name="T7" fmla="*/ 0 h 416"/>
                  <a:gd name="T8" fmla="*/ 474 w 479"/>
                  <a:gd name="T9" fmla="*/ 0 h 416"/>
                  <a:gd name="T10" fmla="*/ 479 w 479"/>
                  <a:gd name="T11" fmla="*/ 76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9" h="416">
                    <a:moveTo>
                      <a:pt x="479" y="76"/>
                    </a:moveTo>
                    <a:cubicBezTo>
                      <a:pt x="479" y="207"/>
                      <a:pt x="431" y="326"/>
                      <a:pt x="352" y="416"/>
                    </a:cubicBezTo>
                    <a:cubicBezTo>
                      <a:pt x="0" y="416"/>
                      <a:pt x="0" y="416"/>
                      <a:pt x="0" y="416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4" y="0"/>
                      <a:pt x="474" y="0"/>
                      <a:pt x="474" y="0"/>
                    </a:cubicBezTo>
                    <a:cubicBezTo>
                      <a:pt x="477" y="25"/>
                      <a:pt x="479" y="50"/>
                      <a:pt x="479" y="76"/>
                    </a:cubicBezTo>
                    <a:close/>
                  </a:path>
                </a:pathLst>
              </a:custGeom>
              <a:solidFill>
                <a:srgbClr val="B1AEC2">
                  <a:alpha val="20000"/>
                </a:srgb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5CA17E4D-98FA-4240-90A1-7928909B551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Bulb Infographics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1903461-99A4-4D44-85B3-9E71D1BBF00B}"/>
              </a:ext>
            </a:extLst>
          </p:cNvPr>
          <p:cNvSpPr txBox="1"/>
          <p:nvPr/>
        </p:nvSpPr>
        <p:spPr>
          <a:xfrm>
            <a:off x="2104799" y="8714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B1AEC2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2620B91-0CB7-4B28-A76E-BCFA82A4CC94}"/>
              </a:ext>
            </a:extLst>
          </p:cNvPr>
          <p:cNvGrpSpPr/>
          <p:nvPr/>
        </p:nvGrpSpPr>
        <p:grpSpPr>
          <a:xfrm>
            <a:off x="3371429" y="2103114"/>
            <a:ext cx="1024350" cy="1026940"/>
            <a:chOff x="3959039" y="2041445"/>
            <a:chExt cx="1024350" cy="1026940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1700E07-A806-4E1E-B497-125D07230C3D}"/>
                </a:ext>
              </a:extLst>
            </p:cNvPr>
            <p:cNvGrpSpPr/>
            <p:nvPr/>
          </p:nvGrpSpPr>
          <p:grpSpPr>
            <a:xfrm>
              <a:off x="3959039" y="2041445"/>
              <a:ext cx="1024350" cy="1026940"/>
              <a:chOff x="3396302" y="2003345"/>
              <a:chExt cx="1024350" cy="1026940"/>
            </a:xfrm>
          </p:grpSpPr>
          <p:sp>
            <p:nvSpPr>
              <p:cNvPr id="61" name="Oval 10">
                <a:extLst>
                  <a:ext uri="{FF2B5EF4-FFF2-40B4-BE49-F238E27FC236}">
                    <a16:creationId xmlns:a16="http://schemas.microsoft.com/office/drawing/2014/main" id="{531426D0-D539-4393-959B-5810ED7062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2" name="Oval 10">
                <a:extLst>
                  <a:ext uri="{FF2B5EF4-FFF2-40B4-BE49-F238E27FC236}">
                    <a16:creationId xmlns:a16="http://schemas.microsoft.com/office/drawing/2014/main" id="{C0C9915B-3F2C-4F42-BB5D-4A73AC2BBB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0" name="Oval 11">
              <a:extLst>
                <a:ext uri="{FF2B5EF4-FFF2-40B4-BE49-F238E27FC236}">
                  <a16:creationId xmlns:a16="http://schemas.microsoft.com/office/drawing/2014/main" id="{6ABA47C1-45B2-46B5-AE6C-8311B601A9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99117" y="2182078"/>
              <a:ext cx="744194" cy="745674"/>
            </a:xfrm>
            <a:prstGeom prst="ellipse">
              <a:avLst/>
            </a:prstGeom>
            <a:solidFill>
              <a:srgbClr val="B1AEC2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124DC76E-2E4A-4FC8-875F-380D8B21566D}"/>
              </a:ext>
            </a:extLst>
          </p:cNvPr>
          <p:cNvGrpSpPr/>
          <p:nvPr/>
        </p:nvGrpSpPr>
        <p:grpSpPr>
          <a:xfrm>
            <a:off x="7796221" y="2103114"/>
            <a:ext cx="1024350" cy="1026940"/>
            <a:chOff x="7223801" y="2066845"/>
            <a:chExt cx="1024350" cy="1026940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1C086E5D-5D5C-4461-8117-A8CAC94F7663}"/>
                </a:ext>
              </a:extLst>
            </p:cNvPr>
            <p:cNvGrpSpPr/>
            <p:nvPr/>
          </p:nvGrpSpPr>
          <p:grpSpPr>
            <a:xfrm>
              <a:off x="7223801" y="2066845"/>
              <a:ext cx="1024350" cy="1026940"/>
              <a:chOff x="3396302" y="2003345"/>
              <a:chExt cx="1024350" cy="1026940"/>
            </a:xfrm>
          </p:grpSpPr>
          <p:sp>
            <p:nvSpPr>
              <p:cNvPr id="66" name="Oval 10">
                <a:extLst>
                  <a:ext uri="{FF2B5EF4-FFF2-40B4-BE49-F238E27FC236}">
                    <a16:creationId xmlns:a16="http://schemas.microsoft.com/office/drawing/2014/main" id="{AFF5BF1D-7118-455C-BD7E-A8CD3E3A7E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7" name="Oval 10">
                <a:extLst>
                  <a:ext uri="{FF2B5EF4-FFF2-40B4-BE49-F238E27FC236}">
                    <a16:creationId xmlns:a16="http://schemas.microsoft.com/office/drawing/2014/main" id="{C92D55F2-B397-400C-BDC3-5C53D37745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5" name="Oval 15">
              <a:extLst>
                <a:ext uri="{FF2B5EF4-FFF2-40B4-BE49-F238E27FC236}">
                  <a16:creationId xmlns:a16="http://schemas.microsoft.com/office/drawing/2014/main" id="{8C4AF873-736F-4FE4-B1BA-9013738208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63137" y="2207478"/>
              <a:ext cx="745678" cy="744192"/>
            </a:xfrm>
            <a:prstGeom prst="ellipse">
              <a:avLst/>
            </a:prstGeom>
            <a:solidFill>
              <a:srgbClr val="B1AEC2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rgbClr val="8EB4E3"/>
                </a:solidFill>
              </a:endParaRPr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6484BE18-3E85-496C-A36F-5B409F8E0EA0}"/>
              </a:ext>
            </a:extLst>
          </p:cNvPr>
          <p:cNvGrpSpPr/>
          <p:nvPr/>
        </p:nvGrpSpPr>
        <p:grpSpPr>
          <a:xfrm>
            <a:off x="3945387" y="5012972"/>
            <a:ext cx="1024350" cy="1026940"/>
            <a:chOff x="3943850" y="5208549"/>
            <a:chExt cx="1024350" cy="1026940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6BA360E3-3A40-49ED-8A3A-4818B0340CCF}"/>
                </a:ext>
              </a:extLst>
            </p:cNvPr>
            <p:cNvGrpSpPr/>
            <p:nvPr/>
          </p:nvGrpSpPr>
          <p:grpSpPr>
            <a:xfrm>
              <a:off x="3943850" y="5208549"/>
              <a:ext cx="1024350" cy="1026940"/>
              <a:chOff x="3396302" y="2003345"/>
              <a:chExt cx="1024350" cy="1026940"/>
            </a:xfrm>
          </p:grpSpPr>
          <p:sp>
            <p:nvSpPr>
              <p:cNvPr id="71" name="Oval 10">
                <a:extLst>
                  <a:ext uri="{FF2B5EF4-FFF2-40B4-BE49-F238E27FC236}">
                    <a16:creationId xmlns:a16="http://schemas.microsoft.com/office/drawing/2014/main" id="{C1DE3083-7AC2-4523-840D-1A23A3ED88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2" name="Oval 10">
                <a:extLst>
                  <a:ext uri="{FF2B5EF4-FFF2-40B4-BE49-F238E27FC236}">
                    <a16:creationId xmlns:a16="http://schemas.microsoft.com/office/drawing/2014/main" id="{751F3418-825E-4F50-9322-CD4760C6C3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0" name="Freeform 19">
              <a:extLst>
                <a:ext uri="{FF2B5EF4-FFF2-40B4-BE49-F238E27FC236}">
                  <a16:creationId xmlns:a16="http://schemas.microsoft.com/office/drawing/2014/main" id="{C2D24EAE-D74A-46F3-A7A7-BE838F0B818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3926" y="5306405"/>
              <a:ext cx="833970" cy="834712"/>
            </a:xfrm>
            <a:custGeom>
              <a:avLst/>
              <a:gdLst>
                <a:gd name="T0" fmla="*/ 388 w 492"/>
                <a:gd name="T1" fmla="*/ 78 h 492"/>
                <a:gd name="T2" fmla="*/ 414 w 492"/>
                <a:gd name="T3" fmla="*/ 388 h 492"/>
                <a:gd name="T4" fmla="*/ 104 w 492"/>
                <a:gd name="T5" fmla="*/ 414 h 492"/>
                <a:gd name="T6" fmla="*/ 78 w 492"/>
                <a:gd name="T7" fmla="*/ 104 h 492"/>
                <a:gd name="T8" fmla="*/ 388 w 492"/>
                <a:gd name="T9" fmla="*/ 78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2" h="492">
                  <a:moveTo>
                    <a:pt x="388" y="78"/>
                  </a:moveTo>
                  <a:cubicBezTo>
                    <a:pt x="480" y="156"/>
                    <a:pt x="492" y="295"/>
                    <a:pt x="414" y="388"/>
                  </a:cubicBezTo>
                  <a:cubicBezTo>
                    <a:pt x="336" y="480"/>
                    <a:pt x="197" y="492"/>
                    <a:pt x="104" y="414"/>
                  </a:cubicBezTo>
                  <a:cubicBezTo>
                    <a:pt x="12" y="335"/>
                    <a:pt x="0" y="197"/>
                    <a:pt x="78" y="104"/>
                  </a:cubicBezTo>
                  <a:cubicBezTo>
                    <a:pt x="156" y="12"/>
                    <a:pt x="295" y="0"/>
                    <a:pt x="388" y="78"/>
                  </a:cubicBezTo>
                  <a:close/>
                </a:path>
              </a:pathLst>
            </a:custGeom>
            <a:solidFill>
              <a:srgbClr val="B1AEC2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167D9FA7-3C27-4C92-B5B1-971BD97758DF}"/>
              </a:ext>
            </a:extLst>
          </p:cNvPr>
          <p:cNvGrpSpPr/>
          <p:nvPr/>
        </p:nvGrpSpPr>
        <p:grpSpPr>
          <a:xfrm>
            <a:off x="7222263" y="5012972"/>
            <a:ext cx="1024350" cy="1026940"/>
            <a:chOff x="7157202" y="5208549"/>
            <a:chExt cx="1024350" cy="1026940"/>
          </a:xfrm>
        </p:grpSpPr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3EBA579-07DF-4741-A56D-E2176685D54E}"/>
                </a:ext>
              </a:extLst>
            </p:cNvPr>
            <p:cNvGrpSpPr/>
            <p:nvPr/>
          </p:nvGrpSpPr>
          <p:grpSpPr>
            <a:xfrm>
              <a:off x="7157202" y="5208549"/>
              <a:ext cx="1024350" cy="1026940"/>
              <a:chOff x="3396302" y="2003345"/>
              <a:chExt cx="1024350" cy="1026940"/>
            </a:xfrm>
          </p:grpSpPr>
          <p:sp>
            <p:nvSpPr>
              <p:cNvPr id="76" name="Oval 10">
                <a:extLst>
                  <a:ext uri="{FF2B5EF4-FFF2-40B4-BE49-F238E27FC236}">
                    <a16:creationId xmlns:a16="http://schemas.microsoft.com/office/drawing/2014/main" id="{3E130CD8-6D02-4814-B5A8-F97E6FCA94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7" name="Oval 10">
                <a:extLst>
                  <a:ext uri="{FF2B5EF4-FFF2-40B4-BE49-F238E27FC236}">
                    <a16:creationId xmlns:a16="http://schemas.microsoft.com/office/drawing/2014/main" id="{3312F92B-6012-4A97-B5ED-79FE10E6EC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EFF8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5" name="Oval 23">
              <a:extLst>
                <a:ext uri="{FF2B5EF4-FFF2-40B4-BE49-F238E27FC236}">
                  <a16:creationId xmlns:a16="http://schemas.microsoft.com/office/drawing/2014/main" id="{DFA82F86-90D4-401B-AC3F-C8D1C559F5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97280" y="5349182"/>
              <a:ext cx="744194" cy="745674"/>
            </a:xfrm>
            <a:prstGeom prst="ellipse">
              <a:avLst/>
            </a:prstGeom>
            <a:solidFill>
              <a:srgbClr val="B1AEC2">
                <a:alpha val="85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1484132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2" presetClass="entr" presetSubtype="8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2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2" presetClass="entr" presetSubtype="8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4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/>
      <p:bldP spid="5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roup 105">
            <a:extLst>
              <a:ext uri="{FF2B5EF4-FFF2-40B4-BE49-F238E27FC236}">
                <a16:creationId xmlns:a16="http://schemas.microsoft.com/office/drawing/2014/main" id="{02D9C657-C841-4D48-9CF3-F87B3F03FE1A}"/>
              </a:ext>
            </a:extLst>
          </p:cNvPr>
          <p:cNvGrpSpPr/>
          <p:nvPr/>
        </p:nvGrpSpPr>
        <p:grpSpPr>
          <a:xfrm>
            <a:off x="8974871" y="2070384"/>
            <a:ext cx="3276463" cy="1012780"/>
            <a:chOff x="2297326" y="2910882"/>
            <a:chExt cx="4794580" cy="1012780"/>
          </a:xfrm>
        </p:grpSpPr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D1F9D72A-525F-41AC-B523-83D340482A87}"/>
                </a:ext>
              </a:extLst>
            </p:cNvPr>
            <p:cNvSpPr txBox="1"/>
            <p:nvPr/>
          </p:nvSpPr>
          <p:spPr>
            <a:xfrm>
              <a:off x="2297326" y="29108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1EAD10F9-B4D4-4C9F-A049-57386A52F2E5}"/>
                </a:ext>
              </a:extLst>
            </p:cNvPr>
            <p:cNvSpPr txBox="1"/>
            <p:nvPr/>
          </p:nvSpPr>
          <p:spPr>
            <a:xfrm>
              <a:off x="2297326" y="32773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231E5E59-5212-4041-ACDD-E5A9C8D696A2}"/>
              </a:ext>
            </a:extLst>
          </p:cNvPr>
          <p:cNvGrpSpPr/>
          <p:nvPr/>
        </p:nvGrpSpPr>
        <p:grpSpPr>
          <a:xfrm>
            <a:off x="8448970" y="5017451"/>
            <a:ext cx="3276463" cy="1012780"/>
            <a:chOff x="2297326" y="2910882"/>
            <a:chExt cx="4794580" cy="1012780"/>
          </a:xfrm>
        </p:grpSpPr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B9423617-48D2-4BE2-A005-C1DC7D2B5381}"/>
                </a:ext>
              </a:extLst>
            </p:cNvPr>
            <p:cNvSpPr txBox="1"/>
            <p:nvPr/>
          </p:nvSpPr>
          <p:spPr>
            <a:xfrm>
              <a:off x="2297326" y="29108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65571093-A23A-48E1-A2CE-25F07AD4830D}"/>
                </a:ext>
              </a:extLst>
            </p:cNvPr>
            <p:cNvSpPr txBox="1"/>
            <p:nvPr/>
          </p:nvSpPr>
          <p:spPr>
            <a:xfrm>
              <a:off x="2297326" y="32773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29425A7C-DD45-4D30-BCE3-B37E9BA149C0}"/>
              </a:ext>
            </a:extLst>
          </p:cNvPr>
          <p:cNvGrpSpPr/>
          <p:nvPr/>
        </p:nvGrpSpPr>
        <p:grpSpPr>
          <a:xfrm>
            <a:off x="-60401" y="2070384"/>
            <a:ext cx="3277530" cy="1012780"/>
            <a:chOff x="2297326" y="2910882"/>
            <a:chExt cx="4796142" cy="1012780"/>
          </a:xfrm>
        </p:grpSpPr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FC083BBB-A99C-4025-BA00-6F63F478B768}"/>
                </a:ext>
              </a:extLst>
            </p:cNvPr>
            <p:cNvSpPr txBox="1"/>
            <p:nvPr/>
          </p:nvSpPr>
          <p:spPr>
            <a:xfrm>
              <a:off x="3116554" y="29108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CA7655BF-741B-419A-8223-A7C5C9FD9D98}"/>
                </a:ext>
              </a:extLst>
            </p:cNvPr>
            <p:cNvSpPr txBox="1"/>
            <p:nvPr/>
          </p:nvSpPr>
          <p:spPr>
            <a:xfrm>
              <a:off x="2297326" y="32773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8D86BCDE-AC91-43BC-A44F-E5C4FBA3146B}"/>
              </a:ext>
            </a:extLst>
          </p:cNvPr>
          <p:cNvGrpSpPr/>
          <p:nvPr/>
        </p:nvGrpSpPr>
        <p:grpSpPr>
          <a:xfrm>
            <a:off x="466567" y="5017451"/>
            <a:ext cx="3276463" cy="1012780"/>
            <a:chOff x="2297326" y="2910882"/>
            <a:chExt cx="4794580" cy="1012780"/>
          </a:xfrm>
        </p:grpSpPr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8298D986-7802-4343-B8B3-A428FCB022CE}"/>
                </a:ext>
              </a:extLst>
            </p:cNvPr>
            <p:cNvSpPr txBox="1"/>
            <p:nvPr/>
          </p:nvSpPr>
          <p:spPr>
            <a:xfrm>
              <a:off x="3114992" y="2910882"/>
              <a:ext cx="3976914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400" b="1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 ExtraBold" panose="00000900000000000000" pitchFamily="2" charset="0"/>
                </a:rPr>
                <a:t>Your Text Here</a:t>
              </a:r>
            </a:p>
          </p:txBody>
        </p:sp>
        <p:sp>
          <p:nvSpPr>
            <p:cNvPr id="117" name="TextBox 116">
              <a:extLst>
                <a:ext uri="{FF2B5EF4-FFF2-40B4-BE49-F238E27FC236}">
                  <a16:creationId xmlns:a16="http://schemas.microsoft.com/office/drawing/2014/main" id="{5F03FAE6-B686-4E17-B563-FCB2A2E285DB}"/>
                </a:ext>
              </a:extLst>
            </p:cNvPr>
            <p:cNvSpPr txBox="1"/>
            <p:nvPr/>
          </p:nvSpPr>
          <p:spPr>
            <a:xfrm>
              <a:off x="2297326" y="3277331"/>
              <a:ext cx="479458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Montserrat" panose="00000500000000000000" pitchFamily="2" charset="0"/>
                </a:rPr>
                <a:t>Here You Can Add Some Brief Text to Explain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2B923B89-017E-4E2E-BD2E-F0002F99EC2B}"/>
              </a:ext>
            </a:extLst>
          </p:cNvPr>
          <p:cNvGrpSpPr/>
          <p:nvPr/>
        </p:nvGrpSpPr>
        <p:grpSpPr>
          <a:xfrm>
            <a:off x="4552463" y="1858537"/>
            <a:ext cx="3088662" cy="4660758"/>
            <a:chOff x="4552463" y="1858537"/>
            <a:chExt cx="3088662" cy="4660758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DB973E7A-A3BD-4C0F-BF18-DD0BBF2506CB}"/>
                </a:ext>
              </a:extLst>
            </p:cNvPr>
            <p:cNvGrpSpPr/>
            <p:nvPr/>
          </p:nvGrpSpPr>
          <p:grpSpPr>
            <a:xfrm>
              <a:off x="4552463" y="1858537"/>
              <a:ext cx="3088662" cy="4660758"/>
              <a:chOff x="4552463" y="1858537"/>
              <a:chExt cx="3088662" cy="4660758"/>
            </a:xfrm>
          </p:grpSpPr>
          <p:sp>
            <p:nvSpPr>
              <p:cNvPr id="21" name="Freeform 5">
                <a:extLst>
                  <a:ext uri="{FF2B5EF4-FFF2-40B4-BE49-F238E27FC236}">
                    <a16:creationId xmlns:a16="http://schemas.microsoft.com/office/drawing/2014/main" id="{8172F3E3-7B5B-47BC-B064-50CF4E97BB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2463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F0F3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5" name="Freeform 5">
                <a:extLst>
                  <a:ext uri="{FF2B5EF4-FFF2-40B4-BE49-F238E27FC236}">
                    <a16:creationId xmlns:a16="http://schemas.microsoft.com/office/drawing/2014/main" id="{4523830F-B746-42F3-8F29-8240274A46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4051" y="1858537"/>
                <a:ext cx="3087074" cy="4660758"/>
              </a:xfrm>
              <a:custGeom>
                <a:avLst/>
                <a:gdLst>
                  <a:gd name="T0" fmla="*/ 546 w 1091"/>
                  <a:gd name="T1" fmla="*/ 0 h 1649"/>
                  <a:gd name="T2" fmla="*/ 0 w 1091"/>
                  <a:gd name="T3" fmla="*/ 552 h 1649"/>
                  <a:gd name="T4" fmla="*/ 168 w 1091"/>
                  <a:gd name="T5" fmla="*/ 950 h 1649"/>
                  <a:gd name="T6" fmla="*/ 261 w 1091"/>
                  <a:gd name="T7" fmla="*/ 1103 h 1649"/>
                  <a:gd name="T8" fmla="*/ 267 w 1091"/>
                  <a:gd name="T9" fmla="*/ 1128 h 1649"/>
                  <a:gd name="T10" fmla="*/ 279 w 1091"/>
                  <a:gd name="T11" fmla="*/ 1286 h 1649"/>
                  <a:gd name="T12" fmla="*/ 278 w 1091"/>
                  <a:gd name="T13" fmla="*/ 1290 h 1649"/>
                  <a:gd name="T14" fmla="*/ 290 w 1091"/>
                  <a:gd name="T15" fmla="*/ 1332 h 1649"/>
                  <a:gd name="T16" fmla="*/ 290 w 1091"/>
                  <a:gd name="T17" fmla="*/ 1354 h 1649"/>
                  <a:gd name="T18" fmla="*/ 279 w 1091"/>
                  <a:gd name="T19" fmla="*/ 1392 h 1649"/>
                  <a:gd name="T20" fmla="*/ 288 w 1091"/>
                  <a:gd name="T21" fmla="*/ 1429 h 1649"/>
                  <a:gd name="T22" fmla="*/ 288 w 1091"/>
                  <a:gd name="T23" fmla="*/ 1449 h 1649"/>
                  <a:gd name="T24" fmla="*/ 279 w 1091"/>
                  <a:gd name="T25" fmla="*/ 1486 h 1649"/>
                  <a:gd name="T26" fmla="*/ 324 w 1091"/>
                  <a:gd name="T27" fmla="*/ 1554 h 1649"/>
                  <a:gd name="T28" fmla="*/ 337 w 1091"/>
                  <a:gd name="T29" fmla="*/ 1575 h 1649"/>
                  <a:gd name="T30" fmla="*/ 337 w 1091"/>
                  <a:gd name="T31" fmla="*/ 1575 h 1649"/>
                  <a:gd name="T32" fmla="*/ 411 w 1091"/>
                  <a:gd name="T33" fmla="*/ 1649 h 1649"/>
                  <a:gd name="T34" fmla="*/ 680 w 1091"/>
                  <a:gd name="T35" fmla="*/ 1649 h 1649"/>
                  <a:gd name="T36" fmla="*/ 754 w 1091"/>
                  <a:gd name="T37" fmla="*/ 1575 h 1649"/>
                  <a:gd name="T38" fmla="*/ 754 w 1091"/>
                  <a:gd name="T39" fmla="*/ 1575 h 1649"/>
                  <a:gd name="T40" fmla="*/ 768 w 1091"/>
                  <a:gd name="T41" fmla="*/ 1554 h 1649"/>
                  <a:gd name="T42" fmla="*/ 813 w 1091"/>
                  <a:gd name="T43" fmla="*/ 1486 h 1649"/>
                  <a:gd name="T44" fmla="*/ 803 w 1091"/>
                  <a:gd name="T45" fmla="*/ 1449 h 1649"/>
                  <a:gd name="T46" fmla="*/ 803 w 1091"/>
                  <a:gd name="T47" fmla="*/ 1429 h 1649"/>
                  <a:gd name="T48" fmla="*/ 813 w 1091"/>
                  <a:gd name="T49" fmla="*/ 1392 h 1649"/>
                  <a:gd name="T50" fmla="*/ 802 w 1091"/>
                  <a:gd name="T51" fmla="*/ 1354 h 1649"/>
                  <a:gd name="T52" fmla="*/ 801 w 1091"/>
                  <a:gd name="T53" fmla="*/ 1332 h 1649"/>
                  <a:gd name="T54" fmla="*/ 813 w 1091"/>
                  <a:gd name="T55" fmla="*/ 1290 h 1649"/>
                  <a:gd name="T56" fmla="*/ 813 w 1091"/>
                  <a:gd name="T57" fmla="*/ 1286 h 1649"/>
                  <a:gd name="T58" fmla="*/ 824 w 1091"/>
                  <a:gd name="T59" fmla="*/ 1129 h 1649"/>
                  <a:gd name="T60" fmla="*/ 830 w 1091"/>
                  <a:gd name="T61" fmla="*/ 1103 h 1649"/>
                  <a:gd name="T62" fmla="*/ 924 w 1091"/>
                  <a:gd name="T63" fmla="*/ 950 h 1649"/>
                  <a:gd name="T64" fmla="*/ 1091 w 1091"/>
                  <a:gd name="T65" fmla="*/ 552 h 1649"/>
                  <a:gd name="T66" fmla="*/ 546 w 1091"/>
                  <a:gd name="T67" fmla="*/ 0 h 16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091" h="1649">
                    <a:moveTo>
                      <a:pt x="546" y="0"/>
                    </a:moveTo>
                    <a:cubicBezTo>
                      <a:pt x="245" y="0"/>
                      <a:pt x="0" y="248"/>
                      <a:pt x="0" y="552"/>
                    </a:cubicBezTo>
                    <a:cubicBezTo>
                      <a:pt x="0" y="704"/>
                      <a:pt x="60" y="845"/>
                      <a:pt x="168" y="950"/>
                    </a:cubicBezTo>
                    <a:cubicBezTo>
                      <a:pt x="213" y="994"/>
                      <a:pt x="245" y="1047"/>
                      <a:pt x="261" y="1103"/>
                    </a:cubicBezTo>
                    <a:cubicBezTo>
                      <a:pt x="263" y="1112"/>
                      <a:pt x="265" y="1120"/>
                      <a:pt x="267" y="1128"/>
                    </a:cubicBezTo>
                    <a:cubicBezTo>
                      <a:pt x="277" y="1180"/>
                      <a:pt x="281" y="1233"/>
                      <a:pt x="279" y="1286"/>
                    </a:cubicBezTo>
                    <a:cubicBezTo>
                      <a:pt x="278" y="1288"/>
                      <a:pt x="278" y="1289"/>
                      <a:pt x="278" y="1290"/>
                    </a:cubicBezTo>
                    <a:cubicBezTo>
                      <a:pt x="278" y="1305"/>
                      <a:pt x="283" y="1320"/>
                      <a:pt x="290" y="1332"/>
                    </a:cubicBezTo>
                    <a:cubicBezTo>
                      <a:pt x="294" y="1339"/>
                      <a:pt x="294" y="1347"/>
                      <a:pt x="290" y="1354"/>
                    </a:cubicBezTo>
                    <a:cubicBezTo>
                      <a:pt x="283" y="1365"/>
                      <a:pt x="279" y="1378"/>
                      <a:pt x="279" y="1392"/>
                    </a:cubicBezTo>
                    <a:cubicBezTo>
                      <a:pt x="279" y="1406"/>
                      <a:pt x="282" y="1418"/>
                      <a:pt x="288" y="1429"/>
                    </a:cubicBezTo>
                    <a:cubicBezTo>
                      <a:pt x="292" y="1435"/>
                      <a:pt x="292" y="1443"/>
                      <a:pt x="288" y="1449"/>
                    </a:cubicBezTo>
                    <a:cubicBezTo>
                      <a:pt x="282" y="1460"/>
                      <a:pt x="279" y="1473"/>
                      <a:pt x="279" y="1486"/>
                    </a:cubicBezTo>
                    <a:cubicBezTo>
                      <a:pt x="279" y="1516"/>
                      <a:pt x="297" y="1543"/>
                      <a:pt x="324" y="1554"/>
                    </a:cubicBezTo>
                    <a:cubicBezTo>
                      <a:pt x="332" y="1558"/>
                      <a:pt x="337" y="1566"/>
                      <a:pt x="337" y="1575"/>
                    </a:cubicBezTo>
                    <a:cubicBezTo>
                      <a:pt x="337" y="1575"/>
                      <a:pt x="337" y="1575"/>
                      <a:pt x="337" y="1575"/>
                    </a:cubicBezTo>
                    <a:cubicBezTo>
                      <a:pt x="337" y="1616"/>
                      <a:pt x="370" y="1649"/>
                      <a:pt x="411" y="1649"/>
                    </a:cubicBezTo>
                    <a:cubicBezTo>
                      <a:pt x="680" y="1649"/>
                      <a:pt x="680" y="1649"/>
                      <a:pt x="680" y="1649"/>
                    </a:cubicBezTo>
                    <a:cubicBezTo>
                      <a:pt x="721" y="1649"/>
                      <a:pt x="754" y="1616"/>
                      <a:pt x="754" y="1575"/>
                    </a:cubicBezTo>
                    <a:cubicBezTo>
                      <a:pt x="754" y="1575"/>
                      <a:pt x="754" y="1575"/>
                      <a:pt x="754" y="1575"/>
                    </a:cubicBezTo>
                    <a:cubicBezTo>
                      <a:pt x="754" y="1566"/>
                      <a:pt x="760" y="1558"/>
                      <a:pt x="768" y="1554"/>
                    </a:cubicBezTo>
                    <a:cubicBezTo>
                      <a:pt x="794" y="1543"/>
                      <a:pt x="813" y="1516"/>
                      <a:pt x="813" y="1486"/>
                    </a:cubicBezTo>
                    <a:cubicBezTo>
                      <a:pt x="813" y="1473"/>
                      <a:pt x="809" y="1460"/>
                      <a:pt x="803" y="1449"/>
                    </a:cubicBezTo>
                    <a:cubicBezTo>
                      <a:pt x="799" y="1443"/>
                      <a:pt x="799" y="1435"/>
                      <a:pt x="803" y="1429"/>
                    </a:cubicBezTo>
                    <a:cubicBezTo>
                      <a:pt x="809" y="1418"/>
                      <a:pt x="813" y="1406"/>
                      <a:pt x="813" y="1392"/>
                    </a:cubicBezTo>
                    <a:cubicBezTo>
                      <a:pt x="813" y="1378"/>
                      <a:pt x="809" y="1365"/>
                      <a:pt x="802" y="1354"/>
                    </a:cubicBezTo>
                    <a:cubicBezTo>
                      <a:pt x="798" y="1347"/>
                      <a:pt x="797" y="1339"/>
                      <a:pt x="801" y="1332"/>
                    </a:cubicBezTo>
                    <a:cubicBezTo>
                      <a:pt x="809" y="1320"/>
                      <a:pt x="813" y="1305"/>
                      <a:pt x="813" y="1290"/>
                    </a:cubicBezTo>
                    <a:cubicBezTo>
                      <a:pt x="813" y="1289"/>
                      <a:pt x="813" y="1288"/>
                      <a:pt x="813" y="1286"/>
                    </a:cubicBezTo>
                    <a:cubicBezTo>
                      <a:pt x="811" y="1233"/>
                      <a:pt x="815" y="1180"/>
                      <a:pt x="824" y="1129"/>
                    </a:cubicBezTo>
                    <a:cubicBezTo>
                      <a:pt x="826" y="1120"/>
                      <a:pt x="828" y="1112"/>
                      <a:pt x="830" y="1103"/>
                    </a:cubicBezTo>
                    <a:cubicBezTo>
                      <a:pt x="846" y="1047"/>
                      <a:pt x="878" y="994"/>
                      <a:pt x="924" y="950"/>
                    </a:cubicBezTo>
                    <a:cubicBezTo>
                      <a:pt x="1032" y="845"/>
                      <a:pt x="1091" y="704"/>
                      <a:pt x="1091" y="552"/>
                    </a:cubicBezTo>
                    <a:cubicBezTo>
                      <a:pt x="1091" y="248"/>
                      <a:pt x="846" y="0"/>
                      <a:pt x="546" y="0"/>
                    </a:cubicBezTo>
                    <a:close/>
                  </a:path>
                </a:pathLst>
              </a:custGeom>
              <a:solidFill>
                <a:srgbClr val="ECF0F3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94343A8A-4B0A-4644-B7E4-3B7731D6155D}"/>
                </a:ext>
              </a:extLst>
            </p:cNvPr>
            <p:cNvGrpSpPr/>
            <p:nvPr/>
          </p:nvGrpSpPr>
          <p:grpSpPr>
            <a:xfrm>
              <a:off x="4667104" y="1974604"/>
              <a:ext cx="2860969" cy="4431639"/>
              <a:chOff x="4667104" y="1974604"/>
              <a:chExt cx="2860969" cy="4431639"/>
            </a:xfrm>
          </p:grpSpPr>
          <p:sp>
            <p:nvSpPr>
              <p:cNvPr id="6" name="Freeform 6">
                <a:extLst>
                  <a:ext uri="{FF2B5EF4-FFF2-40B4-BE49-F238E27FC236}">
                    <a16:creationId xmlns:a16="http://schemas.microsoft.com/office/drawing/2014/main" id="{968F5D1E-13F9-4237-971C-4D2B352269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696276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6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6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" name="Freeform 7">
                <a:extLst>
                  <a:ext uri="{FF2B5EF4-FFF2-40B4-BE49-F238E27FC236}">
                    <a16:creationId xmlns:a16="http://schemas.microsoft.com/office/drawing/2014/main" id="{384248AB-C1CF-4640-999A-18BF1654AE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56960" y="5961572"/>
                <a:ext cx="1284271" cy="192942"/>
              </a:xfrm>
              <a:custGeom>
                <a:avLst/>
                <a:gdLst>
                  <a:gd name="T0" fmla="*/ 420 w 454"/>
                  <a:gd name="T1" fmla="*/ 68 h 68"/>
                  <a:gd name="T2" fmla="*/ 34 w 454"/>
                  <a:gd name="T3" fmla="*/ 68 h 68"/>
                  <a:gd name="T4" fmla="*/ 0 w 454"/>
                  <a:gd name="T5" fmla="*/ 34 h 68"/>
                  <a:gd name="T6" fmla="*/ 0 w 454"/>
                  <a:gd name="T7" fmla="*/ 34 h 68"/>
                  <a:gd name="T8" fmla="*/ 34 w 454"/>
                  <a:gd name="T9" fmla="*/ 0 h 68"/>
                  <a:gd name="T10" fmla="*/ 420 w 454"/>
                  <a:gd name="T11" fmla="*/ 0 h 68"/>
                  <a:gd name="T12" fmla="*/ 454 w 454"/>
                  <a:gd name="T13" fmla="*/ 34 h 68"/>
                  <a:gd name="T14" fmla="*/ 454 w 454"/>
                  <a:gd name="T15" fmla="*/ 34 h 68"/>
                  <a:gd name="T16" fmla="*/ 420 w 454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54" h="68">
                    <a:moveTo>
                      <a:pt x="420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420" y="0"/>
                      <a:pt x="420" y="0"/>
                      <a:pt x="420" y="0"/>
                    </a:cubicBezTo>
                    <a:cubicBezTo>
                      <a:pt x="439" y="0"/>
                      <a:pt x="454" y="15"/>
                      <a:pt x="454" y="34"/>
                    </a:cubicBezTo>
                    <a:cubicBezTo>
                      <a:pt x="454" y="34"/>
                      <a:pt x="454" y="34"/>
                      <a:pt x="454" y="34"/>
                    </a:cubicBezTo>
                    <a:cubicBezTo>
                      <a:pt x="454" y="53"/>
                      <a:pt x="439" y="68"/>
                      <a:pt x="420" y="6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" name="Freeform 8">
                <a:extLst>
                  <a:ext uri="{FF2B5EF4-FFF2-40B4-BE49-F238E27FC236}">
                    <a16:creationId xmlns:a16="http://schemas.microsoft.com/office/drawing/2014/main" id="{82347D8F-1A53-407E-B16A-C7C0B78F38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21262" y="6213301"/>
                <a:ext cx="952652" cy="192942"/>
              </a:xfrm>
              <a:custGeom>
                <a:avLst/>
                <a:gdLst>
                  <a:gd name="T0" fmla="*/ 303 w 337"/>
                  <a:gd name="T1" fmla="*/ 68 h 68"/>
                  <a:gd name="T2" fmla="*/ 34 w 337"/>
                  <a:gd name="T3" fmla="*/ 68 h 68"/>
                  <a:gd name="T4" fmla="*/ 0 w 337"/>
                  <a:gd name="T5" fmla="*/ 34 h 68"/>
                  <a:gd name="T6" fmla="*/ 0 w 337"/>
                  <a:gd name="T7" fmla="*/ 34 h 68"/>
                  <a:gd name="T8" fmla="*/ 34 w 337"/>
                  <a:gd name="T9" fmla="*/ 0 h 68"/>
                  <a:gd name="T10" fmla="*/ 303 w 337"/>
                  <a:gd name="T11" fmla="*/ 0 h 68"/>
                  <a:gd name="T12" fmla="*/ 337 w 337"/>
                  <a:gd name="T13" fmla="*/ 34 h 68"/>
                  <a:gd name="T14" fmla="*/ 337 w 337"/>
                  <a:gd name="T15" fmla="*/ 34 h 68"/>
                  <a:gd name="T16" fmla="*/ 303 w 337"/>
                  <a:gd name="T17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37" h="68">
                    <a:moveTo>
                      <a:pt x="303" y="68"/>
                    </a:moveTo>
                    <a:cubicBezTo>
                      <a:pt x="34" y="68"/>
                      <a:pt x="34" y="68"/>
                      <a:pt x="34" y="68"/>
                    </a:cubicBezTo>
                    <a:cubicBezTo>
                      <a:pt x="15" y="68"/>
                      <a:pt x="0" y="53"/>
                      <a:pt x="0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15"/>
                      <a:pt x="15" y="0"/>
                      <a:pt x="34" y="0"/>
                    </a:cubicBezTo>
                    <a:cubicBezTo>
                      <a:pt x="303" y="0"/>
                      <a:pt x="303" y="0"/>
                      <a:pt x="303" y="0"/>
                    </a:cubicBezTo>
                    <a:cubicBezTo>
                      <a:pt x="322" y="0"/>
                      <a:pt x="337" y="15"/>
                      <a:pt x="337" y="34"/>
                    </a:cubicBezTo>
                    <a:cubicBezTo>
                      <a:pt x="337" y="34"/>
                      <a:pt x="337" y="34"/>
                      <a:pt x="337" y="34"/>
                    </a:cubicBezTo>
                    <a:cubicBezTo>
                      <a:pt x="337" y="53"/>
                      <a:pt x="322" y="68"/>
                      <a:pt x="303" y="68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9">
                <a:extLst>
                  <a:ext uri="{FF2B5EF4-FFF2-40B4-BE49-F238E27FC236}">
                    <a16:creationId xmlns:a16="http://schemas.microsoft.com/office/drawing/2014/main" id="{2AAE6DFA-ADBA-4F58-A75D-D9B97D616F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67547" y="4526565"/>
                <a:ext cx="857689" cy="1098866"/>
              </a:xfrm>
              <a:custGeom>
                <a:avLst/>
                <a:gdLst>
                  <a:gd name="T0" fmla="*/ 0 w 303"/>
                  <a:gd name="T1" fmla="*/ 0 h 389"/>
                  <a:gd name="T2" fmla="*/ 303 w 303"/>
                  <a:gd name="T3" fmla="*/ 0 h 389"/>
                  <a:gd name="T4" fmla="*/ 303 w 303"/>
                  <a:gd name="T5" fmla="*/ 389 h 389"/>
                  <a:gd name="T6" fmla="*/ 144 w 303"/>
                  <a:gd name="T7" fmla="*/ 389 h 389"/>
                  <a:gd name="T8" fmla="*/ 117 w 303"/>
                  <a:gd name="T9" fmla="*/ 379 h 389"/>
                  <a:gd name="T10" fmla="*/ 101 w 303"/>
                  <a:gd name="T11" fmla="*/ 346 h 389"/>
                  <a:gd name="T12" fmla="*/ 102 w 303"/>
                  <a:gd name="T13" fmla="*/ 344 h 389"/>
                  <a:gd name="T14" fmla="*/ 89 w 303"/>
                  <a:gd name="T15" fmla="*/ 177 h 389"/>
                  <a:gd name="T16" fmla="*/ 83 w 303"/>
                  <a:gd name="T17" fmla="*/ 149 h 389"/>
                  <a:gd name="T18" fmla="*/ 0 w 303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3" h="389">
                    <a:moveTo>
                      <a:pt x="0" y="0"/>
                    </a:moveTo>
                    <a:cubicBezTo>
                      <a:pt x="303" y="0"/>
                      <a:pt x="303" y="0"/>
                      <a:pt x="303" y="0"/>
                    </a:cubicBezTo>
                    <a:cubicBezTo>
                      <a:pt x="303" y="389"/>
                      <a:pt x="303" y="389"/>
                      <a:pt x="303" y="389"/>
                    </a:cubicBezTo>
                    <a:cubicBezTo>
                      <a:pt x="144" y="389"/>
                      <a:pt x="144" y="389"/>
                      <a:pt x="144" y="389"/>
                    </a:cubicBezTo>
                    <a:cubicBezTo>
                      <a:pt x="134" y="389"/>
                      <a:pt x="125" y="385"/>
                      <a:pt x="117" y="379"/>
                    </a:cubicBezTo>
                    <a:cubicBezTo>
                      <a:pt x="107" y="371"/>
                      <a:pt x="101" y="359"/>
                      <a:pt x="101" y="346"/>
                    </a:cubicBezTo>
                    <a:cubicBezTo>
                      <a:pt x="101" y="346"/>
                      <a:pt x="101" y="345"/>
                      <a:pt x="102" y="344"/>
                    </a:cubicBezTo>
                    <a:cubicBezTo>
                      <a:pt x="104" y="298"/>
                      <a:pt x="102" y="241"/>
                      <a:pt x="89" y="177"/>
                    </a:cubicBezTo>
                    <a:cubicBezTo>
                      <a:pt x="87" y="167"/>
                      <a:pt x="85" y="158"/>
                      <a:pt x="83" y="149"/>
                    </a:cubicBezTo>
                    <a:cubicBezTo>
                      <a:pt x="67" y="93"/>
                      <a:pt x="38" y="43"/>
                      <a:pt x="0" y="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" name="Freeform 10">
                <a:extLst>
                  <a:ext uri="{FF2B5EF4-FFF2-40B4-BE49-F238E27FC236}">
                    <a16:creationId xmlns:a16="http://schemas.microsoft.com/office/drawing/2014/main" id="{FB42EB25-7A9A-49D5-9506-5BE70EC1F2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4526565"/>
                <a:ext cx="854674" cy="1098866"/>
              </a:xfrm>
              <a:custGeom>
                <a:avLst/>
                <a:gdLst>
                  <a:gd name="T0" fmla="*/ 0 w 302"/>
                  <a:gd name="T1" fmla="*/ 0 h 389"/>
                  <a:gd name="T2" fmla="*/ 302 w 302"/>
                  <a:gd name="T3" fmla="*/ 0 h 389"/>
                  <a:gd name="T4" fmla="*/ 220 w 302"/>
                  <a:gd name="T5" fmla="*/ 149 h 389"/>
                  <a:gd name="T6" fmla="*/ 213 w 302"/>
                  <a:gd name="T7" fmla="*/ 177 h 389"/>
                  <a:gd name="T8" fmla="*/ 201 w 302"/>
                  <a:gd name="T9" fmla="*/ 344 h 389"/>
                  <a:gd name="T10" fmla="*/ 201 w 302"/>
                  <a:gd name="T11" fmla="*/ 346 h 389"/>
                  <a:gd name="T12" fmla="*/ 186 w 302"/>
                  <a:gd name="T13" fmla="*/ 379 h 389"/>
                  <a:gd name="T14" fmla="*/ 159 w 302"/>
                  <a:gd name="T15" fmla="*/ 389 h 389"/>
                  <a:gd name="T16" fmla="*/ 0 w 302"/>
                  <a:gd name="T17" fmla="*/ 389 h 389"/>
                  <a:gd name="T18" fmla="*/ 0 w 302"/>
                  <a:gd name="T19" fmla="*/ 0 h 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02" h="389">
                    <a:moveTo>
                      <a:pt x="0" y="0"/>
                    </a:moveTo>
                    <a:cubicBezTo>
                      <a:pt x="302" y="0"/>
                      <a:pt x="302" y="0"/>
                      <a:pt x="302" y="0"/>
                    </a:cubicBezTo>
                    <a:cubicBezTo>
                      <a:pt x="264" y="43"/>
                      <a:pt x="235" y="93"/>
                      <a:pt x="220" y="149"/>
                    </a:cubicBezTo>
                    <a:cubicBezTo>
                      <a:pt x="217" y="158"/>
                      <a:pt x="215" y="167"/>
                      <a:pt x="213" y="177"/>
                    </a:cubicBezTo>
                    <a:cubicBezTo>
                      <a:pt x="201" y="241"/>
                      <a:pt x="199" y="298"/>
                      <a:pt x="201" y="344"/>
                    </a:cubicBezTo>
                    <a:cubicBezTo>
                      <a:pt x="201" y="345"/>
                      <a:pt x="201" y="346"/>
                      <a:pt x="201" y="346"/>
                    </a:cubicBezTo>
                    <a:cubicBezTo>
                      <a:pt x="201" y="359"/>
                      <a:pt x="195" y="371"/>
                      <a:pt x="186" y="379"/>
                    </a:cubicBezTo>
                    <a:cubicBezTo>
                      <a:pt x="178" y="385"/>
                      <a:pt x="168" y="389"/>
                      <a:pt x="159" y="389"/>
                    </a:cubicBezTo>
                    <a:cubicBezTo>
                      <a:pt x="0" y="389"/>
                      <a:pt x="0" y="389"/>
                      <a:pt x="0" y="389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1">
                <a:extLst>
                  <a:ext uri="{FF2B5EF4-FFF2-40B4-BE49-F238E27FC236}">
                    <a16:creationId xmlns:a16="http://schemas.microsoft.com/office/drawing/2014/main" id="{49EA5D77-8C75-49A1-9A58-E02EC3D5D93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712324" y="1974604"/>
                <a:ext cx="1312911" cy="1082285"/>
              </a:xfrm>
              <a:custGeom>
                <a:avLst/>
                <a:gdLst>
                  <a:gd name="T0" fmla="*/ 464 w 464"/>
                  <a:gd name="T1" fmla="*/ 0 h 383"/>
                  <a:gd name="T2" fmla="*/ 464 w 464"/>
                  <a:gd name="T3" fmla="*/ 383 h 383"/>
                  <a:gd name="T4" fmla="*/ 0 w 464"/>
                  <a:gd name="T5" fmla="*/ 383 h 383"/>
                  <a:gd name="T6" fmla="*/ 464 w 464"/>
                  <a:gd name="T7" fmla="*/ 0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4" h="383">
                    <a:moveTo>
                      <a:pt x="464" y="0"/>
                    </a:moveTo>
                    <a:cubicBezTo>
                      <a:pt x="464" y="383"/>
                      <a:pt x="464" y="383"/>
                      <a:pt x="464" y="383"/>
                    </a:cubicBezTo>
                    <a:cubicBezTo>
                      <a:pt x="0" y="383"/>
                      <a:pt x="0" y="383"/>
                      <a:pt x="0" y="383"/>
                    </a:cubicBezTo>
                    <a:cubicBezTo>
                      <a:pt x="54" y="170"/>
                      <a:pt x="240" y="11"/>
                      <a:pt x="464" y="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" name="Freeform 12">
                <a:extLst>
                  <a:ext uri="{FF2B5EF4-FFF2-40B4-BE49-F238E27FC236}">
                    <a16:creationId xmlns:a16="http://schemas.microsoft.com/office/drawing/2014/main" id="{0A4666AA-0EFC-4507-B2F2-8980B150E6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1974604"/>
                <a:ext cx="1309897" cy="1082285"/>
              </a:xfrm>
              <a:custGeom>
                <a:avLst/>
                <a:gdLst>
                  <a:gd name="T0" fmla="*/ 463 w 463"/>
                  <a:gd name="T1" fmla="*/ 383 h 383"/>
                  <a:gd name="T2" fmla="*/ 0 w 463"/>
                  <a:gd name="T3" fmla="*/ 383 h 383"/>
                  <a:gd name="T4" fmla="*/ 0 w 463"/>
                  <a:gd name="T5" fmla="*/ 0 h 383"/>
                  <a:gd name="T6" fmla="*/ 463 w 463"/>
                  <a:gd name="T7" fmla="*/ 383 h 3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3" h="383">
                    <a:moveTo>
                      <a:pt x="463" y="383"/>
                    </a:moveTo>
                    <a:cubicBezTo>
                      <a:pt x="0" y="383"/>
                      <a:pt x="0" y="383"/>
                      <a:pt x="0" y="38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224" y="11"/>
                      <a:pt x="409" y="170"/>
                      <a:pt x="463" y="383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3">
                <a:extLst>
                  <a:ext uri="{FF2B5EF4-FFF2-40B4-BE49-F238E27FC236}">
                    <a16:creationId xmlns:a16="http://schemas.microsoft.com/office/drawing/2014/main" id="{37F367A7-0D1B-4EC7-B95B-F7D3A58DAA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67104" y="3204610"/>
                <a:ext cx="1358132" cy="1175741"/>
              </a:xfrm>
              <a:custGeom>
                <a:avLst/>
                <a:gdLst>
                  <a:gd name="T0" fmla="*/ 6 w 480"/>
                  <a:gd name="T1" fmla="*/ 0 h 416"/>
                  <a:gd name="T2" fmla="*/ 480 w 480"/>
                  <a:gd name="T3" fmla="*/ 0 h 416"/>
                  <a:gd name="T4" fmla="*/ 480 w 480"/>
                  <a:gd name="T5" fmla="*/ 416 h 416"/>
                  <a:gd name="T6" fmla="*/ 128 w 480"/>
                  <a:gd name="T7" fmla="*/ 416 h 416"/>
                  <a:gd name="T8" fmla="*/ 0 w 480"/>
                  <a:gd name="T9" fmla="*/ 76 h 416"/>
                  <a:gd name="T10" fmla="*/ 6 w 480"/>
                  <a:gd name="T11" fmla="*/ 0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80" h="416">
                    <a:moveTo>
                      <a:pt x="6" y="0"/>
                    </a:moveTo>
                    <a:cubicBezTo>
                      <a:pt x="480" y="0"/>
                      <a:pt x="480" y="0"/>
                      <a:pt x="480" y="0"/>
                    </a:cubicBezTo>
                    <a:cubicBezTo>
                      <a:pt x="480" y="416"/>
                      <a:pt x="480" y="416"/>
                      <a:pt x="480" y="416"/>
                    </a:cubicBezTo>
                    <a:cubicBezTo>
                      <a:pt x="128" y="416"/>
                      <a:pt x="128" y="416"/>
                      <a:pt x="128" y="416"/>
                    </a:cubicBezTo>
                    <a:cubicBezTo>
                      <a:pt x="49" y="326"/>
                      <a:pt x="0" y="207"/>
                      <a:pt x="0" y="76"/>
                    </a:cubicBezTo>
                    <a:cubicBezTo>
                      <a:pt x="0" y="50"/>
                      <a:pt x="2" y="25"/>
                      <a:pt x="6" y="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14">
                <a:extLst>
                  <a:ext uri="{FF2B5EF4-FFF2-40B4-BE49-F238E27FC236}">
                    <a16:creationId xmlns:a16="http://schemas.microsoft.com/office/drawing/2014/main" id="{C2B54D43-B10E-4D52-B283-5762D08286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2956" y="3204610"/>
                <a:ext cx="1355117" cy="1175741"/>
              </a:xfrm>
              <a:custGeom>
                <a:avLst/>
                <a:gdLst>
                  <a:gd name="T0" fmla="*/ 479 w 479"/>
                  <a:gd name="T1" fmla="*/ 76 h 416"/>
                  <a:gd name="T2" fmla="*/ 352 w 479"/>
                  <a:gd name="T3" fmla="*/ 416 h 416"/>
                  <a:gd name="T4" fmla="*/ 0 w 479"/>
                  <a:gd name="T5" fmla="*/ 416 h 416"/>
                  <a:gd name="T6" fmla="*/ 0 w 479"/>
                  <a:gd name="T7" fmla="*/ 0 h 416"/>
                  <a:gd name="T8" fmla="*/ 474 w 479"/>
                  <a:gd name="T9" fmla="*/ 0 h 416"/>
                  <a:gd name="T10" fmla="*/ 479 w 479"/>
                  <a:gd name="T11" fmla="*/ 76 h 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79" h="416">
                    <a:moveTo>
                      <a:pt x="479" y="76"/>
                    </a:moveTo>
                    <a:cubicBezTo>
                      <a:pt x="479" y="207"/>
                      <a:pt x="431" y="326"/>
                      <a:pt x="352" y="416"/>
                    </a:cubicBezTo>
                    <a:cubicBezTo>
                      <a:pt x="0" y="416"/>
                      <a:pt x="0" y="416"/>
                      <a:pt x="0" y="416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4" y="0"/>
                      <a:pt x="474" y="0"/>
                      <a:pt x="474" y="0"/>
                    </a:cubicBezTo>
                    <a:cubicBezTo>
                      <a:pt x="477" y="25"/>
                      <a:pt x="479" y="50"/>
                      <a:pt x="479" y="76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5CA17E4D-98FA-4240-90A1-7928909B551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Bulb Infographics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1903461-99A4-4D44-85B3-9E71D1BBF00B}"/>
              </a:ext>
            </a:extLst>
          </p:cNvPr>
          <p:cNvSpPr txBox="1"/>
          <p:nvPr/>
        </p:nvSpPr>
        <p:spPr>
          <a:xfrm>
            <a:off x="2104799" y="8714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2620B91-0CB7-4B28-A76E-BCFA82A4CC94}"/>
              </a:ext>
            </a:extLst>
          </p:cNvPr>
          <p:cNvGrpSpPr/>
          <p:nvPr/>
        </p:nvGrpSpPr>
        <p:grpSpPr>
          <a:xfrm>
            <a:off x="3371429" y="2103114"/>
            <a:ext cx="1024350" cy="1026940"/>
            <a:chOff x="3959039" y="2041445"/>
            <a:chExt cx="1024350" cy="1026940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1700E07-A806-4E1E-B497-125D07230C3D}"/>
                </a:ext>
              </a:extLst>
            </p:cNvPr>
            <p:cNvGrpSpPr/>
            <p:nvPr/>
          </p:nvGrpSpPr>
          <p:grpSpPr>
            <a:xfrm>
              <a:off x="3959039" y="2041445"/>
              <a:ext cx="1024350" cy="1026940"/>
              <a:chOff x="3396302" y="2003345"/>
              <a:chExt cx="1024350" cy="1026940"/>
            </a:xfrm>
          </p:grpSpPr>
          <p:sp>
            <p:nvSpPr>
              <p:cNvPr id="61" name="Oval 10">
                <a:extLst>
                  <a:ext uri="{FF2B5EF4-FFF2-40B4-BE49-F238E27FC236}">
                    <a16:creationId xmlns:a16="http://schemas.microsoft.com/office/drawing/2014/main" id="{531426D0-D539-4393-959B-5810ED7062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2" name="Oval 10">
                <a:extLst>
                  <a:ext uri="{FF2B5EF4-FFF2-40B4-BE49-F238E27FC236}">
                    <a16:creationId xmlns:a16="http://schemas.microsoft.com/office/drawing/2014/main" id="{C0C9915B-3F2C-4F42-BB5D-4A73AC2BBB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0" name="Oval 11">
              <a:extLst>
                <a:ext uri="{FF2B5EF4-FFF2-40B4-BE49-F238E27FC236}">
                  <a16:creationId xmlns:a16="http://schemas.microsoft.com/office/drawing/2014/main" id="{6ABA47C1-45B2-46B5-AE6C-8311B601A90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99117" y="2182078"/>
              <a:ext cx="744194" cy="745674"/>
            </a:xfrm>
            <a:prstGeom prst="ellipse">
              <a:avLst/>
            </a:prstGeom>
            <a:solidFill>
              <a:schemeClr val="tx2">
                <a:lumMod val="40000"/>
                <a:lumOff val="60000"/>
                <a:alpha val="6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124DC76E-2E4A-4FC8-875F-380D8B21566D}"/>
              </a:ext>
            </a:extLst>
          </p:cNvPr>
          <p:cNvGrpSpPr/>
          <p:nvPr/>
        </p:nvGrpSpPr>
        <p:grpSpPr>
          <a:xfrm>
            <a:off x="7796221" y="2103114"/>
            <a:ext cx="1024350" cy="1026940"/>
            <a:chOff x="7223801" y="2066845"/>
            <a:chExt cx="1024350" cy="1026940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1C086E5D-5D5C-4461-8117-A8CAC94F7663}"/>
                </a:ext>
              </a:extLst>
            </p:cNvPr>
            <p:cNvGrpSpPr/>
            <p:nvPr/>
          </p:nvGrpSpPr>
          <p:grpSpPr>
            <a:xfrm>
              <a:off x="7223801" y="2066845"/>
              <a:ext cx="1024350" cy="1026940"/>
              <a:chOff x="3396302" y="2003345"/>
              <a:chExt cx="1024350" cy="1026940"/>
            </a:xfrm>
          </p:grpSpPr>
          <p:sp>
            <p:nvSpPr>
              <p:cNvPr id="66" name="Oval 10">
                <a:extLst>
                  <a:ext uri="{FF2B5EF4-FFF2-40B4-BE49-F238E27FC236}">
                    <a16:creationId xmlns:a16="http://schemas.microsoft.com/office/drawing/2014/main" id="{AFF5BF1D-7118-455C-BD7E-A8CD3E3A7E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67" name="Oval 10">
                <a:extLst>
                  <a:ext uri="{FF2B5EF4-FFF2-40B4-BE49-F238E27FC236}">
                    <a16:creationId xmlns:a16="http://schemas.microsoft.com/office/drawing/2014/main" id="{C92D55F2-B397-400C-BDC3-5C53D37745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65" name="Oval 15">
              <a:extLst>
                <a:ext uri="{FF2B5EF4-FFF2-40B4-BE49-F238E27FC236}">
                  <a16:creationId xmlns:a16="http://schemas.microsoft.com/office/drawing/2014/main" id="{8C4AF873-736F-4FE4-B1BA-9013738208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63137" y="2207478"/>
              <a:ext cx="745678" cy="744192"/>
            </a:xfrm>
            <a:prstGeom prst="ellipse">
              <a:avLst/>
            </a:prstGeom>
            <a:solidFill>
              <a:schemeClr val="tx2">
                <a:lumMod val="40000"/>
                <a:lumOff val="60000"/>
                <a:alpha val="6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6484BE18-3E85-496C-A36F-5B409F8E0EA0}"/>
              </a:ext>
            </a:extLst>
          </p:cNvPr>
          <p:cNvGrpSpPr/>
          <p:nvPr/>
        </p:nvGrpSpPr>
        <p:grpSpPr>
          <a:xfrm>
            <a:off x="3945387" y="5012972"/>
            <a:ext cx="1024350" cy="1026940"/>
            <a:chOff x="3943850" y="5208549"/>
            <a:chExt cx="1024350" cy="1026940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6BA360E3-3A40-49ED-8A3A-4818B0340CCF}"/>
                </a:ext>
              </a:extLst>
            </p:cNvPr>
            <p:cNvGrpSpPr/>
            <p:nvPr/>
          </p:nvGrpSpPr>
          <p:grpSpPr>
            <a:xfrm>
              <a:off x="3943850" y="5208549"/>
              <a:ext cx="1024350" cy="1026940"/>
              <a:chOff x="3396302" y="2003345"/>
              <a:chExt cx="1024350" cy="1026940"/>
            </a:xfrm>
          </p:grpSpPr>
          <p:sp>
            <p:nvSpPr>
              <p:cNvPr id="71" name="Oval 10">
                <a:extLst>
                  <a:ext uri="{FF2B5EF4-FFF2-40B4-BE49-F238E27FC236}">
                    <a16:creationId xmlns:a16="http://schemas.microsoft.com/office/drawing/2014/main" id="{C1DE3083-7AC2-4523-840D-1A23A3ED88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2" name="Oval 10">
                <a:extLst>
                  <a:ext uri="{FF2B5EF4-FFF2-40B4-BE49-F238E27FC236}">
                    <a16:creationId xmlns:a16="http://schemas.microsoft.com/office/drawing/2014/main" id="{751F3418-825E-4F50-9322-CD4760C6C3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0" name="Freeform 19">
              <a:extLst>
                <a:ext uri="{FF2B5EF4-FFF2-40B4-BE49-F238E27FC236}">
                  <a16:creationId xmlns:a16="http://schemas.microsoft.com/office/drawing/2014/main" id="{C2D24EAE-D74A-46F3-A7A7-BE838F0B818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3926" y="5306405"/>
              <a:ext cx="833970" cy="834712"/>
            </a:xfrm>
            <a:custGeom>
              <a:avLst/>
              <a:gdLst>
                <a:gd name="T0" fmla="*/ 388 w 492"/>
                <a:gd name="T1" fmla="*/ 78 h 492"/>
                <a:gd name="T2" fmla="*/ 414 w 492"/>
                <a:gd name="T3" fmla="*/ 388 h 492"/>
                <a:gd name="T4" fmla="*/ 104 w 492"/>
                <a:gd name="T5" fmla="*/ 414 h 492"/>
                <a:gd name="T6" fmla="*/ 78 w 492"/>
                <a:gd name="T7" fmla="*/ 104 h 492"/>
                <a:gd name="T8" fmla="*/ 388 w 492"/>
                <a:gd name="T9" fmla="*/ 78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92" h="492">
                  <a:moveTo>
                    <a:pt x="388" y="78"/>
                  </a:moveTo>
                  <a:cubicBezTo>
                    <a:pt x="480" y="156"/>
                    <a:pt x="492" y="295"/>
                    <a:pt x="414" y="388"/>
                  </a:cubicBezTo>
                  <a:cubicBezTo>
                    <a:pt x="336" y="480"/>
                    <a:pt x="197" y="492"/>
                    <a:pt x="104" y="414"/>
                  </a:cubicBezTo>
                  <a:cubicBezTo>
                    <a:pt x="12" y="335"/>
                    <a:pt x="0" y="197"/>
                    <a:pt x="78" y="104"/>
                  </a:cubicBezTo>
                  <a:cubicBezTo>
                    <a:pt x="156" y="12"/>
                    <a:pt x="295" y="0"/>
                    <a:pt x="388" y="78"/>
                  </a:cubicBezTo>
                  <a:close/>
                </a:path>
              </a:pathLst>
            </a:custGeom>
            <a:solidFill>
              <a:schemeClr val="tx2">
                <a:lumMod val="40000"/>
                <a:lumOff val="60000"/>
                <a:alpha val="6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167D9FA7-3C27-4C92-B5B1-971BD97758DF}"/>
              </a:ext>
            </a:extLst>
          </p:cNvPr>
          <p:cNvGrpSpPr/>
          <p:nvPr/>
        </p:nvGrpSpPr>
        <p:grpSpPr>
          <a:xfrm>
            <a:off x="7222263" y="5012972"/>
            <a:ext cx="1024350" cy="1026940"/>
            <a:chOff x="7157202" y="5208549"/>
            <a:chExt cx="1024350" cy="1026940"/>
          </a:xfrm>
        </p:grpSpPr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03EBA579-07DF-4741-A56D-E2176685D54E}"/>
                </a:ext>
              </a:extLst>
            </p:cNvPr>
            <p:cNvGrpSpPr/>
            <p:nvPr/>
          </p:nvGrpSpPr>
          <p:grpSpPr>
            <a:xfrm>
              <a:off x="7157202" y="5208549"/>
              <a:ext cx="1024350" cy="1026940"/>
              <a:chOff x="3396302" y="2003345"/>
              <a:chExt cx="1024350" cy="1026940"/>
            </a:xfrm>
          </p:grpSpPr>
          <p:sp>
            <p:nvSpPr>
              <p:cNvPr id="76" name="Oval 10">
                <a:extLst>
                  <a:ext uri="{FF2B5EF4-FFF2-40B4-BE49-F238E27FC236}">
                    <a16:creationId xmlns:a16="http://schemas.microsoft.com/office/drawing/2014/main" id="{3E130CD8-6D02-4814-B5A8-F97E6FCA94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27000" dir="2700000" algn="ctr" rotWithShape="0">
                  <a:srgbClr val="D1D9E6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  <p:sp>
            <p:nvSpPr>
              <p:cNvPr id="77" name="Oval 10">
                <a:extLst>
                  <a:ext uri="{FF2B5EF4-FFF2-40B4-BE49-F238E27FC236}">
                    <a16:creationId xmlns:a16="http://schemas.microsoft.com/office/drawing/2014/main" id="{3312F92B-6012-4A97-B5ED-79FE10E6EC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6302" y="2003345"/>
                <a:ext cx="1024350" cy="1026940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90500" dist="127000" dir="13500000" algn="ctr" rotWithShape="0">
                  <a:srgbClr val="FFFFFF">
                    <a:alpha val="80000"/>
                  </a:srgb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lt1"/>
                  </a:solidFill>
                </a:endParaRPr>
              </a:p>
            </p:txBody>
          </p:sp>
        </p:grpSp>
        <p:sp>
          <p:nvSpPr>
            <p:cNvPr id="75" name="Oval 23">
              <a:extLst>
                <a:ext uri="{FF2B5EF4-FFF2-40B4-BE49-F238E27FC236}">
                  <a16:creationId xmlns:a16="http://schemas.microsoft.com/office/drawing/2014/main" id="{DFA82F86-90D4-401B-AC3F-C8D1C559F5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97280" y="5349182"/>
              <a:ext cx="744194" cy="745674"/>
            </a:xfrm>
            <a:prstGeom prst="ellipse">
              <a:avLst/>
            </a:prstGeom>
            <a:solidFill>
              <a:schemeClr val="tx2">
                <a:lumMod val="40000"/>
                <a:lumOff val="60000"/>
                <a:alpha val="6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714563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2" presetClass="entr" presetSubtype="2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>
                                        <p:cTn id="40" dur="5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2" presetClass="entr" presetSubtype="8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10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52" dur="5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" presetID="12" presetClass="entr" presetSubtype="8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64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/>
      <p:bldP spid="57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ntserrat for Neumorphic">
      <a:majorFont>
        <a:latin typeface="Montserrat Extrabold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18082</TotalTime>
  <Words>445</Words>
  <Application>Microsoft Office PowerPoint</Application>
  <PresentationFormat>Widescreen</PresentationFormat>
  <Paragraphs>61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6" baseType="lpstr">
      <vt:lpstr>Akira Expanded</vt:lpstr>
      <vt:lpstr>Arial</vt:lpstr>
      <vt:lpstr>Calibri</vt:lpstr>
      <vt:lpstr>Montserrat</vt:lpstr>
      <vt:lpstr>Montserrat Extrabold</vt:lpstr>
      <vt:lpstr>Montserrat Extrabold</vt:lpstr>
      <vt:lpstr>Poppins ExtraBold</vt:lpstr>
      <vt:lpstr>Poppins Medium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User;Slideflix</dc:creator>
  <cp:keywords>Infographics Template</cp:keywords>
  <cp:lastModifiedBy>PowerPoint School</cp:lastModifiedBy>
  <cp:revision>971</cp:revision>
  <dcterms:created xsi:type="dcterms:W3CDTF">2021-03-08T03:52:51Z</dcterms:created>
  <dcterms:modified xsi:type="dcterms:W3CDTF">2024-11-15T20:41:28Z</dcterms:modified>
</cp:coreProperties>
</file>

<file path=docProps/thumbnail.jpeg>
</file>