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87" r:id="rId2"/>
    <p:sldId id="288" r:id="rId3"/>
    <p:sldId id="289" r:id="rId4"/>
    <p:sldId id="290" r:id="rId5"/>
    <p:sldId id="291" r:id="rId6"/>
    <p:sldId id="285" r:id="rId7"/>
    <p:sldId id="266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1AEC2"/>
    <a:srgbClr val="A0C1D5"/>
    <a:srgbClr val="8EB4E3"/>
    <a:srgbClr val="F6C07E"/>
    <a:srgbClr val="F98B84"/>
    <a:srgbClr val="FEBD61"/>
    <a:srgbClr val="FF974F"/>
    <a:srgbClr val="95D7FA"/>
    <a:srgbClr val="64AEF2"/>
    <a:srgbClr val="FF598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932" autoAdjust="0"/>
    <p:restoredTop sz="96532" autoAdjust="0"/>
  </p:normalViewPr>
  <p:slideViewPr>
    <p:cSldViewPr snapToGrid="0">
      <p:cViewPr>
        <p:scale>
          <a:sx n="100" d="100"/>
          <a:sy n="100" d="100"/>
        </p:scale>
        <p:origin x="1972" y="160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91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2B7ACEDE-271E-43F8-9BA5-74094DE95C64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2818498-1015-4AE4-B011-A56AA7179526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35BA59-FC7F-49AA-9C6A-22033DBA50F5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A605B7F-B834-43F4-895F-D83F2610AB2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D98C2EE-AA1E-4CC5-8AD2-EA64D2B3310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C480CE-9F92-4B03-9439-23E5AF785F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479153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2FF2C4-CD8D-4B96-B4E9-299E1B6C4644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2588D3-6EA5-4330-B3AD-60D6014A8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9165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A2BBD5-DCA4-4BEF-96EE-B23454AC673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4BAC776-BDA4-4189-8AC7-7D0A9A9B09B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B5EC25-560A-4FCB-BC64-0B00A58701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5CFEE7-1104-4F6C-A7A7-CACB9AE48E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6BB49B-D899-451A-BFCF-F7009D91BB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201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F1EA722-F1B8-4A86-A738-BE26618F7CF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817BC68-15DB-43AF-AA07-D213023FF5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C9838E-0D0A-4325-B0E8-F6BEEDF0E0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8E24CA-0136-4DE7-A2EA-8FDE38AFF8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36846C-B54A-4D05-A66F-4FC66756E5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2580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337051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01B076-85F0-4E95-8107-6211332AB4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A2574A-66FB-4F2A-93D1-76B2744705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B034AF-7E52-4E48-8546-6CC1CD2EC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CA031A-5B99-4FCF-94EA-001E15E4B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5F21B9-B1FE-4BCF-B08A-B55DAC880A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3827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D8F6C6-0586-43F4-B336-C285E8441A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04F5A9-1424-4329-9AA8-281728D220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CE3879-B57E-49F1-9266-529B73F1F6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7618DD-AFBE-4905-A769-82B0570D0B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17BAA1-A147-4CB8-A4E0-CD85C68BBC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66030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ABD2D-E981-41A7-BD60-907E24DC72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821293-0C99-4A0A-BCA3-E413156B0A2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15505FA-41F6-4FD5-A362-2AFE4A68EB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659085-F0E1-4064-99B8-B4E59B45E5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AD5CE01-385A-401B-8F82-72DECDBFD2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0A782DC-2B94-449A-8A17-965754D81F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0109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AFED65-4438-4B07-83BD-C59F200E23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13CA77-A735-4BB4-831C-23D311A47F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B018B64-BB29-4401-93B9-BC23598D50A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6BA4288-A8A9-4EC3-9946-7DE1E895ED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59DCFF8-4585-438E-9BD1-CF943311A0D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2552A9D-FD2E-4EA9-B132-02AAAF00B8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121C4BF-0240-4C61-8BEB-898B2F0F0C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D7C339C-CACA-4AC8-8097-73EC6AC07E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354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262EE6-9D8C-4B9F-9F7E-8C8E4FE5BD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1849B21-8553-4B3A-87EC-E51B58A852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C30285F-3E3A-4DEA-AE2A-CF8185FF48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9E533A1-62A8-464B-A926-CDB0FE21C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6646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BC123-C8D6-4456-BCE1-738519A27F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B819FC8-1334-43BC-9223-3B1CC4B8E0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B973A2-EE11-43F1-B8A9-EE917639D3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23F60DC-89DC-4898-BFF5-D5F4093621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B2D8EB-93DB-41D4-82E5-EAC1CABDE2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77C852-8F6C-4414-97AE-C3CDD1A97E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9685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68A856-04F6-4F36-A420-7C653E4DB9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DC48271-7D3D-4C5D-BF56-683626FE080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F84B2C9-4935-44C2-B1E8-E0FB6358643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EC972CE-6A21-43FC-8437-7C3995FB26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985512-78D9-48C3-9182-03371CC64D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1B5D0C-5BFA-460F-A960-433644DE9A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6981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647DA4-917F-4CB1-B867-CACF8B45AE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07F93BD-61BE-4037-A20D-631690B441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A52D9-E414-400A-8BD5-502F7D7DE3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BBB6A9-0E87-443F-827A-1821ADB08E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57CB7F-FD08-44D0-997F-D870009C87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0166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F0F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6750F0B-6499-403F-9044-FCF3336A33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6203B36-B609-4A49-B7C6-47AD6A0BBB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8ED1B0-EF69-452A-B822-8CBECF64489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AF8B4A-C7AD-419A-86EA-E6465EF800E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A68AD3-E356-4150-8CF5-6C6F4C406E5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3339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6" r:id="rId7"/>
    <p:sldLayoutId id="2147483657" r:id="rId8"/>
    <p:sldLayoutId id="2147483658" r:id="rId9"/>
    <p:sldLayoutId id="2147483659" r:id="rId10"/>
    <p:sldLayoutId id="2147483670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1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49">
            <a:extLst>
              <a:ext uri="{FF2B5EF4-FFF2-40B4-BE49-F238E27FC236}">
                <a16:creationId xmlns:a16="http://schemas.microsoft.com/office/drawing/2014/main" id="{DFCB5475-C03B-4C4A-855E-D5B01B4BDE8E}"/>
              </a:ext>
            </a:extLst>
          </p:cNvPr>
          <p:cNvGrpSpPr/>
          <p:nvPr/>
        </p:nvGrpSpPr>
        <p:grpSpPr>
          <a:xfrm>
            <a:off x="8655947" y="2028162"/>
            <a:ext cx="2530954" cy="2530954"/>
            <a:chOff x="1688825" y="3007591"/>
            <a:chExt cx="2530954" cy="2530954"/>
          </a:xfrm>
        </p:grpSpPr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1F5A5B61-4F80-4D5B-938F-8F059E049717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B5DD1909-8C77-4A50-BEA2-8A980EC1AFB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344FB00A-39F3-4B2B-AB04-2E4AAF68AB19}"/>
              </a:ext>
            </a:extLst>
          </p:cNvPr>
          <p:cNvGrpSpPr/>
          <p:nvPr/>
        </p:nvGrpSpPr>
        <p:grpSpPr>
          <a:xfrm>
            <a:off x="4826013" y="2028162"/>
            <a:ext cx="2530954" cy="2530954"/>
            <a:chOff x="1688825" y="3007591"/>
            <a:chExt cx="2530954" cy="2530954"/>
          </a:xfrm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E6450743-9908-4F88-BBA4-891519B9274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4CF78C2A-685F-4F81-95B6-4B644400DB2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DA0E5770-BBBF-4AD6-B26C-E5725674B720}"/>
              </a:ext>
            </a:extLst>
          </p:cNvPr>
          <p:cNvGrpSpPr/>
          <p:nvPr/>
        </p:nvGrpSpPr>
        <p:grpSpPr>
          <a:xfrm>
            <a:off x="5184568" y="2390959"/>
            <a:ext cx="1810632" cy="1810632"/>
            <a:chOff x="5184568" y="2390959"/>
            <a:chExt cx="1810632" cy="1810632"/>
          </a:xfrm>
        </p:grpSpPr>
        <p:sp>
          <p:nvSpPr>
            <p:cNvPr id="57" name="Circle: Hollow 56">
              <a:extLst>
                <a:ext uri="{FF2B5EF4-FFF2-40B4-BE49-F238E27FC236}">
                  <a16:creationId xmlns:a16="http://schemas.microsoft.com/office/drawing/2014/main" id="{C9CE7231-BFC0-40F3-B4AA-AB8ADC8CE74E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8" name="Arc 57">
              <a:extLst>
                <a:ext uri="{FF2B5EF4-FFF2-40B4-BE49-F238E27FC236}">
                  <a16:creationId xmlns:a16="http://schemas.microsoft.com/office/drawing/2014/main" id="{A0363689-A421-4340-9D8E-CF6FE834855A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6038710"/>
                <a:gd name="adj2" fmla="val 7883929"/>
              </a:avLst>
            </a:prstGeom>
            <a:ln w="241300" cap="rnd">
              <a:gradFill flip="none" rotWithShape="1">
                <a:gsLst>
                  <a:gs pos="0">
                    <a:srgbClr val="FF974F">
                      <a:alpha val="70000"/>
                    </a:srgbClr>
                  </a:gs>
                  <a:gs pos="100000">
                    <a:srgbClr val="FEBD61">
                      <a:alpha val="70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9AB1C8FA-D657-48B7-A2CE-7D3BAA417EE2}"/>
              </a:ext>
            </a:extLst>
          </p:cNvPr>
          <p:cNvSpPr txBox="1"/>
          <p:nvPr/>
        </p:nvSpPr>
        <p:spPr>
          <a:xfrm>
            <a:off x="4107543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gradFill>
                  <a:gsLst>
                    <a:gs pos="0">
                      <a:srgbClr val="FF974F">
                        <a:alpha val="70000"/>
                      </a:srgbClr>
                    </a:gs>
                    <a:gs pos="100000">
                      <a:srgbClr val="FEBD61">
                        <a:alpha val="70000"/>
                      </a:srgbClr>
                    </a:gs>
                  </a:gsLst>
                  <a:lin ang="10800000" scaled="1"/>
                </a:gra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4BB6B7F-49A7-444C-A6D0-71F01AB39005}"/>
              </a:ext>
            </a:extLst>
          </p:cNvPr>
          <p:cNvSpPr txBox="1"/>
          <p:nvPr/>
        </p:nvSpPr>
        <p:spPr>
          <a:xfrm>
            <a:off x="4387839" y="5271677"/>
            <a:ext cx="341632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8A462602-9149-49A4-889B-B46C49D16663}"/>
              </a:ext>
            </a:extLst>
          </p:cNvPr>
          <p:cNvSpPr txBox="1"/>
          <p:nvPr/>
        </p:nvSpPr>
        <p:spPr>
          <a:xfrm>
            <a:off x="1772136" y="145867"/>
            <a:ext cx="864772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Pie Chart Infographics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28EB483-A2FB-4D08-957A-8C6CE08C3819}"/>
              </a:ext>
            </a:extLst>
          </p:cNvPr>
          <p:cNvSpPr txBox="1"/>
          <p:nvPr/>
        </p:nvSpPr>
        <p:spPr>
          <a:xfrm>
            <a:off x="2104799" y="8968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0C9DFD68-713B-4485-A3B6-639C9E042B39}"/>
              </a:ext>
            </a:extLst>
          </p:cNvPr>
          <p:cNvGrpSpPr/>
          <p:nvPr/>
        </p:nvGrpSpPr>
        <p:grpSpPr>
          <a:xfrm>
            <a:off x="1005099" y="2028162"/>
            <a:ext cx="2530954" cy="2530954"/>
            <a:chOff x="1688825" y="3007591"/>
            <a:chExt cx="2530954" cy="2530954"/>
          </a:xfrm>
        </p:grpSpPr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3A242C07-A689-45E3-8027-7EB822D47589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A81DD02A-0A5D-4A1E-81FE-F5CC7EBA970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908B989D-488C-4803-BF98-C2061D3954DF}"/>
              </a:ext>
            </a:extLst>
          </p:cNvPr>
          <p:cNvGrpSpPr/>
          <p:nvPr/>
        </p:nvGrpSpPr>
        <p:grpSpPr>
          <a:xfrm>
            <a:off x="1363654" y="2390959"/>
            <a:ext cx="1810632" cy="1810632"/>
            <a:chOff x="5184568" y="2390959"/>
            <a:chExt cx="1810632" cy="1810632"/>
          </a:xfrm>
        </p:grpSpPr>
        <p:sp>
          <p:nvSpPr>
            <p:cNvPr id="46" name="Circle: Hollow 45">
              <a:extLst>
                <a:ext uri="{FF2B5EF4-FFF2-40B4-BE49-F238E27FC236}">
                  <a16:creationId xmlns:a16="http://schemas.microsoft.com/office/drawing/2014/main" id="{9B04A486-BFB9-4C6B-9334-3E6BEAC4D69B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47" name="Arc 46">
              <a:extLst>
                <a:ext uri="{FF2B5EF4-FFF2-40B4-BE49-F238E27FC236}">
                  <a16:creationId xmlns:a16="http://schemas.microsoft.com/office/drawing/2014/main" id="{2AE78CBF-5F69-4E0F-83A0-D4E6660614C0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8825502"/>
                <a:gd name="adj2" fmla="val 7883929"/>
              </a:avLst>
            </a:prstGeom>
            <a:ln w="241300" cap="rnd">
              <a:gradFill flip="none" rotWithShape="1">
                <a:gsLst>
                  <a:gs pos="0">
                    <a:srgbClr val="FF598A">
                      <a:alpha val="70000"/>
                    </a:srgbClr>
                  </a:gs>
                  <a:gs pos="100000">
                    <a:srgbClr val="FF8A9C">
                      <a:alpha val="70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86E92616-D581-4130-8A25-0766C50357CA}"/>
              </a:ext>
            </a:extLst>
          </p:cNvPr>
          <p:cNvSpPr txBox="1"/>
          <p:nvPr/>
        </p:nvSpPr>
        <p:spPr>
          <a:xfrm>
            <a:off x="286629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gradFill>
                  <a:gsLst>
                    <a:gs pos="0">
                      <a:srgbClr val="FF598A">
                        <a:alpha val="70000"/>
                      </a:srgbClr>
                    </a:gs>
                    <a:gs pos="100000">
                      <a:srgbClr val="FF8A9C">
                        <a:alpha val="70000"/>
                      </a:srgbClr>
                    </a:gs>
                  </a:gsLst>
                  <a:lin ang="10800000" scaled="1"/>
                </a:gra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6B9B280-6D69-4E25-9FA6-0F19F0260347}"/>
              </a:ext>
            </a:extLst>
          </p:cNvPr>
          <p:cNvSpPr txBox="1"/>
          <p:nvPr/>
        </p:nvSpPr>
        <p:spPr>
          <a:xfrm>
            <a:off x="566925" y="5271677"/>
            <a:ext cx="341632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A801559F-4201-46D0-875A-01B1D18551E7}"/>
              </a:ext>
            </a:extLst>
          </p:cNvPr>
          <p:cNvGrpSpPr/>
          <p:nvPr/>
        </p:nvGrpSpPr>
        <p:grpSpPr>
          <a:xfrm>
            <a:off x="9014502" y="2390959"/>
            <a:ext cx="1810632" cy="1810632"/>
            <a:chOff x="5184568" y="2390959"/>
            <a:chExt cx="1810632" cy="1810632"/>
          </a:xfrm>
        </p:grpSpPr>
        <p:sp>
          <p:nvSpPr>
            <p:cNvPr id="55" name="Circle: Hollow 54">
              <a:extLst>
                <a:ext uri="{FF2B5EF4-FFF2-40B4-BE49-F238E27FC236}">
                  <a16:creationId xmlns:a16="http://schemas.microsoft.com/office/drawing/2014/main" id="{98511E41-D6DD-4E35-BBFF-9339223977CA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6" name="Arc 55">
              <a:extLst>
                <a:ext uri="{FF2B5EF4-FFF2-40B4-BE49-F238E27FC236}">
                  <a16:creationId xmlns:a16="http://schemas.microsoft.com/office/drawing/2014/main" id="{8FB02850-B0CB-4545-B2AF-47AF5C2F207D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21309103"/>
                <a:gd name="adj2" fmla="val 7883929"/>
              </a:avLst>
            </a:prstGeom>
            <a:ln w="241300" cap="rnd">
              <a:gradFill flip="none" rotWithShape="1">
                <a:gsLst>
                  <a:gs pos="0">
                    <a:srgbClr val="64AEF2">
                      <a:alpha val="69804"/>
                    </a:srgbClr>
                  </a:gs>
                  <a:gs pos="100000">
                    <a:srgbClr val="95D7FA">
                      <a:alpha val="69804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9" name="TextBox 58">
            <a:extLst>
              <a:ext uri="{FF2B5EF4-FFF2-40B4-BE49-F238E27FC236}">
                <a16:creationId xmlns:a16="http://schemas.microsoft.com/office/drawing/2014/main" id="{14D184FF-8EE7-442C-89AF-B1B1241072A5}"/>
              </a:ext>
            </a:extLst>
          </p:cNvPr>
          <p:cNvSpPr txBox="1"/>
          <p:nvPr/>
        </p:nvSpPr>
        <p:spPr>
          <a:xfrm>
            <a:off x="7937477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gradFill>
                  <a:gsLst>
                    <a:gs pos="0">
                      <a:srgbClr val="64AEF2">
                        <a:alpha val="70000"/>
                      </a:srgbClr>
                    </a:gs>
                    <a:gs pos="100000">
                      <a:srgbClr val="95D7FA">
                        <a:alpha val="70000"/>
                      </a:srgbClr>
                    </a:gs>
                  </a:gsLst>
                  <a:lin ang="10800000" scaled="1"/>
                </a:gra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89480FC-44BE-4EE3-8B67-D2826A4EFA6A}"/>
              </a:ext>
            </a:extLst>
          </p:cNvPr>
          <p:cNvSpPr txBox="1"/>
          <p:nvPr/>
        </p:nvSpPr>
        <p:spPr>
          <a:xfrm>
            <a:off x="8217773" y="5271677"/>
            <a:ext cx="341632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</p:spTree>
    <p:extLst>
      <p:ext uri="{BB962C8B-B14F-4D97-AF65-F5344CB8AC3E}">
        <p14:creationId xmlns:p14="http://schemas.microsoft.com/office/powerpoint/2010/main" val="53985662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29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3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5" fill="hold">
                          <p:stCondLst>
                            <p:cond delay="indefinite"/>
                          </p:stCondLst>
                          <p:childTnLst>
                            <p:par>
                              <p:cTn id="36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7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52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5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57" fill="hold">
                          <p:stCondLst>
                            <p:cond delay="indefinite"/>
                          </p:stCondLst>
                          <p:childTnLst>
                            <p:par>
                              <p:cTn id="5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7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7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7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7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9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5" fill="hold">
                          <p:stCondLst>
                            <p:cond delay="indefinite"/>
                          </p:stCondLst>
                          <p:childTnLst>
                            <p:par>
                              <p:cTn id="36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7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57" fill="hold">
                          <p:stCondLst>
                            <p:cond delay="indefinite"/>
                          </p:stCondLst>
                          <p:childTnLst>
                            <p:par>
                              <p:cTn id="5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49">
            <a:extLst>
              <a:ext uri="{FF2B5EF4-FFF2-40B4-BE49-F238E27FC236}">
                <a16:creationId xmlns:a16="http://schemas.microsoft.com/office/drawing/2014/main" id="{DFCB5475-C03B-4C4A-855E-D5B01B4BDE8E}"/>
              </a:ext>
            </a:extLst>
          </p:cNvPr>
          <p:cNvGrpSpPr/>
          <p:nvPr/>
        </p:nvGrpSpPr>
        <p:grpSpPr>
          <a:xfrm>
            <a:off x="8655947" y="2028162"/>
            <a:ext cx="2530954" cy="2530954"/>
            <a:chOff x="1688825" y="3007591"/>
            <a:chExt cx="2530954" cy="2530954"/>
          </a:xfrm>
        </p:grpSpPr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1F5A5B61-4F80-4D5B-938F-8F059E049717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B5DD1909-8C77-4A50-BEA2-8A980EC1AFB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344FB00A-39F3-4B2B-AB04-2E4AAF68AB19}"/>
              </a:ext>
            </a:extLst>
          </p:cNvPr>
          <p:cNvGrpSpPr/>
          <p:nvPr/>
        </p:nvGrpSpPr>
        <p:grpSpPr>
          <a:xfrm>
            <a:off x="4826013" y="2028162"/>
            <a:ext cx="2530954" cy="2530954"/>
            <a:chOff x="1688825" y="3007591"/>
            <a:chExt cx="2530954" cy="2530954"/>
          </a:xfrm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E6450743-9908-4F88-BBA4-891519B9274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4CF78C2A-685F-4F81-95B6-4B644400DB2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DA0E5770-BBBF-4AD6-B26C-E5725674B720}"/>
              </a:ext>
            </a:extLst>
          </p:cNvPr>
          <p:cNvGrpSpPr/>
          <p:nvPr/>
        </p:nvGrpSpPr>
        <p:grpSpPr>
          <a:xfrm>
            <a:off x="5184568" y="2390959"/>
            <a:ext cx="1810632" cy="1810632"/>
            <a:chOff x="5184568" y="2390959"/>
            <a:chExt cx="1810632" cy="1810632"/>
          </a:xfrm>
        </p:grpSpPr>
        <p:sp>
          <p:nvSpPr>
            <p:cNvPr id="57" name="Circle: Hollow 56">
              <a:extLst>
                <a:ext uri="{FF2B5EF4-FFF2-40B4-BE49-F238E27FC236}">
                  <a16:creationId xmlns:a16="http://schemas.microsoft.com/office/drawing/2014/main" id="{C9CE7231-BFC0-40F3-B4AA-AB8ADC8CE74E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8" name="Arc 57">
              <a:extLst>
                <a:ext uri="{FF2B5EF4-FFF2-40B4-BE49-F238E27FC236}">
                  <a16:creationId xmlns:a16="http://schemas.microsoft.com/office/drawing/2014/main" id="{A0363689-A421-4340-9D8E-CF6FE834855A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6038710"/>
                <a:gd name="adj2" fmla="val 7883929"/>
              </a:avLst>
            </a:prstGeom>
            <a:ln w="241300" cap="rnd">
              <a:solidFill>
                <a:srgbClr val="F6C07E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9AB1C8FA-D657-48B7-A2CE-7D3BAA417EE2}"/>
              </a:ext>
            </a:extLst>
          </p:cNvPr>
          <p:cNvSpPr txBox="1"/>
          <p:nvPr/>
        </p:nvSpPr>
        <p:spPr>
          <a:xfrm>
            <a:off x="4107543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F6C07E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4BB6B7F-49A7-444C-A6D0-71F01AB39005}"/>
              </a:ext>
            </a:extLst>
          </p:cNvPr>
          <p:cNvSpPr txBox="1"/>
          <p:nvPr/>
        </p:nvSpPr>
        <p:spPr>
          <a:xfrm>
            <a:off x="4346564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8A462602-9149-49A4-889B-B46C49D16663}"/>
              </a:ext>
            </a:extLst>
          </p:cNvPr>
          <p:cNvSpPr txBox="1"/>
          <p:nvPr/>
        </p:nvSpPr>
        <p:spPr>
          <a:xfrm>
            <a:off x="1772136" y="145867"/>
            <a:ext cx="864772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Pie Chart Infographics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28EB483-A2FB-4D08-957A-8C6CE08C3819}"/>
              </a:ext>
            </a:extLst>
          </p:cNvPr>
          <p:cNvSpPr txBox="1"/>
          <p:nvPr/>
        </p:nvSpPr>
        <p:spPr>
          <a:xfrm>
            <a:off x="2104799" y="8968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0C9DFD68-713B-4485-A3B6-639C9E042B39}"/>
              </a:ext>
            </a:extLst>
          </p:cNvPr>
          <p:cNvGrpSpPr/>
          <p:nvPr/>
        </p:nvGrpSpPr>
        <p:grpSpPr>
          <a:xfrm>
            <a:off x="1005099" y="2028162"/>
            <a:ext cx="2530954" cy="2530954"/>
            <a:chOff x="1688825" y="3007591"/>
            <a:chExt cx="2530954" cy="2530954"/>
          </a:xfrm>
        </p:grpSpPr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3A242C07-A689-45E3-8027-7EB822D47589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A81DD02A-0A5D-4A1E-81FE-F5CC7EBA970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908B989D-488C-4803-BF98-C2061D3954DF}"/>
              </a:ext>
            </a:extLst>
          </p:cNvPr>
          <p:cNvGrpSpPr/>
          <p:nvPr/>
        </p:nvGrpSpPr>
        <p:grpSpPr>
          <a:xfrm>
            <a:off x="1363654" y="2390959"/>
            <a:ext cx="1810632" cy="1810632"/>
            <a:chOff x="5184568" y="2390959"/>
            <a:chExt cx="1810632" cy="1810632"/>
          </a:xfrm>
        </p:grpSpPr>
        <p:sp>
          <p:nvSpPr>
            <p:cNvPr id="46" name="Circle: Hollow 45">
              <a:extLst>
                <a:ext uri="{FF2B5EF4-FFF2-40B4-BE49-F238E27FC236}">
                  <a16:creationId xmlns:a16="http://schemas.microsoft.com/office/drawing/2014/main" id="{9B04A486-BFB9-4C6B-9334-3E6BEAC4D69B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47" name="Arc 46">
              <a:extLst>
                <a:ext uri="{FF2B5EF4-FFF2-40B4-BE49-F238E27FC236}">
                  <a16:creationId xmlns:a16="http://schemas.microsoft.com/office/drawing/2014/main" id="{2AE78CBF-5F69-4E0F-83A0-D4E6660614C0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8825502"/>
                <a:gd name="adj2" fmla="val 7883929"/>
              </a:avLst>
            </a:prstGeom>
            <a:ln w="241300" cap="rnd">
              <a:solidFill>
                <a:srgbClr val="F98B84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86E92616-D581-4130-8A25-0766C50357CA}"/>
              </a:ext>
            </a:extLst>
          </p:cNvPr>
          <p:cNvSpPr txBox="1"/>
          <p:nvPr/>
        </p:nvSpPr>
        <p:spPr>
          <a:xfrm>
            <a:off x="286629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F98B8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6B9B280-6D69-4E25-9FA6-0F19F0260347}"/>
              </a:ext>
            </a:extLst>
          </p:cNvPr>
          <p:cNvSpPr txBox="1"/>
          <p:nvPr/>
        </p:nvSpPr>
        <p:spPr>
          <a:xfrm>
            <a:off x="525650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A801559F-4201-46D0-875A-01B1D18551E7}"/>
              </a:ext>
            </a:extLst>
          </p:cNvPr>
          <p:cNvGrpSpPr/>
          <p:nvPr/>
        </p:nvGrpSpPr>
        <p:grpSpPr>
          <a:xfrm>
            <a:off x="9014502" y="2390959"/>
            <a:ext cx="1810632" cy="1810632"/>
            <a:chOff x="5184568" y="2390959"/>
            <a:chExt cx="1810632" cy="1810632"/>
          </a:xfrm>
        </p:grpSpPr>
        <p:sp>
          <p:nvSpPr>
            <p:cNvPr id="55" name="Circle: Hollow 54">
              <a:extLst>
                <a:ext uri="{FF2B5EF4-FFF2-40B4-BE49-F238E27FC236}">
                  <a16:creationId xmlns:a16="http://schemas.microsoft.com/office/drawing/2014/main" id="{98511E41-D6DD-4E35-BBFF-9339223977CA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6" name="Arc 55">
              <a:extLst>
                <a:ext uri="{FF2B5EF4-FFF2-40B4-BE49-F238E27FC236}">
                  <a16:creationId xmlns:a16="http://schemas.microsoft.com/office/drawing/2014/main" id="{8FB02850-B0CB-4545-B2AF-47AF5C2F207D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21309103"/>
                <a:gd name="adj2" fmla="val 7883929"/>
              </a:avLst>
            </a:prstGeom>
            <a:ln w="241300" cap="rnd">
              <a:solidFill>
                <a:srgbClr val="F98B84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9" name="TextBox 58">
            <a:extLst>
              <a:ext uri="{FF2B5EF4-FFF2-40B4-BE49-F238E27FC236}">
                <a16:creationId xmlns:a16="http://schemas.microsoft.com/office/drawing/2014/main" id="{14D184FF-8EE7-442C-89AF-B1B1241072A5}"/>
              </a:ext>
            </a:extLst>
          </p:cNvPr>
          <p:cNvSpPr txBox="1"/>
          <p:nvPr/>
        </p:nvSpPr>
        <p:spPr>
          <a:xfrm>
            <a:off x="7937477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F98B8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89480FC-44BE-4EE3-8B67-D2826A4EFA6A}"/>
              </a:ext>
            </a:extLst>
          </p:cNvPr>
          <p:cNvSpPr txBox="1"/>
          <p:nvPr/>
        </p:nvSpPr>
        <p:spPr>
          <a:xfrm>
            <a:off x="8176498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</p:spTree>
    <p:extLst>
      <p:ext uri="{BB962C8B-B14F-4D97-AF65-F5344CB8AC3E}">
        <p14:creationId xmlns:p14="http://schemas.microsoft.com/office/powerpoint/2010/main" val="191209485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29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3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5" fill="hold">
                          <p:stCondLst>
                            <p:cond delay="indefinite"/>
                          </p:stCondLst>
                          <p:childTnLst>
                            <p:par>
                              <p:cTn id="36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7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52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5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57" fill="hold">
                          <p:stCondLst>
                            <p:cond delay="indefinite"/>
                          </p:stCondLst>
                          <p:childTnLst>
                            <p:par>
                              <p:cTn id="5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7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7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7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7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9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5" fill="hold">
                          <p:stCondLst>
                            <p:cond delay="indefinite"/>
                          </p:stCondLst>
                          <p:childTnLst>
                            <p:par>
                              <p:cTn id="36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7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57" fill="hold">
                          <p:stCondLst>
                            <p:cond delay="indefinite"/>
                          </p:stCondLst>
                          <p:childTnLst>
                            <p:par>
                              <p:cTn id="5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49">
            <a:extLst>
              <a:ext uri="{FF2B5EF4-FFF2-40B4-BE49-F238E27FC236}">
                <a16:creationId xmlns:a16="http://schemas.microsoft.com/office/drawing/2014/main" id="{DFCB5475-C03B-4C4A-855E-D5B01B4BDE8E}"/>
              </a:ext>
            </a:extLst>
          </p:cNvPr>
          <p:cNvGrpSpPr/>
          <p:nvPr/>
        </p:nvGrpSpPr>
        <p:grpSpPr>
          <a:xfrm>
            <a:off x="8655947" y="2028162"/>
            <a:ext cx="2530954" cy="2530954"/>
            <a:chOff x="1688825" y="3007591"/>
            <a:chExt cx="2530954" cy="2530954"/>
          </a:xfrm>
        </p:grpSpPr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1F5A5B61-4F80-4D5B-938F-8F059E049717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B5DD1909-8C77-4A50-BEA2-8A980EC1AFB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344FB00A-39F3-4B2B-AB04-2E4AAF68AB19}"/>
              </a:ext>
            </a:extLst>
          </p:cNvPr>
          <p:cNvGrpSpPr/>
          <p:nvPr/>
        </p:nvGrpSpPr>
        <p:grpSpPr>
          <a:xfrm>
            <a:off x="4826013" y="2028162"/>
            <a:ext cx="2530954" cy="2530954"/>
            <a:chOff x="1688825" y="3007591"/>
            <a:chExt cx="2530954" cy="2530954"/>
          </a:xfrm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E6450743-9908-4F88-BBA4-891519B9274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4CF78C2A-685F-4F81-95B6-4B644400DB2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DA0E5770-BBBF-4AD6-B26C-E5725674B720}"/>
              </a:ext>
            </a:extLst>
          </p:cNvPr>
          <p:cNvGrpSpPr/>
          <p:nvPr/>
        </p:nvGrpSpPr>
        <p:grpSpPr>
          <a:xfrm>
            <a:off x="5184568" y="2390959"/>
            <a:ext cx="1810632" cy="1810632"/>
            <a:chOff x="5184568" y="2390959"/>
            <a:chExt cx="1810632" cy="1810632"/>
          </a:xfrm>
        </p:grpSpPr>
        <p:sp>
          <p:nvSpPr>
            <p:cNvPr id="57" name="Circle: Hollow 56">
              <a:extLst>
                <a:ext uri="{FF2B5EF4-FFF2-40B4-BE49-F238E27FC236}">
                  <a16:creationId xmlns:a16="http://schemas.microsoft.com/office/drawing/2014/main" id="{C9CE7231-BFC0-40F3-B4AA-AB8ADC8CE74E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8" name="Arc 57">
              <a:extLst>
                <a:ext uri="{FF2B5EF4-FFF2-40B4-BE49-F238E27FC236}">
                  <a16:creationId xmlns:a16="http://schemas.microsoft.com/office/drawing/2014/main" id="{A0363689-A421-4340-9D8E-CF6FE834855A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6038710"/>
                <a:gd name="adj2" fmla="val 7883929"/>
              </a:avLst>
            </a:prstGeom>
            <a:ln w="241300" cap="rnd">
              <a:solidFill>
                <a:srgbClr val="8EB4E3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9AB1C8FA-D657-48B7-A2CE-7D3BAA417EE2}"/>
              </a:ext>
            </a:extLst>
          </p:cNvPr>
          <p:cNvSpPr txBox="1"/>
          <p:nvPr/>
        </p:nvSpPr>
        <p:spPr>
          <a:xfrm>
            <a:off x="4107543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8EB4E3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4BB6B7F-49A7-444C-A6D0-71F01AB39005}"/>
              </a:ext>
            </a:extLst>
          </p:cNvPr>
          <p:cNvSpPr txBox="1"/>
          <p:nvPr/>
        </p:nvSpPr>
        <p:spPr>
          <a:xfrm>
            <a:off x="4346564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EB4E3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8A462602-9149-49A4-889B-B46C49D16663}"/>
              </a:ext>
            </a:extLst>
          </p:cNvPr>
          <p:cNvSpPr txBox="1"/>
          <p:nvPr/>
        </p:nvSpPr>
        <p:spPr>
          <a:xfrm>
            <a:off x="1772136" y="145867"/>
            <a:ext cx="864772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EB4E3"/>
                </a:solidFill>
                <a:latin typeface="Montserrat ExtraBold" panose="00000900000000000000" pitchFamily="2" charset="0"/>
              </a:rPr>
              <a:t>Pie Chart Infographics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28EB483-A2FB-4D08-957A-8C6CE08C3819}"/>
              </a:ext>
            </a:extLst>
          </p:cNvPr>
          <p:cNvSpPr txBox="1"/>
          <p:nvPr/>
        </p:nvSpPr>
        <p:spPr>
          <a:xfrm>
            <a:off x="2104799" y="8968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EB4E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0C9DFD68-713B-4485-A3B6-639C9E042B39}"/>
              </a:ext>
            </a:extLst>
          </p:cNvPr>
          <p:cNvGrpSpPr/>
          <p:nvPr/>
        </p:nvGrpSpPr>
        <p:grpSpPr>
          <a:xfrm>
            <a:off x="1005099" y="2028162"/>
            <a:ext cx="2530954" cy="2530954"/>
            <a:chOff x="1688825" y="3007591"/>
            <a:chExt cx="2530954" cy="2530954"/>
          </a:xfrm>
        </p:grpSpPr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3A242C07-A689-45E3-8027-7EB822D47589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A81DD02A-0A5D-4A1E-81FE-F5CC7EBA970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908B989D-488C-4803-BF98-C2061D3954DF}"/>
              </a:ext>
            </a:extLst>
          </p:cNvPr>
          <p:cNvGrpSpPr/>
          <p:nvPr/>
        </p:nvGrpSpPr>
        <p:grpSpPr>
          <a:xfrm>
            <a:off x="1363654" y="2390959"/>
            <a:ext cx="1810632" cy="1810632"/>
            <a:chOff x="5184568" y="2390959"/>
            <a:chExt cx="1810632" cy="1810632"/>
          </a:xfrm>
        </p:grpSpPr>
        <p:sp>
          <p:nvSpPr>
            <p:cNvPr id="46" name="Circle: Hollow 45">
              <a:extLst>
                <a:ext uri="{FF2B5EF4-FFF2-40B4-BE49-F238E27FC236}">
                  <a16:creationId xmlns:a16="http://schemas.microsoft.com/office/drawing/2014/main" id="{9B04A486-BFB9-4C6B-9334-3E6BEAC4D69B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47" name="Arc 46">
              <a:extLst>
                <a:ext uri="{FF2B5EF4-FFF2-40B4-BE49-F238E27FC236}">
                  <a16:creationId xmlns:a16="http://schemas.microsoft.com/office/drawing/2014/main" id="{2AE78CBF-5F69-4E0F-83A0-D4E6660614C0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8825502"/>
                <a:gd name="adj2" fmla="val 7883929"/>
              </a:avLst>
            </a:prstGeom>
            <a:ln w="241300" cap="rnd">
              <a:solidFill>
                <a:srgbClr val="8EB4E3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86E92616-D581-4130-8A25-0766C50357CA}"/>
              </a:ext>
            </a:extLst>
          </p:cNvPr>
          <p:cNvSpPr txBox="1"/>
          <p:nvPr/>
        </p:nvSpPr>
        <p:spPr>
          <a:xfrm>
            <a:off x="286629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8EB4E3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6B9B280-6D69-4E25-9FA6-0F19F0260347}"/>
              </a:ext>
            </a:extLst>
          </p:cNvPr>
          <p:cNvSpPr txBox="1"/>
          <p:nvPr/>
        </p:nvSpPr>
        <p:spPr>
          <a:xfrm>
            <a:off x="525650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EB4E3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A801559F-4201-46D0-875A-01B1D18551E7}"/>
              </a:ext>
            </a:extLst>
          </p:cNvPr>
          <p:cNvGrpSpPr/>
          <p:nvPr/>
        </p:nvGrpSpPr>
        <p:grpSpPr>
          <a:xfrm>
            <a:off x="9014502" y="2390959"/>
            <a:ext cx="1810632" cy="1810632"/>
            <a:chOff x="5184568" y="2390959"/>
            <a:chExt cx="1810632" cy="1810632"/>
          </a:xfrm>
        </p:grpSpPr>
        <p:sp>
          <p:nvSpPr>
            <p:cNvPr id="55" name="Circle: Hollow 54">
              <a:extLst>
                <a:ext uri="{FF2B5EF4-FFF2-40B4-BE49-F238E27FC236}">
                  <a16:creationId xmlns:a16="http://schemas.microsoft.com/office/drawing/2014/main" id="{98511E41-D6DD-4E35-BBFF-9339223977CA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6" name="Arc 55">
              <a:extLst>
                <a:ext uri="{FF2B5EF4-FFF2-40B4-BE49-F238E27FC236}">
                  <a16:creationId xmlns:a16="http://schemas.microsoft.com/office/drawing/2014/main" id="{8FB02850-B0CB-4545-B2AF-47AF5C2F207D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21309103"/>
                <a:gd name="adj2" fmla="val 7883929"/>
              </a:avLst>
            </a:prstGeom>
            <a:ln w="241300" cap="rnd">
              <a:solidFill>
                <a:srgbClr val="8EB4E3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9" name="TextBox 58">
            <a:extLst>
              <a:ext uri="{FF2B5EF4-FFF2-40B4-BE49-F238E27FC236}">
                <a16:creationId xmlns:a16="http://schemas.microsoft.com/office/drawing/2014/main" id="{14D184FF-8EE7-442C-89AF-B1B1241072A5}"/>
              </a:ext>
            </a:extLst>
          </p:cNvPr>
          <p:cNvSpPr txBox="1"/>
          <p:nvPr/>
        </p:nvSpPr>
        <p:spPr>
          <a:xfrm>
            <a:off x="7937477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8EB4E3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89480FC-44BE-4EE3-8B67-D2826A4EFA6A}"/>
              </a:ext>
            </a:extLst>
          </p:cNvPr>
          <p:cNvSpPr txBox="1"/>
          <p:nvPr/>
        </p:nvSpPr>
        <p:spPr>
          <a:xfrm>
            <a:off x="8176498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EB4E3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</p:spTree>
    <p:extLst>
      <p:ext uri="{BB962C8B-B14F-4D97-AF65-F5344CB8AC3E}">
        <p14:creationId xmlns:p14="http://schemas.microsoft.com/office/powerpoint/2010/main" val="39164592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29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3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5" fill="hold">
                          <p:stCondLst>
                            <p:cond delay="indefinite"/>
                          </p:stCondLst>
                          <p:childTnLst>
                            <p:par>
                              <p:cTn id="36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7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52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5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57" fill="hold">
                          <p:stCondLst>
                            <p:cond delay="indefinite"/>
                          </p:stCondLst>
                          <p:childTnLst>
                            <p:par>
                              <p:cTn id="5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7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7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7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7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9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5" fill="hold">
                          <p:stCondLst>
                            <p:cond delay="indefinite"/>
                          </p:stCondLst>
                          <p:childTnLst>
                            <p:par>
                              <p:cTn id="36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7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57" fill="hold">
                          <p:stCondLst>
                            <p:cond delay="indefinite"/>
                          </p:stCondLst>
                          <p:childTnLst>
                            <p:par>
                              <p:cTn id="5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49">
            <a:extLst>
              <a:ext uri="{FF2B5EF4-FFF2-40B4-BE49-F238E27FC236}">
                <a16:creationId xmlns:a16="http://schemas.microsoft.com/office/drawing/2014/main" id="{DFCB5475-C03B-4C4A-855E-D5B01B4BDE8E}"/>
              </a:ext>
            </a:extLst>
          </p:cNvPr>
          <p:cNvGrpSpPr/>
          <p:nvPr/>
        </p:nvGrpSpPr>
        <p:grpSpPr>
          <a:xfrm>
            <a:off x="8655947" y="2028162"/>
            <a:ext cx="2530954" cy="2530954"/>
            <a:chOff x="1688825" y="3007591"/>
            <a:chExt cx="2530954" cy="2530954"/>
          </a:xfrm>
        </p:grpSpPr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1F5A5B61-4F80-4D5B-938F-8F059E049717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B5DD1909-8C77-4A50-BEA2-8A980EC1AFB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344FB00A-39F3-4B2B-AB04-2E4AAF68AB19}"/>
              </a:ext>
            </a:extLst>
          </p:cNvPr>
          <p:cNvGrpSpPr/>
          <p:nvPr/>
        </p:nvGrpSpPr>
        <p:grpSpPr>
          <a:xfrm>
            <a:off x="4826013" y="2028162"/>
            <a:ext cx="2530954" cy="2530954"/>
            <a:chOff x="1688825" y="3007591"/>
            <a:chExt cx="2530954" cy="2530954"/>
          </a:xfrm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E6450743-9908-4F88-BBA4-891519B9274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4CF78C2A-685F-4F81-95B6-4B644400DB2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DA0E5770-BBBF-4AD6-B26C-E5725674B720}"/>
              </a:ext>
            </a:extLst>
          </p:cNvPr>
          <p:cNvGrpSpPr/>
          <p:nvPr/>
        </p:nvGrpSpPr>
        <p:grpSpPr>
          <a:xfrm>
            <a:off x="5184568" y="2390959"/>
            <a:ext cx="1810632" cy="1810632"/>
            <a:chOff x="5184568" y="2390959"/>
            <a:chExt cx="1810632" cy="1810632"/>
          </a:xfrm>
        </p:grpSpPr>
        <p:sp>
          <p:nvSpPr>
            <p:cNvPr id="57" name="Circle: Hollow 56">
              <a:extLst>
                <a:ext uri="{FF2B5EF4-FFF2-40B4-BE49-F238E27FC236}">
                  <a16:creationId xmlns:a16="http://schemas.microsoft.com/office/drawing/2014/main" id="{C9CE7231-BFC0-40F3-B4AA-AB8ADC8CE74E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8" name="Arc 57">
              <a:extLst>
                <a:ext uri="{FF2B5EF4-FFF2-40B4-BE49-F238E27FC236}">
                  <a16:creationId xmlns:a16="http://schemas.microsoft.com/office/drawing/2014/main" id="{A0363689-A421-4340-9D8E-CF6FE834855A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6038710"/>
                <a:gd name="adj2" fmla="val 7883929"/>
              </a:avLst>
            </a:prstGeom>
            <a:ln w="241300" cap="rnd">
              <a:solidFill>
                <a:srgbClr val="A0C1D5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9AB1C8FA-D657-48B7-A2CE-7D3BAA417EE2}"/>
              </a:ext>
            </a:extLst>
          </p:cNvPr>
          <p:cNvSpPr txBox="1"/>
          <p:nvPr/>
        </p:nvSpPr>
        <p:spPr>
          <a:xfrm>
            <a:off x="4107543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A0C1D5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4BB6B7F-49A7-444C-A6D0-71F01AB39005}"/>
              </a:ext>
            </a:extLst>
          </p:cNvPr>
          <p:cNvSpPr txBox="1"/>
          <p:nvPr/>
        </p:nvSpPr>
        <p:spPr>
          <a:xfrm>
            <a:off x="4346564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A0C1D5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8A462602-9149-49A4-889B-B46C49D16663}"/>
              </a:ext>
            </a:extLst>
          </p:cNvPr>
          <p:cNvSpPr txBox="1"/>
          <p:nvPr/>
        </p:nvSpPr>
        <p:spPr>
          <a:xfrm>
            <a:off x="1772136" y="145867"/>
            <a:ext cx="864772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A0C1D5"/>
                </a:solidFill>
                <a:latin typeface="Montserrat ExtraBold" panose="00000900000000000000" pitchFamily="2" charset="0"/>
              </a:rPr>
              <a:t>Pie Chart Infographics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28EB483-A2FB-4D08-957A-8C6CE08C3819}"/>
              </a:ext>
            </a:extLst>
          </p:cNvPr>
          <p:cNvSpPr txBox="1"/>
          <p:nvPr/>
        </p:nvSpPr>
        <p:spPr>
          <a:xfrm>
            <a:off x="2104799" y="8968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A0C1D5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0C9DFD68-713B-4485-A3B6-639C9E042B39}"/>
              </a:ext>
            </a:extLst>
          </p:cNvPr>
          <p:cNvGrpSpPr/>
          <p:nvPr/>
        </p:nvGrpSpPr>
        <p:grpSpPr>
          <a:xfrm>
            <a:off x="1005099" y="2028162"/>
            <a:ext cx="2530954" cy="2530954"/>
            <a:chOff x="1688825" y="3007591"/>
            <a:chExt cx="2530954" cy="2530954"/>
          </a:xfrm>
        </p:grpSpPr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3A242C07-A689-45E3-8027-7EB822D47589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A81DD02A-0A5D-4A1E-81FE-F5CC7EBA970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908B989D-488C-4803-BF98-C2061D3954DF}"/>
              </a:ext>
            </a:extLst>
          </p:cNvPr>
          <p:cNvGrpSpPr/>
          <p:nvPr/>
        </p:nvGrpSpPr>
        <p:grpSpPr>
          <a:xfrm>
            <a:off x="1363654" y="2390959"/>
            <a:ext cx="1810632" cy="1810632"/>
            <a:chOff x="5184568" y="2390959"/>
            <a:chExt cx="1810632" cy="1810632"/>
          </a:xfrm>
        </p:grpSpPr>
        <p:sp>
          <p:nvSpPr>
            <p:cNvPr id="46" name="Circle: Hollow 45">
              <a:extLst>
                <a:ext uri="{FF2B5EF4-FFF2-40B4-BE49-F238E27FC236}">
                  <a16:creationId xmlns:a16="http://schemas.microsoft.com/office/drawing/2014/main" id="{9B04A486-BFB9-4C6B-9334-3E6BEAC4D69B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47" name="Arc 46">
              <a:extLst>
                <a:ext uri="{FF2B5EF4-FFF2-40B4-BE49-F238E27FC236}">
                  <a16:creationId xmlns:a16="http://schemas.microsoft.com/office/drawing/2014/main" id="{2AE78CBF-5F69-4E0F-83A0-D4E6660614C0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8825502"/>
                <a:gd name="adj2" fmla="val 7883929"/>
              </a:avLst>
            </a:prstGeom>
            <a:ln w="241300" cap="rnd">
              <a:solidFill>
                <a:srgbClr val="A0C1D5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86E92616-D581-4130-8A25-0766C50357CA}"/>
              </a:ext>
            </a:extLst>
          </p:cNvPr>
          <p:cNvSpPr txBox="1"/>
          <p:nvPr/>
        </p:nvSpPr>
        <p:spPr>
          <a:xfrm>
            <a:off x="286629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A0C1D5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6B9B280-6D69-4E25-9FA6-0F19F0260347}"/>
              </a:ext>
            </a:extLst>
          </p:cNvPr>
          <p:cNvSpPr txBox="1"/>
          <p:nvPr/>
        </p:nvSpPr>
        <p:spPr>
          <a:xfrm>
            <a:off x="525650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A0C1D5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A801559F-4201-46D0-875A-01B1D18551E7}"/>
              </a:ext>
            </a:extLst>
          </p:cNvPr>
          <p:cNvGrpSpPr/>
          <p:nvPr/>
        </p:nvGrpSpPr>
        <p:grpSpPr>
          <a:xfrm>
            <a:off x="9014502" y="2390959"/>
            <a:ext cx="1810632" cy="1810632"/>
            <a:chOff x="5184568" y="2390959"/>
            <a:chExt cx="1810632" cy="1810632"/>
          </a:xfrm>
        </p:grpSpPr>
        <p:sp>
          <p:nvSpPr>
            <p:cNvPr id="55" name="Circle: Hollow 54">
              <a:extLst>
                <a:ext uri="{FF2B5EF4-FFF2-40B4-BE49-F238E27FC236}">
                  <a16:creationId xmlns:a16="http://schemas.microsoft.com/office/drawing/2014/main" id="{98511E41-D6DD-4E35-BBFF-9339223977CA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6" name="Arc 55">
              <a:extLst>
                <a:ext uri="{FF2B5EF4-FFF2-40B4-BE49-F238E27FC236}">
                  <a16:creationId xmlns:a16="http://schemas.microsoft.com/office/drawing/2014/main" id="{8FB02850-B0CB-4545-B2AF-47AF5C2F207D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21309103"/>
                <a:gd name="adj2" fmla="val 7883929"/>
              </a:avLst>
            </a:prstGeom>
            <a:ln w="241300" cap="rnd">
              <a:solidFill>
                <a:srgbClr val="A0C1D5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9" name="TextBox 58">
            <a:extLst>
              <a:ext uri="{FF2B5EF4-FFF2-40B4-BE49-F238E27FC236}">
                <a16:creationId xmlns:a16="http://schemas.microsoft.com/office/drawing/2014/main" id="{14D184FF-8EE7-442C-89AF-B1B1241072A5}"/>
              </a:ext>
            </a:extLst>
          </p:cNvPr>
          <p:cNvSpPr txBox="1"/>
          <p:nvPr/>
        </p:nvSpPr>
        <p:spPr>
          <a:xfrm>
            <a:off x="7937477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A0C1D5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89480FC-44BE-4EE3-8B67-D2826A4EFA6A}"/>
              </a:ext>
            </a:extLst>
          </p:cNvPr>
          <p:cNvSpPr txBox="1"/>
          <p:nvPr/>
        </p:nvSpPr>
        <p:spPr>
          <a:xfrm>
            <a:off x="8176498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A0C1D5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</p:spTree>
    <p:extLst>
      <p:ext uri="{BB962C8B-B14F-4D97-AF65-F5344CB8AC3E}">
        <p14:creationId xmlns:p14="http://schemas.microsoft.com/office/powerpoint/2010/main" val="9924218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29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3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5" fill="hold">
                          <p:stCondLst>
                            <p:cond delay="indefinite"/>
                          </p:stCondLst>
                          <p:childTnLst>
                            <p:par>
                              <p:cTn id="36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7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52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5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57" fill="hold">
                          <p:stCondLst>
                            <p:cond delay="indefinite"/>
                          </p:stCondLst>
                          <p:childTnLst>
                            <p:par>
                              <p:cTn id="5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7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7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7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7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9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5" fill="hold">
                          <p:stCondLst>
                            <p:cond delay="indefinite"/>
                          </p:stCondLst>
                          <p:childTnLst>
                            <p:par>
                              <p:cTn id="36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7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57" fill="hold">
                          <p:stCondLst>
                            <p:cond delay="indefinite"/>
                          </p:stCondLst>
                          <p:childTnLst>
                            <p:par>
                              <p:cTn id="5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49">
            <a:extLst>
              <a:ext uri="{FF2B5EF4-FFF2-40B4-BE49-F238E27FC236}">
                <a16:creationId xmlns:a16="http://schemas.microsoft.com/office/drawing/2014/main" id="{DFCB5475-C03B-4C4A-855E-D5B01B4BDE8E}"/>
              </a:ext>
            </a:extLst>
          </p:cNvPr>
          <p:cNvGrpSpPr/>
          <p:nvPr/>
        </p:nvGrpSpPr>
        <p:grpSpPr>
          <a:xfrm>
            <a:off x="8655947" y="2028162"/>
            <a:ext cx="2530954" cy="2530954"/>
            <a:chOff x="1688825" y="3007591"/>
            <a:chExt cx="2530954" cy="2530954"/>
          </a:xfrm>
        </p:grpSpPr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1F5A5B61-4F80-4D5B-938F-8F059E049717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B5DD1909-8C77-4A50-BEA2-8A980EC1AFB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344FB00A-39F3-4B2B-AB04-2E4AAF68AB19}"/>
              </a:ext>
            </a:extLst>
          </p:cNvPr>
          <p:cNvGrpSpPr/>
          <p:nvPr/>
        </p:nvGrpSpPr>
        <p:grpSpPr>
          <a:xfrm>
            <a:off x="4826013" y="2028162"/>
            <a:ext cx="2530954" cy="2530954"/>
            <a:chOff x="1688825" y="3007591"/>
            <a:chExt cx="2530954" cy="2530954"/>
          </a:xfrm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E6450743-9908-4F88-BBA4-891519B9274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4CF78C2A-685F-4F81-95B6-4B644400DB2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DA0E5770-BBBF-4AD6-B26C-E5725674B720}"/>
              </a:ext>
            </a:extLst>
          </p:cNvPr>
          <p:cNvGrpSpPr/>
          <p:nvPr/>
        </p:nvGrpSpPr>
        <p:grpSpPr>
          <a:xfrm>
            <a:off x="5184568" y="2390959"/>
            <a:ext cx="1810632" cy="1810632"/>
            <a:chOff x="5184568" y="2390959"/>
            <a:chExt cx="1810632" cy="1810632"/>
          </a:xfrm>
        </p:grpSpPr>
        <p:sp>
          <p:nvSpPr>
            <p:cNvPr id="57" name="Circle: Hollow 56">
              <a:extLst>
                <a:ext uri="{FF2B5EF4-FFF2-40B4-BE49-F238E27FC236}">
                  <a16:creationId xmlns:a16="http://schemas.microsoft.com/office/drawing/2014/main" id="{C9CE7231-BFC0-40F3-B4AA-AB8ADC8CE74E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8" name="Arc 57">
              <a:extLst>
                <a:ext uri="{FF2B5EF4-FFF2-40B4-BE49-F238E27FC236}">
                  <a16:creationId xmlns:a16="http://schemas.microsoft.com/office/drawing/2014/main" id="{A0363689-A421-4340-9D8E-CF6FE834855A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6038710"/>
                <a:gd name="adj2" fmla="val 7883929"/>
              </a:avLst>
            </a:prstGeom>
            <a:ln w="241300" cap="rnd">
              <a:solidFill>
                <a:srgbClr val="B1AEC2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9AB1C8FA-D657-48B7-A2CE-7D3BAA417EE2}"/>
              </a:ext>
            </a:extLst>
          </p:cNvPr>
          <p:cNvSpPr txBox="1"/>
          <p:nvPr/>
        </p:nvSpPr>
        <p:spPr>
          <a:xfrm>
            <a:off x="4107543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B1AEC2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4BB6B7F-49A7-444C-A6D0-71F01AB39005}"/>
              </a:ext>
            </a:extLst>
          </p:cNvPr>
          <p:cNvSpPr txBox="1"/>
          <p:nvPr/>
        </p:nvSpPr>
        <p:spPr>
          <a:xfrm>
            <a:off x="4346564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B1AEC2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8A462602-9149-49A4-889B-B46C49D16663}"/>
              </a:ext>
            </a:extLst>
          </p:cNvPr>
          <p:cNvSpPr txBox="1"/>
          <p:nvPr/>
        </p:nvSpPr>
        <p:spPr>
          <a:xfrm>
            <a:off x="1772136" y="145867"/>
            <a:ext cx="864772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B1AEC2"/>
                </a:solidFill>
                <a:latin typeface="Montserrat ExtraBold" panose="00000900000000000000" pitchFamily="2" charset="0"/>
              </a:rPr>
              <a:t>Pie Chart Infographics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28EB483-A2FB-4D08-957A-8C6CE08C3819}"/>
              </a:ext>
            </a:extLst>
          </p:cNvPr>
          <p:cNvSpPr txBox="1"/>
          <p:nvPr/>
        </p:nvSpPr>
        <p:spPr>
          <a:xfrm>
            <a:off x="2104799" y="8968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B1AEC2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0C9DFD68-713B-4485-A3B6-639C9E042B39}"/>
              </a:ext>
            </a:extLst>
          </p:cNvPr>
          <p:cNvGrpSpPr/>
          <p:nvPr/>
        </p:nvGrpSpPr>
        <p:grpSpPr>
          <a:xfrm>
            <a:off x="1005099" y="2028162"/>
            <a:ext cx="2530954" cy="2530954"/>
            <a:chOff x="1688825" y="3007591"/>
            <a:chExt cx="2530954" cy="2530954"/>
          </a:xfrm>
        </p:grpSpPr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3A242C07-A689-45E3-8027-7EB822D47589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A81DD02A-0A5D-4A1E-81FE-F5CC7EBA970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EFF8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908B989D-488C-4803-BF98-C2061D3954DF}"/>
              </a:ext>
            </a:extLst>
          </p:cNvPr>
          <p:cNvGrpSpPr/>
          <p:nvPr/>
        </p:nvGrpSpPr>
        <p:grpSpPr>
          <a:xfrm>
            <a:off x="1363654" y="2390959"/>
            <a:ext cx="1810632" cy="1810632"/>
            <a:chOff x="5184568" y="2390959"/>
            <a:chExt cx="1810632" cy="1810632"/>
          </a:xfrm>
        </p:grpSpPr>
        <p:sp>
          <p:nvSpPr>
            <p:cNvPr id="46" name="Circle: Hollow 45">
              <a:extLst>
                <a:ext uri="{FF2B5EF4-FFF2-40B4-BE49-F238E27FC236}">
                  <a16:creationId xmlns:a16="http://schemas.microsoft.com/office/drawing/2014/main" id="{9B04A486-BFB9-4C6B-9334-3E6BEAC4D69B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47" name="Arc 46">
              <a:extLst>
                <a:ext uri="{FF2B5EF4-FFF2-40B4-BE49-F238E27FC236}">
                  <a16:creationId xmlns:a16="http://schemas.microsoft.com/office/drawing/2014/main" id="{2AE78CBF-5F69-4E0F-83A0-D4E6660614C0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8825502"/>
                <a:gd name="adj2" fmla="val 7883929"/>
              </a:avLst>
            </a:prstGeom>
            <a:ln w="241300" cap="rnd">
              <a:solidFill>
                <a:srgbClr val="B1AEC2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86E92616-D581-4130-8A25-0766C50357CA}"/>
              </a:ext>
            </a:extLst>
          </p:cNvPr>
          <p:cNvSpPr txBox="1"/>
          <p:nvPr/>
        </p:nvSpPr>
        <p:spPr>
          <a:xfrm>
            <a:off x="286629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B1AEC2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6B9B280-6D69-4E25-9FA6-0F19F0260347}"/>
              </a:ext>
            </a:extLst>
          </p:cNvPr>
          <p:cNvSpPr txBox="1"/>
          <p:nvPr/>
        </p:nvSpPr>
        <p:spPr>
          <a:xfrm>
            <a:off x="525650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B1AEC2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A801559F-4201-46D0-875A-01B1D18551E7}"/>
              </a:ext>
            </a:extLst>
          </p:cNvPr>
          <p:cNvGrpSpPr/>
          <p:nvPr/>
        </p:nvGrpSpPr>
        <p:grpSpPr>
          <a:xfrm>
            <a:off x="9014502" y="2390959"/>
            <a:ext cx="1810632" cy="1810632"/>
            <a:chOff x="5184568" y="2390959"/>
            <a:chExt cx="1810632" cy="1810632"/>
          </a:xfrm>
        </p:grpSpPr>
        <p:sp>
          <p:nvSpPr>
            <p:cNvPr id="55" name="Circle: Hollow 54">
              <a:extLst>
                <a:ext uri="{FF2B5EF4-FFF2-40B4-BE49-F238E27FC236}">
                  <a16:creationId xmlns:a16="http://schemas.microsoft.com/office/drawing/2014/main" id="{98511E41-D6DD-4E35-BBFF-9339223977CA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rgbClr val="DCE0EB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6" name="Arc 55">
              <a:extLst>
                <a:ext uri="{FF2B5EF4-FFF2-40B4-BE49-F238E27FC236}">
                  <a16:creationId xmlns:a16="http://schemas.microsoft.com/office/drawing/2014/main" id="{8FB02850-B0CB-4545-B2AF-47AF5C2F207D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21309103"/>
                <a:gd name="adj2" fmla="val 7883929"/>
              </a:avLst>
            </a:prstGeom>
            <a:ln w="241300" cap="rnd">
              <a:solidFill>
                <a:srgbClr val="B1AEC2">
                  <a:alpha val="85000"/>
                </a:srgb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9" name="TextBox 58">
            <a:extLst>
              <a:ext uri="{FF2B5EF4-FFF2-40B4-BE49-F238E27FC236}">
                <a16:creationId xmlns:a16="http://schemas.microsoft.com/office/drawing/2014/main" id="{14D184FF-8EE7-442C-89AF-B1B1241072A5}"/>
              </a:ext>
            </a:extLst>
          </p:cNvPr>
          <p:cNvSpPr txBox="1"/>
          <p:nvPr/>
        </p:nvSpPr>
        <p:spPr>
          <a:xfrm>
            <a:off x="7937477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rgbClr val="B1AEC2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89480FC-44BE-4EE3-8B67-D2826A4EFA6A}"/>
              </a:ext>
            </a:extLst>
          </p:cNvPr>
          <p:cNvSpPr txBox="1"/>
          <p:nvPr/>
        </p:nvSpPr>
        <p:spPr>
          <a:xfrm>
            <a:off x="8176498" y="5271677"/>
            <a:ext cx="34988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B1AEC2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</p:spTree>
    <p:extLst>
      <p:ext uri="{BB962C8B-B14F-4D97-AF65-F5344CB8AC3E}">
        <p14:creationId xmlns:p14="http://schemas.microsoft.com/office/powerpoint/2010/main" val="175989860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29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3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5" fill="hold">
                          <p:stCondLst>
                            <p:cond delay="indefinite"/>
                          </p:stCondLst>
                          <p:childTnLst>
                            <p:par>
                              <p:cTn id="36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7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52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5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57" fill="hold">
                          <p:stCondLst>
                            <p:cond delay="indefinite"/>
                          </p:stCondLst>
                          <p:childTnLst>
                            <p:par>
                              <p:cTn id="5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7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7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7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7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9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5" fill="hold">
                          <p:stCondLst>
                            <p:cond delay="indefinite"/>
                          </p:stCondLst>
                          <p:childTnLst>
                            <p:par>
                              <p:cTn id="36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7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5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57" fill="hold">
                          <p:stCondLst>
                            <p:cond delay="indefinite"/>
                          </p:stCondLst>
                          <p:childTnLst>
                            <p:par>
                              <p:cTn id="5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49">
            <a:extLst>
              <a:ext uri="{FF2B5EF4-FFF2-40B4-BE49-F238E27FC236}">
                <a16:creationId xmlns:a16="http://schemas.microsoft.com/office/drawing/2014/main" id="{DFCB5475-C03B-4C4A-855E-D5B01B4BDE8E}"/>
              </a:ext>
            </a:extLst>
          </p:cNvPr>
          <p:cNvGrpSpPr/>
          <p:nvPr/>
        </p:nvGrpSpPr>
        <p:grpSpPr>
          <a:xfrm>
            <a:off x="8655947" y="2028162"/>
            <a:ext cx="2530954" cy="2530954"/>
            <a:chOff x="1688825" y="3007591"/>
            <a:chExt cx="2530954" cy="2530954"/>
          </a:xfrm>
        </p:grpSpPr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1F5A5B61-4F80-4D5B-938F-8F059E049717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B5DD1909-8C77-4A50-BEA2-8A980EC1AFB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344FB00A-39F3-4B2B-AB04-2E4AAF68AB19}"/>
              </a:ext>
            </a:extLst>
          </p:cNvPr>
          <p:cNvGrpSpPr/>
          <p:nvPr/>
        </p:nvGrpSpPr>
        <p:grpSpPr>
          <a:xfrm>
            <a:off x="4826013" y="2028162"/>
            <a:ext cx="2530954" cy="2530954"/>
            <a:chOff x="1688825" y="3007591"/>
            <a:chExt cx="2530954" cy="2530954"/>
          </a:xfrm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E6450743-9908-4F88-BBA4-891519B9274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4CF78C2A-685F-4F81-95B6-4B644400DB2E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DA0E5770-BBBF-4AD6-B26C-E5725674B720}"/>
              </a:ext>
            </a:extLst>
          </p:cNvPr>
          <p:cNvGrpSpPr/>
          <p:nvPr/>
        </p:nvGrpSpPr>
        <p:grpSpPr>
          <a:xfrm>
            <a:off x="5184568" y="2390959"/>
            <a:ext cx="1810632" cy="1810632"/>
            <a:chOff x="5184568" y="2390959"/>
            <a:chExt cx="1810632" cy="1810632"/>
          </a:xfrm>
        </p:grpSpPr>
        <p:sp>
          <p:nvSpPr>
            <p:cNvPr id="57" name="Circle: Hollow 56">
              <a:extLst>
                <a:ext uri="{FF2B5EF4-FFF2-40B4-BE49-F238E27FC236}">
                  <a16:creationId xmlns:a16="http://schemas.microsoft.com/office/drawing/2014/main" id="{C9CE7231-BFC0-40F3-B4AA-AB8ADC8CE74E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8" name="Arc 57">
              <a:extLst>
                <a:ext uri="{FF2B5EF4-FFF2-40B4-BE49-F238E27FC236}">
                  <a16:creationId xmlns:a16="http://schemas.microsoft.com/office/drawing/2014/main" id="{A0363689-A421-4340-9D8E-CF6FE834855A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8661236"/>
                <a:gd name="adj2" fmla="val 7883929"/>
              </a:avLst>
            </a:prstGeom>
            <a:ln w="241300" cap="rnd">
              <a:solidFill>
                <a:schemeClr val="tx2">
                  <a:lumMod val="40000"/>
                  <a:lumOff val="60000"/>
                  <a:alpha val="7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9AB1C8FA-D657-48B7-A2CE-7D3BAA417EE2}"/>
              </a:ext>
            </a:extLst>
          </p:cNvPr>
          <p:cNvSpPr txBox="1"/>
          <p:nvPr/>
        </p:nvSpPr>
        <p:spPr>
          <a:xfrm>
            <a:off x="4107543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4BB6B7F-49A7-444C-A6D0-71F01AB39005}"/>
              </a:ext>
            </a:extLst>
          </p:cNvPr>
          <p:cNvSpPr txBox="1"/>
          <p:nvPr/>
        </p:nvSpPr>
        <p:spPr>
          <a:xfrm>
            <a:off x="4471789" y="5271677"/>
            <a:ext cx="324942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8A462602-9149-49A4-889B-B46C49D16663}"/>
              </a:ext>
            </a:extLst>
          </p:cNvPr>
          <p:cNvSpPr txBox="1"/>
          <p:nvPr/>
        </p:nvSpPr>
        <p:spPr>
          <a:xfrm>
            <a:off x="1772136" y="145867"/>
            <a:ext cx="864772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Pie Chart Infographics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28EB483-A2FB-4D08-957A-8C6CE08C3819}"/>
              </a:ext>
            </a:extLst>
          </p:cNvPr>
          <p:cNvSpPr txBox="1"/>
          <p:nvPr/>
        </p:nvSpPr>
        <p:spPr>
          <a:xfrm>
            <a:off x="2104799" y="8968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0C9DFD68-713B-4485-A3B6-639C9E042B39}"/>
              </a:ext>
            </a:extLst>
          </p:cNvPr>
          <p:cNvGrpSpPr/>
          <p:nvPr/>
        </p:nvGrpSpPr>
        <p:grpSpPr>
          <a:xfrm>
            <a:off x="1005099" y="2028162"/>
            <a:ext cx="2530954" cy="2530954"/>
            <a:chOff x="1688825" y="3007591"/>
            <a:chExt cx="2530954" cy="2530954"/>
          </a:xfrm>
        </p:grpSpPr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3A242C07-A689-45E3-8027-7EB822D47589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>
              <a:outerShdw blurRad="190500" dist="190500" dir="2700000" algn="ctr" rotWithShape="0">
                <a:srgbClr val="D1D9E6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A81DD02A-0A5D-4A1E-81FE-F5CC7EBA9702}"/>
                </a:ext>
              </a:extLst>
            </p:cNvPr>
            <p:cNvSpPr/>
            <p:nvPr/>
          </p:nvSpPr>
          <p:spPr>
            <a:xfrm>
              <a:off x="1688825" y="3007591"/>
              <a:ext cx="2530954" cy="2530954"/>
            </a:xfrm>
            <a:prstGeom prst="ellipse">
              <a:avLst/>
            </a:prstGeom>
            <a:solidFill>
              <a:srgbClr val="ECF0F3"/>
            </a:solidFill>
            <a:ln>
              <a:noFill/>
            </a:ln>
            <a:effectLst>
              <a:outerShdw blurRad="190500" dist="190500" dir="13500000" algn="ctr" rotWithShape="0">
                <a:srgbClr val="FFFFFF">
                  <a:alpha val="6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908B989D-488C-4803-BF98-C2061D3954DF}"/>
              </a:ext>
            </a:extLst>
          </p:cNvPr>
          <p:cNvGrpSpPr/>
          <p:nvPr/>
        </p:nvGrpSpPr>
        <p:grpSpPr>
          <a:xfrm>
            <a:off x="1363654" y="2390959"/>
            <a:ext cx="1810632" cy="1810632"/>
            <a:chOff x="5184568" y="2390959"/>
            <a:chExt cx="1810632" cy="1810632"/>
          </a:xfrm>
        </p:grpSpPr>
        <p:sp>
          <p:nvSpPr>
            <p:cNvPr id="46" name="Circle: Hollow 45">
              <a:extLst>
                <a:ext uri="{FF2B5EF4-FFF2-40B4-BE49-F238E27FC236}">
                  <a16:creationId xmlns:a16="http://schemas.microsoft.com/office/drawing/2014/main" id="{9B04A486-BFB9-4C6B-9334-3E6BEAC4D69B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47" name="Arc 46">
              <a:extLst>
                <a:ext uri="{FF2B5EF4-FFF2-40B4-BE49-F238E27FC236}">
                  <a16:creationId xmlns:a16="http://schemas.microsoft.com/office/drawing/2014/main" id="{2AE78CBF-5F69-4E0F-83A0-D4E6660614C0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8661236"/>
                <a:gd name="adj2" fmla="val 7883929"/>
              </a:avLst>
            </a:prstGeom>
            <a:ln w="241300" cap="rnd">
              <a:solidFill>
                <a:schemeClr val="tx2">
                  <a:lumMod val="40000"/>
                  <a:lumOff val="60000"/>
                  <a:alpha val="7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86E92616-D581-4130-8A25-0766C50357CA}"/>
              </a:ext>
            </a:extLst>
          </p:cNvPr>
          <p:cNvSpPr txBox="1"/>
          <p:nvPr/>
        </p:nvSpPr>
        <p:spPr>
          <a:xfrm>
            <a:off x="286629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6B9B280-6D69-4E25-9FA6-0F19F0260347}"/>
              </a:ext>
            </a:extLst>
          </p:cNvPr>
          <p:cNvSpPr txBox="1"/>
          <p:nvPr/>
        </p:nvSpPr>
        <p:spPr>
          <a:xfrm>
            <a:off x="650875" y="5271677"/>
            <a:ext cx="324942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A801559F-4201-46D0-875A-01B1D18551E7}"/>
              </a:ext>
            </a:extLst>
          </p:cNvPr>
          <p:cNvGrpSpPr/>
          <p:nvPr/>
        </p:nvGrpSpPr>
        <p:grpSpPr>
          <a:xfrm>
            <a:off x="9014502" y="2390959"/>
            <a:ext cx="1810632" cy="1810632"/>
            <a:chOff x="5184568" y="2390959"/>
            <a:chExt cx="1810632" cy="1810632"/>
          </a:xfrm>
        </p:grpSpPr>
        <p:sp>
          <p:nvSpPr>
            <p:cNvPr id="55" name="Circle: Hollow 54">
              <a:extLst>
                <a:ext uri="{FF2B5EF4-FFF2-40B4-BE49-F238E27FC236}">
                  <a16:creationId xmlns:a16="http://schemas.microsoft.com/office/drawing/2014/main" id="{98511E41-D6DD-4E35-BBFF-9339223977CA}"/>
                </a:ext>
              </a:extLst>
            </p:cNvPr>
            <p:cNvSpPr/>
            <p:nvPr/>
          </p:nvSpPr>
          <p:spPr>
            <a:xfrm>
              <a:off x="5184568" y="2390959"/>
              <a:ext cx="1810632" cy="1810632"/>
            </a:xfrm>
            <a:prstGeom prst="donut">
              <a:avLst>
                <a:gd name="adj" fmla="val 13818"/>
              </a:avLst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6" name="Arc 55">
              <a:extLst>
                <a:ext uri="{FF2B5EF4-FFF2-40B4-BE49-F238E27FC236}">
                  <a16:creationId xmlns:a16="http://schemas.microsoft.com/office/drawing/2014/main" id="{8FB02850-B0CB-4545-B2AF-47AF5C2F207D}"/>
                </a:ext>
              </a:extLst>
            </p:cNvPr>
            <p:cNvSpPr/>
            <p:nvPr/>
          </p:nvSpPr>
          <p:spPr>
            <a:xfrm>
              <a:off x="5310774" y="2514529"/>
              <a:ext cx="1558220" cy="1558220"/>
            </a:xfrm>
            <a:prstGeom prst="arc">
              <a:avLst>
                <a:gd name="adj1" fmla="val 18661236"/>
                <a:gd name="adj2" fmla="val 7883929"/>
              </a:avLst>
            </a:prstGeom>
            <a:ln w="241300" cap="rnd">
              <a:solidFill>
                <a:schemeClr val="tx2">
                  <a:lumMod val="40000"/>
                  <a:lumOff val="60000"/>
                  <a:alpha val="70000"/>
                </a:schemeClr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9" name="TextBox 58">
            <a:extLst>
              <a:ext uri="{FF2B5EF4-FFF2-40B4-BE49-F238E27FC236}">
                <a16:creationId xmlns:a16="http://schemas.microsoft.com/office/drawing/2014/main" id="{14D184FF-8EE7-442C-89AF-B1B1241072A5}"/>
              </a:ext>
            </a:extLst>
          </p:cNvPr>
          <p:cNvSpPr txBox="1"/>
          <p:nvPr/>
        </p:nvSpPr>
        <p:spPr>
          <a:xfrm>
            <a:off x="7937477" y="4781403"/>
            <a:ext cx="39769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89480FC-44BE-4EE3-8B67-D2826A4EFA6A}"/>
              </a:ext>
            </a:extLst>
          </p:cNvPr>
          <p:cNvSpPr txBox="1"/>
          <p:nvPr/>
        </p:nvSpPr>
        <p:spPr>
          <a:xfrm>
            <a:off x="8301723" y="5271677"/>
            <a:ext cx="324942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</p:spTree>
    <p:extLst>
      <p:ext uri="{BB962C8B-B14F-4D97-AF65-F5344CB8AC3E}">
        <p14:creationId xmlns:p14="http://schemas.microsoft.com/office/powerpoint/2010/main" val="40276741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8" presetClass="emph" presetSubtype="0" repeatCount="indefinite" fill="hold" nodeType="withEffect">
                                      <p:stCondLst>
                                        <p:cond delay="0"/>
                                      </p:stCondLst>
                                      <p:endCondLst>
                                        <p:cond evt="onNext" delay="0">
                                          <p:tgtEl>
                                            <p:sldTgt/>
                                          </p:tgtEl>
                                        </p:cond>
                                      </p:endCondLst>
                                      <p:childTnLst>
                                        <p:animRot by="21600000">
                                          <p:cBhvr>
                                            <p:cTn id="28" dur="1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31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35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36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7" fill="hold">
                          <p:stCondLst>
                            <p:cond delay="indefinite"/>
                          </p:stCondLst>
                          <p:childTnLst>
                            <p:par>
                              <p:cTn id="3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8" presetClass="emph" presetSubtype="0" repeatCount="indefinite" fill="hold" nodeType="withEffect">
                                      <p:stCondLst>
                                        <p:cond delay="0"/>
                                      </p:stCondLst>
                                      <p:endCondLst>
                                        <p:cond evt="onNext" delay="0">
                                          <p:tgtEl>
                                            <p:sldTgt/>
                                          </p:tgtEl>
                                        </p:cond>
                                      </p:endCondLst>
                                      <p:childTnLst>
                                        <p:animRot by="21600000">
                                          <p:cBhvr>
                                            <p:cTn id="52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5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5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60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61" fill="hold">
                          <p:stCondLst>
                            <p:cond delay="indefinite"/>
                          </p:stCondLst>
                          <p:childTnLst>
                            <p:par>
                              <p:cTn id="62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63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8" presetClass="emph" presetSubtype="0" repeatCount="indefinite" fill="hold" nodeType="withEffect">
                                      <p:stCondLst>
                                        <p:cond delay="0"/>
                                      </p:stCondLst>
                                      <p:endCondLst>
                                        <p:cond evt="onNext" delay="0">
                                          <p:tgtEl>
                                            <p:sldTgt/>
                                          </p:tgtEl>
                                        </p:cond>
                                      </p:endCondLst>
                                      <p:childTnLst>
                                        <p:animRot by="21600000">
                                          <p:cBhvr>
                                            <p:cTn id="76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4" fill="hold" grpId="0" nodeType="withEffect" p14:presetBounceEnd="8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79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80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2" presetClass="entr" presetSubtype="4" fill="hold" grpId="0" nodeType="withEffect" p14:presetBounceEnd="80000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80000">
                                          <p:cBhvr additive="base">
                                            <p:cTn id="83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80000">
                                          <p:cBhvr additive="base">
                                            <p:cTn id="84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3" fill="hold">
                          <p:stCondLst>
                            <p:cond delay="indefinite"/>
                          </p:stCondLst>
                          <p:childTnLst>
                            <p:par>
                              <p:cTn id="1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5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9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0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8" presetClass="emph" presetSubtype="0" repeatCount="indefinite" fill="hold" nodeType="withEffect">
                                      <p:stCondLst>
                                        <p:cond delay="0"/>
                                      </p:stCondLst>
                                      <p:endCondLst>
                                        <p:cond evt="onNext" delay="0">
                                          <p:tgtEl>
                                            <p:sldTgt/>
                                          </p:tgtEl>
                                        </p:cond>
                                      </p:endCondLst>
                                      <p:childTnLst>
                                        <p:animRot by="21600000">
                                          <p:cBhvr>
                                            <p:cTn id="28" dur="1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37" fill="hold">
                          <p:stCondLst>
                            <p:cond delay="indefinite"/>
                          </p:stCondLst>
                          <p:childTnLst>
                            <p:par>
                              <p:cTn id="3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39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8" presetClass="emph" presetSubtype="0" repeatCount="indefinite" fill="hold" nodeType="withEffect">
                                      <p:stCondLst>
                                        <p:cond delay="0"/>
                                      </p:stCondLst>
                                      <p:endCondLst>
                                        <p:cond evt="onNext" delay="0">
                                          <p:tgtEl>
                                            <p:sldTgt/>
                                          </p:tgtEl>
                                        </p:cond>
                                      </p:endCondLst>
                                      <p:childTnLst>
                                        <p:animRot by="21600000">
                                          <p:cBhvr>
                                            <p:cTn id="52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61" fill="hold">
                          <p:stCondLst>
                            <p:cond delay="indefinite"/>
                          </p:stCondLst>
                          <p:childTnLst>
                            <p:par>
                              <p:cTn id="62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63" presetID="49" presetClass="entr" presetSubtype="0" decel="100000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49" presetClass="entr" presetSubtype="0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1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36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4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8" presetClass="emph" presetSubtype="0" repeatCount="indefinite" fill="hold" nodeType="withEffect">
                                      <p:stCondLst>
                                        <p:cond delay="0"/>
                                      </p:stCondLst>
                                      <p:endCondLst>
                                        <p:cond evt="onNext" delay="0">
                                          <p:tgtEl>
                                            <p:sldTgt/>
                                          </p:tgtEl>
                                        </p:cond>
                                      </p:endCondLst>
                                      <p:childTnLst>
                                        <p:animRot by="21600000">
                                          <p:cBhvr>
                                            <p:cTn id="76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0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2" presetClass="entr" presetSubtype="4" fill="hold" grpId="0" nodeType="withEffect">
                                      <p:stCondLst>
                                        <p:cond delay="5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3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4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4" grpId="0"/>
          <p:bldP spid="25" grpId="0"/>
          <p:bldP spid="29" grpId="0"/>
          <p:bldP spid="30" grpId="0"/>
          <p:bldP spid="48" grpId="0"/>
          <p:bldP spid="49" grpId="0"/>
          <p:bldP spid="59" grpId="0"/>
          <p:bldP spid="60" grpId="0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ntserrat for Neumorphic">
      <a:majorFont>
        <a:latin typeface="Montserrat Extrabold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18090</TotalTime>
  <Words>451</Words>
  <Application>Microsoft Office PowerPoint</Application>
  <PresentationFormat>Widescreen</PresentationFormat>
  <Paragraphs>49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6" baseType="lpstr">
      <vt:lpstr>Akira Expanded</vt:lpstr>
      <vt:lpstr>Arial</vt:lpstr>
      <vt:lpstr>Calibri</vt:lpstr>
      <vt:lpstr>Montserrat</vt:lpstr>
      <vt:lpstr>Montserrat Extrabold</vt:lpstr>
      <vt:lpstr>Montserrat Extrabold</vt:lpstr>
      <vt:lpstr>Poppins ExtraBold</vt:lpstr>
      <vt:lpstr>Poppins Medium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User;Slideflix</dc:creator>
  <cp:keywords>Infographics Template</cp:keywords>
  <cp:lastModifiedBy>PowerPoint School</cp:lastModifiedBy>
  <cp:revision>974</cp:revision>
  <dcterms:created xsi:type="dcterms:W3CDTF">2021-03-08T03:52:51Z</dcterms:created>
  <dcterms:modified xsi:type="dcterms:W3CDTF">2024-11-15T20:14:19Z</dcterms:modified>
</cp:coreProperties>
</file>

<file path=docProps/thumbnail.jpeg>
</file>