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7" r:id="rId2"/>
    <p:sldId id="288" r:id="rId3"/>
    <p:sldId id="289" r:id="rId4"/>
    <p:sldId id="290" r:id="rId5"/>
    <p:sldId id="291" r:id="rId6"/>
    <p:sldId id="285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AEC2"/>
    <a:srgbClr val="A0C1D5"/>
    <a:srgbClr val="8EB4E3"/>
    <a:srgbClr val="F6C07E"/>
    <a:srgbClr val="F98B84"/>
    <a:srgbClr val="FEBD61"/>
    <a:srgbClr val="FF974F"/>
    <a:srgbClr val="95D7FA"/>
    <a:srgbClr val="64AEF2"/>
    <a:srgbClr val="FF59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32" autoAdjust="0"/>
    <p:restoredTop sz="96532" autoAdjust="0"/>
  </p:normalViewPr>
  <p:slideViewPr>
    <p:cSldViewPr snapToGrid="0">
      <p:cViewPr>
        <p:scale>
          <a:sx n="100" d="100"/>
          <a:sy n="100" d="100"/>
        </p:scale>
        <p:origin x="19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ACEDE-271E-43F8-9BA5-74094DE95C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18498-1015-4AE4-B011-A56AA71795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BA59-FC7F-49AA-9C6A-22033DBA50F5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05B7F-B834-43F4-895F-D83F2610A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8C2EE-AA1E-4CC5-8AD2-EA64D2B331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480CE-9F92-4B03-9439-23E5AF785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91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F2C4-CD8D-4B96-B4E9-299E1B6C4644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588D3-6EA5-4330-B3AD-60D6014A8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1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2BBD5-DCA4-4BEF-96EE-B23454AC6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AC776-BDA4-4189-8AC7-7D0A9A9B0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5EC25-560A-4FCB-BC64-0B00A587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CFEE7-1104-4F6C-A7A7-CACB9AE4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BB49B-D899-451A-BFCF-F7009D91B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0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EA722-F1B8-4A86-A738-BE26618F7C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7BC68-15DB-43AF-AA07-D213023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9838E-0D0A-4325-B0E8-F6BEEDF0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24CA-0136-4DE7-A2EA-8FDE38AFF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6846C-B54A-4D05-A66F-4FC66756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5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70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076-85F0-4E95-8107-6211332A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2574A-66FB-4F2A-93D1-76B274470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034AF-7E52-4E48-8546-6CC1CD2EC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A031A-5B99-4FCF-94EA-001E15E4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F21B9-B1FE-4BCF-B08A-B55DAC88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F6C6-0586-43F4-B336-C285E844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4F5A9-1424-4329-9AA8-281728D22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E3879-B57E-49F1-9266-529B73F1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18DD-AFBE-4905-A769-82B0570D0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7BAA1-A147-4CB8-A4E0-CD85C68B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0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ABD2D-E981-41A7-BD60-907E24DC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21293-0C99-4A0A-BCA3-E413156B0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05FA-41F6-4FD5-A362-2AFE4A68E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59085-F0E1-4064-99B8-B4E59B45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5CE01-385A-401B-8F82-72DECDBFD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782DC-2B94-449A-8A17-965754D8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FED65-4438-4B07-83BD-C59F200E2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3CA77-A735-4BB4-831C-23D311A47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18B64-BB29-4401-93B9-BC23598D5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A4288-A8A9-4EC3-9946-7DE1E895E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DCFF8-4585-438E-9BD1-CF943311A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52A9D-FD2E-4EA9-B132-02AAAF00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1C4BF-0240-4C61-8BEB-898B2F0F0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7C339C-CACA-4AC8-8097-73EC6AC0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5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2EE6-9D8C-4B9F-9F7E-8C8E4FE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849B21-8553-4B3A-87EC-E51B58A8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0285F-3E3A-4DEA-AE2A-CF8185FF4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533A1-62A8-464B-A926-CDB0FE21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BC123-C8D6-4456-BCE1-738519A27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19FC8-1334-43BC-9223-3B1CC4B8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973A2-EE11-43F1-B8A9-EE917639D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F60DC-89DC-4898-BFF5-D5F409362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2D8EB-93DB-41D4-82E5-EAC1CABD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7C852-8F6C-4414-97AE-C3CDD1A9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A856-04F6-4F36-A420-7C653E4D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C48271-7D3D-4C5D-BF56-683626FE0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4B2C9-4935-44C2-B1E8-E0FB63586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972CE-6A21-43FC-8437-7C3995FB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85512-78D9-48C3-9182-03371CC6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5D0C-5BFA-460F-A960-433644DE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47DA4-917F-4CB1-B867-CACF8B45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F93BD-61BE-4037-A20D-631690B44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52D9-E414-400A-8BD5-502F7D7D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B6A9-0E87-443F-827A-1821ADB0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7CB7F-FD08-44D0-997F-D870009C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6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50F0B-6499-403F-9044-FCF3336A3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03B36-B609-4A49-B7C6-47AD6A0BB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D1B0-EF69-452A-B822-8CBECF644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B4A-C7AD-419A-86EA-E6465EF80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68AD3-E356-4150-8CF5-6C6F4C406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3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DFCB5475-C03B-4C4A-855E-D5B01B4BDE8E}"/>
              </a:ext>
            </a:extLst>
          </p:cNvPr>
          <p:cNvGrpSpPr/>
          <p:nvPr/>
        </p:nvGrpSpPr>
        <p:grpSpPr>
          <a:xfrm>
            <a:off x="8655947" y="2028162"/>
            <a:ext cx="2530954" cy="2530954"/>
            <a:chOff x="1688825" y="3007591"/>
            <a:chExt cx="2530954" cy="253095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F5A5B61-4F80-4D5B-938F-8F059E049717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5DD1909-8C77-4A50-BEA2-8A980EC1AFB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44FB00A-39F3-4B2B-AB04-2E4AAF68AB19}"/>
              </a:ext>
            </a:extLst>
          </p:cNvPr>
          <p:cNvGrpSpPr/>
          <p:nvPr/>
        </p:nvGrpSpPr>
        <p:grpSpPr>
          <a:xfrm>
            <a:off x="4826013" y="2028162"/>
            <a:ext cx="2530954" cy="2530954"/>
            <a:chOff x="1688825" y="3007591"/>
            <a:chExt cx="2530954" cy="253095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6450743-9908-4F88-BBA4-891519B9274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F78C2A-685F-4F81-95B6-4B644400DB2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A0E5770-BBBF-4AD6-B26C-E5725674B720}"/>
              </a:ext>
            </a:extLst>
          </p:cNvPr>
          <p:cNvGrpSpPr/>
          <p:nvPr/>
        </p:nvGrpSpPr>
        <p:grpSpPr>
          <a:xfrm>
            <a:off x="5184568" y="2390959"/>
            <a:ext cx="1810632" cy="1810632"/>
            <a:chOff x="5184568" y="2390959"/>
            <a:chExt cx="1810632" cy="1810632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C9CE7231-BFC0-40F3-B4AA-AB8ADC8CE74E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A0363689-A421-4340-9D8E-CF6FE834855A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6038710"/>
                <a:gd name="adj2" fmla="val 7883929"/>
              </a:avLst>
            </a:prstGeom>
            <a:ln w="241300" cap="rnd">
              <a:gradFill flip="none" rotWithShape="1">
                <a:gsLst>
                  <a:gs pos="0">
                    <a:srgbClr val="FF974F">
                      <a:alpha val="70000"/>
                    </a:srgbClr>
                  </a:gs>
                  <a:gs pos="100000">
                    <a:srgbClr val="FEBD61">
                      <a:alpha val="7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AB1C8FA-D657-48B7-A2CE-7D3BAA417EE2}"/>
              </a:ext>
            </a:extLst>
          </p:cNvPr>
          <p:cNvSpPr txBox="1"/>
          <p:nvPr/>
        </p:nvSpPr>
        <p:spPr>
          <a:xfrm>
            <a:off x="4107543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gradFill>
                  <a:gsLst>
                    <a:gs pos="0">
                      <a:srgbClr val="FF974F">
                        <a:alpha val="70000"/>
                      </a:srgbClr>
                    </a:gs>
                    <a:gs pos="100000">
                      <a:srgbClr val="FEBD61">
                        <a:alpha val="70000"/>
                      </a:srgbClr>
                    </a:gs>
                  </a:gsLst>
                  <a:lin ang="10800000" scaled="1"/>
                </a:gra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BB6B7F-49A7-444C-A6D0-71F01AB39005}"/>
              </a:ext>
            </a:extLst>
          </p:cNvPr>
          <p:cNvSpPr txBox="1"/>
          <p:nvPr/>
        </p:nvSpPr>
        <p:spPr>
          <a:xfrm>
            <a:off x="4387839" y="5271677"/>
            <a:ext cx="3416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462602-9149-49A4-889B-B46C49D16663}"/>
              </a:ext>
            </a:extLst>
          </p:cNvPr>
          <p:cNvSpPr txBox="1"/>
          <p:nvPr/>
        </p:nvSpPr>
        <p:spPr>
          <a:xfrm>
            <a:off x="1772136" y="145867"/>
            <a:ext cx="864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Pie Chart Infographics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8EB483-A2FB-4D08-957A-8C6CE08C3819}"/>
              </a:ext>
            </a:extLst>
          </p:cNvPr>
          <p:cNvSpPr txBox="1"/>
          <p:nvPr/>
        </p:nvSpPr>
        <p:spPr>
          <a:xfrm>
            <a:off x="2104799" y="8968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C9DFD68-713B-4485-A3B6-639C9E042B39}"/>
              </a:ext>
            </a:extLst>
          </p:cNvPr>
          <p:cNvGrpSpPr/>
          <p:nvPr/>
        </p:nvGrpSpPr>
        <p:grpSpPr>
          <a:xfrm>
            <a:off x="1005099" y="2028162"/>
            <a:ext cx="2530954" cy="2530954"/>
            <a:chOff x="1688825" y="3007591"/>
            <a:chExt cx="2530954" cy="253095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A242C07-A689-45E3-8027-7EB822D47589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81DD02A-0A5D-4A1E-81FE-F5CC7EBA970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8B989D-488C-4803-BF98-C2061D3954DF}"/>
              </a:ext>
            </a:extLst>
          </p:cNvPr>
          <p:cNvGrpSpPr/>
          <p:nvPr/>
        </p:nvGrpSpPr>
        <p:grpSpPr>
          <a:xfrm>
            <a:off x="1363654" y="2390959"/>
            <a:ext cx="1810632" cy="1810632"/>
            <a:chOff x="5184568" y="2390959"/>
            <a:chExt cx="1810632" cy="1810632"/>
          </a:xfrm>
        </p:grpSpPr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9B04A486-BFB9-4C6B-9334-3E6BEAC4D69B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2AE78CBF-5F69-4E0F-83A0-D4E6660614C0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8825502"/>
                <a:gd name="adj2" fmla="val 7883929"/>
              </a:avLst>
            </a:prstGeom>
            <a:ln w="241300" cap="rnd">
              <a:gradFill flip="none" rotWithShape="1">
                <a:gsLst>
                  <a:gs pos="0">
                    <a:srgbClr val="FF598A">
                      <a:alpha val="70000"/>
                    </a:srgbClr>
                  </a:gs>
                  <a:gs pos="100000">
                    <a:srgbClr val="FF8A9C">
                      <a:alpha val="70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6E92616-D581-4130-8A25-0766C50357CA}"/>
              </a:ext>
            </a:extLst>
          </p:cNvPr>
          <p:cNvSpPr txBox="1"/>
          <p:nvPr/>
        </p:nvSpPr>
        <p:spPr>
          <a:xfrm>
            <a:off x="286629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gradFill>
                  <a:gsLst>
                    <a:gs pos="0">
                      <a:srgbClr val="FF598A">
                        <a:alpha val="70000"/>
                      </a:srgbClr>
                    </a:gs>
                    <a:gs pos="100000">
                      <a:srgbClr val="FF8A9C">
                        <a:alpha val="70000"/>
                      </a:srgbClr>
                    </a:gs>
                  </a:gsLst>
                  <a:lin ang="10800000" scaled="1"/>
                </a:gra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6B9B280-6D69-4E25-9FA6-0F19F0260347}"/>
              </a:ext>
            </a:extLst>
          </p:cNvPr>
          <p:cNvSpPr txBox="1"/>
          <p:nvPr/>
        </p:nvSpPr>
        <p:spPr>
          <a:xfrm>
            <a:off x="566925" y="5271677"/>
            <a:ext cx="3416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01559F-4201-46D0-875A-01B1D18551E7}"/>
              </a:ext>
            </a:extLst>
          </p:cNvPr>
          <p:cNvGrpSpPr/>
          <p:nvPr/>
        </p:nvGrpSpPr>
        <p:grpSpPr>
          <a:xfrm>
            <a:off x="9014502" y="2390959"/>
            <a:ext cx="1810632" cy="1810632"/>
            <a:chOff x="5184568" y="2390959"/>
            <a:chExt cx="1810632" cy="1810632"/>
          </a:xfrm>
        </p:grpSpPr>
        <p:sp>
          <p:nvSpPr>
            <p:cNvPr id="55" name="Circle: Hollow 54">
              <a:extLst>
                <a:ext uri="{FF2B5EF4-FFF2-40B4-BE49-F238E27FC236}">
                  <a16:creationId xmlns:a16="http://schemas.microsoft.com/office/drawing/2014/main" id="{98511E41-D6DD-4E35-BBFF-9339223977CA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8FB02850-B0CB-4545-B2AF-47AF5C2F207D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21309103"/>
                <a:gd name="adj2" fmla="val 7883929"/>
              </a:avLst>
            </a:prstGeom>
            <a:ln w="241300" cap="rnd">
              <a:gradFill flip="none" rotWithShape="1">
                <a:gsLst>
                  <a:gs pos="0">
                    <a:srgbClr val="64AEF2">
                      <a:alpha val="69804"/>
                    </a:srgbClr>
                  </a:gs>
                  <a:gs pos="100000">
                    <a:srgbClr val="95D7FA">
                      <a:alpha val="69804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4D184FF-8EE7-442C-89AF-B1B1241072A5}"/>
              </a:ext>
            </a:extLst>
          </p:cNvPr>
          <p:cNvSpPr txBox="1"/>
          <p:nvPr/>
        </p:nvSpPr>
        <p:spPr>
          <a:xfrm>
            <a:off x="7937477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gradFill>
                  <a:gsLst>
                    <a:gs pos="0">
                      <a:srgbClr val="64AEF2">
                        <a:alpha val="70000"/>
                      </a:srgbClr>
                    </a:gs>
                    <a:gs pos="100000">
                      <a:srgbClr val="95D7FA">
                        <a:alpha val="70000"/>
                      </a:srgbClr>
                    </a:gs>
                  </a:gsLst>
                  <a:lin ang="10800000" scaled="1"/>
                </a:gra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9480FC-44BE-4EE3-8B67-D2826A4EFA6A}"/>
              </a:ext>
            </a:extLst>
          </p:cNvPr>
          <p:cNvSpPr txBox="1"/>
          <p:nvPr/>
        </p:nvSpPr>
        <p:spPr>
          <a:xfrm>
            <a:off x="8217773" y="5271677"/>
            <a:ext cx="3416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</p:spTree>
    <p:extLst>
      <p:ext uri="{BB962C8B-B14F-4D97-AF65-F5344CB8AC3E}">
        <p14:creationId xmlns:p14="http://schemas.microsoft.com/office/powerpoint/2010/main" val="539856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DFCB5475-C03B-4C4A-855E-D5B01B4BDE8E}"/>
              </a:ext>
            </a:extLst>
          </p:cNvPr>
          <p:cNvGrpSpPr/>
          <p:nvPr/>
        </p:nvGrpSpPr>
        <p:grpSpPr>
          <a:xfrm>
            <a:off x="8655947" y="2028162"/>
            <a:ext cx="2530954" cy="2530954"/>
            <a:chOff x="1688825" y="3007591"/>
            <a:chExt cx="2530954" cy="253095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F5A5B61-4F80-4D5B-938F-8F059E049717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5DD1909-8C77-4A50-BEA2-8A980EC1AFB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44FB00A-39F3-4B2B-AB04-2E4AAF68AB19}"/>
              </a:ext>
            </a:extLst>
          </p:cNvPr>
          <p:cNvGrpSpPr/>
          <p:nvPr/>
        </p:nvGrpSpPr>
        <p:grpSpPr>
          <a:xfrm>
            <a:off x="4826013" y="2028162"/>
            <a:ext cx="2530954" cy="2530954"/>
            <a:chOff x="1688825" y="3007591"/>
            <a:chExt cx="2530954" cy="253095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6450743-9908-4F88-BBA4-891519B9274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F78C2A-685F-4F81-95B6-4B644400DB2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A0E5770-BBBF-4AD6-B26C-E5725674B720}"/>
              </a:ext>
            </a:extLst>
          </p:cNvPr>
          <p:cNvGrpSpPr/>
          <p:nvPr/>
        </p:nvGrpSpPr>
        <p:grpSpPr>
          <a:xfrm>
            <a:off x="5184568" y="2390959"/>
            <a:ext cx="1810632" cy="1810632"/>
            <a:chOff x="5184568" y="2390959"/>
            <a:chExt cx="1810632" cy="1810632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C9CE7231-BFC0-40F3-B4AA-AB8ADC8CE74E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A0363689-A421-4340-9D8E-CF6FE834855A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6038710"/>
                <a:gd name="adj2" fmla="val 7883929"/>
              </a:avLst>
            </a:prstGeom>
            <a:ln w="241300" cap="rnd">
              <a:solidFill>
                <a:srgbClr val="F6C07E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AB1C8FA-D657-48B7-A2CE-7D3BAA417EE2}"/>
              </a:ext>
            </a:extLst>
          </p:cNvPr>
          <p:cNvSpPr txBox="1"/>
          <p:nvPr/>
        </p:nvSpPr>
        <p:spPr>
          <a:xfrm>
            <a:off x="4107543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6C07E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BB6B7F-49A7-444C-A6D0-71F01AB39005}"/>
              </a:ext>
            </a:extLst>
          </p:cNvPr>
          <p:cNvSpPr txBox="1"/>
          <p:nvPr/>
        </p:nvSpPr>
        <p:spPr>
          <a:xfrm>
            <a:off x="4346564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462602-9149-49A4-889B-B46C49D16663}"/>
              </a:ext>
            </a:extLst>
          </p:cNvPr>
          <p:cNvSpPr txBox="1"/>
          <p:nvPr/>
        </p:nvSpPr>
        <p:spPr>
          <a:xfrm>
            <a:off x="1772136" y="145867"/>
            <a:ext cx="864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Pie Chart Infographics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8EB483-A2FB-4D08-957A-8C6CE08C3819}"/>
              </a:ext>
            </a:extLst>
          </p:cNvPr>
          <p:cNvSpPr txBox="1"/>
          <p:nvPr/>
        </p:nvSpPr>
        <p:spPr>
          <a:xfrm>
            <a:off x="2104799" y="8968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C9DFD68-713B-4485-A3B6-639C9E042B39}"/>
              </a:ext>
            </a:extLst>
          </p:cNvPr>
          <p:cNvGrpSpPr/>
          <p:nvPr/>
        </p:nvGrpSpPr>
        <p:grpSpPr>
          <a:xfrm>
            <a:off x="1005099" y="2028162"/>
            <a:ext cx="2530954" cy="2530954"/>
            <a:chOff x="1688825" y="3007591"/>
            <a:chExt cx="2530954" cy="253095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A242C07-A689-45E3-8027-7EB822D47589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81DD02A-0A5D-4A1E-81FE-F5CC7EBA970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8B989D-488C-4803-BF98-C2061D3954DF}"/>
              </a:ext>
            </a:extLst>
          </p:cNvPr>
          <p:cNvGrpSpPr/>
          <p:nvPr/>
        </p:nvGrpSpPr>
        <p:grpSpPr>
          <a:xfrm>
            <a:off x="1363654" y="2390959"/>
            <a:ext cx="1810632" cy="1810632"/>
            <a:chOff x="5184568" y="2390959"/>
            <a:chExt cx="1810632" cy="1810632"/>
          </a:xfrm>
        </p:grpSpPr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9B04A486-BFB9-4C6B-9334-3E6BEAC4D69B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2AE78CBF-5F69-4E0F-83A0-D4E6660614C0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8825502"/>
                <a:gd name="adj2" fmla="val 7883929"/>
              </a:avLst>
            </a:prstGeom>
            <a:ln w="241300" cap="rnd">
              <a:solidFill>
                <a:srgbClr val="F98B84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6E92616-D581-4130-8A25-0766C50357CA}"/>
              </a:ext>
            </a:extLst>
          </p:cNvPr>
          <p:cNvSpPr txBox="1"/>
          <p:nvPr/>
        </p:nvSpPr>
        <p:spPr>
          <a:xfrm>
            <a:off x="286629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98B8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6B9B280-6D69-4E25-9FA6-0F19F0260347}"/>
              </a:ext>
            </a:extLst>
          </p:cNvPr>
          <p:cNvSpPr txBox="1"/>
          <p:nvPr/>
        </p:nvSpPr>
        <p:spPr>
          <a:xfrm>
            <a:off x="525650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01559F-4201-46D0-875A-01B1D18551E7}"/>
              </a:ext>
            </a:extLst>
          </p:cNvPr>
          <p:cNvGrpSpPr/>
          <p:nvPr/>
        </p:nvGrpSpPr>
        <p:grpSpPr>
          <a:xfrm>
            <a:off x="9014502" y="2390959"/>
            <a:ext cx="1810632" cy="1810632"/>
            <a:chOff x="5184568" y="2390959"/>
            <a:chExt cx="1810632" cy="1810632"/>
          </a:xfrm>
        </p:grpSpPr>
        <p:sp>
          <p:nvSpPr>
            <p:cNvPr id="55" name="Circle: Hollow 54">
              <a:extLst>
                <a:ext uri="{FF2B5EF4-FFF2-40B4-BE49-F238E27FC236}">
                  <a16:creationId xmlns:a16="http://schemas.microsoft.com/office/drawing/2014/main" id="{98511E41-D6DD-4E35-BBFF-9339223977CA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8FB02850-B0CB-4545-B2AF-47AF5C2F207D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21309103"/>
                <a:gd name="adj2" fmla="val 7883929"/>
              </a:avLst>
            </a:prstGeom>
            <a:ln w="241300" cap="rnd">
              <a:solidFill>
                <a:srgbClr val="F98B84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4D184FF-8EE7-442C-89AF-B1B1241072A5}"/>
              </a:ext>
            </a:extLst>
          </p:cNvPr>
          <p:cNvSpPr txBox="1"/>
          <p:nvPr/>
        </p:nvSpPr>
        <p:spPr>
          <a:xfrm>
            <a:off x="7937477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98B84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9480FC-44BE-4EE3-8B67-D2826A4EFA6A}"/>
              </a:ext>
            </a:extLst>
          </p:cNvPr>
          <p:cNvSpPr txBox="1"/>
          <p:nvPr/>
        </p:nvSpPr>
        <p:spPr>
          <a:xfrm>
            <a:off x="8176498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</p:spTree>
    <p:extLst>
      <p:ext uri="{BB962C8B-B14F-4D97-AF65-F5344CB8AC3E}">
        <p14:creationId xmlns:p14="http://schemas.microsoft.com/office/powerpoint/2010/main" val="1912094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DFCB5475-C03B-4C4A-855E-D5B01B4BDE8E}"/>
              </a:ext>
            </a:extLst>
          </p:cNvPr>
          <p:cNvGrpSpPr/>
          <p:nvPr/>
        </p:nvGrpSpPr>
        <p:grpSpPr>
          <a:xfrm>
            <a:off x="8655947" y="2028162"/>
            <a:ext cx="2530954" cy="2530954"/>
            <a:chOff x="1688825" y="3007591"/>
            <a:chExt cx="2530954" cy="253095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F5A5B61-4F80-4D5B-938F-8F059E049717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5DD1909-8C77-4A50-BEA2-8A980EC1AFB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44FB00A-39F3-4B2B-AB04-2E4AAF68AB19}"/>
              </a:ext>
            </a:extLst>
          </p:cNvPr>
          <p:cNvGrpSpPr/>
          <p:nvPr/>
        </p:nvGrpSpPr>
        <p:grpSpPr>
          <a:xfrm>
            <a:off x="4826013" y="2028162"/>
            <a:ext cx="2530954" cy="2530954"/>
            <a:chOff x="1688825" y="3007591"/>
            <a:chExt cx="2530954" cy="253095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6450743-9908-4F88-BBA4-891519B9274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F78C2A-685F-4F81-95B6-4B644400DB2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A0E5770-BBBF-4AD6-B26C-E5725674B720}"/>
              </a:ext>
            </a:extLst>
          </p:cNvPr>
          <p:cNvGrpSpPr/>
          <p:nvPr/>
        </p:nvGrpSpPr>
        <p:grpSpPr>
          <a:xfrm>
            <a:off x="5184568" y="2390959"/>
            <a:ext cx="1810632" cy="1810632"/>
            <a:chOff x="5184568" y="2390959"/>
            <a:chExt cx="1810632" cy="1810632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C9CE7231-BFC0-40F3-B4AA-AB8ADC8CE74E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A0363689-A421-4340-9D8E-CF6FE834855A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6038710"/>
                <a:gd name="adj2" fmla="val 7883929"/>
              </a:avLst>
            </a:prstGeom>
            <a:ln w="241300" cap="rnd">
              <a:solidFill>
                <a:srgbClr val="8EB4E3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AB1C8FA-D657-48B7-A2CE-7D3BAA417EE2}"/>
              </a:ext>
            </a:extLst>
          </p:cNvPr>
          <p:cNvSpPr txBox="1"/>
          <p:nvPr/>
        </p:nvSpPr>
        <p:spPr>
          <a:xfrm>
            <a:off x="4107543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8EB4E3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BB6B7F-49A7-444C-A6D0-71F01AB39005}"/>
              </a:ext>
            </a:extLst>
          </p:cNvPr>
          <p:cNvSpPr txBox="1"/>
          <p:nvPr/>
        </p:nvSpPr>
        <p:spPr>
          <a:xfrm>
            <a:off x="4346564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462602-9149-49A4-889B-B46C49D16663}"/>
              </a:ext>
            </a:extLst>
          </p:cNvPr>
          <p:cNvSpPr txBox="1"/>
          <p:nvPr/>
        </p:nvSpPr>
        <p:spPr>
          <a:xfrm>
            <a:off x="1772136" y="145867"/>
            <a:ext cx="864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Pie Chart Infographics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8EB483-A2FB-4D08-957A-8C6CE08C3819}"/>
              </a:ext>
            </a:extLst>
          </p:cNvPr>
          <p:cNvSpPr txBox="1"/>
          <p:nvPr/>
        </p:nvSpPr>
        <p:spPr>
          <a:xfrm>
            <a:off x="2104799" y="8968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C9DFD68-713B-4485-A3B6-639C9E042B39}"/>
              </a:ext>
            </a:extLst>
          </p:cNvPr>
          <p:cNvGrpSpPr/>
          <p:nvPr/>
        </p:nvGrpSpPr>
        <p:grpSpPr>
          <a:xfrm>
            <a:off x="1005099" y="2028162"/>
            <a:ext cx="2530954" cy="2530954"/>
            <a:chOff x="1688825" y="3007591"/>
            <a:chExt cx="2530954" cy="253095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A242C07-A689-45E3-8027-7EB822D47589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81DD02A-0A5D-4A1E-81FE-F5CC7EBA970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8B989D-488C-4803-BF98-C2061D3954DF}"/>
              </a:ext>
            </a:extLst>
          </p:cNvPr>
          <p:cNvGrpSpPr/>
          <p:nvPr/>
        </p:nvGrpSpPr>
        <p:grpSpPr>
          <a:xfrm>
            <a:off x="1363654" y="2390959"/>
            <a:ext cx="1810632" cy="1810632"/>
            <a:chOff x="5184568" y="2390959"/>
            <a:chExt cx="1810632" cy="1810632"/>
          </a:xfrm>
        </p:grpSpPr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9B04A486-BFB9-4C6B-9334-3E6BEAC4D69B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2AE78CBF-5F69-4E0F-83A0-D4E6660614C0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8825502"/>
                <a:gd name="adj2" fmla="val 7883929"/>
              </a:avLst>
            </a:prstGeom>
            <a:ln w="241300" cap="rnd">
              <a:solidFill>
                <a:srgbClr val="8EB4E3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6E92616-D581-4130-8A25-0766C50357CA}"/>
              </a:ext>
            </a:extLst>
          </p:cNvPr>
          <p:cNvSpPr txBox="1"/>
          <p:nvPr/>
        </p:nvSpPr>
        <p:spPr>
          <a:xfrm>
            <a:off x="286629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8EB4E3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6B9B280-6D69-4E25-9FA6-0F19F0260347}"/>
              </a:ext>
            </a:extLst>
          </p:cNvPr>
          <p:cNvSpPr txBox="1"/>
          <p:nvPr/>
        </p:nvSpPr>
        <p:spPr>
          <a:xfrm>
            <a:off x="525650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01559F-4201-46D0-875A-01B1D18551E7}"/>
              </a:ext>
            </a:extLst>
          </p:cNvPr>
          <p:cNvGrpSpPr/>
          <p:nvPr/>
        </p:nvGrpSpPr>
        <p:grpSpPr>
          <a:xfrm>
            <a:off x="9014502" y="2390959"/>
            <a:ext cx="1810632" cy="1810632"/>
            <a:chOff x="5184568" y="2390959"/>
            <a:chExt cx="1810632" cy="1810632"/>
          </a:xfrm>
        </p:grpSpPr>
        <p:sp>
          <p:nvSpPr>
            <p:cNvPr id="55" name="Circle: Hollow 54">
              <a:extLst>
                <a:ext uri="{FF2B5EF4-FFF2-40B4-BE49-F238E27FC236}">
                  <a16:creationId xmlns:a16="http://schemas.microsoft.com/office/drawing/2014/main" id="{98511E41-D6DD-4E35-BBFF-9339223977CA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8FB02850-B0CB-4545-B2AF-47AF5C2F207D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21309103"/>
                <a:gd name="adj2" fmla="val 7883929"/>
              </a:avLst>
            </a:prstGeom>
            <a:ln w="241300" cap="rnd">
              <a:solidFill>
                <a:srgbClr val="8EB4E3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4D184FF-8EE7-442C-89AF-B1B1241072A5}"/>
              </a:ext>
            </a:extLst>
          </p:cNvPr>
          <p:cNvSpPr txBox="1"/>
          <p:nvPr/>
        </p:nvSpPr>
        <p:spPr>
          <a:xfrm>
            <a:off x="7937477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8EB4E3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9480FC-44BE-4EE3-8B67-D2826A4EFA6A}"/>
              </a:ext>
            </a:extLst>
          </p:cNvPr>
          <p:cNvSpPr txBox="1"/>
          <p:nvPr/>
        </p:nvSpPr>
        <p:spPr>
          <a:xfrm>
            <a:off x="8176498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</p:spTree>
    <p:extLst>
      <p:ext uri="{BB962C8B-B14F-4D97-AF65-F5344CB8AC3E}">
        <p14:creationId xmlns:p14="http://schemas.microsoft.com/office/powerpoint/2010/main" val="3916459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DFCB5475-C03B-4C4A-855E-D5B01B4BDE8E}"/>
              </a:ext>
            </a:extLst>
          </p:cNvPr>
          <p:cNvGrpSpPr/>
          <p:nvPr/>
        </p:nvGrpSpPr>
        <p:grpSpPr>
          <a:xfrm>
            <a:off x="8655947" y="2028162"/>
            <a:ext cx="2530954" cy="2530954"/>
            <a:chOff x="1688825" y="3007591"/>
            <a:chExt cx="2530954" cy="253095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F5A5B61-4F80-4D5B-938F-8F059E049717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5DD1909-8C77-4A50-BEA2-8A980EC1AFB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44FB00A-39F3-4B2B-AB04-2E4AAF68AB19}"/>
              </a:ext>
            </a:extLst>
          </p:cNvPr>
          <p:cNvGrpSpPr/>
          <p:nvPr/>
        </p:nvGrpSpPr>
        <p:grpSpPr>
          <a:xfrm>
            <a:off x="4826013" y="2028162"/>
            <a:ext cx="2530954" cy="2530954"/>
            <a:chOff x="1688825" y="3007591"/>
            <a:chExt cx="2530954" cy="253095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6450743-9908-4F88-BBA4-891519B9274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F78C2A-685F-4F81-95B6-4B644400DB2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A0E5770-BBBF-4AD6-B26C-E5725674B720}"/>
              </a:ext>
            </a:extLst>
          </p:cNvPr>
          <p:cNvGrpSpPr/>
          <p:nvPr/>
        </p:nvGrpSpPr>
        <p:grpSpPr>
          <a:xfrm>
            <a:off x="5184568" y="2390959"/>
            <a:ext cx="1810632" cy="1810632"/>
            <a:chOff x="5184568" y="2390959"/>
            <a:chExt cx="1810632" cy="1810632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C9CE7231-BFC0-40F3-B4AA-AB8ADC8CE74E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A0363689-A421-4340-9D8E-CF6FE834855A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6038710"/>
                <a:gd name="adj2" fmla="val 7883929"/>
              </a:avLst>
            </a:prstGeom>
            <a:ln w="241300" cap="rnd">
              <a:solidFill>
                <a:srgbClr val="A0C1D5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AB1C8FA-D657-48B7-A2CE-7D3BAA417EE2}"/>
              </a:ext>
            </a:extLst>
          </p:cNvPr>
          <p:cNvSpPr txBox="1"/>
          <p:nvPr/>
        </p:nvSpPr>
        <p:spPr>
          <a:xfrm>
            <a:off x="4107543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A0C1D5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BB6B7F-49A7-444C-A6D0-71F01AB39005}"/>
              </a:ext>
            </a:extLst>
          </p:cNvPr>
          <p:cNvSpPr txBox="1"/>
          <p:nvPr/>
        </p:nvSpPr>
        <p:spPr>
          <a:xfrm>
            <a:off x="4346564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462602-9149-49A4-889B-B46C49D16663}"/>
              </a:ext>
            </a:extLst>
          </p:cNvPr>
          <p:cNvSpPr txBox="1"/>
          <p:nvPr/>
        </p:nvSpPr>
        <p:spPr>
          <a:xfrm>
            <a:off x="1772136" y="145867"/>
            <a:ext cx="864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Pie Chart Infographics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8EB483-A2FB-4D08-957A-8C6CE08C3819}"/>
              </a:ext>
            </a:extLst>
          </p:cNvPr>
          <p:cNvSpPr txBox="1"/>
          <p:nvPr/>
        </p:nvSpPr>
        <p:spPr>
          <a:xfrm>
            <a:off x="2104799" y="8968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C9DFD68-713B-4485-A3B6-639C9E042B39}"/>
              </a:ext>
            </a:extLst>
          </p:cNvPr>
          <p:cNvGrpSpPr/>
          <p:nvPr/>
        </p:nvGrpSpPr>
        <p:grpSpPr>
          <a:xfrm>
            <a:off x="1005099" y="2028162"/>
            <a:ext cx="2530954" cy="2530954"/>
            <a:chOff x="1688825" y="3007591"/>
            <a:chExt cx="2530954" cy="253095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A242C07-A689-45E3-8027-7EB822D47589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81DD02A-0A5D-4A1E-81FE-F5CC7EBA970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8B989D-488C-4803-BF98-C2061D3954DF}"/>
              </a:ext>
            </a:extLst>
          </p:cNvPr>
          <p:cNvGrpSpPr/>
          <p:nvPr/>
        </p:nvGrpSpPr>
        <p:grpSpPr>
          <a:xfrm>
            <a:off x="1363654" y="2390959"/>
            <a:ext cx="1810632" cy="1810632"/>
            <a:chOff x="5184568" y="2390959"/>
            <a:chExt cx="1810632" cy="1810632"/>
          </a:xfrm>
        </p:grpSpPr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9B04A486-BFB9-4C6B-9334-3E6BEAC4D69B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2AE78CBF-5F69-4E0F-83A0-D4E6660614C0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8825502"/>
                <a:gd name="adj2" fmla="val 7883929"/>
              </a:avLst>
            </a:prstGeom>
            <a:ln w="241300" cap="rnd">
              <a:solidFill>
                <a:srgbClr val="A0C1D5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6E92616-D581-4130-8A25-0766C50357CA}"/>
              </a:ext>
            </a:extLst>
          </p:cNvPr>
          <p:cNvSpPr txBox="1"/>
          <p:nvPr/>
        </p:nvSpPr>
        <p:spPr>
          <a:xfrm>
            <a:off x="286629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A0C1D5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6B9B280-6D69-4E25-9FA6-0F19F0260347}"/>
              </a:ext>
            </a:extLst>
          </p:cNvPr>
          <p:cNvSpPr txBox="1"/>
          <p:nvPr/>
        </p:nvSpPr>
        <p:spPr>
          <a:xfrm>
            <a:off x="525650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01559F-4201-46D0-875A-01B1D18551E7}"/>
              </a:ext>
            </a:extLst>
          </p:cNvPr>
          <p:cNvGrpSpPr/>
          <p:nvPr/>
        </p:nvGrpSpPr>
        <p:grpSpPr>
          <a:xfrm>
            <a:off x="9014502" y="2390959"/>
            <a:ext cx="1810632" cy="1810632"/>
            <a:chOff x="5184568" y="2390959"/>
            <a:chExt cx="1810632" cy="1810632"/>
          </a:xfrm>
        </p:grpSpPr>
        <p:sp>
          <p:nvSpPr>
            <p:cNvPr id="55" name="Circle: Hollow 54">
              <a:extLst>
                <a:ext uri="{FF2B5EF4-FFF2-40B4-BE49-F238E27FC236}">
                  <a16:creationId xmlns:a16="http://schemas.microsoft.com/office/drawing/2014/main" id="{98511E41-D6DD-4E35-BBFF-9339223977CA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8FB02850-B0CB-4545-B2AF-47AF5C2F207D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21309103"/>
                <a:gd name="adj2" fmla="val 7883929"/>
              </a:avLst>
            </a:prstGeom>
            <a:ln w="241300" cap="rnd">
              <a:solidFill>
                <a:srgbClr val="A0C1D5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4D184FF-8EE7-442C-89AF-B1B1241072A5}"/>
              </a:ext>
            </a:extLst>
          </p:cNvPr>
          <p:cNvSpPr txBox="1"/>
          <p:nvPr/>
        </p:nvSpPr>
        <p:spPr>
          <a:xfrm>
            <a:off x="7937477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A0C1D5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9480FC-44BE-4EE3-8B67-D2826A4EFA6A}"/>
              </a:ext>
            </a:extLst>
          </p:cNvPr>
          <p:cNvSpPr txBox="1"/>
          <p:nvPr/>
        </p:nvSpPr>
        <p:spPr>
          <a:xfrm>
            <a:off x="8176498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</p:spTree>
    <p:extLst>
      <p:ext uri="{BB962C8B-B14F-4D97-AF65-F5344CB8AC3E}">
        <p14:creationId xmlns:p14="http://schemas.microsoft.com/office/powerpoint/2010/main" val="99242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DFCB5475-C03B-4C4A-855E-D5B01B4BDE8E}"/>
              </a:ext>
            </a:extLst>
          </p:cNvPr>
          <p:cNvGrpSpPr/>
          <p:nvPr/>
        </p:nvGrpSpPr>
        <p:grpSpPr>
          <a:xfrm>
            <a:off x="8655947" y="2028162"/>
            <a:ext cx="2530954" cy="2530954"/>
            <a:chOff x="1688825" y="3007591"/>
            <a:chExt cx="2530954" cy="253095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F5A5B61-4F80-4D5B-938F-8F059E049717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5DD1909-8C77-4A50-BEA2-8A980EC1AFB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44FB00A-39F3-4B2B-AB04-2E4AAF68AB19}"/>
              </a:ext>
            </a:extLst>
          </p:cNvPr>
          <p:cNvGrpSpPr/>
          <p:nvPr/>
        </p:nvGrpSpPr>
        <p:grpSpPr>
          <a:xfrm>
            <a:off x="4826013" y="2028162"/>
            <a:ext cx="2530954" cy="2530954"/>
            <a:chOff x="1688825" y="3007591"/>
            <a:chExt cx="2530954" cy="253095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6450743-9908-4F88-BBA4-891519B9274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F78C2A-685F-4F81-95B6-4B644400DB2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A0E5770-BBBF-4AD6-B26C-E5725674B720}"/>
              </a:ext>
            </a:extLst>
          </p:cNvPr>
          <p:cNvGrpSpPr/>
          <p:nvPr/>
        </p:nvGrpSpPr>
        <p:grpSpPr>
          <a:xfrm>
            <a:off x="5184568" y="2390959"/>
            <a:ext cx="1810632" cy="1810632"/>
            <a:chOff x="5184568" y="2390959"/>
            <a:chExt cx="1810632" cy="1810632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C9CE7231-BFC0-40F3-B4AA-AB8ADC8CE74E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A0363689-A421-4340-9D8E-CF6FE834855A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6038710"/>
                <a:gd name="adj2" fmla="val 7883929"/>
              </a:avLst>
            </a:prstGeom>
            <a:ln w="241300" cap="rnd">
              <a:solidFill>
                <a:srgbClr val="B1AEC2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AB1C8FA-D657-48B7-A2CE-7D3BAA417EE2}"/>
              </a:ext>
            </a:extLst>
          </p:cNvPr>
          <p:cNvSpPr txBox="1"/>
          <p:nvPr/>
        </p:nvSpPr>
        <p:spPr>
          <a:xfrm>
            <a:off x="4107543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B1AEC2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BB6B7F-49A7-444C-A6D0-71F01AB39005}"/>
              </a:ext>
            </a:extLst>
          </p:cNvPr>
          <p:cNvSpPr txBox="1"/>
          <p:nvPr/>
        </p:nvSpPr>
        <p:spPr>
          <a:xfrm>
            <a:off x="4346564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462602-9149-49A4-889B-B46C49D16663}"/>
              </a:ext>
            </a:extLst>
          </p:cNvPr>
          <p:cNvSpPr txBox="1"/>
          <p:nvPr/>
        </p:nvSpPr>
        <p:spPr>
          <a:xfrm>
            <a:off x="1772136" y="145867"/>
            <a:ext cx="864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Pie Chart Infographics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8EB483-A2FB-4D08-957A-8C6CE08C3819}"/>
              </a:ext>
            </a:extLst>
          </p:cNvPr>
          <p:cNvSpPr txBox="1"/>
          <p:nvPr/>
        </p:nvSpPr>
        <p:spPr>
          <a:xfrm>
            <a:off x="2104799" y="8968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C9DFD68-713B-4485-A3B6-639C9E042B39}"/>
              </a:ext>
            </a:extLst>
          </p:cNvPr>
          <p:cNvGrpSpPr/>
          <p:nvPr/>
        </p:nvGrpSpPr>
        <p:grpSpPr>
          <a:xfrm>
            <a:off x="1005099" y="2028162"/>
            <a:ext cx="2530954" cy="2530954"/>
            <a:chOff x="1688825" y="3007591"/>
            <a:chExt cx="2530954" cy="253095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A242C07-A689-45E3-8027-7EB822D47589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81DD02A-0A5D-4A1E-81FE-F5CC7EBA970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EFF8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8B989D-488C-4803-BF98-C2061D3954DF}"/>
              </a:ext>
            </a:extLst>
          </p:cNvPr>
          <p:cNvGrpSpPr/>
          <p:nvPr/>
        </p:nvGrpSpPr>
        <p:grpSpPr>
          <a:xfrm>
            <a:off x="1363654" y="2390959"/>
            <a:ext cx="1810632" cy="1810632"/>
            <a:chOff x="5184568" y="2390959"/>
            <a:chExt cx="1810632" cy="1810632"/>
          </a:xfrm>
        </p:grpSpPr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9B04A486-BFB9-4C6B-9334-3E6BEAC4D69B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2AE78CBF-5F69-4E0F-83A0-D4E6660614C0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8825502"/>
                <a:gd name="adj2" fmla="val 7883929"/>
              </a:avLst>
            </a:prstGeom>
            <a:ln w="241300" cap="rnd">
              <a:solidFill>
                <a:srgbClr val="B1AEC2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6E92616-D581-4130-8A25-0766C50357CA}"/>
              </a:ext>
            </a:extLst>
          </p:cNvPr>
          <p:cNvSpPr txBox="1"/>
          <p:nvPr/>
        </p:nvSpPr>
        <p:spPr>
          <a:xfrm>
            <a:off x="286629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B1AEC2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6B9B280-6D69-4E25-9FA6-0F19F0260347}"/>
              </a:ext>
            </a:extLst>
          </p:cNvPr>
          <p:cNvSpPr txBox="1"/>
          <p:nvPr/>
        </p:nvSpPr>
        <p:spPr>
          <a:xfrm>
            <a:off x="525650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01559F-4201-46D0-875A-01B1D18551E7}"/>
              </a:ext>
            </a:extLst>
          </p:cNvPr>
          <p:cNvGrpSpPr/>
          <p:nvPr/>
        </p:nvGrpSpPr>
        <p:grpSpPr>
          <a:xfrm>
            <a:off x="9014502" y="2390959"/>
            <a:ext cx="1810632" cy="1810632"/>
            <a:chOff x="5184568" y="2390959"/>
            <a:chExt cx="1810632" cy="1810632"/>
          </a:xfrm>
        </p:grpSpPr>
        <p:sp>
          <p:nvSpPr>
            <p:cNvPr id="55" name="Circle: Hollow 54">
              <a:extLst>
                <a:ext uri="{FF2B5EF4-FFF2-40B4-BE49-F238E27FC236}">
                  <a16:creationId xmlns:a16="http://schemas.microsoft.com/office/drawing/2014/main" id="{98511E41-D6DD-4E35-BBFF-9339223977CA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rgbClr val="DCE0E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8FB02850-B0CB-4545-B2AF-47AF5C2F207D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21309103"/>
                <a:gd name="adj2" fmla="val 7883929"/>
              </a:avLst>
            </a:prstGeom>
            <a:ln w="241300" cap="rnd">
              <a:solidFill>
                <a:srgbClr val="B1AEC2">
                  <a:alpha val="85000"/>
                </a:srgb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4D184FF-8EE7-442C-89AF-B1B1241072A5}"/>
              </a:ext>
            </a:extLst>
          </p:cNvPr>
          <p:cNvSpPr txBox="1"/>
          <p:nvPr/>
        </p:nvSpPr>
        <p:spPr>
          <a:xfrm>
            <a:off x="7937477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B1AEC2"/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9480FC-44BE-4EE3-8B67-D2826A4EFA6A}"/>
              </a:ext>
            </a:extLst>
          </p:cNvPr>
          <p:cNvSpPr txBox="1"/>
          <p:nvPr/>
        </p:nvSpPr>
        <p:spPr>
          <a:xfrm>
            <a:off x="8176498" y="5271677"/>
            <a:ext cx="3498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</p:spTree>
    <p:extLst>
      <p:ext uri="{BB962C8B-B14F-4D97-AF65-F5344CB8AC3E}">
        <p14:creationId xmlns:p14="http://schemas.microsoft.com/office/powerpoint/2010/main" val="1759898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DFCB5475-C03B-4C4A-855E-D5B01B4BDE8E}"/>
              </a:ext>
            </a:extLst>
          </p:cNvPr>
          <p:cNvGrpSpPr/>
          <p:nvPr/>
        </p:nvGrpSpPr>
        <p:grpSpPr>
          <a:xfrm>
            <a:off x="8655947" y="2028162"/>
            <a:ext cx="2530954" cy="2530954"/>
            <a:chOff x="1688825" y="3007591"/>
            <a:chExt cx="2530954" cy="2530954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F5A5B61-4F80-4D5B-938F-8F059E049717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5DD1909-8C77-4A50-BEA2-8A980EC1AFB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44FB00A-39F3-4B2B-AB04-2E4AAF68AB19}"/>
              </a:ext>
            </a:extLst>
          </p:cNvPr>
          <p:cNvGrpSpPr/>
          <p:nvPr/>
        </p:nvGrpSpPr>
        <p:grpSpPr>
          <a:xfrm>
            <a:off x="4826013" y="2028162"/>
            <a:ext cx="2530954" cy="2530954"/>
            <a:chOff x="1688825" y="3007591"/>
            <a:chExt cx="2530954" cy="2530954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6450743-9908-4F88-BBA4-891519B9274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4CF78C2A-685F-4F81-95B6-4B644400DB2E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A0E5770-BBBF-4AD6-B26C-E5725674B720}"/>
              </a:ext>
            </a:extLst>
          </p:cNvPr>
          <p:cNvGrpSpPr/>
          <p:nvPr/>
        </p:nvGrpSpPr>
        <p:grpSpPr>
          <a:xfrm>
            <a:off x="5184568" y="2390959"/>
            <a:ext cx="1810632" cy="1810632"/>
            <a:chOff x="5184568" y="2390959"/>
            <a:chExt cx="1810632" cy="1810632"/>
          </a:xfrm>
        </p:grpSpPr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C9CE7231-BFC0-40F3-B4AA-AB8ADC8CE74E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A0363689-A421-4340-9D8E-CF6FE834855A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8661236"/>
                <a:gd name="adj2" fmla="val 7883929"/>
              </a:avLst>
            </a:prstGeom>
            <a:ln w="241300" cap="rnd">
              <a:solidFill>
                <a:schemeClr val="tx2">
                  <a:lumMod val="40000"/>
                  <a:lumOff val="60000"/>
                  <a:alpha val="7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AB1C8FA-D657-48B7-A2CE-7D3BAA417EE2}"/>
              </a:ext>
            </a:extLst>
          </p:cNvPr>
          <p:cNvSpPr txBox="1"/>
          <p:nvPr/>
        </p:nvSpPr>
        <p:spPr>
          <a:xfrm>
            <a:off x="4107543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BB6B7F-49A7-444C-A6D0-71F01AB39005}"/>
              </a:ext>
            </a:extLst>
          </p:cNvPr>
          <p:cNvSpPr txBox="1"/>
          <p:nvPr/>
        </p:nvSpPr>
        <p:spPr>
          <a:xfrm>
            <a:off x="4471789" y="5271677"/>
            <a:ext cx="3249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A462602-9149-49A4-889B-B46C49D16663}"/>
              </a:ext>
            </a:extLst>
          </p:cNvPr>
          <p:cNvSpPr txBox="1"/>
          <p:nvPr/>
        </p:nvSpPr>
        <p:spPr>
          <a:xfrm>
            <a:off x="1772136" y="145867"/>
            <a:ext cx="8647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Pie Chart Infographics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28EB483-A2FB-4D08-957A-8C6CE08C3819}"/>
              </a:ext>
            </a:extLst>
          </p:cNvPr>
          <p:cNvSpPr txBox="1"/>
          <p:nvPr/>
        </p:nvSpPr>
        <p:spPr>
          <a:xfrm>
            <a:off x="2104799" y="8968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C9DFD68-713B-4485-A3B6-639C9E042B39}"/>
              </a:ext>
            </a:extLst>
          </p:cNvPr>
          <p:cNvGrpSpPr/>
          <p:nvPr/>
        </p:nvGrpSpPr>
        <p:grpSpPr>
          <a:xfrm>
            <a:off x="1005099" y="2028162"/>
            <a:ext cx="2530954" cy="2530954"/>
            <a:chOff x="1688825" y="3007591"/>
            <a:chExt cx="2530954" cy="2530954"/>
          </a:xfrm>
        </p:grpSpPr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A242C07-A689-45E3-8027-7EB822D47589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>
              <a:outerShdw blurRad="190500" dist="190500" dir="2700000" algn="ctr" rotWithShape="0">
                <a:srgbClr val="D1D9E6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81DD02A-0A5D-4A1E-81FE-F5CC7EBA9702}"/>
                </a:ext>
              </a:extLst>
            </p:cNvPr>
            <p:cNvSpPr/>
            <p:nvPr/>
          </p:nvSpPr>
          <p:spPr>
            <a:xfrm>
              <a:off x="1688825" y="3007591"/>
              <a:ext cx="2530954" cy="2530954"/>
            </a:xfrm>
            <a:prstGeom prst="ellipse">
              <a:avLst/>
            </a:prstGeom>
            <a:solidFill>
              <a:srgbClr val="ECF0F3"/>
            </a:solidFill>
            <a:ln>
              <a:noFill/>
            </a:ln>
            <a:effectLst>
              <a:outerShdw blurRad="190500" dist="190500" dir="13500000" algn="ctr" rotWithShape="0">
                <a:srgbClr val="FFFFFF">
                  <a:alpha val="6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08B989D-488C-4803-BF98-C2061D3954DF}"/>
              </a:ext>
            </a:extLst>
          </p:cNvPr>
          <p:cNvGrpSpPr/>
          <p:nvPr/>
        </p:nvGrpSpPr>
        <p:grpSpPr>
          <a:xfrm>
            <a:off x="1363654" y="2390959"/>
            <a:ext cx="1810632" cy="1810632"/>
            <a:chOff x="5184568" y="2390959"/>
            <a:chExt cx="1810632" cy="1810632"/>
          </a:xfrm>
        </p:grpSpPr>
        <p:sp>
          <p:nvSpPr>
            <p:cNvPr id="46" name="Circle: Hollow 45">
              <a:extLst>
                <a:ext uri="{FF2B5EF4-FFF2-40B4-BE49-F238E27FC236}">
                  <a16:creationId xmlns:a16="http://schemas.microsoft.com/office/drawing/2014/main" id="{9B04A486-BFB9-4C6B-9334-3E6BEAC4D69B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2AE78CBF-5F69-4E0F-83A0-D4E6660614C0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8661236"/>
                <a:gd name="adj2" fmla="val 7883929"/>
              </a:avLst>
            </a:prstGeom>
            <a:ln w="241300" cap="rnd">
              <a:solidFill>
                <a:schemeClr val="tx2">
                  <a:lumMod val="40000"/>
                  <a:lumOff val="60000"/>
                  <a:alpha val="7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86E92616-D581-4130-8A25-0766C50357CA}"/>
              </a:ext>
            </a:extLst>
          </p:cNvPr>
          <p:cNvSpPr txBox="1"/>
          <p:nvPr/>
        </p:nvSpPr>
        <p:spPr>
          <a:xfrm>
            <a:off x="286629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6B9B280-6D69-4E25-9FA6-0F19F0260347}"/>
              </a:ext>
            </a:extLst>
          </p:cNvPr>
          <p:cNvSpPr txBox="1"/>
          <p:nvPr/>
        </p:nvSpPr>
        <p:spPr>
          <a:xfrm>
            <a:off x="650875" y="5271677"/>
            <a:ext cx="3249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801559F-4201-46D0-875A-01B1D18551E7}"/>
              </a:ext>
            </a:extLst>
          </p:cNvPr>
          <p:cNvGrpSpPr/>
          <p:nvPr/>
        </p:nvGrpSpPr>
        <p:grpSpPr>
          <a:xfrm>
            <a:off x="9014502" y="2390959"/>
            <a:ext cx="1810632" cy="1810632"/>
            <a:chOff x="5184568" y="2390959"/>
            <a:chExt cx="1810632" cy="1810632"/>
          </a:xfrm>
        </p:grpSpPr>
        <p:sp>
          <p:nvSpPr>
            <p:cNvPr id="55" name="Circle: Hollow 54">
              <a:extLst>
                <a:ext uri="{FF2B5EF4-FFF2-40B4-BE49-F238E27FC236}">
                  <a16:creationId xmlns:a16="http://schemas.microsoft.com/office/drawing/2014/main" id="{98511E41-D6DD-4E35-BBFF-9339223977CA}"/>
                </a:ext>
              </a:extLst>
            </p:cNvPr>
            <p:cNvSpPr/>
            <p:nvPr/>
          </p:nvSpPr>
          <p:spPr>
            <a:xfrm>
              <a:off x="5184568" y="2390959"/>
              <a:ext cx="1810632" cy="1810632"/>
            </a:xfrm>
            <a:prstGeom prst="donut">
              <a:avLst>
                <a:gd name="adj" fmla="val 13818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8FB02850-B0CB-4545-B2AF-47AF5C2F207D}"/>
                </a:ext>
              </a:extLst>
            </p:cNvPr>
            <p:cNvSpPr/>
            <p:nvPr/>
          </p:nvSpPr>
          <p:spPr>
            <a:xfrm>
              <a:off x="5310774" y="2514529"/>
              <a:ext cx="1558220" cy="1558220"/>
            </a:xfrm>
            <a:prstGeom prst="arc">
              <a:avLst>
                <a:gd name="adj1" fmla="val 18661236"/>
                <a:gd name="adj2" fmla="val 7883929"/>
              </a:avLst>
            </a:prstGeom>
            <a:ln w="241300" cap="rnd">
              <a:solidFill>
                <a:schemeClr val="tx2">
                  <a:lumMod val="40000"/>
                  <a:lumOff val="60000"/>
                  <a:alpha val="7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14D184FF-8EE7-442C-89AF-B1B1241072A5}"/>
              </a:ext>
            </a:extLst>
          </p:cNvPr>
          <p:cNvSpPr txBox="1"/>
          <p:nvPr/>
        </p:nvSpPr>
        <p:spPr>
          <a:xfrm>
            <a:off x="7937477" y="4781403"/>
            <a:ext cx="3976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Your Text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9480FC-44BE-4EE3-8B67-D2826A4EFA6A}"/>
              </a:ext>
            </a:extLst>
          </p:cNvPr>
          <p:cNvSpPr txBox="1"/>
          <p:nvPr/>
        </p:nvSpPr>
        <p:spPr>
          <a:xfrm>
            <a:off x="8301723" y="5271677"/>
            <a:ext cx="3249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0000500000000000000" pitchFamily="2" charset="0"/>
              </a:rPr>
              <a:t>Here You Can Add Some Brief Text to Explain This is Just a Demo</a:t>
            </a:r>
          </a:p>
        </p:txBody>
      </p:sp>
    </p:spTree>
    <p:extLst>
      <p:ext uri="{BB962C8B-B14F-4D97-AF65-F5344CB8AC3E}">
        <p14:creationId xmlns:p14="http://schemas.microsoft.com/office/powerpoint/2010/main" val="402767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21600000">
                                          <p:cBhvr>
                                            <p:cTn id="2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3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3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21600000">
                                          <p:cBhvr>
                                            <p:cTn id="5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21600000">
                                          <p:cBhvr>
                                            <p:cTn id="76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80000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8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21600000">
                                          <p:cBhvr>
                                            <p:cTn id="2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21600000">
                                          <p:cBhvr>
                                            <p:cTn id="5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21600000">
                                          <p:cBhvr>
                                            <p:cTn id="76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25" grpId="0"/>
          <p:bldP spid="29" grpId="0"/>
          <p:bldP spid="30" grpId="0"/>
          <p:bldP spid="48" grpId="0"/>
          <p:bldP spid="49" grpId="0"/>
          <p:bldP spid="59" grpId="0"/>
          <p:bldP spid="6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r Neumorphic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18090</TotalTime>
  <Words>451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Akira Expanded</vt:lpstr>
      <vt:lpstr>Arial</vt:lpstr>
      <vt:lpstr>Calibri</vt:lpstr>
      <vt:lpstr>Montserrat</vt:lpstr>
      <vt:lpstr>Montserrat Extrabold</vt:lpstr>
      <vt:lpstr>Montserrat Extrabold</vt:lpstr>
      <vt:lpstr>Poppins ExtraBold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User;Slideflix</dc:creator>
  <cp:keywords>Infographics Template</cp:keywords>
  <cp:lastModifiedBy>PowerPoint School</cp:lastModifiedBy>
  <cp:revision>974</cp:revision>
  <dcterms:created xsi:type="dcterms:W3CDTF">2021-03-08T03:52:51Z</dcterms:created>
  <dcterms:modified xsi:type="dcterms:W3CDTF">2024-11-15T20:14:19Z</dcterms:modified>
</cp:coreProperties>
</file>