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47" r:id="rId3"/>
    <p:sldId id="549" r:id="rId4"/>
    <p:sldId id="550" r:id="rId5"/>
    <p:sldId id="551" r:id="rId6"/>
    <p:sldId id="552" r:id="rId7"/>
    <p:sldId id="542" r:id="rId8"/>
    <p:sldId id="546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47"/>
            <p14:sldId id="549"/>
            <p14:sldId id="550"/>
            <p14:sldId id="551"/>
            <p14:sldId id="552"/>
          </p14:sldIdLst>
        </p14:section>
        <p14:section name="Without Animation" id="{8B86FDD1-95CF-473B-B389-78E73723E0C3}">
          <p14:sldIdLst>
            <p14:sldId id="542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7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112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8">
            <a:extLst>
              <a:ext uri="{FF2B5EF4-FFF2-40B4-BE49-F238E27FC236}">
                <a16:creationId xmlns:a16="http://schemas.microsoft.com/office/drawing/2014/main" id="{964F97A6-BCDF-4242-A1C7-27B6E124A85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266968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CDD9F0B5-44E1-484C-BA4F-15E68E4694D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73927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0" name="Picture Placeholder 16">
            <a:extLst>
              <a:ext uri="{FF2B5EF4-FFF2-40B4-BE49-F238E27FC236}">
                <a16:creationId xmlns:a16="http://schemas.microsoft.com/office/drawing/2014/main" id="{00E36D32-A191-43D5-BADA-118074CD6D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80887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1" name="Picture Placeholder 15">
            <a:extLst>
              <a:ext uri="{FF2B5EF4-FFF2-40B4-BE49-F238E27FC236}">
                <a16:creationId xmlns:a16="http://schemas.microsoft.com/office/drawing/2014/main" id="{628470D9-649A-44DE-B2CC-576284A8FAF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7846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8">
            <a:extLst>
              <a:ext uri="{FF2B5EF4-FFF2-40B4-BE49-F238E27FC236}">
                <a16:creationId xmlns:a16="http://schemas.microsoft.com/office/drawing/2014/main" id="{36FDF29E-76D6-474A-B00D-18488C5E1AF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266968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B19E1370-2CF8-4DDA-BC8A-A439F0159F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73927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2" name="Picture Placeholder 16">
            <a:extLst>
              <a:ext uri="{FF2B5EF4-FFF2-40B4-BE49-F238E27FC236}">
                <a16:creationId xmlns:a16="http://schemas.microsoft.com/office/drawing/2014/main" id="{9B24C845-020C-44F3-A82A-649523AD735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80887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id="{EA7DA94D-7AF0-4448-A9CA-639868D0C37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7846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175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7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7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7000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7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8">
            <a:extLst>
              <a:ext uri="{FF2B5EF4-FFF2-40B4-BE49-F238E27FC236}">
                <a16:creationId xmlns:a16="http://schemas.microsoft.com/office/drawing/2014/main" id="{DEE5CB50-91B7-4B99-A710-AC8F9D6254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266968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Picture Placeholder 17">
            <a:extLst>
              <a:ext uri="{FF2B5EF4-FFF2-40B4-BE49-F238E27FC236}">
                <a16:creationId xmlns:a16="http://schemas.microsoft.com/office/drawing/2014/main" id="{CEAFDA8A-A135-4971-A8EB-273456BC615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73927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" name="Picture Placeholder 16">
            <a:extLst>
              <a:ext uri="{FF2B5EF4-FFF2-40B4-BE49-F238E27FC236}">
                <a16:creationId xmlns:a16="http://schemas.microsoft.com/office/drawing/2014/main" id="{4083679B-FB37-48DE-B36C-1E2463F44A8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80887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9" name="Picture Placeholder 15">
            <a:extLst>
              <a:ext uri="{FF2B5EF4-FFF2-40B4-BE49-F238E27FC236}">
                <a16:creationId xmlns:a16="http://schemas.microsoft.com/office/drawing/2014/main" id="{526973A9-F871-4868-A131-2D70AB1FCF0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7846" y="1907190"/>
            <a:ext cx="2637187" cy="3057620"/>
          </a:xfrm>
          <a:custGeom>
            <a:avLst/>
            <a:gdLst>
              <a:gd name="connsiteX0" fmla="*/ 0 w 2637187"/>
              <a:gd name="connsiteY0" fmla="*/ 0 h 3057620"/>
              <a:gd name="connsiteX1" fmla="*/ 2637187 w 2637187"/>
              <a:gd name="connsiteY1" fmla="*/ 0 h 3057620"/>
              <a:gd name="connsiteX2" fmla="*/ 2637187 w 2637187"/>
              <a:gd name="connsiteY2" fmla="*/ 3057620 h 3057620"/>
              <a:gd name="connsiteX3" fmla="*/ 0 w 2637187"/>
              <a:gd name="connsiteY3" fmla="*/ 3057620 h 3057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7" h="3057620">
                <a:moveTo>
                  <a:pt x="0" y="0"/>
                </a:moveTo>
                <a:lnTo>
                  <a:pt x="2637187" y="0"/>
                </a:lnTo>
                <a:lnTo>
                  <a:pt x="2637187" y="3057620"/>
                </a:lnTo>
                <a:lnTo>
                  <a:pt x="0" y="305762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9347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12/1/2024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4" r:id="rId13"/>
    <p:sldLayoutId id="2147483663" r:id="rId14"/>
    <p:sldLayoutId id="214748366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90635504-BE38-4060-99FC-5E96BC0722B5}"/>
              </a:ext>
            </a:extLst>
          </p:cNvPr>
          <p:cNvSpPr txBox="1"/>
          <p:nvPr/>
        </p:nvSpPr>
        <p:spPr>
          <a:xfrm>
            <a:off x="432478" y="352656"/>
            <a:ext cx="36315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</a:t>
            </a:r>
            <a:br>
              <a:rPr lang="en-US" sz="3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38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Expert Team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3DF90CF-402A-4929-B07B-ABACE84698F5}"/>
              </a:ext>
            </a:extLst>
          </p:cNvPr>
          <p:cNvSpPr txBox="1"/>
          <p:nvPr/>
        </p:nvSpPr>
        <p:spPr>
          <a:xfrm>
            <a:off x="4602844" y="503339"/>
            <a:ext cx="6979556" cy="96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Consider Replacing This Text with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Your Own Presentation Content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10FD28C-F426-4C83-96BB-DC425E3F3D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5D8BDA-8560-4D88-8034-BA8C83601C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8B8B98-8CEB-4226-900C-81CA03FA5E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1A5C90-0E01-49FD-8103-B5408F0941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326AC-E6B7-4FE8-976F-D0477CA533E1}"/>
              </a:ext>
            </a:extLst>
          </p:cNvPr>
          <p:cNvSpPr/>
          <p:nvPr/>
        </p:nvSpPr>
        <p:spPr>
          <a:xfrm>
            <a:off x="0" y="5029200"/>
            <a:ext cx="12192000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A4FCA20-D223-49F8-90CB-B5FE0838A437}"/>
              </a:ext>
            </a:extLst>
          </p:cNvPr>
          <p:cNvSpPr txBox="1"/>
          <p:nvPr/>
        </p:nvSpPr>
        <p:spPr>
          <a:xfrm>
            <a:off x="45178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55DB74F-6B37-459F-801F-2DD8D48E9D4D}"/>
              </a:ext>
            </a:extLst>
          </p:cNvPr>
          <p:cNvSpPr txBox="1"/>
          <p:nvPr/>
        </p:nvSpPr>
        <p:spPr>
          <a:xfrm>
            <a:off x="11275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0585D35-D05C-43A3-BDC8-4ACB57D8279C}"/>
              </a:ext>
            </a:extLst>
          </p:cNvPr>
          <p:cNvSpPr txBox="1"/>
          <p:nvPr/>
        </p:nvSpPr>
        <p:spPr>
          <a:xfrm>
            <a:off x="69944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6E7D71-3F01-4034-82F2-EE79F3E6EFE2}"/>
              </a:ext>
            </a:extLst>
          </p:cNvPr>
          <p:cNvSpPr txBox="1"/>
          <p:nvPr/>
        </p:nvSpPr>
        <p:spPr>
          <a:xfrm>
            <a:off x="3446870" y="5195823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6E6D25-122B-4F38-A9EC-D962620B3837}"/>
              </a:ext>
            </a:extLst>
          </p:cNvPr>
          <p:cNvSpPr txBox="1"/>
          <p:nvPr/>
        </p:nvSpPr>
        <p:spPr>
          <a:xfrm>
            <a:off x="3107846" y="5832061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65AEC-5F0B-4B12-983B-D60E16021D44}"/>
              </a:ext>
            </a:extLst>
          </p:cNvPr>
          <p:cNvSpPr txBox="1"/>
          <p:nvPr/>
        </p:nvSpPr>
        <p:spPr>
          <a:xfrm>
            <a:off x="3694534" y="5542796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81A728-CD8B-450D-A84E-D6B278026613}"/>
              </a:ext>
            </a:extLst>
          </p:cNvPr>
          <p:cNvSpPr txBox="1"/>
          <p:nvPr/>
        </p:nvSpPr>
        <p:spPr>
          <a:xfrm>
            <a:off x="644196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D6799E-A098-4203-B5DF-9D9EC929A96E}"/>
              </a:ext>
            </a:extLst>
          </p:cNvPr>
          <p:cNvSpPr txBox="1"/>
          <p:nvPr/>
        </p:nvSpPr>
        <p:spPr>
          <a:xfrm>
            <a:off x="610293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B31212-A283-4812-9829-132AB528BDD4}"/>
              </a:ext>
            </a:extLst>
          </p:cNvPr>
          <p:cNvSpPr txBox="1"/>
          <p:nvPr/>
        </p:nvSpPr>
        <p:spPr>
          <a:xfrm>
            <a:off x="668962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F11D7A-229E-4DE9-8F20-72C843E75E78}"/>
              </a:ext>
            </a:extLst>
          </p:cNvPr>
          <p:cNvSpPr txBox="1"/>
          <p:nvPr/>
        </p:nvSpPr>
        <p:spPr>
          <a:xfrm>
            <a:off x="942837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BAF03F-489A-42D5-9271-4FF6B96B339B}"/>
              </a:ext>
            </a:extLst>
          </p:cNvPr>
          <p:cNvSpPr txBox="1"/>
          <p:nvPr/>
        </p:nvSpPr>
        <p:spPr>
          <a:xfrm>
            <a:off x="908934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95904F-CF60-4710-857C-E96702880628}"/>
              </a:ext>
            </a:extLst>
          </p:cNvPr>
          <p:cNvSpPr txBox="1"/>
          <p:nvPr/>
        </p:nvSpPr>
        <p:spPr>
          <a:xfrm>
            <a:off x="967603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</p:spTree>
    <p:extLst>
      <p:ext uri="{BB962C8B-B14F-4D97-AF65-F5344CB8AC3E}">
        <p14:creationId xmlns:p14="http://schemas.microsoft.com/office/powerpoint/2010/main" val="1442015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36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69" grpId="0"/>
      <p:bldP spid="70" grpId="0"/>
      <p:bldP spid="71" grpId="0"/>
      <p:bldP spid="74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90635504-BE38-4060-99FC-5E96BC0722B5}"/>
              </a:ext>
            </a:extLst>
          </p:cNvPr>
          <p:cNvSpPr txBox="1"/>
          <p:nvPr/>
        </p:nvSpPr>
        <p:spPr>
          <a:xfrm>
            <a:off x="432478" y="352656"/>
            <a:ext cx="36315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</a:t>
            </a:r>
            <a:br>
              <a:rPr lang="en-US" sz="3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38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Expert Team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3DF90CF-402A-4929-B07B-ABACE84698F5}"/>
              </a:ext>
            </a:extLst>
          </p:cNvPr>
          <p:cNvSpPr txBox="1"/>
          <p:nvPr/>
        </p:nvSpPr>
        <p:spPr>
          <a:xfrm>
            <a:off x="4602844" y="503339"/>
            <a:ext cx="6979556" cy="96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Consider Replacing This Text with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Your Own Presentation Content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A4FCA20-D223-49F8-90CB-B5FE0838A437}"/>
              </a:ext>
            </a:extLst>
          </p:cNvPr>
          <p:cNvSpPr txBox="1"/>
          <p:nvPr/>
        </p:nvSpPr>
        <p:spPr>
          <a:xfrm>
            <a:off x="45178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55DB74F-6B37-459F-801F-2DD8D48E9D4D}"/>
              </a:ext>
            </a:extLst>
          </p:cNvPr>
          <p:cNvSpPr txBox="1"/>
          <p:nvPr/>
        </p:nvSpPr>
        <p:spPr>
          <a:xfrm>
            <a:off x="11275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0585D35-D05C-43A3-BDC8-4ACB57D8279C}"/>
              </a:ext>
            </a:extLst>
          </p:cNvPr>
          <p:cNvSpPr txBox="1"/>
          <p:nvPr/>
        </p:nvSpPr>
        <p:spPr>
          <a:xfrm>
            <a:off x="69944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603CCE4-3ADC-4FF7-8137-EEB5652A6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112505-6198-4B65-86E3-B49A13B2D9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F91D2B9-6099-4B87-AC9A-86D4EFCAB8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7E52527-3CF4-4176-8998-C2702C0F86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6E7D71-3F01-4034-82F2-EE79F3E6EFE2}"/>
              </a:ext>
            </a:extLst>
          </p:cNvPr>
          <p:cNvSpPr txBox="1"/>
          <p:nvPr/>
        </p:nvSpPr>
        <p:spPr>
          <a:xfrm>
            <a:off x="3446870" y="5195823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6E6D25-122B-4F38-A9EC-D962620B3837}"/>
              </a:ext>
            </a:extLst>
          </p:cNvPr>
          <p:cNvSpPr txBox="1"/>
          <p:nvPr/>
        </p:nvSpPr>
        <p:spPr>
          <a:xfrm>
            <a:off x="3107846" y="5832061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65AEC-5F0B-4B12-983B-D60E16021D44}"/>
              </a:ext>
            </a:extLst>
          </p:cNvPr>
          <p:cNvSpPr txBox="1"/>
          <p:nvPr/>
        </p:nvSpPr>
        <p:spPr>
          <a:xfrm>
            <a:off x="3694534" y="5542796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81A728-CD8B-450D-A84E-D6B278026613}"/>
              </a:ext>
            </a:extLst>
          </p:cNvPr>
          <p:cNvSpPr txBox="1"/>
          <p:nvPr/>
        </p:nvSpPr>
        <p:spPr>
          <a:xfrm>
            <a:off x="644196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D6799E-A098-4203-B5DF-9D9EC929A96E}"/>
              </a:ext>
            </a:extLst>
          </p:cNvPr>
          <p:cNvSpPr txBox="1"/>
          <p:nvPr/>
        </p:nvSpPr>
        <p:spPr>
          <a:xfrm>
            <a:off x="610293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B31212-A283-4812-9829-132AB528BDD4}"/>
              </a:ext>
            </a:extLst>
          </p:cNvPr>
          <p:cNvSpPr txBox="1"/>
          <p:nvPr/>
        </p:nvSpPr>
        <p:spPr>
          <a:xfrm>
            <a:off x="668962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F11D7A-229E-4DE9-8F20-72C843E75E78}"/>
              </a:ext>
            </a:extLst>
          </p:cNvPr>
          <p:cNvSpPr txBox="1"/>
          <p:nvPr/>
        </p:nvSpPr>
        <p:spPr>
          <a:xfrm>
            <a:off x="942837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BAF03F-489A-42D5-9271-4FF6B96B339B}"/>
              </a:ext>
            </a:extLst>
          </p:cNvPr>
          <p:cNvSpPr txBox="1"/>
          <p:nvPr/>
        </p:nvSpPr>
        <p:spPr>
          <a:xfrm>
            <a:off x="908934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95904F-CF60-4710-857C-E96702880628}"/>
              </a:ext>
            </a:extLst>
          </p:cNvPr>
          <p:cNvSpPr txBox="1"/>
          <p:nvPr/>
        </p:nvSpPr>
        <p:spPr>
          <a:xfrm>
            <a:off x="967603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36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69" grpId="0"/>
      <p:bldP spid="70" grpId="0"/>
      <p:bldP spid="71" grpId="0"/>
      <p:bldP spid="74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90635504-BE38-4060-99FC-5E96BC0722B5}"/>
              </a:ext>
            </a:extLst>
          </p:cNvPr>
          <p:cNvSpPr txBox="1"/>
          <p:nvPr/>
        </p:nvSpPr>
        <p:spPr>
          <a:xfrm>
            <a:off x="432478" y="352656"/>
            <a:ext cx="36315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</a:t>
            </a:r>
            <a:br>
              <a:rPr lang="en-US" sz="3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38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Expert Team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3DF90CF-402A-4929-B07B-ABACE84698F5}"/>
              </a:ext>
            </a:extLst>
          </p:cNvPr>
          <p:cNvSpPr txBox="1"/>
          <p:nvPr/>
        </p:nvSpPr>
        <p:spPr>
          <a:xfrm>
            <a:off x="4602844" y="503339"/>
            <a:ext cx="6979556" cy="96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Consider Replacing This Text with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Your Own Presentation Content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10FD28C-F426-4C83-96BB-DC425E3F3D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5D8BDA-8560-4D88-8034-BA8C83601C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8B8B98-8CEB-4226-900C-81CA03FA5E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1A5C90-0E01-49FD-8103-B5408F0941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326AC-E6B7-4FE8-976F-D0477CA533E1}"/>
              </a:ext>
            </a:extLst>
          </p:cNvPr>
          <p:cNvSpPr/>
          <p:nvPr/>
        </p:nvSpPr>
        <p:spPr>
          <a:xfrm>
            <a:off x="0" y="5029200"/>
            <a:ext cx="12192000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A4FCA20-D223-49F8-90CB-B5FE0838A437}"/>
              </a:ext>
            </a:extLst>
          </p:cNvPr>
          <p:cNvSpPr txBox="1"/>
          <p:nvPr/>
        </p:nvSpPr>
        <p:spPr>
          <a:xfrm>
            <a:off x="45178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55DB74F-6B37-459F-801F-2DD8D48E9D4D}"/>
              </a:ext>
            </a:extLst>
          </p:cNvPr>
          <p:cNvSpPr txBox="1"/>
          <p:nvPr/>
        </p:nvSpPr>
        <p:spPr>
          <a:xfrm>
            <a:off x="11275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0585D35-D05C-43A3-BDC8-4ACB57D8279C}"/>
              </a:ext>
            </a:extLst>
          </p:cNvPr>
          <p:cNvSpPr txBox="1"/>
          <p:nvPr/>
        </p:nvSpPr>
        <p:spPr>
          <a:xfrm>
            <a:off x="69944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6E7D71-3F01-4034-82F2-EE79F3E6EFE2}"/>
              </a:ext>
            </a:extLst>
          </p:cNvPr>
          <p:cNvSpPr txBox="1"/>
          <p:nvPr/>
        </p:nvSpPr>
        <p:spPr>
          <a:xfrm>
            <a:off x="3446870" y="5195823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6E6D25-122B-4F38-A9EC-D962620B3837}"/>
              </a:ext>
            </a:extLst>
          </p:cNvPr>
          <p:cNvSpPr txBox="1"/>
          <p:nvPr/>
        </p:nvSpPr>
        <p:spPr>
          <a:xfrm>
            <a:off x="3107846" y="5832061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65AEC-5F0B-4B12-983B-D60E16021D44}"/>
              </a:ext>
            </a:extLst>
          </p:cNvPr>
          <p:cNvSpPr txBox="1"/>
          <p:nvPr/>
        </p:nvSpPr>
        <p:spPr>
          <a:xfrm>
            <a:off x="3694534" y="5542796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81A728-CD8B-450D-A84E-D6B278026613}"/>
              </a:ext>
            </a:extLst>
          </p:cNvPr>
          <p:cNvSpPr txBox="1"/>
          <p:nvPr/>
        </p:nvSpPr>
        <p:spPr>
          <a:xfrm>
            <a:off x="644196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D6799E-A098-4203-B5DF-9D9EC929A96E}"/>
              </a:ext>
            </a:extLst>
          </p:cNvPr>
          <p:cNvSpPr txBox="1"/>
          <p:nvPr/>
        </p:nvSpPr>
        <p:spPr>
          <a:xfrm>
            <a:off x="610293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B31212-A283-4812-9829-132AB528BDD4}"/>
              </a:ext>
            </a:extLst>
          </p:cNvPr>
          <p:cNvSpPr txBox="1"/>
          <p:nvPr/>
        </p:nvSpPr>
        <p:spPr>
          <a:xfrm>
            <a:off x="668962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F11D7A-229E-4DE9-8F20-72C843E75E78}"/>
              </a:ext>
            </a:extLst>
          </p:cNvPr>
          <p:cNvSpPr txBox="1"/>
          <p:nvPr/>
        </p:nvSpPr>
        <p:spPr>
          <a:xfrm>
            <a:off x="942837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BAF03F-489A-42D5-9271-4FF6B96B339B}"/>
              </a:ext>
            </a:extLst>
          </p:cNvPr>
          <p:cNvSpPr txBox="1"/>
          <p:nvPr/>
        </p:nvSpPr>
        <p:spPr>
          <a:xfrm>
            <a:off x="908934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95904F-CF60-4710-857C-E96702880628}"/>
              </a:ext>
            </a:extLst>
          </p:cNvPr>
          <p:cNvSpPr txBox="1"/>
          <p:nvPr/>
        </p:nvSpPr>
        <p:spPr>
          <a:xfrm>
            <a:off x="967603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</p:spTree>
    <p:extLst>
      <p:ext uri="{BB962C8B-B14F-4D97-AF65-F5344CB8AC3E}">
        <p14:creationId xmlns:p14="http://schemas.microsoft.com/office/powerpoint/2010/main" val="372895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36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69" grpId="0"/>
      <p:bldP spid="70" grpId="0"/>
      <p:bldP spid="71" grpId="0"/>
      <p:bldP spid="74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90635504-BE38-4060-99FC-5E96BC0722B5}"/>
              </a:ext>
            </a:extLst>
          </p:cNvPr>
          <p:cNvSpPr txBox="1"/>
          <p:nvPr/>
        </p:nvSpPr>
        <p:spPr>
          <a:xfrm>
            <a:off x="432478" y="352656"/>
            <a:ext cx="36315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</a:t>
            </a:r>
            <a:br>
              <a:rPr lang="en-US" sz="3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38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Expert Team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3DF90CF-402A-4929-B07B-ABACE84698F5}"/>
              </a:ext>
            </a:extLst>
          </p:cNvPr>
          <p:cNvSpPr txBox="1"/>
          <p:nvPr/>
        </p:nvSpPr>
        <p:spPr>
          <a:xfrm>
            <a:off x="4602844" y="503339"/>
            <a:ext cx="6979556" cy="96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Consider Replacing This Text with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Your Own Presentation Content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A4FCA20-D223-49F8-90CB-B5FE0838A437}"/>
              </a:ext>
            </a:extLst>
          </p:cNvPr>
          <p:cNvSpPr txBox="1"/>
          <p:nvPr/>
        </p:nvSpPr>
        <p:spPr>
          <a:xfrm>
            <a:off x="45178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55DB74F-6B37-459F-801F-2DD8D48E9D4D}"/>
              </a:ext>
            </a:extLst>
          </p:cNvPr>
          <p:cNvSpPr txBox="1"/>
          <p:nvPr/>
        </p:nvSpPr>
        <p:spPr>
          <a:xfrm>
            <a:off x="11275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0585D35-D05C-43A3-BDC8-4ACB57D8279C}"/>
              </a:ext>
            </a:extLst>
          </p:cNvPr>
          <p:cNvSpPr txBox="1"/>
          <p:nvPr/>
        </p:nvSpPr>
        <p:spPr>
          <a:xfrm>
            <a:off x="69944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603CCE4-3ADC-4FF7-8137-EEB5652A6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112505-6198-4B65-86E3-B49A13B2D9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F91D2B9-6099-4B87-AC9A-86D4EFCAB8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7E52527-3CF4-4176-8998-C2702C0F86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6E7D71-3F01-4034-82F2-EE79F3E6EFE2}"/>
              </a:ext>
            </a:extLst>
          </p:cNvPr>
          <p:cNvSpPr txBox="1"/>
          <p:nvPr/>
        </p:nvSpPr>
        <p:spPr>
          <a:xfrm>
            <a:off x="3446870" y="5195823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6E6D25-122B-4F38-A9EC-D962620B3837}"/>
              </a:ext>
            </a:extLst>
          </p:cNvPr>
          <p:cNvSpPr txBox="1"/>
          <p:nvPr/>
        </p:nvSpPr>
        <p:spPr>
          <a:xfrm>
            <a:off x="3107846" y="5832061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65AEC-5F0B-4B12-983B-D60E16021D44}"/>
              </a:ext>
            </a:extLst>
          </p:cNvPr>
          <p:cNvSpPr txBox="1"/>
          <p:nvPr/>
        </p:nvSpPr>
        <p:spPr>
          <a:xfrm>
            <a:off x="3694534" y="5542796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81A728-CD8B-450D-A84E-D6B278026613}"/>
              </a:ext>
            </a:extLst>
          </p:cNvPr>
          <p:cNvSpPr txBox="1"/>
          <p:nvPr/>
        </p:nvSpPr>
        <p:spPr>
          <a:xfrm>
            <a:off x="644196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D6799E-A098-4203-B5DF-9D9EC929A96E}"/>
              </a:ext>
            </a:extLst>
          </p:cNvPr>
          <p:cNvSpPr txBox="1"/>
          <p:nvPr/>
        </p:nvSpPr>
        <p:spPr>
          <a:xfrm>
            <a:off x="610293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B31212-A283-4812-9829-132AB528BDD4}"/>
              </a:ext>
            </a:extLst>
          </p:cNvPr>
          <p:cNvSpPr txBox="1"/>
          <p:nvPr/>
        </p:nvSpPr>
        <p:spPr>
          <a:xfrm>
            <a:off x="668962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F11D7A-229E-4DE9-8F20-72C843E75E78}"/>
              </a:ext>
            </a:extLst>
          </p:cNvPr>
          <p:cNvSpPr txBox="1"/>
          <p:nvPr/>
        </p:nvSpPr>
        <p:spPr>
          <a:xfrm>
            <a:off x="942837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BAF03F-489A-42D5-9271-4FF6B96B339B}"/>
              </a:ext>
            </a:extLst>
          </p:cNvPr>
          <p:cNvSpPr txBox="1"/>
          <p:nvPr/>
        </p:nvSpPr>
        <p:spPr>
          <a:xfrm>
            <a:off x="908934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95904F-CF60-4710-857C-E96702880628}"/>
              </a:ext>
            </a:extLst>
          </p:cNvPr>
          <p:cNvSpPr txBox="1"/>
          <p:nvPr/>
        </p:nvSpPr>
        <p:spPr>
          <a:xfrm>
            <a:off x="967603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</p:spTree>
    <p:extLst>
      <p:ext uri="{BB962C8B-B14F-4D97-AF65-F5344CB8AC3E}">
        <p14:creationId xmlns:p14="http://schemas.microsoft.com/office/powerpoint/2010/main" val="3475700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36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69" grpId="0"/>
      <p:bldP spid="70" grpId="0"/>
      <p:bldP spid="71" grpId="0"/>
      <p:bldP spid="74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90635504-BE38-4060-99FC-5E96BC0722B5}"/>
              </a:ext>
            </a:extLst>
          </p:cNvPr>
          <p:cNvSpPr txBox="1"/>
          <p:nvPr/>
        </p:nvSpPr>
        <p:spPr>
          <a:xfrm>
            <a:off x="432478" y="352656"/>
            <a:ext cx="36315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</a:t>
            </a:r>
            <a:br>
              <a:rPr lang="en-US" sz="3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38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Expert Team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3DF90CF-402A-4929-B07B-ABACE84698F5}"/>
              </a:ext>
            </a:extLst>
          </p:cNvPr>
          <p:cNvSpPr txBox="1"/>
          <p:nvPr/>
        </p:nvSpPr>
        <p:spPr>
          <a:xfrm>
            <a:off x="4602844" y="503339"/>
            <a:ext cx="6979556" cy="96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Consider Replacing This Text with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Your Own Presentation Content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10FD28C-F426-4C83-96BB-DC425E3F3D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5D8BDA-8560-4D88-8034-BA8C83601C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8B8B98-8CEB-4226-900C-81CA03FA5E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E1A5C90-0E01-49FD-8103-B5408F0941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326AC-E6B7-4FE8-976F-D0477CA533E1}"/>
              </a:ext>
            </a:extLst>
          </p:cNvPr>
          <p:cNvSpPr/>
          <p:nvPr/>
        </p:nvSpPr>
        <p:spPr>
          <a:xfrm>
            <a:off x="0" y="5029200"/>
            <a:ext cx="12192000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A4FCA20-D223-49F8-90CB-B5FE0838A437}"/>
              </a:ext>
            </a:extLst>
          </p:cNvPr>
          <p:cNvSpPr txBox="1"/>
          <p:nvPr/>
        </p:nvSpPr>
        <p:spPr>
          <a:xfrm>
            <a:off x="45178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55DB74F-6B37-459F-801F-2DD8D48E9D4D}"/>
              </a:ext>
            </a:extLst>
          </p:cNvPr>
          <p:cNvSpPr txBox="1"/>
          <p:nvPr/>
        </p:nvSpPr>
        <p:spPr>
          <a:xfrm>
            <a:off x="11275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0585D35-D05C-43A3-BDC8-4ACB57D8279C}"/>
              </a:ext>
            </a:extLst>
          </p:cNvPr>
          <p:cNvSpPr txBox="1"/>
          <p:nvPr/>
        </p:nvSpPr>
        <p:spPr>
          <a:xfrm>
            <a:off x="69944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6E7D71-3F01-4034-82F2-EE79F3E6EFE2}"/>
              </a:ext>
            </a:extLst>
          </p:cNvPr>
          <p:cNvSpPr txBox="1"/>
          <p:nvPr/>
        </p:nvSpPr>
        <p:spPr>
          <a:xfrm>
            <a:off x="3446870" y="5195823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6E6D25-122B-4F38-A9EC-D962620B3837}"/>
              </a:ext>
            </a:extLst>
          </p:cNvPr>
          <p:cNvSpPr txBox="1"/>
          <p:nvPr/>
        </p:nvSpPr>
        <p:spPr>
          <a:xfrm>
            <a:off x="3107846" y="5832061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65AEC-5F0B-4B12-983B-D60E16021D44}"/>
              </a:ext>
            </a:extLst>
          </p:cNvPr>
          <p:cNvSpPr txBox="1"/>
          <p:nvPr/>
        </p:nvSpPr>
        <p:spPr>
          <a:xfrm>
            <a:off x="3694534" y="5542796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81A728-CD8B-450D-A84E-D6B278026613}"/>
              </a:ext>
            </a:extLst>
          </p:cNvPr>
          <p:cNvSpPr txBox="1"/>
          <p:nvPr/>
        </p:nvSpPr>
        <p:spPr>
          <a:xfrm>
            <a:off x="644196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D6799E-A098-4203-B5DF-9D9EC929A96E}"/>
              </a:ext>
            </a:extLst>
          </p:cNvPr>
          <p:cNvSpPr txBox="1"/>
          <p:nvPr/>
        </p:nvSpPr>
        <p:spPr>
          <a:xfrm>
            <a:off x="610293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B31212-A283-4812-9829-132AB528BDD4}"/>
              </a:ext>
            </a:extLst>
          </p:cNvPr>
          <p:cNvSpPr txBox="1"/>
          <p:nvPr/>
        </p:nvSpPr>
        <p:spPr>
          <a:xfrm>
            <a:off x="668962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F11D7A-229E-4DE9-8F20-72C843E75E78}"/>
              </a:ext>
            </a:extLst>
          </p:cNvPr>
          <p:cNvSpPr txBox="1"/>
          <p:nvPr/>
        </p:nvSpPr>
        <p:spPr>
          <a:xfrm>
            <a:off x="942837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BAF03F-489A-42D5-9271-4FF6B96B339B}"/>
              </a:ext>
            </a:extLst>
          </p:cNvPr>
          <p:cNvSpPr txBox="1"/>
          <p:nvPr/>
        </p:nvSpPr>
        <p:spPr>
          <a:xfrm>
            <a:off x="908934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95904F-CF60-4710-857C-E96702880628}"/>
              </a:ext>
            </a:extLst>
          </p:cNvPr>
          <p:cNvSpPr txBox="1"/>
          <p:nvPr/>
        </p:nvSpPr>
        <p:spPr>
          <a:xfrm>
            <a:off x="967603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</p:spTree>
    <p:extLst>
      <p:ext uri="{BB962C8B-B14F-4D97-AF65-F5344CB8AC3E}">
        <p14:creationId xmlns:p14="http://schemas.microsoft.com/office/powerpoint/2010/main" val="23496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36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69" grpId="0"/>
      <p:bldP spid="70" grpId="0"/>
      <p:bldP spid="71" grpId="0"/>
      <p:bldP spid="74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90635504-BE38-4060-99FC-5E96BC0722B5}"/>
              </a:ext>
            </a:extLst>
          </p:cNvPr>
          <p:cNvSpPr txBox="1"/>
          <p:nvPr/>
        </p:nvSpPr>
        <p:spPr>
          <a:xfrm>
            <a:off x="432478" y="352656"/>
            <a:ext cx="36315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</a:t>
            </a:r>
            <a:br>
              <a:rPr lang="en-US" sz="3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38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Expert Team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3DF90CF-402A-4929-B07B-ABACE84698F5}"/>
              </a:ext>
            </a:extLst>
          </p:cNvPr>
          <p:cNvSpPr txBox="1"/>
          <p:nvPr/>
        </p:nvSpPr>
        <p:spPr>
          <a:xfrm>
            <a:off x="4602844" y="503339"/>
            <a:ext cx="6979556" cy="96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Consider Replacing This Text with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Your Own Presentation Content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A4FCA20-D223-49F8-90CB-B5FE0838A437}"/>
              </a:ext>
            </a:extLst>
          </p:cNvPr>
          <p:cNvSpPr txBox="1"/>
          <p:nvPr/>
        </p:nvSpPr>
        <p:spPr>
          <a:xfrm>
            <a:off x="45178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55DB74F-6B37-459F-801F-2DD8D48E9D4D}"/>
              </a:ext>
            </a:extLst>
          </p:cNvPr>
          <p:cNvSpPr txBox="1"/>
          <p:nvPr/>
        </p:nvSpPr>
        <p:spPr>
          <a:xfrm>
            <a:off x="11275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0585D35-D05C-43A3-BDC8-4ACB57D8279C}"/>
              </a:ext>
            </a:extLst>
          </p:cNvPr>
          <p:cNvSpPr txBox="1"/>
          <p:nvPr/>
        </p:nvSpPr>
        <p:spPr>
          <a:xfrm>
            <a:off x="69944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603CCE4-3ADC-4FF7-8137-EEB5652A6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112505-6198-4B65-86E3-B49A13B2D9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F91D2B9-6099-4B87-AC9A-86D4EFCAB8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7E52527-3CF4-4176-8998-C2702C0F86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6E7D71-3F01-4034-82F2-EE79F3E6EFE2}"/>
              </a:ext>
            </a:extLst>
          </p:cNvPr>
          <p:cNvSpPr txBox="1"/>
          <p:nvPr/>
        </p:nvSpPr>
        <p:spPr>
          <a:xfrm>
            <a:off x="3446870" y="5195823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6E6D25-122B-4F38-A9EC-D962620B3837}"/>
              </a:ext>
            </a:extLst>
          </p:cNvPr>
          <p:cNvSpPr txBox="1"/>
          <p:nvPr/>
        </p:nvSpPr>
        <p:spPr>
          <a:xfrm>
            <a:off x="3107846" y="5832061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4565AEC-5F0B-4B12-983B-D60E16021D44}"/>
              </a:ext>
            </a:extLst>
          </p:cNvPr>
          <p:cNvSpPr txBox="1"/>
          <p:nvPr/>
        </p:nvSpPr>
        <p:spPr>
          <a:xfrm>
            <a:off x="3694534" y="5542796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81A728-CD8B-450D-A84E-D6B278026613}"/>
              </a:ext>
            </a:extLst>
          </p:cNvPr>
          <p:cNvSpPr txBox="1"/>
          <p:nvPr/>
        </p:nvSpPr>
        <p:spPr>
          <a:xfrm>
            <a:off x="644196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D6799E-A098-4203-B5DF-9D9EC929A96E}"/>
              </a:ext>
            </a:extLst>
          </p:cNvPr>
          <p:cNvSpPr txBox="1"/>
          <p:nvPr/>
        </p:nvSpPr>
        <p:spPr>
          <a:xfrm>
            <a:off x="610293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B31212-A283-4812-9829-132AB528BDD4}"/>
              </a:ext>
            </a:extLst>
          </p:cNvPr>
          <p:cNvSpPr txBox="1"/>
          <p:nvPr/>
        </p:nvSpPr>
        <p:spPr>
          <a:xfrm>
            <a:off x="668962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F11D7A-229E-4DE9-8F20-72C843E75E78}"/>
              </a:ext>
            </a:extLst>
          </p:cNvPr>
          <p:cNvSpPr txBox="1"/>
          <p:nvPr/>
        </p:nvSpPr>
        <p:spPr>
          <a:xfrm>
            <a:off x="942837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BAF03F-489A-42D5-9271-4FF6B96B339B}"/>
              </a:ext>
            </a:extLst>
          </p:cNvPr>
          <p:cNvSpPr txBox="1"/>
          <p:nvPr/>
        </p:nvSpPr>
        <p:spPr>
          <a:xfrm>
            <a:off x="908934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895904F-CF60-4710-857C-E96702880628}"/>
              </a:ext>
            </a:extLst>
          </p:cNvPr>
          <p:cNvSpPr txBox="1"/>
          <p:nvPr/>
        </p:nvSpPr>
        <p:spPr>
          <a:xfrm>
            <a:off x="967603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</p:spTree>
    <p:extLst>
      <p:ext uri="{BB962C8B-B14F-4D97-AF65-F5344CB8AC3E}">
        <p14:creationId xmlns:p14="http://schemas.microsoft.com/office/powerpoint/2010/main" val="390674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6000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6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6000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60000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6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6000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60000" fill="hold" grpId="0" nodeType="withEffect">
                                  <p:stCondLst>
                                    <p:cond delay="36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6000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0000" fill="hold" grpId="0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0000" fill="hold" grpId="0" nodeType="withEffect">
                                  <p:stCondLst>
                                    <p:cond delay="5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60000" fill="hold" grpId="0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69" grpId="0"/>
      <p:bldP spid="70" grpId="0"/>
      <p:bldP spid="71" grpId="0"/>
      <p:bldP spid="74" grpId="0"/>
      <p:bldP spid="28" grpId="0"/>
      <p:bldP spid="29" grpId="0"/>
      <p:bldP spid="30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22D82A-A83E-45E0-9C71-D8AF6AB5FFEF}"/>
              </a:ext>
            </a:extLst>
          </p:cNvPr>
          <p:cNvSpPr txBox="1"/>
          <p:nvPr/>
        </p:nvSpPr>
        <p:spPr>
          <a:xfrm>
            <a:off x="432478" y="352656"/>
            <a:ext cx="36315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</a:t>
            </a:r>
            <a:br>
              <a:rPr lang="en-US" sz="38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38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Expert Team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73AF70-7098-4471-8DDE-98E3D7F3C8F1}"/>
              </a:ext>
            </a:extLst>
          </p:cNvPr>
          <p:cNvSpPr txBox="1"/>
          <p:nvPr/>
        </p:nvSpPr>
        <p:spPr>
          <a:xfrm>
            <a:off x="4602844" y="503339"/>
            <a:ext cx="6979556" cy="96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Consider Replacing This Text with</a:t>
            </a:r>
          </a:p>
          <a:p>
            <a:pPr>
              <a:lnSpc>
                <a:spcPts val="2300"/>
              </a:lnSpc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Your Own Presentation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91A540-FF7B-4919-93B7-947CF5A0A690}"/>
              </a:ext>
            </a:extLst>
          </p:cNvPr>
          <p:cNvSpPr txBox="1"/>
          <p:nvPr/>
        </p:nvSpPr>
        <p:spPr>
          <a:xfrm>
            <a:off x="45178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65E185-1FE7-4542-8614-6E54BEA9BBD3}"/>
              </a:ext>
            </a:extLst>
          </p:cNvPr>
          <p:cNvSpPr txBox="1"/>
          <p:nvPr/>
        </p:nvSpPr>
        <p:spPr>
          <a:xfrm>
            <a:off x="11275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6C8EF8-5BCD-4A30-BFF5-F871440E1719}"/>
              </a:ext>
            </a:extLst>
          </p:cNvPr>
          <p:cNvSpPr txBox="1"/>
          <p:nvPr/>
        </p:nvSpPr>
        <p:spPr>
          <a:xfrm>
            <a:off x="69944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1E9034-CE26-4566-A161-4CA5484DE4FD}"/>
              </a:ext>
            </a:extLst>
          </p:cNvPr>
          <p:cNvSpPr txBox="1"/>
          <p:nvPr/>
        </p:nvSpPr>
        <p:spPr>
          <a:xfrm>
            <a:off x="3446870" y="5195823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4C39BE-33DC-4549-9E93-D90F601FE949}"/>
              </a:ext>
            </a:extLst>
          </p:cNvPr>
          <p:cNvSpPr txBox="1"/>
          <p:nvPr/>
        </p:nvSpPr>
        <p:spPr>
          <a:xfrm>
            <a:off x="3107846" y="5832061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F2FD0B-DC6A-4F58-8DF8-D6513E93BAD5}"/>
              </a:ext>
            </a:extLst>
          </p:cNvPr>
          <p:cNvSpPr txBox="1"/>
          <p:nvPr/>
        </p:nvSpPr>
        <p:spPr>
          <a:xfrm>
            <a:off x="3694534" y="5542796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6DC558-9C90-4AD7-8269-B73A70385382}"/>
              </a:ext>
            </a:extLst>
          </p:cNvPr>
          <p:cNvSpPr txBox="1"/>
          <p:nvPr/>
        </p:nvSpPr>
        <p:spPr>
          <a:xfrm>
            <a:off x="644196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740B36-7273-4404-B09E-BEB91260FDEE}"/>
              </a:ext>
            </a:extLst>
          </p:cNvPr>
          <p:cNvSpPr txBox="1"/>
          <p:nvPr/>
        </p:nvSpPr>
        <p:spPr>
          <a:xfrm>
            <a:off x="610293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AEE433-F285-406E-89E7-2C6ED7C24B38}"/>
              </a:ext>
            </a:extLst>
          </p:cNvPr>
          <p:cNvSpPr txBox="1"/>
          <p:nvPr/>
        </p:nvSpPr>
        <p:spPr>
          <a:xfrm>
            <a:off x="668962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7A8D2D-440A-43AF-BFB1-EC6CBFEFCA38}"/>
              </a:ext>
            </a:extLst>
          </p:cNvPr>
          <p:cNvSpPr txBox="1"/>
          <p:nvPr/>
        </p:nvSpPr>
        <p:spPr>
          <a:xfrm>
            <a:off x="9428370" y="5199824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0D4E81-16CA-485B-923A-CB1D817036F8}"/>
              </a:ext>
            </a:extLst>
          </p:cNvPr>
          <p:cNvSpPr txBox="1"/>
          <p:nvPr/>
        </p:nvSpPr>
        <p:spPr>
          <a:xfrm>
            <a:off x="9089346" y="5836062"/>
            <a:ext cx="2989898" cy="537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Some Text</a:t>
            </a:r>
          </a:p>
          <a:p>
            <a:pPr algn="ctr">
              <a:lnSpc>
                <a:spcPts val="18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FF56D6-EE79-4BB5-AEDD-FF859F65364F}"/>
              </a:ext>
            </a:extLst>
          </p:cNvPr>
          <p:cNvSpPr txBox="1"/>
          <p:nvPr/>
        </p:nvSpPr>
        <p:spPr>
          <a:xfrm>
            <a:off x="9676034" y="5546797"/>
            <a:ext cx="1816523" cy="311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25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73691B0-92E6-4F71-8FFC-37124725D8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D16AFC-B660-4C14-80C7-FF952642E7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A1485EA-2A50-4F08-B3EE-EAA2BFD494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EB6BD13-5744-4E43-B496-318946D1BB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3298</TotalTime>
  <Words>734</Words>
  <Application>Microsoft Office PowerPoint</Application>
  <PresentationFormat>Widescreen</PresentationFormat>
  <Paragraphs>156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 ExtraBold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PowerPoint School</cp:lastModifiedBy>
  <cp:revision>48</cp:revision>
  <dcterms:created xsi:type="dcterms:W3CDTF">2024-02-18T05:14:35Z</dcterms:created>
  <dcterms:modified xsi:type="dcterms:W3CDTF">2024-11-30T19:31:07Z</dcterms:modified>
</cp:coreProperties>
</file>