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59" r:id="rId2"/>
    <p:sldId id="560" r:id="rId3"/>
    <p:sldId id="561" r:id="rId4"/>
    <p:sldId id="562" r:id="rId5"/>
    <p:sldId id="563" r:id="rId6"/>
    <p:sldId id="564" r:id="rId7"/>
    <p:sldId id="565" r:id="rId8"/>
    <p:sldId id="566" r:id="rId9"/>
    <p:sldId id="553" r:id="rId10"/>
    <p:sldId id="546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59"/>
            <p14:sldId id="560"/>
            <p14:sldId id="561"/>
            <p14:sldId id="562"/>
            <p14:sldId id="563"/>
            <p14:sldId id="564"/>
            <p14:sldId id="565"/>
            <p14:sldId id="566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5DF"/>
    <a:srgbClr val="ECF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2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DF23FD3-0B64-4C53-9C67-53916E694919}"/>
              </a:ext>
            </a:extLst>
          </p:cNvPr>
          <p:cNvSpPr/>
          <p:nvPr/>
        </p:nvSpPr>
        <p:spPr>
          <a:xfrm>
            <a:off x="561404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E8D9AC-8B4F-4912-A6B7-29759397C8EE}"/>
              </a:ext>
            </a:extLst>
          </p:cNvPr>
          <p:cNvSpPr txBox="1"/>
          <p:nvPr/>
        </p:nvSpPr>
        <p:spPr>
          <a:xfrm>
            <a:off x="993468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8EA626-F12F-4230-BC01-9EE49B833301}"/>
              </a:ext>
            </a:extLst>
          </p:cNvPr>
          <p:cNvSpPr txBox="1"/>
          <p:nvPr/>
        </p:nvSpPr>
        <p:spPr>
          <a:xfrm>
            <a:off x="1485366" y="2725007"/>
            <a:ext cx="7605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B9D69E-F4B4-4BB4-BF79-0F117CD60B0D}"/>
              </a:ext>
            </a:extLst>
          </p:cNvPr>
          <p:cNvSpPr txBox="1"/>
          <p:nvPr/>
        </p:nvSpPr>
        <p:spPr>
          <a:xfrm>
            <a:off x="687295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79307740-10A9-403F-9A1A-695AD1CFF0C4}"/>
              </a:ext>
            </a:extLst>
          </p:cNvPr>
          <p:cNvSpPr/>
          <p:nvPr/>
        </p:nvSpPr>
        <p:spPr>
          <a:xfrm>
            <a:off x="3381630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EB0D65D0-5A81-4AFA-B192-CB02A91A2BED}"/>
              </a:ext>
            </a:extLst>
          </p:cNvPr>
          <p:cNvSpPr txBox="1"/>
          <p:nvPr/>
        </p:nvSpPr>
        <p:spPr>
          <a:xfrm>
            <a:off x="3813694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B6DED3B-3BCB-42CB-BB0B-9427041CE097}"/>
              </a:ext>
            </a:extLst>
          </p:cNvPr>
          <p:cNvSpPr txBox="1"/>
          <p:nvPr/>
        </p:nvSpPr>
        <p:spPr>
          <a:xfrm>
            <a:off x="4253494" y="2725007"/>
            <a:ext cx="864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842076FF-9E5E-4D44-9829-3F66593CDDE0}"/>
              </a:ext>
            </a:extLst>
          </p:cNvPr>
          <p:cNvSpPr txBox="1"/>
          <p:nvPr/>
        </p:nvSpPr>
        <p:spPr>
          <a:xfrm>
            <a:off x="3507521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47F69737-19B2-4D37-ACA2-97BCDBE1F1E1}"/>
              </a:ext>
            </a:extLst>
          </p:cNvPr>
          <p:cNvSpPr/>
          <p:nvPr/>
        </p:nvSpPr>
        <p:spPr>
          <a:xfrm>
            <a:off x="6201856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1C5EF66-9CE4-40A0-B6CE-11363B0AAFAC}"/>
              </a:ext>
            </a:extLst>
          </p:cNvPr>
          <p:cNvSpPr txBox="1"/>
          <p:nvPr/>
        </p:nvSpPr>
        <p:spPr>
          <a:xfrm>
            <a:off x="6633920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76BE43D1-3729-4504-9DC4-6724CBFF6B05}"/>
              </a:ext>
            </a:extLst>
          </p:cNvPr>
          <p:cNvSpPr txBox="1"/>
          <p:nvPr/>
        </p:nvSpPr>
        <p:spPr>
          <a:xfrm>
            <a:off x="7072117" y="2725007"/>
            <a:ext cx="8679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E0E664B7-C972-47E6-AFAA-A69830CF73D7}"/>
              </a:ext>
            </a:extLst>
          </p:cNvPr>
          <p:cNvSpPr txBox="1"/>
          <p:nvPr/>
        </p:nvSpPr>
        <p:spPr>
          <a:xfrm>
            <a:off x="6327747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1C225132-EAB1-4417-A3A0-3BA037A692E8}"/>
              </a:ext>
            </a:extLst>
          </p:cNvPr>
          <p:cNvSpPr/>
          <p:nvPr/>
        </p:nvSpPr>
        <p:spPr>
          <a:xfrm>
            <a:off x="9022081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CDA9520-ABC0-4107-9D0E-3A3A58A9C325}"/>
              </a:ext>
            </a:extLst>
          </p:cNvPr>
          <p:cNvSpPr txBox="1"/>
          <p:nvPr/>
        </p:nvSpPr>
        <p:spPr>
          <a:xfrm>
            <a:off x="9454145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6FBCF1D-3269-4C7F-BE74-A02301983B0B}"/>
              </a:ext>
            </a:extLst>
          </p:cNvPr>
          <p:cNvSpPr txBox="1"/>
          <p:nvPr/>
        </p:nvSpPr>
        <p:spPr>
          <a:xfrm>
            <a:off x="9866694" y="2725007"/>
            <a:ext cx="9192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83EEA9E9-9CD1-4309-A7E5-62AB561C7343}"/>
              </a:ext>
            </a:extLst>
          </p:cNvPr>
          <p:cNvSpPr txBox="1"/>
          <p:nvPr/>
        </p:nvSpPr>
        <p:spPr>
          <a:xfrm>
            <a:off x="9147972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7F50CC-E54B-4EDE-8849-548339281DA2}"/>
              </a:ext>
            </a:extLst>
          </p:cNvPr>
          <p:cNvSpPr/>
          <p:nvPr/>
        </p:nvSpPr>
        <p:spPr>
          <a:xfrm>
            <a:off x="0" y="1965290"/>
            <a:ext cx="12192000" cy="42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9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5" grpId="0" animBg="1"/>
      <p:bldP spid="6" grpId="0"/>
      <p:bldP spid="13" grpId="0"/>
      <p:bldP spid="15" grpId="0"/>
      <p:bldP spid="154" grpId="0" animBg="1"/>
      <p:bldP spid="156" grpId="0"/>
      <p:bldP spid="157" grpId="0"/>
      <p:bldP spid="158" grpId="0"/>
      <p:bldP spid="159" grpId="0" animBg="1"/>
      <p:bldP spid="161" grpId="0"/>
      <p:bldP spid="162" grpId="0"/>
      <p:bldP spid="163" grpId="0"/>
      <p:bldP spid="164" grpId="0" animBg="1"/>
      <p:bldP spid="166" grpId="0"/>
      <p:bldP spid="167" grpId="0"/>
      <p:bldP spid="168" grpId="0"/>
      <p:bldP spid="1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7413CBEB-02A9-483A-B40C-7824E47719A1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2DACDE2-ECEE-4F1C-8E8C-D78D17EB5E2A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324FB27-57E8-447E-9C44-4167DCEB96BF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5D76C8C6-4BC0-48EA-99B2-0B912B8ABC49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413B969-F3C2-43BC-8CA4-877F6BD86D1D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CE49578-5CCE-410F-A004-3BA28B4B5360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AA58B312-177B-43E7-9273-B69E5FE0917F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E0F5F2E-F971-485D-8399-63C6C17E0143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4F9472E-D38C-4765-BEE5-335C72A9B3C8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4E8AB321-7828-432C-92B3-FE9C45598A42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F7A7F01-B9F2-4FCA-A057-59FC61652798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52E139E-C37E-4F37-9C05-73539D38104B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F2B81E11-815D-4AF9-8591-7674B099E1A9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F182169-A77C-4BA3-ABB7-FBD4DC1063E5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38242D3-AC0F-433D-8978-273F4ABA5C89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79077E6-6021-435D-B29E-1451930ABDD3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188C47E-326F-444D-94BE-EC62F186AF2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133A55E-2780-47B0-AA86-C472F36C78E1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CE8981B-A5FD-4136-995C-E47073EF7FF7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9796AC4-E72E-4A40-B313-D801071EB38D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1AE8D97-CB81-46F7-85D7-697301C76A53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C62C42F-6195-4A27-9A64-A2AA60932137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828DDEF-21D0-47EB-98A5-E08D92AEDC7A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65BAE1A-C52D-49D4-8356-3976B800B6CC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883942E-1B6F-434A-91C2-A165AF19E03D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C144040-297A-4D98-93E2-EBB932A1E970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43E5619-C86F-4723-8E57-BFCB483E8C8C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05FFB23-C2B3-41FF-A697-C2D9EF01D7EE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923782E-3747-4A30-9E2D-37E3136D67F1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9B0DA54-A421-4F29-91EC-21DA9C806F5A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4E2F7A5-9407-4BEE-AABE-FDFB11B63385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9B02EFC-FD63-4172-9262-64C6B8003ACC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949FAB0-BAA0-49B7-AB6E-2173F5E063AC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C2663F1-7E6A-4475-879E-2C49640FEBA5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472FC79A-A132-4FA1-9787-ABB1E08EB368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7873058-7D81-494E-96BF-03ECF377E6EC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04154D9-E0A5-4121-B38F-327B990D099D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B0525F5-D04F-4C4E-B47C-756AF49D5AC2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2D6B37-A4BF-44D3-9E94-6946F65ACC90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A0CFD00-45F8-40E1-92DE-ED808EF42E0C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DF22BC36-FC49-41AE-A9CD-6FB0CFDD84E9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84A558F-97A2-4044-BE8B-CAE190C6CF1C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A4BFC7B-D765-4D0F-8F97-885560C9DABB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4A1F774-9519-4F07-AC92-9664EC983C8E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2773369-329F-4DAF-8754-2B01D6ACC639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B69D2CF-21E5-49A1-84EA-AB0DF75EE7C7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7DE63BD-29FD-4A42-B892-618B55A6EC61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C52E986-AF17-4F87-800D-5EE1583F5EA7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8A0AC32-8250-4753-BEA1-25B489AF9D8F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93D6107-6FD4-4DE5-8839-CCEF7C796F87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D5DDAB6-E600-4291-9D6C-0B65EE19DDD3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673E6C7E-4D97-4780-B47E-E8E73F02EE06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D230058B-102A-4A31-9ED5-791BB8C6278E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F2B5CA6-8329-4C92-B43F-96C6FD36B145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68EA12-65A5-4EEF-9F63-F14963F58CCB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BC50AFD2-70A2-4636-BEDC-918A5ABAFD3E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AC3B25B-DD50-4B2E-90F8-B33593B420DD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3C51AB3-0DCC-4857-95F2-6A757590FD30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1C0F804C-E5EB-430C-ABF7-439BAD6DF3A8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63C612F-A68C-4FD8-8EBC-8878C16B89A6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BFD6427-81A8-465B-9C60-1F5B36D82B50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0DD9692-DFDF-4830-93DF-76F605F65E0D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419346C-D98B-4E23-A01F-87566E71B577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6C47C59-C4EE-4F0A-AE75-9C614514403B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59C1FD0B-F3C7-4585-B1F7-639CA93920B4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EC303D9-CBDB-45BE-850E-7A223170E7D5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5E2578-56AE-4F7F-982A-03E9669F7D6C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A2F3C960-23CB-4314-AD41-D0FA78A29C32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82765DA-30D5-4622-A510-B3274FF25F50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8BB3622-30D3-4B53-8F8F-67A5111F1EF6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DCFFF759-68AC-4BF2-AB7D-8D548469BDEC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D5F45C0-2620-442E-8304-99E7469DEB1C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76D7627-B467-4B31-A50F-E01DBA68366F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0E3B563B-ABC2-46E4-8EC0-3C7A91FE762B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3FA6F47-2B7A-45C2-9208-F366FF5C7CE2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1FD6FACF-A0EC-4539-B553-7589F334C518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9311171C-A6DA-4AA8-A666-7F32804708EE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40D98DD-8009-43CE-9E7A-BA98566CB88C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C49C52F-849F-404C-B41F-B4EF0DE44C9C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2FA91F7-62EE-4CE5-A657-CE7E46018014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575CB986-04BC-4DCE-AD78-EBD898EB5CBC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A40DBAC-97C3-41C4-A5F6-CC10B69C3594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A9439261-DFAD-422F-8F09-3B94CD7A0095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DDD3CCF4-A894-491D-B5D4-9665075FBBE6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52785C50-62C9-4B6F-AEA2-2039382242F6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1897F89-5973-4595-AE69-02BC3255D7FD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5486D28F-4861-44F3-A492-6F618ED7941B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C118A58B-34F0-4F8D-918E-7030BDAE9F90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3A71011F-A699-49B9-9D1B-1E2EF36370B4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3836BFAF-6AB5-4A22-B0B3-6BB4F229B369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869CB754-7E13-4505-ABFC-ABB7E7FADAF6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63B1E6F7-524F-4C5B-8EAC-9DE9F9D9F657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26EB9D31-0B60-4402-A931-3BB95D83F8B1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94882D30-BA32-4482-A14D-7BD1C74BC095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2A6808F-2BEF-47D2-8B7A-810F53773ABC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131618E-2F01-4167-9F23-91BA0E6E9993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9FBB4A92-7C09-4391-9772-803D864AD836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20CF2E1-02DE-47CC-8DFB-EDF51271E940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60167BF3-7621-4132-B623-7016F997B6D3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BCE0597-45E1-40B5-8B04-E06AA34CB884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4E40360-86E3-4540-A053-1C540A817EF3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32E6F213-38AB-4E3C-8C03-0747A59A03CD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C28A663-3BE0-4D52-A683-EEB19D7275AB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5C1636E-A3D2-41C6-AA82-FC64C0C8C45C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00ADA08E-DCB0-40B2-99EC-ED9C46BCB7B7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A0767400-1C39-4C54-972B-713B2A30479A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A90D0D4-F3A7-4504-B354-AB6581379BFB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B904822-EB35-423E-A752-C2CA8C5F397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460893A9-203E-43F0-9981-BB19C339A525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33AF2E3-6FDF-4F46-8370-B6006296DE2C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138F887-FF38-4370-AEAD-1DD31CFB952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6F9DD9F3-5B22-42DE-94AC-F8532AC7BE5E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1BD72DA-E210-45DC-A251-AC9EF62CF910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3C4A83B-EA46-4A65-8E40-8E5C03655C6E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AC0CB9D5-D83B-4BB6-A4F7-517973B19793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42A115B-86A6-47A7-9FC9-C4AAC8C33529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2C8ED43-8745-4169-842E-8FE75DD6A771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644A77A1-1628-46A4-BFEF-952D5D678B3A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382EE7BE-75F0-4EA0-BFA2-DB9ABE8EE873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1EC0E99D-8DB1-4CB6-BAD8-3859A9C9D8D0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75C7874-D316-48D4-B889-F9566DE4A27D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7C4F5ED-803A-4CAD-B30A-A971E152C13D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1BCC6839-BF46-4770-A9BB-E714238EB3EA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BDB314AE-4FEC-471E-92E3-5BA2FD377F9F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47C958F0-05DE-49B4-9DD3-044979CEBDDA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0EAAD49-EFCD-4BC9-A194-8DF35C842316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0019EB8-0CE0-4CBA-9C8D-DC6AD6AB0199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939BE57-C6D9-416B-A31B-10B50E862FCB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8669C5F0-0152-45EE-B505-6E9AA0562DFC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C939D9C9-3749-4944-BF96-E3364B1B832D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0457A75F-89C4-45B1-9A6F-FBA3F407525D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26CDE213-C244-48CD-B31E-D868FBA9AA90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99A33AC0-6DB3-4F10-858F-A00AA6E1236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3631839-20C6-4EAF-AA10-B734A060201A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29BC7DAD-4727-41E8-8F61-846D70A9CA02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DF23FD3-0B64-4C53-9C67-53916E694919}"/>
              </a:ext>
            </a:extLst>
          </p:cNvPr>
          <p:cNvSpPr/>
          <p:nvPr/>
        </p:nvSpPr>
        <p:spPr>
          <a:xfrm>
            <a:off x="561404" y="2394394"/>
            <a:ext cx="2608516" cy="2608516"/>
          </a:xfrm>
          <a:prstGeom prst="roundRect">
            <a:avLst/>
          </a:prstGeom>
          <a:gradFill flip="none" rotWithShape="1"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E8D9AC-8B4F-4912-A6B7-29759397C8EE}"/>
              </a:ext>
            </a:extLst>
          </p:cNvPr>
          <p:cNvSpPr txBox="1"/>
          <p:nvPr/>
        </p:nvSpPr>
        <p:spPr>
          <a:xfrm>
            <a:off x="993468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8EA626-F12F-4230-BC01-9EE49B833301}"/>
              </a:ext>
            </a:extLst>
          </p:cNvPr>
          <p:cNvSpPr txBox="1"/>
          <p:nvPr/>
        </p:nvSpPr>
        <p:spPr>
          <a:xfrm>
            <a:off x="1485366" y="2725007"/>
            <a:ext cx="7605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B9D69E-F4B4-4BB4-BF79-0F117CD60B0D}"/>
              </a:ext>
            </a:extLst>
          </p:cNvPr>
          <p:cNvSpPr txBox="1"/>
          <p:nvPr/>
        </p:nvSpPr>
        <p:spPr>
          <a:xfrm>
            <a:off x="687295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79307740-10A9-403F-9A1A-695AD1CFF0C4}"/>
              </a:ext>
            </a:extLst>
          </p:cNvPr>
          <p:cNvSpPr/>
          <p:nvPr/>
        </p:nvSpPr>
        <p:spPr>
          <a:xfrm>
            <a:off x="3381630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EB0D65D0-5A81-4AFA-B192-CB02A91A2BED}"/>
              </a:ext>
            </a:extLst>
          </p:cNvPr>
          <p:cNvSpPr txBox="1"/>
          <p:nvPr/>
        </p:nvSpPr>
        <p:spPr>
          <a:xfrm>
            <a:off x="3813694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B6DED3B-3BCB-42CB-BB0B-9427041CE097}"/>
              </a:ext>
            </a:extLst>
          </p:cNvPr>
          <p:cNvSpPr txBox="1"/>
          <p:nvPr/>
        </p:nvSpPr>
        <p:spPr>
          <a:xfrm>
            <a:off x="4253494" y="2725007"/>
            <a:ext cx="864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842076FF-9E5E-4D44-9829-3F66593CDDE0}"/>
              </a:ext>
            </a:extLst>
          </p:cNvPr>
          <p:cNvSpPr txBox="1"/>
          <p:nvPr/>
        </p:nvSpPr>
        <p:spPr>
          <a:xfrm>
            <a:off x="3507521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47F69737-19B2-4D37-ACA2-97BCDBE1F1E1}"/>
              </a:ext>
            </a:extLst>
          </p:cNvPr>
          <p:cNvSpPr/>
          <p:nvPr/>
        </p:nvSpPr>
        <p:spPr>
          <a:xfrm>
            <a:off x="6201856" y="2394394"/>
            <a:ext cx="2608516" cy="2608516"/>
          </a:xfrm>
          <a:prstGeom prst="roundRect">
            <a:avLst/>
          </a:prstGeom>
          <a:gradFill flip="none" rotWithShape="1"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1C5EF66-9CE4-40A0-B6CE-11363B0AAFAC}"/>
              </a:ext>
            </a:extLst>
          </p:cNvPr>
          <p:cNvSpPr txBox="1"/>
          <p:nvPr/>
        </p:nvSpPr>
        <p:spPr>
          <a:xfrm>
            <a:off x="6633920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76BE43D1-3729-4504-9DC4-6724CBFF6B05}"/>
              </a:ext>
            </a:extLst>
          </p:cNvPr>
          <p:cNvSpPr txBox="1"/>
          <p:nvPr/>
        </p:nvSpPr>
        <p:spPr>
          <a:xfrm>
            <a:off x="7072117" y="2725007"/>
            <a:ext cx="8679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E0E664B7-C972-47E6-AFAA-A69830CF73D7}"/>
              </a:ext>
            </a:extLst>
          </p:cNvPr>
          <p:cNvSpPr txBox="1"/>
          <p:nvPr/>
        </p:nvSpPr>
        <p:spPr>
          <a:xfrm>
            <a:off x="6327747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1C225132-EAB1-4417-A3A0-3BA037A692E8}"/>
              </a:ext>
            </a:extLst>
          </p:cNvPr>
          <p:cNvSpPr/>
          <p:nvPr/>
        </p:nvSpPr>
        <p:spPr>
          <a:xfrm>
            <a:off x="9022081" y="2394394"/>
            <a:ext cx="2608516" cy="2608516"/>
          </a:xfrm>
          <a:prstGeom prst="roundRect">
            <a:avLst/>
          </a:prstGeom>
          <a:gradFill flip="none" rotWithShape="1"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CDA9520-ABC0-4107-9D0E-3A3A58A9C325}"/>
              </a:ext>
            </a:extLst>
          </p:cNvPr>
          <p:cNvSpPr txBox="1"/>
          <p:nvPr/>
        </p:nvSpPr>
        <p:spPr>
          <a:xfrm>
            <a:off x="9454145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6FBCF1D-3269-4C7F-BE74-A02301983B0B}"/>
              </a:ext>
            </a:extLst>
          </p:cNvPr>
          <p:cNvSpPr txBox="1"/>
          <p:nvPr/>
        </p:nvSpPr>
        <p:spPr>
          <a:xfrm>
            <a:off x="9866694" y="2725007"/>
            <a:ext cx="9192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83EEA9E9-9CD1-4309-A7E5-62AB561C7343}"/>
              </a:ext>
            </a:extLst>
          </p:cNvPr>
          <p:cNvSpPr txBox="1"/>
          <p:nvPr/>
        </p:nvSpPr>
        <p:spPr>
          <a:xfrm>
            <a:off x="9147972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7F50CC-E54B-4EDE-8849-548339281DA2}"/>
              </a:ext>
            </a:extLst>
          </p:cNvPr>
          <p:cNvSpPr/>
          <p:nvPr/>
        </p:nvSpPr>
        <p:spPr>
          <a:xfrm>
            <a:off x="0" y="1965290"/>
            <a:ext cx="12192000" cy="42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20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5" grpId="0" animBg="1"/>
      <p:bldP spid="6" grpId="0"/>
      <p:bldP spid="13" grpId="0"/>
      <p:bldP spid="15" grpId="0"/>
      <p:bldP spid="154" grpId="0" animBg="1"/>
      <p:bldP spid="156" grpId="0"/>
      <p:bldP spid="157" grpId="0"/>
      <p:bldP spid="158" grpId="0"/>
      <p:bldP spid="159" grpId="0" animBg="1"/>
      <p:bldP spid="161" grpId="0"/>
      <p:bldP spid="162" grpId="0"/>
      <p:bldP spid="163" grpId="0"/>
      <p:bldP spid="164" grpId="0" animBg="1"/>
      <p:bldP spid="166" grpId="0"/>
      <p:bldP spid="167" grpId="0"/>
      <p:bldP spid="168" grpId="0"/>
      <p:bldP spid="1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B1373B-EB87-4051-8364-0DBFA9D8D2EC}"/>
              </a:ext>
            </a:extLst>
          </p:cNvPr>
          <p:cNvGrpSpPr/>
          <p:nvPr/>
        </p:nvGrpSpPr>
        <p:grpSpPr>
          <a:xfrm>
            <a:off x="561404" y="2394394"/>
            <a:ext cx="2608516" cy="2608516"/>
            <a:chOff x="561404" y="2394394"/>
            <a:chExt cx="2608516" cy="260851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DF23FD3-0B64-4C53-9C67-53916E694919}"/>
                </a:ext>
              </a:extLst>
            </p:cNvPr>
            <p:cNvSpPr/>
            <p:nvPr/>
          </p:nvSpPr>
          <p:spPr>
            <a:xfrm>
              <a:off x="561404" y="2394394"/>
              <a:ext cx="2608516" cy="2608516"/>
            </a:xfrm>
            <a:prstGeom prst="roundRect">
              <a:avLst/>
            </a:prstGeom>
            <a:gradFill>
              <a:gsLst>
                <a:gs pos="12000">
                  <a:srgbClr val="F6EBFB"/>
                </a:gs>
                <a:gs pos="100000">
                  <a:srgbClr val="F6EF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E8D9AC-8B4F-4912-A6B7-29759397C8EE}"/>
                </a:ext>
              </a:extLst>
            </p:cNvPr>
            <p:cNvSpPr txBox="1"/>
            <p:nvPr/>
          </p:nvSpPr>
          <p:spPr>
            <a:xfrm>
              <a:off x="993468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8EA626-F12F-4230-BC01-9EE49B833301}"/>
                </a:ext>
              </a:extLst>
            </p:cNvPr>
            <p:cNvSpPr txBox="1"/>
            <p:nvPr/>
          </p:nvSpPr>
          <p:spPr>
            <a:xfrm>
              <a:off x="1485366" y="2725007"/>
              <a:ext cx="76059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B9D69E-F4B4-4BB4-BF79-0F117CD60B0D}"/>
                </a:ext>
              </a:extLst>
            </p:cNvPr>
            <p:cNvSpPr txBox="1"/>
            <p:nvPr/>
          </p:nvSpPr>
          <p:spPr>
            <a:xfrm>
              <a:off x="687295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C998BF2-0A05-4088-886C-91E0F0AC5C83}"/>
              </a:ext>
            </a:extLst>
          </p:cNvPr>
          <p:cNvGrpSpPr/>
          <p:nvPr/>
        </p:nvGrpSpPr>
        <p:grpSpPr>
          <a:xfrm>
            <a:off x="3381630" y="2394394"/>
            <a:ext cx="2608516" cy="2608516"/>
            <a:chOff x="3381630" y="2394394"/>
            <a:chExt cx="2608516" cy="2608516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79307740-10A9-403F-9A1A-695AD1CFF0C4}"/>
                </a:ext>
              </a:extLst>
            </p:cNvPr>
            <p:cNvSpPr/>
            <p:nvPr/>
          </p:nvSpPr>
          <p:spPr>
            <a:xfrm>
              <a:off x="3381630" y="2394394"/>
              <a:ext cx="2608516" cy="2608516"/>
            </a:xfrm>
            <a:prstGeom prst="roundRect">
              <a:avLst/>
            </a:pr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EB0D65D0-5A81-4AFA-B192-CB02A91A2BED}"/>
                </a:ext>
              </a:extLst>
            </p:cNvPr>
            <p:cNvSpPr txBox="1"/>
            <p:nvPr/>
          </p:nvSpPr>
          <p:spPr>
            <a:xfrm>
              <a:off x="3813694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9B6DED3B-3BCB-42CB-BB0B-9427041CE097}"/>
                </a:ext>
              </a:extLst>
            </p:cNvPr>
            <p:cNvSpPr txBox="1"/>
            <p:nvPr/>
          </p:nvSpPr>
          <p:spPr>
            <a:xfrm>
              <a:off x="4253494" y="2725007"/>
              <a:ext cx="86478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842076FF-9E5E-4D44-9829-3F66593CDDE0}"/>
                </a:ext>
              </a:extLst>
            </p:cNvPr>
            <p:cNvSpPr txBox="1"/>
            <p:nvPr/>
          </p:nvSpPr>
          <p:spPr>
            <a:xfrm>
              <a:off x="3507521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1"/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3476B1-8700-44E9-8520-97014EE2DF1E}"/>
              </a:ext>
            </a:extLst>
          </p:cNvPr>
          <p:cNvGrpSpPr/>
          <p:nvPr/>
        </p:nvGrpSpPr>
        <p:grpSpPr>
          <a:xfrm>
            <a:off x="6201856" y="2394394"/>
            <a:ext cx="2608516" cy="2608516"/>
            <a:chOff x="6201856" y="2394394"/>
            <a:chExt cx="2608516" cy="2608516"/>
          </a:xfrm>
        </p:grpSpPr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47F69737-19B2-4D37-ACA2-97BCDBE1F1E1}"/>
                </a:ext>
              </a:extLst>
            </p:cNvPr>
            <p:cNvSpPr/>
            <p:nvPr/>
          </p:nvSpPr>
          <p:spPr>
            <a:xfrm>
              <a:off x="6201856" y="2394394"/>
              <a:ext cx="2608516" cy="2608516"/>
            </a:xfrm>
            <a:prstGeom prst="roundRect">
              <a:avLst/>
            </a:prstGeom>
            <a:gradFill>
              <a:gsLst>
                <a:gs pos="12000">
                  <a:srgbClr val="F6EBFB"/>
                </a:gs>
                <a:gs pos="100000">
                  <a:srgbClr val="F6EF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1C5EF66-9CE4-40A0-B6CE-11363B0AAFAC}"/>
                </a:ext>
              </a:extLst>
            </p:cNvPr>
            <p:cNvSpPr txBox="1"/>
            <p:nvPr/>
          </p:nvSpPr>
          <p:spPr>
            <a:xfrm>
              <a:off x="6633920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76BE43D1-3729-4504-9DC4-6724CBFF6B05}"/>
                </a:ext>
              </a:extLst>
            </p:cNvPr>
            <p:cNvSpPr txBox="1"/>
            <p:nvPr/>
          </p:nvSpPr>
          <p:spPr>
            <a:xfrm>
              <a:off x="7072117" y="2725007"/>
              <a:ext cx="86799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0E664B7-C972-47E6-AFAA-A69830CF73D7}"/>
                </a:ext>
              </a:extLst>
            </p:cNvPr>
            <p:cNvSpPr txBox="1"/>
            <p:nvPr/>
          </p:nvSpPr>
          <p:spPr>
            <a:xfrm>
              <a:off x="6327747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B764119-00C7-4122-A509-07DBB5A6F079}"/>
              </a:ext>
            </a:extLst>
          </p:cNvPr>
          <p:cNvGrpSpPr/>
          <p:nvPr/>
        </p:nvGrpSpPr>
        <p:grpSpPr>
          <a:xfrm>
            <a:off x="9022081" y="2394394"/>
            <a:ext cx="2608516" cy="2608516"/>
            <a:chOff x="9022081" y="2394394"/>
            <a:chExt cx="2608516" cy="2608516"/>
          </a:xfrm>
        </p:grpSpPr>
        <p:sp>
          <p:nvSpPr>
            <p:cNvPr id="164" name="Rectangle: Rounded Corners 163">
              <a:extLst>
                <a:ext uri="{FF2B5EF4-FFF2-40B4-BE49-F238E27FC236}">
                  <a16:creationId xmlns:a16="http://schemas.microsoft.com/office/drawing/2014/main" id="{1C225132-EAB1-4417-A3A0-3BA037A692E8}"/>
                </a:ext>
              </a:extLst>
            </p:cNvPr>
            <p:cNvSpPr/>
            <p:nvPr/>
          </p:nvSpPr>
          <p:spPr>
            <a:xfrm>
              <a:off x="9022081" y="2394394"/>
              <a:ext cx="2608516" cy="2608516"/>
            </a:xfrm>
            <a:prstGeom prst="roundRect">
              <a:avLst/>
            </a:prstGeom>
            <a:gradFill>
              <a:gsLst>
                <a:gs pos="12000">
                  <a:srgbClr val="F6EBFB"/>
                </a:gs>
                <a:gs pos="100000">
                  <a:srgbClr val="F6EFFF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CDA9520-ABC0-4107-9D0E-3A3A58A9C325}"/>
                </a:ext>
              </a:extLst>
            </p:cNvPr>
            <p:cNvSpPr txBox="1"/>
            <p:nvPr/>
          </p:nvSpPr>
          <p:spPr>
            <a:xfrm>
              <a:off x="9454145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6FBCF1D-3269-4C7F-BE74-A02301983B0B}"/>
                </a:ext>
              </a:extLst>
            </p:cNvPr>
            <p:cNvSpPr txBox="1"/>
            <p:nvPr/>
          </p:nvSpPr>
          <p:spPr>
            <a:xfrm>
              <a:off x="9866694" y="2725007"/>
              <a:ext cx="91929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83EEA9E9-9CD1-4309-A7E5-62AB561C7343}"/>
                </a:ext>
              </a:extLst>
            </p:cNvPr>
            <p:cNvSpPr txBox="1"/>
            <p:nvPr/>
          </p:nvSpPr>
          <p:spPr>
            <a:xfrm>
              <a:off x="9147972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</p:spTree>
    <p:extLst>
      <p:ext uri="{BB962C8B-B14F-4D97-AF65-F5344CB8AC3E}">
        <p14:creationId xmlns:p14="http://schemas.microsoft.com/office/powerpoint/2010/main" val="112704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1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B1373B-EB87-4051-8364-0DBFA9D8D2EC}"/>
              </a:ext>
            </a:extLst>
          </p:cNvPr>
          <p:cNvGrpSpPr/>
          <p:nvPr/>
        </p:nvGrpSpPr>
        <p:grpSpPr>
          <a:xfrm>
            <a:off x="561404" y="2394394"/>
            <a:ext cx="2608516" cy="2608516"/>
            <a:chOff x="561404" y="2394394"/>
            <a:chExt cx="2608516" cy="260851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DF23FD3-0B64-4C53-9C67-53916E694919}"/>
                </a:ext>
              </a:extLst>
            </p:cNvPr>
            <p:cNvSpPr/>
            <p:nvPr/>
          </p:nvSpPr>
          <p:spPr>
            <a:xfrm>
              <a:off x="561404" y="2394394"/>
              <a:ext cx="2608516" cy="2608516"/>
            </a:xfrm>
            <a:prstGeom prst="roundRect">
              <a:avLst/>
            </a:prstGeom>
            <a:gradFill>
              <a:gsLst>
                <a:gs pos="12000">
                  <a:srgbClr val="FFEDEB"/>
                </a:gs>
                <a:gs pos="100000">
                  <a:srgbClr val="FDF0E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E8D9AC-8B4F-4912-A6B7-29759397C8EE}"/>
                </a:ext>
              </a:extLst>
            </p:cNvPr>
            <p:cNvSpPr txBox="1"/>
            <p:nvPr/>
          </p:nvSpPr>
          <p:spPr>
            <a:xfrm>
              <a:off x="993468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8EA626-F12F-4230-BC01-9EE49B833301}"/>
                </a:ext>
              </a:extLst>
            </p:cNvPr>
            <p:cNvSpPr txBox="1"/>
            <p:nvPr/>
          </p:nvSpPr>
          <p:spPr>
            <a:xfrm>
              <a:off x="1485366" y="2725007"/>
              <a:ext cx="76059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B9D69E-F4B4-4BB4-BF79-0F117CD60B0D}"/>
                </a:ext>
              </a:extLst>
            </p:cNvPr>
            <p:cNvSpPr txBox="1"/>
            <p:nvPr/>
          </p:nvSpPr>
          <p:spPr>
            <a:xfrm>
              <a:off x="687295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C998BF2-0A05-4088-886C-91E0F0AC5C83}"/>
              </a:ext>
            </a:extLst>
          </p:cNvPr>
          <p:cNvGrpSpPr/>
          <p:nvPr/>
        </p:nvGrpSpPr>
        <p:grpSpPr>
          <a:xfrm>
            <a:off x="3381630" y="2394394"/>
            <a:ext cx="2608516" cy="2608516"/>
            <a:chOff x="3381630" y="2394394"/>
            <a:chExt cx="2608516" cy="2608516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79307740-10A9-403F-9A1A-695AD1CFF0C4}"/>
                </a:ext>
              </a:extLst>
            </p:cNvPr>
            <p:cNvSpPr/>
            <p:nvPr/>
          </p:nvSpPr>
          <p:spPr>
            <a:xfrm>
              <a:off x="3381630" y="2394394"/>
              <a:ext cx="2608516" cy="2608516"/>
            </a:xfrm>
            <a:prstGeom prst="roundRect">
              <a:avLst/>
            </a:pr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EB0D65D0-5A81-4AFA-B192-CB02A91A2BED}"/>
                </a:ext>
              </a:extLst>
            </p:cNvPr>
            <p:cNvSpPr txBox="1"/>
            <p:nvPr/>
          </p:nvSpPr>
          <p:spPr>
            <a:xfrm>
              <a:off x="3813694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9B6DED3B-3BCB-42CB-BB0B-9427041CE097}"/>
                </a:ext>
              </a:extLst>
            </p:cNvPr>
            <p:cNvSpPr txBox="1"/>
            <p:nvPr/>
          </p:nvSpPr>
          <p:spPr>
            <a:xfrm>
              <a:off x="4253494" y="2725007"/>
              <a:ext cx="86478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842076FF-9E5E-4D44-9829-3F66593CDDE0}"/>
                </a:ext>
              </a:extLst>
            </p:cNvPr>
            <p:cNvSpPr txBox="1"/>
            <p:nvPr/>
          </p:nvSpPr>
          <p:spPr>
            <a:xfrm>
              <a:off x="3507521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1"/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3476B1-8700-44E9-8520-97014EE2DF1E}"/>
              </a:ext>
            </a:extLst>
          </p:cNvPr>
          <p:cNvGrpSpPr/>
          <p:nvPr/>
        </p:nvGrpSpPr>
        <p:grpSpPr>
          <a:xfrm>
            <a:off x="6201856" y="2394394"/>
            <a:ext cx="2608516" cy="2608516"/>
            <a:chOff x="6201856" y="2394394"/>
            <a:chExt cx="2608516" cy="2608516"/>
          </a:xfrm>
        </p:grpSpPr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47F69737-19B2-4D37-ACA2-97BCDBE1F1E1}"/>
                </a:ext>
              </a:extLst>
            </p:cNvPr>
            <p:cNvSpPr/>
            <p:nvPr/>
          </p:nvSpPr>
          <p:spPr>
            <a:xfrm>
              <a:off x="6201856" y="2394394"/>
              <a:ext cx="2608516" cy="2608516"/>
            </a:xfrm>
            <a:prstGeom prst="roundRect">
              <a:avLst/>
            </a:prstGeom>
            <a:gradFill>
              <a:gsLst>
                <a:gs pos="12000">
                  <a:srgbClr val="FFEDEB"/>
                </a:gs>
                <a:gs pos="100000">
                  <a:srgbClr val="FDF0E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1C5EF66-9CE4-40A0-B6CE-11363B0AAFAC}"/>
                </a:ext>
              </a:extLst>
            </p:cNvPr>
            <p:cNvSpPr txBox="1"/>
            <p:nvPr/>
          </p:nvSpPr>
          <p:spPr>
            <a:xfrm>
              <a:off x="6633920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76BE43D1-3729-4504-9DC4-6724CBFF6B05}"/>
                </a:ext>
              </a:extLst>
            </p:cNvPr>
            <p:cNvSpPr txBox="1"/>
            <p:nvPr/>
          </p:nvSpPr>
          <p:spPr>
            <a:xfrm>
              <a:off x="7072117" y="2725007"/>
              <a:ext cx="86799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0E664B7-C972-47E6-AFAA-A69830CF73D7}"/>
                </a:ext>
              </a:extLst>
            </p:cNvPr>
            <p:cNvSpPr txBox="1"/>
            <p:nvPr/>
          </p:nvSpPr>
          <p:spPr>
            <a:xfrm>
              <a:off x="6327747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B764119-00C7-4122-A509-07DBB5A6F079}"/>
              </a:ext>
            </a:extLst>
          </p:cNvPr>
          <p:cNvGrpSpPr/>
          <p:nvPr/>
        </p:nvGrpSpPr>
        <p:grpSpPr>
          <a:xfrm>
            <a:off x="9022081" y="2394394"/>
            <a:ext cx="2608516" cy="2608516"/>
            <a:chOff x="9022081" y="2394394"/>
            <a:chExt cx="2608516" cy="2608516"/>
          </a:xfrm>
        </p:grpSpPr>
        <p:sp>
          <p:nvSpPr>
            <p:cNvPr id="164" name="Rectangle: Rounded Corners 163">
              <a:extLst>
                <a:ext uri="{FF2B5EF4-FFF2-40B4-BE49-F238E27FC236}">
                  <a16:creationId xmlns:a16="http://schemas.microsoft.com/office/drawing/2014/main" id="{1C225132-EAB1-4417-A3A0-3BA037A692E8}"/>
                </a:ext>
              </a:extLst>
            </p:cNvPr>
            <p:cNvSpPr/>
            <p:nvPr/>
          </p:nvSpPr>
          <p:spPr>
            <a:xfrm>
              <a:off x="9022081" y="2394394"/>
              <a:ext cx="2608516" cy="2608516"/>
            </a:xfrm>
            <a:prstGeom prst="roundRect">
              <a:avLst/>
            </a:prstGeom>
            <a:gradFill>
              <a:gsLst>
                <a:gs pos="12000">
                  <a:srgbClr val="FFEDEB"/>
                </a:gs>
                <a:gs pos="100000">
                  <a:srgbClr val="FDF0ED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CDA9520-ABC0-4107-9D0E-3A3A58A9C325}"/>
                </a:ext>
              </a:extLst>
            </p:cNvPr>
            <p:cNvSpPr txBox="1"/>
            <p:nvPr/>
          </p:nvSpPr>
          <p:spPr>
            <a:xfrm>
              <a:off x="9454145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6FBCF1D-3269-4C7F-BE74-A02301983B0B}"/>
                </a:ext>
              </a:extLst>
            </p:cNvPr>
            <p:cNvSpPr txBox="1"/>
            <p:nvPr/>
          </p:nvSpPr>
          <p:spPr>
            <a:xfrm>
              <a:off x="9866694" y="2725007"/>
              <a:ext cx="91929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83EEA9E9-9CD1-4309-A7E5-62AB561C7343}"/>
                </a:ext>
              </a:extLst>
            </p:cNvPr>
            <p:cNvSpPr txBox="1"/>
            <p:nvPr/>
          </p:nvSpPr>
          <p:spPr>
            <a:xfrm>
              <a:off x="9147972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86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1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DF23FD3-0B64-4C53-9C67-53916E694919}"/>
              </a:ext>
            </a:extLst>
          </p:cNvPr>
          <p:cNvSpPr/>
          <p:nvPr/>
        </p:nvSpPr>
        <p:spPr>
          <a:xfrm>
            <a:off x="561404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BF5DF"/>
              </a:gs>
              <a:gs pos="100000">
                <a:srgbClr val="ECF6E2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E8D9AC-8B4F-4912-A6B7-29759397C8EE}"/>
              </a:ext>
            </a:extLst>
          </p:cNvPr>
          <p:cNvSpPr txBox="1"/>
          <p:nvPr/>
        </p:nvSpPr>
        <p:spPr>
          <a:xfrm>
            <a:off x="993468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8EA626-F12F-4230-BC01-9EE49B833301}"/>
              </a:ext>
            </a:extLst>
          </p:cNvPr>
          <p:cNvSpPr txBox="1"/>
          <p:nvPr/>
        </p:nvSpPr>
        <p:spPr>
          <a:xfrm>
            <a:off x="1485366" y="2725007"/>
            <a:ext cx="7605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B9D69E-F4B4-4BB4-BF79-0F117CD60B0D}"/>
              </a:ext>
            </a:extLst>
          </p:cNvPr>
          <p:cNvSpPr txBox="1"/>
          <p:nvPr/>
        </p:nvSpPr>
        <p:spPr>
          <a:xfrm>
            <a:off x="687295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79307740-10A9-403F-9A1A-695AD1CFF0C4}"/>
              </a:ext>
            </a:extLst>
          </p:cNvPr>
          <p:cNvSpPr/>
          <p:nvPr/>
        </p:nvSpPr>
        <p:spPr>
          <a:xfrm>
            <a:off x="3381630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EB0D65D0-5A81-4AFA-B192-CB02A91A2BED}"/>
              </a:ext>
            </a:extLst>
          </p:cNvPr>
          <p:cNvSpPr txBox="1"/>
          <p:nvPr/>
        </p:nvSpPr>
        <p:spPr>
          <a:xfrm>
            <a:off x="3813694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B6DED3B-3BCB-42CB-BB0B-9427041CE097}"/>
              </a:ext>
            </a:extLst>
          </p:cNvPr>
          <p:cNvSpPr txBox="1"/>
          <p:nvPr/>
        </p:nvSpPr>
        <p:spPr>
          <a:xfrm>
            <a:off x="4253494" y="2725007"/>
            <a:ext cx="864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842076FF-9E5E-4D44-9829-3F66593CDDE0}"/>
              </a:ext>
            </a:extLst>
          </p:cNvPr>
          <p:cNvSpPr txBox="1"/>
          <p:nvPr/>
        </p:nvSpPr>
        <p:spPr>
          <a:xfrm>
            <a:off x="3507521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47F69737-19B2-4D37-ACA2-97BCDBE1F1E1}"/>
              </a:ext>
            </a:extLst>
          </p:cNvPr>
          <p:cNvSpPr/>
          <p:nvPr/>
        </p:nvSpPr>
        <p:spPr>
          <a:xfrm>
            <a:off x="6201856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BF5DF"/>
              </a:gs>
              <a:gs pos="100000">
                <a:srgbClr val="ECF6E2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1C5EF66-9CE4-40A0-B6CE-11363B0AAFAC}"/>
              </a:ext>
            </a:extLst>
          </p:cNvPr>
          <p:cNvSpPr txBox="1"/>
          <p:nvPr/>
        </p:nvSpPr>
        <p:spPr>
          <a:xfrm>
            <a:off x="6633920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76BE43D1-3729-4504-9DC4-6724CBFF6B05}"/>
              </a:ext>
            </a:extLst>
          </p:cNvPr>
          <p:cNvSpPr txBox="1"/>
          <p:nvPr/>
        </p:nvSpPr>
        <p:spPr>
          <a:xfrm>
            <a:off x="7072117" y="2725007"/>
            <a:ext cx="8679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E0E664B7-C972-47E6-AFAA-A69830CF73D7}"/>
              </a:ext>
            </a:extLst>
          </p:cNvPr>
          <p:cNvSpPr txBox="1"/>
          <p:nvPr/>
        </p:nvSpPr>
        <p:spPr>
          <a:xfrm>
            <a:off x="6327747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1C225132-EAB1-4417-A3A0-3BA037A692E8}"/>
              </a:ext>
            </a:extLst>
          </p:cNvPr>
          <p:cNvSpPr/>
          <p:nvPr/>
        </p:nvSpPr>
        <p:spPr>
          <a:xfrm>
            <a:off x="9022081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BF5DF"/>
              </a:gs>
              <a:gs pos="100000">
                <a:srgbClr val="ECF6E2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CDA9520-ABC0-4107-9D0E-3A3A58A9C325}"/>
              </a:ext>
            </a:extLst>
          </p:cNvPr>
          <p:cNvSpPr txBox="1"/>
          <p:nvPr/>
        </p:nvSpPr>
        <p:spPr>
          <a:xfrm>
            <a:off x="9454145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6FBCF1D-3269-4C7F-BE74-A02301983B0B}"/>
              </a:ext>
            </a:extLst>
          </p:cNvPr>
          <p:cNvSpPr txBox="1"/>
          <p:nvPr/>
        </p:nvSpPr>
        <p:spPr>
          <a:xfrm>
            <a:off x="9866694" y="2725007"/>
            <a:ext cx="9192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83EEA9E9-9CD1-4309-A7E5-62AB561C7343}"/>
              </a:ext>
            </a:extLst>
          </p:cNvPr>
          <p:cNvSpPr txBox="1"/>
          <p:nvPr/>
        </p:nvSpPr>
        <p:spPr>
          <a:xfrm>
            <a:off x="9147972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7F50CC-E54B-4EDE-8849-548339281DA2}"/>
              </a:ext>
            </a:extLst>
          </p:cNvPr>
          <p:cNvSpPr/>
          <p:nvPr/>
        </p:nvSpPr>
        <p:spPr>
          <a:xfrm>
            <a:off x="0" y="1965290"/>
            <a:ext cx="12192000" cy="42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5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decel="46667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decel="46667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5" grpId="0" animBg="1"/>
      <p:bldP spid="6" grpId="0"/>
      <p:bldP spid="13" grpId="0"/>
      <p:bldP spid="15" grpId="0"/>
      <p:bldP spid="154" grpId="0" animBg="1"/>
      <p:bldP spid="156" grpId="0"/>
      <p:bldP spid="157" grpId="0"/>
      <p:bldP spid="158" grpId="0"/>
      <p:bldP spid="159" grpId="0" animBg="1"/>
      <p:bldP spid="161" grpId="0"/>
      <p:bldP spid="162" grpId="0"/>
      <p:bldP spid="163" grpId="0"/>
      <p:bldP spid="164" grpId="0" animBg="1"/>
      <p:bldP spid="166" grpId="0"/>
      <p:bldP spid="167" grpId="0"/>
      <p:bldP spid="168" grpId="0"/>
      <p:bldP spid="1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B1373B-EB87-4051-8364-0DBFA9D8D2EC}"/>
              </a:ext>
            </a:extLst>
          </p:cNvPr>
          <p:cNvGrpSpPr/>
          <p:nvPr/>
        </p:nvGrpSpPr>
        <p:grpSpPr>
          <a:xfrm>
            <a:off x="561404" y="2394394"/>
            <a:ext cx="2608516" cy="2608516"/>
            <a:chOff x="561404" y="2394394"/>
            <a:chExt cx="2608516" cy="260851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DF23FD3-0B64-4C53-9C67-53916E694919}"/>
                </a:ext>
              </a:extLst>
            </p:cNvPr>
            <p:cNvSpPr/>
            <p:nvPr/>
          </p:nvSpPr>
          <p:spPr>
            <a:xfrm>
              <a:off x="561404" y="2394394"/>
              <a:ext cx="2608516" cy="2608516"/>
            </a:xfrm>
            <a:prstGeom prst="roundRect">
              <a:avLst/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E8D9AC-8B4F-4912-A6B7-29759397C8EE}"/>
                </a:ext>
              </a:extLst>
            </p:cNvPr>
            <p:cNvSpPr txBox="1"/>
            <p:nvPr/>
          </p:nvSpPr>
          <p:spPr>
            <a:xfrm>
              <a:off x="993468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8EA626-F12F-4230-BC01-9EE49B833301}"/>
                </a:ext>
              </a:extLst>
            </p:cNvPr>
            <p:cNvSpPr txBox="1"/>
            <p:nvPr/>
          </p:nvSpPr>
          <p:spPr>
            <a:xfrm>
              <a:off x="1485366" y="2725007"/>
              <a:ext cx="76059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B9D69E-F4B4-4BB4-BF79-0F117CD60B0D}"/>
                </a:ext>
              </a:extLst>
            </p:cNvPr>
            <p:cNvSpPr txBox="1"/>
            <p:nvPr/>
          </p:nvSpPr>
          <p:spPr>
            <a:xfrm>
              <a:off x="687295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1"/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C998BF2-0A05-4088-886C-91E0F0AC5C83}"/>
              </a:ext>
            </a:extLst>
          </p:cNvPr>
          <p:cNvGrpSpPr/>
          <p:nvPr/>
        </p:nvGrpSpPr>
        <p:grpSpPr>
          <a:xfrm>
            <a:off x="3381630" y="2394394"/>
            <a:ext cx="2608516" cy="2608516"/>
            <a:chOff x="3381630" y="2394394"/>
            <a:chExt cx="2608516" cy="2608516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79307740-10A9-403F-9A1A-695AD1CFF0C4}"/>
                </a:ext>
              </a:extLst>
            </p:cNvPr>
            <p:cNvSpPr/>
            <p:nvPr/>
          </p:nvSpPr>
          <p:spPr>
            <a:xfrm>
              <a:off x="3381630" y="2394394"/>
              <a:ext cx="2608516" cy="2608516"/>
            </a:xfrm>
            <a:prstGeom prst="roundRect">
              <a:avLst/>
            </a:pr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EB0D65D0-5A81-4AFA-B192-CB02A91A2BED}"/>
                </a:ext>
              </a:extLst>
            </p:cNvPr>
            <p:cNvSpPr txBox="1"/>
            <p:nvPr/>
          </p:nvSpPr>
          <p:spPr>
            <a:xfrm>
              <a:off x="3813694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9B6DED3B-3BCB-42CB-BB0B-9427041CE097}"/>
                </a:ext>
              </a:extLst>
            </p:cNvPr>
            <p:cNvSpPr txBox="1"/>
            <p:nvPr/>
          </p:nvSpPr>
          <p:spPr>
            <a:xfrm>
              <a:off x="4253494" y="2725007"/>
              <a:ext cx="86478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842076FF-9E5E-4D44-9829-3F66593CDDE0}"/>
                </a:ext>
              </a:extLst>
            </p:cNvPr>
            <p:cNvSpPr txBox="1"/>
            <p:nvPr/>
          </p:nvSpPr>
          <p:spPr>
            <a:xfrm>
              <a:off x="3507521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1"/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3476B1-8700-44E9-8520-97014EE2DF1E}"/>
              </a:ext>
            </a:extLst>
          </p:cNvPr>
          <p:cNvGrpSpPr/>
          <p:nvPr/>
        </p:nvGrpSpPr>
        <p:grpSpPr>
          <a:xfrm>
            <a:off x="6201856" y="2394394"/>
            <a:ext cx="2608516" cy="2608516"/>
            <a:chOff x="6201856" y="2394394"/>
            <a:chExt cx="2608516" cy="2608516"/>
          </a:xfrm>
        </p:grpSpPr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47F69737-19B2-4D37-ACA2-97BCDBE1F1E1}"/>
                </a:ext>
              </a:extLst>
            </p:cNvPr>
            <p:cNvSpPr/>
            <p:nvPr/>
          </p:nvSpPr>
          <p:spPr>
            <a:xfrm>
              <a:off x="6201856" y="2394394"/>
              <a:ext cx="2608516" cy="2608516"/>
            </a:xfrm>
            <a:prstGeom prst="roundRect">
              <a:avLst/>
            </a:pr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1C5EF66-9CE4-40A0-B6CE-11363B0AAFAC}"/>
                </a:ext>
              </a:extLst>
            </p:cNvPr>
            <p:cNvSpPr txBox="1"/>
            <p:nvPr/>
          </p:nvSpPr>
          <p:spPr>
            <a:xfrm>
              <a:off x="6633920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76BE43D1-3729-4504-9DC4-6724CBFF6B05}"/>
                </a:ext>
              </a:extLst>
            </p:cNvPr>
            <p:cNvSpPr txBox="1"/>
            <p:nvPr/>
          </p:nvSpPr>
          <p:spPr>
            <a:xfrm>
              <a:off x="7072117" y="2725007"/>
              <a:ext cx="86799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0E664B7-C972-47E6-AFAA-A69830CF73D7}"/>
                </a:ext>
              </a:extLst>
            </p:cNvPr>
            <p:cNvSpPr txBox="1"/>
            <p:nvPr/>
          </p:nvSpPr>
          <p:spPr>
            <a:xfrm>
              <a:off x="6327747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1"/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B764119-00C7-4122-A509-07DBB5A6F079}"/>
              </a:ext>
            </a:extLst>
          </p:cNvPr>
          <p:cNvGrpSpPr/>
          <p:nvPr/>
        </p:nvGrpSpPr>
        <p:grpSpPr>
          <a:xfrm>
            <a:off x="9022081" y="2394394"/>
            <a:ext cx="2608516" cy="2608516"/>
            <a:chOff x="9022081" y="2394394"/>
            <a:chExt cx="2608516" cy="2608516"/>
          </a:xfrm>
        </p:grpSpPr>
        <p:sp>
          <p:nvSpPr>
            <p:cNvPr id="164" name="Rectangle: Rounded Corners 163">
              <a:extLst>
                <a:ext uri="{FF2B5EF4-FFF2-40B4-BE49-F238E27FC236}">
                  <a16:creationId xmlns:a16="http://schemas.microsoft.com/office/drawing/2014/main" id="{1C225132-EAB1-4417-A3A0-3BA037A692E8}"/>
                </a:ext>
              </a:extLst>
            </p:cNvPr>
            <p:cNvSpPr/>
            <p:nvPr/>
          </p:nvSpPr>
          <p:spPr>
            <a:xfrm>
              <a:off x="9022081" y="2394394"/>
              <a:ext cx="2608516" cy="2608516"/>
            </a:xfrm>
            <a:prstGeom prst="roundRect">
              <a:avLst/>
            </a:pr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CDA9520-ABC0-4107-9D0E-3A3A58A9C325}"/>
                </a:ext>
              </a:extLst>
            </p:cNvPr>
            <p:cNvSpPr txBox="1"/>
            <p:nvPr/>
          </p:nvSpPr>
          <p:spPr>
            <a:xfrm>
              <a:off x="9454145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6FBCF1D-3269-4C7F-BE74-A02301983B0B}"/>
                </a:ext>
              </a:extLst>
            </p:cNvPr>
            <p:cNvSpPr txBox="1"/>
            <p:nvPr/>
          </p:nvSpPr>
          <p:spPr>
            <a:xfrm>
              <a:off x="9866694" y="2725007"/>
              <a:ext cx="91929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83EEA9E9-9CD1-4309-A7E5-62AB561C7343}"/>
                </a:ext>
              </a:extLst>
            </p:cNvPr>
            <p:cNvSpPr txBox="1"/>
            <p:nvPr/>
          </p:nvSpPr>
          <p:spPr>
            <a:xfrm>
              <a:off x="9147972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1"/>
                </a:solidFill>
                <a:latin typeface="Montserrat"/>
                <a:sym typeface="Montserrat"/>
                <a:rtl val="0"/>
              </a:endParaRPr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</p:spTree>
    <p:extLst>
      <p:ext uri="{BB962C8B-B14F-4D97-AF65-F5344CB8AC3E}">
        <p14:creationId xmlns:p14="http://schemas.microsoft.com/office/powerpoint/2010/main" val="20413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B1373B-EB87-4051-8364-0DBFA9D8D2EC}"/>
              </a:ext>
            </a:extLst>
          </p:cNvPr>
          <p:cNvGrpSpPr/>
          <p:nvPr/>
        </p:nvGrpSpPr>
        <p:grpSpPr>
          <a:xfrm>
            <a:off x="561404" y="2394394"/>
            <a:ext cx="2608516" cy="2608516"/>
            <a:chOff x="561404" y="2394394"/>
            <a:chExt cx="2608516" cy="260851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DF23FD3-0B64-4C53-9C67-53916E694919}"/>
                </a:ext>
              </a:extLst>
            </p:cNvPr>
            <p:cNvSpPr/>
            <p:nvPr/>
          </p:nvSpPr>
          <p:spPr>
            <a:xfrm>
              <a:off x="561404" y="2394394"/>
              <a:ext cx="2608516" cy="2608516"/>
            </a:xfrm>
            <a:prstGeom prst="roundRect">
              <a:avLst/>
            </a:prstGeom>
            <a:gradFill>
              <a:gsLst>
                <a:gs pos="10000">
                  <a:srgbClr val="FFEBEE"/>
                </a:gs>
                <a:gs pos="100000">
                  <a:srgbClr val="FFF3F5"/>
                </a:gs>
              </a:gsLst>
              <a:lin ang="189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E8D9AC-8B4F-4912-A6B7-29759397C8EE}"/>
                </a:ext>
              </a:extLst>
            </p:cNvPr>
            <p:cNvSpPr txBox="1"/>
            <p:nvPr/>
          </p:nvSpPr>
          <p:spPr>
            <a:xfrm>
              <a:off x="993468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8EA626-F12F-4230-BC01-9EE49B833301}"/>
                </a:ext>
              </a:extLst>
            </p:cNvPr>
            <p:cNvSpPr txBox="1"/>
            <p:nvPr/>
          </p:nvSpPr>
          <p:spPr>
            <a:xfrm>
              <a:off x="1485366" y="2725007"/>
              <a:ext cx="76059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B9D69E-F4B4-4BB4-BF79-0F117CD60B0D}"/>
                </a:ext>
              </a:extLst>
            </p:cNvPr>
            <p:cNvSpPr txBox="1"/>
            <p:nvPr/>
          </p:nvSpPr>
          <p:spPr>
            <a:xfrm>
              <a:off x="687295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C998BF2-0A05-4088-886C-91E0F0AC5C83}"/>
              </a:ext>
            </a:extLst>
          </p:cNvPr>
          <p:cNvGrpSpPr/>
          <p:nvPr/>
        </p:nvGrpSpPr>
        <p:grpSpPr>
          <a:xfrm>
            <a:off x="3381630" y="2394394"/>
            <a:ext cx="2608516" cy="2608516"/>
            <a:chOff x="3381630" y="2394394"/>
            <a:chExt cx="2608516" cy="2608516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79307740-10A9-403F-9A1A-695AD1CFF0C4}"/>
                </a:ext>
              </a:extLst>
            </p:cNvPr>
            <p:cNvSpPr/>
            <p:nvPr/>
          </p:nvSpPr>
          <p:spPr>
            <a:xfrm>
              <a:off x="3381630" y="2394394"/>
              <a:ext cx="2608516" cy="2608516"/>
            </a:xfrm>
            <a:prstGeom prst="roundRect">
              <a:avLst/>
            </a:pr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EB0D65D0-5A81-4AFA-B192-CB02A91A2BED}"/>
                </a:ext>
              </a:extLst>
            </p:cNvPr>
            <p:cNvSpPr txBox="1"/>
            <p:nvPr/>
          </p:nvSpPr>
          <p:spPr>
            <a:xfrm>
              <a:off x="3813694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9B6DED3B-3BCB-42CB-BB0B-9427041CE097}"/>
                </a:ext>
              </a:extLst>
            </p:cNvPr>
            <p:cNvSpPr txBox="1"/>
            <p:nvPr/>
          </p:nvSpPr>
          <p:spPr>
            <a:xfrm>
              <a:off x="4253494" y="2725007"/>
              <a:ext cx="86478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842076FF-9E5E-4D44-9829-3F66593CDDE0}"/>
                </a:ext>
              </a:extLst>
            </p:cNvPr>
            <p:cNvSpPr txBox="1"/>
            <p:nvPr/>
          </p:nvSpPr>
          <p:spPr>
            <a:xfrm>
              <a:off x="3507521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1"/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3476B1-8700-44E9-8520-97014EE2DF1E}"/>
              </a:ext>
            </a:extLst>
          </p:cNvPr>
          <p:cNvGrpSpPr/>
          <p:nvPr/>
        </p:nvGrpSpPr>
        <p:grpSpPr>
          <a:xfrm>
            <a:off x="6201856" y="2394394"/>
            <a:ext cx="2608516" cy="2608516"/>
            <a:chOff x="6201856" y="2394394"/>
            <a:chExt cx="2608516" cy="2608516"/>
          </a:xfrm>
        </p:grpSpPr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47F69737-19B2-4D37-ACA2-97BCDBE1F1E1}"/>
                </a:ext>
              </a:extLst>
            </p:cNvPr>
            <p:cNvSpPr/>
            <p:nvPr/>
          </p:nvSpPr>
          <p:spPr>
            <a:xfrm>
              <a:off x="6201856" y="2394394"/>
              <a:ext cx="2608516" cy="2608516"/>
            </a:xfrm>
            <a:prstGeom prst="roundRect">
              <a:avLst/>
            </a:prstGeom>
            <a:gradFill>
              <a:gsLst>
                <a:gs pos="10000">
                  <a:srgbClr val="FFEBEE"/>
                </a:gs>
                <a:gs pos="100000">
                  <a:srgbClr val="FFF3F5"/>
                </a:gs>
              </a:gsLst>
              <a:lin ang="189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1C5EF66-9CE4-40A0-B6CE-11363B0AAFAC}"/>
                </a:ext>
              </a:extLst>
            </p:cNvPr>
            <p:cNvSpPr txBox="1"/>
            <p:nvPr/>
          </p:nvSpPr>
          <p:spPr>
            <a:xfrm>
              <a:off x="6633920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76BE43D1-3729-4504-9DC4-6724CBFF6B05}"/>
                </a:ext>
              </a:extLst>
            </p:cNvPr>
            <p:cNvSpPr txBox="1"/>
            <p:nvPr/>
          </p:nvSpPr>
          <p:spPr>
            <a:xfrm>
              <a:off x="7072117" y="2725007"/>
              <a:ext cx="86799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0E664B7-C972-47E6-AFAA-A69830CF73D7}"/>
                </a:ext>
              </a:extLst>
            </p:cNvPr>
            <p:cNvSpPr txBox="1"/>
            <p:nvPr/>
          </p:nvSpPr>
          <p:spPr>
            <a:xfrm>
              <a:off x="6327747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B764119-00C7-4122-A509-07DBB5A6F079}"/>
              </a:ext>
            </a:extLst>
          </p:cNvPr>
          <p:cNvGrpSpPr/>
          <p:nvPr/>
        </p:nvGrpSpPr>
        <p:grpSpPr>
          <a:xfrm>
            <a:off x="9022081" y="2394394"/>
            <a:ext cx="2608516" cy="2608516"/>
            <a:chOff x="9022081" y="2394394"/>
            <a:chExt cx="2608516" cy="2608516"/>
          </a:xfrm>
        </p:grpSpPr>
        <p:sp>
          <p:nvSpPr>
            <p:cNvPr id="164" name="Rectangle: Rounded Corners 163">
              <a:extLst>
                <a:ext uri="{FF2B5EF4-FFF2-40B4-BE49-F238E27FC236}">
                  <a16:creationId xmlns:a16="http://schemas.microsoft.com/office/drawing/2014/main" id="{1C225132-EAB1-4417-A3A0-3BA037A692E8}"/>
                </a:ext>
              </a:extLst>
            </p:cNvPr>
            <p:cNvSpPr/>
            <p:nvPr/>
          </p:nvSpPr>
          <p:spPr>
            <a:xfrm>
              <a:off x="9022081" y="2394394"/>
              <a:ext cx="2608516" cy="2608516"/>
            </a:xfrm>
            <a:prstGeom prst="roundRect">
              <a:avLst/>
            </a:prstGeom>
            <a:gradFill>
              <a:gsLst>
                <a:gs pos="10000">
                  <a:srgbClr val="FFEBEE"/>
                </a:gs>
                <a:gs pos="100000">
                  <a:srgbClr val="FFF3F5"/>
                </a:gs>
              </a:gsLst>
              <a:lin ang="189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CDA9520-ABC0-4107-9D0E-3A3A58A9C325}"/>
                </a:ext>
              </a:extLst>
            </p:cNvPr>
            <p:cNvSpPr txBox="1"/>
            <p:nvPr/>
          </p:nvSpPr>
          <p:spPr>
            <a:xfrm>
              <a:off x="9454145" y="3469767"/>
              <a:ext cx="1744388" cy="380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75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Header Text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6FBCF1D-3269-4C7F-BE74-A02301983B0B}"/>
                </a:ext>
              </a:extLst>
            </p:cNvPr>
            <p:cNvSpPr txBox="1"/>
            <p:nvPr/>
          </p:nvSpPr>
          <p:spPr>
            <a:xfrm>
              <a:off x="9866694" y="2725007"/>
              <a:ext cx="91929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200" spc="-4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83EEA9E9-9CD1-4309-A7E5-62AB561C7343}"/>
                </a:ext>
              </a:extLst>
            </p:cNvPr>
            <p:cNvSpPr txBox="1"/>
            <p:nvPr/>
          </p:nvSpPr>
          <p:spPr>
            <a:xfrm>
              <a:off x="9147972" y="3881309"/>
              <a:ext cx="2356735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Some</a:t>
              </a:r>
            </a:p>
            <a:p>
              <a:pPr algn="ctr"/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</a:t>
              </a:r>
            </a:p>
            <a:p>
              <a:pPr algn="ctr"/>
              <a:r>
                <a:rPr lang="en-US" sz="1300" spc="-12" baseline="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Above Topic Here</a:t>
              </a:r>
              <a:endPara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77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1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>
            <a:extLst>
              <a:ext uri="{FF2B5EF4-FFF2-40B4-BE49-F238E27FC236}">
                <a16:creationId xmlns:a16="http://schemas.microsoft.com/office/drawing/2014/main" id="{FF35EE42-7F35-41AD-8926-08C5B40484A3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B21D8E1-DD25-4AA5-AA02-A1411A62276B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DF23FD3-0B64-4C53-9C67-53916E694919}"/>
              </a:ext>
            </a:extLst>
          </p:cNvPr>
          <p:cNvSpPr/>
          <p:nvPr/>
        </p:nvSpPr>
        <p:spPr>
          <a:xfrm>
            <a:off x="561404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E8D9AC-8B4F-4912-A6B7-29759397C8EE}"/>
              </a:ext>
            </a:extLst>
          </p:cNvPr>
          <p:cNvSpPr txBox="1"/>
          <p:nvPr/>
        </p:nvSpPr>
        <p:spPr>
          <a:xfrm>
            <a:off x="993468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8EA626-F12F-4230-BC01-9EE49B833301}"/>
              </a:ext>
            </a:extLst>
          </p:cNvPr>
          <p:cNvSpPr txBox="1"/>
          <p:nvPr/>
        </p:nvSpPr>
        <p:spPr>
          <a:xfrm>
            <a:off x="1485366" y="2725007"/>
            <a:ext cx="7605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B9D69E-F4B4-4BB4-BF79-0F117CD60B0D}"/>
              </a:ext>
            </a:extLst>
          </p:cNvPr>
          <p:cNvSpPr txBox="1"/>
          <p:nvPr/>
        </p:nvSpPr>
        <p:spPr>
          <a:xfrm>
            <a:off x="687295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79307740-10A9-403F-9A1A-695AD1CFF0C4}"/>
              </a:ext>
            </a:extLst>
          </p:cNvPr>
          <p:cNvSpPr/>
          <p:nvPr/>
        </p:nvSpPr>
        <p:spPr>
          <a:xfrm>
            <a:off x="3381630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EB0D65D0-5A81-4AFA-B192-CB02A91A2BED}"/>
              </a:ext>
            </a:extLst>
          </p:cNvPr>
          <p:cNvSpPr txBox="1"/>
          <p:nvPr/>
        </p:nvSpPr>
        <p:spPr>
          <a:xfrm>
            <a:off x="3813694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B6DED3B-3BCB-42CB-BB0B-9427041CE097}"/>
              </a:ext>
            </a:extLst>
          </p:cNvPr>
          <p:cNvSpPr txBox="1"/>
          <p:nvPr/>
        </p:nvSpPr>
        <p:spPr>
          <a:xfrm>
            <a:off x="4253494" y="2725007"/>
            <a:ext cx="864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842076FF-9E5E-4D44-9829-3F66593CDDE0}"/>
              </a:ext>
            </a:extLst>
          </p:cNvPr>
          <p:cNvSpPr txBox="1"/>
          <p:nvPr/>
        </p:nvSpPr>
        <p:spPr>
          <a:xfrm>
            <a:off x="3507521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47F69737-19B2-4D37-ACA2-97BCDBE1F1E1}"/>
              </a:ext>
            </a:extLst>
          </p:cNvPr>
          <p:cNvSpPr/>
          <p:nvPr/>
        </p:nvSpPr>
        <p:spPr>
          <a:xfrm>
            <a:off x="6201856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1C5EF66-9CE4-40A0-B6CE-11363B0AAFAC}"/>
              </a:ext>
            </a:extLst>
          </p:cNvPr>
          <p:cNvSpPr txBox="1"/>
          <p:nvPr/>
        </p:nvSpPr>
        <p:spPr>
          <a:xfrm>
            <a:off x="6633920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76BE43D1-3729-4504-9DC4-6724CBFF6B05}"/>
              </a:ext>
            </a:extLst>
          </p:cNvPr>
          <p:cNvSpPr txBox="1"/>
          <p:nvPr/>
        </p:nvSpPr>
        <p:spPr>
          <a:xfrm>
            <a:off x="7072117" y="2725007"/>
            <a:ext cx="8679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E0E664B7-C972-47E6-AFAA-A69830CF73D7}"/>
              </a:ext>
            </a:extLst>
          </p:cNvPr>
          <p:cNvSpPr txBox="1"/>
          <p:nvPr/>
        </p:nvSpPr>
        <p:spPr>
          <a:xfrm>
            <a:off x="6327747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1C225132-EAB1-4417-A3A0-3BA037A692E8}"/>
              </a:ext>
            </a:extLst>
          </p:cNvPr>
          <p:cNvSpPr/>
          <p:nvPr/>
        </p:nvSpPr>
        <p:spPr>
          <a:xfrm>
            <a:off x="9022081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CDA9520-ABC0-4107-9D0E-3A3A58A9C325}"/>
              </a:ext>
            </a:extLst>
          </p:cNvPr>
          <p:cNvSpPr txBox="1"/>
          <p:nvPr/>
        </p:nvSpPr>
        <p:spPr>
          <a:xfrm>
            <a:off x="9454145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6FBCF1D-3269-4C7F-BE74-A02301983B0B}"/>
              </a:ext>
            </a:extLst>
          </p:cNvPr>
          <p:cNvSpPr txBox="1"/>
          <p:nvPr/>
        </p:nvSpPr>
        <p:spPr>
          <a:xfrm>
            <a:off x="9866694" y="2725007"/>
            <a:ext cx="9192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83EEA9E9-9CD1-4309-A7E5-62AB561C7343}"/>
              </a:ext>
            </a:extLst>
          </p:cNvPr>
          <p:cNvSpPr txBox="1"/>
          <p:nvPr/>
        </p:nvSpPr>
        <p:spPr>
          <a:xfrm>
            <a:off x="9147972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DC4886B-24D2-4C10-8100-3C65CBCA4B6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7F50CC-E54B-4EDE-8849-548339281DA2}"/>
              </a:ext>
            </a:extLst>
          </p:cNvPr>
          <p:cNvSpPr/>
          <p:nvPr/>
        </p:nvSpPr>
        <p:spPr>
          <a:xfrm>
            <a:off x="0" y="1965290"/>
            <a:ext cx="12192000" cy="423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decel="46667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decel="46667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32" grpId="0"/>
      <p:bldP spid="5" grpId="0" animBg="1"/>
      <p:bldP spid="6" grpId="0"/>
      <p:bldP spid="13" grpId="0"/>
      <p:bldP spid="15" grpId="0"/>
      <p:bldP spid="154" grpId="0" animBg="1"/>
      <p:bldP spid="156" grpId="0"/>
      <p:bldP spid="157" grpId="0"/>
      <p:bldP spid="158" grpId="0"/>
      <p:bldP spid="159" grpId="0" animBg="1"/>
      <p:bldP spid="161" grpId="0"/>
      <p:bldP spid="162" grpId="0"/>
      <p:bldP spid="163" grpId="0"/>
      <p:bldP spid="164" grpId="0" animBg="1"/>
      <p:bldP spid="166" grpId="0"/>
      <p:bldP spid="167" grpId="0"/>
      <p:bldP spid="168" grpId="0"/>
      <p:bldP spid="1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C9D584-634D-402B-8503-D60486FD2BE5}"/>
              </a:ext>
            </a:extLst>
          </p:cNvPr>
          <p:cNvSpPr txBox="1"/>
          <p:nvPr/>
        </p:nvSpPr>
        <p:spPr>
          <a:xfrm>
            <a:off x="4241967" y="414337"/>
            <a:ext cx="3708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Business </a:t>
            </a:r>
            <a:r>
              <a:rPr lang="en-US" sz="1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sym typeface="Montserrat"/>
                <a:rtl val="0"/>
              </a:rPr>
              <a:t>Activities &amp; Features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59BB27-B213-4165-B9AA-D075335A4E5D}"/>
              </a:ext>
            </a:extLst>
          </p:cNvPr>
          <p:cNvSpPr txBox="1"/>
          <p:nvPr/>
        </p:nvSpPr>
        <p:spPr>
          <a:xfrm>
            <a:off x="1397438" y="766889"/>
            <a:ext cx="9397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Present the List of Our Business</a:t>
            </a:r>
          </a:p>
          <a:p>
            <a:pPr algn="ctr"/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Activities and </a:t>
            </a:r>
            <a:r>
              <a:rPr lang="en-US" sz="3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  <a:endParaRPr lang="en-US" sz="3600" spc="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19D6A9E-D4E5-4E55-8507-D37BE3A9BB82}"/>
              </a:ext>
            </a:extLst>
          </p:cNvPr>
          <p:cNvSpPr/>
          <p:nvPr/>
        </p:nvSpPr>
        <p:spPr>
          <a:xfrm>
            <a:off x="561404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D1C217-EF8D-4111-A309-DE67831D4F7E}"/>
              </a:ext>
            </a:extLst>
          </p:cNvPr>
          <p:cNvSpPr txBox="1"/>
          <p:nvPr/>
        </p:nvSpPr>
        <p:spPr>
          <a:xfrm>
            <a:off x="993468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87A30F-9962-49BD-8F7A-0837A2B934A6}"/>
              </a:ext>
            </a:extLst>
          </p:cNvPr>
          <p:cNvSpPr txBox="1"/>
          <p:nvPr/>
        </p:nvSpPr>
        <p:spPr>
          <a:xfrm>
            <a:off x="1485366" y="2725007"/>
            <a:ext cx="7605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EAA368-E6F9-41E9-8B21-2052A28144DF}"/>
              </a:ext>
            </a:extLst>
          </p:cNvPr>
          <p:cNvSpPr txBox="1"/>
          <p:nvPr/>
        </p:nvSpPr>
        <p:spPr>
          <a:xfrm>
            <a:off x="687295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1C7C72F-1D10-406B-B218-6CC4F4022E7B}"/>
              </a:ext>
            </a:extLst>
          </p:cNvPr>
          <p:cNvSpPr/>
          <p:nvPr/>
        </p:nvSpPr>
        <p:spPr>
          <a:xfrm>
            <a:off x="3381630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C2E710-BAC1-4026-A0EC-15B903E3FE5E}"/>
              </a:ext>
            </a:extLst>
          </p:cNvPr>
          <p:cNvSpPr txBox="1"/>
          <p:nvPr/>
        </p:nvSpPr>
        <p:spPr>
          <a:xfrm>
            <a:off x="3813694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61DD4A-5762-4E43-91A1-90E0A57AED43}"/>
              </a:ext>
            </a:extLst>
          </p:cNvPr>
          <p:cNvSpPr txBox="1"/>
          <p:nvPr/>
        </p:nvSpPr>
        <p:spPr>
          <a:xfrm>
            <a:off x="4253494" y="2725007"/>
            <a:ext cx="864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40FD6B-0EED-4AE1-9F91-22AF85E81277}"/>
              </a:ext>
            </a:extLst>
          </p:cNvPr>
          <p:cNvSpPr txBox="1"/>
          <p:nvPr/>
        </p:nvSpPr>
        <p:spPr>
          <a:xfrm>
            <a:off x="3507521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1"/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B0C7324-7C25-4ED4-B430-16177F8929B3}"/>
              </a:ext>
            </a:extLst>
          </p:cNvPr>
          <p:cNvSpPr/>
          <p:nvPr/>
        </p:nvSpPr>
        <p:spPr>
          <a:xfrm>
            <a:off x="6201856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92B2E2-0053-457A-93BD-0A5FB84E99BB}"/>
              </a:ext>
            </a:extLst>
          </p:cNvPr>
          <p:cNvSpPr txBox="1"/>
          <p:nvPr/>
        </p:nvSpPr>
        <p:spPr>
          <a:xfrm>
            <a:off x="6633920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CFE596-D039-4EC2-8C09-484BED13450A}"/>
              </a:ext>
            </a:extLst>
          </p:cNvPr>
          <p:cNvSpPr txBox="1"/>
          <p:nvPr/>
        </p:nvSpPr>
        <p:spPr>
          <a:xfrm>
            <a:off x="7072117" y="2725007"/>
            <a:ext cx="8679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A10494-43D0-4329-B48A-25BC14A3822E}"/>
              </a:ext>
            </a:extLst>
          </p:cNvPr>
          <p:cNvSpPr txBox="1"/>
          <p:nvPr/>
        </p:nvSpPr>
        <p:spPr>
          <a:xfrm>
            <a:off x="6327747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CF470C9-32E7-4EF0-B376-DD7099672E26}"/>
              </a:ext>
            </a:extLst>
          </p:cNvPr>
          <p:cNvSpPr/>
          <p:nvPr/>
        </p:nvSpPr>
        <p:spPr>
          <a:xfrm>
            <a:off x="9022081" y="2394394"/>
            <a:ext cx="2608516" cy="2608516"/>
          </a:xfrm>
          <a:prstGeom prst="roundRect">
            <a:avLst/>
          </a:pr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0E32CF-A4C5-452F-824B-08C6A3DFF1F4}"/>
              </a:ext>
            </a:extLst>
          </p:cNvPr>
          <p:cNvSpPr txBox="1"/>
          <p:nvPr/>
        </p:nvSpPr>
        <p:spPr>
          <a:xfrm>
            <a:off x="9454145" y="3469767"/>
            <a:ext cx="1744388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75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Header Text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B677B-A4EB-4919-ABD0-8E03EF8E8E81}"/>
              </a:ext>
            </a:extLst>
          </p:cNvPr>
          <p:cNvSpPr txBox="1"/>
          <p:nvPr/>
        </p:nvSpPr>
        <p:spPr>
          <a:xfrm>
            <a:off x="9866694" y="2725007"/>
            <a:ext cx="9192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spc="-4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04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C0E90D-E6B8-43EE-9040-B973210CC6A6}"/>
              </a:ext>
            </a:extLst>
          </p:cNvPr>
          <p:cNvSpPr txBox="1"/>
          <p:nvPr/>
        </p:nvSpPr>
        <p:spPr>
          <a:xfrm>
            <a:off x="9147972" y="3881309"/>
            <a:ext cx="235673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</a:t>
            </a:r>
          </a:p>
          <a:p>
            <a:pPr algn="ctr"/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</a:t>
            </a:r>
          </a:p>
          <a:p>
            <a:pPr algn="ctr"/>
            <a:r>
              <a:rPr lang="en-US" sz="1300" spc="-12" baseline="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Above Topic Here</a:t>
            </a:r>
            <a:endParaRPr lang="en-US" sz="1300" spc="-12" baseline="0" dirty="0">
              <a:solidFill>
                <a:schemeClr val="bg2">
                  <a:lumMod val="25000"/>
                </a:schemeClr>
              </a:solidFill>
              <a:latin typeface="Montserrat"/>
              <a:sym typeface="Montserrat"/>
              <a:rtl val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53B585-81DC-4CDA-8997-7A1EE4DC700E}"/>
              </a:ext>
            </a:extLst>
          </p:cNvPr>
          <p:cNvSpPr txBox="1"/>
          <p:nvPr/>
        </p:nvSpPr>
        <p:spPr>
          <a:xfrm>
            <a:off x="757039" y="5639720"/>
            <a:ext cx="10677923" cy="636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</a:t>
            </a:r>
          </a:p>
          <a:p>
            <a:pPr algn="ctr">
              <a:lnSpc>
                <a:spcPts val="22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Dummy Texts with Your Own Presentation Contents</a:t>
            </a:r>
          </a:p>
        </p:txBody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3650</TotalTime>
  <Words>981</Words>
  <Application>Microsoft Office PowerPoint</Application>
  <PresentationFormat>Widescreen</PresentationFormat>
  <Paragraphs>225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PowerPoint School</cp:lastModifiedBy>
  <cp:revision>55</cp:revision>
  <dcterms:created xsi:type="dcterms:W3CDTF">2024-02-18T05:14:35Z</dcterms:created>
  <dcterms:modified xsi:type="dcterms:W3CDTF">2024-12-01T13:30:40Z</dcterms:modified>
</cp:coreProperties>
</file>