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47" r:id="rId2"/>
    <p:sldId id="548" r:id="rId3"/>
    <p:sldId id="549" r:id="rId4"/>
    <p:sldId id="550" r:id="rId5"/>
    <p:sldId id="551" r:id="rId6"/>
    <p:sldId id="552" r:id="rId7"/>
    <p:sldId id="553" r:id="rId8"/>
    <p:sldId id="554" r:id="rId9"/>
    <p:sldId id="542" r:id="rId10"/>
    <p:sldId id="546" r:id="rId11"/>
    <p:sldId id="265" r:id="rId12"/>
    <p:sldId id="266" r:id="rId1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47"/>
            <p14:sldId id="548"/>
            <p14:sldId id="549"/>
            <p14:sldId id="550"/>
            <p14:sldId id="551"/>
            <p14:sldId id="552"/>
            <p14:sldId id="553"/>
            <p14:sldId id="554"/>
          </p14:sldIdLst>
        </p14:section>
        <p14:section name="Without Animation" id="{8B86FDD1-95CF-473B-B389-78E73723E0C3}">
          <p14:sldIdLst>
            <p14:sldId id="542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AF5D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737" autoAdjust="0"/>
    <p:restoredTop sz="94660"/>
  </p:normalViewPr>
  <p:slideViewPr>
    <p:cSldViewPr snapToGrid="0">
      <p:cViewPr>
        <p:scale>
          <a:sx n="75" d="100"/>
          <a:sy n="75" d="100"/>
        </p:scale>
        <p:origin x="3608" y="214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nimated 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15">
            <a:extLst>
              <a:ext uri="{FF2B5EF4-FFF2-40B4-BE49-F238E27FC236}">
                <a16:creationId xmlns:a16="http://schemas.microsoft.com/office/drawing/2014/main" id="{84994E88-72D2-48C2-9784-82E49378BFA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396698" y="4565332"/>
            <a:ext cx="838200" cy="838200"/>
          </a:xfrm>
          <a:custGeom>
            <a:avLst/>
            <a:gdLst>
              <a:gd name="connsiteX0" fmla="*/ 419100 w 838200"/>
              <a:gd name="connsiteY0" fmla="*/ 0 h 838200"/>
              <a:gd name="connsiteX1" fmla="*/ 838200 w 838200"/>
              <a:gd name="connsiteY1" fmla="*/ 419100 h 838200"/>
              <a:gd name="connsiteX2" fmla="*/ 419100 w 838200"/>
              <a:gd name="connsiteY2" fmla="*/ 838200 h 838200"/>
              <a:gd name="connsiteX3" fmla="*/ 0 w 838200"/>
              <a:gd name="connsiteY3" fmla="*/ 419100 h 838200"/>
              <a:gd name="connsiteX4" fmla="*/ 419100 w 838200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200" h="838200">
                <a:moveTo>
                  <a:pt x="419100" y="0"/>
                </a:moveTo>
                <a:cubicBezTo>
                  <a:pt x="650563" y="0"/>
                  <a:pt x="838200" y="187637"/>
                  <a:pt x="838200" y="419100"/>
                </a:cubicBezTo>
                <a:cubicBezTo>
                  <a:pt x="838200" y="650563"/>
                  <a:pt x="650563" y="838200"/>
                  <a:pt x="419100" y="838200"/>
                </a:cubicBezTo>
                <a:cubicBezTo>
                  <a:pt x="187638" y="838200"/>
                  <a:pt x="0" y="650563"/>
                  <a:pt x="0" y="419100"/>
                </a:cubicBezTo>
                <a:cubicBezTo>
                  <a:pt x="0" y="187637"/>
                  <a:pt x="187638" y="0"/>
                  <a:pt x="419100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  <p:sp>
        <p:nvSpPr>
          <p:cNvPr id="9" name="Picture Placeholder 13">
            <a:extLst>
              <a:ext uri="{FF2B5EF4-FFF2-40B4-BE49-F238E27FC236}">
                <a16:creationId xmlns:a16="http://schemas.microsoft.com/office/drawing/2014/main" id="{D235959F-83CC-4B96-84E6-E036E666C748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957101" y="4565332"/>
            <a:ext cx="838200" cy="838200"/>
          </a:xfrm>
          <a:custGeom>
            <a:avLst/>
            <a:gdLst>
              <a:gd name="connsiteX0" fmla="*/ 419100 w 838200"/>
              <a:gd name="connsiteY0" fmla="*/ 0 h 838200"/>
              <a:gd name="connsiteX1" fmla="*/ 838200 w 838200"/>
              <a:gd name="connsiteY1" fmla="*/ 419100 h 838200"/>
              <a:gd name="connsiteX2" fmla="*/ 419100 w 838200"/>
              <a:gd name="connsiteY2" fmla="*/ 838200 h 838200"/>
              <a:gd name="connsiteX3" fmla="*/ 0 w 838200"/>
              <a:gd name="connsiteY3" fmla="*/ 419100 h 838200"/>
              <a:gd name="connsiteX4" fmla="*/ 419100 w 838200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200" h="838200">
                <a:moveTo>
                  <a:pt x="419100" y="0"/>
                </a:moveTo>
                <a:cubicBezTo>
                  <a:pt x="650563" y="0"/>
                  <a:pt x="838200" y="187637"/>
                  <a:pt x="838200" y="419100"/>
                </a:cubicBezTo>
                <a:cubicBezTo>
                  <a:pt x="838200" y="650563"/>
                  <a:pt x="650563" y="838200"/>
                  <a:pt x="419100" y="838200"/>
                </a:cubicBezTo>
                <a:cubicBezTo>
                  <a:pt x="187638" y="838200"/>
                  <a:pt x="0" y="650563"/>
                  <a:pt x="0" y="419100"/>
                </a:cubicBezTo>
                <a:cubicBezTo>
                  <a:pt x="0" y="187637"/>
                  <a:pt x="187638" y="0"/>
                  <a:pt x="419100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  <p:sp>
        <p:nvSpPr>
          <p:cNvPr id="10" name="Picture Placeholder 14">
            <a:extLst>
              <a:ext uri="{FF2B5EF4-FFF2-40B4-BE49-F238E27FC236}">
                <a16:creationId xmlns:a16="http://schemas.microsoft.com/office/drawing/2014/main" id="{C6FCA080-780D-4003-8110-8C71B59DC27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676902" y="4565332"/>
            <a:ext cx="838199" cy="838200"/>
          </a:xfrm>
          <a:custGeom>
            <a:avLst/>
            <a:gdLst>
              <a:gd name="connsiteX0" fmla="*/ 419099 w 838199"/>
              <a:gd name="connsiteY0" fmla="*/ 0 h 838200"/>
              <a:gd name="connsiteX1" fmla="*/ 838199 w 838199"/>
              <a:gd name="connsiteY1" fmla="*/ 419100 h 838200"/>
              <a:gd name="connsiteX2" fmla="*/ 419099 w 838199"/>
              <a:gd name="connsiteY2" fmla="*/ 838200 h 838200"/>
              <a:gd name="connsiteX3" fmla="*/ 0 w 838199"/>
              <a:gd name="connsiteY3" fmla="*/ 419100 h 838200"/>
              <a:gd name="connsiteX4" fmla="*/ 419099 w 838199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199" h="838200">
                <a:moveTo>
                  <a:pt x="419099" y="0"/>
                </a:moveTo>
                <a:cubicBezTo>
                  <a:pt x="650562" y="0"/>
                  <a:pt x="838199" y="187637"/>
                  <a:pt x="838199" y="419100"/>
                </a:cubicBezTo>
                <a:cubicBezTo>
                  <a:pt x="838199" y="650563"/>
                  <a:pt x="650562" y="838200"/>
                  <a:pt x="419099" y="838200"/>
                </a:cubicBezTo>
                <a:cubicBezTo>
                  <a:pt x="187637" y="838200"/>
                  <a:pt x="0" y="650563"/>
                  <a:pt x="0" y="419100"/>
                </a:cubicBezTo>
                <a:cubicBezTo>
                  <a:pt x="0" y="187637"/>
                  <a:pt x="187637" y="0"/>
                  <a:pt x="419099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831993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0" grpId="0" animBg="1"/>
    </p:bld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nd Animated 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15">
            <a:extLst>
              <a:ext uri="{FF2B5EF4-FFF2-40B4-BE49-F238E27FC236}">
                <a16:creationId xmlns:a16="http://schemas.microsoft.com/office/drawing/2014/main" id="{84994E88-72D2-48C2-9784-82E49378BFA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396698" y="4565332"/>
            <a:ext cx="838200" cy="838200"/>
          </a:xfrm>
          <a:custGeom>
            <a:avLst/>
            <a:gdLst>
              <a:gd name="connsiteX0" fmla="*/ 419100 w 838200"/>
              <a:gd name="connsiteY0" fmla="*/ 0 h 838200"/>
              <a:gd name="connsiteX1" fmla="*/ 838200 w 838200"/>
              <a:gd name="connsiteY1" fmla="*/ 419100 h 838200"/>
              <a:gd name="connsiteX2" fmla="*/ 419100 w 838200"/>
              <a:gd name="connsiteY2" fmla="*/ 838200 h 838200"/>
              <a:gd name="connsiteX3" fmla="*/ 0 w 838200"/>
              <a:gd name="connsiteY3" fmla="*/ 419100 h 838200"/>
              <a:gd name="connsiteX4" fmla="*/ 419100 w 838200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200" h="838200">
                <a:moveTo>
                  <a:pt x="419100" y="0"/>
                </a:moveTo>
                <a:cubicBezTo>
                  <a:pt x="650563" y="0"/>
                  <a:pt x="838200" y="187637"/>
                  <a:pt x="838200" y="419100"/>
                </a:cubicBezTo>
                <a:cubicBezTo>
                  <a:pt x="838200" y="650563"/>
                  <a:pt x="650563" y="838200"/>
                  <a:pt x="419100" y="838200"/>
                </a:cubicBezTo>
                <a:cubicBezTo>
                  <a:pt x="187638" y="838200"/>
                  <a:pt x="0" y="650563"/>
                  <a:pt x="0" y="419100"/>
                </a:cubicBezTo>
                <a:cubicBezTo>
                  <a:pt x="0" y="187637"/>
                  <a:pt x="187638" y="0"/>
                  <a:pt x="419100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  <p:sp>
        <p:nvSpPr>
          <p:cNvPr id="9" name="Picture Placeholder 13">
            <a:extLst>
              <a:ext uri="{FF2B5EF4-FFF2-40B4-BE49-F238E27FC236}">
                <a16:creationId xmlns:a16="http://schemas.microsoft.com/office/drawing/2014/main" id="{D235959F-83CC-4B96-84E6-E036E666C748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957101" y="4565332"/>
            <a:ext cx="838200" cy="838200"/>
          </a:xfrm>
          <a:custGeom>
            <a:avLst/>
            <a:gdLst>
              <a:gd name="connsiteX0" fmla="*/ 419100 w 838200"/>
              <a:gd name="connsiteY0" fmla="*/ 0 h 838200"/>
              <a:gd name="connsiteX1" fmla="*/ 838200 w 838200"/>
              <a:gd name="connsiteY1" fmla="*/ 419100 h 838200"/>
              <a:gd name="connsiteX2" fmla="*/ 419100 w 838200"/>
              <a:gd name="connsiteY2" fmla="*/ 838200 h 838200"/>
              <a:gd name="connsiteX3" fmla="*/ 0 w 838200"/>
              <a:gd name="connsiteY3" fmla="*/ 419100 h 838200"/>
              <a:gd name="connsiteX4" fmla="*/ 419100 w 838200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200" h="838200">
                <a:moveTo>
                  <a:pt x="419100" y="0"/>
                </a:moveTo>
                <a:cubicBezTo>
                  <a:pt x="650563" y="0"/>
                  <a:pt x="838200" y="187637"/>
                  <a:pt x="838200" y="419100"/>
                </a:cubicBezTo>
                <a:cubicBezTo>
                  <a:pt x="838200" y="650563"/>
                  <a:pt x="650563" y="838200"/>
                  <a:pt x="419100" y="838200"/>
                </a:cubicBezTo>
                <a:cubicBezTo>
                  <a:pt x="187638" y="838200"/>
                  <a:pt x="0" y="650563"/>
                  <a:pt x="0" y="419100"/>
                </a:cubicBezTo>
                <a:cubicBezTo>
                  <a:pt x="0" y="187637"/>
                  <a:pt x="187638" y="0"/>
                  <a:pt x="419100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  <p:sp>
        <p:nvSpPr>
          <p:cNvPr id="10" name="Picture Placeholder 14">
            <a:extLst>
              <a:ext uri="{FF2B5EF4-FFF2-40B4-BE49-F238E27FC236}">
                <a16:creationId xmlns:a16="http://schemas.microsoft.com/office/drawing/2014/main" id="{C6FCA080-780D-4003-8110-8C71B59DC27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676902" y="4565332"/>
            <a:ext cx="838199" cy="838200"/>
          </a:xfrm>
          <a:custGeom>
            <a:avLst/>
            <a:gdLst>
              <a:gd name="connsiteX0" fmla="*/ 419099 w 838199"/>
              <a:gd name="connsiteY0" fmla="*/ 0 h 838200"/>
              <a:gd name="connsiteX1" fmla="*/ 838199 w 838199"/>
              <a:gd name="connsiteY1" fmla="*/ 419100 h 838200"/>
              <a:gd name="connsiteX2" fmla="*/ 419099 w 838199"/>
              <a:gd name="connsiteY2" fmla="*/ 838200 h 838200"/>
              <a:gd name="connsiteX3" fmla="*/ 0 w 838199"/>
              <a:gd name="connsiteY3" fmla="*/ 419100 h 838200"/>
              <a:gd name="connsiteX4" fmla="*/ 419099 w 838199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199" h="838200">
                <a:moveTo>
                  <a:pt x="419099" y="0"/>
                </a:moveTo>
                <a:cubicBezTo>
                  <a:pt x="650562" y="0"/>
                  <a:pt x="838199" y="187637"/>
                  <a:pt x="838199" y="419100"/>
                </a:cubicBezTo>
                <a:cubicBezTo>
                  <a:pt x="838199" y="650563"/>
                  <a:pt x="650562" y="838200"/>
                  <a:pt x="419099" y="838200"/>
                </a:cubicBezTo>
                <a:cubicBezTo>
                  <a:pt x="187637" y="838200"/>
                  <a:pt x="0" y="650563"/>
                  <a:pt x="0" y="419100"/>
                </a:cubicBezTo>
                <a:cubicBezTo>
                  <a:pt x="0" y="187637"/>
                  <a:pt x="187637" y="0"/>
                  <a:pt x="419099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1990504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2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0" grpId="0" animBg="1"/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rd Animated 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15">
            <a:extLst>
              <a:ext uri="{FF2B5EF4-FFF2-40B4-BE49-F238E27FC236}">
                <a16:creationId xmlns:a16="http://schemas.microsoft.com/office/drawing/2014/main" id="{84994E88-72D2-48C2-9784-82E49378BFA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396698" y="4565332"/>
            <a:ext cx="838200" cy="838200"/>
          </a:xfrm>
          <a:custGeom>
            <a:avLst/>
            <a:gdLst>
              <a:gd name="connsiteX0" fmla="*/ 419100 w 838200"/>
              <a:gd name="connsiteY0" fmla="*/ 0 h 838200"/>
              <a:gd name="connsiteX1" fmla="*/ 838200 w 838200"/>
              <a:gd name="connsiteY1" fmla="*/ 419100 h 838200"/>
              <a:gd name="connsiteX2" fmla="*/ 419100 w 838200"/>
              <a:gd name="connsiteY2" fmla="*/ 838200 h 838200"/>
              <a:gd name="connsiteX3" fmla="*/ 0 w 838200"/>
              <a:gd name="connsiteY3" fmla="*/ 419100 h 838200"/>
              <a:gd name="connsiteX4" fmla="*/ 419100 w 838200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200" h="838200">
                <a:moveTo>
                  <a:pt x="419100" y="0"/>
                </a:moveTo>
                <a:cubicBezTo>
                  <a:pt x="650563" y="0"/>
                  <a:pt x="838200" y="187637"/>
                  <a:pt x="838200" y="419100"/>
                </a:cubicBezTo>
                <a:cubicBezTo>
                  <a:pt x="838200" y="650563"/>
                  <a:pt x="650563" y="838200"/>
                  <a:pt x="419100" y="838200"/>
                </a:cubicBezTo>
                <a:cubicBezTo>
                  <a:pt x="187638" y="838200"/>
                  <a:pt x="0" y="650563"/>
                  <a:pt x="0" y="419100"/>
                </a:cubicBezTo>
                <a:cubicBezTo>
                  <a:pt x="0" y="187637"/>
                  <a:pt x="187638" y="0"/>
                  <a:pt x="419100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  <p:sp>
        <p:nvSpPr>
          <p:cNvPr id="9" name="Picture Placeholder 13">
            <a:extLst>
              <a:ext uri="{FF2B5EF4-FFF2-40B4-BE49-F238E27FC236}">
                <a16:creationId xmlns:a16="http://schemas.microsoft.com/office/drawing/2014/main" id="{D235959F-83CC-4B96-84E6-E036E666C748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957101" y="4565332"/>
            <a:ext cx="838200" cy="838200"/>
          </a:xfrm>
          <a:custGeom>
            <a:avLst/>
            <a:gdLst>
              <a:gd name="connsiteX0" fmla="*/ 419100 w 838200"/>
              <a:gd name="connsiteY0" fmla="*/ 0 h 838200"/>
              <a:gd name="connsiteX1" fmla="*/ 838200 w 838200"/>
              <a:gd name="connsiteY1" fmla="*/ 419100 h 838200"/>
              <a:gd name="connsiteX2" fmla="*/ 419100 w 838200"/>
              <a:gd name="connsiteY2" fmla="*/ 838200 h 838200"/>
              <a:gd name="connsiteX3" fmla="*/ 0 w 838200"/>
              <a:gd name="connsiteY3" fmla="*/ 419100 h 838200"/>
              <a:gd name="connsiteX4" fmla="*/ 419100 w 838200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200" h="838200">
                <a:moveTo>
                  <a:pt x="419100" y="0"/>
                </a:moveTo>
                <a:cubicBezTo>
                  <a:pt x="650563" y="0"/>
                  <a:pt x="838200" y="187637"/>
                  <a:pt x="838200" y="419100"/>
                </a:cubicBezTo>
                <a:cubicBezTo>
                  <a:pt x="838200" y="650563"/>
                  <a:pt x="650563" y="838200"/>
                  <a:pt x="419100" y="838200"/>
                </a:cubicBezTo>
                <a:cubicBezTo>
                  <a:pt x="187638" y="838200"/>
                  <a:pt x="0" y="650563"/>
                  <a:pt x="0" y="419100"/>
                </a:cubicBezTo>
                <a:cubicBezTo>
                  <a:pt x="0" y="187637"/>
                  <a:pt x="187638" y="0"/>
                  <a:pt x="419100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  <p:sp>
        <p:nvSpPr>
          <p:cNvPr id="10" name="Picture Placeholder 14">
            <a:extLst>
              <a:ext uri="{FF2B5EF4-FFF2-40B4-BE49-F238E27FC236}">
                <a16:creationId xmlns:a16="http://schemas.microsoft.com/office/drawing/2014/main" id="{C6FCA080-780D-4003-8110-8C71B59DC27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676902" y="4565332"/>
            <a:ext cx="838199" cy="838200"/>
          </a:xfrm>
          <a:custGeom>
            <a:avLst/>
            <a:gdLst>
              <a:gd name="connsiteX0" fmla="*/ 419099 w 838199"/>
              <a:gd name="connsiteY0" fmla="*/ 0 h 838200"/>
              <a:gd name="connsiteX1" fmla="*/ 838199 w 838199"/>
              <a:gd name="connsiteY1" fmla="*/ 419100 h 838200"/>
              <a:gd name="connsiteX2" fmla="*/ 419099 w 838199"/>
              <a:gd name="connsiteY2" fmla="*/ 838200 h 838200"/>
              <a:gd name="connsiteX3" fmla="*/ 0 w 838199"/>
              <a:gd name="connsiteY3" fmla="*/ 419100 h 838200"/>
              <a:gd name="connsiteX4" fmla="*/ 419099 w 838199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199" h="838200">
                <a:moveTo>
                  <a:pt x="419099" y="0"/>
                </a:moveTo>
                <a:cubicBezTo>
                  <a:pt x="650562" y="0"/>
                  <a:pt x="838199" y="187637"/>
                  <a:pt x="838199" y="419100"/>
                </a:cubicBezTo>
                <a:cubicBezTo>
                  <a:pt x="838199" y="650563"/>
                  <a:pt x="650562" y="838200"/>
                  <a:pt x="419099" y="838200"/>
                </a:cubicBezTo>
                <a:cubicBezTo>
                  <a:pt x="187637" y="838200"/>
                  <a:pt x="0" y="650563"/>
                  <a:pt x="0" y="419100"/>
                </a:cubicBezTo>
                <a:cubicBezTo>
                  <a:pt x="0" y="187637"/>
                  <a:pt x="187637" y="0"/>
                  <a:pt x="419099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6342234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click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16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0" grpId="0" animBg="1"/>
    </p:bld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15">
            <a:extLst>
              <a:ext uri="{FF2B5EF4-FFF2-40B4-BE49-F238E27FC236}">
                <a16:creationId xmlns:a16="http://schemas.microsoft.com/office/drawing/2014/main" id="{B0061488-1027-44F4-8196-0E3FA154A682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396698" y="4565332"/>
            <a:ext cx="838200" cy="838200"/>
          </a:xfrm>
          <a:custGeom>
            <a:avLst/>
            <a:gdLst>
              <a:gd name="connsiteX0" fmla="*/ 419100 w 838200"/>
              <a:gd name="connsiteY0" fmla="*/ 0 h 838200"/>
              <a:gd name="connsiteX1" fmla="*/ 838200 w 838200"/>
              <a:gd name="connsiteY1" fmla="*/ 419100 h 838200"/>
              <a:gd name="connsiteX2" fmla="*/ 419100 w 838200"/>
              <a:gd name="connsiteY2" fmla="*/ 838200 h 838200"/>
              <a:gd name="connsiteX3" fmla="*/ 0 w 838200"/>
              <a:gd name="connsiteY3" fmla="*/ 419100 h 838200"/>
              <a:gd name="connsiteX4" fmla="*/ 419100 w 838200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200" h="838200">
                <a:moveTo>
                  <a:pt x="419100" y="0"/>
                </a:moveTo>
                <a:cubicBezTo>
                  <a:pt x="650563" y="0"/>
                  <a:pt x="838200" y="187637"/>
                  <a:pt x="838200" y="419100"/>
                </a:cubicBezTo>
                <a:cubicBezTo>
                  <a:pt x="838200" y="650563"/>
                  <a:pt x="650563" y="838200"/>
                  <a:pt x="419100" y="838200"/>
                </a:cubicBezTo>
                <a:cubicBezTo>
                  <a:pt x="187638" y="838200"/>
                  <a:pt x="0" y="650563"/>
                  <a:pt x="0" y="419100"/>
                </a:cubicBezTo>
                <a:cubicBezTo>
                  <a:pt x="0" y="187637"/>
                  <a:pt x="187638" y="0"/>
                  <a:pt x="419100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  <p:sp>
        <p:nvSpPr>
          <p:cNvPr id="7" name="Picture Placeholder 13">
            <a:extLst>
              <a:ext uri="{FF2B5EF4-FFF2-40B4-BE49-F238E27FC236}">
                <a16:creationId xmlns:a16="http://schemas.microsoft.com/office/drawing/2014/main" id="{2F185EE7-6A59-4E61-A836-B1C39156CCA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957101" y="4565332"/>
            <a:ext cx="838200" cy="838200"/>
          </a:xfrm>
          <a:custGeom>
            <a:avLst/>
            <a:gdLst>
              <a:gd name="connsiteX0" fmla="*/ 419100 w 838200"/>
              <a:gd name="connsiteY0" fmla="*/ 0 h 838200"/>
              <a:gd name="connsiteX1" fmla="*/ 838200 w 838200"/>
              <a:gd name="connsiteY1" fmla="*/ 419100 h 838200"/>
              <a:gd name="connsiteX2" fmla="*/ 419100 w 838200"/>
              <a:gd name="connsiteY2" fmla="*/ 838200 h 838200"/>
              <a:gd name="connsiteX3" fmla="*/ 0 w 838200"/>
              <a:gd name="connsiteY3" fmla="*/ 419100 h 838200"/>
              <a:gd name="connsiteX4" fmla="*/ 419100 w 838200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200" h="838200">
                <a:moveTo>
                  <a:pt x="419100" y="0"/>
                </a:moveTo>
                <a:cubicBezTo>
                  <a:pt x="650563" y="0"/>
                  <a:pt x="838200" y="187637"/>
                  <a:pt x="838200" y="419100"/>
                </a:cubicBezTo>
                <a:cubicBezTo>
                  <a:pt x="838200" y="650563"/>
                  <a:pt x="650563" y="838200"/>
                  <a:pt x="419100" y="838200"/>
                </a:cubicBezTo>
                <a:cubicBezTo>
                  <a:pt x="187638" y="838200"/>
                  <a:pt x="0" y="650563"/>
                  <a:pt x="0" y="419100"/>
                </a:cubicBezTo>
                <a:cubicBezTo>
                  <a:pt x="0" y="187637"/>
                  <a:pt x="187638" y="0"/>
                  <a:pt x="419100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  <p:sp>
        <p:nvSpPr>
          <p:cNvPr id="8" name="Picture Placeholder 14">
            <a:extLst>
              <a:ext uri="{FF2B5EF4-FFF2-40B4-BE49-F238E27FC236}">
                <a16:creationId xmlns:a16="http://schemas.microsoft.com/office/drawing/2014/main" id="{488465A6-19BE-4CFC-B210-8F05A096792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676902" y="4565332"/>
            <a:ext cx="838199" cy="838200"/>
          </a:xfrm>
          <a:custGeom>
            <a:avLst/>
            <a:gdLst>
              <a:gd name="connsiteX0" fmla="*/ 419099 w 838199"/>
              <a:gd name="connsiteY0" fmla="*/ 0 h 838200"/>
              <a:gd name="connsiteX1" fmla="*/ 838199 w 838199"/>
              <a:gd name="connsiteY1" fmla="*/ 419100 h 838200"/>
              <a:gd name="connsiteX2" fmla="*/ 419099 w 838199"/>
              <a:gd name="connsiteY2" fmla="*/ 838200 h 838200"/>
              <a:gd name="connsiteX3" fmla="*/ 0 w 838199"/>
              <a:gd name="connsiteY3" fmla="*/ 419100 h 838200"/>
              <a:gd name="connsiteX4" fmla="*/ 419099 w 838199"/>
              <a:gd name="connsiteY4" fmla="*/ 0 h 838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838199" h="838200">
                <a:moveTo>
                  <a:pt x="419099" y="0"/>
                </a:moveTo>
                <a:cubicBezTo>
                  <a:pt x="650562" y="0"/>
                  <a:pt x="838199" y="187637"/>
                  <a:pt x="838199" y="419100"/>
                </a:cubicBezTo>
                <a:cubicBezTo>
                  <a:pt x="838199" y="650563"/>
                  <a:pt x="650562" y="838200"/>
                  <a:pt x="419099" y="838200"/>
                </a:cubicBezTo>
                <a:cubicBezTo>
                  <a:pt x="187637" y="838200"/>
                  <a:pt x="0" y="650563"/>
                  <a:pt x="0" y="419100"/>
                </a:cubicBezTo>
                <a:cubicBezTo>
                  <a:pt x="0" y="187637"/>
                  <a:pt x="187637" y="0"/>
                  <a:pt x="419099" y="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59934786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10/14/2024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  <p:sldLayoutId id="2147483664" r:id="rId13"/>
    <p:sldLayoutId id="2147483665" r:id="rId14"/>
    <p:sldLayoutId id="2147483663" r:id="rId15"/>
    <p:sldLayoutId id="2147483661" r:id="rId16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6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6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extBox 75">
            <a:extLst>
              <a:ext uri="{FF2B5EF4-FFF2-40B4-BE49-F238E27FC236}">
                <a16:creationId xmlns:a16="http://schemas.microsoft.com/office/drawing/2014/main" id="{49F823C2-21D5-4A43-A79F-A06BE65DB809}"/>
              </a:ext>
            </a:extLst>
          </p:cNvPr>
          <p:cNvSpPr txBox="1"/>
          <p:nvPr/>
        </p:nvSpPr>
        <p:spPr>
          <a:xfrm>
            <a:off x="350157" y="425954"/>
            <a:ext cx="114916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What our </a:t>
            </a:r>
            <a:r>
              <a:rPr lang="en-US" sz="48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Clients Say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644445AE-A162-41F9-88CE-36516F7F1A1C}"/>
              </a:ext>
            </a:extLst>
          </p:cNvPr>
          <p:cNvSpPr txBox="1"/>
          <p:nvPr/>
        </p:nvSpPr>
        <p:spPr>
          <a:xfrm>
            <a:off x="350157" y="1221343"/>
            <a:ext cx="11491686" cy="688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</a:t>
            </a:r>
          </a:p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This Text with Your Own Presentation Content</a:t>
            </a:r>
          </a:p>
        </p:txBody>
      </p:sp>
      <p:sp>
        <p:nvSpPr>
          <p:cNvPr id="80" name="Rectangle: Rounded Corners 79">
            <a:extLst>
              <a:ext uri="{FF2B5EF4-FFF2-40B4-BE49-F238E27FC236}">
                <a16:creationId xmlns:a16="http://schemas.microsoft.com/office/drawing/2014/main" id="{BF021E17-4E17-40D4-B37A-25986355C496}"/>
              </a:ext>
            </a:extLst>
          </p:cNvPr>
          <p:cNvSpPr/>
          <p:nvPr/>
        </p:nvSpPr>
        <p:spPr>
          <a:xfrm>
            <a:off x="634079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100000">
                <a:srgbClr val="DEE6FE"/>
              </a:gs>
              <a:gs pos="0">
                <a:srgbClr val="EBF1FF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95837449-2F45-4963-97F1-E2A5E28B6C80}"/>
              </a:ext>
            </a:extLst>
          </p:cNvPr>
          <p:cNvSpPr txBox="1"/>
          <p:nvPr/>
        </p:nvSpPr>
        <p:spPr>
          <a:xfrm>
            <a:off x="825055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prstClr val="black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F349CD74-BFF6-4DFD-BE1D-8D256114939D}"/>
              </a:ext>
            </a:extLst>
          </p:cNvPr>
          <p:cNvGrpSpPr/>
          <p:nvPr/>
        </p:nvGrpSpPr>
        <p:grpSpPr>
          <a:xfrm>
            <a:off x="898397" y="2855499"/>
            <a:ext cx="293370" cy="212407"/>
            <a:chOff x="898397" y="2855499"/>
            <a:chExt cx="293370" cy="212407"/>
          </a:xfrm>
          <a:gradFill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</a:gradFill>
        </p:grpSpPr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B3E73B23-C870-4A07-B364-1EE80DD9A965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94E11A70-BD4F-44B5-B5DC-D13990063D07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DD39099B-6BD9-4C03-9292-6DFC8D415B94}"/>
              </a:ext>
            </a:extLst>
          </p:cNvPr>
          <p:cNvSpPr txBox="1"/>
          <p:nvPr/>
        </p:nvSpPr>
        <p:spPr>
          <a:xfrm>
            <a:off x="1277983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628873FE-5FCC-4F9F-B828-BEAD41288DD1}"/>
              </a:ext>
            </a:extLst>
          </p:cNvPr>
          <p:cNvSpPr txBox="1"/>
          <p:nvPr/>
        </p:nvSpPr>
        <p:spPr>
          <a:xfrm>
            <a:off x="1540875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B4324CFF-C26C-4297-B20B-CAB70D5BF8E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CC2C2E9-42D0-4C60-8C2A-B30A7CF447E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0335E76-BFCD-4A7F-B6DB-F6C48FF179D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B0E4B5A-43DC-4F0C-AE86-70F049751A5E}"/>
              </a:ext>
            </a:extLst>
          </p:cNvPr>
          <p:cNvSpPr txBox="1"/>
          <p:nvPr/>
        </p:nvSpPr>
        <p:spPr>
          <a:xfrm>
            <a:off x="4997781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AB19DC8-52C2-4CDF-905F-342E00241A23}"/>
              </a:ext>
            </a:extLst>
          </p:cNvPr>
          <p:cNvSpPr txBox="1"/>
          <p:nvPr/>
        </p:nvSpPr>
        <p:spPr>
          <a:xfrm>
            <a:off x="5260673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69F278B-39C4-41FB-8E6A-446BAEBACCF0}"/>
              </a:ext>
            </a:extLst>
          </p:cNvPr>
          <p:cNvSpPr txBox="1"/>
          <p:nvPr/>
        </p:nvSpPr>
        <p:spPr>
          <a:xfrm>
            <a:off x="8717578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8DBC8C44-F18F-47B3-A6C3-CBDAF3F94508}"/>
              </a:ext>
            </a:extLst>
          </p:cNvPr>
          <p:cNvSpPr txBox="1"/>
          <p:nvPr/>
        </p:nvSpPr>
        <p:spPr>
          <a:xfrm>
            <a:off x="8980470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9" name="Rectangle: Rounded Corners 38">
            <a:extLst>
              <a:ext uri="{FF2B5EF4-FFF2-40B4-BE49-F238E27FC236}">
                <a16:creationId xmlns:a16="http://schemas.microsoft.com/office/drawing/2014/main" id="{E20C2D69-C74D-497D-9CB0-281B01A8E7DE}"/>
              </a:ext>
            </a:extLst>
          </p:cNvPr>
          <p:cNvSpPr/>
          <p:nvPr/>
        </p:nvSpPr>
        <p:spPr>
          <a:xfrm>
            <a:off x="4353876" y="2643568"/>
            <a:ext cx="3484244" cy="1471232"/>
          </a:xfrm>
          <a:prstGeom prst="roundRect">
            <a:avLst>
              <a:gd name="adj" fmla="val 8057"/>
            </a:avLst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505D54FB-EEEC-493E-90AF-2F27126540B8}"/>
              </a:ext>
            </a:extLst>
          </p:cNvPr>
          <p:cNvSpPr txBox="1"/>
          <p:nvPr/>
        </p:nvSpPr>
        <p:spPr>
          <a:xfrm>
            <a:off x="4544852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F2729C37-96C6-444D-8CCA-53C8FB87907B}"/>
              </a:ext>
            </a:extLst>
          </p:cNvPr>
          <p:cNvGrpSpPr/>
          <p:nvPr/>
        </p:nvGrpSpPr>
        <p:grpSpPr>
          <a:xfrm>
            <a:off x="4618194" y="2855499"/>
            <a:ext cx="293370" cy="212407"/>
            <a:chOff x="898397" y="2855499"/>
            <a:chExt cx="293370" cy="212407"/>
          </a:xfrm>
        </p:grpSpPr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FF44ABCF-B16B-41FC-9B3F-8B8D3B7B1074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8047D9B5-0DDB-41A8-B0E8-979973E87F8E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45" name="Rectangle: Rounded Corners 44">
            <a:extLst>
              <a:ext uri="{FF2B5EF4-FFF2-40B4-BE49-F238E27FC236}">
                <a16:creationId xmlns:a16="http://schemas.microsoft.com/office/drawing/2014/main" id="{255188B3-4C88-44A7-AFC8-58A1C012BEA0}"/>
              </a:ext>
            </a:extLst>
          </p:cNvPr>
          <p:cNvSpPr/>
          <p:nvPr/>
        </p:nvSpPr>
        <p:spPr>
          <a:xfrm>
            <a:off x="8073673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100000">
                <a:srgbClr val="DEE6FE"/>
              </a:gs>
              <a:gs pos="0">
                <a:srgbClr val="EBF1FF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A4E3C7A4-0E71-4402-8EA3-B90AF826DD96}"/>
              </a:ext>
            </a:extLst>
          </p:cNvPr>
          <p:cNvSpPr txBox="1"/>
          <p:nvPr/>
        </p:nvSpPr>
        <p:spPr>
          <a:xfrm>
            <a:off x="8264649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prstClr val="black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7B7EE87A-54C6-4A52-AF21-1F9996C8E08A}"/>
              </a:ext>
            </a:extLst>
          </p:cNvPr>
          <p:cNvGrpSpPr/>
          <p:nvPr/>
        </p:nvGrpSpPr>
        <p:grpSpPr>
          <a:xfrm>
            <a:off x="8337991" y="2855499"/>
            <a:ext cx="293370" cy="212407"/>
            <a:chOff x="898397" y="2855499"/>
            <a:chExt cx="293370" cy="212407"/>
          </a:xfrm>
          <a:gradFill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</a:gra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09C49969-29D8-4FAF-AE44-BE8A83251416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E1C0445-E403-4921-AE2D-7DA846790A31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50" name="Rectangle: Rounded Corners 49">
            <a:extLst>
              <a:ext uri="{FF2B5EF4-FFF2-40B4-BE49-F238E27FC236}">
                <a16:creationId xmlns:a16="http://schemas.microsoft.com/office/drawing/2014/main" id="{0E9209C8-09E3-4E5C-A393-0F9580E8D541}"/>
              </a:ext>
            </a:extLst>
          </p:cNvPr>
          <p:cNvSpPr/>
          <p:nvPr/>
        </p:nvSpPr>
        <p:spPr>
          <a:xfrm>
            <a:off x="634079" y="1991167"/>
            <a:ext cx="10923838" cy="652402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</p:spTree>
    <p:extLst>
      <p:ext uri="{BB962C8B-B14F-4D97-AF65-F5344CB8AC3E}">
        <p14:creationId xmlns:p14="http://schemas.microsoft.com/office/powerpoint/2010/main" val="34992569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47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75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7" presetClass="entr" presetSubtype="0" fill="hold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7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4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2" presetClass="entr" presetSubtype="4" decel="46667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75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47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75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47" presetClass="entr" presetSubtype="0" fill="hold" nodeType="withEffect">
                                  <p:stCondLst>
                                    <p:cond delay="215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7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decel="46667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46667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75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47" presetClass="entr" presetSubtype="0" fill="hold" grpId="0" nodeType="withEffect">
                                  <p:stCondLst>
                                    <p:cond delay="325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75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47" presetClass="entr" presetSubtype="0" fill="hold" nodeType="withEffect">
                                  <p:stCondLst>
                                    <p:cond delay="34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75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4" presetID="2" presetClass="entr" presetSubtype="4" decel="46667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8" presetID="2" presetClass="entr" presetSubtype="4" decel="46667" fill="hold" grpId="0" nodeType="withEffect">
                                  <p:stCondLst>
                                    <p:cond delay="290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6" grpId="0"/>
      <p:bldP spid="79" grpId="0"/>
      <p:bldP spid="80" grpId="0" animBg="1"/>
      <p:bldP spid="81" grpId="0"/>
      <p:bldP spid="84" grpId="0"/>
      <p:bldP spid="85" grpId="0"/>
      <p:bldP spid="31" grpId="0"/>
      <p:bldP spid="32" grpId="0"/>
      <p:bldP spid="34" grpId="0"/>
      <p:bldP spid="35" grpId="0"/>
      <p:bldP spid="39" grpId="0" animBg="1"/>
      <p:bldP spid="40" grpId="0"/>
      <p:bldP spid="45" grpId="0" animBg="1"/>
      <p:bldP spid="46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Freeform 5">
            <a:extLst>
              <a:ext uri="{FF2B5EF4-FFF2-40B4-BE49-F238E27FC236}">
                <a16:creationId xmlns:a16="http://schemas.microsoft.com/office/drawing/2014/main" id="{2BC4AB55-9FBE-424A-BEE2-E2884F2780C2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43C25099-B430-4726-924E-8769DAC9658E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4BDB6BFE-B9AB-4819-B6C0-A7092E1EBF40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Freeform 5">
            <a:extLst>
              <a:ext uri="{FF2B5EF4-FFF2-40B4-BE49-F238E27FC236}">
                <a16:creationId xmlns:a16="http://schemas.microsoft.com/office/drawing/2014/main" id="{FE1D891E-3F25-4167-88AA-118563A39017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E30729DC-9089-489F-A839-7F15716D1675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7565053F-B1C6-49B7-A6B6-28C62548CBD2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Freeform 5">
            <a:extLst>
              <a:ext uri="{FF2B5EF4-FFF2-40B4-BE49-F238E27FC236}">
                <a16:creationId xmlns:a16="http://schemas.microsoft.com/office/drawing/2014/main" id="{564A1394-5C5A-4E69-B86C-166ADCDCE800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2C66FE-08CC-4374-BB73-0F14EAF07201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6CA39595-9CF1-4F81-944B-462A0C20160E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Freeform 5">
            <a:extLst>
              <a:ext uri="{FF2B5EF4-FFF2-40B4-BE49-F238E27FC236}">
                <a16:creationId xmlns:a16="http://schemas.microsoft.com/office/drawing/2014/main" id="{7B05D94A-5BC1-4CBD-9429-868B97D47461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825CEC2-DF67-4B64-A70E-BFD2611D46B2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8372B2FA-F45F-41A9-88A0-341C7BCDBC33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Freeform 5">
            <a:extLst>
              <a:ext uri="{FF2B5EF4-FFF2-40B4-BE49-F238E27FC236}">
                <a16:creationId xmlns:a16="http://schemas.microsoft.com/office/drawing/2014/main" id="{EE2E5E08-9B9E-427A-A16B-A4CB99183579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BA06D3AD-76EF-4759-842F-5C3FFE648E59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CB64CC72-679B-4367-9C92-2D05835A9EB5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4" name="Group 73">
            <a:extLst>
              <a:ext uri="{FF2B5EF4-FFF2-40B4-BE49-F238E27FC236}">
                <a16:creationId xmlns:a16="http://schemas.microsoft.com/office/drawing/2014/main" id="{2D934BC0-77C3-4461-9685-F852FE7B88B3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75" name="TextBox 74">
              <a:extLst>
                <a:ext uri="{FF2B5EF4-FFF2-40B4-BE49-F238E27FC236}">
                  <a16:creationId xmlns:a16="http://schemas.microsoft.com/office/drawing/2014/main" id="{7A441353-7DBC-4647-B3C2-5B09C7D01388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76" name="TextBox 75">
              <a:extLst>
                <a:ext uri="{FF2B5EF4-FFF2-40B4-BE49-F238E27FC236}">
                  <a16:creationId xmlns:a16="http://schemas.microsoft.com/office/drawing/2014/main" id="{B30C8E08-83BB-469A-97D7-4F00AC6CC6F6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67E9AA8E-A7A2-4676-956C-AD45E5CA5E1D}"/>
              </a:ext>
            </a:extLst>
          </p:cNvPr>
          <p:cNvGrpSpPr/>
          <p:nvPr/>
        </p:nvGrpSpPr>
        <p:grpSpPr>
          <a:xfrm>
            <a:off x="3567979" y="6204446"/>
            <a:ext cx="4321102" cy="135731"/>
            <a:chOff x="3567979" y="6204446"/>
            <a:chExt cx="4321102" cy="135731"/>
          </a:xfrm>
        </p:grpSpPr>
        <p:sp>
          <p:nvSpPr>
            <p:cNvPr id="88" name="TextBox 87">
              <a:extLst>
                <a:ext uri="{FF2B5EF4-FFF2-40B4-BE49-F238E27FC236}">
                  <a16:creationId xmlns:a16="http://schemas.microsoft.com/office/drawing/2014/main" id="{25630149-0541-412E-9A70-64F169566B7A}"/>
                </a:ext>
              </a:extLst>
            </p:cNvPr>
            <p:cNvSpPr txBox="1"/>
            <p:nvPr/>
          </p:nvSpPr>
          <p:spPr>
            <a:xfrm>
              <a:off x="3567979" y="6204446"/>
              <a:ext cx="1314194" cy="135731"/>
            </a:xfrm>
            <a:custGeom>
              <a:avLst/>
              <a:gdLst/>
              <a:ahLst/>
              <a:cxnLst/>
              <a:rect l="l" t="t" r="r" b="b"/>
              <a:pathLst>
                <a:path w="1314194" h="135731">
                  <a:moveTo>
                    <a:pt x="745570" y="36557"/>
                  </a:moveTo>
                  <a:lnTo>
                    <a:pt x="745570" y="63884"/>
                  </a:lnTo>
                  <a:lnTo>
                    <a:pt x="761858" y="63884"/>
                  </a:lnTo>
                  <a:cubicBezTo>
                    <a:pt x="765356" y="63884"/>
                    <a:pt x="767649" y="62979"/>
                    <a:pt x="768735" y="61169"/>
                  </a:cubicBezTo>
                  <a:cubicBezTo>
                    <a:pt x="769820" y="59359"/>
                    <a:pt x="770363" y="57308"/>
                    <a:pt x="770363" y="55016"/>
                  </a:cubicBezTo>
                  <a:lnTo>
                    <a:pt x="770363" y="45424"/>
                  </a:lnTo>
                  <a:cubicBezTo>
                    <a:pt x="770363" y="43132"/>
                    <a:pt x="769820" y="41081"/>
                    <a:pt x="768735" y="39271"/>
                  </a:cubicBezTo>
                  <a:cubicBezTo>
                    <a:pt x="767649" y="37461"/>
                    <a:pt x="765356" y="36557"/>
                    <a:pt x="761858" y="36557"/>
                  </a:cubicBezTo>
                  <a:close/>
                  <a:moveTo>
                    <a:pt x="40720" y="36557"/>
                  </a:moveTo>
                  <a:lnTo>
                    <a:pt x="40720" y="63884"/>
                  </a:lnTo>
                  <a:lnTo>
                    <a:pt x="57008" y="63884"/>
                  </a:lnTo>
                  <a:cubicBezTo>
                    <a:pt x="60506" y="63884"/>
                    <a:pt x="62799" y="62979"/>
                    <a:pt x="63885" y="61169"/>
                  </a:cubicBezTo>
                  <a:cubicBezTo>
                    <a:pt x="64970" y="59359"/>
                    <a:pt x="65513" y="57308"/>
                    <a:pt x="65513" y="55016"/>
                  </a:cubicBezTo>
                  <a:lnTo>
                    <a:pt x="65513" y="45424"/>
                  </a:lnTo>
                  <a:cubicBezTo>
                    <a:pt x="65513" y="43132"/>
                    <a:pt x="64970" y="41081"/>
                    <a:pt x="63885" y="39271"/>
                  </a:cubicBezTo>
                  <a:cubicBezTo>
                    <a:pt x="62799" y="37461"/>
                    <a:pt x="60506" y="36557"/>
                    <a:pt x="57008" y="36557"/>
                  </a:cubicBezTo>
                  <a:close/>
                  <a:moveTo>
                    <a:pt x="882968" y="35290"/>
                  </a:moveTo>
                  <a:cubicBezTo>
                    <a:pt x="876453" y="35290"/>
                    <a:pt x="872290" y="36104"/>
                    <a:pt x="870481" y="37733"/>
                  </a:cubicBezTo>
                  <a:cubicBezTo>
                    <a:pt x="868671" y="39362"/>
                    <a:pt x="867766" y="41322"/>
                    <a:pt x="867766" y="43615"/>
                  </a:cubicBezTo>
                  <a:lnTo>
                    <a:pt x="867766" y="92297"/>
                  </a:lnTo>
                  <a:cubicBezTo>
                    <a:pt x="867766" y="94710"/>
                    <a:pt x="868671" y="96731"/>
                    <a:pt x="870481" y="98360"/>
                  </a:cubicBezTo>
                  <a:cubicBezTo>
                    <a:pt x="872290" y="99988"/>
                    <a:pt x="876453" y="100803"/>
                    <a:pt x="882968" y="100803"/>
                  </a:cubicBezTo>
                  <a:cubicBezTo>
                    <a:pt x="889483" y="100803"/>
                    <a:pt x="893645" y="99988"/>
                    <a:pt x="895455" y="98360"/>
                  </a:cubicBezTo>
                  <a:cubicBezTo>
                    <a:pt x="897265" y="96731"/>
                    <a:pt x="898170" y="94710"/>
                    <a:pt x="898170" y="92297"/>
                  </a:cubicBezTo>
                  <a:lnTo>
                    <a:pt x="898170" y="43615"/>
                  </a:lnTo>
                  <a:cubicBezTo>
                    <a:pt x="898170" y="41322"/>
                    <a:pt x="897265" y="39362"/>
                    <a:pt x="895455" y="37733"/>
                  </a:cubicBezTo>
                  <a:cubicBezTo>
                    <a:pt x="893645" y="36104"/>
                    <a:pt x="889483" y="35290"/>
                    <a:pt x="882968" y="35290"/>
                  </a:cubicBezTo>
                  <a:close/>
                  <a:moveTo>
                    <a:pt x="602876" y="35290"/>
                  </a:moveTo>
                  <a:lnTo>
                    <a:pt x="602876" y="58455"/>
                  </a:lnTo>
                  <a:lnTo>
                    <a:pt x="616449" y="58455"/>
                  </a:lnTo>
                  <a:cubicBezTo>
                    <a:pt x="619586" y="58455"/>
                    <a:pt x="621697" y="57640"/>
                    <a:pt x="622783" y="56011"/>
                  </a:cubicBezTo>
                  <a:cubicBezTo>
                    <a:pt x="623869" y="54383"/>
                    <a:pt x="624412" y="52362"/>
                    <a:pt x="624412" y="49949"/>
                  </a:cubicBezTo>
                  <a:lnTo>
                    <a:pt x="624412" y="43796"/>
                  </a:lnTo>
                  <a:cubicBezTo>
                    <a:pt x="624412" y="41383"/>
                    <a:pt x="623869" y="39362"/>
                    <a:pt x="622783" y="37733"/>
                  </a:cubicBezTo>
                  <a:cubicBezTo>
                    <a:pt x="621697" y="36104"/>
                    <a:pt x="619586" y="35290"/>
                    <a:pt x="616449" y="35290"/>
                  </a:cubicBezTo>
                  <a:close/>
                  <a:moveTo>
                    <a:pt x="187643" y="35290"/>
                  </a:moveTo>
                  <a:cubicBezTo>
                    <a:pt x="181128" y="35290"/>
                    <a:pt x="176965" y="36104"/>
                    <a:pt x="175156" y="37733"/>
                  </a:cubicBezTo>
                  <a:cubicBezTo>
                    <a:pt x="173346" y="39362"/>
                    <a:pt x="172441" y="41322"/>
                    <a:pt x="172441" y="43615"/>
                  </a:cubicBezTo>
                  <a:lnTo>
                    <a:pt x="172441" y="92297"/>
                  </a:lnTo>
                  <a:cubicBezTo>
                    <a:pt x="172441" y="94710"/>
                    <a:pt x="173346" y="96731"/>
                    <a:pt x="175156" y="98360"/>
                  </a:cubicBezTo>
                  <a:cubicBezTo>
                    <a:pt x="176965" y="99988"/>
                    <a:pt x="181128" y="100803"/>
                    <a:pt x="187643" y="100803"/>
                  </a:cubicBezTo>
                  <a:cubicBezTo>
                    <a:pt x="194158" y="100803"/>
                    <a:pt x="198320" y="99988"/>
                    <a:pt x="200130" y="98360"/>
                  </a:cubicBezTo>
                  <a:cubicBezTo>
                    <a:pt x="201940" y="96731"/>
                    <a:pt x="202845" y="94710"/>
                    <a:pt x="202845" y="92297"/>
                  </a:cubicBezTo>
                  <a:lnTo>
                    <a:pt x="202845" y="43615"/>
                  </a:lnTo>
                  <a:cubicBezTo>
                    <a:pt x="202845" y="41322"/>
                    <a:pt x="201940" y="39362"/>
                    <a:pt x="200130" y="37733"/>
                  </a:cubicBezTo>
                  <a:cubicBezTo>
                    <a:pt x="198320" y="36104"/>
                    <a:pt x="194158" y="35290"/>
                    <a:pt x="187643" y="35290"/>
                  </a:cubicBezTo>
                  <a:close/>
                  <a:moveTo>
                    <a:pt x="1218296" y="2714"/>
                  </a:moveTo>
                  <a:lnTo>
                    <a:pt x="1313850" y="2714"/>
                  </a:lnTo>
                  <a:lnTo>
                    <a:pt x="1314194" y="2821"/>
                  </a:lnTo>
                  <a:lnTo>
                    <a:pt x="1314194" y="37536"/>
                  </a:lnTo>
                  <a:lnTo>
                    <a:pt x="1313850" y="37642"/>
                  </a:lnTo>
                  <a:lnTo>
                    <a:pt x="1287247" y="37642"/>
                  </a:lnTo>
                  <a:lnTo>
                    <a:pt x="1287247" y="126501"/>
                  </a:lnTo>
                  <a:cubicBezTo>
                    <a:pt x="1287247" y="128793"/>
                    <a:pt x="1286734" y="130452"/>
                    <a:pt x="1285709" y="131478"/>
                  </a:cubicBezTo>
                  <a:cubicBezTo>
                    <a:pt x="1284683" y="132503"/>
                    <a:pt x="1283024" y="133016"/>
                    <a:pt x="1280732" y="133016"/>
                  </a:cubicBezTo>
                  <a:lnTo>
                    <a:pt x="1251414" y="133016"/>
                  </a:lnTo>
                  <a:cubicBezTo>
                    <a:pt x="1249122" y="133016"/>
                    <a:pt x="1247463" y="132503"/>
                    <a:pt x="1246437" y="131478"/>
                  </a:cubicBezTo>
                  <a:cubicBezTo>
                    <a:pt x="1245412" y="130452"/>
                    <a:pt x="1244899" y="128793"/>
                    <a:pt x="1244899" y="126501"/>
                  </a:cubicBezTo>
                  <a:lnTo>
                    <a:pt x="1244899" y="37642"/>
                  </a:lnTo>
                  <a:lnTo>
                    <a:pt x="1218296" y="37642"/>
                  </a:lnTo>
                  <a:cubicBezTo>
                    <a:pt x="1216003" y="37642"/>
                    <a:pt x="1214344" y="37130"/>
                    <a:pt x="1213319" y="36104"/>
                  </a:cubicBezTo>
                  <a:cubicBezTo>
                    <a:pt x="1212293" y="35079"/>
                    <a:pt x="1211781" y="33420"/>
                    <a:pt x="1211781" y="31127"/>
                  </a:cubicBezTo>
                  <a:lnTo>
                    <a:pt x="1211781" y="9229"/>
                  </a:lnTo>
                  <a:cubicBezTo>
                    <a:pt x="1211781" y="6937"/>
                    <a:pt x="1212293" y="5278"/>
                    <a:pt x="1213319" y="4253"/>
                  </a:cubicBezTo>
                  <a:cubicBezTo>
                    <a:pt x="1214344" y="3227"/>
                    <a:pt x="1216003" y="2714"/>
                    <a:pt x="1218296" y="2714"/>
                  </a:cubicBezTo>
                  <a:close/>
                  <a:moveTo>
                    <a:pt x="1082841" y="2714"/>
                  </a:moveTo>
                  <a:lnTo>
                    <a:pt x="1101662" y="2714"/>
                  </a:lnTo>
                  <a:cubicBezTo>
                    <a:pt x="1103954" y="2714"/>
                    <a:pt x="1105915" y="3076"/>
                    <a:pt x="1107544" y="3800"/>
                  </a:cubicBezTo>
                  <a:cubicBezTo>
                    <a:pt x="1109172" y="4524"/>
                    <a:pt x="1110771" y="5791"/>
                    <a:pt x="1112340" y="7601"/>
                  </a:cubicBezTo>
                  <a:lnTo>
                    <a:pt x="1147449" y="47777"/>
                  </a:lnTo>
                  <a:lnTo>
                    <a:pt x="1147449" y="9229"/>
                  </a:lnTo>
                  <a:cubicBezTo>
                    <a:pt x="1147449" y="6937"/>
                    <a:pt x="1147961" y="5278"/>
                    <a:pt x="1148987" y="4253"/>
                  </a:cubicBezTo>
                  <a:cubicBezTo>
                    <a:pt x="1150012" y="3227"/>
                    <a:pt x="1151671" y="2714"/>
                    <a:pt x="1153964" y="2714"/>
                  </a:cubicBezTo>
                  <a:lnTo>
                    <a:pt x="1181110" y="2714"/>
                  </a:lnTo>
                  <a:cubicBezTo>
                    <a:pt x="1183402" y="2714"/>
                    <a:pt x="1185061" y="3227"/>
                    <a:pt x="1186087" y="4253"/>
                  </a:cubicBezTo>
                  <a:cubicBezTo>
                    <a:pt x="1187112" y="5278"/>
                    <a:pt x="1187625" y="6937"/>
                    <a:pt x="1187625" y="9229"/>
                  </a:cubicBezTo>
                  <a:lnTo>
                    <a:pt x="1187625" y="126501"/>
                  </a:lnTo>
                  <a:cubicBezTo>
                    <a:pt x="1187625" y="128793"/>
                    <a:pt x="1187112" y="130452"/>
                    <a:pt x="1186087" y="131478"/>
                  </a:cubicBezTo>
                  <a:cubicBezTo>
                    <a:pt x="1185061" y="132503"/>
                    <a:pt x="1183402" y="133016"/>
                    <a:pt x="1181110" y="133016"/>
                  </a:cubicBezTo>
                  <a:lnTo>
                    <a:pt x="1153964" y="133016"/>
                  </a:lnTo>
                  <a:cubicBezTo>
                    <a:pt x="1151671" y="133016"/>
                    <a:pt x="1150012" y="132503"/>
                    <a:pt x="1148987" y="131478"/>
                  </a:cubicBezTo>
                  <a:cubicBezTo>
                    <a:pt x="1147961" y="130452"/>
                    <a:pt x="1147449" y="128793"/>
                    <a:pt x="1147449" y="126501"/>
                  </a:cubicBezTo>
                  <a:lnTo>
                    <a:pt x="1147449" y="104241"/>
                  </a:lnTo>
                  <a:lnTo>
                    <a:pt x="1116502" y="66779"/>
                  </a:lnTo>
                  <a:lnTo>
                    <a:pt x="1116502" y="126501"/>
                  </a:lnTo>
                  <a:cubicBezTo>
                    <a:pt x="1116502" y="128793"/>
                    <a:pt x="1115989" y="130452"/>
                    <a:pt x="1114964" y="131478"/>
                  </a:cubicBezTo>
                  <a:cubicBezTo>
                    <a:pt x="1113938" y="132503"/>
                    <a:pt x="1112279" y="133016"/>
                    <a:pt x="1109987" y="133016"/>
                  </a:cubicBezTo>
                  <a:lnTo>
                    <a:pt x="1082841" y="133016"/>
                  </a:lnTo>
                  <a:cubicBezTo>
                    <a:pt x="1080548" y="133016"/>
                    <a:pt x="1078889" y="132503"/>
                    <a:pt x="1077864" y="131478"/>
                  </a:cubicBezTo>
                  <a:cubicBezTo>
                    <a:pt x="1076838" y="130452"/>
                    <a:pt x="1076325" y="128793"/>
                    <a:pt x="1076325" y="126501"/>
                  </a:cubicBezTo>
                  <a:lnTo>
                    <a:pt x="1076325" y="9229"/>
                  </a:lnTo>
                  <a:cubicBezTo>
                    <a:pt x="1076325" y="6937"/>
                    <a:pt x="1076838" y="5278"/>
                    <a:pt x="1077864" y="4253"/>
                  </a:cubicBezTo>
                  <a:cubicBezTo>
                    <a:pt x="1078889" y="3227"/>
                    <a:pt x="1080548" y="2714"/>
                    <a:pt x="1082841" y="2714"/>
                  </a:cubicBezTo>
                  <a:close/>
                  <a:moveTo>
                    <a:pt x="965645" y="2714"/>
                  </a:moveTo>
                  <a:lnTo>
                    <a:pt x="1042740" y="2714"/>
                  </a:lnTo>
                  <a:cubicBezTo>
                    <a:pt x="1045033" y="2714"/>
                    <a:pt x="1046692" y="3227"/>
                    <a:pt x="1047717" y="4253"/>
                  </a:cubicBezTo>
                  <a:cubicBezTo>
                    <a:pt x="1048743" y="5278"/>
                    <a:pt x="1049255" y="6937"/>
                    <a:pt x="1049255" y="9229"/>
                  </a:cubicBezTo>
                  <a:lnTo>
                    <a:pt x="1049255" y="31127"/>
                  </a:lnTo>
                  <a:cubicBezTo>
                    <a:pt x="1049255" y="33420"/>
                    <a:pt x="1048743" y="35079"/>
                    <a:pt x="1047717" y="36104"/>
                  </a:cubicBezTo>
                  <a:cubicBezTo>
                    <a:pt x="1046692" y="37130"/>
                    <a:pt x="1045033" y="37642"/>
                    <a:pt x="1042740" y="37642"/>
                  </a:cubicBezTo>
                  <a:lnTo>
                    <a:pt x="1025186" y="37642"/>
                  </a:lnTo>
                  <a:lnTo>
                    <a:pt x="1025186" y="98450"/>
                  </a:lnTo>
                  <a:lnTo>
                    <a:pt x="1042740" y="98450"/>
                  </a:lnTo>
                  <a:cubicBezTo>
                    <a:pt x="1045033" y="98450"/>
                    <a:pt x="1046692" y="98963"/>
                    <a:pt x="1047717" y="99988"/>
                  </a:cubicBezTo>
                  <a:cubicBezTo>
                    <a:pt x="1048743" y="101014"/>
                    <a:pt x="1049255" y="102673"/>
                    <a:pt x="1049255" y="104965"/>
                  </a:cubicBezTo>
                  <a:lnTo>
                    <a:pt x="1049255" y="126501"/>
                  </a:lnTo>
                  <a:cubicBezTo>
                    <a:pt x="1049255" y="128793"/>
                    <a:pt x="1048743" y="130452"/>
                    <a:pt x="1047717" y="131478"/>
                  </a:cubicBezTo>
                  <a:cubicBezTo>
                    <a:pt x="1046692" y="132503"/>
                    <a:pt x="1045033" y="133016"/>
                    <a:pt x="1042740" y="133016"/>
                  </a:cubicBezTo>
                  <a:lnTo>
                    <a:pt x="965645" y="133016"/>
                  </a:lnTo>
                  <a:cubicBezTo>
                    <a:pt x="963353" y="133016"/>
                    <a:pt x="961694" y="132503"/>
                    <a:pt x="960668" y="131478"/>
                  </a:cubicBezTo>
                  <a:cubicBezTo>
                    <a:pt x="959643" y="130452"/>
                    <a:pt x="959130" y="128793"/>
                    <a:pt x="959130" y="126501"/>
                  </a:cubicBezTo>
                  <a:lnTo>
                    <a:pt x="959130" y="104965"/>
                  </a:lnTo>
                  <a:cubicBezTo>
                    <a:pt x="959130" y="102673"/>
                    <a:pt x="959643" y="101014"/>
                    <a:pt x="960668" y="99988"/>
                  </a:cubicBezTo>
                  <a:cubicBezTo>
                    <a:pt x="961694" y="98963"/>
                    <a:pt x="963353" y="98450"/>
                    <a:pt x="965645" y="98450"/>
                  </a:cubicBezTo>
                  <a:lnTo>
                    <a:pt x="983561" y="98450"/>
                  </a:lnTo>
                  <a:lnTo>
                    <a:pt x="983561" y="37642"/>
                  </a:lnTo>
                  <a:lnTo>
                    <a:pt x="965645" y="37642"/>
                  </a:lnTo>
                  <a:cubicBezTo>
                    <a:pt x="963353" y="37642"/>
                    <a:pt x="961694" y="37130"/>
                    <a:pt x="960668" y="36104"/>
                  </a:cubicBezTo>
                  <a:cubicBezTo>
                    <a:pt x="959643" y="35079"/>
                    <a:pt x="959130" y="33420"/>
                    <a:pt x="959130" y="31127"/>
                  </a:cubicBezTo>
                  <a:lnTo>
                    <a:pt x="959130" y="9229"/>
                  </a:lnTo>
                  <a:cubicBezTo>
                    <a:pt x="959130" y="6937"/>
                    <a:pt x="959643" y="5278"/>
                    <a:pt x="960668" y="4253"/>
                  </a:cubicBezTo>
                  <a:cubicBezTo>
                    <a:pt x="961694" y="3227"/>
                    <a:pt x="963353" y="2714"/>
                    <a:pt x="965645" y="2714"/>
                  </a:cubicBezTo>
                  <a:close/>
                  <a:moveTo>
                    <a:pt x="711366" y="2714"/>
                  </a:moveTo>
                  <a:lnTo>
                    <a:pt x="766744" y="2714"/>
                  </a:lnTo>
                  <a:cubicBezTo>
                    <a:pt x="783152" y="2714"/>
                    <a:pt x="794373" y="5972"/>
                    <a:pt x="800405" y="12487"/>
                  </a:cubicBezTo>
                  <a:cubicBezTo>
                    <a:pt x="806438" y="19002"/>
                    <a:pt x="809454" y="27508"/>
                    <a:pt x="809454" y="38004"/>
                  </a:cubicBezTo>
                  <a:lnTo>
                    <a:pt x="809454" y="61169"/>
                  </a:lnTo>
                  <a:cubicBezTo>
                    <a:pt x="809454" y="71666"/>
                    <a:pt x="806438" y="80172"/>
                    <a:pt x="800405" y="86687"/>
                  </a:cubicBezTo>
                  <a:cubicBezTo>
                    <a:pt x="794373" y="93202"/>
                    <a:pt x="783152" y="96459"/>
                    <a:pt x="766744" y="96459"/>
                  </a:cubicBezTo>
                  <a:lnTo>
                    <a:pt x="745932" y="96459"/>
                  </a:lnTo>
                  <a:lnTo>
                    <a:pt x="745932" y="126501"/>
                  </a:lnTo>
                  <a:cubicBezTo>
                    <a:pt x="745932" y="128793"/>
                    <a:pt x="745419" y="130452"/>
                    <a:pt x="744394" y="131478"/>
                  </a:cubicBezTo>
                  <a:cubicBezTo>
                    <a:pt x="743368" y="132503"/>
                    <a:pt x="741709" y="133016"/>
                    <a:pt x="739417" y="133016"/>
                  </a:cubicBezTo>
                  <a:lnTo>
                    <a:pt x="711366" y="133016"/>
                  </a:lnTo>
                  <a:cubicBezTo>
                    <a:pt x="709073" y="133016"/>
                    <a:pt x="707414" y="132503"/>
                    <a:pt x="706389" y="131478"/>
                  </a:cubicBezTo>
                  <a:cubicBezTo>
                    <a:pt x="705363" y="130452"/>
                    <a:pt x="704850" y="128793"/>
                    <a:pt x="704850" y="126501"/>
                  </a:cubicBezTo>
                  <a:lnTo>
                    <a:pt x="704850" y="9229"/>
                  </a:lnTo>
                  <a:cubicBezTo>
                    <a:pt x="704850" y="6937"/>
                    <a:pt x="705363" y="5278"/>
                    <a:pt x="706389" y="4253"/>
                  </a:cubicBezTo>
                  <a:cubicBezTo>
                    <a:pt x="707414" y="3227"/>
                    <a:pt x="709073" y="2714"/>
                    <a:pt x="711366" y="2714"/>
                  </a:cubicBezTo>
                  <a:close/>
                  <a:moveTo>
                    <a:pt x="568491" y="2714"/>
                  </a:moveTo>
                  <a:lnTo>
                    <a:pt x="628755" y="2714"/>
                  </a:lnTo>
                  <a:cubicBezTo>
                    <a:pt x="642268" y="2714"/>
                    <a:pt x="651588" y="5519"/>
                    <a:pt x="656716" y="11130"/>
                  </a:cubicBezTo>
                  <a:cubicBezTo>
                    <a:pt x="661843" y="16740"/>
                    <a:pt x="664407" y="24009"/>
                    <a:pt x="664407" y="32937"/>
                  </a:cubicBezTo>
                  <a:lnTo>
                    <a:pt x="664407" y="41262"/>
                  </a:lnTo>
                  <a:cubicBezTo>
                    <a:pt x="664407" y="46329"/>
                    <a:pt x="663653" y="50642"/>
                    <a:pt x="662145" y="54202"/>
                  </a:cubicBezTo>
                  <a:cubicBezTo>
                    <a:pt x="660637" y="57761"/>
                    <a:pt x="658013" y="60325"/>
                    <a:pt x="654273" y="61893"/>
                  </a:cubicBezTo>
                  <a:cubicBezTo>
                    <a:pt x="660788" y="62617"/>
                    <a:pt x="666066" y="65271"/>
                    <a:pt x="670108" y="69856"/>
                  </a:cubicBezTo>
                  <a:cubicBezTo>
                    <a:pt x="674150" y="74441"/>
                    <a:pt x="676171" y="80533"/>
                    <a:pt x="676171" y="88134"/>
                  </a:cubicBezTo>
                  <a:lnTo>
                    <a:pt x="676171" y="126501"/>
                  </a:lnTo>
                  <a:cubicBezTo>
                    <a:pt x="676171" y="128793"/>
                    <a:pt x="675658" y="130452"/>
                    <a:pt x="674632" y="131478"/>
                  </a:cubicBezTo>
                  <a:cubicBezTo>
                    <a:pt x="673607" y="132503"/>
                    <a:pt x="671948" y="133016"/>
                    <a:pt x="669656" y="133016"/>
                  </a:cubicBezTo>
                  <a:lnTo>
                    <a:pt x="641604" y="133016"/>
                  </a:lnTo>
                  <a:cubicBezTo>
                    <a:pt x="639312" y="133016"/>
                    <a:pt x="637653" y="132503"/>
                    <a:pt x="636628" y="131478"/>
                  </a:cubicBezTo>
                  <a:cubicBezTo>
                    <a:pt x="635602" y="130452"/>
                    <a:pt x="635089" y="128793"/>
                    <a:pt x="635089" y="126501"/>
                  </a:cubicBezTo>
                  <a:lnTo>
                    <a:pt x="635089" y="98812"/>
                  </a:lnTo>
                  <a:cubicBezTo>
                    <a:pt x="635089" y="96158"/>
                    <a:pt x="634577" y="94197"/>
                    <a:pt x="633551" y="92930"/>
                  </a:cubicBezTo>
                  <a:cubicBezTo>
                    <a:pt x="632526" y="91663"/>
                    <a:pt x="630746" y="91030"/>
                    <a:pt x="628212" y="91030"/>
                  </a:cubicBezTo>
                  <a:lnTo>
                    <a:pt x="602876" y="91030"/>
                  </a:lnTo>
                  <a:lnTo>
                    <a:pt x="602876" y="126501"/>
                  </a:lnTo>
                  <a:cubicBezTo>
                    <a:pt x="602876" y="128793"/>
                    <a:pt x="602363" y="130452"/>
                    <a:pt x="601337" y="131478"/>
                  </a:cubicBezTo>
                  <a:cubicBezTo>
                    <a:pt x="600312" y="132503"/>
                    <a:pt x="598653" y="133016"/>
                    <a:pt x="596361" y="133016"/>
                  </a:cubicBezTo>
                  <a:lnTo>
                    <a:pt x="568491" y="133016"/>
                  </a:lnTo>
                  <a:cubicBezTo>
                    <a:pt x="566198" y="133016"/>
                    <a:pt x="564539" y="132503"/>
                    <a:pt x="563514" y="131478"/>
                  </a:cubicBezTo>
                  <a:cubicBezTo>
                    <a:pt x="562488" y="130452"/>
                    <a:pt x="561975" y="128793"/>
                    <a:pt x="561975" y="126501"/>
                  </a:cubicBezTo>
                  <a:lnTo>
                    <a:pt x="561975" y="9229"/>
                  </a:lnTo>
                  <a:cubicBezTo>
                    <a:pt x="561975" y="6937"/>
                    <a:pt x="562488" y="5278"/>
                    <a:pt x="563514" y="4253"/>
                  </a:cubicBezTo>
                  <a:cubicBezTo>
                    <a:pt x="564539" y="3227"/>
                    <a:pt x="566198" y="2714"/>
                    <a:pt x="568491" y="2714"/>
                  </a:cubicBezTo>
                  <a:close/>
                  <a:moveTo>
                    <a:pt x="444666" y="2714"/>
                  </a:moveTo>
                  <a:lnTo>
                    <a:pt x="528638" y="2714"/>
                  </a:lnTo>
                  <a:cubicBezTo>
                    <a:pt x="530930" y="2714"/>
                    <a:pt x="532589" y="3227"/>
                    <a:pt x="533615" y="4253"/>
                  </a:cubicBezTo>
                  <a:cubicBezTo>
                    <a:pt x="534640" y="5278"/>
                    <a:pt x="535153" y="6937"/>
                    <a:pt x="535153" y="9229"/>
                  </a:cubicBezTo>
                  <a:lnTo>
                    <a:pt x="535153" y="30403"/>
                  </a:lnTo>
                  <a:cubicBezTo>
                    <a:pt x="535153" y="32696"/>
                    <a:pt x="534640" y="34355"/>
                    <a:pt x="533615" y="35380"/>
                  </a:cubicBezTo>
                  <a:cubicBezTo>
                    <a:pt x="532589" y="36406"/>
                    <a:pt x="530930" y="36919"/>
                    <a:pt x="528638" y="36919"/>
                  </a:cubicBezTo>
                  <a:lnTo>
                    <a:pt x="478689" y="36919"/>
                  </a:lnTo>
                  <a:lnTo>
                    <a:pt x="478689" y="50854"/>
                  </a:lnTo>
                  <a:lnTo>
                    <a:pt x="513979" y="50854"/>
                  </a:lnTo>
                  <a:cubicBezTo>
                    <a:pt x="516271" y="50854"/>
                    <a:pt x="517930" y="51366"/>
                    <a:pt x="518956" y="52392"/>
                  </a:cubicBezTo>
                  <a:cubicBezTo>
                    <a:pt x="519981" y="53417"/>
                    <a:pt x="520494" y="55076"/>
                    <a:pt x="520494" y="57369"/>
                  </a:cubicBezTo>
                  <a:lnTo>
                    <a:pt x="520494" y="76733"/>
                  </a:lnTo>
                  <a:cubicBezTo>
                    <a:pt x="520494" y="79025"/>
                    <a:pt x="519981" y="80684"/>
                    <a:pt x="518956" y="81710"/>
                  </a:cubicBezTo>
                  <a:cubicBezTo>
                    <a:pt x="517930" y="82735"/>
                    <a:pt x="516271" y="83248"/>
                    <a:pt x="513979" y="83248"/>
                  </a:cubicBezTo>
                  <a:lnTo>
                    <a:pt x="478689" y="83248"/>
                  </a:lnTo>
                  <a:lnTo>
                    <a:pt x="478689" y="98812"/>
                  </a:lnTo>
                  <a:lnTo>
                    <a:pt x="528638" y="98812"/>
                  </a:lnTo>
                  <a:cubicBezTo>
                    <a:pt x="530930" y="98812"/>
                    <a:pt x="532589" y="99325"/>
                    <a:pt x="533615" y="100350"/>
                  </a:cubicBezTo>
                  <a:cubicBezTo>
                    <a:pt x="534640" y="101376"/>
                    <a:pt x="535153" y="103035"/>
                    <a:pt x="535153" y="105327"/>
                  </a:cubicBezTo>
                  <a:lnTo>
                    <a:pt x="535153" y="126501"/>
                  </a:lnTo>
                  <a:cubicBezTo>
                    <a:pt x="535153" y="128793"/>
                    <a:pt x="534640" y="130452"/>
                    <a:pt x="533615" y="131478"/>
                  </a:cubicBezTo>
                  <a:cubicBezTo>
                    <a:pt x="532589" y="132503"/>
                    <a:pt x="530930" y="133016"/>
                    <a:pt x="528638" y="133016"/>
                  </a:cubicBezTo>
                  <a:lnTo>
                    <a:pt x="444666" y="133016"/>
                  </a:lnTo>
                  <a:cubicBezTo>
                    <a:pt x="442373" y="133016"/>
                    <a:pt x="440714" y="132503"/>
                    <a:pt x="439689" y="131478"/>
                  </a:cubicBezTo>
                  <a:cubicBezTo>
                    <a:pt x="438663" y="130452"/>
                    <a:pt x="438150" y="128793"/>
                    <a:pt x="438150" y="126501"/>
                  </a:cubicBezTo>
                  <a:lnTo>
                    <a:pt x="438150" y="9229"/>
                  </a:lnTo>
                  <a:cubicBezTo>
                    <a:pt x="438150" y="6937"/>
                    <a:pt x="438663" y="5278"/>
                    <a:pt x="439689" y="4253"/>
                  </a:cubicBezTo>
                  <a:cubicBezTo>
                    <a:pt x="440714" y="3227"/>
                    <a:pt x="442373" y="2714"/>
                    <a:pt x="444666" y="2714"/>
                  </a:cubicBezTo>
                  <a:close/>
                  <a:moveTo>
                    <a:pt x="281112" y="2714"/>
                  </a:moveTo>
                  <a:lnTo>
                    <a:pt x="308982" y="2714"/>
                  </a:lnTo>
                  <a:cubicBezTo>
                    <a:pt x="311274" y="2714"/>
                    <a:pt x="312933" y="3227"/>
                    <a:pt x="313959" y="4253"/>
                  </a:cubicBezTo>
                  <a:cubicBezTo>
                    <a:pt x="314984" y="5278"/>
                    <a:pt x="315497" y="6937"/>
                    <a:pt x="315497" y="9229"/>
                  </a:cubicBezTo>
                  <a:lnTo>
                    <a:pt x="315497" y="75828"/>
                  </a:lnTo>
                  <a:lnTo>
                    <a:pt x="325994" y="53025"/>
                  </a:lnTo>
                  <a:cubicBezTo>
                    <a:pt x="326959" y="50974"/>
                    <a:pt x="328226" y="49526"/>
                    <a:pt x="329794" y="48682"/>
                  </a:cubicBezTo>
                  <a:cubicBezTo>
                    <a:pt x="331362" y="47837"/>
                    <a:pt x="333293" y="47415"/>
                    <a:pt x="335585" y="47415"/>
                  </a:cubicBezTo>
                  <a:lnTo>
                    <a:pt x="343186" y="47415"/>
                  </a:lnTo>
                  <a:cubicBezTo>
                    <a:pt x="345478" y="47415"/>
                    <a:pt x="347409" y="47837"/>
                    <a:pt x="348977" y="48682"/>
                  </a:cubicBezTo>
                  <a:cubicBezTo>
                    <a:pt x="350546" y="49526"/>
                    <a:pt x="351813" y="50974"/>
                    <a:pt x="352778" y="53025"/>
                  </a:cubicBezTo>
                  <a:lnTo>
                    <a:pt x="363274" y="75828"/>
                  </a:lnTo>
                  <a:lnTo>
                    <a:pt x="363274" y="9229"/>
                  </a:lnTo>
                  <a:cubicBezTo>
                    <a:pt x="363274" y="6937"/>
                    <a:pt x="363787" y="5278"/>
                    <a:pt x="364813" y="4253"/>
                  </a:cubicBezTo>
                  <a:cubicBezTo>
                    <a:pt x="365838" y="3227"/>
                    <a:pt x="367497" y="2714"/>
                    <a:pt x="369790" y="2714"/>
                  </a:cubicBezTo>
                  <a:lnTo>
                    <a:pt x="396755" y="2714"/>
                  </a:lnTo>
                  <a:cubicBezTo>
                    <a:pt x="399047" y="2714"/>
                    <a:pt x="400706" y="3227"/>
                    <a:pt x="401732" y="4253"/>
                  </a:cubicBezTo>
                  <a:cubicBezTo>
                    <a:pt x="402757" y="5278"/>
                    <a:pt x="403270" y="6937"/>
                    <a:pt x="403270" y="9229"/>
                  </a:cubicBezTo>
                  <a:lnTo>
                    <a:pt x="403270" y="79448"/>
                  </a:lnTo>
                  <a:cubicBezTo>
                    <a:pt x="403270" y="83308"/>
                    <a:pt x="403119" y="86898"/>
                    <a:pt x="402817" y="90216"/>
                  </a:cubicBezTo>
                  <a:cubicBezTo>
                    <a:pt x="402516" y="93534"/>
                    <a:pt x="401581" y="97424"/>
                    <a:pt x="400012" y="101889"/>
                  </a:cubicBezTo>
                  <a:lnTo>
                    <a:pt x="390964" y="126501"/>
                  </a:lnTo>
                  <a:cubicBezTo>
                    <a:pt x="390360" y="128311"/>
                    <a:pt x="389486" y="129849"/>
                    <a:pt x="388339" y="131116"/>
                  </a:cubicBezTo>
                  <a:cubicBezTo>
                    <a:pt x="387193" y="132383"/>
                    <a:pt x="385655" y="133016"/>
                    <a:pt x="383725" y="133016"/>
                  </a:cubicBezTo>
                  <a:lnTo>
                    <a:pt x="359655" y="133016"/>
                  </a:lnTo>
                  <a:cubicBezTo>
                    <a:pt x="357724" y="133016"/>
                    <a:pt x="355975" y="132594"/>
                    <a:pt x="354407" y="131749"/>
                  </a:cubicBezTo>
                  <a:cubicBezTo>
                    <a:pt x="352838" y="130905"/>
                    <a:pt x="351813" y="129517"/>
                    <a:pt x="351330" y="127587"/>
                  </a:cubicBezTo>
                  <a:lnTo>
                    <a:pt x="343005" y="98088"/>
                  </a:lnTo>
                  <a:cubicBezTo>
                    <a:pt x="342643" y="96882"/>
                    <a:pt x="342191" y="96067"/>
                    <a:pt x="341648" y="95645"/>
                  </a:cubicBezTo>
                  <a:cubicBezTo>
                    <a:pt x="341105" y="95223"/>
                    <a:pt x="340472" y="95011"/>
                    <a:pt x="339748" y="95011"/>
                  </a:cubicBezTo>
                  <a:lnTo>
                    <a:pt x="338119" y="95011"/>
                  </a:lnTo>
                  <a:cubicBezTo>
                    <a:pt x="337395" y="95011"/>
                    <a:pt x="336762" y="95223"/>
                    <a:pt x="336219" y="95645"/>
                  </a:cubicBezTo>
                  <a:cubicBezTo>
                    <a:pt x="335676" y="96067"/>
                    <a:pt x="335223" y="96882"/>
                    <a:pt x="334861" y="98088"/>
                  </a:cubicBezTo>
                  <a:lnTo>
                    <a:pt x="326356" y="127587"/>
                  </a:lnTo>
                  <a:cubicBezTo>
                    <a:pt x="325873" y="129397"/>
                    <a:pt x="324968" y="130754"/>
                    <a:pt x="323641" y="131659"/>
                  </a:cubicBezTo>
                  <a:cubicBezTo>
                    <a:pt x="322314" y="132564"/>
                    <a:pt x="320685" y="133016"/>
                    <a:pt x="318755" y="133016"/>
                  </a:cubicBezTo>
                  <a:lnTo>
                    <a:pt x="294866" y="133016"/>
                  </a:lnTo>
                  <a:cubicBezTo>
                    <a:pt x="292935" y="133016"/>
                    <a:pt x="291277" y="132413"/>
                    <a:pt x="289889" y="131206"/>
                  </a:cubicBezTo>
                  <a:cubicBezTo>
                    <a:pt x="288502" y="130000"/>
                    <a:pt x="287506" y="128432"/>
                    <a:pt x="286903" y="126501"/>
                  </a:cubicBezTo>
                  <a:lnTo>
                    <a:pt x="277854" y="101527"/>
                  </a:lnTo>
                  <a:cubicBezTo>
                    <a:pt x="276286" y="97063"/>
                    <a:pt x="275351" y="93172"/>
                    <a:pt x="275049" y="89854"/>
                  </a:cubicBezTo>
                  <a:cubicBezTo>
                    <a:pt x="274747" y="86536"/>
                    <a:pt x="274597" y="82946"/>
                    <a:pt x="274597" y="79086"/>
                  </a:cubicBezTo>
                  <a:lnTo>
                    <a:pt x="274597" y="9229"/>
                  </a:lnTo>
                  <a:cubicBezTo>
                    <a:pt x="274597" y="6937"/>
                    <a:pt x="275109" y="5278"/>
                    <a:pt x="276135" y="4253"/>
                  </a:cubicBezTo>
                  <a:cubicBezTo>
                    <a:pt x="277160" y="3227"/>
                    <a:pt x="278819" y="2714"/>
                    <a:pt x="281112" y="2714"/>
                  </a:cubicBezTo>
                  <a:close/>
                  <a:moveTo>
                    <a:pt x="6516" y="2714"/>
                  </a:moveTo>
                  <a:lnTo>
                    <a:pt x="61894" y="2714"/>
                  </a:lnTo>
                  <a:cubicBezTo>
                    <a:pt x="78302" y="2714"/>
                    <a:pt x="89523" y="5972"/>
                    <a:pt x="95555" y="12487"/>
                  </a:cubicBezTo>
                  <a:cubicBezTo>
                    <a:pt x="101588" y="19002"/>
                    <a:pt x="104604" y="27508"/>
                    <a:pt x="104604" y="38004"/>
                  </a:cubicBezTo>
                  <a:lnTo>
                    <a:pt x="104604" y="61169"/>
                  </a:lnTo>
                  <a:cubicBezTo>
                    <a:pt x="104604" y="71666"/>
                    <a:pt x="101588" y="80172"/>
                    <a:pt x="95555" y="86687"/>
                  </a:cubicBezTo>
                  <a:cubicBezTo>
                    <a:pt x="89523" y="93202"/>
                    <a:pt x="78302" y="96459"/>
                    <a:pt x="61894" y="96459"/>
                  </a:cubicBezTo>
                  <a:lnTo>
                    <a:pt x="41082" y="96459"/>
                  </a:lnTo>
                  <a:lnTo>
                    <a:pt x="41082" y="126501"/>
                  </a:lnTo>
                  <a:cubicBezTo>
                    <a:pt x="41082" y="128793"/>
                    <a:pt x="40569" y="130452"/>
                    <a:pt x="39543" y="131478"/>
                  </a:cubicBezTo>
                  <a:cubicBezTo>
                    <a:pt x="38518" y="132503"/>
                    <a:pt x="36859" y="133016"/>
                    <a:pt x="34567" y="133016"/>
                  </a:cubicBezTo>
                  <a:lnTo>
                    <a:pt x="6516" y="133016"/>
                  </a:lnTo>
                  <a:cubicBezTo>
                    <a:pt x="4223" y="133016"/>
                    <a:pt x="2564" y="132503"/>
                    <a:pt x="1539" y="131478"/>
                  </a:cubicBezTo>
                  <a:cubicBezTo>
                    <a:pt x="513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3" y="5278"/>
                    <a:pt x="1539" y="4253"/>
                  </a:cubicBezTo>
                  <a:cubicBezTo>
                    <a:pt x="2564" y="3227"/>
                    <a:pt x="4223" y="2714"/>
                    <a:pt x="6516" y="2714"/>
                  </a:cubicBezTo>
                  <a:close/>
                  <a:moveTo>
                    <a:pt x="882968" y="0"/>
                  </a:moveTo>
                  <a:cubicBezTo>
                    <a:pt x="894188" y="0"/>
                    <a:pt x="903448" y="905"/>
                    <a:pt x="910748" y="2714"/>
                  </a:cubicBezTo>
                  <a:cubicBezTo>
                    <a:pt x="918047" y="4524"/>
                    <a:pt x="923778" y="7058"/>
                    <a:pt x="927940" y="10315"/>
                  </a:cubicBezTo>
                  <a:cubicBezTo>
                    <a:pt x="932103" y="13573"/>
                    <a:pt x="934998" y="17464"/>
                    <a:pt x="936627" y="21988"/>
                  </a:cubicBezTo>
                  <a:cubicBezTo>
                    <a:pt x="938256" y="26512"/>
                    <a:pt x="939070" y="31550"/>
                    <a:pt x="939070" y="37100"/>
                  </a:cubicBezTo>
                  <a:lnTo>
                    <a:pt x="939070" y="98812"/>
                  </a:lnTo>
                  <a:cubicBezTo>
                    <a:pt x="939070" y="104362"/>
                    <a:pt x="938256" y="109399"/>
                    <a:pt x="936627" y="113923"/>
                  </a:cubicBezTo>
                  <a:cubicBezTo>
                    <a:pt x="934998" y="118448"/>
                    <a:pt x="932103" y="122309"/>
                    <a:pt x="927940" y="125506"/>
                  </a:cubicBezTo>
                  <a:cubicBezTo>
                    <a:pt x="923778" y="128703"/>
                    <a:pt x="918047" y="131206"/>
                    <a:pt x="910748" y="133016"/>
                  </a:cubicBezTo>
                  <a:cubicBezTo>
                    <a:pt x="903448" y="134826"/>
                    <a:pt x="894188" y="135731"/>
                    <a:pt x="882968" y="135731"/>
                  </a:cubicBezTo>
                  <a:cubicBezTo>
                    <a:pt x="871748" y="135731"/>
                    <a:pt x="862458" y="134826"/>
                    <a:pt x="855098" y="133016"/>
                  </a:cubicBezTo>
                  <a:cubicBezTo>
                    <a:pt x="847738" y="131206"/>
                    <a:pt x="841977" y="128703"/>
                    <a:pt x="837815" y="125506"/>
                  </a:cubicBezTo>
                  <a:cubicBezTo>
                    <a:pt x="833652" y="122309"/>
                    <a:pt x="830757" y="118448"/>
                    <a:pt x="829128" y="113923"/>
                  </a:cubicBezTo>
                  <a:cubicBezTo>
                    <a:pt x="827499" y="109399"/>
                    <a:pt x="826685" y="104362"/>
                    <a:pt x="826685" y="98812"/>
                  </a:cubicBezTo>
                  <a:lnTo>
                    <a:pt x="826685" y="37100"/>
                  </a:lnTo>
                  <a:cubicBezTo>
                    <a:pt x="826685" y="31550"/>
                    <a:pt x="827499" y="26512"/>
                    <a:pt x="829128" y="21988"/>
                  </a:cubicBezTo>
                  <a:cubicBezTo>
                    <a:pt x="830757" y="17464"/>
                    <a:pt x="833652" y="13573"/>
                    <a:pt x="837815" y="10315"/>
                  </a:cubicBezTo>
                  <a:cubicBezTo>
                    <a:pt x="841977" y="7058"/>
                    <a:pt x="847738" y="4524"/>
                    <a:pt x="855098" y="2714"/>
                  </a:cubicBezTo>
                  <a:cubicBezTo>
                    <a:pt x="862458" y="905"/>
                    <a:pt x="871748" y="0"/>
                    <a:pt x="882968" y="0"/>
                  </a:cubicBezTo>
                  <a:close/>
                  <a:moveTo>
                    <a:pt x="187643" y="0"/>
                  </a:moveTo>
                  <a:cubicBezTo>
                    <a:pt x="198863" y="0"/>
                    <a:pt x="208123" y="905"/>
                    <a:pt x="215423" y="2714"/>
                  </a:cubicBezTo>
                  <a:cubicBezTo>
                    <a:pt x="222722" y="4524"/>
                    <a:pt x="228453" y="7058"/>
                    <a:pt x="232615" y="10315"/>
                  </a:cubicBezTo>
                  <a:cubicBezTo>
                    <a:pt x="236778" y="13573"/>
                    <a:pt x="239673" y="17464"/>
                    <a:pt x="241302" y="21988"/>
                  </a:cubicBezTo>
                  <a:cubicBezTo>
                    <a:pt x="242931" y="26512"/>
                    <a:pt x="243745" y="31550"/>
                    <a:pt x="243745" y="37100"/>
                  </a:cubicBezTo>
                  <a:lnTo>
                    <a:pt x="243745" y="98812"/>
                  </a:lnTo>
                  <a:cubicBezTo>
                    <a:pt x="243745" y="104362"/>
                    <a:pt x="242931" y="109399"/>
                    <a:pt x="241302" y="113923"/>
                  </a:cubicBezTo>
                  <a:cubicBezTo>
                    <a:pt x="239673" y="118448"/>
                    <a:pt x="236778" y="122309"/>
                    <a:pt x="232615" y="125506"/>
                  </a:cubicBezTo>
                  <a:cubicBezTo>
                    <a:pt x="228453" y="128703"/>
                    <a:pt x="222722" y="131206"/>
                    <a:pt x="215423" y="133016"/>
                  </a:cubicBezTo>
                  <a:cubicBezTo>
                    <a:pt x="208123" y="134826"/>
                    <a:pt x="198863" y="135731"/>
                    <a:pt x="187643" y="135731"/>
                  </a:cubicBezTo>
                  <a:cubicBezTo>
                    <a:pt x="176422" y="135731"/>
                    <a:pt x="167132" y="134826"/>
                    <a:pt x="159773" y="133016"/>
                  </a:cubicBezTo>
                  <a:cubicBezTo>
                    <a:pt x="152413" y="131206"/>
                    <a:pt x="146652" y="128703"/>
                    <a:pt x="142490" y="125506"/>
                  </a:cubicBezTo>
                  <a:cubicBezTo>
                    <a:pt x="138327" y="122309"/>
                    <a:pt x="135432" y="118448"/>
                    <a:pt x="133803" y="113923"/>
                  </a:cubicBezTo>
                  <a:cubicBezTo>
                    <a:pt x="132174" y="109399"/>
                    <a:pt x="131360" y="104362"/>
                    <a:pt x="131360" y="98812"/>
                  </a:cubicBezTo>
                  <a:lnTo>
                    <a:pt x="131360" y="37100"/>
                  </a:lnTo>
                  <a:cubicBezTo>
                    <a:pt x="131360" y="31550"/>
                    <a:pt x="132174" y="26512"/>
                    <a:pt x="133803" y="21988"/>
                  </a:cubicBezTo>
                  <a:cubicBezTo>
                    <a:pt x="135432" y="17464"/>
                    <a:pt x="138327" y="13573"/>
                    <a:pt x="142490" y="10315"/>
                  </a:cubicBezTo>
                  <a:cubicBezTo>
                    <a:pt x="146652" y="7058"/>
                    <a:pt x="152413" y="4524"/>
                    <a:pt x="159773" y="2714"/>
                  </a:cubicBezTo>
                  <a:cubicBezTo>
                    <a:pt x="167132" y="905"/>
                    <a:pt x="176422" y="0"/>
                    <a:pt x="18764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91" name="TextBox 90">
              <a:extLst>
                <a:ext uri="{FF2B5EF4-FFF2-40B4-BE49-F238E27FC236}">
                  <a16:creationId xmlns:a16="http://schemas.microsoft.com/office/drawing/2014/main" id="{02ECF5D5-971A-44DA-8EB3-C9EC47B0A025}"/>
                </a:ext>
              </a:extLst>
            </p:cNvPr>
            <p:cNvSpPr txBox="1"/>
            <p:nvPr/>
          </p:nvSpPr>
          <p:spPr>
            <a:xfrm>
              <a:off x="5143876" y="6204446"/>
              <a:ext cx="1576273" cy="135731"/>
            </a:xfrm>
            <a:custGeom>
              <a:avLst/>
              <a:gdLst/>
              <a:ahLst/>
              <a:cxnLst/>
              <a:rect l="l" t="t" r="r" b="b"/>
              <a:pathLst>
                <a:path w="1576273" h="135731">
                  <a:moveTo>
                    <a:pt x="1252747" y="37280"/>
                  </a:moveTo>
                  <a:lnTo>
                    <a:pt x="1252747" y="98812"/>
                  </a:lnTo>
                  <a:lnTo>
                    <a:pt x="1274283" y="98812"/>
                  </a:lnTo>
                  <a:cubicBezTo>
                    <a:pt x="1277178" y="98812"/>
                    <a:pt x="1279320" y="98088"/>
                    <a:pt x="1280707" y="96640"/>
                  </a:cubicBezTo>
                  <a:cubicBezTo>
                    <a:pt x="1282095" y="95192"/>
                    <a:pt x="1282789" y="92960"/>
                    <a:pt x="1282789" y="89944"/>
                  </a:cubicBezTo>
                  <a:lnTo>
                    <a:pt x="1282789" y="45967"/>
                  </a:lnTo>
                  <a:cubicBezTo>
                    <a:pt x="1282789" y="42951"/>
                    <a:pt x="1282095" y="40749"/>
                    <a:pt x="1280707" y="39362"/>
                  </a:cubicBezTo>
                  <a:cubicBezTo>
                    <a:pt x="1279320" y="37974"/>
                    <a:pt x="1277178" y="37280"/>
                    <a:pt x="1274283" y="37280"/>
                  </a:cubicBezTo>
                  <a:close/>
                  <a:moveTo>
                    <a:pt x="332508" y="35290"/>
                  </a:moveTo>
                  <a:cubicBezTo>
                    <a:pt x="325993" y="35290"/>
                    <a:pt x="321831" y="36104"/>
                    <a:pt x="320021" y="37733"/>
                  </a:cubicBezTo>
                  <a:cubicBezTo>
                    <a:pt x="318211" y="39362"/>
                    <a:pt x="317306" y="41322"/>
                    <a:pt x="317306" y="43615"/>
                  </a:cubicBezTo>
                  <a:lnTo>
                    <a:pt x="317306" y="92297"/>
                  </a:lnTo>
                  <a:cubicBezTo>
                    <a:pt x="317306" y="94710"/>
                    <a:pt x="318211" y="96731"/>
                    <a:pt x="320021" y="98360"/>
                  </a:cubicBezTo>
                  <a:cubicBezTo>
                    <a:pt x="321831" y="99988"/>
                    <a:pt x="325993" y="100803"/>
                    <a:pt x="332508" y="100803"/>
                  </a:cubicBezTo>
                  <a:cubicBezTo>
                    <a:pt x="339023" y="100803"/>
                    <a:pt x="343186" y="99988"/>
                    <a:pt x="344995" y="98360"/>
                  </a:cubicBezTo>
                  <a:cubicBezTo>
                    <a:pt x="346805" y="96731"/>
                    <a:pt x="347710" y="94710"/>
                    <a:pt x="347710" y="92297"/>
                  </a:cubicBezTo>
                  <a:lnTo>
                    <a:pt x="347710" y="43615"/>
                  </a:lnTo>
                  <a:cubicBezTo>
                    <a:pt x="347710" y="41322"/>
                    <a:pt x="346805" y="39362"/>
                    <a:pt x="344995" y="37733"/>
                  </a:cubicBezTo>
                  <a:cubicBezTo>
                    <a:pt x="343186" y="36104"/>
                    <a:pt x="339023" y="35290"/>
                    <a:pt x="332508" y="35290"/>
                  </a:cubicBezTo>
                  <a:close/>
                  <a:moveTo>
                    <a:pt x="189633" y="35290"/>
                  </a:moveTo>
                  <a:cubicBezTo>
                    <a:pt x="183118" y="35290"/>
                    <a:pt x="178956" y="36104"/>
                    <a:pt x="177146" y="37733"/>
                  </a:cubicBezTo>
                  <a:cubicBezTo>
                    <a:pt x="175336" y="39362"/>
                    <a:pt x="174431" y="41322"/>
                    <a:pt x="174431" y="43615"/>
                  </a:cubicBezTo>
                  <a:lnTo>
                    <a:pt x="174431" y="92297"/>
                  </a:lnTo>
                  <a:cubicBezTo>
                    <a:pt x="174431" y="94710"/>
                    <a:pt x="175336" y="96731"/>
                    <a:pt x="177146" y="98360"/>
                  </a:cubicBezTo>
                  <a:cubicBezTo>
                    <a:pt x="178956" y="99988"/>
                    <a:pt x="183118" y="100803"/>
                    <a:pt x="189633" y="100803"/>
                  </a:cubicBezTo>
                  <a:cubicBezTo>
                    <a:pt x="196148" y="100803"/>
                    <a:pt x="200311" y="99988"/>
                    <a:pt x="202120" y="98360"/>
                  </a:cubicBezTo>
                  <a:cubicBezTo>
                    <a:pt x="203930" y="96731"/>
                    <a:pt x="204835" y="94710"/>
                    <a:pt x="204835" y="92297"/>
                  </a:cubicBezTo>
                  <a:lnTo>
                    <a:pt x="204835" y="43615"/>
                  </a:lnTo>
                  <a:cubicBezTo>
                    <a:pt x="204835" y="41322"/>
                    <a:pt x="203930" y="39362"/>
                    <a:pt x="202120" y="37733"/>
                  </a:cubicBezTo>
                  <a:cubicBezTo>
                    <a:pt x="200311" y="36104"/>
                    <a:pt x="196148" y="35290"/>
                    <a:pt x="189633" y="35290"/>
                  </a:cubicBezTo>
                  <a:close/>
                  <a:moveTo>
                    <a:pt x="1512570" y="2714"/>
                  </a:moveTo>
                  <a:lnTo>
                    <a:pt x="1563243" y="2714"/>
                  </a:lnTo>
                  <a:cubicBezTo>
                    <a:pt x="1565535" y="2714"/>
                    <a:pt x="1567194" y="3227"/>
                    <a:pt x="1568220" y="4253"/>
                  </a:cubicBezTo>
                  <a:cubicBezTo>
                    <a:pt x="1569245" y="5278"/>
                    <a:pt x="1569758" y="6937"/>
                    <a:pt x="1569758" y="9229"/>
                  </a:cubicBezTo>
                  <a:lnTo>
                    <a:pt x="1569758" y="30765"/>
                  </a:lnTo>
                  <a:cubicBezTo>
                    <a:pt x="1569758" y="33058"/>
                    <a:pt x="1569245" y="34717"/>
                    <a:pt x="1568220" y="35742"/>
                  </a:cubicBezTo>
                  <a:cubicBezTo>
                    <a:pt x="1567194" y="36768"/>
                    <a:pt x="1565535" y="37280"/>
                    <a:pt x="1563243" y="37280"/>
                  </a:cubicBezTo>
                  <a:lnTo>
                    <a:pt x="1521076" y="37280"/>
                  </a:lnTo>
                  <a:cubicBezTo>
                    <a:pt x="1519507" y="37280"/>
                    <a:pt x="1518301" y="37793"/>
                    <a:pt x="1517456" y="38819"/>
                  </a:cubicBezTo>
                  <a:cubicBezTo>
                    <a:pt x="1516612" y="39844"/>
                    <a:pt x="1516189" y="41141"/>
                    <a:pt x="1516189" y="42710"/>
                  </a:cubicBezTo>
                  <a:cubicBezTo>
                    <a:pt x="1516189" y="44278"/>
                    <a:pt x="1516612" y="45605"/>
                    <a:pt x="1517456" y="46691"/>
                  </a:cubicBezTo>
                  <a:cubicBezTo>
                    <a:pt x="1518301" y="47777"/>
                    <a:pt x="1519507" y="48380"/>
                    <a:pt x="1521076" y="48501"/>
                  </a:cubicBezTo>
                  <a:lnTo>
                    <a:pt x="1548041" y="52120"/>
                  </a:lnTo>
                  <a:cubicBezTo>
                    <a:pt x="1556486" y="53327"/>
                    <a:pt x="1563303" y="56102"/>
                    <a:pt x="1568491" y="60445"/>
                  </a:cubicBezTo>
                  <a:cubicBezTo>
                    <a:pt x="1573679" y="64789"/>
                    <a:pt x="1576273" y="72028"/>
                    <a:pt x="1576273" y="82162"/>
                  </a:cubicBezTo>
                  <a:lnTo>
                    <a:pt x="1576273" y="101165"/>
                  </a:lnTo>
                  <a:cubicBezTo>
                    <a:pt x="1576273" y="111420"/>
                    <a:pt x="1572925" y="119292"/>
                    <a:pt x="1566229" y="124782"/>
                  </a:cubicBezTo>
                  <a:cubicBezTo>
                    <a:pt x="1559533" y="130271"/>
                    <a:pt x="1550394" y="133016"/>
                    <a:pt x="1538811" y="133016"/>
                  </a:cubicBezTo>
                  <a:lnTo>
                    <a:pt x="1481623" y="133016"/>
                  </a:lnTo>
                  <a:cubicBezTo>
                    <a:pt x="1479331" y="133016"/>
                    <a:pt x="1477672" y="132503"/>
                    <a:pt x="1476646" y="131478"/>
                  </a:cubicBezTo>
                  <a:cubicBezTo>
                    <a:pt x="1475621" y="130452"/>
                    <a:pt x="1475108" y="128793"/>
                    <a:pt x="1475108" y="126501"/>
                  </a:cubicBezTo>
                  <a:lnTo>
                    <a:pt x="1475108" y="105327"/>
                  </a:lnTo>
                  <a:cubicBezTo>
                    <a:pt x="1475108" y="103035"/>
                    <a:pt x="1475621" y="101376"/>
                    <a:pt x="1476646" y="100350"/>
                  </a:cubicBezTo>
                  <a:cubicBezTo>
                    <a:pt x="1477672" y="99325"/>
                    <a:pt x="1479331" y="98812"/>
                    <a:pt x="1481623" y="98812"/>
                  </a:cubicBezTo>
                  <a:lnTo>
                    <a:pt x="1530305" y="98812"/>
                  </a:lnTo>
                  <a:cubicBezTo>
                    <a:pt x="1531874" y="98812"/>
                    <a:pt x="1533050" y="98299"/>
                    <a:pt x="1533834" y="97274"/>
                  </a:cubicBezTo>
                  <a:cubicBezTo>
                    <a:pt x="1534619" y="96248"/>
                    <a:pt x="1535011" y="95011"/>
                    <a:pt x="1535011" y="93564"/>
                  </a:cubicBezTo>
                  <a:cubicBezTo>
                    <a:pt x="1535011" y="91513"/>
                    <a:pt x="1534619" y="90005"/>
                    <a:pt x="1533834" y="89039"/>
                  </a:cubicBezTo>
                  <a:cubicBezTo>
                    <a:pt x="1533050" y="88074"/>
                    <a:pt x="1531874" y="87531"/>
                    <a:pt x="1530305" y="87411"/>
                  </a:cubicBezTo>
                  <a:lnTo>
                    <a:pt x="1503159" y="83610"/>
                  </a:lnTo>
                  <a:cubicBezTo>
                    <a:pt x="1494714" y="82404"/>
                    <a:pt x="1487927" y="79629"/>
                    <a:pt x="1482799" y="75285"/>
                  </a:cubicBezTo>
                  <a:cubicBezTo>
                    <a:pt x="1477672" y="70942"/>
                    <a:pt x="1475108" y="63703"/>
                    <a:pt x="1475108" y="53568"/>
                  </a:cubicBezTo>
                  <a:lnTo>
                    <a:pt x="1475108" y="34566"/>
                  </a:lnTo>
                  <a:cubicBezTo>
                    <a:pt x="1475108" y="24311"/>
                    <a:pt x="1478426" y="16438"/>
                    <a:pt x="1485062" y="10949"/>
                  </a:cubicBezTo>
                  <a:cubicBezTo>
                    <a:pt x="1491697" y="5459"/>
                    <a:pt x="1500867" y="2714"/>
                    <a:pt x="1512570" y="2714"/>
                  </a:cubicBezTo>
                  <a:close/>
                  <a:moveTo>
                    <a:pt x="1361056" y="2714"/>
                  </a:moveTo>
                  <a:lnTo>
                    <a:pt x="1445028" y="2714"/>
                  </a:lnTo>
                  <a:cubicBezTo>
                    <a:pt x="1447320" y="2714"/>
                    <a:pt x="1448979" y="3227"/>
                    <a:pt x="1450005" y="4253"/>
                  </a:cubicBezTo>
                  <a:cubicBezTo>
                    <a:pt x="1451030" y="5278"/>
                    <a:pt x="1451543" y="6937"/>
                    <a:pt x="1451543" y="9229"/>
                  </a:cubicBezTo>
                  <a:lnTo>
                    <a:pt x="1451543" y="30403"/>
                  </a:lnTo>
                  <a:cubicBezTo>
                    <a:pt x="1451543" y="32696"/>
                    <a:pt x="1451030" y="34355"/>
                    <a:pt x="1450005" y="35380"/>
                  </a:cubicBezTo>
                  <a:cubicBezTo>
                    <a:pt x="1448979" y="36406"/>
                    <a:pt x="1447320" y="36919"/>
                    <a:pt x="1445028" y="36919"/>
                  </a:cubicBezTo>
                  <a:lnTo>
                    <a:pt x="1395079" y="36919"/>
                  </a:lnTo>
                  <a:lnTo>
                    <a:pt x="1395079" y="50854"/>
                  </a:lnTo>
                  <a:lnTo>
                    <a:pt x="1430369" y="50854"/>
                  </a:lnTo>
                  <a:cubicBezTo>
                    <a:pt x="1432661" y="50854"/>
                    <a:pt x="1434320" y="51366"/>
                    <a:pt x="1435346" y="52392"/>
                  </a:cubicBezTo>
                  <a:cubicBezTo>
                    <a:pt x="1436371" y="53417"/>
                    <a:pt x="1436884" y="55076"/>
                    <a:pt x="1436884" y="57369"/>
                  </a:cubicBezTo>
                  <a:lnTo>
                    <a:pt x="1436884" y="76733"/>
                  </a:lnTo>
                  <a:cubicBezTo>
                    <a:pt x="1436884" y="79025"/>
                    <a:pt x="1436371" y="80684"/>
                    <a:pt x="1435346" y="81710"/>
                  </a:cubicBezTo>
                  <a:cubicBezTo>
                    <a:pt x="1434320" y="82735"/>
                    <a:pt x="1432661" y="83248"/>
                    <a:pt x="1430369" y="83248"/>
                  </a:cubicBezTo>
                  <a:lnTo>
                    <a:pt x="1395079" y="83248"/>
                  </a:lnTo>
                  <a:lnTo>
                    <a:pt x="1395079" y="98812"/>
                  </a:lnTo>
                  <a:lnTo>
                    <a:pt x="1445028" y="98812"/>
                  </a:lnTo>
                  <a:cubicBezTo>
                    <a:pt x="1447320" y="98812"/>
                    <a:pt x="1448979" y="99325"/>
                    <a:pt x="1450005" y="100350"/>
                  </a:cubicBezTo>
                  <a:cubicBezTo>
                    <a:pt x="1451030" y="101376"/>
                    <a:pt x="1451543" y="103035"/>
                    <a:pt x="1451543" y="105327"/>
                  </a:cubicBezTo>
                  <a:lnTo>
                    <a:pt x="1451543" y="126501"/>
                  </a:lnTo>
                  <a:cubicBezTo>
                    <a:pt x="1451543" y="128793"/>
                    <a:pt x="1451030" y="130452"/>
                    <a:pt x="1450005" y="131478"/>
                  </a:cubicBezTo>
                  <a:cubicBezTo>
                    <a:pt x="1448979" y="132503"/>
                    <a:pt x="1447320" y="133016"/>
                    <a:pt x="1445028" y="133016"/>
                  </a:cubicBezTo>
                  <a:lnTo>
                    <a:pt x="1361056" y="133016"/>
                  </a:lnTo>
                  <a:cubicBezTo>
                    <a:pt x="1358763" y="133016"/>
                    <a:pt x="1357104" y="132503"/>
                    <a:pt x="1356079" y="131478"/>
                  </a:cubicBezTo>
                  <a:cubicBezTo>
                    <a:pt x="1355053" y="130452"/>
                    <a:pt x="1354541" y="128793"/>
                    <a:pt x="1354541" y="126501"/>
                  </a:cubicBezTo>
                  <a:lnTo>
                    <a:pt x="1354541" y="9229"/>
                  </a:lnTo>
                  <a:cubicBezTo>
                    <a:pt x="1354541" y="6937"/>
                    <a:pt x="1355053" y="5278"/>
                    <a:pt x="1356079" y="4253"/>
                  </a:cubicBezTo>
                  <a:cubicBezTo>
                    <a:pt x="1357104" y="3227"/>
                    <a:pt x="1358763" y="2714"/>
                    <a:pt x="1361056" y="2714"/>
                  </a:cubicBezTo>
                  <a:close/>
                  <a:moveTo>
                    <a:pt x="1218181" y="2714"/>
                  </a:moveTo>
                  <a:lnTo>
                    <a:pt x="1279169" y="2714"/>
                  </a:lnTo>
                  <a:cubicBezTo>
                    <a:pt x="1294250" y="2714"/>
                    <a:pt x="1305441" y="5731"/>
                    <a:pt x="1312740" y="11763"/>
                  </a:cubicBezTo>
                  <a:cubicBezTo>
                    <a:pt x="1320039" y="17795"/>
                    <a:pt x="1323689" y="27086"/>
                    <a:pt x="1323689" y="39633"/>
                  </a:cubicBezTo>
                  <a:lnTo>
                    <a:pt x="1323689" y="96097"/>
                  </a:lnTo>
                  <a:cubicBezTo>
                    <a:pt x="1323689" y="108645"/>
                    <a:pt x="1320039" y="117935"/>
                    <a:pt x="1312740" y="123967"/>
                  </a:cubicBezTo>
                  <a:cubicBezTo>
                    <a:pt x="1305441" y="130000"/>
                    <a:pt x="1294250" y="133016"/>
                    <a:pt x="1279169" y="133016"/>
                  </a:cubicBezTo>
                  <a:lnTo>
                    <a:pt x="1218181" y="133016"/>
                  </a:lnTo>
                  <a:cubicBezTo>
                    <a:pt x="1215888" y="133016"/>
                    <a:pt x="1214229" y="132503"/>
                    <a:pt x="1213204" y="131478"/>
                  </a:cubicBezTo>
                  <a:cubicBezTo>
                    <a:pt x="1212178" y="130452"/>
                    <a:pt x="1211666" y="128793"/>
                    <a:pt x="1211666" y="126501"/>
                  </a:cubicBezTo>
                  <a:lnTo>
                    <a:pt x="1211666" y="9229"/>
                  </a:lnTo>
                  <a:cubicBezTo>
                    <a:pt x="1211666" y="6937"/>
                    <a:pt x="1212178" y="5278"/>
                    <a:pt x="1213204" y="4253"/>
                  </a:cubicBezTo>
                  <a:cubicBezTo>
                    <a:pt x="1214229" y="3227"/>
                    <a:pt x="1215888" y="2714"/>
                    <a:pt x="1218181" y="2714"/>
                  </a:cubicBezTo>
                  <a:close/>
                  <a:moveTo>
                    <a:pt x="1100985" y="2714"/>
                  </a:moveTo>
                  <a:lnTo>
                    <a:pt x="1178080" y="2714"/>
                  </a:lnTo>
                  <a:cubicBezTo>
                    <a:pt x="1180373" y="2714"/>
                    <a:pt x="1182032" y="3227"/>
                    <a:pt x="1183057" y="4253"/>
                  </a:cubicBezTo>
                  <a:cubicBezTo>
                    <a:pt x="1184083" y="5278"/>
                    <a:pt x="1184595" y="6937"/>
                    <a:pt x="1184595" y="9229"/>
                  </a:cubicBezTo>
                  <a:lnTo>
                    <a:pt x="1184595" y="31127"/>
                  </a:lnTo>
                  <a:cubicBezTo>
                    <a:pt x="1184595" y="33420"/>
                    <a:pt x="1184083" y="35079"/>
                    <a:pt x="1183057" y="36104"/>
                  </a:cubicBezTo>
                  <a:cubicBezTo>
                    <a:pt x="1182032" y="37130"/>
                    <a:pt x="1180373" y="37642"/>
                    <a:pt x="1178080" y="37642"/>
                  </a:cubicBezTo>
                  <a:lnTo>
                    <a:pt x="1160526" y="37642"/>
                  </a:lnTo>
                  <a:lnTo>
                    <a:pt x="1160526" y="98450"/>
                  </a:lnTo>
                  <a:lnTo>
                    <a:pt x="1178080" y="98450"/>
                  </a:lnTo>
                  <a:cubicBezTo>
                    <a:pt x="1180373" y="98450"/>
                    <a:pt x="1182032" y="98963"/>
                    <a:pt x="1183057" y="99988"/>
                  </a:cubicBezTo>
                  <a:cubicBezTo>
                    <a:pt x="1184083" y="101014"/>
                    <a:pt x="1184595" y="102673"/>
                    <a:pt x="1184595" y="104965"/>
                  </a:cubicBezTo>
                  <a:lnTo>
                    <a:pt x="1184595" y="126501"/>
                  </a:lnTo>
                  <a:cubicBezTo>
                    <a:pt x="1184595" y="128793"/>
                    <a:pt x="1184083" y="130452"/>
                    <a:pt x="1183057" y="131478"/>
                  </a:cubicBezTo>
                  <a:cubicBezTo>
                    <a:pt x="1182032" y="132503"/>
                    <a:pt x="1180373" y="133016"/>
                    <a:pt x="1178080" y="133016"/>
                  </a:cubicBezTo>
                  <a:lnTo>
                    <a:pt x="1100985" y="133016"/>
                  </a:lnTo>
                  <a:cubicBezTo>
                    <a:pt x="1098693" y="133016"/>
                    <a:pt x="1097034" y="132503"/>
                    <a:pt x="1096008" y="131478"/>
                  </a:cubicBezTo>
                  <a:cubicBezTo>
                    <a:pt x="1094983" y="130452"/>
                    <a:pt x="1094470" y="128793"/>
                    <a:pt x="1094470" y="126501"/>
                  </a:cubicBezTo>
                  <a:lnTo>
                    <a:pt x="1094470" y="104965"/>
                  </a:lnTo>
                  <a:cubicBezTo>
                    <a:pt x="1094470" y="102673"/>
                    <a:pt x="1094983" y="101014"/>
                    <a:pt x="1096008" y="99988"/>
                  </a:cubicBezTo>
                  <a:cubicBezTo>
                    <a:pt x="1097034" y="98963"/>
                    <a:pt x="1098693" y="98450"/>
                    <a:pt x="1100985" y="98450"/>
                  </a:cubicBezTo>
                  <a:lnTo>
                    <a:pt x="1118901" y="98450"/>
                  </a:lnTo>
                  <a:lnTo>
                    <a:pt x="1118901" y="37642"/>
                  </a:lnTo>
                  <a:lnTo>
                    <a:pt x="1100985" y="37642"/>
                  </a:lnTo>
                  <a:cubicBezTo>
                    <a:pt x="1098693" y="37642"/>
                    <a:pt x="1097034" y="37130"/>
                    <a:pt x="1096008" y="36104"/>
                  </a:cubicBezTo>
                  <a:cubicBezTo>
                    <a:pt x="1094983" y="35079"/>
                    <a:pt x="1094470" y="33420"/>
                    <a:pt x="1094470" y="31127"/>
                  </a:cubicBezTo>
                  <a:lnTo>
                    <a:pt x="1094470" y="9229"/>
                  </a:lnTo>
                  <a:cubicBezTo>
                    <a:pt x="1094470" y="6937"/>
                    <a:pt x="1094983" y="5278"/>
                    <a:pt x="1096008" y="4253"/>
                  </a:cubicBezTo>
                  <a:cubicBezTo>
                    <a:pt x="1097034" y="3227"/>
                    <a:pt x="1098693" y="2714"/>
                    <a:pt x="1100985" y="2714"/>
                  </a:cubicBezTo>
                  <a:close/>
                  <a:moveTo>
                    <a:pt x="970531" y="2714"/>
                  </a:moveTo>
                  <a:lnTo>
                    <a:pt x="998582" y="2714"/>
                  </a:lnTo>
                  <a:cubicBezTo>
                    <a:pt x="1000874" y="2714"/>
                    <a:pt x="1002533" y="3227"/>
                    <a:pt x="1003558" y="4253"/>
                  </a:cubicBezTo>
                  <a:cubicBezTo>
                    <a:pt x="1004584" y="5278"/>
                    <a:pt x="1005097" y="6937"/>
                    <a:pt x="1005097" y="9229"/>
                  </a:cubicBezTo>
                  <a:lnTo>
                    <a:pt x="1005097" y="98812"/>
                  </a:lnTo>
                  <a:lnTo>
                    <a:pt x="1029890" y="98812"/>
                  </a:lnTo>
                  <a:lnTo>
                    <a:pt x="1029890" y="69494"/>
                  </a:lnTo>
                  <a:cubicBezTo>
                    <a:pt x="1029890" y="67202"/>
                    <a:pt x="1030403" y="65543"/>
                    <a:pt x="1031429" y="64517"/>
                  </a:cubicBezTo>
                  <a:cubicBezTo>
                    <a:pt x="1032454" y="63492"/>
                    <a:pt x="1034113" y="62979"/>
                    <a:pt x="1036405" y="62979"/>
                  </a:cubicBezTo>
                  <a:lnTo>
                    <a:pt x="1062647" y="62979"/>
                  </a:lnTo>
                  <a:cubicBezTo>
                    <a:pt x="1064939" y="62979"/>
                    <a:pt x="1066598" y="63492"/>
                    <a:pt x="1067624" y="64517"/>
                  </a:cubicBezTo>
                  <a:cubicBezTo>
                    <a:pt x="1068649" y="65543"/>
                    <a:pt x="1069162" y="67202"/>
                    <a:pt x="1069162" y="69494"/>
                  </a:cubicBezTo>
                  <a:lnTo>
                    <a:pt x="1069162" y="126501"/>
                  </a:lnTo>
                  <a:cubicBezTo>
                    <a:pt x="1069162" y="128793"/>
                    <a:pt x="1068649" y="130452"/>
                    <a:pt x="1067624" y="131478"/>
                  </a:cubicBezTo>
                  <a:cubicBezTo>
                    <a:pt x="1066598" y="132503"/>
                    <a:pt x="1064939" y="133016"/>
                    <a:pt x="1062647" y="133016"/>
                  </a:cubicBezTo>
                  <a:lnTo>
                    <a:pt x="970531" y="133016"/>
                  </a:lnTo>
                  <a:cubicBezTo>
                    <a:pt x="968238" y="133016"/>
                    <a:pt x="966579" y="132503"/>
                    <a:pt x="965554" y="131478"/>
                  </a:cubicBezTo>
                  <a:cubicBezTo>
                    <a:pt x="964528" y="130452"/>
                    <a:pt x="964015" y="128793"/>
                    <a:pt x="964015" y="126501"/>
                  </a:cubicBezTo>
                  <a:lnTo>
                    <a:pt x="964015" y="9229"/>
                  </a:lnTo>
                  <a:cubicBezTo>
                    <a:pt x="964015" y="6937"/>
                    <a:pt x="964528" y="5278"/>
                    <a:pt x="965554" y="4253"/>
                  </a:cubicBezTo>
                  <a:cubicBezTo>
                    <a:pt x="966579" y="3227"/>
                    <a:pt x="968238" y="2714"/>
                    <a:pt x="970531" y="2714"/>
                  </a:cubicBezTo>
                  <a:close/>
                  <a:moveTo>
                    <a:pt x="874395" y="2714"/>
                  </a:moveTo>
                  <a:lnTo>
                    <a:pt x="925068" y="2714"/>
                  </a:lnTo>
                  <a:cubicBezTo>
                    <a:pt x="927360" y="2714"/>
                    <a:pt x="929019" y="3227"/>
                    <a:pt x="930045" y="4253"/>
                  </a:cubicBezTo>
                  <a:cubicBezTo>
                    <a:pt x="931070" y="5278"/>
                    <a:pt x="931583" y="6937"/>
                    <a:pt x="931583" y="9229"/>
                  </a:cubicBezTo>
                  <a:lnTo>
                    <a:pt x="931583" y="30765"/>
                  </a:lnTo>
                  <a:cubicBezTo>
                    <a:pt x="931583" y="33058"/>
                    <a:pt x="931070" y="34717"/>
                    <a:pt x="930045" y="35742"/>
                  </a:cubicBezTo>
                  <a:cubicBezTo>
                    <a:pt x="929019" y="36768"/>
                    <a:pt x="927360" y="37280"/>
                    <a:pt x="925068" y="37280"/>
                  </a:cubicBezTo>
                  <a:lnTo>
                    <a:pt x="882901" y="37280"/>
                  </a:lnTo>
                  <a:cubicBezTo>
                    <a:pt x="881332" y="37280"/>
                    <a:pt x="880126" y="37793"/>
                    <a:pt x="879281" y="38819"/>
                  </a:cubicBezTo>
                  <a:cubicBezTo>
                    <a:pt x="878437" y="39844"/>
                    <a:pt x="878014" y="41141"/>
                    <a:pt x="878014" y="42710"/>
                  </a:cubicBezTo>
                  <a:cubicBezTo>
                    <a:pt x="878014" y="44278"/>
                    <a:pt x="878437" y="45605"/>
                    <a:pt x="879281" y="46691"/>
                  </a:cubicBezTo>
                  <a:cubicBezTo>
                    <a:pt x="880126" y="47777"/>
                    <a:pt x="881332" y="48380"/>
                    <a:pt x="882901" y="48501"/>
                  </a:cubicBezTo>
                  <a:lnTo>
                    <a:pt x="909866" y="52120"/>
                  </a:lnTo>
                  <a:cubicBezTo>
                    <a:pt x="918311" y="53327"/>
                    <a:pt x="925128" y="56102"/>
                    <a:pt x="930316" y="60445"/>
                  </a:cubicBezTo>
                  <a:cubicBezTo>
                    <a:pt x="935504" y="64789"/>
                    <a:pt x="938098" y="72028"/>
                    <a:pt x="938098" y="82162"/>
                  </a:cubicBezTo>
                  <a:lnTo>
                    <a:pt x="938098" y="101165"/>
                  </a:lnTo>
                  <a:cubicBezTo>
                    <a:pt x="938098" y="111420"/>
                    <a:pt x="934750" y="119292"/>
                    <a:pt x="928054" y="124782"/>
                  </a:cubicBezTo>
                  <a:cubicBezTo>
                    <a:pt x="921358" y="130271"/>
                    <a:pt x="912219" y="133016"/>
                    <a:pt x="900636" y="133016"/>
                  </a:cubicBezTo>
                  <a:lnTo>
                    <a:pt x="843448" y="133016"/>
                  </a:lnTo>
                  <a:cubicBezTo>
                    <a:pt x="841156" y="133016"/>
                    <a:pt x="839497" y="132503"/>
                    <a:pt x="838471" y="131478"/>
                  </a:cubicBezTo>
                  <a:cubicBezTo>
                    <a:pt x="837446" y="130452"/>
                    <a:pt x="836933" y="128793"/>
                    <a:pt x="836933" y="126501"/>
                  </a:cubicBezTo>
                  <a:lnTo>
                    <a:pt x="836933" y="105327"/>
                  </a:lnTo>
                  <a:cubicBezTo>
                    <a:pt x="836933" y="103035"/>
                    <a:pt x="837446" y="101376"/>
                    <a:pt x="838471" y="100350"/>
                  </a:cubicBezTo>
                  <a:cubicBezTo>
                    <a:pt x="839497" y="99325"/>
                    <a:pt x="841156" y="98812"/>
                    <a:pt x="843448" y="98812"/>
                  </a:cubicBezTo>
                  <a:lnTo>
                    <a:pt x="892130" y="98812"/>
                  </a:lnTo>
                  <a:cubicBezTo>
                    <a:pt x="893699" y="98812"/>
                    <a:pt x="894875" y="98299"/>
                    <a:pt x="895659" y="97274"/>
                  </a:cubicBezTo>
                  <a:cubicBezTo>
                    <a:pt x="896443" y="96248"/>
                    <a:pt x="896836" y="95011"/>
                    <a:pt x="896836" y="93564"/>
                  </a:cubicBezTo>
                  <a:cubicBezTo>
                    <a:pt x="896836" y="91513"/>
                    <a:pt x="896443" y="90005"/>
                    <a:pt x="895659" y="89039"/>
                  </a:cubicBezTo>
                  <a:cubicBezTo>
                    <a:pt x="894875" y="88074"/>
                    <a:pt x="893699" y="87531"/>
                    <a:pt x="892130" y="87411"/>
                  </a:cubicBezTo>
                  <a:lnTo>
                    <a:pt x="864984" y="83610"/>
                  </a:lnTo>
                  <a:cubicBezTo>
                    <a:pt x="856539" y="82404"/>
                    <a:pt x="849752" y="79629"/>
                    <a:pt x="844624" y="75285"/>
                  </a:cubicBezTo>
                  <a:cubicBezTo>
                    <a:pt x="839497" y="70942"/>
                    <a:pt x="836933" y="63703"/>
                    <a:pt x="836933" y="53568"/>
                  </a:cubicBezTo>
                  <a:lnTo>
                    <a:pt x="836933" y="34566"/>
                  </a:lnTo>
                  <a:cubicBezTo>
                    <a:pt x="836933" y="24311"/>
                    <a:pt x="840251" y="16438"/>
                    <a:pt x="846887" y="10949"/>
                  </a:cubicBezTo>
                  <a:cubicBezTo>
                    <a:pt x="853522" y="5459"/>
                    <a:pt x="862692" y="2714"/>
                    <a:pt x="874395" y="2714"/>
                  </a:cubicBezTo>
                  <a:close/>
                  <a:moveTo>
                    <a:pt x="694306" y="2714"/>
                  </a:moveTo>
                  <a:lnTo>
                    <a:pt x="778278" y="2714"/>
                  </a:lnTo>
                  <a:cubicBezTo>
                    <a:pt x="780570" y="2714"/>
                    <a:pt x="782229" y="3227"/>
                    <a:pt x="783255" y="4253"/>
                  </a:cubicBezTo>
                  <a:cubicBezTo>
                    <a:pt x="784280" y="5278"/>
                    <a:pt x="784793" y="6937"/>
                    <a:pt x="784793" y="9229"/>
                  </a:cubicBezTo>
                  <a:lnTo>
                    <a:pt x="784793" y="30403"/>
                  </a:lnTo>
                  <a:cubicBezTo>
                    <a:pt x="784793" y="32696"/>
                    <a:pt x="784280" y="34355"/>
                    <a:pt x="783255" y="35380"/>
                  </a:cubicBezTo>
                  <a:cubicBezTo>
                    <a:pt x="782229" y="36406"/>
                    <a:pt x="780570" y="36919"/>
                    <a:pt x="778278" y="36919"/>
                  </a:cubicBezTo>
                  <a:lnTo>
                    <a:pt x="728329" y="36919"/>
                  </a:lnTo>
                  <a:lnTo>
                    <a:pt x="728329" y="50854"/>
                  </a:lnTo>
                  <a:lnTo>
                    <a:pt x="763619" y="50854"/>
                  </a:lnTo>
                  <a:cubicBezTo>
                    <a:pt x="765911" y="50854"/>
                    <a:pt x="767570" y="51366"/>
                    <a:pt x="768596" y="52392"/>
                  </a:cubicBezTo>
                  <a:cubicBezTo>
                    <a:pt x="769621" y="53417"/>
                    <a:pt x="770134" y="55076"/>
                    <a:pt x="770134" y="57369"/>
                  </a:cubicBezTo>
                  <a:lnTo>
                    <a:pt x="770134" y="76733"/>
                  </a:lnTo>
                  <a:cubicBezTo>
                    <a:pt x="770134" y="79025"/>
                    <a:pt x="769621" y="80684"/>
                    <a:pt x="768596" y="81710"/>
                  </a:cubicBezTo>
                  <a:cubicBezTo>
                    <a:pt x="767570" y="82735"/>
                    <a:pt x="765911" y="83248"/>
                    <a:pt x="763619" y="83248"/>
                  </a:cubicBezTo>
                  <a:lnTo>
                    <a:pt x="728329" y="83248"/>
                  </a:lnTo>
                  <a:lnTo>
                    <a:pt x="728329" y="98812"/>
                  </a:lnTo>
                  <a:lnTo>
                    <a:pt x="778278" y="98812"/>
                  </a:lnTo>
                  <a:cubicBezTo>
                    <a:pt x="780570" y="98812"/>
                    <a:pt x="782229" y="99325"/>
                    <a:pt x="783255" y="100350"/>
                  </a:cubicBezTo>
                  <a:cubicBezTo>
                    <a:pt x="784280" y="101376"/>
                    <a:pt x="784793" y="103035"/>
                    <a:pt x="784793" y="105327"/>
                  </a:cubicBezTo>
                  <a:lnTo>
                    <a:pt x="784793" y="126501"/>
                  </a:lnTo>
                  <a:cubicBezTo>
                    <a:pt x="784793" y="128793"/>
                    <a:pt x="784280" y="130452"/>
                    <a:pt x="783255" y="131478"/>
                  </a:cubicBezTo>
                  <a:cubicBezTo>
                    <a:pt x="782229" y="132503"/>
                    <a:pt x="780570" y="133016"/>
                    <a:pt x="778278" y="133016"/>
                  </a:cubicBezTo>
                  <a:lnTo>
                    <a:pt x="694306" y="133016"/>
                  </a:lnTo>
                  <a:cubicBezTo>
                    <a:pt x="692013" y="133016"/>
                    <a:pt x="690354" y="132503"/>
                    <a:pt x="689329" y="131478"/>
                  </a:cubicBezTo>
                  <a:cubicBezTo>
                    <a:pt x="688303" y="130452"/>
                    <a:pt x="687790" y="128793"/>
                    <a:pt x="687790" y="126501"/>
                  </a:cubicBezTo>
                  <a:lnTo>
                    <a:pt x="687790" y="9229"/>
                  </a:lnTo>
                  <a:cubicBezTo>
                    <a:pt x="687790" y="6937"/>
                    <a:pt x="688303" y="5278"/>
                    <a:pt x="689329" y="4253"/>
                  </a:cubicBezTo>
                  <a:cubicBezTo>
                    <a:pt x="690354" y="3227"/>
                    <a:pt x="692013" y="2714"/>
                    <a:pt x="694306" y="2714"/>
                  </a:cubicBezTo>
                  <a:close/>
                  <a:moveTo>
                    <a:pt x="560956" y="2714"/>
                  </a:moveTo>
                  <a:lnTo>
                    <a:pt x="589007" y="2714"/>
                  </a:lnTo>
                  <a:cubicBezTo>
                    <a:pt x="591299" y="2714"/>
                    <a:pt x="592958" y="3227"/>
                    <a:pt x="593984" y="4253"/>
                  </a:cubicBezTo>
                  <a:cubicBezTo>
                    <a:pt x="595009" y="5278"/>
                    <a:pt x="595522" y="6937"/>
                    <a:pt x="595522" y="9229"/>
                  </a:cubicBezTo>
                  <a:lnTo>
                    <a:pt x="595522" y="98812"/>
                  </a:lnTo>
                  <a:lnTo>
                    <a:pt x="620315" y="98812"/>
                  </a:lnTo>
                  <a:lnTo>
                    <a:pt x="620315" y="69494"/>
                  </a:lnTo>
                  <a:cubicBezTo>
                    <a:pt x="620315" y="67202"/>
                    <a:pt x="620828" y="65543"/>
                    <a:pt x="621854" y="64517"/>
                  </a:cubicBezTo>
                  <a:cubicBezTo>
                    <a:pt x="622879" y="63492"/>
                    <a:pt x="624538" y="62979"/>
                    <a:pt x="626831" y="62979"/>
                  </a:cubicBezTo>
                  <a:lnTo>
                    <a:pt x="653072" y="62979"/>
                  </a:lnTo>
                  <a:cubicBezTo>
                    <a:pt x="655364" y="62979"/>
                    <a:pt x="657023" y="63492"/>
                    <a:pt x="658049" y="64517"/>
                  </a:cubicBezTo>
                  <a:cubicBezTo>
                    <a:pt x="659074" y="65543"/>
                    <a:pt x="659587" y="67202"/>
                    <a:pt x="659587" y="69494"/>
                  </a:cubicBezTo>
                  <a:lnTo>
                    <a:pt x="659587" y="126501"/>
                  </a:lnTo>
                  <a:cubicBezTo>
                    <a:pt x="659587" y="128793"/>
                    <a:pt x="659074" y="130452"/>
                    <a:pt x="658049" y="131478"/>
                  </a:cubicBezTo>
                  <a:cubicBezTo>
                    <a:pt x="657023" y="132503"/>
                    <a:pt x="655364" y="133016"/>
                    <a:pt x="653072" y="133016"/>
                  </a:cubicBezTo>
                  <a:lnTo>
                    <a:pt x="560956" y="133016"/>
                  </a:lnTo>
                  <a:cubicBezTo>
                    <a:pt x="558663" y="133016"/>
                    <a:pt x="557004" y="132503"/>
                    <a:pt x="555979" y="131478"/>
                  </a:cubicBezTo>
                  <a:cubicBezTo>
                    <a:pt x="554953" y="130452"/>
                    <a:pt x="554441" y="128793"/>
                    <a:pt x="554441" y="126501"/>
                  </a:cubicBezTo>
                  <a:lnTo>
                    <a:pt x="554441" y="9229"/>
                  </a:lnTo>
                  <a:cubicBezTo>
                    <a:pt x="554441" y="6937"/>
                    <a:pt x="554953" y="5278"/>
                    <a:pt x="555979" y="4253"/>
                  </a:cubicBezTo>
                  <a:cubicBezTo>
                    <a:pt x="557004" y="3227"/>
                    <a:pt x="558663" y="2714"/>
                    <a:pt x="560956" y="2714"/>
                  </a:cubicBezTo>
                  <a:close/>
                  <a:moveTo>
                    <a:pt x="463620" y="2714"/>
                  </a:moveTo>
                  <a:lnTo>
                    <a:pt x="508863" y="2714"/>
                  </a:lnTo>
                  <a:cubicBezTo>
                    <a:pt x="511156" y="2714"/>
                    <a:pt x="512815" y="3227"/>
                    <a:pt x="513840" y="4253"/>
                  </a:cubicBezTo>
                  <a:cubicBezTo>
                    <a:pt x="514866" y="5278"/>
                    <a:pt x="515379" y="6937"/>
                    <a:pt x="515379" y="9229"/>
                  </a:cubicBezTo>
                  <a:lnTo>
                    <a:pt x="515379" y="31127"/>
                  </a:lnTo>
                  <a:cubicBezTo>
                    <a:pt x="515379" y="33420"/>
                    <a:pt x="514866" y="35079"/>
                    <a:pt x="513840" y="36104"/>
                  </a:cubicBezTo>
                  <a:cubicBezTo>
                    <a:pt x="512815" y="37130"/>
                    <a:pt x="511156" y="37642"/>
                    <a:pt x="508863" y="37642"/>
                  </a:cubicBezTo>
                  <a:lnTo>
                    <a:pt x="471221" y="37642"/>
                  </a:lnTo>
                  <a:cubicBezTo>
                    <a:pt x="467480" y="37642"/>
                    <a:pt x="464706" y="38396"/>
                    <a:pt x="462896" y="39905"/>
                  </a:cubicBezTo>
                  <a:cubicBezTo>
                    <a:pt x="461086" y="41413"/>
                    <a:pt x="460181" y="43675"/>
                    <a:pt x="460181" y="46691"/>
                  </a:cubicBezTo>
                  <a:lnTo>
                    <a:pt x="460181" y="89944"/>
                  </a:lnTo>
                  <a:cubicBezTo>
                    <a:pt x="460181" y="92960"/>
                    <a:pt x="460875" y="95192"/>
                    <a:pt x="462262" y="96640"/>
                  </a:cubicBezTo>
                  <a:cubicBezTo>
                    <a:pt x="463650" y="98088"/>
                    <a:pt x="465731" y="98812"/>
                    <a:pt x="468506" y="98812"/>
                  </a:cubicBezTo>
                  <a:lnTo>
                    <a:pt x="486061" y="98812"/>
                  </a:lnTo>
                  <a:lnTo>
                    <a:pt x="486061" y="70580"/>
                  </a:lnTo>
                  <a:cubicBezTo>
                    <a:pt x="486061" y="68288"/>
                    <a:pt x="486573" y="66629"/>
                    <a:pt x="487599" y="65603"/>
                  </a:cubicBezTo>
                  <a:cubicBezTo>
                    <a:pt x="488624" y="64578"/>
                    <a:pt x="490283" y="64065"/>
                    <a:pt x="492576" y="64065"/>
                  </a:cubicBezTo>
                  <a:lnTo>
                    <a:pt x="520627" y="64065"/>
                  </a:lnTo>
                  <a:cubicBezTo>
                    <a:pt x="522919" y="64065"/>
                    <a:pt x="524578" y="64578"/>
                    <a:pt x="525604" y="65603"/>
                  </a:cubicBezTo>
                  <a:cubicBezTo>
                    <a:pt x="526629" y="66629"/>
                    <a:pt x="527142" y="68288"/>
                    <a:pt x="527142" y="70580"/>
                  </a:cubicBezTo>
                  <a:lnTo>
                    <a:pt x="527142" y="126501"/>
                  </a:lnTo>
                  <a:cubicBezTo>
                    <a:pt x="527142" y="128793"/>
                    <a:pt x="526629" y="130452"/>
                    <a:pt x="525604" y="131478"/>
                  </a:cubicBezTo>
                  <a:cubicBezTo>
                    <a:pt x="524578" y="132503"/>
                    <a:pt x="522919" y="133016"/>
                    <a:pt x="520627" y="133016"/>
                  </a:cubicBezTo>
                  <a:lnTo>
                    <a:pt x="463620" y="133016"/>
                  </a:lnTo>
                  <a:cubicBezTo>
                    <a:pt x="448538" y="133016"/>
                    <a:pt x="437348" y="130000"/>
                    <a:pt x="430049" y="123967"/>
                  </a:cubicBezTo>
                  <a:cubicBezTo>
                    <a:pt x="422749" y="117935"/>
                    <a:pt x="419100" y="108645"/>
                    <a:pt x="419100" y="96097"/>
                  </a:cubicBezTo>
                  <a:lnTo>
                    <a:pt x="419100" y="39633"/>
                  </a:lnTo>
                  <a:cubicBezTo>
                    <a:pt x="419100" y="27086"/>
                    <a:pt x="422749" y="17795"/>
                    <a:pt x="430049" y="11763"/>
                  </a:cubicBezTo>
                  <a:cubicBezTo>
                    <a:pt x="437348" y="5731"/>
                    <a:pt x="448538" y="2714"/>
                    <a:pt x="463620" y="2714"/>
                  </a:cubicBezTo>
                  <a:close/>
                  <a:moveTo>
                    <a:pt x="44520" y="2714"/>
                  </a:moveTo>
                  <a:lnTo>
                    <a:pt x="89763" y="2714"/>
                  </a:lnTo>
                  <a:cubicBezTo>
                    <a:pt x="92056" y="2714"/>
                    <a:pt x="93715" y="3227"/>
                    <a:pt x="94740" y="4253"/>
                  </a:cubicBezTo>
                  <a:cubicBezTo>
                    <a:pt x="95766" y="5278"/>
                    <a:pt x="96279" y="6937"/>
                    <a:pt x="96279" y="9229"/>
                  </a:cubicBezTo>
                  <a:lnTo>
                    <a:pt x="96279" y="31127"/>
                  </a:lnTo>
                  <a:cubicBezTo>
                    <a:pt x="96279" y="33420"/>
                    <a:pt x="95766" y="35079"/>
                    <a:pt x="94740" y="36104"/>
                  </a:cubicBezTo>
                  <a:cubicBezTo>
                    <a:pt x="93715" y="37130"/>
                    <a:pt x="92056" y="37642"/>
                    <a:pt x="89763" y="37642"/>
                  </a:cubicBezTo>
                  <a:lnTo>
                    <a:pt x="52121" y="37642"/>
                  </a:lnTo>
                  <a:cubicBezTo>
                    <a:pt x="48380" y="37642"/>
                    <a:pt x="45606" y="38396"/>
                    <a:pt x="43796" y="39905"/>
                  </a:cubicBezTo>
                  <a:cubicBezTo>
                    <a:pt x="41986" y="41413"/>
                    <a:pt x="41081" y="43675"/>
                    <a:pt x="41081" y="46691"/>
                  </a:cubicBezTo>
                  <a:lnTo>
                    <a:pt x="41081" y="89944"/>
                  </a:lnTo>
                  <a:cubicBezTo>
                    <a:pt x="41081" y="92960"/>
                    <a:pt x="41775" y="95192"/>
                    <a:pt x="43162" y="96640"/>
                  </a:cubicBezTo>
                  <a:cubicBezTo>
                    <a:pt x="44550" y="98088"/>
                    <a:pt x="46631" y="98812"/>
                    <a:pt x="49406" y="98812"/>
                  </a:cubicBezTo>
                  <a:lnTo>
                    <a:pt x="66961" y="98812"/>
                  </a:lnTo>
                  <a:lnTo>
                    <a:pt x="66961" y="70580"/>
                  </a:lnTo>
                  <a:cubicBezTo>
                    <a:pt x="66961" y="68288"/>
                    <a:pt x="67473" y="66629"/>
                    <a:pt x="68499" y="65603"/>
                  </a:cubicBezTo>
                  <a:cubicBezTo>
                    <a:pt x="69524" y="64578"/>
                    <a:pt x="71183" y="64065"/>
                    <a:pt x="73476" y="64065"/>
                  </a:cubicBezTo>
                  <a:lnTo>
                    <a:pt x="101527" y="64065"/>
                  </a:lnTo>
                  <a:cubicBezTo>
                    <a:pt x="103819" y="64065"/>
                    <a:pt x="105478" y="64578"/>
                    <a:pt x="106504" y="65603"/>
                  </a:cubicBezTo>
                  <a:cubicBezTo>
                    <a:pt x="107529" y="66629"/>
                    <a:pt x="108042" y="68288"/>
                    <a:pt x="108042" y="70580"/>
                  </a:cubicBezTo>
                  <a:lnTo>
                    <a:pt x="108042" y="126501"/>
                  </a:lnTo>
                  <a:cubicBezTo>
                    <a:pt x="108042" y="128793"/>
                    <a:pt x="107529" y="130452"/>
                    <a:pt x="106504" y="131478"/>
                  </a:cubicBezTo>
                  <a:cubicBezTo>
                    <a:pt x="105478" y="132503"/>
                    <a:pt x="103819" y="133016"/>
                    <a:pt x="101527" y="133016"/>
                  </a:cubicBezTo>
                  <a:lnTo>
                    <a:pt x="44520" y="133016"/>
                  </a:lnTo>
                  <a:cubicBezTo>
                    <a:pt x="29438" y="133016"/>
                    <a:pt x="18248" y="130000"/>
                    <a:pt x="10949" y="123967"/>
                  </a:cubicBezTo>
                  <a:cubicBezTo>
                    <a:pt x="3649" y="117935"/>
                    <a:pt x="0" y="108645"/>
                    <a:pt x="0" y="96097"/>
                  </a:cubicBezTo>
                  <a:lnTo>
                    <a:pt x="0" y="39633"/>
                  </a:lnTo>
                  <a:cubicBezTo>
                    <a:pt x="0" y="27086"/>
                    <a:pt x="3649" y="17795"/>
                    <a:pt x="10949" y="11763"/>
                  </a:cubicBezTo>
                  <a:cubicBezTo>
                    <a:pt x="18248" y="5731"/>
                    <a:pt x="29438" y="2714"/>
                    <a:pt x="44520" y="2714"/>
                  </a:cubicBezTo>
                  <a:close/>
                  <a:moveTo>
                    <a:pt x="332508" y="0"/>
                  </a:moveTo>
                  <a:cubicBezTo>
                    <a:pt x="343728" y="0"/>
                    <a:pt x="352988" y="905"/>
                    <a:pt x="360288" y="2714"/>
                  </a:cubicBezTo>
                  <a:cubicBezTo>
                    <a:pt x="367587" y="4524"/>
                    <a:pt x="373318" y="7058"/>
                    <a:pt x="377480" y="10315"/>
                  </a:cubicBezTo>
                  <a:cubicBezTo>
                    <a:pt x="381643" y="13573"/>
                    <a:pt x="384538" y="17464"/>
                    <a:pt x="386167" y="21988"/>
                  </a:cubicBezTo>
                  <a:cubicBezTo>
                    <a:pt x="387796" y="26512"/>
                    <a:pt x="388610" y="31550"/>
                    <a:pt x="388610" y="37100"/>
                  </a:cubicBezTo>
                  <a:lnTo>
                    <a:pt x="388610" y="98812"/>
                  </a:lnTo>
                  <a:cubicBezTo>
                    <a:pt x="388610" y="104362"/>
                    <a:pt x="387796" y="109399"/>
                    <a:pt x="386167" y="113923"/>
                  </a:cubicBezTo>
                  <a:cubicBezTo>
                    <a:pt x="384538" y="118448"/>
                    <a:pt x="381643" y="122309"/>
                    <a:pt x="377480" y="125506"/>
                  </a:cubicBezTo>
                  <a:cubicBezTo>
                    <a:pt x="373318" y="128703"/>
                    <a:pt x="367587" y="131206"/>
                    <a:pt x="360288" y="133016"/>
                  </a:cubicBezTo>
                  <a:cubicBezTo>
                    <a:pt x="352988" y="134826"/>
                    <a:pt x="343728" y="135731"/>
                    <a:pt x="332508" y="135731"/>
                  </a:cubicBezTo>
                  <a:cubicBezTo>
                    <a:pt x="321288" y="135731"/>
                    <a:pt x="311998" y="134826"/>
                    <a:pt x="304638" y="133016"/>
                  </a:cubicBezTo>
                  <a:cubicBezTo>
                    <a:pt x="297278" y="131206"/>
                    <a:pt x="291517" y="128703"/>
                    <a:pt x="287355" y="125506"/>
                  </a:cubicBezTo>
                  <a:cubicBezTo>
                    <a:pt x="283192" y="122309"/>
                    <a:pt x="280297" y="118448"/>
                    <a:pt x="278668" y="113923"/>
                  </a:cubicBezTo>
                  <a:cubicBezTo>
                    <a:pt x="277039" y="109399"/>
                    <a:pt x="276225" y="104362"/>
                    <a:pt x="276225" y="98812"/>
                  </a:cubicBezTo>
                  <a:lnTo>
                    <a:pt x="276225" y="37100"/>
                  </a:lnTo>
                  <a:cubicBezTo>
                    <a:pt x="276225" y="31550"/>
                    <a:pt x="277039" y="26512"/>
                    <a:pt x="278668" y="21988"/>
                  </a:cubicBezTo>
                  <a:cubicBezTo>
                    <a:pt x="280297" y="17464"/>
                    <a:pt x="283192" y="13573"/>
                    <a:pt x="287355" y="10315"/>
                  </a:cubicBezTo>
                  <a:cubicBezTo>
                    <a:pt x="291517" y="7058"/>
                    <a:pt x="297278" y="4524"/>
                    <a:pt x="304638" y="2714"/>
                  </a:cubicBezTo>
                  <a:cubicBezTo>
                    <a:pt x="311998" y="905"/>
                    <a:pt x="321288" y="0"/>
                    <a:pt x="332508" y="0"/>
                  </a:cubicBezTo>
                  <a:close/>
                  <a:moveTo>
                    <a:pt x="189633" y="0"/>
                  </a:moveTo>
                  <a:cubicBezTo>
                    <a:pt x="200854" y="0"/>
                    <a:pt x="210113" y="905"/>
                    <a:pt x="217413" y="2714"/>
                  </a:cubicBezTo>
                  <a:cubicBezTo>
                    <a:pt x="224712" y="4524"/>
                    <a:pt x="230443" y="7058"/>
                    <a:pt x="234605" y="10315"/>
                  </a:cubicBezTo>
                  <a:cubicBezTo>
                    <a:pt x="238768" y="13573"/>
                    <a:pt x="241663" y="17464"/>
                    <a:pt x="243292" y="21988"/>
                  </a:cubicBezTo>
                  <a:cubicBezTo>
                    <a:pt x="244921" y="26512"/>
                    <a:pt x="245735" y="31550"/>
                    <a:pt x="245735" y="37100"/>
                  </a:cubicBezTo>
                  <a:lnTo>
                    <a:pt x="245735" y="98812"/>
                  </a:lnTo>
                  <a:cubicBezTo>
                    <a:pt x="245735" y="104362"/>
                    <a:pt x="244921" y="109399"/>
                    <a:pt x="243292" y="113923"/>
                  </a:cubicBezTo>
                  <a:cubicBezTo>
                    <a:pt x="241663" y="118448"/>
                    <a:pt x="238768" y="122309"/>
                    <a:pt x="234605" y="125506"/>
                  </a:cubicBezTo>
                  <a:cubicBezTo>
                    <a:pt x="230443" y="128703"/>
                    <a:pt x="224712" y="131206"/>
                    <a:pt x="217413" y="133016"/>
                  </a:cubicBezTo>
                  <a:cubicBezTo>
                    <a:pt x="210113" y="134826"/>
                    <a:pt x="200854" y="135731"/>
                    <a:pt x="189633" y="135731"/>
                  </a:cubicBezTo>
                  <a:cubicBezTo>
                    <a:pt x="178413" y="135731"/>
                    <a:pt x="169123" y="134826"/>
                    <a:pt x="161763" y="133016"/>
                  </a:cubicBezTo>
                  <a:cubicBezTo>
                    <a:pt x="154403" y="131206"/>
                    <a:pt x="148642" y="128703"/>
                    <a:pt x="144480" y="125506"/>
                  </a:cubicBezTo>
                  <a:cubicBezTo>
                    <a:pt x="140317" y="122309"/>
                    <a:pt x="137422" y="118448"/>
                    <a:pt x="135793" y="113923"/>
                  </a:cubicBezTo>
                  <a:cubicBezTo>
                    <a:pt x="134164" y="109399"/>
                    <a:pt x="133350" y="104362"/>
                    <a:pt x="133350" y="98812"/>
                  </a:cubicBezTo>
                  <a:lnTo>
                    <a:pt x="133350" y="37100"/>
                  </a:lnTo>
                  <a:cubicBezTo>
                    <a:pt x="133350" y="31550"/>
                    <a:pt x="134164" y="26512"/>
                    <a:pt x="135793" y="21988"/>
                  </a:cubicBezTo>
                  <a:cubicBezTo>
                    <a:pt x="137422" y="17464"/>
                    <a:pt x="140317" y="13573"/>
                    <a:pt x="144480" y="10315"/>
                  </a:cubicBezTo>
                  <a:cubicBezTo>
                    <a:pt x="148642" y="7058"/>
                    <a:pt x="154403" y="4524"/>
                    <a:pt x="161763" y="2714"/>
                  </a:cubicBezTo>
                  <a:cubicBezTo>
                    <a:pt x="169123" y="905"/>
                    <a:pt x="178413" y="0"/>
                    <a:pt x="18963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94" name="TextBox 93">
              <a:extLst>
                <a:ext uri="{FF2B5EF4-FFF2-40B4-BE49-F238E27FC236}">
                  <a16:creationId xmlns:a16="http://schemas.microsoft.com/office/drawing/2014/main" id="{8AAC5247-6082-436B-BBAE-8D8AD4945243}"/>
                </a:ext>
              </a:extLst>
            </p:cNvPr>
            <p:cNvSpPr txBox="1"/>
            <p:nvPr/>
          </p:nvSpPr>
          <p:spPr>
            <a:xfrm>
              <a:off x="6982454" y="6204446"/>
              <a:ext cx="906627" cy="135731"/>
            </a:xfrm>
            <a:custGeom>
              <a:avLst/>
              <a:gdLst/>
              <a:ahLst/>
              <a:cxnLst/>
              <a:rect l="l" t="t" r="r" b="b"/>
              <a:pathLst>
                <a:path w="906627" h="135731">
                  <a:moveTo>
                    <a:pt x="597217" y="35290"/>
                  </a:moveTo>
                  <a:cubicBezTo>
                    <a:pt x="590702" y="35290"/>
                    <a:pt x="586539" y="36104"/>
                    <a:pt x="584730" y="37733"/>
                  </a:cubicBezTo>
                  <a:cubicBezTo>
                    <a:pt x="582920" y="39362"/>
                    <a:pt x="582015" y="41322"/>
                    <a:pt x="582015" y="43615"/>
                  </a:cubicBezTo>
                  <a:lnTo>
                    <a:pt x="582015" y="92297"/>
                  </a:lnTo>
                  <a:cubicBezTo>
                    <a:pt x="582015" y="94710"/>
                    <a:pt x="582920" y="96731"/>
                    <a:pt x="584730" y="98360"/>
                  </a:cubicBezTo>
                  <a:cubicBezTo>
                    <a:pt x="586539" y="99988"/>
                    <a:pt x="590702" y="100803"/>
                    <a:pt x="597217" y="100803"/>
                  </a:cubicBezTo>
                  <a:cubicBezTo>
                    <a:pt x="603732" y="100803"/>
                    <a:pt x="607895" y="99988"/>
                    <a:pt x="609704" y="98360"/>
                  </a:cubicBezTo>
                  <a:cubicBezTo>
                    <a:pt x="611514" y="96731"/>
                    <a:pt x="612419" y="94710"/>
                    <a:pt x="612419" y="92297"/>
                  </a:cubicBezTo>
                  <a:lnTo>
                    <a:pt x="612419" y="43615"/>
                  </a:lnTo>
                  <a:cubicBezTo>
                    <a:pt x="612419" y="41322"/>
                    <a:pt x="611514" y="39362"/>
                    <a:pt x="609704" y="37733"/>
                  </a:cubicBezTo>
                  <a:cubicBezTo>
                    <a:pt x="607895" y="36104"/>
                    <a:pt x="603732" y="35290"/>
                    <a:pt x="597217" y="35290"/>
                  </a:cubicBezTo>
                  <a:close/>
                  <a:moveTo>
                    <a:pt x="816140" y="2714"/>
                  </a:moveTo>
                  <a:lnTo>
                    <a:pt x="900112" y="2714"/>
                  </a:lnTo>
                  <a:cubicBezTo>
                    <a:pt x="902404" y="2714"/>
                    <a:pt x="904063" y="3227"/>
                    <a:pt x="905089" y="4253"/>
                  </a:cubicBezTo>
                  <a:cubicBezTo>
                    <a:pt x="906114" y="5278"/>
                    <a:pt x="906627" y="6937"/>
                    <a:pt x="906627" y="9229"/>
                  </a:cubicBezTo>
                  <a:lnTo>
                    <a:pt x="906627" y="30403"/>
                  </a:lnTo>
                  <a:cubicBezTo>
                    <a:pt x="906627" y="32696"/>
                    <a:pt x="906114" y="34355"/>
                    <a:pt x="905089" y="35380"/>
                  </a:cubicBezTo>
                  <a:cubicBezTo>
                    <a:pt x="904063" y="36406"/>
                    <a:pt x="902404" y="36919"/>
                    <a:pt x="900112" y="36919"/>
                  </a:cubicBezTo>
                  <a:lnTo>
                    <a:pt x="850163" y="36919"/>
                  </a:lnTo>
                  <a:lnTo>
                    <a:pt x="850163" y="50854"/>
                  </a:lnTo>
                  <a:lnTo>
                    <a:pt x="885453" y="50854"/>
                  </a:lnTo>
                  <a:cubicBezTo>
                    <a:pt x="887745" y="50854"/>
                    <a:pt x="889404" y="51366"/>
                    <a:pt x="890430" y="52392"/>
                  </a:cubicBezTo>
                  <a:cubicBezTo>
                    <a:pt x="891455" y="53417"/>
                    <a:pt x="891968" y="55076"/>
                    <a:pt x="891968" y="57369"/>
                  </a:cubicBezTo>
                  <a:lnTo>
                    <a:pt x="891968" y="76733"/>
                  </a:lnTo>
                  <a:cubicBezTo>
                    <a:pt x="891968" y="79025"/>
                    <a:pt x="891455" y="80684"/>
                    <a:pt x="890430" y="81710"/>
                  </a:cubicBezTo>
                  <a:cubicBezTo>
                    <a:pt x="889404" y="82735"/>
                    <a:pt x="887745" y="83248"/>
                    <a:pt x="885453" y="83248"/>
                  </a:cubicBezTo>
                  <a:lnTo>
                    <a:pt x="850163" y="83248"/>
                  </a:lnTo>
                  <a:lnTo>
                    <a:pt x="850163" y="98812"/>
                  </a:lnTo>
                  <a:lnTo>
                    <a:pt x="900112" y="98812"/>
                  </a:lnTo>
                  <a:cubicBezTo>
                    <a:pt x="902404" y="98812"/>
                    <a:pt x="904063" y="99325"/>
                    <a:pt x="905089" y="100350"/>
                  </a:cubicBezTo>
                  <a:cubicBezTo>
                    <a:pt x="906114" y="101376"/>
                    <a:pt x="906627" y="103035"/>
                    <a:pt x="906627" y="105327"/>
                  </a:cubicBezTo>
                  <a:lnTo>
                    <a:pt x="906627" y="126501"/>
                  </a:lnTo>
                  <a:cubicBezTo>
                    <a:pt x="906627" y="128793"/>
                    <a:pt x="906114" y="130452"/>
                    <a:pt x="905089" y="131478"/>
                  </a:cubicBezTo>
                  <a:cubicBezTo>
                    <a:pt x="904063" y="132503"/>
                    <a:pt x="902404" y="133016"/>
                    <a:pt x="900112" y="133016"/>
                  </a:cubicBezTo>
                  <a:lnTo>
                    <a:pt x="816140" y="133016"/>
                  </a:lnTo>
                  <a:cubicBezTo>
                    <a:pt x="813847" y="133016"/>
                    <a:pt x="812188" y="132503"/>
                    <a:pt x="811163" y="131478"/>
                  </a:cubicBezTo>
                  <a:cubicBezTo>
                    <a:pt x="810137" y="130452"/>
                    <a:pt x="809624" y="128793"/>
                    <a:pt x="809624" y="126501"/>
                  </a:cubicBezTo>
                  <a:lnTo>
                    <a:pt x="809624" y="9229"/>
                  </a:lnTo>
                  <a:cubicBezTo>
                    <a:pt x="809624" y="6937"/>
                    <a:pt x="810137" y="5278"/>
                    <a:pt x="811163" y="4253"/>
                  </a:cubicBezTo>
                  <a:cubicBezTo>
                    <a:pt x="812188" y="3227"/>
                    <a:pt x="813847" y="2714"/>
                    <a:pt x="816140" y="2714"/>
                  </a:cubicBezTo>
                  <a:close/>
                  <a:moveTo>
                    <a:pt x="684895" y="2714"/>
                  </a:moveTo>
                  <a:lnTo>
                    <a:pt x="780449" y="2714"/>
                  </a:lnTo>
                  <a:cubicBezTo>
                    <a:pt x="782742" y="2714"/>
                    <a:pt x="784401" y="3227"/>
                    <a:pt x="785426" y="4253"/>
                  </a:cubicBezTo>
                  <a:cubicBezTo>
                    <a:pt x="786452" y="5278"/>
                    <a:pt x="786964" y="6937"/>
                    <a:pt x="786964" y="9229"/>
                  </a:cubicBezTo>
                  <a:lnTo>
                    <a:pt x="786964" y="31127"/>
                  </a:lnTo>
                  <a:cubicBezTo>
                    <a:pt x="786964" y="33420"/>
                    <a:pt x="786452" y="35079"/>
                    <a:pt x="785426" y="36104"/>
                  </a:cubicBezTo>
                  <a:cubicBezTo>
                    <a:pt x="784401" y="37130"/>
                    <a:pt x="782742" y="37642"/>
                    <a:pt x="780449" y="37642"/>
                  </a:cubicBezTo>
                  <a:lnTo>
                    <a:pt x="753846" y="37642"/>
                  </a:lnTo>
                  <a:lnTo>
                    <a:pt x="753846" y="126501"/>
                  </a:lnTo>
                  <a:cubicBezTo>
                    <a:pt x="753846" y="128793"/>
                    <a:pt x="753333" y="130452"/>
                    <a:pt x="752308" y="131478"/>
                  </a:cubicBezTo>
                  <a:cubicBezTo>
                    <a:pt x="751282" y="132503"/>
                    <a:pt x="749623" y="133016"/>
                    <a:pt x="747331" y="133016"/>
                  </a:cubicBezTo>
                  <a:lnTo>
                    <a:pt x="718013" y="133016"/>
                  </a:lnTo>
                  <a:cubicBezTo>
                    <a:pt x="715721" y="133016"/>
                    <a:pt x="714062" y="132503"/>
                    <a:pt x="713036" y="131478"/>
                  </a:cubicBezTo>
                  <a:cubicBezTo>
                    <a:pt x="712011" y="130452"/>
                    <a:pt x="711498" y="128793"/>
                    <a:pt x="711498" y="126501"/>
                  </a:cubicBezTo>
                  <a:lnTo>
                    <a:pt x="711498" y="37642"/>
                  </a:lnTo>
                  <a:lnTo>
                    <a:pt x="684895" y="37642"/>
                  </a:lnTo>
                  <a:cubicBezTo>
                    <a:pt x="682602" y="37642"/>
                    <a:pt x="680943" y="37130"/>
                    <a:pt x="679918" y="36104"/>
                  </a:cubicBezTo>
                  <a:cubicBezTo>
                    <a:pt x="678892" y="35079"/>
                    <a:pt x="678379" y="33420"/>
                    <a:pt x="678379" y="31127"/>
                  </a:cubicBezTo>
                  <a:lnTo>
                    <a:pt x="678379" y="9229"/>
                  </a:lnTo>
                  <a:cubicBezTo>
                    <a:pt x="678379" y="6937"/>
                    <a:pt x="678892" y="5278"/>
                    <a:pt x="679918" y="4253"/>
                  </a:cubicBezTo>
                  <a:cubicBezTo>
                    <a:pt x="680943" y="3227"/>
                    <a:pt x="682602" y="2714"/>
                    <a:pt x="684895" y="2714"/>
                  </a:cubicBezTo>
                  <a:close/>
                  <a:moveTo>
                    <a:pt x="406565" y="2714"/>
                  </a:moveTo>
                  <a:lnTo>
                    <a:pt x="425386" y="2714"/>
                  </a:lnTo>
                  <a:cubicBezTo>
                    <a:pt x="427678" y="2714"/>
                    <a:pt x="429639" y="3076"/>
                    <a:pt x="431268" y="3800"/>
                  </a:cubicBezTo>
                  <a:cubicBezTo>
                    <a:pt x="432897" y="4524"/>
                    <a:pt x="434495" y="5791"/>
                    <a:pt x="436064" y="7601"/>
                  </a:cubicBezTo>
                  <a:lnTo>
                    <a:pt x="471173" y="47777"/>
                  </a:lnTo>
                  <a:lnTo>
                    <a:pt x="471173" y="9229"/>
                  </a:lnTo>
                  <a:cubicBezTo>
                    <a:pt x="471173" y="6937"/>
                    <a:pt x="471685" y="5278"/>
                    <a:pt x="472711" y="4253"/>
                  </a:cubicBezTo>
                  <a:cubicBezTo>
                    <a:pt x="473736" y="3227"/>
                    <a:pt x="475395" y="2714"/>
                    <a:pt x="477688" y="2714"/>
                  </a:cubicBezTo>
                  <a:lnTo>
                    <a:pt x="504834" y="2714"/>
                  </a:lnTo>
                  <a:cubicBezTo>
                    <a:pt x="507126" y="2714"/>
                    <a:pt x="508785" y="3227"/>
                    <a:pt x="509811" y="4253"/>
                  </a:cubicBezTo>
                  <a:cubicBezTo>
                    <a:pt x="510836" y="5278"/>
                    <a:pt x="511349" y="6937"/>
                    <a:pt x="511349" y="9229"/>
                  </a:cubicBezTo>
                  <a:lnTo>
                    <a:pt x="511349" y="126501"/>
                  </a:lnTo>
                  <a:cubicBezTo>
                    <a:pt x="511349" y="128793"/>
                    <a:pt x="510836" y="130452"/>
                    <a:pt x="509811" y="131478"/>
                  </a:cubicBezTo>
                  <a:cubicBezTo>
                    <a:pt x="508785" y="132503"/>
                    <a:pt x="507126" y="133016"/>
                    <a:pt x="504834" y="133016"/>
                  </a:cubicBezTo>
                  <a:lnTo>
                    <a:pt x="477688" y="133016"/>
                  </a:lnTo>
                  <a:cubicBezTo>
                    <a:pt x="475395" y="133016"/>
                    <a:pt x="473736" y="132503"/>
                    <a:pt x="472711" y="131478"/>
                  </a:cubicBezTo>
                  <a:cubicBezTo>
                    <a:pt x="471685" y="130452"/>
                    <a:pt x="471173" y="128793"/>
                    <a:pt x="471173" y="126501"/>
                  </a:cubicBezTo>
                  <a:lnTo>
                    <a:pt x="471173" y="104241"/>
                  </a:lnTo>
                  <a:lnTo>
                    <a:pt x="440226" y="66779"/>
                  </a:lnTo>
                  <a:lnTo>
                    <a:pt x="440226" y="126501"/>
                  </a:lnTo>
                  <a:cubicBezTo>
                    <a:pt x="440226" y="128793"/>
                    <a:pt x="439713" y="130452"/>
                    <a:pt x="438688" y="131478"/>
                  </a:cubicBezTo>
                  <a:cubicBezTo>
                    <a:pt x="437662" y="132503"/>
                    <a:pt x="436003" y="133016"/>
                    <a:pt x="433711" y="133016"/>
                  </a:cubicBezTo>
                  <a:lnTo>
                    <a:pt x="406565" y="133016"/>
                  </a:lnTo>
                  <a:cubicBezTo>
                    <a:pt x="404272" y="133016"/>
                    <a:pt x="402613" y="132503"/>
                    <a:pt x="401588" y="131478"/>
                  </a:cubicBezTo>
                  <a:cubicBezTo>
                    <a:pt x="400562" y="130452"/>
                    <a:pt x="400050" y="128793"/>
                    <a:pt x="400050" y="126501"/>
                  </a:cubicBezTo>
                  <a:lnTo>
                    <a:pt x="400050" y="9229"/>
                  </a:lnTo>
                  <a:cubicBezTo>
                    <a:pt x="400050" y="6937"/>
                    <a:pt x="400562" y="5278"/>
                    <a:pt x="401588" y="4253"/>
                  </a:cubicBezTo>
                  <a:cubicBezTo>
                    <a:pt x="402613" y="3227"/>
                    <a:pt x="404272" y="2714"/>
                    <a:pt x="406565" y="2714"/>
                  </a:cubicBezTo>
                  <a:close/>
                  <a:moveTo>
                    <a:pt x="268871" y="2714"/>
                  </a:moveTo>
                  <a:lnTo>
                    <a:pt x="296741" y="2714"/>
                  </a:lnTo>
                  <a:cubicBezTo>
                    <a:pt x="299034" y="2714"/>
                    <a:pt x="300693" y="3227"/>
                    <a:pt x="301718" y="4253"/>
                  </a:cubicBezTo>
                  <a:cubicBezTo>
                    <a:pt x="302744" y="5278"/>
                    <a:pt x="303256" y="6937"/>
                    <a:pt x="303256" y="9229"/>
                  </a:cubicBezTo>
                  <a:lnTo>
                    <a:pt x="303256" y="38909"/>
                  </a:lnTo>
                  <a:cubicBezTo>
                    <a:pt x="303256" y="40116"/>
                    <a:pt x="303317" y="41383"/>
                    <a:pt x="303437" y="42710"/>
                  </a:cubicBezTo>
                  <a:cubicBezTo>
                    <a:pt x="303558" y="44037"/>
                    <a:pt x="304041" y="45304"/>
                    <a:pt x="304885" y="46510"/>
                  </a:cubicBezTo>
                  <a:lnTo>
                    <a:pt x="313210" y="59540"/>
                  </a:lnTo>
                  <a:cubicBezTo>
                    <a:pt x="313813" y="60626"/>
                    <a:pt x="314447" y="61410"/>
                    <a:pt x="315110" y="61893"/>
                  </a:cubicBezTo>
                  <a:cubicBezTo>
                    <a:pt x="315774" y="62376"/>
                    <a:pt x="316588" y="62617"/>
                    <a:pt x="317553" y="62617"/>
                  </a:cubicBezTo>
                  <a:lnTo>
                    <a:pt x="319363" y="62617"/>
                  </a:lnTo>
                  <a:cubicBezTo>
                    <a:pt x="320328" y="62617"/>
                    <a:pt x="321143" y="62376"/>
                    <a:pt x="321806" y="61893"/>
                  </a:cubicBezTo>
                  <a:cubicBezTo>
                    <a:pt x="322470" y="61410"/>
                    <a:pt x="323103" y="60626"/>
                    <a:pt x="323707" y="59540"/>
                  </a:cubicBezTo>
                  <a:lnTo>
                    <a:pt x="332031" y="46510"/>
                  </a:lnTo>
                  <a:cubicBezTo>
                    <a:pt x="332876" y="45304"/>
                    <a:pt x="333359" y="44037"/>
                    <a:pt x="333479" y="42710"/>
                  </a:cubicBezTo>
                  <a:cubicBezTo>
                    <a:pt x="333600" y="41383"/>
                    <a:pt x="333660" y="40116"/>
                    <a:pt x="333660" y="38909"/>
                  </a:cubicBezTo>
                  <a:lnTo>
                    <a:pt x="333660" y="9229"/>
                  </a:lnTo>
                  <a:cubicBezTo>
                    <a:pt x="333660" y="6937"/>
                    <a:pt x="334173" y="5278"/>
                    <a:pt x="335199" y="4253"/>
                  </a:cubicBezTo>
                  <a:cubicBezTo>
                    <a:pt x="336224" y="3227"/>
                    <a:pt x="337883" y="2714"/>
                    <a:pt x="340175" y="2714"/>
                  </a:cubicBezTo>
                  <a:lnTo>
                    <a:pt x="367141" y="2714"/>
                  </a:lnTo>
                  <a:cubicBezTo>
                    <a:pt x="369433" y="2714"/>
                    <a:pt x="371092" y="3227"/>
                    <a:pt x="372117" y="4253"/>
                  </a:cubicBezTo>
                  <a:cubicBezTo>
                    <a:pt x="373143" y="5278"/>
                    <a:pt x="373656" y="6937"/>
                    <a:pt x="373656" y="9229"/>
                  </a:cubicBezTo>
                  <a:lnTo>
                    <a:pt x="373656" y="43977"/>
                  </a:lnTo>
                  <a:cubicBezTo>
                    <a:pt x="373656" y="49526"/>
                    <a:pt x="373173" y="53689"/>
                    <a:pt x="372208" y="56464"/>
                  </a:cubicBezTo>
                  <a:cubicBezTo>
                    <a:pt x="371243" y="59239"/>
                    <a:pt x="369433" y="62496"/>
                    <a:pt x="366779" y="66236"/>
                  </a:cubicBezTo>
                  <a:lnTo>
                    <a:pt x="339270" y="103517"/>
                  </a:lnTo>
                  <a:lnTo>
                    <a:pt x="339270" y="126501"/>
                  </a:lnTo>
                  <a:cubicBezTo>
                    <a:pt x="339270" y="128793"/>
                    <a:pt x="338758" y="130452"/>
                    <a:pt x="337732" y="131478"/>
                  </a:cubicBezTo>
                  <a:cubicBezTo>
                    <a:pt x="336707" y="132503"/>
                    <a:pt x="335048" y="133016"/>
                    <a:pt x="332755" y="133016"/>
                  </a:cubicBezTo>
                  <a:lnTo>
                    <a:pt x="303437" y="133016"/>
                  </a:lnTo>
                  <a:cubicBezTo>
                    <a:pt x="301145" y="133016"/>
                    <a:pt x="299486" y="132503"/>
                    <a:pt x="298461" y="131478"/>
                  </a:cubicBezTo>
                  <a:cubicBezTo>
                    <a:pt x="297435" y="130452"/>
                    <a:pt x="296922" y="128793"/>
                    <a:pt x="296922" y="126501"/>
                  </a:cubicBezTo>
                  <a:lnTo>
                    <a:pt x="296922" y="103336"/>
                  </a:lnTo>
                  <a:lnTo>
                    <a:pt x="269233" y="66236"/>
                  </a:lnTo>
                  <a:cubicBezTo>
                    <a:pt x="266458" y="62496"/>
                    <a:pt x="264618" y="59239"/>
                    <a:pt x="263713" y="56464"/>
                  </a:cubicBezTo>
                  <a:cubicBezTo>
                    <a:pt x="262809" y="53689"/>
                    <a:pt x="262356" y="49526"/>
                    <a:pt x="262356" y="43977"/>
                  </a:cubicBezTo>
                  <a:lnTo>
                    <a:pt x="262356" y="9229"/>
                  </a:lnTo>
                  <a:cubicBezTo>
                    <a:pt x="262356" y="6937"/>
                    <a:pt x="262869" y="5278"/>
                    <a:pt x="263894" y="4253"/>
                  </a:cubicBezTo>
                  <a:cubicBezTo>
                    <a:pt x="264920" y="3227"/>
                    <a:pt x="266579" y="2714"/>
                    <a:pt x="268871" y="2714"/>
                  </a:cubicBezTo>
                  <a:close/>
                  <a:moveTo>
                    <a:pt x="149390" y="2714"/>
                  </a:moveTo>
                  <a:lnTo>
                    <a:pt x="233362" y="2714"/>
                  </a:lnTo>
                  <a:cubicBezTo>
                    <a:pt x="235654" y="2714"/>
                    <a:pt x="237313" y="3227"/>
                    <a:pt x="238339" y="4253"/>
                  </a:cubicBezTo>
                  <a:cubicBezTo>
                    <a:pt x="239364" y="5278"/>
                    <a:pt x="239877" y="6937"/>
                    <a:pt x="239877" y="9229"/>
                  </a:cubicBezTo>
                  <a:lnTo>
                    <a:pt x="239877" y="30403"/>
                  </a:lnTo>
                  <a:cubicBezTo>
                    <a:pt x="239877" y="32696"/>
                    <a:pt x="239364" y="34355"/>
                    <a:pt x="238339" y="35380"/>
                  </a:cubicBezTo>
                  <a:cubicBezTo>
                    <a:pt x="237313" y="36406"/>
                    <a:pt x="235654" y="36919"/>
                    <a:pt x="233362" y="36919"/>
                  </a:cubicBezTo>
                  <a:lnTo>
                    <a:pt x="183413" y="36919"/>
                  </a:lnTo>
                  <a:lnTo>
                    <a:pt x="183413" y="50854"/>
                  </a:lnTo>
                  <a:lnTo>
                    <a:pt x="218703" y="50854"/>
                  </a:lnTo>
                  <a:cubicBezTo>
                    <a:pt x="220995" y="50854"/>
                    <a:pt x="222654" y="51366"/>
                    <a:pt x="223680" y="52392"/>
                  </a:cubicBezTo>
                  <a:cubicBezTo>
                    <a:pt x="224705" y="53417"/>
                    <a:pt x="225218" y="55076"/>
                    <a:pt x="225218" y="57369"/>
                  </a:cubicBezTo>
                  <a:lnTo>
                    <a:pt x="225218" y="76733"/>
                  </a:lnTo>
                  <a:cubicBezTo>
                    <a:pt x="225218" y="79025"/>
                    <a:pt x="224705" y="80684"/>
                    <a:pt x="223680" y="81710"/>
                  </a:cubicBezTo>
                  <a:cubicBezTo>
                    <a:pt x="222654" y="82735"/>
                    <a:pt x="220995" y="83248"/>
                    <a:pt x="218703" y="83248"/>
                  </a:cubicBezTo>
                  <a:lnTo>
                    <a:pt x="183413" y="83248"/>
                  </a:lnTo>
                  <a:lnTo>
                    <a:pt x="183413" y="98812"/>
                  </a:lnTo>
                  <a:lnTo>
                    <a:pt x="233362" y="98812"/>
                  </a:lnTo>
                  <a:cubicBezTo>
                    <a:pt x="235654" y="98812"/>
                    <a:pt x="237313" y="99325"/>
                    <a:pt x="238339" y="100350"/>
                  </a:cubicBezTo>
                  <a:cubicBezTo>
                    <a:pt x="239364" y="101376"/>
                    <a:pt x="239877" y="103035"/>
                    <a:pt x="239877" y="105327"/>
                  </a:cubicBezTo>
                  <a:lnTo>
                    <a:pt x="239877" y="126501"/>
                  </a:lnTo>
                  <a:cubicBezTo>
                    <a:pt x="239877" y="128793"/>
                    <a:pt x="239364" y="130452"/>
                    <a:pt x="238339" y="131478"/>
                  </a:cubicBezTo>
                  <a:cubicBezTo>
                    <a:pt x="237313" y="132503"/>
                    <a:pt x="235654" y="133016"/>
                    <a:pt x="233362" y="133016"/>
                  </a:cubicBezTo>
                  <a:lnTo>
                    <a:pt x="149390" y="133016"/>
                  </a:lnTo>
                  <a:cubicBezTo>
                    <a:pt x="147097" y="133016"/>
                    <a:pt x="145438" y="132503"/>
                    <a:pt x="144413" y="131478"/>
                  </a:cubicBezTo>
                  <a:cubicBezTo>
                    <a:pt x="143387" y="130452"/>
                    <a:pt x="142875" y="128793"/>
                    <a:pt x="142875" y="126501"/>
                  </a:cubicBezTo>
                  <a:lnTo>
                    <a:pt x="142875" y="9229"/>
                  </a:lnTo>
                  <a:cubicBezTo>
                    <a:pt x="142875" y="6937"/>
                    <a:pt x="143387" y="5278"/>
                    <a:pt x="144413" y="4253"/>
                  </a:cubicBezTo>
                  <a:cubicBezTo>
                    <a:pt x="145438" y="3227"/>
                    <a:pt x="147097" y="2714"/>
                    <a:pt x="149390" y="2714"/>
                  </a:cubicBezTo>
                  <a:close/>
                  <a:moveTo>
                    <a:pt x="6515" y="2714"/>
                  </a:moveTo>
                  <a:lnTo>
                    <a:pt x="34566" y="2714"/>
                  </a:lnTo>
                  <a:cubicBezTo>
                    <a:pt x="36858" y="2714"/>
                    <a:pt x="38517" y="3227"/>
                    <a:pt x="39543" y="4253"/>
                  </a:cubicBezTo>
                  <a:cubicBezTo>
                    <a:pt x="40568" y="5278"/>
                    <a:pt x="41081" y="6937"/>
                    <a:pt x="41081" y="9229"/>
                  </a:cubicBezTo>
                  <a:lnTo>
                    <a:pt x="41081" y="50854"/>
                  </a:lnTo>
                  <a:lnTo>
                    <a:pt x="48320" y="50854"/>
                  </a:lnTo>
                  <a:lnTo>
                    <a:pt x="66960" y="8686"/>
                  </a:lnTo>
                  <a:cubicBezTo>
                    <a:pt x="67805" y="6515"/>
                    <a:pt x="68951" y="4976"/>
                    <a:pt x="70399" y="4072"/>
                  </a:cubicBezTo>
                  <a:cubicBezTo>
                    <a:pt x="71847" y="3167"/>
                    <a:pt x="73717" y="2714"/>
                    <a:pt x="76009" y="2714"/>
                  </a:cubicBezTo>
                  <a:lnTo>
                    <a:pt x="103879" y="2714"/>
                  </a:lnTo>
                  <a:cubicBezTo>
                    <a:pt x="105930" y="2714"/>
                    <a:pt x="107318" y="3227"/>
                    <a:pt x="108042" y="4253"/>
                  </a:cubicBezTo>
                  <a:cubicBezTo>
                    <a:pt x="108765" y="5278"/>
                    <a:pt x="108705" y="6756"/>
                    <a:pt x="107861" y="8686"/>
                  </a:cubicBezTo>
                  <a:lnTo>
                    <a:pt x="89401" y="50854"/>
                  </a:lnTo>
                  <a:cubicBezTo>
                    <a:pt x="96158" y="51216"/>
                    <a:pt x="101557" y="53598"/>
                    <a:pt x="105598" y="58002"/>
                  </a:cubicBezTo>
                  <a:cubicBezTo>
                    <a:pt x="109640" y="62406"/>
                    <a:pt x="111661" y="68227"/>
                    <a:pt x="111661" y="75466"/>
                  </a:cubicBezTo>
                  <a:lnTo>
                    <a:pt x="111661" y="126501"/>
                  </a:lnTo>
                  <a:cubicBezTo>
                    <a:pt x="111661" y="128793"/>
                    <a:pt x="111148" y="130452"/>
                    <a:pt x="110123" y="131478"/>
                  </a:cubicBezTo>
                  <a:cubicBezTo>
                    <a:pt x="109097" y="132503"/>
                    <a:pt x="107438" y="133016"/>
                    <a:pt x="105146" y="133016"/>
                  </a:cubicBezTo>
                  <a:lnTo>
                    <a:pt x="77276" y="133016"/>
                  </a:lnTo>
                  <a:cubicBezTo>
                    <a:pt x="74984" y="133016"/>
                    <a:pt x="73325" y="132503"/>
                    <a:pt x="72299" y="131478"/>
                  </a:cubicBezTo>
                  <a:cubicBezTo>
                    <a:pt x="71274" y="130452"/>
                    <a:pt x="70761" y="128793"/>
                    <a:pt x="70761" y="126501"/>
                  </a:cubicBezTo>
                  <a:lnTo>
                    <a:pt x="70761" y="91211"/>
                  </a:lnTo>
                  <a:cubicBezTo>
                    <a:pt x="70761" y="89281"/>
                    <a:pt x="70278" y="87772"/>
                    <a:pt x="69313" y="86687"/>
                  </a:cubicBezTo>
                  <a:cubicBezTo>
                    <a:pt x="68348" y="85601"/>
                    <a:pt x="66900" y="85058"/>
                    <a:pt x="64970" y="85058"/>
                  </a:cubicBezTo>
                  <a:lnTo>
                    <a:pt x="41081" y="85058"/>
                  </a:lnTo>
                  <a:lnTo>
                    <a:pt x="41081" y="126501"/>
                  </a:lnTo>
                  <a:cubicBezTo>
                    <a:pt x="41081" y="128793"/>
                    <a:pt x="40568" y="130452"/>
                    <a:pt x="39543" y="131478"/>
                  </a:cubicBezTo>
                  <a:cubicBezTo>
                    <a:pt x="38517" y="132503"/>
                    <a:pt x="36858" y="133016"/>
                    <a:pt x="34566" y="133016"/>
                  </a:cubicBezTo>
                  <a:lnTo>
                    <a:pt x="6515" y="133016"/>
                  </a:lnTo>
                  <a:cubicBezTo>
                    <a:pt x="4222" y="133016"/>
                    <a:pt x="2563" y="132503"/>
                    <a:pt x="1538" y="131478"/>
                  </a:cubicBezTo>
                  <a:cubicBezTo>
                    <a:pt x="512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2" y="5278"/>
                    <a:pt x="1538" y="4253"/>
                  </a:cubicBezTo>
                  <a:cubicBezTo>
                    <a:pt x="2563" y="3227"/>
                    <a:pt x="4222" y="2714"/>
                    <a:pt x="6515" y="2714"/>
                  </a:cubicBezTo>
                  <a:close/>
                  <a:moveTo>
                    <a:pt x="597217" y="0"/>
                  </a:moveTo>
                  <a:cubicBezTo>
                    <a:pt x="608437" y="0"/>
                    <a:pt x="617697" y="905"/>
                    <a:pt x="624997" y="2714"/>
                  </a:cubicBezTo>
                  <a:cubicBezTo>
                    <a:pt x="632296" y="4524"/>
                    <a:pt x="638027" y="7058"/>
                    <a:pt x="642189" y="10315"/>
                  </a:cubicBezTo>
                  <a:cubicBezTo>
                    <a:pt x="646352" y="13573"/>
                    <a:pt x="649247" y="17464"/>
                    <a:pt x="650876" y="21988"/>
                  </a:cubicBezTo>
                  <a:cubicBezTo>
                    <a:pt x="652505" y="26512"/>
                    <a:pt x="653319" y="31550"/>
                    <a:pt x="653319" y="37100"/>
                  </a:cubicBezTo>
                  <a:lnTo>
                    <a:pt x="653319" y="98812"/>
                  </a:lnTo>
                  <a:cubicBezTo>
                    <a:pt x="653319" y="104362"/>
                    <a:pt x="652505" y="109399"/>
                    <a:pt x="650876" y="113923"/>
                  </a:cubicBezTo>
                  <a:cubicBezTo>
                    <a:pt x="649247" y="118448"/>
                    <a:pt x="646352" y="122309"/>
                    <a:pt x="642189" y="125506"/>
                  </a:cubicBezTo>
                  <a:cubicBezTo>
                    <a:pt x="638027" y="128703"/>
                    <a:pt x="632296" y="131206"/>
                    <a:pt x="624997" y="133016"/>
                  </a:cubicBezTo>
                  <a:cubicBezTo>
                    <a:pt x="617697" y="134826"/>
                    <a:pt x="608437" y="135731"/>
                    <a:pt x="597217" y="135731"/>
                  </a:cubicBezTo>
                  <a:cubicBezTo>
                    <a:pt x="585997" y="135731"/>
                    <a:pt x="576707" y="134826"/>
                    <a:pt x="569347" y="133016"/>
                  </a:cubicBezTo>
                  <a:cubicBezTo>
                    <a:pt x="561987" y="131206"/>
                    <a:pt x="556226" y="128703"/>
                    <a:pt x="552064" y="125506"/>
                  </a:cubicBezTo>
                  <a:cubicBezTo>
                    <a:pt x="547901" y="122309"/>
                    <a:pt x="545006" y="118448"/>
                    <a:pt x="543377" y="113923"/>
                  </a:cubicBezTo>
                  <a:cubicBezTo>
                    <a:pt x="541748" y="109399"/>
                    <a:pt x="540934" y="104362"/>
                    <a:pt x="540934" y="98812"/>
                  </a:cubicBezTo>
                  <a:lnTo>
                    <a:pt x="540934" y="37100"/>
                  </a:lnTo>
                  <a:cubicBezTo>
                    <a:pt x="540934" y="31550"/>
                    <a:pt x="541748" y="26512"/>
                    <a:pt x="543377" y="21988"/>
                  </a:cubicBezTo>
                  <a:cubicBezTo>
                    <a:pt x="545006" y="17464"/>
                    <a:pt x="547901" y="13573"/>
                    <a:pt x="552064" y="10315"/>
                  </a:cubicBezTo>
                  <a:cubicBezTo>
                    <a:pt x="556226" y="7058"/>
                    <a:pt x="561987" y="4524"/>
                    <a:pt x="569347" y="2714"/>
                  </a:cubicBezTo>
                  <a:cubicBezTo>
                    <a:pt x="576707" y="905"/>
                    <a:pt x="585997" y="0"/>
                    <a:pt x="597217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97" name="Oval 96">
              <a:extLst>
                <a:ext uri="{FF2B5EF4-FFF2-40B4-BE49-F238E27FC236}">
                  <a16:creationId xmlns:a16="http://schemas.microsoft.com/office/drawing/2014/main" id="{2844EF46-8968-469C-BD54-431AC2ED8438}"/>
                </a:ext>
              </a:extLst>
            </p:cNvPr>
            <p:cNvSpPr/>
            <p:nvPr/>
          </p:nvSpPr>
          <p:spPr>
            <a:xfrm flipH="1">
              <a:off x="496741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Oval 97">
              <a:extLst>
                <a:ext uri="{FF2B5EF4-FFF2-40B4-BE49-F238E27FC236}">
                  <a16:creationId xmlns:a16="http://schemas.microsoft.com/office/drawing/2014/main" id="{70CD70EC-0FA3-45B4-B785-6990396662D4}"/>
                </a:ext>
              </a:extLst>
            </p:cNvPr>
            <p:cNvSpPr/>
            <p:nvPr/>
          </p:nvSpPr>
          <p:spPr>
            <a:xfrm flipH="1">
              <a:off x="680484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2EC01B58-738F-4791-AB7E-EED576327875}"/>
              </a:ext>
            </a:extLst>
          </p:cNvPr>
          <p:cNvGrpSpPr/>
          <p:nvPr/>
        </p:nvGrpSpPr>
        <p:grpSpPr>
          <a:xfrm>
            <a:off x="1560470" y="4250028"/>
            <a:ext cx="1054152" cy="164592"/>
            <a:chOff x="1560470" y="4250028"/>
            <a:chExt cx="1054152" cy="164592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209" name="Freeform: Shape 208">
              <a:extLst>
                <a:ext uri="{FF2B5EF4-FFF2-40B4-BE49-F238E27FC236}">
                  <a16:creationId xmlns:a16="http://schemas.microsoft.com/office/drawing/2014/main" id="{9F03C6DB-39FB-40D1-A50E-76C9C1859410}"/>
                </a:ext>
              </a:extLst>
            </p:cNvPr>
            <p:cNvSpPr/>
            <p:nvPr/>
          </p:nvSpPr>
          <p:spPr>
            <a:xfrm>
              <a:off x="1560470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8" name="Freeform: Shape 207">
              <a:extLst>
                <a:ext uri="{FF2B5EF4-FFF2-40B4-BE49-F238E27FC236}">
                  <a16:creationId xmlns:a16="http://schemas.microsoft.com/office/drawing/2014/main" id="{3401AE1A-60FE-4C45-8E2C-11D61F6C53CF}"/>
                </a:ext>
              </a:extLst>
            </p:cNvPr>
            <p:cNvSpPr/>
            <p:nvPr/>
          </p:nvSpPr>
          <p:spPr>
            <a:xfrm>
              <a:off x="1734892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6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3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3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30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7" name="Freeform: Shape 206">
              <a:extLst>
                <a:ext uri="{FF2B5EF4-FFF2-40B4-BE49-F238E27FC236}">
                  <a16:creationId xmlns:a16="http://schemas.microsoft.com/office/drawing/2014/main" id="{88FD7944-0DFA-46BB-A7E7-D33957724356}"/>
                </a:ext>
              </a:extLst>
            </p:cNvPr>
            <p:cNvSpPr/>
            <p:nvPr/>
          </p:nvSpPr>
          <p:spPr>
            <a:xfrm>
              <a:off x="18698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6" name="Freeform: Shape 205">
              <a:extLst>
                <a:ext uri="{FF2B5EF4-FFF2-40B4-BE49-F238E27FC236}">
                  <a16:creationId xmlns:a16="http://schemas.microsoft.com/office/drawing/2014/main" id="{45506294-C168-4381-BF3B-4C65FDF888CA}"/>
                </a:ext>
              </a:extLst>
            </p:cNvPr>
            <p:cNvSpPr/>
            <p:nvPr/>
          </p:nvSpPr>
          <p:spPr>
            <a:xfrm>
              <a:off x="20222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5" name="Freeform: Shape 204">
              <a:extLst>
                <a:ext uri="{FF2B5EF4-FFF2-40B4-BE49-F238E27FC236}">
                  <a16:creationId xmlns:a16="http://schemas.microsoft.com/office/drawing/2014/main" id="{C999EA27-6250-4E63-95F4-2EF43B8C2084}"/>
                </a:ext>
              </a:extLst>
            </p:cNvPr>
            <p:cNvSpPr/>
            <p:nvPr/>
          </p:nvSpPr>
          <p:spPr>
            <a:xfrm>
              <a:off x="21746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4" name="Freeform: Shape 203">
              <a:extLst>
                <a:ext uri="{FF2B5EF4-FFF2-40B4-BE49-F238E27FC236}">
                  <a16:creationId xmlns:a16="http://schemas.microsoft.com/office/drawing/2014/main" id="{88346E05-555D-4D54-9F05-46A123080E84}"/>
                </a:ext>
              </a:extLst>
            </p:cNvPr>
            <p:cNvSpPr/>
            <p:nvPr/>
          </p:nvSpPr>
          <p:spPr>
            <a:xfrm>
              <a:off x="2330243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3" name="Freeform: Shape 202">
              <a:extLst>
                <a:ext uri="{FF2B5EF4-FFF2-40B4-BE49-F238E27FC236}">
                  <a16:creationId xmlns:a16="http://schemas.microsoft.com/office/drawing/2014/main" id="{2C1AE86B-BC8C-4D7F-909D-2AA31B63E0B2}"/>
                </a:ext>
              </a:extLst>
            </p:cNvPr>
            <p:cNvSpPr/>
            <p:nvPr/>
          </p:nvSpPr>
          <p:spPr>
            <a:xfrm>
              <a:off x="2473119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51E0287C-165C-4AA3-9A4C-6434CBAFCAA4}"/>
              </a:ext>
            </a:extLst>
          </p:cNvPr>
          <p:cNvGrpSpPr/>
          <p:nvPr/>
        </p:nvGrpSpPr>
        <p:grpSpPr>
          <a:xfrm>
            <a:off x="3563399" y="4246599"/>
            <a:ext cx="1052703" cy="171450"/>
            <a:chOff x="3563399" y="4246599"/>
            <a:chExt cx="1052703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212" name="Freeform: Shape 211">
              <a:extLst>
                <a:ext uri="{FF2B5EF4-FFF2-40B4-BE49-F238E27FC236}">
                  <a16:creationId xmlns:a16="http://schemas.microsoft.com/office/drawing/2014/main" id="{D208CE98-2726-4F8A-A98D-5431D83A3DC7}"/>
                </a:ext>
              </a:extLst>
            </p:cNvPr>
            <p:cNvSpPr/>
            <p:nvPr/>
          </p:nvSpPr>
          <p:spPr>
            <a:xfrm>
              <a:off x="4321133" y="4246599"/>
              <a:ext cx="139675" cy="171450"/>
            </a:xfrm>
            <a:custGeom>
              <a:avLst/>
              <a:gdLst/>
              <a:ahLst/>
              <a:cxnLst/>
              <a:rect l="l" t="t" r="r" b="b"/>
              <a:pathLst>
                <a:path w="139675" h="171450">
                  <a:moveTo>
                    <a:pt x="69952" y="0"/>
                  </a:moveTo>
                  <a:cubicBezTo>
                    <a:pt x="83972" y="0"/>
                    <a:pt x="95517" y="1143"/>
                    <a:pt x="104584" y="3429"/>
                  </a:cubicBezTo>
                  <a:cubicBezTo>
                    <a:pt x="113652" y="5715"/>
                    <a:pt x="120777" y="8916"/>
                    <a:pt x="125959" y="13030"/>
                  </a:cubicBezTo>
                  <a:cubicBezTo>
                    <a:pt x="131140" y="17145"/>
                    <a:pt x="134722" y="22060"/>
                    <a:pt x="136703" y="27775"/>
                  </a:cubicBezTo>
                  <a:cubicBezTo>
                    <a:pt x="138684" y="33490"/>
                    <a:pt x="139675" y="39853"/>
                    <a:pt x="139675" y="46863"/>
                  </a:cubicBezTo>
                  <a:lnTo>
                    <a:pt x="139675" y="124816"/>
                  </a:lnTo>
                  <a:cubicBezTo>
                    <a:pt x="139675" y="131826"/>
                    <a:pt x="138684" y="138189"/>
                    <a:pt x="136703" y="143904"/>
                  </a:cubicBezTo>
                  <a:cubicBezTo>
                    <a:pt x="134722" y="149619"/>
                    <a:pt x="131140" y="154496"/>
                    <a:pt x="125959" y="158534"/>
                  </a:cubicBezTo>
                  <a:cubicBezTo>
                    <a:pt x="120777" y="162573"/>
                    <a:pt x="113652" y="165735"/>
                    <a:pt x="104584" y="168021"/>
                  </a:cubicBezTo>
                  <a:cubicBezTo>
                    <a:pt x="95517" y="170307"/>
                    <a:pt x="83972" y="171450"/>
                    <a:pt x="69952" y="171450"/>
                  </a:cubicBezTo>
                  <a:cubicBezTo>
                    <a:pt x="55931" y="171450"/>
                    <a:pt x="44386" y="170307"/>
                    <a:pt x="35319" y="168021"/>
                  </a:cubicBezTo>
                  <a:cubicBezTo>
                    <a:pt x="26251" y="165735"/>
                    <a:pt x="19126" y="162573"/>
                    <a:pt x="13945" y="158534"/>
                  </a:cubicBezTo>
                  <a:cubicBezTo>
                    <a:pt x="8763" y="154496"/>
                    <a:pt x="5143" y="149619"/>
                    <a:pt x="3086" y="143904"/>
                  </a:cubicBezTo>
                  <a:cubicBezTo>
                    <a:pt x="1029" y="138189"/>
                    <a:pt x="0" y="131826"/>
                    <a:pt x="0" y="124816"/>
                  </a:cubicBezTo>
                  <a:lnTo>
                    <a:pt x="0" y="46863"/>
                  </a:lnTo>
                  <a:cubicBezTo>
                    <a:pt x="0" y="39853"/>
                    <a:pt x="1029" y="33490"/>
                    <a:pt x="3086" y="27775"/>
                  </a:cubicBezTo>
                  <a:cubicBezTo>
                    <a:pt x="5143" y="22060"/>
                    <a:pt x="8763" y="17145"/>
                    <a:pt x="13945" y="13030"/>
                  </a:cubicBezTo>
                  <a:cubicBezTo>
                    <a:pt x="19126" y="8916"/>
                    <a:pt x="26251" y="5715"/>
                    <a:pt x="35319" y="3429"/>
                  </a:cubicBezTo>
                  <a:cubicBezTo>
                    <a:pt x="44386" y="1143"/>
                    <a:pt x="55931" y="0"/>
                    <a:pt x="69952" y="0"/>
                  </a:cubicBezTo>
                  <a:close/>
                  <a:moveTo>
                    <a:pt x="69952" y="44577"/>
                  </a:moveTo>
                  <a:cubicBezTo>
                    <a:pt x="62179" y="44577"/>
                    <a:pt x="57188" y="45606"/>
                    <a:pt x="54978" y="47663"/>
                  </a:cubicBezTo>
                  <a:cubicBezTo>
                    <a:pt x="52768" y="49721"/>
                    <a:pt x="51664" y="52197"/>
                    <a:pt x="51664" y="55093"/>
                  </a:cubicBezTo>
                  <a:lnTo>
                    <a:pt x="51664" y="116586"/>
                  </a:lnTo>
                  <a:cubicBezTo>
                    <a:pt x="51664" y="119634"/>
                    <a:pt x="52768" y="122187"/>
                    <a:pt x="54978" y="124244"/>
                  </a:cubicBezTo>
                  <a:cubicBezTo>
                    <a:pt x="57188" y="126302"/>
                    <a:pt x="62179" y="127330"/>
                    <a:pt x="69952" y="127330"/>
                  </a:cubicBezTo>
                  <a:cubicBezTo>
                    <a:pt x="77724" y="127330"/>
                    <a:pt x="82715" y="126302"/>
                    <a:pt x="84925" y="124244"/>
                  </a:cubicBezTo>
                  <a:cubicBezTo>
                    <a:pt x="87135" y="122187"/>
                    <a:pt x="88240" y="119634"/>
                    <a:pt x="88240" y="116586"/>
                  </a:cubicBezTo>
                  <a:lnTo>
                    <a:pt x="88240" y="55093"/>
                  </a:lnTo>
                  <a:cubicBezTo>
                    <a:pt x="88240" y="52197"/>
                    <a:pt x="87135" y="49721"/>
                    <a:pt x="84925" y="47663"/>
                  </a:cubicBezTo>
                  <a:cubicBezTo>
                    <a:pt x="82715" y="45606"/>
                    <a:pt x="77724" y="44577"/>
                    <a:pt x="69952" y="44577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2" name="Freeform: Shape 201">
              <a:extLst>
                <a:ext uri="{FF2B5EF4-FFF2-40B4-BE49-F238E27FC236}">
                  <a16:creationId xmlns:a16="http://schemas.microsoft.com/office/drawing/2014/main" id="{0D4DD277-4E23-45E3-A61A-1FC019F9444F}"/>
                </a:ext>
              </a:extLst>
            </p:cNvPr>
            <p:cNvSpPr/>
            <p:nvPr/>
          </p:nvSpPr>
          <p:spPr>
            <a:xfrm>
              <a:off x="3563399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1" name="Freeform: Shape 200">
              <a:extLst>
                <a:ext uri="{FF2B5EF4-FFF2-40B4-BE49-F238E27FC236}">
                  <a16:creationId xmlns:a16="http://schemas.microsoft.com/office/drawing/2014/main" id="{9EAB0841-7FE0-405C-993C-42F92EBC25AE}"/>
                </a:ext>
              </a:extLst>
            </p:cNvPr>
            <p:cNvSpPr/>
            <p:nvPr/>
          </p:nvSpPr>
          <p:spPr>
            <a:xfrm>
              <a:off x="3742622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00" name="Freeform: Shape 199">
              <a:extLst>
                <a:ext uri="{FF2B5EF4-FFF2-40B4-BE49-F238E27FC236}">
                  <a16:creationId xmlns:a16="http://schemas.microsoft.com/office/drawing/2014/main" id="{45C907B6-49CD-4044-82D4-2E3D8B37738B}"/>
                </a:ext>
              </a:extLst>
            </p:cNvPr>
            <p:cNvSpPr/>
            <p:nvPr/>
          </p:nvSpPr>
          <p:spPr>
            <a:xfrm>
              <a:off x="3885498" y="4250028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99" name="Freeform: Shape 198">
              <a:extLst>
                <a:ext uri="{FF2B5EF4-FFF2-40B4-BE49-F238E27FC236}">
                  <a16:creationId xmlns:a16="http://schemas.microsoft.com/office/drawing/2014/main" id="{82090DC8-2A41-42A5-997D-B6568CE779BA}"/>
                </a:ext>
              </a:extLst>
            </p:cNvPr>
            <p:cNvSpPr/>
            <p:nvPr/>
          </p:nvSpPr>
          <p:spPr>
            <a:xfrm>
              <a:off x="4030810" y="4250028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30" y="0"/>
                  </a:moveTo>
                  <a:lnTo>
                    <a:pt x="114529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9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3" y="109500"/>
                    <a:pt x="87097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1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2" y="101727"/>
                    <a:pt x="18859" y="96698"/>
                  </a:cubicBezTo>
                  <a:cubicBezTo>
                    <a:pt x="20307" y="91669"/>
                    <a:pt x="22479" y="87478"/>
                    <a:pt x="25375" y="84125"/>
                  </a:cubicBezTo>
                  <a:cubicBezTo>
                    <a:pt x="28270" y="80772"/>
                    <a:pt x="31966" y="77991"/>
                    <a:pt x="36462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30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8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8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98" name="Freeform: Shape 197">
              <a:extLst>
                <a:ext uri="{FF2B5EF4-FFF2-40B4-BE49-F238E27FC236}">
                  <a16:creationId xmlns:a16="http://schemas.microsoft.com/office/drawing/2014/main" id="{5F578E56-B66C-4074-A58C-AF2FB8B886F3}"/>
                </a:ext>
              </a:extLst>
            </p:cNvPr>
            <p:cNvSpPr/>
            <p:nvPr/>
          </p:nvSpPr>
          <p:spPr>
            <a:xfrm>
              <a:off x="4178257" y="4250028"/>
              <a:ext cx="120244" cy="164592"/>
            </a:xfrm>
            <a:custGeom>
              <a:avLst/>
              <a:gdLst/>
              <a:ahLst/>
              <a:cxnLst/>
              <a:rect l="l" t="t" r="r" b="b"/>
              <a:pathLst>
                <a:path w="120244" h="164592">
                  <a:moveTo>
                    <a:pt x="56236" y="0"/>
                  </a:moveTo>
                  <a:lnTo>
                    <a:pt x="112014" y="0"/>
                  </a:lnTo>
                  <a:cubicBezTo>
                    <a:pt x="114910" y="0"/>
                    <a:pt x="117005" y="648"/>
                    <a:pt x="118301" y="1943"/>
                  </a:cubicBezTo>
                  <a:cubicBezTo>
                    <a:pt x="119596" y="3239"/>
                    <a:pt x="120244" y="5334"/>
                    <a:pt x="120244" y="8230"/>
                  </a:cubicBezTo>
                  <a:lnTo>
                    <a:pt x="120244" y="35890"/>
                  </a:lnTo>
                  <a:cubicBezTo>
                    <a:pt x="120244" y="38786"/>
                    <a:pt x="119596" y="40882"/>
                    <a:pt x="118301" y="42177"/>
                  </a:cubicBezTo>
                  <a:cubicBezTo>
                    <a:pt x="117005" y="43472"/>
                    <a:pt x="114910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10" y="120930"/>
                    <a:pt x="117005" y="121577"/>
                    <a:pt x="118301" y="122873"/>
                  </a:cubicBezTo>
                  <a:cubicBezTo>
                    <a:pt x="119596" y="124168"/>
                    <a:pt x="120244" y="126264"/>
                    <a:pt x="120244" y="129159"/>
                  </a:cubicBezTo>
                  <a:lnTo>
                    <a:pt x="120244" y="156363"/>
                  </a:lnTo>
                  <a:cubicBezTo>
                    <a:pt x="120244" y="159258"/>
                    <a:pt x="119596" y="161354"/>
                    <a:pt x="118301" y="162649"/>
                  </a:cubicBezTo>
                  <a:cubicBezTo>
                    <a:pt x="117005" y="163945"/>
                    <a:pt x="114910" y="164592"/>
                    <a:pt x="112014" y="164592"/>
                  </a:cubicBezTo>
                  <a:lnTo>
                    <a:pt x="56236" y="164592"/>
                  </a:lnTo>
                  <a:cubicBezTo>
                    <a:pt x="37186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6" y="0"/>
                    <a:pt x="5623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97" name="Freeform: Shape 196">
              <a:extLst>
                <a:ext uri="{FF2B5EF4-FFF2-40B4-BE49-F238E27FC236}">
                  <a16:creationId xmlns:a16="http://schemas.microsoft.com/office/drawing/2014/main" id="{AED106B7-7988-4180-8EE4-2DDEAF0FE208}"/>
                </a:ext>
              </a:extLst>
            </p:cNvPr>
            <p:cNvSpPr/>
            <p:nvPr/>
          </p:nvSpPr>
          <p:spPr>
            <a:xfrm>
              <a:off x="4484200" y="4250028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5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4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4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5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114B9D40-4553-4396-B295-7D910C242312}"/>
              </a:ext>
            </a:extLst>
          </p:cNvPr>
          <p:cNvGrpSpPr/>
          <p:nvPr/>
        </p:nvGrpSpPr>
        <p:grpSpPr>
          <a:xfrm>
            <a:off x="5550258" y="4246599"/>
            <a:ext cx="1073278" cy="171450"/>
            <a:chOff x="5550258" y="4246599"/>
            <a:chExt cx="1073278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211" name="Freeform: Shape 210">
              <a:extLst>
                <a:ext uri="{FF2B5EF4-FFF2-40B4-BE49-F238E27FC236}">
                  <a16:creationId xmlns:a16="http://schemas.microsoft.com/office/drawing/2014/main" id="{1D4B96B0-C107-4164-B90F-CD87195FE7A9}"/>
                </a:ext>
              </a:extLst>
            </p:cNvPr>
            <p:cNvSpPr/>
            <p:nvPr/>
          </p:nvSpPr>
          <p:spPr>
            <a:xfrm>
              <a:off x="6191177" y="4246599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60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40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1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3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4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5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7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7" y="65951"/>
                    <a:pt x="64237" y="66751"/>
                    <a:pt x="70638" y="66751"/>
                  </a:cubicBezTo>
                  <a:cubicBezTo>
                    <a:pt x="77191" y="66751"/>
                    <a:pt x="81192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2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40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40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96" name="Freeform: Shape 195">
              <a:extLst>
                <a:ext uri="{FF2B5EF4-FFF2-40B4-BE49-F238E27FC236}">
                  <a16:creationId xmlns:a16="http://schemas.microsoft.com/office/drawing/2014/main" id="{8D1CDA0F-54F6-4968-A1C5-BBB72B71C71C}"/>
                </a:ext>
              </a:extLst>
            </p:cNvPr>
            <p:cNvSpPr/>
            <p:nvPr/>
          </p:nvSpPr>
          <p:spPr>
            <a:xfrm>
              <a:off x="5550258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95" name="Freeform: Shape 194">
              <a:extLst>
                <a:ext uri="{FF2B5EF4-FFF2-40B4-BE49-F238E27FC236}">
                  <a16:creationId xmlns:a16="http://schemas.microsoft.com/office/drawing/2014/main" id="{0059107A-A0A1-4B2F-8A02-FC6C885B8A98}"/>
                </a:ext>
              </a:extLst>
            </p:cNvPr>
            <p:cNvSpPr/>
            <p:nvPr/>
          </p:nvSpPr>
          <p:spPr>
            <a:xfrm>
              <a:off x="5726280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4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4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94" name="Freeform: Shape 193">
              <a:extLst>
                <a:ext uri="{FF2B5EF4-FFF2-40B4-BE49-F238E27FC236}">
                  <a16:creationId xmlns:a16="http://schemas.microsoft.com/office/drawing/2014/main" id="{05A0D4E6-B195-4E62-8FA6-F50FD3BDE329}"/>
                </a:ext>
              </a:extLst>
            </p:cNvPr>
            <p:cNvSpPr/>
            <p:nvPr/>
          </p:nvSpPr>
          <p:spPr>
            <a:xfrm>
              <a:off x="5881882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93" name="Freeform: Shape 192">
              <a:extLst>
                <a:ext uri="{FF2B5EF4-FFF2-40B4-BE49-F238E27FC236}">
                  <a16:creationId xmlns:a16="http://schemas.microsoft.com/office/drawing/2014/main" id="{CFAC2BB3-070C-4C80-9DAD-DC507DB83A75}"/>
                </a:ext>
              </a:extLst>
            </p:cNvPr>
            <p:cNvSpPr/>
            <p:nvPr/>
          </p:nvSpPr>
          <p:spPr>
            <a:xfrm>
              <a:off x="6046702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7" y="0"/>
                  </a:moveTo>
                  <a:lnTo>
                    <a:pt x="84354" y="0"/>
                  </a:lnTo>
                  <a:cubicBezTo>
                    <a:pt x="97308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6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2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5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5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7" y="100927"/>
                    <a:pt x="2629" y="95212"/>
                  </a:cubicBezTo>
                  <a:cubicBezTo>
                    <a:pt x="4382" y="89497"/>
                    <a:pt x="6858" y="84811"/>
                    <a:pt x="10059" y="81153"/>
                  </a:cubicBezTo>
                  <a:cubicBezTo>
                    <a:pt x="13259" y="77496"/>
                    <a:pt x="17069" y="74600"/>
                    <a:pt x="21489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600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7" y="43206"/>
                  </a:lnTo>
                  <a:cubicBezTo>
                    <a:pt x="14021" y="43206"/>
                    <a:pt x="11926" y="42558"/>
                    <a:pt x="10630" y="41263"/>
                  </a:cubicBezTo>
                  <a:cubicBezTo>
                    <a:pt x="9335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5" y="3239"/>
                    <a:pt x="10630" y="1943"/>
                  </a:cubicBezTo>
                  <a:cubicBezTo>
                    <a:pt x="11926" y="648"/>
                    <a:pt x="14021" y="0"/>
                    <a:pt x="1691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92" name="Freeform: Shape 191">
              <a:extLst>
                <a:ext uri="{FF2B5EF4-FFF2-40B4-BE49-F238E27FC236}">
                  <a16:creationId xmlns:a16="http://schemas.microsoft.com/office/drawing/2014/main" id="{1D6F3C23-4D4B-475F-BB7B-E95045B466B7}"/>
                </a:ext>
              </a:extLst>
            </p:cNvPr>
            <p:cNvSpPr/>
            <p:nvPr/>
          </p:nvSpPr>
          <p:spPr>
            <a:xfrm>
              <a:off x="6358131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91" name="Freeform: Shape 190">
              <a:extLst>
                <a:ext uri="{FF2B5EF4-FFF2-40B4-BE49-F238E27FC236}">
                  <a16:creationId xmlns:a16="http://schemas.microsoft.com/office/drawing/2014/main" id="{0F6063AD-6B87-4902-AD86-D4BA9CB91E17}"/>
                </a:ext>
              </a:extLst>
            </p:cNvPr>
            <p:cNvSpPr/>
            <p:nvPr/>
          </p:nvSpPr>
          <p:spPr>
            <a:xfrm>
              <a:off x="6501007" y="4250028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EBF97438-D78F-4A66-847E-5A0D7E3134E9}"/>
              </a:ext>
            </a:extLst>
          </p:cNvPr>
          <p:cNvGrpSpPr/>
          <p:nvPr/>
        </p:nvGrpSpPr>
        <p:grpSpPr>
          <a:xfrm>
            <a:off x="7542329" y="4250028"/>
            <a:ext cx="1101776" cy="164592"/>
            <a:chOff x="7542329" y="4250028"/>
            <a:chExt cx="1101776" cy="164592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90" name="Freeform: Shape 189">
              <a:extLst>
                <a:ext uri="{FF2B5EF4-FFF2-40B4-BE49-F238E27FC236}">
                  <a16:creationId xmlns:a16="http://schemas.microsoft.com/office/drawing/2014/main" id="{4765843B-C21F-44F6-912F-03BCD7F16A01}"/>
                </a:ext>
              </a:extLst>
            </p:cNvPr>
            <p:cNvSpPr/>
            <p:nvPr/>
          </p:nvSpPr>
          <p:spPr>
            <a:xfrm>
              <a:off x="7542329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89" name="Freeform: Shape 188">
              <a:extLst>
                <a:ext uri="{FF2B5EF4-FFF2-40B4-BE49-F238E27FC236}">
                  <a16:creationId xmlns:a16="http://schemas.microsoft.com/office/drawing/2014/main" id="{D5BDB0FE-EF95-4C5F-9546-7FCBCC5AF599}"/>
                </a:ext>
              </a:extLst>
            </p:cNvPr>
            <p:cNvSpPr/>
            <p:nvPr/>
          </p:nvSpPr>
          <p:spPr>
            <a:xfrm>
              <a:off x="7721553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88" name="Freeform: Shape 187">
              <a:extLst>
                <a:ext uri="{FF2B5EF4-FFF2-40B4-BE49-F238E27FC236}">
                  <a16:creationId xmlns:a16="http://schemas.microsoft.com/office/drawing/2014/main" id="{54DBEA40-85BD-4453-9B14-3122422813B9}"/>
                </a:ext>
              </a:extLst>
            </p:cNvPr>
            <p:cNvSpPr/>
            <p:nvPr/>
          </p:nvSpPr>
          <p:spPr>
            <a:xfrm>
              <a:off x="7893003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87" name="Freeform: Shape 186">
              <a:extLst>
                <a:ext uri="{FF2B5EF4-FFF2-40B4-BE49-F238E27FC236}">
                  <a16:creationId xmlns:a16="http://schemas.microsoft.com/office/drawing/2014/main" id="{85192DD0-7A8D-43C9-A0C2-E3D581FCF46A}"/>
                </a:ext>
              </a:extLst>
            </p:cNvPr>
            <p:cNvSpPr/>
            <p:nvPr/>
          </p:nvSpPr>
          <p:spPr>
            <a:xfrm>
              <a:off x="8063080" y="4250028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5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4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4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6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86" name="Freeform: Shape 185">
              <a:extLst>
                <a:ext uri="{FF2B5EF4-FFF2-40B4-BE49-F238E27FC236}">
                  <a16:creationId xmlns:a16="http://schemas.microsoft.com/office/drawing/2014/main" id="{70A8A561-DAF5-4FB5-8F9C-B34213C92F6A}"/>
                </a:ext>
              </a:extLst>
            </p:cNvPr>
            <p:cNvSpPr/>
            <p:nvPr/>
          </p:nvSpPr>
          <p:spPr>
            <a:xfrm>
              <a:off x="8219748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7" y="0"/>
                  </a:moveTo>
                  <a:lnTo>
                    <a:pt x="84354" y="0"/>
                  </a:lnTo>
                  <a:cubicBezTo>
                    <a:pt x="97308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6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2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5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5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7" y="100927"/>
                    <a:pt x="2629" y="95212"/>
                  </a:cubicBezTo>
                  <a:cubicBezTo>
                    <a:pt x="4382" y="89497"/>
                    <a:pt x="6858" y="84811"/>
                    <a:pt x="10059" y="81153"/>
                  </a:cubicBezTo>
                  <a:cubicBezTo>
                    <a:pt x="13259" y="77496"/>
                    <a:pt x="17069" y="74600"/>
                    <a:pt x="21489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600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7" y="43206"/>
                  </a:lnTo>
                  <a:cubicBezTo>
                    <a:pt x="14021" y="43206"/>
                    <a:pt x="11925" y="42558"/>
                    <a:pt x="10630" y="41263"/>
                  </a:cubicBezTo>
                  <a:cubicBezTo>
                    <a:pt x="9335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5" y="3239"/>
                    <a:pt x="10630" y="1943"/>
                  </a:cubicBezTo>
                  <a:cubicBezTo>
                    <a:pt x="11925" y="648"/>
                    <a:pt x="14021" y="0"/>
                    <a:pt x="1691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85" name="Freeform: Shape 184">
              <a:extLst>
                <a:ext uri="{FF2B5EF4-FFF2-40B4-BE49-F238E27FC236}">
                  <a16:creationId xmlns:a16="http://schemas.microsoft.com/office/drawing/2014/main" id="{0C9CFCA9-90AB-46CF-AEEE-30E34B92807F}"/>
                </a:ext>
              </a:extLst>
            </p:cNvPr>
            <p:cNvSpPr/>
            <p:nvPr/>
          </p:nvSpPr>
          <p:spPr>
            <a:xfrm>
              <a:off x="8364451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5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3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3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30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84" name="Freeform: Shape 183">
              <a:extLst>
                <a:ext uri="{FF2B5EF4-FFF2-40B4-BE49-F238E27FC236}">
                  <a16:creationId xmlns:a16="http://schemas.microsoft.com/office/drawing/2014/main" id="{4E97B786-5AF5-46EA-BDA7-736A0B05795D}"/>
                </a:ext>
              </a:extLst>
            </p:cNvPr>
            <p:cNvSpPr/>
            <p:nvPr/>
          </p:nvSpPr>
          <p:spPr>
            <a:xfrm>
              <a:off x="8502601" y="4250028"/>
              <a:ext cx="141504" cy="164592"/>
            </a:xfrm>
            <a:custGeom>
              <a:avLst/>
              <a:gdLst/>
              <a:ahLst/>
              <a:cxnLst/>
              <a:rect l="l" t="t" r="r" b="b"/>
              <a:pathLst>
                <a:path w="141504" h="164592">
                  <a:moveTo>
                    <a:pt x="8230" y="0"/>
                  </a:moveTo>
                  <a:lnTo>
                    <a:pt x="85268" y="0"/>
                  </a:lnTo>
                  <a:cubicBezTo>
                    <a:pt x="104318" y="0"/>
                    <a:pt x="118453" y="3810"/>
                    <a:pt x="127673" y="11430"/>
                  </a:cubicBezTo>
                  <a:cubicBezTo>
                    <a:pt x="136894" y="19050"/>
                    <a:pt x="141504" y="30785"/>
                    <a:pt x="141504" y="46635"/>
                  </a:cubicBezTo>
                  <a:lnTo>
                    <a:pt x="141504" y="117958"/>
                  </a:lnTo>
                  <a:cubicBezTo>
                    <a:pt x="141504" y="133807"/>
                    <a:pt x="136894" y="145542"/>
                    <a:pt x="127673" y="153162"/>
                  </a:cubicBezTo>
                  <a:cubicBezTo>
                    <a:pt x="118453" y="160782"/>
                    <a:pt x="104318" y="164592"/>
                    <a:pt x="852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893" y="43663"/>
                  </a:moveTo>
                  <a:lnTo>
                    <a:pt x="51893" y="121387"/>
                  </a:lnTo>
                  <a:lnTo>
                    <a:pt x="79096" y="121387"/>
                  </a:lnTo>
                  <a:cubicBezTo>
                    <a:pt x="82754" y="121387"/>
                    <a:pt x="85459" y="120472"/>
                    <a:pt x="87211" y="118644"/>
                  </a:cubicBezTo>
                  <a:cubicBezTo>
                    <a:pt x="88964" y="116815"/>
                    <a:pt x="89840" y="113995"/>
                    <a:pt x="89840" y="110185"/>
                  </a:cubicBezTo>
                  <a:lnTo>
                    <a:pt x="89840" y="54636"/>
                  </a:lnTo>
                  <a:cubicBezTo>
                    <a:pt x="89840" y="50826"/>
                    <a:pt x="88964" y="48044"/>
                    <a:pt x="87211" y="46292"/>
                  </a:cubicBezTo>
                  <a:cubicBezTo>
                    <a:pt x="85459" y="44539"/>
                    <a:pt x="82754" y="43663"/>
                    <a:pt x="79096" y="43663"/>
                  </a:cubicBezTo>
                  <a:lnTo>
                    <a:pt x="51893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800DE19A-432E-45F6-8FDC-B819FBE49014}"/>
              </a:ext>
            </a:extLst>
          </p:cNvPr>
          <p:cNvGrpSpPr/>
          <p:nvPr/>
        </p:nvGrpSpPr>
        <p:grpSpPr>
          <a:xfrm>
            <a:off x="9593431" y="4246599"/>
            <a:ext cx="1013841" cy="171450"/>
            <a:chOff x="9593431" y="4246599"/>
            <a:chExt cx="1013841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210" name="Freeform: Shape 209">
              <a:extLst>
                <a:ext uri="{FF2B5EF4-FFF2-40B4-BE49-F238E27FC236}">
                  <a16:creationId xmlns:a16="http://schemas.microsoft.com/office/drawing/2014/main" id="{1A1934F2-CA2E-4611-95F1-420BC14F40C6}"/>
                </a:ext>
              </a:extLst>
            </p:cNvPr>
            <p:cNvSpPr/>
            <p:nvPr/>
          </p:nvSpPr>
          <p:spPr>
            <a:xfrm>
              <a:off x="9767624" y="4246599"/>
              <a:ext cx="141046" cy="171450"/>
            </a:xfrm>
            <a:custGeom>
              <a:avLst/>
              <a:gdLst/>
              <a:ahLst/>
              <a:cxnLst/>
              <a:rect l="l" t="t" r="r" b="b"/>
              <a:pathLst>
                <a:path w="141046" h="171450">
                  <a:moveTo>
                    <a:pt x="70866" y="0"/>
                  </a:moveTo>
                  <a:cubicBezTo>
                    <a:pt x="82296" y="0"/>
                    <a:pt x="91859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39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0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2" y="90602"/>
                    <a:pt x="141046" y="98832"/>
                    <a:pt x="141046" y="109500"/>
                  </a:cubicBezTo>
                  <a:lnTo>
                    <a:pt x="141046" y="131674"/>
                  </a:lnTo>
                  <a:cubicBezTo>
                    <a:pt x="141046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4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7" y="68733"/>
                    <a:pt x="13716" y="64465"/>
                  </a:cubicBezTo>
                  <a:cubicBezTo>
                    <a:pt x="11735" y="60198"/>
                    <a:pt x="10744" y="55169"/>
                    <a:pt x="10744" y="49378"/>
                  </a:cubicBezTo>
                  <a:lnTo>
                    <a:pt x="10744" y="36119"/>
                  </a:lnTo>
                  <a:cubicBezTo>
                    <a:pt x="10744" y="30480"/>
                    <a:pt x="11735" y="25451"/>
                    <a:pt x="13716" y="21031"/>
                  </a:cubicBezTo>
                  <a:cubicBezTo>
                    <a:pt x="15697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8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8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83" name="Freeform: Shape 182">
              <a:extLst>
                <a:ext uri="{FF2B5EF4-FFF2-40B4-BE49-F238E27FC236}">
                  <a16:creationId xmlns:a16="http://schemas.microsoft.com/office/drawing/2014/main" id="{4E5E553C-49CF-4923-82DC-5F7E1B2BBDEC}"/>
                </a:ext>
              </a:extLst>
            </p:cNvPr>
            <p:cNvSpPr/>
            <p:nvPr/>
          </p:nvSpPr>
          <p:spPr>
            <a:xfrm>
              <a:off x="9593431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09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09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7" y="159258"/>
                    <a:pt x="119444" y="161354"/>
                    <a:pt x="118301" y="162649"/>
                  </a:cubicBezTo>
                  <a:cubicBezTo>
                    <a:pt x="117157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49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82" name="Freeform: Shape 181">
              <a:extLst>
                <a:ext uri="{FF2B5EF4-FFF2-40B4-BE49-F238E27FC236}">
                  <a16:creationId xmlns:a16="http://schemas.microsoft.com/office/drawing/2014/main" id="{0F39EA2D-8930-48A7-97D2-9D2418F15AC1}"/>
                </a:ext>
              </a:extLst>
            </p:cNvPr>
            <p:cNvSpPr/>
            <p:nvPr/>
          </p:nvSpPr>
          <p:spPr>
            <a:xfrm>
              <a:off x="9929778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5" y="0"/>
                  </a:lnTo>
                  <a:cubicBezTo>
                    <a:pt x="81991" y="0"/>
                    <a:pt x="84086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2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2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29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81" name="Freeform: Shape 180">
              <a:extLst>
                <a:ext uri="{FF2B5EF4-FFF2-40B4-BE49-F238E27FC236}">
                  <a16:creationId xmlns:a16="http://schemas.microsoft.com/office/drawing/2014/main" id="{74E7B3EA-FB7A-4D74-B0A8-49F45AF04D92}"/>
                </a:ext>
              </a:extLst>
            </p:cNvPr>
            <p:cNvSpPr/>
            <p:nvPr/>
          </p:nvSpPr>
          <p:spPr>
            <a:xfrm>
              <a:off x="10065415" y="4250028"/>
              <a:ext cx="120243" cy="164592"/>
            </a:xfrm>
            <a:custGeom>
              <a:avLst/>
              <a:gdLst/>
              <a:ahLst/>
              <a:cxnLst/>
              <a:rect l="l" t="t" r="r" b="b"/>
              <a:pathLst>
                <a:path w="120243" h="164592">
                  <a:moveTo>
                    <a:pt x="56235" y="0"/>
                  </a:moveTo>
                  <a:lnTo>
                    <a:pt x="112014" y="0"/>
                  </a:lnTo>
                  <a:cubicBezTo>
                    <a:pt x="114909" y="0"/>
                    <a:pt x="117005" y="648"/>
                    <a:pt x="118300" y="1943"/>
                  </a:cubicBezTo>
                  <a:cubicBezTo>
                    <a:pt x="119596" y="3239"/>
                    <a:pt x="120243" y="5334"/>
                    <a:pt x="120243" y="8230"/>
                  </a:cubicBezTo>
                  <a:lnTo>
                    <a:pt x="120243" y="35890"/>
                  </a:lnTo>
                  <a:cubicBezTo>
                    <a:pt x="120243" y="38786"/>
                    <a:pt x="119596" y="40882"/>
                    <a:pt x="118300" y="42177"/>
                  </a:cubicBezTo>
                  <a:cubicBezTo>
                    <a:pt x="117005" y="43472"/>
                    <a:pt x="114909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09" y="120930"/>
                    <a:pt x="117005" y="121577"/>
                    <a:pt x="118300" y="122873"/>
                  </a:cubicBezTo>
                  <a:cubicBezTo>
                    <a:pt x="119596" y="124168"/>
                    <a:pt x="120243" y="126264"/>
                    <a:pt x="120243" y="129159"/>
                  </a:cubicBezTo>
                  <a:lnTo>
                    <a:pt x="120243" y="156363"/>
                  </a:lnTo>
                  <a:cubicBezTo>
                    <a:pt x="120243" y="159258"/>
                    <a:pt x="119596" y="161354"/>
                    <a:pt x="118300" y="162649"/>
                  </a:cubicBezTo>
                  <a:cubicBezTo>
                    <a:pt x="117005" y="163945"/>
                    <a:pt x="114909" y="164592"/>
                    <a:pt x="112014" y="164592"/>
                  </a:cubicBezTo>
                  <a:lnTo>
                    <a:pt x="56235" y="164592"/>
                  </a:lnTo>
                  <a:cubicBezTo>
                    <a:pt x="37185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5" y="0"/>
                    <a:pt x="5623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80" name="Freeform: Shape 179">
              <a:extLst>
                <a:ext uri="{FF2B5EF4-FFF2-40B4-BE49-F238E27FC236}">
                  <a16:creationId xmlns:a16="http://schemas.microsoft.com/office/drawing/2014/main" id="{D292D04D-E18A-4B31-B5D7-5EF363BB001A}"/>
                </a:ext>
              </a:extLst>
            </p:cNvPr>
            <p:cNvSpPr/>
            <p:nvPr/>
          </p:nvSpPr>
          <p:spPr>
            <a:xfrm>
              <a:off x="10206003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1" y="0"/>
                  </a:moveTo>
                  <a:lnTo>
                    <a:pt x="79095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2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2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7" y="123711"/>
                    <a:pt x="1943" y="122416"/>
                  </a:cubicBezTo>
                  <a:cubicBezTo>
                    <a:pt x="3238" y="121120"/>
                    <a:pt x="5334" y="120472"/>
                    <a:pt x="8229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1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19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19" y="3239"/>
                    <a:pt x="6515" y="1943"/>
                  </a:cubicBezTo>
                  <a:cubicBezTo>
                    <a:pt x="7810" y="648"/>
                    <a:pt x="9906" y="0"/>
                    <a:pt x="12801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79" name="Freeform: Shape 178">
              <a:extLst>
                <a:ext uri="{FF2B5EF4-FFF2-40B4-BE49-F238E27FC236}">
                  <a16:creationId xmlns:a16="http://schemas.microsoft.com/office/drawing/2014/main" id="{EB5E6B90-913C-4B43-8187-DDC3CA93DEEE}"/>
                </a:ext>
              </a:extLst>
            </p:cNvPr>
            <p:cNvSpPr/>
            <p:nvPr/>
          </p:nvSpPr>
          <p:spPr>
            <a:xfrm>
              <a:off x="10337525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6" y="0"/>
                  </a:moveTo>
                  <a:lnTo>
                    <a:pt x="84353" y="0"/>
                  </a:lnTo>
                  <a:cubicBezTo>
                    <a:pt x="97307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5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1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4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4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6" y="100927"/>
                    <a:pt x="2629" y="95212"/>
                  </a:cubicBezTo>
                  <a:cubicBezTo>
                    <a:pt x="4381" y="89497"/>
                    <a:pt x="6858" y="84811"/>
                    <a:pt x="10058" y="81153"/>
                  </a:cubicBezTo>
                  <a:cubicBezTo>
                    <a:pt x="13259" y="77496"/>
                    <a:pt x="17069" y="74600"/>
                    <a:pt x="21488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599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6" y="43206"/>
                  </a:lnTo>
                  <a:cubicBezTo>
                    <a:pt x="14021" y="43206"/>
                    <a:pt x="11925" y="42558"/>
                    <a:pt x="10630" y="41263"/>
                  </a:cubicBezTo>
                  <a:cubicBezTo>
                    <a:pt x="9334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4" y="3239"/>
                    <a:pt x="10630" y="1943"/>
                  </a:cubicBezTo>
                  <a:cubicBezTo>
                    <a:pt x="11925" y="648"/>
                    <a:pt x="14021" y="0"/>
                    <a:pt x="169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78" name="Freeform: Shape 177">
              <a:extLst>
                <a:ext uri="{FF2B5EF4-FFF2-40B4-BE49-F238E27FC236}">
                  <a16:creationId xmlns:a16="http://schemas.microsoft.com/office/drawing/2014/main" id="{150AC87F-5FC2-404F-8F8E-D16216B96E94}"/>
                </a:ext>
              </a:extLst>
            </p:cNvPr>
            <p:cNvSpPr/>
            <p:nvPr/>
          </p:nvSpPr>
          <p:spPr>
            <a:xfrm>
              <a:off x="10482456" y="4250028"/>
              <a:ext cx="124816" cy="164592"/>
            </a:xfrm>
            <a:custGeom>
              <a:avLst/>
              <a:gdLst/>
              <a:ahLst/>
              <a:cxnLst/>
              <a:rect l="l" t="t" r="r" b="b"/>
              <a:pathLst>
                <a:path w="124816" h="164592">
                  <a:moveTo>
                    <a:pt x="8230" y="0"/>
                  </a:moveTo>
                  <a:lnTo>
                    <a:pt x="72009" y="0"/>
                  </a:lnTo>
                  <a:cubicBezTo>
                    <a:pt x="84659" y="0"/>
                    <a:pt x="94069" y="2934"/>
                    <a:pt x="100242" y="8801"/>
                  </a:cubicBezTo>
                  <a:cubicBezTo>
                    <a:pt x="106414" y="14669"/>
                    <a:pt x="109500" y="22632"/>
                    <a:pt x="109500" y="32690"/>
                  </a:cubicBezTo>
                  <a:lnTo>
                    <a:pt x="109500" y="45949"/>
                  </a:lnTo>
                  <a:cubicBezTo>
                    <a:pt x="109500" y="51740"/>
                    <a:pt x="108509" y="56769"/>
                    <a:pt x="106528" y="61036"/>
                  </a:cubicBezTo>
                  <a:cubicBezTo>
                    <a:pt x="104547" y="65304"/>
                    <a:pt x="101042" y="68504"/>
                    <a:pt x="96012" y="70638"/>
                  </a:cubicBezTo>
                  <a:cubicBezTo>
                    <a:pt x="106833" y="71857"/>
                    <a:pt x="114338" y="75172"/>
                    <a:pt x="118530" y="80582"/>
                  </a:cubicBezTo>
                  <a:cubicBezTo>
                    <a:pt x="122720" y="85992"/>
                    <a:pt x="124816" y="93726"/>
                    <a:pt x="124816" y="103785"/>
                  </a:cubicBezTo>
                  <a:lnTo>
                    <a:pt x="124816" y="126645"/>
                  </a:lnTo>
                  <a:cubicBezTo>
                    <a:pt x="124816" y="138379"/>
                    <a:pt x="121082" y="147638"/>
                    <a:pt x="113614" y="154420"/>
                  </a:cubicBezTo>
                  <a:cubicBezTo>
                    <a:pt x="106147" y="161201"/>
                    <a:pt x="95098" y="164592"/>
                    <a:pt x="804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4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4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5609" y="121387"/>
                  </a:lnTo>
                  <a:cubicBezTo>
                    <a:pt x="69266" y="121387"/>
                    <a:pt x="71628" y="120701"/>
                    <a:pt x="72695" y="119329"/>
                  </a:cubicBezTo>
                  <a:cubicBezTo>
                    <a:pt x="73762" y="117958"/>
                    <a:pt x="74295" y="116358"/>
                    <a:pt x="74295" y="114529"/>
                  </a:cubicBezTo>
                  <a:lnTo>
                    <a:pt x="74295" y="108357"/>
                  </a:lnTo>
                  <a:cubicBezTo>
                    <a:pt x="74295" y="106528"/>
                    <a:pt x="73762" y="104966"/>
                    <a:pt x="72695" y="103670"/>
                  </a:cubicBezTo>
                  <a:cubicBezTo>
                    <a:pt x="71628" y="102375"/>
                    <a:pt x="69266" y="101727"/>
                    <a:pt x="65609" y="101727"/>
                  </a:cubicBezTo>
                  <a:lnTo>
                    <a:pt x="26747" y="101727"/>
                  </a:lnTo>
                  <a:cubicBezTo>
                    <a:pt x="23851" y="101727"/>
                    <a:pt x="21756" y="101080"/>
                    <a:pt x="20460" y="99784"/>
                  </a:cubicBezTo>
                  <a:cubicBezTo>
                    <a:pt x="19165" y="98489"/>
                    <a:pt x="18517" y="96393"/>
                    <a:pt x="18517" y="93498"/>
                  </a:cubicBezTo>
                  <a:lnTo>
                    <a:pt x="18517" y="69037"/>
                  </a:lnTo>
                  <a:cubicBezTo>
                    <a:pt x="18517" y="66142"/>
                    <a:pt x="19165" y="64046"/>
                    <a:pt x="20460" y="62751"/>
                  </a:cubicBezTo>
                  <a:cubicBezTo>
                    <a:pt x="21756" y="61456"/>
                    <a:pt x="23851" y="60808"/>
                    <a:pt x="26747" y="60808"/>
                  </a:cubicBezTo>
                  <a:lnTo>
                    <a:pt x="50750" y="60808"/>
                  </a:lnTo>
                  <a:cubicBezTo>
                    <a:pt x="54407" y="60808"/>
                    <a:pt x="56770" y="60122"/>
                    <a:pt x="57836" y="58750"/>
                  </a:cubicBezTo>
                  <a:cubicBezTo>
                    <a:pt x="58903" y="57379"/>
                    <a:pt x="59436" y="55779"/>
                    <a:pt x="59436" y="53950"/>
                  </a:cubicBezTo>
                  <a:lnTo>
                    <a:pt x="59436" y="50521"/>
                  </a:lnTo>
                  <a:cubicBezTo>
                    <a:pt x="59436" y="48692"/>
                    <a:pt x="58903" y="47092"/>
                    <a:pt x="57836" y="45720"/>
                  </a:cubicBezTo>
                  <a:cubicBezTo>
                    <a:pt x="56770" y="44349"/>
                    <a:pt x="54407" y="43663"/>
                    <a:pt x="50750" y="43663"/>
                  </a:cubicBezTo>
                  <a:lnTo>
                    <a:pt x="8230" y="43663"/>
                  </a:lnTo>
                  <a:cubicBezTo>
                    <a:pt x="5334" y="43663"/>
                    <a:pt x="3239" y="43015"/>
                    <a:pt x="1944" y="41720"/>
                  </a:cubicBezTo>
                  <a:cubicBezTo>
                    <a:pt x="648" y="40424"/>
                    <a:pt x="0" y="38329"/>
                    <a:pt x="0" y="3543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4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6F45292C-E5CC-471C-820C-6CD0B0642AE8}"/>
              </a:ext>
            </a:extLst>
          </p:cNvPr>
          <p:cNvGrpSpPr/>
          <p:nvPr/>
        </p:nvGrpSpPr>
        <p:grpSpPr>
          <a:xfrm>
            <a:off x="1541452" y="4612743"/>
            <a:ext cx="1096291" cy="171450"/>
            <a:chOff x="1541452" y="4612743"/>
            <a:chExt cx="1096291" cy="171450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77" name="Freeform: Shape 176">
              <a:extLst>
                <a:ext uri="{FF2B5EF4-FFF2-40B4-BE49-F238E27FC236}">
                  <a16:creationId xmlns:a16="http://schemas.microsoft.com/office/drawing/2014/main" id="{C5C57BC5-ED0B-4D62-875F-C7A2F6D4E5D8}"/>
                </a:ext>
              </a:extLst>
            </p:cNvPr>
            <p:cNvSpPr/>
            <p:nvPr/>
          </p:nvSpPr>
          <p:spPr>
            <a:xfrm>
              <a:off x="2029971" y="4612743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59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39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1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2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4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6" name="Freeform: Shape 175">
              <a:extLst>
                <a:ext uri="{FF2B5EF4-FFF2-40B4-BE49-F238E27FC236}">
                  <a16:creationId xmlns:a16="http://schemas.microsoft.com/office/drawing/2014/main" id="{0D380FF3-3D31-46DD-80D9-346D65EEE304}"/>
                </a:ext>
              </a:extLst>
            </p:cNvPr>
            <p:cNvSpPr/>
            <p:nvPr/>
          </p:nvSpPr>
          <p:spPr>
            <a:xfrm>
              <a:off x="2194411" y="4612743"/>
              <a:ext cx="139675" cy="171450"/>
            </a:xfrm>
            <a:custGeom>
              <a:avLst/>
              <a:gdLst/>
              <a:ahLst/>
              <a:cxnLst/>
              <a:rect l="l" t="t" r="r" b="b"/>
              <a:pathLst>
                <a:path w="139675" h="171450">
                  <a:moveTo>
                    <a:pt x="69952" y="0"/>
                  </a:moveTo>
                  <a:cubicBezTo>
                    <a:pt x="83972" y="0"/>
                    <a:pt x="95517" y="1143"/>
                    <a:pt x="104585" y="3429"/>
                  </a:cubicBezTo>
                  <a:cubicBezTo>
                    <a:pt x="113652" y="5715"/>
                    <a:pt x="120777" y="8916"/>
                    <a:pt x="125959" y="13030"/>
                  </a:cubicBezTo>
                  <a:cubicBezTo>
                    <a:pt x="131140" y="17145"/>
                    <a:pt x="134722" y="22060"/>
                    <a:pt x="136703" y="27775"/>
                  </a:cubicBezTo>
                  <a:cubicBezTo>
                    <a:pt x="138684" y="33490"/>
                    <a:pt x="139675" y="39853"/>
                    <a:pt x="139675" y="46863"/>
                  </a:cubicBezTo>
                  <a:lnTo>
                    <a:pt x="139675" y="124816"/>
                  </a:lnTo>
                  <a:cubicBezTo>
                    <a:pt x="139675" y="131826"/>
                    <a:pt x="138684" y="138189"/>
                    <a:pt x="136703" y="143904"/>
                  </a:cubicBezTo>
                  <a:cubicBezTo>
                    <a:pt x="134722" y="149619"/>
                    <a:pt x="131140" y="154496"/>
                    <a:pt x="125959" y="158534"/>
                  </a:cubicBezTo>
                  <a:cubicBezTo>
                    <a:pt x="120777" y="162573"/>
                    <a:pt x="113652" y="165735"/>
                    <a:pt x="104585" y="168021"/>
                  </a:cubicBezTo>
                  <a:cubicBezTo>
                    <a:pt x="95517" y="170307"/>
                    <a:pt x="83972" y="171450"/>
                    <a:pt x="69952" y="171450"/>
                  </a:cubicBezTo>
                  <a:cubicBezTo>
                    <a:pt x="55931" y="171450"/>
                    <a:pt x="44387" y="170307"/>
                    <a:pt x="35319" y="168021"/>
                  </a:cubicBezTo>
                  <a:cubicBezTo>
                    <a:pt x="26251" y="165735"/>
                    <a:pt x="19126" y="162573"/>
                    <a:pt x="13945" y="158534"/>
                  </a:cubicBezTo>
                  <a:cubicBezTo>
                    <a:pt x="8763" y="154496"/>
                    <a:pt x="5143" y="149619"/>
                    <a:pt x="3086" y="143904"/>
                  </a:cubicBezTo>
                  <a:cubicBezTo>
                    <a:pt x="1029" y="138189"/>
                    <a:pt x="0" y="131826"/>
                    <a:pt x="0" y="124816"/>
                  </a:cubicBezTo>
                  <a:lnTo>
                    <a:pt x="0" y="46863"/>
                  </a:lnTo>
                  <a:cubicBezTo>
                    <a:pt x="0" y="39853"/>
                    <a:pt x="1029" y="33490"/>
                    <a:pt x="3086" y="27775"/>
                  </a:cubicBezTo>
                  <a:cubicBezTo>
                    <a:pt x="5143" y="22060"/>
                    <a:pt x="8763" y="17145"/>
                    <a:pt x="13945" y="13030"/>
                  </a:cubicBezTo>
                  <a:cubicBezTo>
                    <a:pt x="19126" y="8916"/>
                    <a:pt x="26251" y="5715"/>
                    <a:pt x="35319" y="3429"/>
                  </a:cubicBezTo>
                  <a:cubicBezTo>
                    <a:pt x="44387" y="1143"/>
                    <a:pt x="55931" y="0"/>
                    <a:pt x="69952" y="0"/>
                  </a:cubicBezTo>
                  <a:close/>
                  <a:moveTo>
                    <a:pt x="69952" y="44577"/>
                  </a:moveTo>
                  <a:cubicBezTo>
                    <a:pt x="62179" y="44577"/>
                    <a:pt x="57188" y="45606"/>
                    <a:pt x="54978" y="47663"/>
                  </a:cubicBezTo>
                  <a:cubicBezTo>
                    <a:pt x="52768" y="49721"/>
                    <a:pt x="51664" y="52197"/>
                    <a:pt x="51664" y="55093"/>
                  </a:cubicBezTo>
                  <a:lnTo>
                    <a:pt x="51664" y="116586"/>
                  </a:lnTo>
                  <a:cubicBezTo>
                    <a:pt x="51664" y="119634"/>
                    <a:pt x="52768" y="122187"/>
                    <a:pt x="54978" y="124244"/>
                  </a:cubicBezTo>
                  <a:cubicBezTo>
                    <a:pt x="57188" y="126302"/>
                    <a:pt x="62179" y="127330"/>
                    <a:pt x="69952" y="127330"/>
                  </a:cubicBezTo>
                  <a:cubicBezTo>
                    <a:pt x="77724" y="127330"/>
                    <a:pt x="82715" y="126302"/>
                    <a:pt x="84925" y="124244"/>
                  </a:cubicBezTo>
                  <a:cubicBezTo>
                    <a:pt x="87135" y="122187"/>
                    <a:pt x="88240" y="119634"/>
                    <a:pt x="88240" y="116586"/>
                  </a:cubicBezTo>
                  <a:lnTo>
                    <a:pt x="88240" y="55093"/>
                  </a:lnTo>
                  <a:cubicBezTo>
                    <a:pt x="88240" y="52197"/>
                    <a:pt x="87135" y="49721"/>
                    <a:pt x="84925" y="47663"/>
                  </a:cubicBezTo>
                  <a:cubicBezTo>
                    <a:pt x="82715" y="45606"/>
                    <a:pt x="77724" y="44577"/>
                    <a:pt x="69952" y="44577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5" name="Freeform: Shape 174">
              <a:extLst>
                <a:ext uri="{FF2B5EF4-FFF2-40B4-BE49-F238E27FC236}">
                  <a16:creationId xmlns:a16="http://schemas.microsoft.com/office/drawing/2014/main" id="{CEAE184A-CCD0-419F-81E5-7C171A822FC5}"/>
                </a:ext>
              </a:extLst>
            </p:cNvPr>
            <p:cNvSpPr/>
            <p:nvPr/>
          </p:nvSpPr>
          <p:spPr>
            <a:xfrm>
              <a:off x="2496696" y="4612743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60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40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0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3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5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D31F0D49-5035-4FF5-BF5C-133278B522AC}"/>
                </a:ext>
              </a:extLst>
            </p:cNvPr>
            <p:cNvSpPr/>
            <p:nvPr/>
          </p:nvSpPr>
          <p:spPr>
            <a:xfrm>
              <a:off x="1541452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0E33F01C-797E-4870-AA93-66277CD6D330}"/>
                </a:ext>
              </a:extLst>
            </p:cNvPr>
            <p:cNvSpPr/>
            <p:nvPr/>
          </p:nvSpPr>
          <p:spPr>
            <a:xfrm>
              <a:off x="1717474" y="4616172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6" y="58522"/>
                  </a:lnTo>
                  <a:cubicBezTo>
                    <a:pt x="97841" y="58522"/>
                    <a:pt x="107594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2" name="Freeform: Shape 171">
              <a:extLst>
                <a:ext uri="{FF2B5EF4-FFF2-40B4-BE49-F238E27FC236}">
                  <a16:creationId xmlns:a16="http://schemas.microsoft.com/office/drawing/2014/main" id="{A2370808-E4DC-4F05-8334-F6EDB3DC79E1}"/>
                </a:ext>
              </a:extLst>
            </p:cNvPr>
            <p:cNvSpPr/>
            <p:nvPr/>
          </p:nvSpPr>
          <p:spPr>
            <a:xfrm>
              <a:off x="1870561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5" y="0"/>
                  </a:moveTo>
                  <a:lnTo>
                    <a:pt x="108813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3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1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29" y="151295"/>
                    <a:pt x="4762" y="146457"/>
                    <a:pt x="2857" y="140818"/>
                  </a:cubicBezTo>
                  <a:cubicBezTo>
                    <a:pt x="952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0" y="21717"/>
                    <a:pt x="12001" y="13030"/>
                  </a:cubicBezTo>
                  <a:cubicBezTo>
                    <a:pt x="20002" y="4344"/>
                    <a:pt x="34747" y="0"/>
                    <a:pt x="56235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5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5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1" name="Freeform: Shape 170">
              <a:extLst>
                <a:ext uri="{FF2B5EF4-FFF2-40B4-BE49-F238E27FC236}">
                  <a16:creationId xmlns:a16="http://schemas.microsoft.com/office/drawing/2014/main" id="{0E03DAA5-1EB2-4FB7-A42A-C2114C158C94}"/>
                </a:ext>
              </a:extLst>
            </p:cNvPr>
            <p:cNvSpPr/>
            <p:nvPr/>
          </p:nvSpPr>
          <p:spPr>
            <a:xfrm>
              <a:off x="2358850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17DB7A27-47B7-4E15-AD7C-05E58D15D596}"/>
              </a:ext>
            </a:extLst>
          </p:cNvPr>
          <p:cNvGrpSpPr/>
          <p:nvPr/>
        </p:nvGrpSpPr>
        <p:grpSpPr>
          <a:xfrm>
            <a:off x="3553906" y="4616172"/>
            <a:ext cx="1063753" cy="164592"/>
            <a:chOff x="3553906" y="4616172"/>
            <a:chExt cx="1063753" cy="164592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70" name="Freeform: Shape 169">
              <a:extLst>
                <a:ext uri="{FF2B5EF4-FFF2-40B4-BE49-F238E27FC236}">
                  <a16:creationId xmlns:a16="http://schemas.microsoft.com/office/drawing/2014/main" id="{B416B97B-F5D6-496E-BEAC-5FC1B7B65D3F}"/>
                </a:ext>
              </a:extLst>
            </p:cNvPr>
            <p:cNvSpPr/>
            <p:nvPr/>
          </p:nvSpPr>
          <p:spPr>
            <a:xfrm>
              <a:off x="3553906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9" name="Freeform: Shape 168">
              <a:extLst>
                <a:ext uri="{FF2B5EF4-FFF2-40B4-BE49-F238E27FC236}">
                  <a16:creationId xmlns:a16="http://schemas.microsoft.com/office/drawing/2014/main" id="{ED428B34-A48C-4676-84DE-17E33B7CA99C}"/>
                </a:ext>
              </a:extLst>
            </p:cNvPr>
            <p:cNvSpPr/>
            <p:nvPr/>
          </p:nvSpPr>
          <p:spPr>
            <a:xfrm>
              <a:off x="3733129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8" name="Freeform: Shape 167">
              <a:extLst>
                <a:ext uri="{FF2B5EF4-FFF2-40B4-BE49-F238E27FC236}">
                  <a16:creationId xmlns:a16="http://schemas.microsoft.com/office/drawing/2014/main" id="{C63726C4-B16B-416D-BE25-48A7D5B0F4E9}"/>
                </a:ext>
              </a:extLst>
            </p:cNvPr>
            <p:cNvSpPr/>
            <p:nvPr/>
          </p:nvSpPr>
          <p:spPr>
            <a:xfrm>
              <a:off x="3876004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7" name="Freeform: Shape 166">
              <a:extLst>
                <a:ext uri="{FF2B5EF4-FFF2-40B4-BE49-F238E27FC236}">
                  <a16:creationId xmlns:a16="http://schemas.microsoft.com/office/drawing/2014/main" id="{13B856A5-4229-461B-A7C4-D06460A18410}"/>
                </a:ext>
              </a:extLst>
            </p:cNvPr>
            <p:cNvSpPr/>
            <p:nvPr/>
          </p:nvSpPr>
          <p:spPr>
            <a:xfrm>
              <a:off x="4016364" y="4616172"/>
              <a:ext cx="120244" cy="164592"/>
            </a:xfrm>
            <a:custGeom>
              <a:avLst/>
              <a:gdLst/>
              <a:ahLst/>
              <a:cxnLst/>
              <a:rect l="l" t="t" r="r" b="b"/>
              <a:pathLst>
                <a:path w="120244" h="164592">
                  <a:moveTo>
                    <a:pt x="56236" y="0"/>
                  </a:moveTo>
                  <a:lnTo>
                    <a:pt x="112014" y="0"/>
                  </a:lnTo>
                  <a:cubicBezTo>
                    <a:pt x="114910" y="0"/>
                    <a:pt x="117005" y="648"/>
                    <a:pt x="118300" y="1943"/>
                  </a:cubicBezTo>
                  <a:cubicBezTo>
                    <a:pt x="119596" y="3239"/>
                    <a:pt x="120244" y="5334"/>
                    <a:pt x="120244" y="8230"/>
                  </a:cubicBezTo>
                  <a:lnTo>
                    <a:pt x="120244" y="35890"/>
                  </a:lnTo>
                  <a:cubicBezTo>
                    <a:pt x="120244" y="38786"/>
                    <a:pt x="119596" y="40882"/>
                    <a:pt x="118300" y="42177"/>
                  </a:cubicBezTo>
                  <a:cubicBezTo>
                    <a:pt x="117005" y="43472"/>
                    <a:pt x="114910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10" y="120930"/>
                    <a:pt x="117005" y="121577"/>
                    <a:pt x="118300" y="122873"/>
                  </a:cubicBezTo>
                  <a:cubicBezTo>
                    <a:pt x="119596" y="124168"/>
                    <a:pt x="120244" y="126264"/>
                    <a:pt x="120244" y="129159"/>
                  </a:cubicBezTo>
                  <a:lnTo>
                    <a:pt x="120244" y="156363"/>
                  </a:lnTo>
                  <a:cubicBezTo>
                    <a:pt x="120244" y="159258"/>
                    <a:pt x="119596" y="161354"/>
                    <a:pt x="118300" y="162649"/>
                  </a:cubicBezTo>
                  <a:cubicBezTo>
                    <a:pt x="117005" y="163945"/>
                    <a:pt x="114910" y="164592"/>
                    <a:pt x="112014" y="164592"/>
                  </a:cubicBezTo>
                  <a:lnTo>
                    <a:pt x="56236" y="164592"/>
                  </a:lnTo>
                  <a:cubicBezTo>
                    <a:pt x="37186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6" y="0"/>
                    <a:pt x="5623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6" name="Freeform: Shape 165">
              <a:extLst>
                <a:ext uri="{FF2B5EF4-FFF2-40B4-BE49-F238E27FC236}">
                  <a16:creationId xmlns:a16="http://schemas.microsoft.com/office/drawing/2014/main" id="{11C5A264-384C-4784-9672-3BA90E1AF636}"/>
                </a:ext>
              </a:extLst>
            </p:cNvPr>
            <p:cNvSpPr/>
            <p:nvPr/>
          </p:nvSpPr>
          <p:spPr>
            <a:xfrm>
              <a:off x="4158326" y="4616172"/>
              <a:ext cx="142189" cy="164592"/>
            </a:xfrm>
            <a:custGeom>
              <a:avLst/>
              <a:gdLst/>
              <a:ahLst/>
              <a:cxnLst/>
              <a:rect l="l" t="t" r="r" b="b"/>
              <a:pathLst>
                <a:path w="142189" h="164592">
                  <a:moveTo>
                    <a:pt x="40462" y="0"/>
                  </a:moveTo>
                  <a:lnTo>
                    <a:pt x="101955" y="0"/>
                  </a:lnTo>
                  <a:cubicBezTo>
                    <a:pt x="104851" y="0"/>
                    <a:pt x="107251" y="610"/>
                    <a:pt x="109156" y="1829"/>
                  </a:cubicBezTo>
                  <a:cubicBezTo>
                    <a:pt x="111061" y="3048"/>
                    <a:pt x="112471" y="4953"/>
                    <a:pt x="113385" y="7544"/>
                  </a:cubicBezTo>
                  <a:lnTo>
                    <a:pt x="133273" y="59436"/>
                  </a:lnTo>
                  <a:cubicBezTo>
                    <a:pt x="136321" y="67361"/>
                    <a:pt x="138569" y="74295"/>
                    <a:pt x="140017" y="80239"/>
                  </a:cubicBezTo>
                  <a:cubicBezTo>
                    <a:pt x="141465" y="86182"/>
                    <a:pt x="142189" y="91440"/>
                    <a:pt x="142189" y="96012"/>
                  </a:cubicBezTo>
                  <a:lnTo>
                    <a:pt x="142189" y="156363"/>
                  </a:lnTo>
                  <a:cubicBezTo>
                    <a:pt x="142189" y="159258"/>
                    <a:pt x="141541" y="161354"/>
                    <a:pt x="140246" y="162649"/>
                  </a:cubicBezTo>
                  <a:cubicBezTo>
                    <a:pt x="138950" y="163945"/>
                    <a:pt x="136855" y="164592"/>
                    <a:pt x="133959" y="164592"/>
                  </a:cubicBezTo>
                  <a:lnTo>
                    <a:pt x="99441" y="164592"/>
                  </a:lnTo>
                  <a:cubicBezTo>
                    <a:pt x="96393" y="164592"/>
                    <a:pt x="94145" y="163945"/>
                    <a:pt x="92697" y="162649"/>
                  </a:cubicBezTo>
                  <a:cubicBezTo>
                    <a:pt x="91249" y="161354"/>
                    <a:pt x="90525" y="159258"/>
                    <a:pt x="90525" y="156363"/>
                  </a:cubicBezTo>
                  <a:lnTo>
                    <a:pt x="90525" y="124359"/>
                  </a:lnTo>
                  <a:lnTo>
                    <a:pt x="50063" y="124359"/>
                  </a:lnTo>
                  <a:lnTo>
                    <a:pt x="50063" y="156363"/>
                  </a:lnTo>
                  <a:cubicBezTo>
                    <a:pt x="50063" y="159258"/>
                    <a:pt x="49415" y="161354"/>
                    <a:pt x="48120" y="162649"/>
                  </a:cubicBezTo>
                  <a:cubicBezTo>
                    <a:pt x="46825" y="163945"/>
                    <a:pt x="44729" y="164592"/>
                    <a:pt x="41833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96012"/>
                  </a:lnTo>
                  <a:cubicBezTo>
                    <a:pt x="0" y="91440"/>
                    <a:pt x="724" y="86182"/>
                    <a:pt x="2171" y="80239"/>
                  </a:cubicBezTo>
                  <a:cubicBezTo>
                    <a:pt x="3619" y="74295"/>
                    <a:pt x="5867" y="67361"/>
                    <a:pt x="8915" y="59436"/>
                  </a:cubicBezTo>
                  <a:lnTo>
                    <a:pt x="28803" y="7544"/>
                  </a:lnTo>
                  <a:cubicBezTo>
                    <a:pt x="29718" y="4953"/>
                    <a:pt x="31127" y="3048"/>
                    <a:pt x="33032" y="1829"/>
                  </a:cubicBezTo>
                  <a:cubicBezTo>
                    <a:pt x="34937" y="610"/>
                    <a:pt x="37414" y="0"/>
                    <a:pt x="40462" y="0"/>
                  </a:cubicBezTo>
                  <a:close/>
                  <a:moveTo>
                    <a:pt x="67437" y="44120"/>
                  </a:moveTo>
                  <a:cubicBezTo>
                    <a:pt x="66522" y="44120"/>
                    <a:pt x="65722" y="44425"/>
                    <a:pt x="65036" y="45034"/>
                  </a:cubicBezTo>
                  <a:cubicBezTo>
                    <a:pt x="64351" y="45644"/>
                    <a:pt x="63703" y="46635"/>
                    <a:pt x="63093" y="48006"/>
                  </a:cubicBezTo>
                  <a:lnTo>
                    <a:pt x="52349" y="82753"/>
                  </a:lnTo>
                  <a:lnTo>
                    <a:pt x="88239" y="82753"/>
                  </a:lnTo>
                  <a:lnTo>
                    <a:pt x="77495" y="48006"/>
                  </a:lnTo>
                  <a:cubicBezTo>
                    <a:pt x="76885" y="46635"/>
                    <a:pt x="76238" y="45644"/>
                    <a:pt x="75552" y="45034"/>
                  </a:cubicBezTo>
                  <a:cubicBezTo>
                    <a:pt x="74866" y="44425"/>
                    <a:pt x="74066" y="44120"/>
                    <a:pt x="73152" y="44120"/>
                  </a:cubicBezTo>
                  <a:lnTo>
                    <a:pt x="67437" y="4412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5" name="Freeform: Shape 164">
              <a:extLst>
                <a:ext uri="{FF2B5EF4-FFF2-40B4-BE49-F238E27FC236}">
                  <a16:creationId xmlns:a16="http://schemas.microsoft.com/office/drawing/2014/main" id="{5A487D24-566D-48EB-8318-22DC7D40065A}"/>
                </a:ext>
              </a:extLst>
            </p:cNvPr>
            <p:cNvSpPr/>
            <p:nvPr/>
          </p:nvSpPr>
          <p:spPr>
            <a:xfrm>
              <a:off x="4331832" y="4616172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4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5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5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6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4" name="Freeform: Shape 163">
              <a:extLst>
                <a:ext uri="{FF2B5EF4-FFF2-40B4-BE49-F238E27FC236}">
                  <a16:creationId xmlns:a16="http://schemas.microsoft.com/office/drawing/2014/main" id="{AB163FAD-0AA2-4C38-AA2F-B6C4B990F6FB}"/>
                </a:ext>
              </a:extLst>
            </p:cNvPr>
            <p:cNvSpPr/>
            <p:nvPr/>
          </p:nvSpPr>
          <p:spPr>
            <a:xfrm>
              <a:off x="4495130" y="4616172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A1048B0F-3D3B-4726-B471-9107D4C1C350}"/>
              </a:ext>
            </a:extLst>
          </p:cNvPr>
          <p:cNvGrpSpPr/>
          <p:nvPr/>
        </p:nvGrpSpPr>
        <p:grpSpPr>
          <a:xfrm>
            <a:off x="5512126" y="4616172"/>
            <a:ext cx="1139877" cy="168021"/>
            <a:chOff x="5512126" y="4616172"/>
            <a:chExt cx="1139877" cy="16802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63" name="Freeform: Shape 162">
              <a:extLst>
                <a:ext uri="{FF2B5EF4-FFF2-40B4-BE49-F238E27FC236}">
                  <a16:creationId xmlns:a16="http://schemas.microsoft.com/office/drawing/2014/main" id="{A63DC1C5-F93D-4150-8B30-BBF10D2FC8E6}"/>
                </a:ext>
              </a:extLst>
            </p:cNvPr>
            <p:cNvSpPr/>
            <p:nvPr/>
          </p:nvSpPr>
          <p:spPr>
            <a:xfrm>
              <a:off x="5512126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2" name="Freeform: Shape 161">
              <a:extLst>
                <a:ext uri="{FF2B5EF4-FFF2-40B4-BE49-F238E27FC236}">
                  <a16:creationId xmlns:a16="http://schemas.microsoft.com/office/drawing/2014/main" id="{CFAD0793-773F-47FE-8E56-63F2EE28B09B}"/>
                </a:ext>
              </a:extLst>
            </p:cNvPr>
            <p:cNvSpPr/>
            <p:nvPr/>
          </p:nvSpPr>
          <p:spPr>
            <a:xfrm>
              <a:off x="5691349" y="4616172"/>
              <a:ext cx="140360" cy="164592"/>
            </a:xfrm>
            <a:custGeom>
              <a:avLst/>
              <a:gdLst/>
              <a:ahLst/>
              <a:cxnLst/>
              <a:rect l="l" t="t" r="r" b="b"/>
              <a:pathLst>
                <a:path w="140360" h="164592">
                  <a:moveTo>
                    <a:pt x="8229" y="0"/>
                  </a:moveTo>
                  <a:lnTo>
                    <a:pt x="81153" y="0"/>
                  </a:lnTo>
                  <a:cubicBezTo>
                    <a:pt x="96088" y="0"/>
                    <a:pt x="107137" y="2858"/>
                    <a:pt x="114300" y="8573"/>
                  </a:cubicBezTo>
                  <a:cubicBezTo>
                    <a:pt x="121462" y="14288"/>
                    <a:pt x="125044" y="23089"/>
                    <a:pt x="125044" y="34976"/>
                  </a:cubicBezTo>
                  <a:lnTo>
                    <a:pt x="125044" y="45949"/>
                  </a:lnTo>
                  <a:cubicBezTo>
                    <a:pt x="125044" y="52350"/>
                    <a:pt x="123939" y="57569"/>
                    <a:pt x="121729" y="61608"/>
                  </a:cubicBezTo>
                  <a:cubicBezTo>
                    <a:pt x="119519" y="65647"/>
                    <a:pt x="116128" y="68656"/>
                    <a:pt x="111556" y="70638"/>
                  </a:cubicBezTo>
                  <a:cubicBezTo>
                    <a:pt x="121310" y="71552"/>
                    <a:pt x="128549" y="74905"/>
                    <a:pt x="133273" y="80696"/>
                  </a:cubicBezTo>
                  <a:cubicBezTo>
                    <a:pt x="137998" y="86487"/>
                    <a:pt x="140360" y="94945"/>
                    <a:pt x="140360" y="106071"/>
                  </a:cubicBezTo>
                  <a:lnTo>
                    <a:pt x="140360" y="127102"/>
                  </a:lnTo>
                  <a:cubicBezTo>
                    <a:pt x="140360" y="139903"/>
                    <a:pt x="136741" y="149352"/>
                    <a:pt x="129502" y="155448"/>
                  </a:cubicBezTo>
                  <a:cubicBezTo>
                    <a:pt x="122263" y="161544"/>
                    <a:pt x="111099" y="164592"/>
                    <a:pt x="9601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1" y="63551"/>
                    <a:pt x="75933" y="62789"/>
                    <a:pt x="77381" y="61265"/>
                  </a:cubicBezTo>
                  <a:cubicBezTo>
                    <a:pt x="78829" y="59741"/>
                    <a:pt x="79552" y="57455"/>
                    <a:pt x="79552" y="54407"/>
                  </a:cubicBezTo>
                  <a:lnTo>
                    <a:pt x="79552" y="48006"/>
                  </a:lnTo>
                  <a:cubicBezTo>
                    <a:pt x="79552" y="44958"/>
                    <a:pt x="78829" y="42672"/>
                    <a:pt x="77381" y="41148"/>
                  </a:cubicBezTo>
                  <a:cubicBezTo>
                    <a:pt x="75933" y="39624"/>
                    <a:pt x="73761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8" y="125730"/>
                    <a:pt x="86220" y="124968"/>
                    <a:pt x="87668" y="123444"/>
                  </a:cubicBezTo>
                  <a:cubicBezTo>
                    <a:pt x="89116" y="121920"/>
                    <a:pt x="89839" y="119634"/>
                    <a:pt x="89839" y="116586"/>
                  </a:cubicBezTo>
                  <a:lnTo>
                    <a:pt x="89839" y="107671"/>
                  </a:lnTo>
                  <a:cubicBezTo>
                    <a:pt x="89839" y="104623"/>
                    <a:pt x="89116" y="102375"/>
                    <a:pt x="87668" y="100927"/>
                  </a:cubicBezTo>
                  <a:cubicBezTo>
                    <a:pt x="86220" y="99479"/>
                    <a:pt x="84048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1" name="Freeform: Shape 160">
              <a:extLst>
                <a:ext uri="{FF2B5EF4-FFF2-40B4-BE49-F238E27FC236}">
                  <a16:creationId xmlns:a16="http://schemas.microsoft.com/office/drawing/2014/main" id="{18A6CC88-1F70-45D0-974B-94E39627FD27}"/>
                </a:ext>
              </a:extLst>
            </p:cNvPr>
            <p:cNvSpPr/>
            <p:nvPr/>
          </p:nvSpPr>
          <p:spPr>
            <a:xfrm>
              <a:off x="5853274" y="4616172"/>
              <a:ext cx="140360" cy="164592"/>
            </a:xfrm>
            <a:custGeom>
              <a:avLst/>
              <a:gdLst/>
              <a:ahLst/>
              <a:cxnLst/>
              <a:rect l="l" t="t" r="r" b="b"/>
              <a:pathLst>
                <a:path w="140360" h="164592">
                  <a:moveTo>
                    <a:pt x="8229" y="0"/>
                  </a:moveTo>
                  <a:lnTo>
                    <a:pt x="81153" y="0"/>
                  </a:lnTo>
                  <a:cubicBezTo>
                    <a:pt x="96088" y="0"/>
                    <a:pt x="107137" y="2858"/>
                    <a:pt x="114300" y="8573"/>
                  </a:cubicBezTo>
                  <a:cubicBezTo>
                    <a:pt x="121462" y="14288"/>
                    <a:pt x="125044" y="23089"/>
                    <a:pt x="125044" y="34976"/>
                  </a:cubicBezTo>
                  <a:lnTo>
                    <a:pt x="125044" y="45949"/>
                  </a:lnTo>
                  <a:cubicBezTo>
                    <a:pt x="125044" y="52350"/>
                    <a:pt x="123939" y="57569"/>
                    <a:pt x="121729" y="61608"/>
                  </a:cubicBezTo>
                  <a:cubicBezTo>
                    <a:pt x="119519" y="65647"/>
                    <a:pt x="116128" y="68656"/>
                    <a:pt x="111556" y="70638"/>
                  </a:cubicBezTo>
                  <a:cubicBezTo>
                    <a:pt x="121310" y="71552"/>
                    <a:pt x="128549" y="74905"/>
                    <a:pt x="133273" y="80696"/>
                  </a:cubicBezTo>
                  <a:cubicBezTo>
                    <a:pt x="137998" y="86487"/>
                    <a:pt x="140360" y="94945"/>
                    <a:pt x="140360" y="106071"/>
                  </a:cubicBezTo>
                  <a:lnTo>
                    <a:pt x="140360" y="127102"/>
                  </a:lnTo>
                  <a:cubicBezTo>
                    <a:pt x="140360" y="139903"/>
                    <a:pt x="136741" y="149352"/>
                    <a:pt x="129502" y="155448"/>
                  </a:cubicBezTo>
                  <a:cubicBezTo>
                    <a:pt x="122263" y="161544"/>
                    <a:pt x="111099" y="164592"/>
                    <a:pt x="9601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1" y="63551"/>
                    <a:pt x="75933" y="62789"/>
                    <a:pt x="77381" y="61265"/>
                  </a:cubicBezTo>
                  <a:cubicBezTo>
                    <a:pt x="78829" y="59741"/>
                    <a:pt x="79552" y="57455"/>
                    <a:pt x="79552" y="54407"/>
                  </a:cubicBezTo>
                  <a:lnTo>
                    <a:pt x="79552" y="48006"/>
                  </a:lnTo>
                  <a:cubicBezTo>
                    <a:pt x="79552" y="44958"/>
                    <a:pt x="78829" y="42672"/>
                    <a:pt x="77381" y="41148"/>
                  </a:cubicBezTo>
                  <a:cubicBezTo>
                    <a:pt x="75933" y="39624"/>
                    <a:pt x="73761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8" y="125730"/>
                    <a:pt x="86220" y="124968"/>
                    <a:pt x="87668" y="123444"/>
                  </a:cubicBezTo>
                  <a:cubicBezTo>
                    <a:pt x="89116" y="121920"/>
                    <a:pt x="89839" y="119634"/>
                    <a:pt x="89839" y="116586"/>
                  </a:cubicBezTo>
                  <a:lnTo>
                    <a:pt x="89839" y="107671"/>
                  </a:lnTo>
                  <a:cubicBezTo>
                    <a:pt x="89839" y="104623"/>
                    <a:pt x="89116" y="102375"/>
                    <a:pt x="87668" y="100927"/>
                  </a:cubicBezTo>
                  <a:cubicBezTo>
                    <a:pt x="86220" y="99479"/>
                    <a:pt x="84048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0" name="Freeform: Shape 159">
              <a:extLst>
                <a:ext uri="{FF2B5EF4-FFF2-40B4-BE49-F238E27FC236}">
                  <a16:creationId xmlns:a16="http://schemas.microsoft.com/office/drawing/2014/main" id="{5EDC204D-C714-4178-A6C6-C861DFC31665}"/>
                </a:ext>
              </a:extLst>
            </p:cNvPr>
            <p:cNvSpPr/>
            <p:nvPr/>
          </p:nvSpPr>
          <p:spPr>
            <a:xfrm>
              <a:off x="6012685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6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2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1" y="21717"/>
                    <a:pt x="12002" y="13030"/>
                  </a:cubicBezTo>
                  <a:cubicBezTo>
                    <a:pt x="20003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9" name="Freeform: Shape 158">
              <a:extLst>
                <a:ext uri="{FF2B5EF4-FFF2-40B4-BE49-F238E27FC236}">
                  <a16:creationId xmlns:a16="http://schemas.microsoft.com/office/drawing/2014/main" id="{676CE2A0-C48A-43B8-A418-7042E3592BB7}"/>
                </a:ext>
              </a:extLst>
            </p:cNvPr>
            <p:cNvSpPr/>
            <p:nvPr/>
          </p:nvSpPr>
          <p:spPr>
            <a:xfrm>
              <a:off x="6174610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3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0" y="21717"/>
                    <a:pt x="12002" y="13030"/>
                  </a:cubicBezTo>
                  <a:cubicBezTo>
                    <a:pt x="20002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8" name="Freeform: Shape 157">
              <a:extLst>
                <a:ext uri="{FF2B5EF4-FFF2-40B4-BE49-F238E27FC236}">
                  <a16:creationId xmlns:a16="http://schemas.microsoft.com/office/drawing/2014/main" id="{837FBF50-3DAB-4E53-874C-B950A4C1A968}"/>
                </a:ext>
              </a:extLst>
            </p:cNvPr>
            <p:cNvSpPr/>
            <p:nvPr/>
          </p:nvSpPr>
          <p:spPr>
            <a:xfrm>
              <a:off x="6339050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0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0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7" name="Freeform: Shape 156">
              <a:extLst>
                <a:ext uri="{FF2B5EF4-FFF2-40B4-BE49-F238E27FC236}">
                  <a16:creationId xmlns:a16="http://schemas.microsoft.com/office/drawing/2014/main" id="{17975C0E-9154-4BD9-9D28-443554FF44A4}"/>
                </a:ext>
              </a:extLst>
            </p:cNvPr>
            <p:cNvSpPr/>
            <p:nvPr/>
          </p:nvSpPr>
          <p:spPr>
            <a:xfrm>
              <a:off x="6510500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2578674F-216D-478E-9766-8F7A0A0A2EF5}"/>
              </a:ext>
            </a:extLst>
          </p:cNvPr>
          <p:cNvGrpSpPr/>
          <p:nvPr/>
        </p:nvGrpSpPr>
        <p:grpSpPr>
          <a:xfrm>
            <a:off x="7580429" y="4616172"/>
            <a:ext cx="1037844" cy="168021"/>
            <a:chOff x="7580429" y="4616172"/>
            <a:chExt cx="1037844" cy="16802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62E922D8-1C54-46C6-AD5F-D0D11DD02EC6}"/>
                </a:ext>
              </a:extLst>
            </p:cNvPr>
            <p:cNvSpPr/>
            <p:nvPr/>
          </p:nvSpPr>
          <p:spPr>
            <a:xfrm>
              <a:off x="7580429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A90EFF8C-2813-4DDB-A831-D87B1F299674}"/>
                </a:ext>
              </a:extLst>
            </p:cNvPr>
            <p:cNvSpPr/>
            <p:nvPr/>
          </p:nvSpPr>
          <p:spPr>
            <a:xfrm>
              <a:off x="7759652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4" name="Freeform: Shape 153">
              <a:extLst>
                <a:ext uri="{FF2B5EF4-FFF2-40B4-BE49-F238E27FC236}">
                  <a16:creationId xmlns:a16="http://schemas.microsoft.com/office/drawing/2014/main" id="{9F631B47-A88A-4054-B4C9-232C416D524B}"/>
                </a:ext>
              </a:extLst>
            </p:cNvPr>
            <p:cNvSpPr/>
            <p:nvPr/>
          </p:nvSpPr>
          <p:spPr>
            <a:xfrm>
              <a:off x="7902527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3" name="Freeform: Shape 152">
              <a:extLst>
                <a:ext uri="{FF2B5EF4-FFF2-40B4-BE49-F238E27FC236}">
                  <a16:creationId xmlns:a16="http://schemas.microsoft.com/office/drawing/2014/main" id="{5E0468BB-1D91-42CA-B350-CE749EF1E56C}"/>
                </a:ext>
              </a:extLst>
            </p:cNvPr>
            <p:cNvSpPr/>
            <p:nvPr/>
          </p:nvSpPr>
          <p:spPr>
            <a:xfrm>
              <a:off x="8042888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6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6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3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1" y="21717"/>
                    <a:pt x="12002" y="13030"/>
                  </a:cubicBezTo>
                  <a:cubicBezTo>
                    <a:pt x="20003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2" name="Freeform: Shape 151">
              <a:extLst>
                <a:ext uri="{FF2B5EF4-FFF2-40B4-BE49-F238E27FC236}">
                  <a16:creationId xmlns:a16="http://schemas.microsoft.com/office/drawing/2014/main" id="{7D964AC8-6769-40E0-B029-A026DDF864BA}"/>
                </a:ext>
              </a:extLst>
            </p:cNvPr>
            <p:cNvSpPr/>
            <p:nvPr/>
          </p:nvSpPr>
          <p:spPr>
            <a:xfrm>
              <a:off x="8207327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1" name="Freeform: Shape 150">
              <a:extLst>
                <a:ext uri="{FF2B5EF4-FFF2-40B4-BE49-F238E27FC236}">
                  <a16:creationId xmlns:a16="http://schemas.microsoft.com/office/drawing/2014/main" id="{34805AA2-1EEB-4927-A175-0C8E898B2604}"/>
                </a:ext>
              </a:extLst>
            </p:cNvPr>
            <p:cNvSpPr/>
            <p:nvPr/>
          </p:nvSpPr>
          <p:spPr>
            <a:xfrm>
              <a:off x="8347002" y="4616172"/>
              <a:ext cx="125501" cy="164592"/>
            </a:xfrm>
            <a:custGeom>
              <a:avLst/>
              <a:gdLst/>
              <a:ahLst/>
              <a:cxnLst/>
              <a:rect l="l" t="t" r="r" b="b"/>
              <a:pathLst>
                <a:path w="125501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6" y="58522"/>
                  </a:lnTo>
                  <a:cubicBezTo>
                    <a:pt x="97841" y="58522"/>
                    <a:pt x="107594" y="61570"/>
                    <a:pt x="114757" y="67666"/>
                  </a:cubicBezTo>
                  <a:cubicBezTo>
                    <a:pt x="121920" y="73762"/>
                    <a:pt x="125501" y="82830"/>
                    <a:pt x="125501" y="94869"/>
                  </a:cubicBezTo>
                  <a:lnTo>
                    <a:pt x="125501" y="126645"/>
                  </a:lnTo>
                  <a:cubicBezTo>
                    <a:pt x="125501" y="138227"/>
                    <a:pt x="121501" y="147447"/>
                    <a:pt x="113500" y="154305"/>
                  </a:cubicBezTo>
                  <a:cubicBezTo>
                    <a:pt x="105499" y="161163"/>
                    <a:pt x="94640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386D29F9-C3EB-4316-8C57-861DC9912DBF}"/>
                </a:ext>
              </a:extLst>
            </p:cNvPr>
            <p:cNvSpPr/>
            <p:nvPr/>
          </p:nvSpPr>
          <p:spPr>
            <a:xfrm>
              <a:off x="8495515" y="4616172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29" y="0"/>
                  </a:moveTo>
                  <a:lnTo>
                    <a:pt x="114528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9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3" y="109500"/>
                    <a:pt x="87097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1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1" y="101727"/>
                    <a:pt x="18859" y="96698"/>
                  </a:cubicBezTo>
                  <a:cubicBezTo>
                    <a:pt x="20307" y="91669"/>
                    <a:pt x="22479" y="87478"/>
                    <a:pt x="25374" y="84125"/>
                  </a:cubicBezTo>
                  <a:cubicBezTo>
                    <a:pt x="28270" y="80772"/>
                    <a:pt x="31966" y="77991"/>
                    <a:pt x="36461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29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7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2D266B31-D93A-42BB-B18B-53D6CF9A6EE6}"/>
              </a:ext>
            </a:extLst>
          </p:cNvPr>
          <p:cNvGrpSpPr/>
          <p:nvPr/>
        </p:nvGrpSpPr>
        <p:grpSpPr>
          <a:xfrm>
            <a:off x="9545838" y="4616172"/>
            <a:ext cx="1111302" cy="164592"/>
            <a:chOff x="9545838" y="4616172"/>
            <a:chExt cx="1111302" cy="164592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91D6A0C3-C3AD-4B1B-B209-210C1E2DFCC0}"/>
                </a:ext>
              </a:extLst>
            </p:cNvPr>
            <p:cNvSpPr/>
            <p:nvPr/>
          </p:nvSpPr>
          <p:spPr>
            <a:xfrm>
              <a:off x="9545838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8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7" y="159258"/>
                    <a:pt x="119444" y="161354"/>
                    <a:pt x="118300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4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4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42ACE417-FE78-47E4-AE70-1D10D77F4DD2}"/>
                </a:ext>
              </a:extLst>
            </p:cNvPr>
            <p:cNvSpPr/>
            <p:nvPr/>
          </p:nvSpPr>
          <p:spPr>
            <a:xfrm>
              <a:off x="9725061" y="4616172"/>
              <a:ext cx="140361" cy="164592"/>
            </a:xfrm>
            <a:custGeom>
              <a:avLst/>
              <a:gdLst/>
              <a:ahLst/>
              <a:cxnLst/>
              <a:rect l="l" t="t" r="r" b="b"/>
              <a:pathLst>
                <a:path w="140361" h="164592">
                  <a:moveTo>
                    <a:pt x="8230" y="0"/>
                  </a:moveTo>
                  <a:lnTo>
                    <a:pt x="81153" y="0"/>
                  </a:lnTo>
                  <a:cubicBezTo>
                    <a:pt x="96089" y="0"/>
                    <a:pt x="107138" y="2858"/>
                    <a:pt x="114300" y="8573"/>
                  </a:cubicBezTo>
                  <a:cubicBezTo>
                    <a:pt x="121463" y="14288"/>
                    <a:pt x="125045" y="23089"/>
                    <a:pt x="125045" y="34976"/>
                  </a:cubicBezTo>
                  <a:lnTo>
                    <a:pt x="125045" y="45949"/>
                  </a:lnTo>
                  <a:cubicBezTo>
                    <a:pt x="125045" y="52350"/>
                    <a:pt x="123940" y="57569"/>
                    <a:pt x="121730" y="61608"/>
                  </a:cubicBezTo>
                  <a:cubicBezTo>
                    <a:pt x="119520" y="65647"/>
                    <a:pt x="116129" y="68656"/>
                    <a:pt x="111557" y="70638"/>
                  </a:cubicBezTo>
                  <a:cubicBezTo>
                    <a:pt x="121311" y="71552"/>
                    <a:pt x="128550" y="74905"/>
                    <a:pt x="133274" y="80696"/>
                  </a:cubicBezTo>
                  <a:cubicBezTo>
                    <a:pt x="137999" y="86487"/>
                    <a:pt x="140361" y="94945"/>
                    <a:pt x="140361" y="106071"/>
                  </a:cubicBezTo>
                  <a:lnTo>
                    <a:pt x="140361" y="127102"/>
                  </a:lnTo>
                  <a:cubicBezTo>
                    <a:pt x="140361" y="139903"/>
                    <a:pt x="136741" y="149352"/>
                    <a:pt x="129502" y="155448"/>
                  </a:cubicBezTo>
                  <a:cubicBezTo>
                    <a:pt x="122263" y="161544"/>
                    <a:pt x="111100" y="164592"/>
                    <a:pt x="96012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4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4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2" y="63551"/>
                    <a:pt x="75934" y="62789"/>
                    <a:pt x="77382" y="61265"/>
                  </a:cubicBezTo>
                  <a:cubicBezTo>
                    <a:pt x="78829" y="59741"/>
                    <a:pt x="79553" y="57455"/>
                    <a:pt x="79553" y="54407"/>
                  </a:cubicBezTo>
                  <a:lnTo>
                    <a:pt x="79553" y="48006"/>
                  </a:lnTo>
                  <a:cubicBezTo>
                    <a:pt x="79553" y="44958"/>
                    <a:pt x="78829" y="42672"/>
                    <a:pt x="77382" y="41148"/>
                  </a:cubicBezTo>
                  <a:cubicBezTo>
                    <a:pt x="75934" y="39624"/>
                    <a:pt x="73762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9" y="125730"/>
                    <a:pt x="86221" y="124968"/>
                    <a:pt x="87669" y="123444"/>
                  </a:cubicBezTo>
                  <a:cubicBezTo>
                    <a:pt x="89116" y="121920"/>
                    <a:pt x="89840" y="119634"/>
                    <a:pt x="89840" y="116586"/>
                  </a:cubicBezTo>
                  <a:lnTo>
                    <a:pt x="89840" y="107671"/>
                  </a:lnTo>
                  <a:cubicBezTo>
                    <a:pt x="89840" y="104623"/>
                    <a:pt x="89116" y="102375"/>
                    <a:pt x="87669" y="100927"/>
                  </a:cubicBezTo>
                  <a:cubicBezTo>
                    <a:pt x="86221" y="99479"/>
                    <a:pt x="84049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C12D41F8-A37F-449D-9843-2D8A6EA52B3D}"/>
                </a:ext>
              </a:extLst>
            </p:cNvPr>
            <p:cNvSpPr/>
            <p:nvPr/>
          </p:nvSpPr>
          <p:spPr>
            <a:xfrm>
              <a:off x="9882413" y="4616172"/>
              <a:ext cx="124816" cy="164592"/>
            </a:xfrm>
            <a:custGeom>
              <a:avLst/>
              <a:gdLst/>
              <a:ahLst/>
              <a:cxnLst/>
              <a:rect l="l" t="t" r="r" b="b"/>
              <a:pathLst>
                <a:path w="124816" h="164592">
                  <a:moveTo>
                    <a:pt x="8230" y="0"/>
                  </a:moveTo>
                  <a:lnTo>
                    <a:pt x="72009" y="0"/>
                  </a:lnTo>
                  <a:cubicBezTo>
                    <a:pt x="84659" y="0"/>
                    <a:pt x="94069" y="2934"/>
                    <a:pt x="100242" y="8801"/>
                  </a:cubicBezTo>
                  <a:cubicBezTo>
                    <a:pt x="106414" y="14669"/>
                    <a:pt x="109500" y="22632"/>
                    <a:pt x="109500" y="32690"/>
                  </a:cubicBezTo>
                  <a:lnTo>
                    <a:pt x="109500" y="45949"/>
                  </a:lnTo>
                  <a:cubicBezTo>
                    <a:pt x="109500" y="51740"/>
                    <a:pt x="108509" y="56769"/>
                    <a:pt x="106528" y="61036"/>
                  </a:cubicBezTo>
                  <a:cubicBezTo>
                    <a:pt x="104547" y="65304"/>
                    <a:pt x="101042" y="68504"/>
                    <a:pt x="96012" y="70638"/>
                  </a:cubicBezTo>
                  <a:cubicBezTo>
                    <a:pt x="106833" y="71857"/>
                    <a:pt x="114339" y="75172"/>
                    <a:pt x="118530" y="80582"/>
                  </a:cubicBezTo>
                  <a:cubicBezTo>
                    <a:pt x="122721" y="85992"/>
                    <a:pt x="124816" y="93726"/>
                    <a:pt x="124816" y="103785"/>
                  </a:cubicBezTo>
                  <a:lnTo>
                    <a:pt x="124816" y="126645"/>
                  </a:lnTo>
                  <a:cubicBezTo>
                    <a:pt x="124816" y="138379"/>
                    <a:pt x="121082" y="147638"/>
                    <a:pt x="113615" y="154420"/>
                  </a:cubicBezTo>
                  <a:cubicBezTo>
                    <a:pt x="106147" y="161201"/>
                    <a:pt x="95098" y="164592"/>
                    <a:pt x="804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5609" y="121387"/>
                  </a:lnTo>
                  <a:cubicBezTo>
                    <a:pt x="69266" y="121387"/>
                    <a:pt x="71628" y="120701"/>
                    <a:pt x="72695" y="119329"/>
                  </a:cubicBezTo>
                  <a:cubicBezTo>
                    <a:pt x="73762" y="117958"/>
                    <a:pt x="74295" y="116358"/>
                    <a:pt x="74295" y="114529"/>
                  </a:cubicBezTo>
                  <a:lnTo>
                    <a:pt x="74295" y="108357"/>
                  </a:lnTo>
                  <a:cubicBezTo>
                    <a:pt x="74295" y="106528"/>
                    <a:pt x="73762" y="104966"/>
                    <a:pt x="72695" y="103670"/>
                  </a:cubicBezTo>
                  <a:cubicBezTo>
                    <a:pt x="71628" y="102375"/>
                    <a:pt x="69266" y="101727"/>
                    <a:pt x="65609" y="101727"/>
                  </a:cubicBezTo>
                  <a:lnTo>
                    <a:pt x="26747" y="101727"/>
                  </a:lnTo>
                  <a:cubicBezTo>
                    <a:pt x="23851" y="101727"/>
                    <a:pt x="21755" y="101080"/>
                    <a:pt x="20460" y="99784"/>
                  </a:cubicBezTo>
                  <a:cubicBezTo>
                    <a:pt x="19165" y="98489"/>
                    <a:pt x="18517" y="96393"/>
                    <a:pt x="18517" y="93498"/>
                  </a:cubicBezTo>
                  <a:lnTo>
                    <a:pt x="18517" y="69037"/>
                  </a:lnTo>
                  <a:cubicBezTo>
                    <a:pt x="18517" y="66142"/>
                    <a:pt x="19165" y="64046"/>
                    <a:pt x="20460" y="62751"/>
                  </a:cubicBezTo>
                  <a:cubicBezTo>
                    <a:pt x="21755" y="61456"/>
                    <a:pt x="23851" y="60808"/>
                    <a:pt x="26747" y="60808"/>
                  </a:cubicBezTo>
                  <a:lnTo>
                    <a:pt x="50750" y="60808"/>
                  </a:lnTo>
                  <a:cubicBezTo>
                    <a:pt x="54407" y="60808"/>
                    <a:pt x="56769" y="60122"/>
                    <a:pt x="57836" y="58750"/>
                  </a:cubicBezTo>
                  <a:cubicBezTo>
                    <a:pt x="58903" y="57379"/>
                    <a:pt x="59436" y="55779"/>
                    <a:pt x="59436" y="53950"/>
                  </a:cubicBezTo>
                  <a:lnTo>
                    <a:pt x="59436" y="50521"/>
                  </a:lnTo>
                  <a:cubicBezTo>
                    <a:pt x="59436" y="48692"/>
                    <a:pt x="58903" y="47092"/>
                    <a:pt x="57836" y="45720"/>
                  </a:cubicBezTo>
                  <a:cubicBezTo>
                    <a:pt x="56769" y="44349"/>
                    <a:pt x="54407" y="43663"/>
                    <a:pt x="50750" y="43663"/>
                  </a:cubicBezTo>
                  <a:lnTo>
                    <a:pt x="8230" y="43663"/>
                  </a:lnTo>
                  <a:cubicBezTo>
                    <a:pt x="5334" y="43663"/>
                    <a:pt x="3239" y="43015"/>
                    <a:pt x="1943" y="41720"/>
                  </a:cubicBezTo>
                  <a:cubicBezTo>
                    <a:pt x="648" y="40424"/>
                    <a:pt x="0" y="38329"/>
                    <a:pt x="0" y="3543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6" name="Freeform: Shape 145">
              <a:extLst>
                <a:ext uri="{FF2B5EF4-FFF2-40B4-BE49-F238E27FC236}">
                  <a16:creationId xmlns:a16="http://schemas.microsoft.com/office/drawing/2014/main" id="{643251EA-CFCD-4EE7-ACA5-56D134974FC2}"/>
                </a:ext>
              </a:extLst>
            </p:cNvPr>
            <p:cNvSpPr/>
            <p:nvPr/>
          </p:nvSpPr>
          <p:spPr>
            <a:xfrm>
              <a:off x="10029860" y="4616172"/>
              <a:ext cx="141504" cy="164592"/>
            </a:xfrm>
            <a:custGeom>
              <a:avLst/>
              <a:gdLst/>
              <a:ahLst/>
              <a:cxnLst/>
              <a:rect l="l" t="t" r="r" b="b"/>
              <a:pathLst>
                <a:path w="141504" h="164592">
                  <a:moveTo>
                    <a:pt x="8230" y="0"/>
                  </a:moveTo>
                  <a:lnTo>
                    <a:pt x="85268" y="0"/>
                  </a:lnTo>
                  <a:cubicBezTo>
                    <a:pt x="104318" y="0"/>
                    <a:pt x="118453" y="3810"/>
                    <a:pt x="127674" y="11430"/>
                  </a:cubicBezTo>
                  <a:cubicBezTo>
                    <a:pt x="136894" y="19050"/>
                    <a:pt x="141504" y="30785"/>
                    <a:pt x="141504" y="46635"/>
                  </a:cubicBezTo>
                  <a:lnTo>
                    <a:pt x="141504" y="117958"/>
                  </a:lnTo>
                  <a:cubicBezTo>
                    <a:pt x="141504" y="133807"/>
                    <a:pt x="136894" y="145542"/>
                    <a:pt x="127674" y="153162"/>
                  </a:cubicBezTo>
                  <a:cubicBezTo>
                    <a:pt x="118453" y="160782"/>
                    <a:pt x="104318" y="164592"/>
                    <a:pt x="852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893" y="43663"/>
                  </a:moveTo>
                  <a:lnTo>
                    <a:pt x="51893" y="121387"/>
                  </a:lnTo>
                  <a:lnTo>
                    <a:pt x="79096" y="121387"/>
                  </a:lnTo>
                  <a:cubicBezTo>
                    <a:pt x="82754" y="121387"/>
                    <a:pt x="85459" y="120472"/>
                    <a:pt x="87211" y="118644"/>
                  </a:cubicBezTo>
                  <a:cubicBezTo>
                    <a:pt x="88964" y="116815"/>
                    <a:pt x="89840" y="113995"/>
                    <a:pt x="89840" y="110185"/>
                  </a:cubicBezTo>
                  <a:lnTo>
                    <a:pt x="89840" y="54636"/>
                  </a:lnTo>
                  <a:cubicBezTo>
                    <a:pt x="89840" y="50826"/>
                    <a:pt x="88964" y="48044"/>
                    <a:pt x="87211" y="46292"/>
                  </a:cubicBezTo>
                  <a:cubicBezTo>
                    <a:pt x="85459" y="44539"/>
                    <a:pt x="82754" y="43663"/>
                    <a:pt x="79096" y="43663"/>
                  </a:cubicBezTo>
                  <a:lnTo>
                    <a:pt x="51893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B5BF1E62-BB80-4D17-9A92-C1CFA169361B}"/>
                </a:ext>
              </a:extLst>
            </p:cNvPr>
            <p:cNvSpPr/>
            <p:nvPr/>
          </p:nvSpPr>
          <p:spPr>
            <a:xfrm>
              <a:off x="10197881" y="4616172"/>
              <a:ext cx="142190" cy="164592"/>
            </a:xfrm>
            <a:custGeom>
              <a:avLst/>
              <a:gdLst/>
              <a:ahLst/>
              <a:cxnLst/>
              <a:rect l="l" t="t" r="r" b="b"/>
              <a:pathLst>
                <a:path w="142190" h="164592">
                  <a:moveTo>
                    <a:pt x="40463" y="0"/>
                  </a:moveTo>
                  <a:lnTo>
                    <a:pt x="101956" y="0"/>
                  </a:lnTo>
                  <a:cubicBezTo>
                    <a:pt x="104852" y="0"/>
                    <a:pt x="107252" y="610"/>
                    <a:pt x="109157" y="1829"/>
                  </a:cubicBezTo>
                  <a:cubicBezTo>
                    <a:pt x="111062" y="3048"/>
                    <a:pt x="112472" y="4953"/>
                    <a:pt x="113386" y="7544"/>
                  </a:cubicBezTo>
                  <a:lnTo>
                    <a:pt x="133274" y="59436"/>
                  </a:lnTo>
                  <a:cubicBezTo>
                    <a:pt x="136322" y="67361"/>
                    <a:pt x="138570" y="74295"/>
                    <a:pt x="140018" y="80239"/>
                  </a:cubicBezTo>
                  <a:cubicBezTo>
                    <a:pt x="141466" y="86182"/>
                    <a:pt x="142190" y="91440"/>
                    <a:pt x="142190" y="96012"/>
                  </a:cubicBezTo>
                  <a:lnTo>
                    <a:pt x="142190" y="156363"/>
                  </a:lnTo>
                  <a:cubicBezTo>
                    <a:pt x="142190" y="159258"/>
                    <a:pt x="141542" y="161354"/>
                    <a:pt x="140247" y="162649"/>
                  </a:cubicBezTo>
                  <a:cubicBezTo>
                    <a:pt x="138951" y="163945"/>
                    <a:pt x="136856" y="164592"/>
                    <a:pt x="133960" y="164592"/>
                  </a:cubicBezTo>
                  <a:lnTo>
                    <a:pt x="99441" y="164592"/>
                  </a:lnTo>
                  <a:cubicBezTo>
                    <a:pt x="96393" y="164592"/>
                    <a:pt x="94146" y="163945"/>
                    <a:pt x="92698" y="162649"/>
                  </a:cubicBezTo>
                  <a:cubicBezTo>
                    <a:pt x="91250" y="161354"/>
                    <a:pt x="90526" y="159258"/>
                    <a:pt x="90526" y="156363"/>
                  </a:cubicBezTo>
                  <a:lnTo>
                    <a:pt x="90526" y="124359"/>
                  </a:lnTo>
                  <a:lnTo>
                    <a:pt x="50064" y="124359"/>
                  </a:lnTo>
                  <a:lnTo>
                    <a:pt x="50064" y="156363"/>
                  </a:lnTo>
                  <a:cubicBezTo>
                    <a:pt x="50064" y="159258"/>
                    <a:pt x="49416" y="161354"/>
                    <a:pt x="48121" y="162649"/>
                  </a:cubicBezTo>
                  <a:cubicBezTo>
                    <a:pt x="46825" y="163945"/>
                    <a:pt x="44730" y="164592"/>
                    <a:pt x="4183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96012"/>
                  </a:lnTo>
                  <a:cubicBezTo>
                    <a:pt x="0" y="91440"/>
                    <a:pt x="724" y="86182"/>
                    <a:pt x="2172" y="80239"/>
                  </a:cubicBezTo>
                  <a:cubicBezTo>
                    <a:pt x="3620" y="74295"/>
                    <a:pt x="5868" y="67361"/>
                    <a:pt x="8916" y="59436"/>
                  </a:cubicBezTo>
                  <a:lnTo>
                    <a:pt x="28804" y="7544"/>
                  </a:lnTo>
                  <a:cubicBezTo>
                    <a:pt x="29718" y="4953"/>
                    <a:pt x="31128" y="3048"/>
                    <a:pt x="33033" y="1829"/>
                  </a:cubicBezTo>
                  <a:cubicBezTo>
                    <a:pt x="34938" y="610"/>
                    <a:pt x="37415" y="0"/>
                    <a:pt x="40463" y="0"/>
                  </a:cubicBezTo>
                  <a:close/>
                  <a:moveTo>
                    <a:pt x="67437" y="44120"/>
                  </a:moveTo>
                  <a:cubicBezTo>
                    <a:pt x="66523" y="44120"/>
                    <a:pt x="65723" y="44425"/>
                    <a:pt x="65037" y="45034"/>
                  </a:cubicBezTo>
                  <a:cubicBezTo>
                    <a:pt x="64351" y="45644"/>
                    <a:pt x="63704" y="46635"/>
                    <a:pt x="63094" y="48006"/>
                  </a:cubicBezTo>
                  <a:lnTo>
                    <a:pt x="52350" y="82753"/>
                  </a:lnTo>
                  <a:lnTo>
                    <a:pt x="88240" y="82753"/>
                  </a:lnTo>
                  <a:lnTo>
                    <a:pt x="77496" y="48006"/>
                  </a:lnTo>
                  <a:cubicBezTo>
                    <a:pt x="76886" y="46635"/>
                    <a:pt x="76239" y="45644"/>
                    <a:pt x="75553" y="45034"/>
                  </a:cubicBezTo>
                  <a:cubicBezTo>
                    <a:pt x="74867" y="44425"/>
                    <a:pt x="74067" y="44120"/>
                    <a:pt x="73152" y="44120"/>
                  </a:cubicBezTo>
                  <a:lnTo>
                    <a:pt x="67437" y="4412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4" name="Freeform: Shape 143">
              <a:extLst>
                <a:ext uri="{FF2B5EF4-FFF2-40B4-BE49-F238E27FC236}">
                  <a16:creationId xmlns:a16="http://schemas.microsoft.com/office/drawing/2014/main" id="{DA6543E8-14B3-42BD-AD1E-9D77CA5CFB71}"/>
                </a:ext>
              </a:extLst>
            </p:cNvPr>
            <p:cNvSpPr/>
            <p:nvPr/>
          </p:nvSpPr>
          <p:spPr>
            <a:xfrm>
              <a:off x="10365674" y="4616172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30" y="0"/>
                  </a:moveTo>
                  <a:lnTo>
                    <a:pt x="114528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8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2" y="109500"/>
                    <a:pt x="87096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0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2" y="101727"/>
                    <a:pt x="18859" y="96698"/>
                  </a:cubicBezTo>
                  <a:cubicBezTo>
                    <a:pt x="20307" y="91669"/>
                    <a:pt x="22479" y="87478"/>
                    <a:pt x="25374" y="84125"/>
                  </a:cubicBezTo>
                  <a:cubicBezTo>
                    <a:pt x="28270" y="80772"/>
                    <a:pt x="31966" y="77991"/>
                    <a:pt x="36462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30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8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8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3" name="Freeform: Shape 142">
              <a:extLst>
                <a:ext uri="{FF2B5EF4-FFF2-40B4-BE49-F238E27FC236}">
                  <a16:creationId xmlns:a16="http://schemas.microsoft.com/office/drawing/2014/main" id="{6F6D4A5D-E946-4F45-A449-7EF27456DB20}"/>
                </a:ext>
              </a:extLst>
            </p:cNvPr>
            <p:cNvSpPr/>
            <p:nvPr/>
          </p:nvSpPr>
          <p:spPr>
            <a:xfrm>
              <a:off x="10515637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2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2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3" y="164592"/>
                    <a:pt x="3238" y="163945"/>
                    <a:pt x="1942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2" y="1943"/>
                  </a:cubicBezTo>
                  <a:cubicBezTo>
                    <a:pt x="3238" y="648"/>
                    <a:pt x="5333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0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0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215" name="Freeform: Shape 214">
            <a:extLst>
              <a:ext uri="{FF2B5EF4-FFF2-40B4-BE49-F238E27FC236}">
                <a16:creationId xmlns:a16="http://schemas.microsoft.com/office/drawing/2014/main" id="{7868C1FD-9C70-428B-9115-7091F52A985B}"/>
              </a:ext>
            </a:extLst>
          </p:cNvPr>
          <p:cNvSpPr/>
          <p:nvPr/>
        </p:nvSpPr>
        <p:spPr>
          <a:xfrm>
            <a:off x="1864678" y="5278409"/>
            <a:ext cx="8456828" cy="514883"/>
          </a:xfrm>
          <a:custGeom>
            <a:avLst/>
            <a:gdLst/>
            <a:ahLst/>
            <a:cxnLst/>
            <a:rect l="l" t="t" r="r" b="b"/>
            <a:pathLst>
              <a:path w="8456828" h="514883">
                <a:moveTo>
                  <a:pt x="6343878" y="347320"/>
                </a:moveTo>
                <a:cubicBezTo>
                  <a:pt x="6337173" y="347320"/>
                  <a:pt x="6330925" y="348958"/>
                  <a:pt x="6325134" y="352235"/>
                </a:cubicBezTo>
                <a:cubicBezTo>
                  <a:pt x="6319342" y="355511"/>
                  <a:pt x="6314656" y="360312"/>
                  <a:pt x="6311075" y="366636"/>
                </a:cubicBezTo>
                <a:cubicBezTo>
                  <a:pt x="6307493" y="372961"/>
                  <a:pt x="6305702" y="380467"/>
                  <a:pt x="6305702" y="389153"/>
                </a:cubicBezTo>
                <a:cubicBezTo>
                  <a:pt x="6305702" y="397840"/>
                  <a:pt x="6307493" y="405460"/>
                  <a:pt x="6311075" y="412013"/>
                </a:cubicBezTo>
                <a:cubicBezTo>
                  <a:pt x="6314656" y="418567"/>
                  <a:pt x="6319380" y="423558"/>
                  <a:pt x="6325248" y="426987"/>
                </a:cubicBezTo>
                <a:cubicBezTo>
                  <a:pt x="6331115" y="430416"/>
                  <a:pt x="6337325" y="432130"/>
                  <a:pt x="6343878" y="432130"/>
                </a:cubicBezTo>
                <a:cubicBezTo>
                  <a:pt x="6350584" y="432130"/>
                  <a:pt x="6356832" y="430454"/>
                  <a:pt x="6362624" y="427101"/>
                </a:cubicBezTo>
                <a:cubicBezTo>
                  <a:pt x="6368415" y="423748"/>
                  <a:pt x="6373101" y="418833"/>
                  <a:pt x="6376683" y="412356"/>
                </a:cubicBezTo>
                <a:cubicBezTo>
                  <a:pt x="6380264" y="405879"/>
                  <a:pt x="6382055" y="398297"/>
                  <a:pt x="6382055" y="389611"/>
                </a:cubicBezTo>
                <a:cubicBezTo>
                  <a:pt x="6382055" y="380924"/>
                  <a:pt x="6380264" y="373380"/>
                  <a:pt x="6376683" y="366979"/>
                </a:cubicBezTo>
                <a:cubicBezTo>
                  <a:pt x="6373101" y="360578"/>
                  <a:pt x="6368415" y="355702"/>
                  <a:pt x="6362624" y="352349"/>
                </a:cubicBezTo>
                <a:cubicBezTo>
                  <a:pt x="6356832" y="348996"/>
                  <a:pt x="6350584" y="347320"/>
                  <a:pt x="6343878" y="347320"/>
                </a:cubicBezTo>
                <a:close/>
                <a:moveTo>
                  <a:pt x="5380939" y="347320"/>
                </a:moveTo>
                <a:cubicBezTo>
                  <a:pt x="5374234" y="347320"/>
                  <a:pt x="5368023" y="348920"/>
                  <a:pt x="5362308" y="352120"/>
                </a:cubicBezTo>
                <a:cubicBezTo>
                  <a:pt x="5356593" y="355321"/>
                  <a:pt x="5352059" y="360083"/>
                  <a:pt x="5348707" y="366408"/>
                </a:cubicBezTo>
                <a:cubicBezTo>
                  <a:pt x="5345353" y="372732"/>
                  <a:pt x="5343677" y="380467"/>
                  <a:pt x="5343677" y="389611"/>
                </a:cubicBezTo>
                <a:cubicBezTo>
                  <a:pt x="5343677" y="403174"/>
                  <a:pt x="5347144" y="413652"/>
                  <a:pt x="5354078" y="421043"/>
                </a:cubicBezTo>
                <a:cubicBezTo>
                  <a:pt x="5361013" y="428435"/>
                  <a:pt x="5369738" y="432130"/>
                  <a:pt x="5380254" y="432130"/>
                </a:cubicBezTo>
                <a:cubicBezTo>
                  <a:pt x="5386959" y="432130"/>
                  <a:pt x="5393245" y="430530"/>
                  <a:pt x="5399113" y="427330"/>
                </a:cubicBezTo>
                <a:cubicBezTo>
                  <a:pt x="5404980" y="424129"/>
                  <a:pt x="5409742" y="419329"/>
                  <a:pt x="5413400" y="412928"/>
                </a:cubicBezTo>
                <a:cubicBezTo>
                  <a:pt x="5417058" y="406527"/>
                  <a:pt x="5418887" y="398755"/>
                  <a:pt x="5418887" y="389611"/>
                </a:cubicBezTo>
                <a:cubicBezTo>
                  <a:pt x="5418887" y="380467"/>
                  <a:pt x="5417134" y="372732"/>
                  <a:pt x="5413629" y="366408"/>
                </a:cubicBezTo>
                <a:cubicBezTo>
                  <a:pt x="5410124" y="360083"/>
                  <a:pt x="5405475" y="355321"/>
                  <a:pt x="5399684" y="352120"/>
                </a:cubicBezTo>
                <a:cubicBezTo>
                  <a:pt x="5393893" y="348920"/>
                  <a:pt x="5387644" y="347320"/>
                  <a:pt x="5380939" y="347320"/>
                </a:cubicBezTo>
                <a:close/>
                <a:moveTo>
                  <a:pt x="5180914" y="347320"/>
                </a:moveTo>
                <a:cubicBezTo>
                  <a:pt x="5174209" y="347320"/>
                  <a:pt x="5167998" y="348920"/>
                  <a:pt x="5162283" y="352120"/>
                </a:cubicBezTo>
                <a:cubicBezTo>
                  <a:pt x="5156568" y="355321"/>
                  <a:pt x="5152034" y="360083"/>
                  <a:pt x="5148682" y="366408"/>
                </a:cubicBezTo>
                <a:cubicBezTo>
                  <a:pt x="5145328" y="372732"/>
                  <a:pt x="5143652" y="380467"/>
                  <a:pt x="5143652" y="389611"/>
                </a:cubicBezTo>
                <a:cubicBezTo>
                  <a:pt x="5143652" y="403174"/>
                  <a:pt x="5147119" y="413652"/>
                  <a:pt x="5154053" y="421043"/>
                </a:cubicBezTo>
                <a:cubicBezTo>
                  <a:pt x="5160988" y="428435"/>
                  <a:pt x="5169713" y="432130"/>
                  <a:pt x="5180229" y="432130"/>
                </a:cubicBezTo>
                <a:cubicBezTo>
                  <a:pt x="5186934" y="432130"/>
                  <a:pt x="5193220" y="430530"/>
                  <a:pt x="5199088" y="427330"/>
                </a:cubicBezTo>
                <a:cubicBezTo>
                  <a:pt x="5204955" y="424129"/>
                  <a:pt x="5209717" y="419329"/>
                  <a:pt x="5213375" y="412928"/>
                </a:cubicBezTo>
                <a:cubicBezTo>
                  <a:pt x="5217033" y="406527"/>
                  <a:pt x="5218862" y="398755"/>
                  <a:pt x="5218862" y="389611"/>
                </a:cubicBezTo>
                <a:cubicBezTo>
                  <a:pt x="5218862" y="380467"/>
                  <a:pt x="5217109" y="372732"/>
                  <a:pt x="5213604" y="366408"/>
                </a:cubicBezTo>
                <a:cubicBezTo>
                  <a:pt x="5210099" y="360083"/>
                  <a:pt x="5205450" y="355321"/>
                  <a:pt x="5199659" y="352120"/>
                </a:cubicBezTo>
                <a:cubicBezTo>
                  <a:pt x="5193868" y="348920"/>
                  <a:pt x="5187619" y="347320"/>
                  <a:pt x="5180914" y="347320"/>
                </a:cubicBezTo>
                <a:close/>
                <a:moveTo>
                  <a:pt x="4362678" y="347320"/>
                </a:moveTo>
                <a:cubicBezTo>
                  <a:pt x="4355973" y="347320"/>
                  <a:pt x="4349725" y="348958"/>
                  <a:pt x="4343933" y="352235"/>
                </a:cubicBezTo>
                <a:cubicBezTo>
                  <a:pt x="4338142" y="355511"/>
                  <a:pt x="4333456" y="360312"/>
                  <a:pt x="4329875" y="366636"/>
                </a:cubicBezTo>
                <a:cubicBezTo>
                  <a:pt x="4326293" y="372961"/>
                  <a:pt x="4324502" y="380467"/>
                  <a:pt x="4324502" y="389153"/>
                </a:cubicBezTo>
                <a:cubicBezTo>
                  <a:pt x="4324502" y="397840"/>
                  <a:pt x="4326293" y="405460"/>
                  <a:pt x="4329875" y="412013"/>
                </a:cubicBezTo>
                <a:cubicBezTo>
                  <a:pt x="4333456" y="418567"/>
                  <a:pt x="4338180" y="423558"/>
                  <a:pt x="4344048" y="426987"/>
                </a:cubicBezTo>
                <a:cubicBezTo>
                  <a:pt x="4349915" y="430416"/>
                  <a:pt x="4356125" y="432130"/>
                  <a:pt x="4362678" y="432130"/>
                </a:cubicBezTo>
                <a:cubicBezTo>
                  <a:pt x="4369384" y="432130"/>
                  <a:pt x="4375632" y="430454"/>
                  <a:pt x="4381424" y="427101"/>
                </a:cubicBezTo>
                <a:cubicBezTo>
                  <a:pt x="4387215" y="423748"/>
                  <a:pt x="4391901" y="418833"/>
                  <a:pt x="4395483" y="412356"/>
                </a:cubicBezTo>
                <a:cubicBezTo>
                  <a:pt x="4399064" y="405879"/>
                  <a:pt x="4400855" y="398297"/>
                  <a:pt x="4400855" y="389611"/>
                </a:cubicBezTo>
                <a:cubicBezTo>
                  <a:pt x="4400855" y="380924"/>
                  <a:pt x="4399064" y="373380"/>
                  <a:pt x="4395483" y="366979"/>
                </a:cubicBezTo>
                <a:cubicBezTo>
                  <a:pt x="4391901" y="360578"/>
                  <a:pt x="4387215" y="355702"/>
                  <a:pt x="4381424" y="352349"/>
                </a:cubicBezTo>
                <a:cubicBezTo>
                  <a:pt x="4375632" y="348996"/>
                  <a:pt x="4369384" y="347320"/>
                  <a:pt x="4362678" y="347320"/>
                </a:cubicBezTo>
                <a:close/>
                <a:moveTo>
                  <a:pt x="4210278" y="347320"/>
                </a:moveTo>
                <a:cubicBezTo>
                  <a:pt x="4203573" y="347320"/>
                  <a:pt x="4197325" y="348958"/>
                  <a:pt x="4191533" y="352235"/>
                </a:cubicBezTo>
                <a:cubicBezTo>
                  <a:pt x="4185742" y="355511"/>
                  <a:pt x="4181056" y="360312"/>
                  <a:pt x="4177474" y="366636"/>
                </a:cubicBezTo>
                <a:cubicBezTo>
                  <a:pt x="4173893" y="372961"/>
                  <a:pt x="4172102" y="380467"/>
                  <a:pt x="4172102" y="389153"/>
                </a:cubicBezTo>
                <a:cubicBezTo>
                  <a:pt x="4172102" y="397840"/>
                  <a:pt x="4173893" y="405460"/>
                  <a:pt x="4177474" y="412013"/>
                </a:cubicBezTo>
                <a:cubicBezTo>
                  <a:pt x="4181056" y="418567"/>
                  <a:pt x="4185780" y="423558"/>
                  <a:pt x="4191648" y="426987"/>
                </a:cubicBezTo>
                <a:cubicBezTo>
                  <a:pt x="4197515" y="430416"/>
                  <a:pt x="4203725" y="432130"/>
                  <a:pt x="4210278" y="432130"/>
                </a:cubicBezTo>
                <a:cubicBezTo>
                  <a:pt x="4216984" y="432130"/>
                  <a:pt x="4223232" y="430454"/>
                  <a:pt x="4229024" y="427101"/>
                </a:cubicBezTo>
                <a:cubicBezTo>
                  <a:pt x="4234815" y="423748"/>
                  <a:pt x="4239501" y="418833"/>
                  <a:pt x="4243082" y="412356"/>
                </a:cubicBezTo>
                <a:cubicBezTo>
                  <a:pt x="4246664" y="405879"/>
                  <a:pt x="4248455" y="398297"/>
                  <a:pt x="4248455" y="389611"/>
                </a:cubicBezTo>
                <a:cubicBezTo>
                  <a:pt x="4248455" y="380924"/>
                  <a:pt x="4246664" y="373380"/>
                  <a:pt x="4243082" y="366979"/>
                </a:cubicBezTo>
                <a:cubicBezTo>
                  <a:pt x="4239501" y="360578"/>
                  <a:pt x="4234815" y="355702"/>
                  <a:pt x="4229024" y="352349"/>
                </a:cubicBezTo>
                <a:cubicBezTo>
                  <a:pt x="4223232" y="348996"/>
                  <a:pt x="4216984" y="347320"/>
                  <a:pt x="4210278" y="347320"/>
                </a:cubicBezTo>
                <a:close/>
                <a:moveTo>
                  <a:pt x="3972153" y="347320"/>
                </a:moveTo>
                <a:cubicBezTo>
                  <a:pt x="3965448" y="347320"/>
                  <a:pt x="3959200" y="348958"/>
                  <a:pt x="3953408" y="352235"/>
                </a:cubicBezTo>
                <a:cubicBezTo>
                  <a:pt x="3947617" y="355511"/>
                  <a:pt x="3942931" y="360312"/>
                  <a:pt x="3939349" y="366636"/>
                </a:cubicBezTo>
                <a:cubicBezTo>
                  <a:pt x="3935768" y="372961"/>
                  <a:pt x="3933977" y="380467"/>
                  <a:pt x="3933977" y="389153"/>
                </a:cubicBezTo>
                <a:cubicBezTo>
                  <a:pt x="3933977" y="397840"/>
                  <a:pt x="3935768" y="405460"/>
                  <a:pt x="3939349" y="412013"/>
                </a:cubicBezTo>
                <a:cubicBezTo>
                  <a:pt x="3942931" y="418567"/>
                  <a:pt x="3947655" y="423558"/>
                  <a:pt x="3953523" y="426987"/>
                </a:cubicBezTo>
                <a:cubicBezTo>
                  <a:pt x="3959390" y="430416"/>
                  <a:pt x="3965600" y="432130"/>
                  <a:pt x="3972153" y="432130"/>
                </a:cubicBezTo>
                <a:cubicBezTo>
                  <a:pt x="3978859" y="432130"/>
                  <a:pt x="3985107" y="430454"/>
                  <a:pt x="3990899" y="427101"/>
                </a:cubicBezTo>
                <a:cubicBezTo>
                  <a:pt x="3996690" y="423748"/>
                  <a:pt x="4001376" y="418833"/>
                  <a:pt x="4004957" y="412356"/>
                </a:cubicBezTo>
                <a:cubicBezTo>
                  <a:pt x="4008539" y="405879"/>
                  <a:pt x="4010330" y="398297"/>
                  <a:pt x="4010330" y="389611"/>
                </a:cubicBezTo>
                <a:cubicBezTo>
                  <a:pt x="4010330" y="380924"/>
                  <a:pt x="4008539" y="373380"/>
                  <a:pt x="4004957" y="366979"/>
                </a:cubicBezTo>
                <a:cubicBezTo>
                  <a:pt x="4001376" y="360578"/>
                  <a:pt x="3996690" y="355702"/>
                  <a:pt x="3990899" y="352349"/>
                </a:cubicBezTo>
                <a:cubicBezTo>
                  <a:pt x="3985107" y="348996"/>
                  <a:pt x="3978859" y="347320"/>
                  <a:pt x="3972153" y="347320"/>
                </a:cubicBezTo>
                <a:close/>
                <a:moveTo>
                  <a:pt x="3524478" y="347320"/>
                </a:moveTo>
                <a:cubicBezTo>
                  <a:pt x="3517773" y="347320"/>
                  <a:pt x="3511525" y="348958"/>
                  <a:pt x="3505733" y="352235"/>
                </a:cubicBezTo>
                <a:cubicBezTo>
                  <a:pt x="3499942" y="355511"/>
                  <a:pt x="3495256" y="360312"/>
                  <a:pt x="3491674" y="366636"/>
                </a:cubicBezTo>
                <a:cubicBezTo>
                  <a:pt x="3488093" y="372961"/>
                  <a:pt x="3486302" y="380467"/>
                  <a:pt x="3486302" y="389153"/>
                </a:cubicBezTo>
                <a:cubicBezTo>
                  <a:pt x="3486302" y="397840"/>
                  <a:pt x="3488093" y="405460"/>
                  <a:pt x="3491674" y="412013"/>
                </a:cubicBezTo>
                <a:cubicBezTo>
                  <a:pt x="3495256" y="418567"/>
                  <a:pt x="3499980" y="423558"/>
                  <a:pt x="3505848" y="426987"/>
                </a:cubicBezTo>
                <a:cubicBezTo>
                  <a:pt x="3511715" y="430416"/>
                  <a:pt x="3517925" y="432130"/>
                  <a:pt x="3524478" y="432130"/>
                </a:cubicBezTo>
                <a:cubicBezTo>
                  <a:pt x="3531184" y="432130"/>
                  <a:pt x="3537432" y="430454"/>
                  <a:pt x="3543224" y="427101"/>
                </a:cubicBezTo>
                <a:cubicBezTo>
                  <a:pt x="3549015" y="423748"/>
                  <a:pt x="3553701" y="418833"/>
                  <a:pt x="3557282" y="412356"/>
                </a:cubicBezTo>
                <a:cubicBezTo>
                  <a:pt x="3560864" y="405879"/>
                  <a:pt x="3562655" y="398297"/>
                  <a:pt x="3562655" y="389611"/>
                </a:cubicBezTo>
                <a:cubicBezTo>
                  <a:pt x="3562655" y="380924"/>
                  <a:pt x="3560864" y="373380"/>
                  <a:pt x="3557282" y="366979"/>
                </a:cubicBezTo>
                <a:cubicBezTo>
                  <a:pt x="3553701" y="360578"/>
                  <a:pt x="3549015" y="355702"/>
                  <a:pt x="3543224" y="352349"/>
                </a:cubicBezTo>
                <a:cubicBezTo>
                  <a:pt x="3537432" y="348996"/>
                  <a:pt x="3531184" y="347320"/>
                  <a:pt x="3524478" y="347320"/>
                </a:cubicBezTo>
                <a:close/>
                <a:moveTo>
                  <a:pt x="2284705" y="347320"/>
                </a:moveTo>
                <a:cubicBezTo>
                  <a:pt x="2278152" y="347320"/>
                  <a:pt x="2271941" y="348996"/>
                  <a:pt x="2266073" y="352349"/>
                </a:cubicBezTo>
                <a:cubicBezTo>
                  <a:pt x="2260207" y="355702"/>
                  <a:pt x="2255482" y="360578"/>
                  <a:pt x="2251901" y="366979"/>
                </a:cubicBezTo>
                <a:cubicBezTo>
                  <a:pt x="2248319" y="373380"/>
                  <a:pt x="2246528" y="380924"/>
                  <a:pt x="2246528" y="389611"/>
                </a:cubicBezTo>
                <a:cubicBezTo>
                  <a:pt x="2246528" y="398297"/>
                  <a:pt x="2248319" y="405879"/>
                  <a:pt x="2251901" y="412356"/>
                </a:cubicBezTo>
                <a:cubicBezTo>
                  <a:pt x="2255482" y="418833"/>
                  <a:pt x="2260207" y="423748"/>
                  <a:pt x="2266073" y="427101"/>
                </a:cubicBezTo>
                <a:cubicBezTo>
                  <a:pt x="2271941" y="430454"/>
                  <a:pt x="2278152" y="432130"/>
                  <a:pt x="2284705" y="432130"/>
                </a:cubicBezTo>
                <a:cubicBezTo>
                  <a:pt x="2291410" y="432130"/>
                  <a:pt x="2297696" y="430416"/>
                  <a:pt x="2303564" y="426987"/>
                </a:cubicBezTo>
                <a:cubicBezTo>
                  <a:pt x="2309431" y="423558"/>
                  <a:pt x="2314156" y="418567"/>
                  <a:pt x="2317737" y="412013"/>
                </a:cubicBezTo>
                <a:cubicBezTo>
                  <a:pt x="2321319" y="405460"/>
                  <a:pt x="2323109" y="397840"/>
                  <a:pt x="2323109" y="389153"/>
                </a:cubicBezTo>
                <a:cubicBezTo>
                  <a:pt x="2323109" y="380467"/>
                  <a:pt x="2321319" y="372961"/>
                  <a:pt x="2317737" y="366636"/>
                </a:cubicBezTo>
                <a:cubicBezTo>
                  <a:pt x="2314156" y="360312"/>
                  <a:pt x="2309431" y="355511"/>
                  <a:pt x="2303564" y="352235"/>
                </a:cubicBezTo>
                <a:cubicBezTo>
                  <a:pt x="2297696" y="348958"/>
                  <a:pt x="2291410" y="347320"/>
                  <a:pt x="2284705" y="347320"/>
                </a:cubicBezTo>
                <a:close/>
                <a:moveTo>
                  <a:pt x="2066239" y="347320"/>
                </a:moveTo>
                <a:cubicBezTo>
                  <a:pt x="2059533" y="347320"/>
                  <a:pt x="2053323" y="348920"/>
                  <a:pt x="2047608" y="352120"/>
                </a:cubicBezTo>
                <a:cubicBezTo>
                  <a:pt x="2041893" y="355321"/>
                  <a:pt x="2037359" y="360083"/>
                  <a:pt x="2034007" y="366408"/>
                </a:cubicBezTo>
                <a:cubicBezTo>
                  <a:pt x="2030653" y="372732"/>
                  <a:pt x="2028977" y="380467"/>
                  <a:pt x="2028977" y="389611"/>
                </a:cubicBezTo>
                <a:cubicBezTo>
                  <a:pt x="2028977" y="403174"/>
                  <a:pt x="2032445" y="413652"/>
                  <a:pt x="2039378" y="421043"/>
                </a:cubicBezTo>
                <a:cubicBezTo>
                  <a:pt x="2046313" y="428435"/>
                  <a:pt x="2055038" y="432130"/>
                  <a:pt x="2065554" y="432130"/>
                </a:cubicBezTo>
                <a:cubicBezTo>
                  <a:pt x="2072259" y="432130"/>
                  <a:pt x="2078545" y="430530"/>
                  <a:pt x="2084413" y="427330"/>
                </a:cubicBezTo>
                <a:cubicBezTo>
                  <a:pt x="2090280" y="424129"/>
                  <a:pt x="2095043" y="419329"/>
                  <a:pt x="2098701" y="412928"/>
                </a:cubicBezTo>
                <a:cubicBezTo>
                  <a:pt x="2102358" y="406527"/>
                  <a:pt x="2104187" y="398755"/>
                  <a:pt x="2104187" y="389611"/>
                </a:cubicBezTo>
                <a:cubicBezTo>
                  <a:pt x="2104187" y="380467"/>
                  <a:pt x="2102434" y="372732"/>
                  <a:pt x="2098929" y="366408"/>
                </a:cubicBezTo>
                <a:cubicBezTo>
                  <a:pt x="2095424" y="360083"/>
                  <a:pt x="2090776" y="355321"/>
                  <a:pt x="2084984" y="352120"/>
                </a:cubicBezTo>
                <a:cubicBezTo>
                  <a:pt x="2079193" y="348920"/>
                  <a:pt x="2072945" y="347320"/>
                  <a:pt x="2066239" y="347320"/>
                </a:cubicBezTo>
                <a:close/>
                <a:moveTo>
                  <a:pt x="5816803" y="346634"/>
                </a:moveTo>
                <a:cubicBezTo>
                  <a:pt x="5807812" y="346634"/>
                  <a:pt x="5800115" y="349491"/>
                  <a:pt x="5793714" y="355206"/>
                </a:cubicBezTo>
                <a:cubicBezTo>
                  <a:pt x="5787314" y="360921"/>
                  <a:pt x="5783504" y="368656"/>
                  <a:pt x="5782284" y="378409"/>
                </a:cubicBezTo>
                <a:lnTo>
                  <a:pt x="5852007" y="378409"/>
                </a:lnTo>
                <a:cubicBezTo>
                  <a:pt x="5851855" y="368808"/>
                  <a:pt x="5848426" y="361112"/>
                  <a:pt x="5841720" y="355321"/>
                </a:cubicBezTo>
                <a:cubicBezTo>
                  <a:pt x="5835015" y="349529"/>
                  <a:pt x="5826709" y="346634"/>
                  <a:pt x="5816803" y="346634"/>
                </a:cubicBezTo>
                <a:close/>
                <a:moveTo>
                  <a:pt x="4569028" y="346634"/>
                </a:moveTo>
                <a:cubicBezTo>
                  <a:pt x="4560037" y="346634"/>
                  <a:pt x="4552340" y="349491"/>
                  <a:pt x="4545939" y="355206"/>
                </a:cubicBezTo>
                <a:cubicBezTo>
                  <a:pt x="4539539" y="360921"/>
                  <a:pt x="4535729" y="368656"/>
                  <a:pt x="4534509" y="378409"/>
                </a:cubicBezTo>
                <a:lnTo>
                  <a:pt x="4604232" y="378409"/>
                </a:lnTo>
                <a:cubicBezTo>
                  <a:pt x="4604080" y="368808"/>
                  <a:pt x="4600651" y="361112"/>
                  <a:pt x="4593945" y="355321"/>
                </a:cubicBezTo>
                <a:cubicBezTo>
                  <a:pt x="4587240" y="349529"/>
                  <a:pt x="4578934" y="346634"/>
                  <a:pt x="4569028" y="346634"/>
                </a:cubicBezTo>
                <a:close/>
                <a:moveTo>
                  <a:pt x="3264103" y="346634"/>
                </a:moveTo>
                <a:cubicBezTo>
                  <a:pt x="3255111" y="346634"/>
                  <a:pt x="3247415" y="349491"/>
                  <a:pt x="3241015" y="355206"/>
                </a:cubicBezTo>
                <a:cubicBezTo>
                  <a:pt x="3234614" y="360921"/>
                  <a:pt x="3230804" y="368656"/>
                  <a:pt x="3229584" y="378409"/>
                </a:cubicBezTo>
                <a:lnTo>
                  <a:pt x="3299308" y="378409"/>
                </a:lnTo>
                <a:cubicBezTo>
                  <a:pt x="3299155" y="368808"/>
                  <a:pt x="3295726" y="361112"/>
                  <a:pt x="3289020" y="355321"/>
                </a:cubicBezTo>
                <a:cubicBezTo>
                  <a:pt x="3282315" y="349529"/>
                  <a:pt x="3274009" y="346634"/>
                  <a:pt x="3264103" y="346634"/>
                </a:cubicBezTo>
                <a:close/>
                <a:moveTo>
                  <a:pt x="3064078" y="346634"/>
                </a:moveTo>
                <a:cubicBezTo>
                  <a:pt x="3055086" y="346634"/>
                  <a:pt x="3047390" y="349491"/>
                  <a:pt x="3040989" y="355206"/>
                </a:cubicBezTo>
                <a:cubicBezTo>
                  <a:pt x="3034589" y="360921"/>
                  <a:pt x="3030779" y="368656"/>
                  <a:pt x="3029559" y="378409"/>
                </a:cubicBezTo>
                <a:lnTo>
                  <a:pt x="3099283" y="378409"/>
                </a:lnTo>
                <a:cubicBezTo>
                  <a:pt x="3099130" y="368808"/>
                  <a:pt x="3095701" y="361112"/>
                  <a:pt x="3088995" y="355321"/>
                </a:cubicBezTo>
                <a:cubicBezTo>
                  <a:pt x="3082290" y="349529"/>
                  <a:pt x="3073984" y="346634"/>
                  <a:pt x="3064078" y="346634"/>
                </a:cubicBezTo>
                <a:close/>
                <a:moveTo>
                  <a:pt x="6078093" y="326746"/>
                </a:moveTo>
                <a:lnTo>
                  <a:pt x="6104153" y="326746"/>
                </a:lnTo>
                <a:lnTo>
                  <a:pt x="6104153" y="452704"/>
                </a:lnTo>
                <a:lnTo>
                  <a:pt x="6078093" y="452704"/>
                </a:lnTo>
                <a:close/>
                <a:moveTo>
                  <a:pt x="4458843" y="326746"/>
                </a:moveTo>
                <a:lnTo>
                  <a:pt x="4484903" y="326746"/>
                </a:lnTo>
                <a:lnTo>
                  <a:pt x="4484903" y="452704"/>
                </a:lnTo>
                <a:lnTo>
                  <a:pt x="4458843" y="452704"/>
                </a:lnTo>
                <a:close/>
                <a:moveTo>
                  <a:pt x="3339084" y="326746"/>
                </a:moveTo>
                <a:lnTo>
                  <a:pt x="3368573" y="326746"/>
                </a:lnTo>
                <a:lnTo>
                  <a:pt x="3395777" y="369494"/>
                </a:lnTo>
                <a:lnTo>
                  <a:pt x="3421380" y="326746"/>
                </a:lnTo>
                <a:lnTo>
                  <a:pt x="3448583" y="326746"/>
                </a:lnTo>
                <a:lnTo>
                  <a:pt x="3407893" y="388925"/>
                </a:lnTo>
                <a:lnTo>
                  <a:pt x="3448583" y="452704"/>
                </a:lnTo>
                <a:lnTo>
                  <a:pt x="3419094" y="452704"/>
                </a:lnTo>
                <a:lnTo>
                  <a:pt x="3391891" y="409956"/>
                </a:lnTo>
                <a:lnTo>
                  <a:pt x="3366287" y="452704"/>
                </a:lnTo>
                <a:lnTo>
                  <a:pt x="3339084" y="452704"/>
                </a:lnTo>
                <a:lnTo>
                  <a:pt x="3379774" y="390754"/>
                </a:lnTo>
                <a:close/>
                <a:moveTo>
                  <a:pt x="2372868" y="326746"/>
                </a:moveTo>
                <a:lnTo>
                  <a:pt x="2398928" y="326746"/>
                </a:lnTo>
                <a:lnTo>
                  <a:pt x="2398928" y="452704"/>
                </a:lnTo>
                <a:lnTo>
                  <a:pt x="2372868" y="452704"/>
                </a:lnTo>
                <a:close/>
                <a:moveTo>
                  <a:pt x="6483705" y="324688"/>
                </a:moveTo>
                <a:cubicBezTo>
                  <a:pt x="6498031" y="324688"/>
                  <a:pt x="6509575" y="328308"/>
                  <a:pt x="6518338" y="335547"/>
                </a:cubicBezTo>
                <a:cubicBezTo>
                  <a:pt x="6527102" y="342786"/>
                  <a:pt x="6531788" y="352654"/>
                  <a:pt x="6532397" y="365150"/>
                </a:cubicBezTo>
                <a:lnTo>
                  <a:pt x="6506337" y="365150"/>
                </a:lnTo>
                <a:cubicBezTo>
                  <a:pt x="6505880" y="359512"/>
                  <a:pt x="6503594" y="355016"/>
                  <a:pt x="6499479" y="351663"/>
                </a:cubicBezTo>
                <a:cubicBezTo>
                  <a:pt x="6495364" y="348310"/>
                  <a:pt x="6489801" y="346634"/>
                  <a:pt x="6482791" y="346634"/>
                </a:cubicBezTo>
                <a:cubicBezTo>
                  <a:pt x="6475933" y="346634"/>
                  <a:pt x="6470675" y="347929"/>
                  <a:pt x="6467017" y="350520"/>
                </a:cubicBezTo>
                <a:cubicBezTo>
                  <a:pt x="6463360" y="353111"/>
                  <a:pt x="6461531" y="356540"/>
                  <a:pt x="6461531" y="360807"/>
                </a:cubicBezTo>
                <a:cubicBezTo>
                  <a:pt x="6461531" y="364160"/>
                  <a:pt x="6462751" y="366979"/>
                  <a:pt x="6465189" y="369265"/>
                </a:cubicBezTo>
                <a:cubicBezTo>
                  <a:pt x="6467627" y="371551"/>
                  <a:pt x="6470599" y="373342"/>
                  <a:pt x="6474104" y="374637"/>
                </a:cubicBezTo>
                <a:cubicBezTo>
                  <a:pt x="6477610" y="375933"/>
                  <a:pt x="6482791" y="377571"/>
                  <a:pt x="6489649" y="379552"/>
                </a:cubicBezTo>
                <a:cubicBezTo>
                  <a:pt x="6498793" y="381991"/>
                  <a:pt x="6506299" y="384467"/>
                  <a:pt x="6512166" y="386982"/>
                </a:cubicBezTo>
                <a:cubicBezTo>
                  <a:pt x="6518033" y="389496"/>
                  <a:pt x="6523101" y="393192"/>
                  <a:pt x="6527368" y="398069"/>
                </a:cubicBezTo>
                <a:cubicBezTo>
                  <a:pt x="6531634" y="402946"/>
                  <a:pt x="6533845" y="409423"/>
                  <a:pt x="6533998" y="417500"/>
                </a:cubicBezTo>
                <a:cubicBezTo>
                  <a:pt x="6533998" y="424663"/>
                  <a:pt x="6532016" y="431063"/>
                  <a:pt x="6528054" y="436702"/>
                </a:cubicBezTo>
                <a:cubicBezTo>
                  <a:pt x="6524091" y="442341"/>
                  <a:pt x="6518490" y="446761"/>
                  <a:pt x="6511252" y="449961"/>
                </a:cubicBezTo>
                <a:cubicBezTo>
                  <a:pt x="6504013" y="453161"/>
                  <a:pt x="6495516" y="454762"/>
                  <a:pt x="6485763" y="454762"/>
                </a:cubicBezTo>
                <a:cubicBezTo>
                  <a:pt x="6475857" y="454762"/>
                  <a:pt x="6466980" y="452971"/>
                  <a:pt x="6459131" y="449390"/>
                </a:cubicBezTo>
                <a:cubicBezTo>
                  <a:pt x="6451282" y="445808"/>
                  <a:pt x="6445072" y="440931"/>
                  <a:pt x="6440500" y="434759"/>
                </a:cubicBezTo>
                <a:cubicBezTo>
                  <a:pt x="6435928" y="428587"/>
                  <a:pt x="6433490" y="421691"/>
                  <a:pt x="6433185" y="414071"/>
                </a:cubicBezTo>
                <a:lnTo>
                  <a:pt x="6460160" y="414071"/>
                </a:lnTo>
                <a:cubicBezTo>
                  <a:pt x="6460617" y="419405"/>
                  <a:pt x="6463169" y="423863"/>
                  <a:pt x="6467818" y="427444"/>
                </a:cubicBezTo>
                <a:cubicBezTo>
                  <a:pt x="6472466" y="431025"/>
                  <a:pt x="6478295" y="432816"/>
                  <a:pt x="6485306" y="432816"/>
                </a:cubicBezTo>
                <a:cubicBezTo>
                  <a:pt x="6492621" y="432816"/>
                  <a:pt x="6498298" y="431406"/>
                  <a:pt x="6502336" y="428587"/>
                </a:cubicBezTo>
                <a:cubicBezTo>
                  <a:pt x="6506375" y="425768"/>
                  <a:pt x="6508395" y="422148"/>
                  <a:pt x="6508395" y="417728"/>
                </a:cubicBezTo>
                <a:cubicBezTo>
                  <a:pt x="6508395" y="413004"/>
                  <a:pt x="6506146" y="409499"/>
                  <a:pt x="6501651" y="407213"/>
                </a:cubicBezTo>
                <a:cubicBezTo>
                  <a:pt x="6497155" y="404927"/>
                  <a:pt x="6490030" y="402412"/>
                  <a:pt x="6480276" y="399669"/>
                </a:cubicBezTo>
                <a:cubicBezTo>
                  <a:pt x="6470828" y="397078"/>
                  <a:pt x="6463132" y="394564"/>
                  <a:pt x="6457188" y="392125"/>
                </a:cubicBezTo>
                <a:cubicBezTo>
                  <a:pt x="6451245" y="389687"/>
                  <a:pt x="6446101" y="385953"/>
                  <a:pt x="6441757" y="380924"/>
                </a:cubicBezTo>
                <a:cubicBezTo>
                  <a:pt x="6437414" y="375895"/>
                  <a:pt x="6435242" y="369265"/>
                  <a:pt x="6435242" y="361036"/>
                </a:cubicBezTo>
                <a:cubicBezTo>
                  <a:pt x="6435242" y="354330"/>
                  <a:pt x="6437223" y="348196"/>
                  <a:pt x="6441186" y="342633"/>
                </a:cubicBezTo>
                <a:cubicBezTo>
                  <a:pt x="6445148" y="337071"/>
                  <a:pt x="6450825" y="332689"/>
                  <a:pt x="6458217" y="329489"/>
                </a:cubicBezTo>
                <a:cubicBezTo>
                  <a:pt x="6465608" y="326288"/>
                  <a:pt x="6474104" y="324688"/>
                  <a:pt x="6483705" y="324688"/>
                </a:cubicBezTo>
                <a:close/>
                <a:moveTo>
                  <a:pt x="6338392" y="324688"/>
                </a:moveTo>
                <a:cubicBezTo>
                  <a:pt x="6348146" y="324688"/>
                  <a:pt x="6356794" y="326631"/>
                  <a:pt x="6364338" y="330518"/>
                </a:cubicBezTo>
                <a:cubicBezTo>
                  <a:pt x="6371882" y="334404"/>
                  <a:pt x="6377787" y="339242"/>
                  <a:pt x="6382055" y="345034"/>
                </a:cubicBezTo>
                <a:lnTo>
                  <a:pt x="6382055" y="326746"/>
                </a:lnTo>
                <a:lnTo>
                  <a:pt x="6408344" y="326746"/>
                </a:lnTo>
                <a:lnTo>
                  <a:pt x="6408344" y="454762"/>
                </a:lnTo>
                <a:cubicBezTo>
                  <a:pt x="6408344" y="466344"/>
                  <a:pt x="6405905" y="476669"/>
                  <a:pt x="6401028" y="485737"/>
                </a:cubicBezTo>
                <a:cubicBezTo>
                  <a:pt x="6396151" y="494805"/>
                  <a:pt x="6389103" y="501929"/>
                  <a:pt x="6379883" y="507111"/>
                </a:cubicBezTo>
                <a:cubicBezTo>
                  <a:pt x="6370663" y="512293"/>
                  <a:pt x="6359652" y="514883"/>
                  <a:pt x="6346850" y="514883"/>
                </a:cubicBezTo>
                <a:cubicBezTo>
                  <a:pt x="6329782" y="514883"/>
                  <a:pt x="6315608" y="510883"/>
                  <a:pt x="6304331" y="502882"/>
                </a:cubicBezTo>
                <a:cubicBezTo>
                  <a:pt x="6293053" y="494881"/>
                  <a:pt x="6286652" y="484022"/>
                  <a:pt x="6285129" y="470306"/>
                </a:cubicBezTo>
                <a:lnTo>
                  <a:pt x="6310960" y="470306"/>
                </a:lnTo>
                <a:cubicBezTo>
                  <a:pt x="6312941" y="476860"/>
                  <a:pt x="6317170" y="482156"/>
                  <a:pt x="6323648" y="486194"/>
                </a:cubicBezTo>
                <a:cubicBezTo>
                  <a:pt x="6330124" y="490233"/>
                  <a:pt x="6337858" y="492252"/>
                  <a:pt x="6346850" y="492252"/>
                </a:cubicBezTo>
                <a:cubicBezTo>
                  <a:pt x="6357366" y="492252"/>
                  <a:pt x="6365862" y="489052"/>
                  <a:pt x="6372339" y="482651"/>
                </a:cubicBezTo>
                <a:cubicBezTo>
                  <a:pt x="6378816" y="476250"/>
                  <a:pt x="6382055" y="466954"/>
                  <a:pt x="6382055" y="454762"/>
                </a:cubicBezTo>
                <a:lnTo>
                  <a:pt x="6382055" y="433730"/>
                </a:lnTo>
                <a:cubicBezTo>
                  <a:pt x="6377635" y="439674"/>
                  <a:pt x="6371653" y="444665"/>
                  <a:pt x="6364110" y="448704"/>
                </a:cubicBezTo>
                <a:cubicBezTo>
                  <a:pt x="6356566" y="452742"/>
                  <a:pt x="6347993" y="454762"/>
                  <a:pt x="6338392" y="454762"/>
                </a:cubicBezTo>
                <a:cubicBezTo>
                  <a:pt x="6327420" y="454762"/>
                  <a:pt x="6317399" y="451980"/>
                  <a:pt x="6308331" y="446418"/>
                </a:cubicBezTo>
                <a:cubicBezTo>
                  <a:pt x="6299263" y="440855"/>
                  <a:pt x="6292101" y="433083"/>
                  <a:pt x="6286843" y="423101"/>
                </a:cubicBezTo>
                <a:cubicBezTo>
                  <a:pt x="6281585" y="413118"/>
                  <a:pt x="6278956" y="401803"/>
                  <a:pt x="6278956" y="389153"/>
                </a:cubicBezTo>
                <a:cubicBezTo>
                  <a:pt x="6278956" y="376504"/>
                  <a:pt x="6281585" y="365303"/>
                  <a:pt x="6286843" y="355549"/>
                </a:cubicBezTo>
                <a:cubicBezTo>
                  <a:pt x="6292101" y="345796"/>
                  <a:pt x="6299263" y="338214"/>
                  <a:pt x="6308331" y="332804"/>
                </a:cubicBezTo>
                <a:cubicBezTo>
                  <a:pt x="6317399" y="327393"/>
                  <a:pt x="6327420" y="324688"/>
                  <a:pt x="6338392" y="324688"/>
                </a:cubicBezTo>
                <a:close/>
                <a:moveTo>
                  <a:pt x="6198794" y="324688"/>
                </a:moveTo>
                <a:cubicBezTo>
                  <a:pt x="6208699" y="324688"/>
                  <a:pt x="6217577" y="326746"/>
                  <a:pt x="6225425" y="330860"/>
                </a:cubicBezTo>
                <a:cubicBezTo>
                  <a:pt x="6233274" y="334975"/>
                  <a:pt x="6239409" y="341071"/>
                  <a:pt x="6243828" y="349148"/>
                </a:cubicBezTo>
                <a:cubicBezTo>
                  <a:pt x="6248248" y="357226"/>
                  <a:pt x="6250457" y="366979"/>
                  <a:pt x="6250457" y="378409"/>
                </a:cubicBezTo>
                <a:lnTo>
                  <a:pt x="6250457" y="452704"/>
                </a:lnTo>
                <a:lnTo>
                  <a:pt x="6224625" y="452704"/>
                </a:lnTo>
                <a:lnTo>
                  <a:pt x="6224625" y="382295"/>
                </a:lnTo>
                <a:cubicBezTo>
                  <a:pt x="6224625" y="371018"/>
                  <a:pt x="6221806" y="362369"/>
                  <a:pt x="6216167" y="356349"/>
                </a:cubicBezTo>
                <a:cubicBezTo>
                  <a:pt x="6210528" y="350330"/>
                  <a:pt x="6202832" y="347320"/>
                  <a:pt x="6193078" y="347320"/>
                </a:cubicBezTo>
                <a:cubicBezTo>
                  <a:pt x="6183325" y="347320"/>
                  <a:pt x="6175590" y="350330"/>
                  <a:pt x="6169876" y="356349"/>
                </a:cubicBezTo>
                <a:cubicBezTo>
                  <a:pt x="6164161" y="362369"/>
                  <a:pt x="6161303" y="371018"/>
                  <a:pt x="6161303" y="382295"/>
                </a:cubicBezTo>
                <a:lnTo>
                  <a:pt x="6161303" y="452704"/>
                </a:lnTo>
                <a:lnTo>
                  <a:pt x="6135243" y="452704"/>
                </a:lnTo>
                <a:lnTo>
                  <a:pt x="6135243" y="326746"/>
                </a:lnTo>
                <a:lnTo>
                  <a:pt x="6161303" y="326746"/>
                </a:lnTo>
                <a:lnTo>
                  <a:pt x="6161303" y="341147"/>
                </a:lnTo>
                <a:cubicBezTo>
                  <a:pt x="6165571" y="335966"/>
                  <a:pt x="6171019" y="331927"/>
                  <a:pt x="6177648" y="329032"/>
                </a:cubicBezTo>
                <a:cubicBezTo>
                  <a:pt x="6184278" y="326136"/>
                  <a:pt x="6191326" y="324688"/>
                  <a:pt x="6198794" y="324688"/>
                </a:cubicBezTo>
                <a:close/>
                <a:moveTo>
                  <a:pt x="5817946" y="324688"/>
                </a:moveTo>
                <a:cubicBezTo>
                  <a:pt x="5829833" y="324688"/>
                  <a:pt x="5840425" y="327279"/>
                  <a:pt x="5849721" y="332461"/>
                </a:cubicBezTo>
                <a:cubicBezTo>
                  <a:pt x="5859018" y="337642"/>
                  <a:pt x="5866257" y="344919"/>
                  <a:pt x="5871438" y="354292"/>
                </a:cubicBezTo>
                <a:cubicBezTo>
                  <a:pt x="5876620" y="363665"/>
                  <a:pt x="5879211" y="374447"/>
                  <a:pt x="5879211" y="386639"/>
                </a:cubicBezTo>
                <a:cubicBezTo>
                  <a:pt x="5879211" y="391363"/>
                  <a:pt x="5878906" y="395630"/>
                  <a:pt x="5878296" y="399440"/>
                </a:cubicBezTo>
                <a:lnTo>
                  <a:pt x="5782056" y="399440"/>
                </a:lnTo>
                <a:cubicBezTo>
                  <a:pt x="5782818" y="409499"/>
                  <a:pt x="5786552" y="417576"/>
                  <a:pt x="5793257" y="423672"/>
                </a:cubicBezTo>
                <a:cubicBezTo>
                  <a:pt x="5799963" y="429768"/>
                  <a:pt x="5808193" y="432816"/>
                  <a:pt x="5817946" y="432816"/>
                </a:cubicBezTo>
                <a:cubicBezTo>
                  <a:pt x="5831967" y="432816"/>
                  <a:pt x="5841873" y="426949"/>
                  <a:pt x="5847664" y="415214"/>
                </a:cubicBezTo>
                <a:lnTo>
                  <a:pt x="5875782" y="415214"/>
                </a:lnTo>
                <a:cubicBezTo>
                  <a:pt x="5871972" y="426796"/>
                  <a:pt x="5865076" y="436283"/>
                  <a:pt x="5855093" y="443675"/>
                </a:cubicBezTo>
                <a:cubicBezTo>
                  <a:pt x="5845111" y="451066"/>
                  <a:pt x="5832729" y="454762"/>
                  <a:pt x="5817946" y="454762"/>
                </a:cubicBezTo>
                <a:cubicBezTo>
                  <a:pt x="5805907" y="454762"/>
                  <a:pt x="5795124" y="452057"/>
                  <a:pt x="5785599" y="446646"/>
                </a:cubicBezTo>
                <a:cubicBezTo>
                  <a:pt x="5776074" y="441236"/>
                  <a:pt x="5768607" y="433616"/>
                  <a:pt x="5763196" y="423786"/>
                </a:cubicBezTo>
                <a:cubicBezTo>
                  <a:pt x="5757786" y="413957"/>
                  <a:pt x="5755081" y="402565"/>
                  <a:pt x="5755081" y="389611"/>
                </a:cubicBezTo>
                <a:cubicBezTo>
                  <a:pt x="5755081" y="376657"/>
                  <a:pt x="5757710" y="365265"/>
                  <a:pt x="5762967" y="355435"/>
                </a:cubicBezTo>
                <a:cubicBezTo>
                  <a:pt x="5768225" y="345605"/>
                  <a:pt x="5775617" y="338023"/>
                  <a:pt x="5785142" y="332689"/>
                </a:cubicBezTo>
                <a:cubicBezTo>
                  <a:pt x="5794667" y="327355"/>
                  <a:pt x="5805601" y="324688"/>
                  <a:pt x="5817946" y="324688"/>
                </a:cubicBezTo>
                <a:close/>
                <a:moveTo>
                  <a:pt x="5683605" y="324688"/>
                </a:moveTo>
                <a:cubicBezTo>
                  <a:pt x="5697931" y="324688"/>
                  <a:pt x="5709475" y="328308"/>
                  <a:pt x="5718238" y="335547"/>
                </a:cubicBezTo>
                <a:cubicBezTo>
                  <a:pt x="5727002" y="342786"/>
                  <a:pt x="5731688" y="352654"/>
                  <a:pt x="5732297" y="365150"/>
                </a:cubicBezTo>
                <a:lnTo>
                  <a:pt x="5706237" y="365150"/>
                </a:lnTo>
                <a:cubicBezTo>
                  <a:pt x="5705780" y="359512"/>
                  <a:pt x="5703494" y="355016"/>
                  <a:pt x="5699379" y="351663"/>
                </a:cubicBezTo>
                <a:cubicBezTo>
                  <a:pt x="5695264" y="348310"/>
                  <a:pt x="5689701" y="346634"/>
                  <a:pt x="5682691" y="346634"/>
                </a:cubicBezTo>
                <a:cubicBezTo>
                  <a:pt x="5675833" y="346634"/>
                  <a:pt x="5670575" y="347929"/>
                  <a:pt x="5666917" y="350520"/>
                </a:cubicBezTo>
                <a:cubicBezTo>
                  <a:pt x="5663260" y="353111"/>
                  <a:pt x="5661431" y="356540"/>
                  <a:pt x="5661431" y="360807"/>
                </a:cubicBezTo>
                <a:cubicBezTo>
                  <a:pt x="5661431" y="364160"/>
                  <a:pt x="5662651" y="366979"/>
                  <a:pt x="5665089" y="369265"/>
                </a:cubicBezTo>
                <a:cubicBezTo>
                  <a:pt x="5667527" y="371551"/>
                  <a:pt x="5670499" y="373342"/>
                  <a:pt x="5674004" y="374637"/>
                </a:cubicBezTo>
                <a:cubicBezTo>
                  <a:pt x="5677510" y="375933"/>
                  <a:pt x="5682691" y="377571"/>
                  <a:pt x="5689549" y="379552"/>
                </a:cubicBezTo>
                <a:cubicBezTo>
                  <a:pt x="5698693" y="381991"/>
                  <a:pt x="5706199" y="384467"/>
                  <a:pt x="5712066" y="386982"/>
                </a:cubicBezTo>
                <a:cubicBezTo>
                  <a:pt x="5717933" y="389496"/>
                  <a:pt x="5723001" y="393192"/>
                  <a:pt x="5727268" y="398069"/>
                </a:cubicBezTo>
                <a:cubicBezTo>
                  <a:pt x="5731535" y="402946"/>
                  <a:pt x="5733745" y="409423"/>
                  <a:pt x="5733898" y="417500"/>
                </a:cubicBezTo>
                <a:cubicBezTo>
                  <a:pt x="5733898" y="424663"/>
                  <a:pt x="5731916" y="431063"/>
                  <a:pt x="5727954" y="436702"/>
                </a:cubicBezTo>
                <a:cubicBezTo>
                  <a:pt x="5723991" y="442341"/>
                  <a:pt x="5718390" y="446761"/>
                  <a:pt x="5711152" y="449961"/>
                </a:cubicBezTo>
                <a:cubicBezTo>
                  <a:pt x="5703913" y="453161"/>
                  <a:pt x="5695416" y="454762"/>
                  <a:pt x="5685663" y="454762"/>
                </a:cubicBezTo>
                <a:cubicBezTo>
                  <a:pt x="5675757" y="454762"/>
                  <a:pt x="5666880" y="452971"/>
                  <a:pt x="5659031" y="449390"/>
                </a:cubicBezTo>
                <a:cubicBezTo>
                  <a:pt x="5651182" y="445808"/>
                  <a:pt x="5644972" y="440931"/>
                  <a:pt x="5640400" y="434759"/>
                </a:cubicBezTo>
                <a:cubicBezTo>
                  <a:pt x="5635828" y="428587"/>
                  <a:pt x="5633390" y="421691"/>
                  <a:pt x="5633085" y="414071"/>
                </a:cubicBezTo>
                <a:lnTo>
                  <a:pt x="5660060" y="414071"/>
                </a:lnTo>
                <a:cubicBezTo>
                  <a:pt x="5660517" y="419405"/>
                  <a:pt x="5663069" y="423863"/>
                  <a:pt x="5667718" y="427444"/>
                </a:cubicBezTo>
                <a:cubicBezTo>
                  <a:pt x="5672366" y="431025"/>
                  <a:pt x="5678195" y="432816"/>
                  <a:pt x="5685206" y="432816"/>
                </a:cubicBezTo>
                <a:cubicBezTo>
                  <a:pt x="5692521" y="432816"/>
                  <a:pt x="5698198" y="431406"/>
                  <a:pt x="5702236" y="428587"/>
                </a:cubicBezTo>
                <a:cubicBezTo>
                  <a:pt x="5706275" y="425768"/>
                  <a:pt x="5708295" y="422148"/>
                  <a:pt x="5708295" y="417728"/>
                </a:cubicBezTo>
                <a:cubicBezTo>
                  <a:pt x="5708295" y="413004"/>
                  <a:pt x="5706046" y="409499"/>
                  <a:pt x="5701551" y="407213"/>
                </a:cubicBezTo>
                <a:cubicBezTo>
                  <a:pt x="5697055" y="404927"/>
                  <a:pt x="5689930" y="402412"/>
                  <a:pt x="5680176" y="399669"/>
                </a:cubicBezTo>
                <a:cubicBezTo>
                  <a:pt x="5670728" y="397078"/>
                  <a:pt x="5663032" y="394564"/>
                  <a:pt x="5657088" y="392125"/>
                </a:cubicBezTo>
                <a:cubicBezTo>
                  <a:pt x="5651145" y="389687"/>
                  <a:pt x="5646001" y="385953"/>
                  <a:pt x="5641657" y="380924"/>
                </a:cubicBezTo>
                <a:cubicBezTo>
                  <a:pt x="5637314" y="375895"/>
                  <a:pt x="5635142" y="369265"/>
                  <a:pt x="5635142" y="361036"/>
                </a:cubicBezTo>
                <a:cubicBezTo>
                  <a:pt x="5635142" y="354330"/>
                  <a:pt x="5637123" y="348196"/>
                  <a:pt x="5641086" y="342633"/>
                </a:cubicBezTo>
                <a:cubicBezTo>
                  <a:pt x="5645048" y="337071"/>
                  <a:pt x="5650725" y="332689"/>
                  <a:pt x="5658117" y="329489"/>
                </a:cubicBezTo>
                <a:cubicBezTo>
                  <a:pt x="5665508" y="326288"/>
                  <a:pt x="5674004" y="324688"/>
                  <a:pt x="5683605" y="324688"/>
                </a:cubicBezTo>
                <a:close/>
                <a:moveTo>
                  <a:pt x="5532272" y="324688"/>
                </a:moveTo>
                <a:lnTo>
                  <a:pt x="5532272" y="351663"/>
                </a:lnTo>
                <a:lnTo>
                  <a:pt x="5525643" y="351663"/>
                </a:lnTo>
                <a:cubicBezTo>
                  <a:pt x="5515432" y="351663"/>
                  <a:pt x="5507697" y="354254"/>
                  <a:pt x="5502440" y="359435"/>
                </a:cubicBezTo>
                <a:cubicBezTo>
                  <a:pt x="5497182" y="364617"/>
                  <a:pt x="5494554" y="373609"/>
                  <a:pt x="5494554" y="386410"/>
                </a:cubicBezTo>
                <a:lnTo>
                  <a:pt x="5494554" y="452704"/>
                </a:lnTo>
                <a:lnTo>
                  <a:pt x="5468493" y="452704"/>
                </a:lnTo>
                <a:lnTo>
                  <a:pt x="5468493" y="326746"/>
                </a:lnTo>
                <a:lnTo>
                  <a:pt x="5494554" y="326746"/>
                </a:lnTo>
                <a:lnTo>
                  <a:pt x="5494554" y="345034"/>
                </a:lnTo>
                <a:cubicBezTo>
                  <a:pt x="5498363" y="338633"/>
                  <a:pt x="5503430" y="333642"/>
                  <a:pt x="5509755" y="330060"/>
                </a:cubicBezTo>
                <a:cubicBezTo>
                  <a:pt x="5516080" y="326479"/>
                  <a:pt x="5523585" y="324688"/>
                  <a:pt x="5532272" y="324688"/>
                </a:cubicBezTo>
                <a:close/>
                <a:moveTo>
                  <a:pt x="5381396" y="324688"/>
                </a:moveTo>
                <a:cubicBezTo>
                  <a:pt x="5393436" y="324688"/>
                  <a:pt x="5404332" y="327355"/>
                  <a:pt x="5414086" y="332689"/>
                </a:cubicBezTo>
                <a:cubicBezTo>
                  <a:pt x="5423840" y="338023"/>
                  <a:pt x="5431536" y="345643"/>
                  <a:pt x="5437174" y="355549"/>
                </a:cubicBezTo>
                <a:cubicBezTo>
                  <a:pt x="5442814" y="365455"/>
                  <a:pt x="5445633" y="376809"/>
                  <a:pt x="5445633" y="389611"/>
                </a:cubicBezTo>
                <a:cubicBezTo>
                  <a:pt x="5445633" y="402412"/>
                  <a:pt x="5442737" y="413766"/>
                  <a:pt x="5436946" y="423672"/>
                </a:cubicBezTo>
                <a:cubicBezTo>
                  <a:pt x="5431155" y="433578"/>
                  <a:pt x="5423268" y="441236"/>
                  <a:pt x="5413286" y="446646"/>
                </a:cubicBezTo>
                <a:cubicBezTo>
                  <a:pt x="5403304" y="452057"/>
                  <a:pt x="5392293" y="454762"/>
                  <a:pt x="5380254" y="454762"/>
                </a:cubicBezTo>
                <a:cubicBezTo>
                  <a:pt x="5368366" y="454762"/>
                  <a:pt x="5357622" y="452057"/>
                  <a:pt x="5348021" y="446646"/>
                </a:cubicBezTo>
                <a:cubicBezTo>
                  <a:pt x="5338419" y="441236"/>
                  <a:pt x="5330876" y="433616"/>
                  <a:pt x="5325389" y="423786"/>
                </a:cubicBezTo>
                <a:cubicBezTo>
                  <a:pt x="5319903" y="413957"/>
                  <a:pt x="5317160" y="402565"/>
                  <a:pt x="5317160" y="389611"/>
                </a:cubicBezTo>
                <a:cubicBezTo>
                  <a:pt x="5317160" y="376809"/>
                  <a:pt x="5319979" y="365455"/>
                  <a:pt x="5325618" y="355549"/>
                </a:cubicBezTo>
                <a:cubicBezTo>
                  <a:pt x="5331257" y="345643"/>
                  <a:pt x="5338953" y="338023"/>
                  <a:pt x="5348707" y="332689"/>
                </a:cubicBezTo>
                <a:cubicBezTo>
                  <a:pt x="5358460" y="327355"/>
                  <a:pt x="5369357" y="324688"/>
                  <a:pt x="5381396" y="324688"/>
                </a:cubicBezTo>
                <a:close/>
                <a:moveTo>
                  <a:pt x="5181371" y="324688"/>
                </a:moveTo>
                <a:cubicBezTo>
                  <a:pt x="5193411" y="324688"/>
                  <a:pt x="5204307" y="327355"/>
                  <a:pt x="5214061" y="332689"/>
                </a:cubicBezTo>
                <a:cubicBezTo>
                  <a:pt x="5223815" y="338023"/>
                  <a:pt x="5231511" y="345643"/>
                  <a:pt x="5237149" y="355549"/>
                </a:cubicBezTo>
                <a:cubicBezTo>
                  <a:pt x="5242789" y="365455"/>
                  <a:pt x="5245608" y="376809"/>
                  <a:pt x="5245608" y="389611"/>
                </a:cubicBezTo>
                <a:cubicBezTo>
                  <a:pt x="5245608" y="402412"/>
                  <a:pt x="5242712" y="413766"/>
                  <a:pt x="5236921" y="423672"/>
                </a:cubicBezTo>
                <a:cubicBezTo>
                  <a:pt x="5231130" y="433578"/>
                  <a:pt x="5223243" y="441236"/>
                  <a:pt x="5213261" y="446646"/>
                </a:cubicBezTo>
                <a:cubicBezTo>
                  <a:pt x="5203279" y="452057"/>
                  <a:pt x="5192268" y="454762"/>
                  <a:pt x="5180229" y="454762"/>
                </a:cubicBezTo>
                <a:cubicBezTo>
                  <a:pt x="5168341" y="454762"/>
                  <a:pt x="5157597" y="452057"/>
                  <a:pt x="5147996" y="446646"/>
                </a:cubicBezTo>
                <a:cubicBezTo>
                  <a:pt x="5138394" y="441236"/>
                  <a:pt x="5130851" y="433616"/>
                  <a:pt x="5125364" y="423786"/>
                </a:cubicBezTo>
                <a:cubicBezTo>
                  <a:pt x="5119878" y="413957"/>
                  <a:pt x="5117135" y="402565"/>
                  <a:pt x="5117135" y="389611"/>
                </a:cubicBezTo>
                <a:cubicBezTo>
                  <a:pt x="5117135" y="376809"/>
                  <a:pt x="5119954" y="365455"/>
                  <a:pt x="5125593" y="355549"/>
                </a:cubicBezTo>
                <a:cubicBezTo>
                  <a:pt x="5131232" y="345643"/>
                  <a:pt x="5138928" y="338023"/>
                  <a:pt x="5148682" y="332689"/>
                </a:cubicBezTo>
                <a:cubicBezTo>
                  <a:pt x="5158435" y="327355"/>
                  <a:pt x="5169332" y="324688"/>
                  <a:pt x="5181371" y="324688"/>
                </a:cubicBezTo>
                <a:close/>
                <a:moveTo>
                  <a:pt x="5045278" y="324688"/>
                </a:moveTo>
                <a:cubicBezTo>
                  <a:pt x="5060518" y="324688"/>
                  <a:pt x="5073129" y="328308"/>
                  <a:pt x="5083111" y="335547"/>
                </a:cubicBezTo>
                <a:cubicBezTo>
                  <a:pt x="5093094" y="342786"/>
                  <a:pt x="5099837" y="353111"/>
                  <a:pt x="5103343" y="366522"/>
                </a:cubicBezTo>
                <a:lnTo>
                  <a:pt x="5075224" y="366522"/>
                </a:lnTo>
                <a:cubicBezTo>
                  <a:pt x="5072939" y="360274"/>
                  <a:pt x="5069281" y="355397"/>
                  <a:pt x="5064252" y="351892"/>
                </a:cubicBezTo>
                <a:cubicBezTo>
                  <a:pt x="5059223" y="348386"/>
                  <a:pt x="5052898" y="346634"/>
                  <a:pt x="5045278" y="346634"/>
                </a:cubicBezTo>
                <a:cubicBezTo>
                  <a:pt x="5034610" y="346634"/>
                  <a:pt x="5026114" y="350406"/>
                  <a:pt x="5019789" y="357950"/>
                </a:cubicBezTo>
                <a:cubicBezTo>
                  <a:pt x="5013465" y="365493"/>
                  <a:pt x="5010302" y="376047"/>
                  <a:pt x="5010302" y="389611"/>
                </a:cubicBezTo>
                <a:cubicBezTo>
                  <a:pt x="5010302" y="403174"/>
                  <a:pt x="5013465" y="413766"/>
                  <a:pt x="5019789" y="421386"/>
                </a:cubicBezTo>
                <a:cubicBezTo>
                  <a:pt x="5026114" y="429006"/>
                  <a:pt x="5034610" y="432816"/>
                  <a:pt x="5045278" y="432816"/>
                </a:cubicBezTo>
                <a:cubicBezTo>
                  <a:pt x="5060365" y="432816"/>
                  <a:pt x="5070348" y="426187"/>
                  <a:pt x="5075224" y="412928"/>
                </a:cubicBezTo>
                <a:lnTo>
                  <a:pt x="5103343" y="412928"/>
                </a:lnTo>
                <a:cubicBezTo>
                  <a:pt x="5099685" y="425729"/>
                  <a:pt x="5092827" y="435902"/>
                  <a:pt x="5082769" y="443446"/>
                </a:cubicBezTo>
                <a:cubicBezTo>
                  <a:pt x="5072710" y="450990"/>
                  <a:pt x="5060213" y="454762"/>
                  <a:pt x="5045278" y="454762"/>
                </a:cubicBezTo>
                <a:cubicBezTo>
                  <a:pt x="5033239" y="454762"/>
                  <a:pt x="5022570" y="452057"/>
                  <a:pt x="5013274" y="446646"/>
                </a:cubicBezTo>
                <a:cubicBezTo>
                  <a:pt x="5003978" y="441236"/>
                  <a:pt x="4996701" y="433616"/>
                  <a:pt x="4991443" y="423786"/>
                </a:cubicBezTo>
                <a:cubicBezTo>
                  <a:pt x="4986185" y="413957"/>
                  <a:pt x="4983556" y="402565"/>
                  <a:pt x="4983556" y="389611"/>
                </a:cubicBezTo>
                <a:cubicBezTo>
                  <a:pt x="4983556" y="376657"/>
                  <a:pt x="4986185" y="365265"/>
                  <a:pt x="4991443" y="355435"/>
                </a:cubicBezTo>
                <a:cubicBezTo>
                  <a:pt x="4996701" y="345605"/>
                  <a:pt x="5003978" y="338023"/>
                  <a:pt x="5013274" y="332689"/>
                </a:cubicBezTo>
                <a:cubicBezTo>
                  <a:pt x="5022570" y="327355"/>
                  <a:pt x="5033239" y="324688"/>
                  <a:pt x="5045278" y="324688"/>
                </a:cubicBezTo>
                <a:close/>
                <a:moveTo>
                  <a:pt x="4722419" y="324688"/>
                </a:moveTo>
                <a:cubicBezTo>
                  <a:pt x="4732324" y="324688"/>
                  <a:pt x="4741202" y="326746"/>
                  <a:pt x="4749051" y="330860"/>
                </a:cubicBezTo>
                <a:cubicBezTo>
                  <a:pt x="4756899" y="334975"/>
                  <a:pt x="4763033" y="341071"/>
                  <a:pt x="4767453" y="349148"/>
                </a:cubicBezTo>
                <a:cubicBezTo>
                  <a:pt x="4771873" y="357226"/>
                  <a:pt x="4774082" y="366979"/>
                  <a:pt x="4774082" y="378409"/>
                </a:cubicBezTo>
                <a:lnTo>
                  <a:pt x="4774082" y="452704"/>
                </a:lnTo>
                <a:lnTo>
                  <a:pt x="4748250" y="452704"/>
                </a:lnTo>
                <a:lnTo>
                  <a:pt x="4748250" y="382295"/>
                </a:lnTo>
                <a:cubicBezTo>
                  <a:pt x="4748250" y="371018"/>
                  <a:pt x="4745431" y="362369"/>
                  <a:pt x="4739792" y="356349"/>
                </a:cubicBezTo>
                <a:cubicBezTo>
                  <a:pt x="4734153" y="350330"/>
                  <a:pt x="4726457" y="347320"/>
                  <a:pt x="4716703" y="347320"/>
                </a:cubicBezTo>
                <a:cubicBezTo>
                  <a:pt x="4706950" y="347320"/>
                  <a:pt x="4699215" y="350330"/>
                  <a:pt x="4693501" y="356349"/>
                </a:cubicBezTo>
                <a:cubicBezTo>
                  <a:pt x="4687786" y="362369"/>
                  <a:pt x="4684928" y="371018"/>
                  <a:pt x="4684928" y="382295"/>
                </a:cubicBezTo>
                <a:lnTo>
                  <a:pt x="4684928" y="452704"/>
                </a:lnTo>
                <a:lnTo>
                  <a:pt x="4658868" y="452704"/>
                </a:lnTo>
                <a:lnTo>
                  <a:pt x="4658868" y="326746"/>
                </a:lnTo>
                <a:lnTo>
                  <a:pt x="4684928" y="326746"/>
                </a:lnTo>
                <a:lnTo>
                  <a:pt x="4684928" y="341147"/>
                </a:lnTo>
                <a:cubicBezTo>
                  <a:pt x="4689196" y="335966"/>
                  <a:pt x="4694644" y="331927"/>
                  <a:pt x="4701273" y="329032"/>
                </a:cubicBezTo>
                <a:cubicBezTo>
                  <a:pt x="4707903" y="326136"/>
                  <a:pt x="4714951" y="324688"/>
                  <a:pt x="4722419" y="324688"/>
                </a:cubicBezTo>
                <a:close/>
                <a:moveTo>
                  <a:pt x="4570171" y="324688"/>
                </a:moveTo>
                <a:cubicBezTo>
                  <a:pt x="4582058" y="324688"/>
                  <a:pt x="4592650" y="327279"/>
                  <a:pt x="4601946" y="332461"/>
                </a:cubicBezTo>
                <a:cubicBezTo>
                  <a:pt x="4611243" y="337642"/>
                  <a:pt x="4618482" y="344919"/>
                  <a:pt x="4623664" y="354292"/>
                </a:cubicBezTo>
                <a:cubicBezTo>
                  <a:pt x="4628845" y="363665"/>
                  <a:pt x="4631436" y="374447"/>
                  <a:pt x="4631436" y="386639"/>
                </a:cubicBezTo>
                <a:cubicBezTo>
                  <a:pt x="4631436" y="391363"/>
                  <a:pt x="4631131" y="395630"/>
                  <a:pt x="4630521" y="399440"/>
                </a:cubicBezTo>
                <a:lnTo>
                  <a:pt x="4534281" y="399440"/>
                </a:lnTo>
                <a:cubicBezTo>
                  <a:pt x="4535043" y="409499"/>
                  <a:pt x="4538776" y="417576"/>
                  <a:pt x="4545482" y="423672"/>
                </a:cubicBezTo>
                <a:cubicBezTo>
                  <a:pt x="4552188" y="429768"/>
                  <a:pt x="4560418" y="432816"/>
                  <a:pt x="4570171" y="432816"/>
                </a:cubicBezTo>
                <a:cubicBezTo>
                  <a:pt x="4584192" y="432816"/>
                  <a:pt x="4594098" y="426949"/>
                  <a:pt x="4599889" y="415214"/>
                </a:cubicBezTo>
                <a:lnTo>
                  <a:pt x="4628007" y="415214"/>
                </a:lnTo>
                <a:cubicBezTo>
                  <a:pt x="4624197" y="426796"/>
                  <a:pt x="4617301" y="436283"/>
                  <a:pt x="4607319" y="443675"/>
                </a:cubicBezTo>
                <a:cubicBezTo>
                  <a:pt x="4597336" y="451066"/>
                  <a:pt x="4584954" y="454762"/>
                  <a:pt x="4570171" y="454762"/>
                </a:cubicBezTo>
                <a:cubicBezTo>
                  <a:pt x="4558132" y="454762"/>
                  <a:pt x="4547349" y="452057"/>
                  <a:pt x="4537824" y="446646"/>
                </a:cubicBezTo>
                <a:cubicBezTo>
                  <a:pt x="4528299" y="441236"/>
                  <a:pt x="4520832" y="433616"/>
                  <a:pt x="4515421" y="423786"/>
                </a:cubicBezTo>
                <a:cubicBezTo>
                  <a:pt x="4510011" y="413957"/>
                  <a:pt x="4507306" y="402565"/>
                  <a:pt x="4507306" y="389611"/>
                </a:cubicBezTo>
                <a:cubicBezTo>
                  <a:pt x="4507306" y="376657"/>
                  <a:pt x="4509935" y="365265"/>
                  <a:pt x="4515193" y="355435"/>
                </a:cubicBezTo>
                <a:cubicBezTo>
                  <a:pt x="4520451" y="345605"/>
                  <a:pt x="4527842" y="338023"/>
                  <a:pt x="4537367" y="332689"/>
                </a:cubicBezTo>
                <a:cubicBezTo>
                  <a:pt x="4546892" y="327355"/>
                  <a:pt x="4557826" y="324688"/>
                  <a:pt x="4570171" y="324688"/>
                </a:cubicBezTo>
                <a:close/>
                <a:moveTo>
                  <a:pt x="4204792" y="324688"/>
                </a:moveTo>
                <a:cubicBezTo>
                  <a:pt x="4214698" y="324688"/>
                  <a:pt x="4223347" y="326631"/>
                  <a:pt x="4230738" y="330518"/>
                </a:cubicBezTo>
                <a:cubicBezTo>
                  <a:pt x="4238130" y="334404"/>
                  <a:pt x="4244035" y="339242"/>
                  <a:pt x="4248455" y="345034"/>
                </a:cubicBezTo>
                <a:lnTo>
                  <a:pt x="4248455" y="326746"/>
                </a:lnTo>
                <a:lnTo>
                  <a:pt x="4274744" y="326746"/>
                </a:lnTo>
                <a:lnTo>
                  <a:pt x="4274744" y="452704"/>
                </a:lnTo>
                <a:lnTo>
                  <a:pt x="4248455" y="452704"/>
                </a:lnTo>
                <a:lnTo>
                  <a:pt x="4248455" y="433959"/>
                </a:lnTo>
                <a:cubicBezTo>
                  <a:pt x="4244035" y="439903"/>
                  <a:pt x="4238015" y="444856"/>
                  <a:pt x="4230395" y="448818"/>
                </a:cubicBezTo>
                <a:cubicBezTo>
                  <a:pt x="4222775" y="452780"/>
                  <a:pt x="4214089" y="454762"/>
                  <a:pt x="4204335" y="454762"/>
                </a:cubicBezTo>
                <a:cubicBezTo>
                  <a:pt x="4193514" y="454762"/>
                  <a:pt x="4183609" y="451980"/>
                  <a:pt x="4174617" y="446418"/>
                </a:cubicBezTo>
                <a:cubicBezTo>
                  <a:pt x="4165625" y="440855"/>
                  <a:pt x="4158501" y="433083"/>
                  <a:pt x="4153243" y="423101"/>
                </a:cubicBezTo>
                <a:cubicBezTo>
                  <a:pt x="4147985" y="413118"/>
                  <a:pt x="4145356" y="401803"/>
                  <a:pt x="4145356" y="389153"/>
                </a:cubicBezTo>
                <a:cubicBezTo>
                  <a:pt x="4145356" y="376504"/>
                  <a:pt x="4147985" y="365303"/>
                  <a:pt x="4153243" y="355549"/>
                </a:cubicBezTo>
                <a:cubicBezTo>
                  <a:pt x="4158501" y="345796"/>
                  <a:pt x="4165663" y="338214"/>
                  <a:pt x="4174731" y="332804"/>
                </a:cubicBezTo>
                <a:cubicBezTo>
                  <a:pt x="4183799" y="327393"/>
                  <a:pt x="4193820" y="324688"/>
                  <a:pt x="4204792" y="324688"/>
                </a:cubicBezTo>
                <a:close/>
                <a:moveTo>
                  <a:pt x="4132097" y="324688"/>
                </a:moveTo>
                <a:lnTo>
                  <a:pt x="4132097" y="351663"/>
                </a:lnTo>
                <a:lnTo>
                  <a:pt x="4125468" y="351663"/>
                </a:lnTo>
                <a:cubicBezTo>
                  <a:pt x="4115257" y="351663"/>
                  <a:pt x="4107523" y="354254"/>
                  <a:pt x="4102265" y="359435"/>
                </a:cubicBezTo>
                <a:cubicBezTo>
                  <a:pt x="4097007" y="364617"/>
                  <a:pt x="4094378" y="373609"/>
                  <a:pt x="4094378" y="386410"/>
                </a:cubicBezTo>
                <a:lnTo>
                  <a:pt x="4094378" y="452704"/>
                </a:lnTo>
                <a:lnTo>
                  <a:pt x="4068318" y="452704"/>
                </a:lnTo>
                <a:lnTo>
                  <a:pt x="4068318" y="326746"/>
                </a:lnTo>
                <a:lnTo>
                  <a:pt x="4094378" y="326746"/>
                </a:lnTo>
                <a:lnTo>
                  <a:pt x="4094378" y="345034"/>
                </a:lnTo>
                <a:cubicBezTo>
                  <a:pt x="4098188" y="338633"/>
                  <a:pt x="4103255" y="333642"/>
                  <a:pt x="4109580" y="330060"/>
                </a:cubicBezTo>
                <a:cubicBezTo>
                  <a:pt x="4115905" y="326479"/>
                  <a:pt x="4123410" y="324688"/>
                  <a:pt x="4132097" y="324688"/>
                </a:cubicBezTo>
                <a:close/>
                <a:moveTo>
                  <a:pt x="3966667" y="324688"/>
                </a:moveTo>
                <a:cubicBezTo>
                  <a:pt x="3976421" y="324688"/>
                  <a:pt x="3985069" y="326631"/>
                  <a:pt x="3992613" y="330518"/>
                </a:cubicBezTo>
                <a:cubicBezTo>
                  <a:pt x="4000157" y="334404"/>
                  <a:pt x="4006062" y="339242"/>
                  <a:pt x="4010330" y="345034"/>
                </a:cubicBezTo>
                <a:lnTo>
                  <a:pt x="4010330" y="326746"/>
                </a:lnTo>
                <a:lnTo>
                  <a:pt x="4036619" y="326746"/>
                </a:lnTo>
                <a:lnTo>
                  <a:pt x="4036619" y="454762"/>
                </a:lnTo>
                <a:cubicBezTo>
                  <a:pt x="4036619" y="466344"/>
                  <a:pt x="4034180" y="476669"/>
                  <a:pt x="4029303" y="485737"/>
                </a:cubicBezTo>
                <a:cubicBezTo>
                  <a:pt x="4024427" y="494805"/>
                  <a:pt x="4017379" y="501929"/>
                  <a:pt x="4008158" y="507111"/>
                </a:cubicBezTo>
                <a:cubicBezTo>
                  <a:pt x="3998938" y="512293"/>
                  <a:pt x="3987927" y="514883"/>
                  <a:pt x="3975125" y="514883"/>
                </a:cubicBezTo>
                <a:cubicBezTo>
                  <a:pt x="3958057" y="514883"/>
                  <a:pt x="3943884" y="510883"/>
                  <a:pt x="3932606" y="502882"/>
                </a:cubicBezTo>
                <a:cubicBezTo>
                  <a:pt x="3921328" y="494881"/>
                  <a:pt x="3914927" y="484022"/>
                  <a:pt x="3913404" y="470306"/>
                </a:cubicBezTo>
                <a:lnTo>
                  <a:pt x="3939235" y="470306"/>
                </a:lnTo>
                <a:cubicBezTo>
                  <a:pt x="3941216" y="476860"/>
                  <a:pt x="3945445" y="482156"/>
                  <a:pt x="3951922" y="486194"/>
                </a:cubicBezTo>
                <a:cubicBezTo>
                  <a:pt x="3958400" y="490233"/>
                  <a:pt x="3966134" y="492252"/>
                  <a:pt x="3975125" y="492252"/>
                </a:cubicBezTo>
                <a:cubicBezTo>
                  <a:pt x="3985641" y="492252"/>
                  <a:pt x="3994137" y="489052"/>
                  <a:pt x="4000614" y="482651"/>
                </a:cubicBezTo>
                <a:cubicBezTo>
                  <a:pt x="4007091" y="476250"/>
                  <a:pt x="4010330" y="466954"/>
                  <a:pt x="4010330" y="454762"/>
                </a:cubicBezTo>
                <a:lnTo>
                  <a:pt x="4010330" y="433730"/>
                </a:lnTo>
                <a:cubicBezTo>
                  <a:pt x="4005910" y="439674"/>
                  <a:pt x="3999928" y="444665"/>
                  <a:pt x="3992385" y="448704"/>
                </a:cubicBezTo>
                <a:cubicBezTo>
                  <a:pt x="3984841" y="452742"/>
                  <a:pt x="3976268" y="454762"/>
                  <a:pt x="3966667" y="454762"/>
                </a:cubicBezTo>
                <a:cubicBezTo>
                  <a:pt x="3955695" y="454762"/>
                  <a:pt x="3945674" y="451980"/>
                  <a:pt x="3936606" y="446418"/>
                </a:cubicBezTo>
                <a:cubicBezTo>
                  <a:pt x="3927539" y="440855"/>
                  <a:pt x="3920376" y="433083"/>
                  <a:pt x="3915118" y="423101"/>
                </a:cubicBezTo>
                <a:cubicBezTo>
                  <a:pt x="3909860" y="413118"/>
                  <a:pt x="3907231" y="401803"/>
                  <a:pt x="3907231" y="389153"/>
                </a:cubicBezTo>
                <a:cubicBezTo>
                  <a:pt x="3907231" y="376504"/>
                  <a:pt x="3909860" y="365303"/>
                  <a:pt x="3915118" y="355549"/>
                </a:cubicBezTo>
                <a:cubicBezTo>
                  <a:pt x="3920376" y="345796"/>
                  <a:pt x="3927539" y="338214"/>
                  <a:pt x="3936606" y="332804"/>
                </a:cubicBezTo>
                <a:cubicBezTo>
                  <a:pt x="3945674" y="327393"/>
                  <a:pt x="3955695" y="324688"/>
                  <a:pt x="3966667" y="324688"/>
                </a:cubicBezTo>
                <a:close/>
                <a:moveTo>
                  <a:pt x="3673678" y="324688"/>
                </a:moveTo>
                <a:cubicBezTo>
                  <a:pt x="3688918" y="324688"/>
                  <a:pt x="3701529" y="328308"/>
                  <a:pt x="3711511" y="335547"/>
                </a:cubicBezTo>
                <a:cubicBezTo>
                  <a:pt x="3721494" y="342786"/>
                  <a:pt x="3728237" y="353111"/>
                  <a:pt x="3731743" y="366522"/>
                </a:cubicBezTo>
                <a:lnTo>
                  <a:pt x="3703624" y="366522"/>
                </a:lnTo>
                <a:cubicBezTo>
                  <a:pt x="3701339" y="360274"/>
                  <a:pt x="3697681" y="355397"/>
                  <a:pt x="3692652" y="351892"/>
                </a:cubicBezTo>
                <a:cubicBezTo>
                  <a:pt x="3687623" y="348386"/>
                  <a:pt x="3681298" y="346634"/>
                  <a:pt x="3673678" y="346634"/>
                </a:cubicBezTo>
                <a:cubicBezTo>
                  <a:pt x="3663010" y="346634"/>
                  <a:pt x="3654514" y="350406"/>
                  <a:pt x="3648189" y="357950"/>
                </a:cubicBezTo>
                <a:cubicBezTo>
                  <a:pt x="3641865" y="365493"/>
                  <a:pt x="3638702" y="376047"/>
                  <a:pt x="3638702" y="389611"/>
                </a:cubicBezTo>
                <a:cubicBezTo>
                  <a:pt x="3638702" y="403174"/>
                  <a:pt x="3641865" y="413766"/>
                  <a:pt x="3648189" y="421386"/>
                </a:cubicBezTo>
                <a:cubicBezTo>
                  <a:pt x="3654514" y="429006"/>
                  <a:pt x="3663010" y="432816"/>
                  <a:pt x="3673678" y="432816"/>
                </a:cubicBezTo>
                <a:cubicBezTo>
                  <a:pt x="3688765" y="432816"/>
                  <a:pt x="3698748" y="426187"/>
                  <a:pt x="3703624" y="412928"/>
                </a:cubicBezTo>
                <a:lnTo>
                  <a:pt x="3731743" y="412928"/>
                </a:lnTo>
                <a:cubicBezTo>
                  <a:pt x="3728085" y="425729"/>
                  <a:pt x="3721227" y="435902"/>
                  <a:pt x="3711169" y="443446"/>
                </a:cubicBezTo>
                <a:cubicBezTo>
                  <a:pt x="3701110" y="450990"/>
                  <a:pt x="3688613" y="454762"/>
                  <a:pt x="3673678" y="454762"/>
                </a:cubicBezTo>
                <a:cubicBezTo>
                  <a:pt x="3661639" y="454762"/>
                  <a:pt x="3650971" y="452057"/>
                  <a:pt x="3641674" y="446646"/>
                </a:cubicBezTo>
                <a:cubicBezTo>
                  <a:pt x="3632378" y="441236"/>
                  <a:pt x="3625100" y="433616"/>
                  <a:pt x="3619843" y="423786"/>
                </a:cubicBezTo>
                <a:cubicBezTo>
                  <a:pt x="3614585" y="413957"/>
                  <a:pt x="3611956" y="402565"/>
                  <a:pt x="3611956" y="389611"/>
                </a:cubicBezTo>
                <a:cubicBezTo>
                  <a:pt x="3611956" y="376657"/>
                  <a:pt x="3614585" y="365265"/>
                  <a:pt x="3619843" y="355435"/>
                </a:cubicBezTo>
                <a:cubicBezTo>
                  <a:pt x="3625100" y="345605"/>
                  <a:pt x="3632378" y="338023"/>
                  <a:pt x="3641674" y="332689"/>
                </a:cubicBezTo>
                <a:cubicBezTo>
                  <a:pt x="3650971" y="327355"/>
                  <a:pt x="3661639" y="324688"/>
                  <a:pt x="3673678" y="324688"/>
                </a:cubicBezTo>
                <a:close/>
                <a:moveTo>
                  <a:pt x="3518992" y="324688"/>
                </a:moveTo>
                <a:cubicBezTo>
                  <a:pt x="3528898" y="324688"/>
                  <a:pt x="3537547" y="326631"/>
                  <a:pt x="3544938" y="330518"/>
                </a:cubicBezTo>
                <a:cubicBezTo>
                  <a:pt x="3552330" y="334404"/>
                  <a:pt x="3558235" y="339242"/>
                  <a:pt x="3562655" y="345034"/>
                </a:cubicBezTo>
                <a:lnTo>
                  <a:pt x="3562655" y="326746"/>
                </a:lnTo>
                <a:lnTo>
                  <a:pt x="3588944" y="326746"/>
                </a:lnTo>
                <a:lnTo>
                  <a:pt x="3588944" y="452704"/>
                </a:lnTo>
                <a:lnTo>
                  <a:pt x="3562655" y="452704"/>
                </a:lnTo>
                <a:lnTo>
                  <a:pt x="3562655" y="433959"/>
                </a:lnTo>
                <a:cubicBezTo>
                  <a:pt x="3558235" y="439903"/>
                  <a:pt x="3552215" y="444856"/>
                  <a:pt x="3544595" y="448818"/>
                </a:cubicBezTo>
                <a:cubicBezTo>
                  <a:pt x="3536975" y="452780"/>
                  <a:pt x="3528289" y="454762"/>
                  <a:pt x="3518535" y="454762"/>
                </a:cubicBezTo>
                <a:cubicBezTo>
                  <a:pt x="3507714" y="454762"/>
                  <a:pt x="3497809" y="451980"/>
                  <a:pt x="3488817" y="446418"/>
                </a:cubicBezTo>
                <a:cubicBezTo>
                  <a:pt x="3479825" y="440855"/>
                  <a:pt x="3472701" y="433083"/>
                  <a:pt x="3467443" y="423101"/>
                </a:cubicBezTo>
                <a:cubicBezTo>
                  <a:pt x="3462185" y="413118"/>
                  <a:pt x="3459556" y="401803"/>
                  <a:pt x="3459556" y="389153"/>
                </a:cubicBezTo>
                <a:cubicBezTo>
                  <a:pt x="3459556" y="376504"/>
                  <a:pt x="3462185" y="365303"/>
                  <a:pt x="3467443" y="355549"/>
                </a:cubicBezTo>
                <a:cubicBezTo>
                  <a:pt x="3472701" y="345796"/>
                  <a:pt x="3479863" y="338214"/>
                  <a:pt x="3488931" y="332804"/>
                </a:cubicBezTo>
                <a:cubicBezTo>
                  <a:pt x="3497999" y="327393"/>
                  <a:pt x="3508019" y="324688"/>
                  <a:pt x="3518992" y="324688"/>
                </a:cubicBezTo>
                <a:close/>
                <a:moveTo>
                  <a:pt x="3265246" y="324688"/>
                </a:moveTo>
                <a:cubicBezTo>
                  <a:pt x="3277133" y="324688"/>
                  <a:pt x="3287725" y="327279"/>
                  <a:pt x="3297021" y="332461"/>
                </a:cubicBezTo>
                <a:cubicBezTo>
                  <a:pt x="3306318" y="337642"/>
                  <a:pt x="3313557" y="344919"/>
                  <a:pt x="3318738" y="354292"/>
                </a:cubicBezTo>
                <a:cubicBezTo>
                  <a:pt x="3323920" y="363665"/>
                  <a:pt x="3326511" y="374447"/>
                  <a:pt x="3326511" y="386639"/>
                </a:cubicBezTo>
                <a:cubicBezTo>
                  <a:pt x="3326511" y="391363"/>
                  <a:pt x="3326206" y="395630"/>
                  <a:pt x="3325596" y="399440"/>
                </a:cubicBezTo>
                <a:lnTo>
                  <a:pt x="3229356" y="399440"/>
                </a:lnTo>
                <a:cubicBezTo>
                  <a:pt x="3230118" y="409499"/>
                  <a:pt x="3233852" y="417576"/>
                  <a:pt x="3240557" y="423672"/>
                </a:cubicBezTo>
                <a:cubicBezTo>
                  <a:pt x="3247263" y="429768"/>
                  <a:pt x="3255493" y="432816"/>
                  <a:pt x="3265246" y="432816"/>
                </a:cubicBezTo>
                <a:cubicBezTo>
                  <a:pt x="3279267" y="432816"/>
                  <a:pt x="3289173" y="426949"/>
                  <a:pt x="3294964" y="415214"/>
                </a:cubicBezTo>
                <a:lnTo>
                  <a:pt x="3323082" y="415214"/>
                </a:lnTo>
                <a:cubicBezTo>
                  <a:pt x="3319272" y="426796"/>
                  <a:pt x="3312376" y="436283"/>
                  <a:pt x="3302394" y="443675"/>
                </a:cubicBezTo>
                <a:cubicBezTo>
                  <a:pt x="3292411" y="451066"/>
                  <a:pt x="3280029" y="454762"/>
                  <a:pt x="3265246" y="454762"/>
                </a:cubicBezTo>
                <a:cubicBezTo>
                  <a:pt x="3253206" y="454762"/>
                  <a:pt x="3242424" y="452057"/>
                  <a:pt x="3232899" y="446646"/>
                </a:cubicBezTo>
                <a:cubicBezTo>
                  <a:pt x="3223374" y="441236"/>
                  <a:pt x="3215907" y="433616"/>
                  <a:pt x="3210496" y="423786"/>
                </a:cubicBezTo>
                <a:cubicBezTo>
                  <a:pt x="3205086" y="413957"/>
                  <a:pt x="3202381" y="402565"/>
                  <a:pt x="3202381" y="389611"/>
                </a:cubicBezTo>
                <a:cubicBezTo>
                  <a:pt x="3202381" y="376657"/>
                  <a:pt x="3205010" y="365265"/>
                  <a:pt x="3210268" y="355435"/>
                </a:cubicBezTo>
                <a:cubicBezTo>
                  <a:pt x="3215525" y="345605"/>
                  <a:pt x="3222917" y="338023"/>
                  <a:pt x="3232442" y="332689"/>
                </a:cubicBezTo>
                <a:cubicBezTo>
                  <a:pt x="3241967" y="327355"/>
                  <a:pt x="3252902" y="324688"/>
                  <a:pt x="3265246" y="324688"/>
                </a:cubicBezTo>
                <a:close/>
                <a:moveTo>
                  <a:pt x="3065221" y="324688"/>
                </a:moveTo>
                <a:cubicBezTo>
                  <a:pt x="3077108" y="324688"/>
                  <a:pt x="3087700" y="327279"/>
                  <a:pt x="3096996" y="332461"/>
                </a:cubicBezTo>
                <a:cubicBezTo>
                  <a:pt x="3106293" y="337642"/>
                  <a:pt x="3113532" y="344919"/>
                  <a:pt x="3118713" y="354292"/>
                </a:cubicBezTo>
                <a:cubicBezTo>
                  <a:pt x="3123895" y="363665"/>
                  <a:pt x="3126486" y="374447"/>
                  <a:pt x="3126486" y="386639"/>
                </a:cubicBezTo>
                <a:cubicBezTo>
                  <a:pt x="3126486" y="391363"/>
                  <a:pt x="3126181" y="395630"/>
                  <a:pt x="3125571" y="399440"/>
                </a:cubicBezTo>
                <a:lnTo>
                  <a:pt x="3029331" y="399440"/>
                </a:lnTo>
                <a:cubicBezTo>
                  <a:pt x="3030093" y="409499"/>
                  <a:pt x="3033827" y="417576"/>
                  <a:pt x="3040532" y="423672"/>
                </a:cubicBezTo>
                <a:cubicBezTo>
                  <a:pt x="3047238" y="429768"/>
                  <a:pt x="3055468" y="432816"/>
                  <a:pt x="3065221" y="432816"/>
                </a:cubicBezTo>
                <a:cubicBezTo>
                  <a:pt x="3079242" y="432816"/>
                  <a:pt x="3089148" y="426949"/>
                  <a:pt x="3094939" y="415214"/>
                </a:cubicBezTo>
                <a:lnTo>
                  <a:pt x="3123057" y="415214"/>
                </a:lnTo>
                <a:cubicBezTo>
                  <a:pt x="3119247" y="426796"/>
                  <a:pt x="3112351" y="436283"/>
                  <a:pt x="3102368" y="443675"/>
                </a:cubicBezTo>
                <a:cubicBezTo>
                  <a:pt x="3092386" y="451066"/>
                  <a:pt x="3080004" y="454762"/>
                  <a:pt x="3065221" y="454762"/>
                </a:cubicBezTo>
                <a:cubicBezTo>
                  <a:pt x="3053182" y="454762"/>
                  <a:pt x="3042399" y="452057"/>
                  <a:pt x="3032874" y="446646"/>
                </a:cubicBezTo>
                <a:cubicBezTo>
                  <a:pt x="3023349" y="441236"/>
                  <a:pt x="3015882" y="433616"/>
                  <a:pt x="3010471" y="423786"/>
                </a:cubicBezTo>
                <a:cubicBezTo>
                  <a:pt x="3005061" y="413957"/>
                  <a:pt x="3002356" y="402565"/>
                  <a:pt x="3002356" y="389611"/>
                </a:cubicBezTo>
                <a:cubicBezTo>
                  <a:pt x="3002356" y="376657"/>
                  <a:pt x="3004985" y="365265"/>
                  <a:pt x="3010243" y="355435"/>
                </a:cubicBezTo>
                <a:cubicBezTo>
                  <a:pt x="3015500" y="345605"/>
                  <a:pt x="3022892" y="338023"/>
                  <a:pt x="3032417" y="332689"/>
                </a:cubicBezTo>
                <a:cubicBezTo>
                  <a:pt x="3041942" y="327355"/>
                  <a:pt x="3052877" y="324688"/>
                  <a:pt x="3065221" y="324688"/>
                </a:cubicBezTo>
                <a:close/>
                <a:moveTo>
                  <a:pt x="2483053" y="324688"/>
                </a:moveTo>
                <a:cubicBezTo>
                  <a:pt x="2498293" y="324688"/>
                  <a:pt x="2510904" y="328308"/>
                  <a:pt x="2520886" y="335547"/>
                </a:cubicBezTo>
                <a:cubicBezTo>
                  <a:pt x="2530868" y="342786"/>
                  <a:pt x="2537612" y="353111"/>
                  <a:pt x="2541117" y="366522"/>
                </a:cubicBezTo>
                <a:lnTo>
                  <a:pt x="2512999" y="366522"/>
                </a:lnTo>
                <a:cubicBezTo>
                  <a:pt x="2510713" y="360274"/>
                  <a:pt x="2507056" y="355397"/>
                  <a:pt x="2502027" y="351892"/>
                </a:cubicBezTo>
                <a:cubicBezTo>
                  <a:pt x="2496997" y="348386"/>
                  <a:pt x="2490673" y="346634"/>
                  <a:pt x="2483053" y="346634"/>
                </a:cubicBezTo>
                <a:cubicBezTo>
                  <a:pt x="2472385" y="346634"/>
                  <a:pt x="2463889" y="350406"/>
                  <a:pt x="2457564" y="357950"/>
                </a:cubicBezTo>
                <a:cubicBezTo>
                  <a:pt x="2451239" y="365493"/>
                  <a:pt x="2448077" y="376047"/>
                  <a:pt x="2448077" y="389611"/>
                </a:cubicBezTo>
                <a:cubicBezTo>
                  <a:pt x="2448077" y="403174"/>
                  <a:pt x="2451239" y="413766"/>
                  <a:pt x="2457564" y="421386"/>
                </a:cubicBezTo>
                <a:cubicBezTo>
                  <a:pt x="2463889" y="429006"/>
                  <a:pt x="2472385" y="432816"/>
                  <a:pt x="2483053" y="432816"/>
                </a:cubicBezTo>
                <a:cubicBezTo>
                  <a:pt x="2498140" y="432816"/>
                  <a:pt x="2508123" y="426187"/>
                  <a:pt x="2512999" y="412928"/>
                </a:cubicBezTo>
                <a:lnTo>
                  <a:pt x="2541117" y="412928"/>
                </a:lnTo>
                <a:cubicBezTo>
                  <a:pt x="2537460" y="425729"/>
                  <a:pt x="2530602" y="435902"/>
                  <a:pt x="2520543" y="443446"/>
                </a:cubicBezTo>
                <a:cubicBezTo>
                  <a:pt x="2510485" y="450990"/>
                  <a:pt x="2497988" y="454762"/>
                  <a:pt x="2483053" y="454762"/>
                </a:cubicBezTo>
                <a:cubicBezTo>
                  <a:pt x="2471013" y="454762"/>
                  <a:pt x="2460345" y="452057"/>
                  <a:pt x="2451049" y="446646"/>
                </a:cubicBezTo>
                <a:cubicBezTo>
                  <a:pt x="2441753" y="441236"/>
                  <a:pt x="2434475" y="433616"/>
                  <a:pt x="2429218" y="423786"/>
                </a:cubicBezTo>
                <a:cubicBezTo>
                  <a:pt x="2423960" y="413957"/>
                  <a:pt x="2421331" y="402565"/>
                  <a:pt x="2421331" y="389611"/>
                </a:cubicBezTo>
                <a:cubicBezTo>
                  <a:pt x="2421331" y="376657"/>
                  <a:pt x="2423960" y="365265"/>
                  <a:pt x="2429218" y="355435"/>
                </a:cubicBezTo>
                <a:cubicBezTo>
                  <a:pt x="2434475" y="345605"/>
                  <a:pt x="2441753" y="338023"/>
                  <a:pt x="2451049" y="332689"/>
                </a:cubicBezTo>
                <a:cubicBezTo>
                  <a:pt x="2460345" y="327355"/>
                  <a:pt x="2471013" y="324688"/>
                  <a:pt x="2483053" y="324688"/>
                </a:cubicBezTo>
                <a:close/>
                <a:moveTo>
                  <a:pt x="2290420" y="324688"/>
                </a:moveTo>
                <a:cubicBezTo>
                  <a:pt x="2301393" y="324688"/>
                  <a:pt x="2311413" y="327393"/>
                  <a:pt x="2320480" y="332804"/>
                </a:cubicBezTo>
                <a:cubicBezTo>
                  <a:pt x="2329549" y="338214"/>
                  <a:pt x="2336673" y="345796"/>
                  <a:pt x="2341854" y="355549"/>
                </a:cubicBezTo>
                <a:cubicBezTo>
                  <a:pt x="2347036" y="365303"/>
                  <a:pt x="2349627" y="376504"/>
                  <a:pt x="2349627" y="389153"/>
                </a:cubicBezTo>
                <a:cubicBezTo>
                  <a:pt x="2349627" y="401803"/>
                  <a:pt x="2347036" y="413118"/>
                  <a:pt x="2341854" y="423101"/>
                </a:cubicBezTo>
                <a:cubicBezTo>
                  <a:pt x="2336673" y="433083"/>
                  <a:pt x="2329549" y="440855"/>
                  <a:pt x="2320480" y="446418"/>
                </a:cubicBezTo>
                <a:cubicBezTo>
                  <a:pt x="2311413" y="451980"/>
                  <a:pt x="2301393" y="454762"/>
                  <a:pt x="2290420" y="454762"/>
                </a:cubicBezTo>
                <a:cubicBezTo>
                  <a:pt x="2280819" y="454762"/>
                  <a:pt x="2272284" y="452819"/>
                  <a:pt x="2264816" y="448932"/>
                </a:cubicBezTo>
                <a:cubicBezTo>
                  <a:pt x="2257349" y="445046"/>
                  <a:pt x="2251253" y="440207"/>
                  <a:pt x="2246528" y="434416"/>
                </a:cubicBezTo>
                <a:lnTo>
                  <a:pt x="2246528" y="512597"/>
                </a:lnTo>
                <a:lnTo>
                  <a:pt x="2220468" y="512597"/>
                </a:lnTo>
                <a:lnTo>
                  <a:pt x="2220468" y="326746"/>
                </a:lnTo>
                <a:lnTo>
                  <a:pt x="2246528" y="326746"/>
                </a:lnTo>
                <a:lnTo>
                  <a:pt x="2246528" y="345262"/>
                </a:lnTo>
                <a:cubicBezTo>
                  <a:pt x="2250948" y="339471"/>
                  <a:pt x="2256968" y="334594"/>
                  <a:pt x="2264587" y="330632"/>
                </a:cubicBezTo>
                <a:cubicBezTo>
                  <a:pt x="2272208" y="326669"/>
                  <a:pt x="2280819" y="324688"/>
                  <a:pt x="2290420" y="324688"/>
                </a:cubicBezTo>
                <a:close/>
                <a:moveTo>
                  <a:pt x="2066696" y="324688"/>
                </a:moveTo>
                <a:cubicBezTo>
                  <a:pt x="2078736" y="324688"/>
                  <a:pt x="2089632" y="327355"/>
                  <a:pt x="2099386" y="332689"/>
                </a:cubicBezTo>
                <a:cubicBezTo>
                  <a:pt x="2109140" y="338023"/>
                  <a:pt x="2116836" y="345643"/>
                  <a:pt x="2122475" y="355549"/>
                </a:cubicBezTo>
                <a:cubicBezTo>
                  <a:pt x="2128113" y="365455"/>
                  <a:pt x="2130933" y="376809"/>
                  <a:pt x="2130933" y="389611"/>
                </a:cubicBezTo>
                <a:cubicBezTo>
                  <a:pt x="2130933" y="402412"/>
                  <a:pt x="2128037" y="413766"/>
                  <a:pt x="2122246" y="423672"/>
                </a:cubicBezTo>
                <a:cubicBezTo>
                  <a:pt x="2116455" y="433578"/>
                  <a:pt x="2108568" y="441236"/>
                  <a:pt x="2098586" y="446646"/>
                </a:cubicBezTo>
                <a:cubicBezTo>
                  <a:pt x="2088604" y="452057"/>
                  <a:pt x="2077593" y="454762"/>
                  <a:pt x="2065554" y="454762"/>
                </a:cubicBezTo>
                <a:cubicBezTo>
                  <a:pt x="2053666" y="454762"/>
                  <a:pt x="2042922" y="452057"/>
                  <a:pt x="2033321" y="446646"/>
                </a:cubicBezTo>
                <a:cubicBezTo>
                  <a:pt x="2023720" y="441236"/>
                  <a:pt x="2016176" y="433616"/>
                  <a:pt x="2010689" y="423786"/>
                </a:cubicBezTo>
                <a:cubicBezTo>
                  <a:pt x="2005203" y="413957"/>
                  <a:pt x="2002460" y="402565"/>
                  <a:pt x="2002460" y="389611"/>
                </a:cubicBezTo>
                <a:cubicBezTo>
                  <a:pt x="2002460" y="376809"/>
                  <a:pt x="2005279" y="365455"/>
                  <a:pt x="2010918" y="355549"/>
                </a:cubicBezTo>
                <a:cubicBezTo>
                  <a:pt x="2016557" y="345643"/>
                  <a:pt x="2024253" y="338023"/>
                  <a:pt x="2034007" y="332689"/>
                </a:cubicBezTo>
                <a:cubicBezTo>
                  <a:pt x="2043760" y="327355"/>
                  <a:pt x="2054657" y="324688"/>
                  <a:pt x="2066696" y="324688"/>
                </a:cubicBezTo>
                <a:close/>
                <a:moveTo>
                  <a:pt x="5996483" y="295427"/>
                </a:moveTo>
                <a:lnTo>
                  <a:pt x="6022771" y="295427"/>
                </a:lnTo>
                <a:lnTo>
                  <a:pt x="6022771" y="326746"/>
                </a:lnTo>
                <a:lnTo>
                  <a:pt x="6053404" y="326746"/>
                </a:lnTo>
                <a:lnTo>
                  <a:pt x="6053404" y="348005"/>
                </a:lnTo>
                <a:lnTo>
                  <a:pt x="6022771" y="348005"/>
                </a:lnTo>
                <a:lnTo>
                  <a:pt x="6022771" y="417728"/>
                </a:lnTo>
                <a:cubicBezTo>
                  <a:pt x="6022771" y="422453"/>
                  <a:pt x="6023876" y="425844"/>
                  <a:pt x="6026086" y="427901"/>
                </a:cubicBezTo>
                <a:cubicBezTo>
                  <a:pt x="6028297" y="429959"/>
                  <a:pt x="6032068" y="430987"/>
                  <a:pt x="6037402" y="430987"/>
                </a:cubicBezTo>
                <a:lnTo>
                  <a:pt x="6053404" y="430987"/>
                </a:lnTo>
                <a:lnTo>
                  <a:pt x="6053404" y="452704"/>
                </a:lnTo>
                <a:lnTo>
                  <a:pt x="6032830" y="452704"/>
                </a:lnTo>
                <a:cubicBezTo>
                  <a:pt x="6021095" y="452704"/>
                  <a:pt x="6012104" y="449961"/>
                  <a:pt x="6005855" y="444475"/>
                </a:cubicBezTo>
                <a:cubicBezTo>
                  <a:pt x="5999607" y="438988"/>
                  <a:pt x="5996483" y="430073"/>
                  <a:pt x="5996483" y="417728"/>
                </a:cubicBezTo>
                <a:lnTo>
                  <a:pt x="5996483" y="348005"/>
                </a:lnTo>
                <a:lnTo>
                  <a:pt x="5981624" y="348005"/>
                </a:lnTo>
                <a:lnTo>
                  <a:pt x="5981624" y="326746"/>
                </a:lnTo>
                <a:lnTo>
                  <a:pt x="5996483" y="326746"/>
                </a:lnTo>
                <a:close/>
                <a:moveTo>
                  <a:pt x="5910758" y="295427"/>
                </a:moveTo>
                <a:lnTo>
                  <a:pt x="5937046" y="295427"/>
                </a:lnTo>
                <a:lnTo>
                  <a:pt x="5937046" y="326746"/>
                </a:lnTo>
                <a:lnTo>
                  <a:pt x="5967679" y="326746"/>
                </a:lnTo>
                <a:lnTo>
                  <a:pt x="5967679" y="348005"/>
                </a:lnTo>
                <a:lnTo>
                  <a:pt x="5937046" y="348005"/>
                </a:lnTo>
                <a:lnTo>
                  <a:pt x="5937046" y="417728"/>
                </a:lnTo>
                <a:cubicBezTo>
                  <a:pt x="5937046" y="422453"/>
                  <a:pt x="5938151" y="425844"/>
                  <a:pt x="5940361" y="427901"/>
                </a:cubicBezTo>
                <a:cubicBezTo>
                  <a:pt x="5942572" y="429959"/>
                  <a:pt x="5946343" y="430987"/>
                  <a:pt x="5951677" y="430987"/>
                </a:cubicBezTo>
                <a:lnTo>
                  <a:pt x="5967679" y="430987"/>
                </a:lnTo>
                <a:lnTo>
                  <a:pt x="5967679" y="452704"/>
                </a:lnTo>
                <a:lnTo>
                  <a:pt x="5947105" y="452704"/>
                </a:lnTo>
                <a:cubicBezTo>
                  <a:pt x="5935370" y="452704"/>
                  <a:pt x="5926379" y="449961"/>
                  <a:pt x="5920130" y="444475"/>
                </a:cubicBezTo>
                <a:cubicBezTo>
                  <a:pt x="5913882" y="438988"/>
                  <a:pt x="5910758" y="430073"/>
                  <a:pt x="5910758" y="417728"/>
                </a:cubicBezTo>
                <a:lnTo>
                  <a:pt x="5910758" y="348005"/>
                </a:lnTo>
                <a:lnTo>
                  <a:pt x="5895899" y="348005"/>
                </a:lnTo>
                <a:lnTo>
                  <a:pt x="5895899" y="326746"/>
                </a:lnTo>
                <a:lnTo>
                  <a:pt x="5910758" y="326746"/>
                </a:lnTo>
                <a:close/>
                <a:moveTo>
                  <a:pt x="4815383" y="295427"/>
                </a:moveTo>
                <a:lnTo>
                  <a:pt x="4841672" y="295427"/>
                </a:lnTo>
                <a:lnTo>
                  <a:pt x="4841672" y="326746"/>
                </a:lnTo>
                <a:lnTo>
                  <a:pt x="4872304" y="326746"/>
                </a:lnTo>
                <a:lnTo>
                  <a:pt x="4872304" y="348005"/>
                </a:lnTo>
                <a:lnTo>
                  <a:pt x="4841672" y="348005"/>
                </a:lnTo>
                <a:lnTo>
                  <a:pt x="4841672" y="417728"/>
                </a:lnTo>
                <a:cubicBezTo>
                  <a:pt x="4841672" y="422453"/>
                  <a:pt x="4842776" y="425844"/>
                  <a:pt x="4844986" y="427901"/>
                </a:cubicBezTo>
                <a:cubicBezTo>
                  <a:pt x="4847197" y="429959"/>
                  <a:pt x="4850968" y="430987"/>
                  <a:pt x="4856302" y="430987"/>
                </a:cubicBezTo>
                <a:lnTo>
                  <a:pt x="4872304" y="430987"/>
                </a:lnTo>
                <a:lnTo>
                  <a:pt x="4872304" y="452704"/>
                </a:lnTo>
                <a:lnTo>
                  <a:pt x="4851730" y="452704"/>
                </a:lnTo>
                <a:cubicBezTo>
                  <a:pt x="4839995" y="452704"/>
                  <a:pt x="4831003" y="449961"/>
                  <a:pt x="4824755" y="444475"/>
                </a:cubicBezTo>
                <a:cubicBezTo>
                  <a:pt x="4818507" y="438988"/>
                  <a:pt x="4815383" y="430073"/>
                  <a:pt x="4815383" y="417728"/>
                </a:cubicBezTo>
                <a:lnTo>
                  <a:pt x="4815383" y="348005"/>
                </a:lnTo>
                <a:lnTo>
                  <a:pt x="4800524" y="348005"/>
                </a:lnTo>
                <a:lnTo>
                  <a:pt x="4800524" y="326746"/>
                </a:lnTo>
                <a:lnTo>
                  <a:pt x="4815383" y="326746"/>
                </a:lnTo>
                <a:close/>
                <a:moveTo>
                  <a:pt x="3758108" y="295427"/>
                </a:moveTo>
                <a:lnTo>
                  <a:pt x="3784397" y="295427"/>
                </a:lnTo>
                <a:lnTo>
                  <a:pt x="3784397" y="326746"/>
                </a:lnTo>
                <a:lnTo>
                  <a:pt x="3815029" y="326746"/>
                </a:lnTo>
                <a:lnTo>
                  <a:pt x="3815029" y="348005"/>
                </a:lnTo>
                <a:lnTo>
                  <a:pt x="3784397" y="348005"/>
                </a:lnTo>
                <a:lnTo>
                  <a:pt x="3784397" y="417728"/>
                </a:lnTo>
                <a:cubicBezTo>
                  <a:pt x="3784397" y="422453"/>
                  <a:pt x="3785501" y="425844"/>
                  <a:pt x="3787711" y="427901"/>
                </a:cubicBezTo>
                <a:cubicBezTo>
                  <a:pt x="3789922" y="429959"/>
                  <a:pt x="3793693" y="430987"/>
                  <a:pt x="3799027" y="430987"/>
                </a:cubicBezTo>
                <a:lnTo>
                  <a:pt x="3815029" y="430987"/>
                </a:lnTo>
                <a:lnTo>
                  <a:pt x="3815029" y="452704"/>
                </a:lnTo>
                <a:lnTo>
                  <a:pt x="3794455" y="452704"/>
                </a:lnTo>
                <a:cubicBezTo>
                  <a:pt x="3782720" y="452704"/>
                  <a:pt x="3773729" y="449961"/>
                  <a:pt x="3767480" y="444475"/>
                </a:cubicBezTo>
                <a:cubicBezTo>
                  <a:pt x="3761232" y="438988"/>
                  <a:pt x="3758108" y="430073"/>
                  <a:pt x="3758108" y="417728"/>
                </a:cubicBezTo>
                <a:lnTo>
                  <a:pt x="3758108" y="348005"/>
                </a:lnTo>
                <a:lnTo>
                  <a:pt x="3743249" y="348005"/>
                </a:lnTo>
                <a:lnTo>
                  <a:pt x="3743249" y="326746"/>
                </a:lnTo>
                <a:lnTo>
                  <a:pt x="3758108" y="326746"/>
                </a:lnTo>
                <a:close/>
                <a:moveTo>
                  <a:pt x="2777032" y="295427"/>
                </a:moveTo>
                <a:lnTo>
                  <a:pt x="2803322" y="295427"/>
                </a:lnTo>
                <a:lnTo>
                  <a:pt x="2803322" y="326746"/>
                </a:lnTo>
                <a:lnTo>
                  <a:pt x="2833954" y="326746"/>
                </a:lnTo>
                <a:lnTo>
                  <a:pt x="2833954" y="348005"/>
                </a:lnTo>
                <a:lnTo>
                  <a:pt x="2803322" y="348005"/>
                </a:lnTo>
                <a:lnTo>
                  <a:pt x="2803322" y="417728"/>
                </a:lnTo>
                <a:cubicBezTo>
                  <a:pt x="2803322" y="422453"/>
                  <a:pt x="2804426" y="425844"/>
                  <a:pt x="2806636" y="427901"/>
                </a:cubicBezTo>
                <a:cubicBezTo>
                  <a:pt x="2808846" y="429959"/>
                  <a:pt x="2812618" y="430987"/>
                  <a:pt x="2817952" y="430987"/>
                </a:cubicBezTo>
                <a:lnTo>
                  <a:pt x="2833954" y="430987"/>
                </a:lnTo>
                <a:lnTo>
                  <a:pt x="2833954" y="452704"/>
                </a:lnTo>
                <a:lnTo>
                  <a:pt x="2813380" y="452704"/>
                </a:lnTo>
                <a:cubicBezTo>
                  <a:pt x="2801645" y="452704"/>
                  <a:pt x="2792654" y="449961"/>
                  <a:pt x="2786405" y="444475"/>
                </a:cubicBezTo>
                <a:cubicBezTo>
                  <a:pt x="2780157" y="438988"/>
                  <a:pt x="2777032" y="430073"/>
                  <a:pt x="2777032" y="417728"/>
                </a:cubicBezTo>
                <a:lnTo>
                  <a:pt x="2777032" y="348005"/>
                </a:lnTo>
                <a:lnTo>
                  <a:pt x="2762173" y="348005"/>
                </a:lnTo>
                <a:lnTo>
                  <a:pt x="2762173" y="326746"/>
                </a:lnTo>
                <a:lnTo>
                  <a:pt x="2777032" y="326746"/>
                </a:lnTo>
                <a:close/>
                <a:moveTo>
                  <a:pt x="1929308" y="295427"/>
                </a:moveTo>
                <a:lnTo>
                  <a:pt x="1955597" y="295427"/>
                </a:lnTo>
                <a:lnTo>
                  <a:pt x="1955597" y="326746"/>
                </a:lnTo>
                <a:lnTo>
                  <a:pt x="1986229" y="326746"/>
                </a:lnTo>
                <a:lnTo>
                  <a:pt x="1986229" y="348005"/>
                </a:lnTo>
                <a:lnTo>
                  <a:pt x="1955597" y="348005"/>
                </a:lnTo>
                <a:lnTo>
                  <a:pt x="1955597" y="417728"/>
                </a:lnTo>
                <a:cubicBezTo>
                  <a:pt x="1955597" y="422453"/>
                  <a:pt x="1956702" y="425844"/>
                  <a:pt x="1958912" y="427901"/>
                </a:cubicBezTo>
                <a:cubicBezTo>
                  <a:pt x="1961121" y="429959"/>
                  <a:pt x="1964893" y="430987"/>
                  <a:pt x="1970227" y="430987"/>
                </a:cubicBezTo>
                <a:lnTo>
                  <a:pt x="1986229" y="430987"/>
                </a:lnTo>
                <a:lnTo>
                  <a:pt x="1986229" y="452704"/>
                </a:lnTo>
                <a:lnTo>
                  <a:pt x="1965655" y="452704"/>
                </a:lnTo>
                <a:cubicBezTo>
                  <a:pt x="1953920" y="452704"/>
                  <a:pt x="1944928" y="449961"/>
                  <a:pt x="1938680" y="444475"/>
                </a:cubicBezTo>
                <a:cubicBezTo>
                  <a:pt x="1932432" y="438988"/>
                  <a:pt x="1929308" y="430073"/>
                  <a:pt x="1929308" y="417728"/>
                </a:cubicBezTo>
                <a:lnTo>
                  <a:pt x="1929308" y="348005"/>
                </a:lnTo>
                <a:lnTo>
                  <a:pt x="1914449" y="348005"/>
                </a:lnTo>
                <a:lnTo>
                  <a:pt x="1914449" y="326746"/>
                </a:lnTo>
                <a:lnTo>
                  <a:pt x="1929308" y="326746"/>
                </a:lnTo>
                <a:close/>
                <a:moveTo>
                  <a:pt x="5268468" y="283540"/>
                </a:moveTo>
                <a:lnTo>
                  <a:pt x="5294529" y="283540"/>
                </a:lnTo>
                <a:lnTo>
                  <a:pt x="5294529" y="452704"/>
                </a:lnTo>
                <a:lnTo>
                  <a:pt x="5268468" y="452704"/>
                </a:lnTo>
                <a:close/>
                <a:moveTo>
                  <a:pt x="4400855" y="283540"/>
                </a:moveTo>
                <a:lnTo>
                  <a:pt x="4427144" y="283540"/>
                </a:lnTo>
                <a:lnTo>
                  <a:pt x="4427144" y="452704"/>
                </a:lnTo>
                <a:lnTo>
                  <a:pt x="4400855" y="452704"/>
                </a:lnTo>
                <a:lnTo>
                  <a:pt x="4400855" y="433730"/>
                </a:lnTo>
                <a:cubicBezTo>
                  <a:pt x="4396587" y="439826"/>
                  <a:pt x="4390682" y="444856"/>
                  <a:pt x="4383138" y="448818"/>
                </a:cubicBezTo>
                <a:cubicBezTo>
                  <a:pt x="4375594" y="452780"/>
                  <a:pt x="4366946" y="454762"/>
                  <a:pt x="4357192" y="454762"/>
                </a:cubicBezTo>
                <a:cubicBezTo>
                  <a:pt x="4346220" y="454762"/>
                  <a:pt x="4336199" y="451980"/>
                  <a:pt x="4327131" y="446418"/>
                </a:cubicBezTo>
                <a:cubicBezTo>
                  <a:pt x="4318063" y="440855"/>
                  <a:pt x="4310901" y="433083"/>
                  <a:pt x="4305643" y="423101"/>
                </a:cubicBezTo>
                <a:cubicBezTo>
                  <a:pt x="4300385" y="413118"/>
                  <a:pt x="4297756" y="401803"/>
                  <a:pt x="4297756" y="389153"/>
                </a:cubicBezTo>
                <a:cubicBezTo>
                  <a:pt x="4297756" y="376504"/>
                  <a:pt x="4300385" y="365303"/>
                  <a:pt x="4305643" y="355549"/>
                </a:cubicBezTo>
                <a:cubicBezTo>
                  <a:pt x="4310901" y="345796"/>
                  <a:pt x="4318063" y="338214"/>
                  <a:pt x="4327131" y="332804"/>
                </a:cubicBezTo>
                <a:cubicBezTo>
                  <a:pt x="4336199" y="327393"/>
                  <a:pt x="4346295" y="324688"/>
                  <a:pt x="4357421" y="324688"/>
                </a:cubicBezTo>
                <a:cubicBezTo>
                  <a:pt x="4365650" y="324688"/>
                  <a:pt x="4373766" y="326479"/>
                  <a:pt x="4381767" y="330060"/>
                </a:cubicBezTo>
                <a:cubicBezTo>
                  <a:pt x="4389767" y="333642"/>
                  <a:pt x="4396130" y="338404"/>
                  <a:pt x="4400855" y="344348"/>
                </a:cubicBezTo>
                <a:close/>
                <a:moveTo>
                  <a:pt x="2858643" y="283540"/>
                </a:moveTo>
                <a:lnTo>
                  <a:pt x="2884703" y="283540"/>
                </a:lnTo>
                <a:lnTo>
                  <a:pt x="2884703" y="341376"/>
                </a:lnTo>
                <a:cubicBezTo>
                  <a:pt x="2889123" y="336042"/>
                  <a:pt x="2894724" y="331927"/>
                  <a:pt x="2901505" y="329032"/>
                </a:cubicBezTo>
                <a:cubicBezTo>
                  <a:pt x="2908287" y="326136"/>
                  <a:pt x="2915717" y="324688"/>
                  <a:pt x="2923794" y="324688"/>
                </a:cubicBezTo>
                <a:cubicBezTo>
                  <a:pt x="2933395" y="324688"/>
                  <a:pt x="2941967" y="326746"/>
                  <a:pt x="2949511" y="330860"/>
                </a:cubicBezTo>
                <a:cubicBezTo>
                  <a:pt x="2957055" y="334975"/>
                  <a:pt x="2962999" y="341071"/>
                  <a:pt x="2967342" y="349148"/>
                </a:cubicBezTo>
                <a:cubicBezTo>
                  <a:pt x="2971686" y="357226"/>
                  <a:pt x="2973857" y="366979"/>
                  <a:pt x="2973857" y="378409"/>
                </a:cubicBezTo>
                <a:lnTo>
                  <a:pt x="2973857" y="452704"/>
                </a:lnTo>
                <a:lnTo>
                  <a:pt x="2948026" y="452704"/>
                </a:lnTo>
                <a:lnTo>
                  <a:pt x="2948026" y="382295"/>
                </a:lnTo>
                <a:cubicBezTo>
                  <a:pt x="2948026" y="371018"/>
                  <a:pt x="2945206" y="362369"/>
                  <a:pt x="2939567" y="356349"/>
                </a:cubicBezTo>
                <a:cubicBezTo>
                  <a:pt x="2933928" y="350330"/>
                  <a:pt x="2926232" y="347320"/>
                  <a:pt x="2916479" y="347320"/>
                </a:cubicBezTo>
                <a:cubicBezTo>
                  <a:pt x="2906725" y="347320"/>
                  <a:pt x="2898991" y="350330"/>
                  <a:pt x="2893276" y="356349"/>
                </a:cubicBezTo>
                <a:cubicBezTo>
                  <a:pt x="2887561" y="362369"/>
                  <a:pt x="2884703" y="371018"/>
                  <a:pt x="2884703" y="382295"/>
                </a:cubicBezTo>
                <a:lnTo>
                  <a:pt x="2884703" y="452704"/>
                </a:lnTo>
                <a:lnTo>
                  <a:pt x="2858643" y="452704"/>
                </a:lnTo>
                <a:close/>
                <a:moveTo>
                  <a:pt x="2563368" y="283540"/>
                </a:moveTo>
                <a:lnTo>
                  <a:pt x="2589428" y="283540"/>
                </a:lnTo>
                <a:lnTo>
                  <a:pt x="2589428" y="381838"/>
                </a:lnTo>
                <a:lnTo>
                  <a:pt x="2635148" y="326746"/>
                </a:lnTo>
                <a:lnTo>
                  <a:pt x="2671267" y="326746"/>
                </a:lnTo>
                <a:lnTo>
                  <a:pt x="2613203" y="389839"/>
                </a:lnTo>
                <a:lnTo>
                  <a:pt x="2671267" y="452704"/>
                </a:lnTo>
                <a:lnTo>
                  <a:pt x="2636062" y="452704"/>
                </a:lnTo>
                <a:lnTo>
                  <a:pt x="2589428" y="398526"/>
                </a:lnTo>
                <a:lnTo>
                  <a:pt x="2589428" y="452704"/>
                </a:lnTo>
                <a:lnTo>
                  <a:pt x="2563368" y="452704"/>
                </a:lnTo>
                <a:close/>
                <a:moveTo>
                  <a:pt x="6091351" y="276682"/>
                </a:moveTo>
                <a:cubicBezTo>
                  <a:pt x="6095924" y="276682"/>
                  <a:pt x="6099810" y="278282"/>
                  <a:pt x="6103010" y="281483"/>
                </a:cubicBezTo>
                <a:cubicBezTo>
                  <a:pt x="6106210" y="284683"/>
                  <a:pt x="6107811" y="288646"/>
                  <a:pt x="6107811" y="293370"/>
                </a:cubicBezTo>
                <a:cubicBezTo>
                  <a:pt x="6107811" y="298094"/>
                  <a:pt x="6106210" y="302057"/>
                  <a:pt x="6103010" y="305257"/>
                </a:cubicBezTo>
                <a:cubicBezTo>
                  <a:pt x="6099810" y="308458"/>
                  <a:pt x="6095924" y="310058"/>
                  <a:pt x="6091351" y="310058"/>
                </a:cubicBezTo>
                <a:cubicBezTo>
                  <a:pt x="6086627" y="310058"/>
                  <a:pt x="6082665" y="308458"/>
                  <a:pt x="6079464" y="305257"/>
                </a:cubicBezTo>
                <a:cubicBezTo>
                  <a:pt x="6076264" y="302057"/>
                  <a:pt x="6074663" y="298094"/>
                  <a:pt x="6074663" y="293370"/>
                </a:cubicBezTo>
                <a:cubicBezTo>
                  <a:pt x="6074663" y="288646"/>
                  <a:pt x="6076264" y="284683"/>
                  <a:pt x="6079464" y="281483"/>
                </a:cubicBezTo>
                <a:cubicBezTo>
                  <a:pt x="6082665" y="278282"/>
                  <a:pt x="6086627" y="276682"/>
                  <a:pt x="6091351" y="276682"/>
                </a:cubicBezTo>
                <a:close/>
                <a:moveTo>
                  <a:pt x="4472101" y="276682"/>
                </a:moveTo>
                <a:cubicBezTo>
                  <a:pt x="4476674" y="276682"/>
                  <a:pt x="4480560" y="278282"/>
                  <a:pt x="4483760" y="281483"/>
                </a:cubicBezTo>
                <a:cubicBezTo>
                  <a:pt x="4486960" y="284683"/>
                  <a:pt x="4488561" y="288646"/>
                  <a:pt x="4488561" y="293370"/>
                </a:cubicBezTo>
                <a:cubicBezTo>
                  <a:pt x="4488561" y="298094"/>
                  <a:pt x="4486960" y="302057"/>
                  <a:pt x="4483760" y="305257"/>
                </a:cubicBezTo>
                <a:cubicBezTo>
                  <a:pt x="4480560" y="308458"/>
                  <a:pt x="4476674" y="310058"/>
                  <a:pt x="4472101" y="310058"/>
                </a:cubicBezTo>
                <a:cubicBezTo>
                  <a:pt x="4467377" y="310058"/>
                  <a:pt x="4463415" y="308458"/>
                  <a:pt x="4460214" y="305257"/>
                </a:cubicBezTo>
                <a:cubicBezTo>
                  <a:pt x="4457014" y="302057"/>
                  <a:pt x="4455414" y="298094"/>
                  <a:pt x="4455414" y="293370"/>
                </a:cubicBezTo>
                <a:cubicBezTo>
                  <a:pt x="4455414" y="288646"/>
                  <a:pt x="4457014" y="284683"/>
                  <a:pt x="4460214" y="281483"/>
                </a:cubicBezTo>
                <a:cubicBezTo>
                  <a:pt x="4463415" y="278282"/>
                  <a:pt x="4467377" y="276682"/>
                  <a:pt x="4472101" y="276682"/>
                </a:cubicBezTo>
                <a:close/>
                <a:moveTo>
                  <a:pt x="2386127" y="276682"/>
                </a:moveTo>
                <a:cubicBezTo>
                  <a:pt x="2390698" y="276682"/>
                  <a:pt x="2394585" y="278282"/>
                  <a:pt x="2397785" y="281483"/>
                </a:cubicBezTo>
                <a:cubicBezTo>
                  <a:pt x="2400986" y="284683"/>
                  <a:pt x="2402586" y="288646"/>
                  <a:pt x="2402586" y="293370"/>
                </a:cubicBezTo>
                <a:cubicBezTo>
                  <a:pt x="2402586" y="298094"/>
                  <a:pt x="2400986" y="302057"/>
                  <a:pt x="2397785" y="305257"/>
                </a:cubicBezTo>
                <a:cubicBezTo>
                  <a:pt x="2394585" y="308458"/>
                  <a:pt x="2390698" y="310058"/>
                  <a:pt x="2386127" y="310058"/>
                </a:cubicBezTo>
                <a:cubicBezTo>
                  <a:pt x="2381402" y="310058"/>
                  <a:pt x="2377440" y="308458"/>
                  <a:pt x="2374239" y="305257"/>
                </a:cubicBezTo>
                <a:cubicBezTo>
                  <a:pt x="2371039" y="302057"/>
                  <a:pt x="2369439" y="298094"/>
                  <a:pt x="2369439" y="293370"/>
                </a:cubicBezTo>
                <a:cubicBezTo>
                  <a:pt x="2369439" y="288646"/>
                  <a:pt x="2371039" y="284683"/>
                  <a:pt x="2374239" y="281483"/>
                </a:cubicBezTo>
                <a:cubicBezTo>
                  <a:pt x="2377440" y="278282"/>
                  <a:pt x="2381402" y="276682"/>
                  <a:pt x="2386127" y="276682"/>
                </a:cubicBezTo>
                <a:close/>
                <a:moveTo>
                  <a:pt x="8343214" y="71095"/>
                </a:moveTo>
                <a:cubicBezTo>
                  <a:pt x="8336508" y="71095"/>
                  <a:pt x="8330298" y="72695"/>
                  <a:pt x="8324583" y="75895"/>
                </a:cubicBezTo>
                <a:cubicBezTo>
                  <a:pt x="8318868" y="79096"/>
                  <a:pt x="8314334" y="83858"/>
                  <a:pt x="8310981" y="90183"/>
                </a:cubicBezTo>
                <a:cubicBezTo>
                  <a:pt x="8307629" y="96507"/>
                  <a:pt x="8305952" y="104242"/>
                  <a:pt x="8305952" y="113386"/>
                </a:cubicBezTo>
                <a:cubicBezTo>
                  <a:pt x="8305952" y="126949"/>
                  <a:pt x="8309419" y="137427"/>
                  <a:pt x="8316354" y="144818"/>
                </a:cubicBezTo>
                <a:cubicBezTo>
                  <a:pt x="8323287" y="152210"/>
                  <a:pt x="8332012" y="155905"/>
                  <a:pt x="8342528" y="155905"/>
                </a:cubicBezTo>
                <a:cubicBezTo>
                  <a:pt x="8349233" y="155905"/>
                  <a:pt x="8355520" y="154305"/>
                  <a:pt x="8361387" y="151105"/>
                </a:cubicBezTo>
                <a:cubicBezTo>
                  <a:pt x="8367255" y="147904"/>
                  <a:pt x="8372018" y="143104"/>
                  <a:pt x="8375674" y="136703"/>
                </a:cubicBezTo>
                <a:cubicBezTo>
                  <a:pt x="8379332" y="130302"/>
                  <a:pt x="8381161" y="122530"/>
                  <a:pt x="8381161" y="113386"/>
                </a:cubicBezTo>
                <a:cubicBezTo>
                  <a:pt x="8381161" y="104242"/>
                  <a:pt x="8379408" y="96507"/>
                  <a:pt x="8375904" y="90183"/>
                </a:cubicBezTo>
                <a:cubicBezTo>
                  <a:pt x="8372398" y="83858"/>
                  <a:pt x="8367749" y="79096"/>
                  <a:pt x="8361959" y="75895"/>
                </a:cubicBezTo>
                <a:cubicBezTo>
                  <a:pt x="8356168" y="72695"/>
                  <a:pt x="8349919" y="71095"/>
                  <a:pt x="8343214" y="71095"/>
                </a:cubicBezTo>
                <a:close/>
                <a:moveTo>
                  <a:pt x="8200339" y="71095"/>
                </a:moveTo>
                <a:cubicBezTo>
                  <a:pt x="8193633" y="71095"/>
                  <a:pt x="8187423" y="72695"/>
                  <a:pt x="8181708" y="75895"/>
                </a:cubicBezTo>
                <a:cubicBezTo>
                  <a:pt x="8175993" y="79096"/>
                  <a:pt x="8171459" y="83858"/>
                  <a:pt x="8168106" y="90183"/>
                </a:cubicBezTo>
                <a:cubicBezTo>
                  <a:pt x="8164754" y="96507"/>
                  <a:pt x="8163078" y="104242"/>
                  <a:pt x="8163078" y="113386"/>
                </a:cubicBezTo>
                <a:cubicBezTo>
                  <a:pt x="8163078" y="126949"/>
                  <a:pt x="8166544" y="137427"/>
                  <a:pt x="8173479" y="144818"/>
                </a:cubicBezTo>
                <a:cubicBezTo>
                  <a:pt x="8180413" y="152210"/>
                  <a:pt x="8189138" y="155905"/>
                  <a:pt x="8199653" y="155905"/>
                </a:cubicBezTo>
                <a:cubicBezTo>
                  <a:pt x="8206359" y="155905"/>
                  <a:pt x="8212645" y="154305"/>
                  <a:pt x="8218513" y="151105"/>
                </a:cubicBezTo>
                <a:cubicBezTo>
                  <a:pt x="8224380" y="147904"/>
                  <a:pt x="8229143" y="143104"/>
                  <a:pt x="8232800" y="136703"/>
                </a:cubicBezTo>
                <a:cubicBezTo>
                  <a:pt x="8236458" y="130302"/>
                  <a:pt x="8238287" y="122530"/>
                  <a:pt x="8238287" y="113386"/>
                </a:cubicBezTo>
                <a:cubicBezTo>
                  <a:pt x="8238287" y="104242"/>
                  <a:pt x="8236534" y="96507"/>
                  <a:pt x="8233029" y="90183"/>
                </a:cubicBezTo>
                <a:cubicBezTo>
                  <a:pt x="8229524" y="83858"/>
                  <a:pt x="8224875" y="79096"/>
                  <a:pt x="8219084" y="75895"/>
                </a:cubicBezTo>
                <a:cubicBezTo>
                  <a:pt x="8213293" y="72695"/>
                  <a:pt x="8207045" y="71095"/>
                  <a:pt x="8200339" y="71095"/>
                </a:cubicBezTo>
                <a:close/>
                <a:moveTo>
                  <a:pt x="7353528" y="71095"/>
                </a:moveTo>
                <a:cubicBezTo>
                  <a:pt x="7346823" y="71095"/>
                  <a:pt x="7340574" y="72733"/>
                  <a:pt x="7334783" y="76010"/>
                </a:cubicBezTo>
                <a:cubicBezTo>
                  <a:pt x="7328992" y="79286"/>
                  <a:pt x="7324306" y="84087"/>
                  <a:pt x="7320724" y="90411"/>
                </a:cubicBezTo>
                <a:cubicBezTo>
                  <a:pt x="7317143" y="96736"/>
                  <a:pt x="7315352" y="104242"/>
                  <a:pt x="7315352" y="112928"/>
                </a:cubicBezTo>
                <a:cubicBezTo>
                  <a:pt x="7315352" y="121615"/>
                  <a:pt x="7317143" y="129235"/>
                  <a:pt x="7320724" y="135788"/>
                </a:cubicBezTo>
                <a:cubicBezTo>
                  <a:pt x="7324306" y="142342"/>
                  <a:pt x="7329030" y="147333"/>
                  <a:pt x="7334897" y="150762"/>
                </a:cubicBezTo>
                <a:cubicBezTo>
                  <a:pt x="7340765" y="154191"/>
                  <a:pt x="7346975" y="155905"/>
                  <a:pt x="7353528" y="155905"/>
                </a:cubicBezTo>
                <a:cubicBezTo>
                  <a:pt x="7360234" y="155905"/>
                  <a:pt x="7366482" y="154229"/>
                  <a:pt x="7372274" y="150876"/>
                </a:cubicBezTo>
                <a:cubicBezTo>
                  <a:pt x="7378065" y="147523"/>
                  <a:pt x="7382751" y="142608"/>
                  <a:pt x="7386333" y="136131"/>
                </a:cubicBezTo>
                <a:cubicBezTo>
                  <a:pt x="7389914" y="129654"/>
                  <a:pt x="7391704" y="122072"/>
                  <a:pt x="7391704" y="113386"/>
                </a:cubicBezTo>
                <a:cubicBezTo>
                  <a:pt x="7391704" y="104699"/>
                  <a:pt x="7389914" y="97155"/>
                  <a:pt x="7386333" y="90754"/>
                </a:cubicBezTo>
                <a:cubicBezTo>
                  <a:pt x="7382751" y="84353"/>
                  <a:pt x="7378065" y="79477"/>
                  <a:pt x="7372274" y="76124"/>
                </a:cubicBezTo>
                <a:cubicBezTo>
                  <a:pt x="7366482" y="72771"/>
                  <a:pt x="7360234" y="71095"/>
                  <a:pt x="7353528" y="71095"/>
                </a:cubicBezTo>
                <a:close/>
                <a:moveTo>
                  <a:pt x="7209129" y="71095"/>
                </a:moveTo>
                <a:cubicBezTo>
                  <a:pt x="7202576" y="71095"/>
                  <a:pt x="7196366" y="72771"/>
                  <a:pt x="7190499" y="76124"/>
                </a:cubicBezTo>
                <a:cubicBezTo>
                  <a:pt x="7184631" y="79477"/>
                  <a:pt x="7179907" y="84353"/>
                  <a:pt x="7176326" y="90754"/>
                </a:cubicBezTo>
                <a:cubicBezTo>
                  <a:pt x="7172744" y="97155"/>
                  <a:pt x="7170953" y="104699"/>
                  <a:pt x="7170953" y="113386"/>
                </a:cubicBezTo>
                <a:cubicBezTo>
                  <a:pt x="7170953" y="122072"/>
                  <a:pt x="7172744" y="129654"/>
                  <a:pt x="7176326" y="136131"/>
                </a:cubicBezTo>
                <a:cubicBezTo>
                  <a:pt x="7179907" y="142608"/>
                  <a:pt x="7184631" y="147523"/>
                  <a:pt x="7190499" y="150876"/>
                </a:cubicBezTo>
                <a:cubicBezTo>
                  <a:pt x="7196366" y="154229"/>
                  <a:pt x="7202576" y="155905"/>
                  <a:pt x="7209129" y="155905"/>
                </a:cubicBezTo>
                <a:cubicBezTo>
                  <a:pt x="7215835" y="155905"/>
                  <a:pt x="7222121" y="154191"/>
                  <a:pt x="7227989" y="150762"/>
                </a:cubicBezTo>
                <a:cubicBezTo>
                  <a:pt x="7233856" y="147333"/>
                  <a:pt x="7238581" y="142342"/>
                  <a:pt x="7242162" y="135788"/>
                </a:cubicBezTo>
                <a:cubicBezTo>
                  <a:pt x="7245743" y="129235"/>
                  <a:pt x="7247534" y="121615"/>
                  <a:pt x="7247534" y="112928"/>
                </a:cubicBezTo>
                <a:cubicBezTo>
                  <a:pt x="7247534" y="104242"/>
                  <a:pt x="7245743" y="96736"/>
                  <a:pt x="7242162" y="90411"/>
                </a:cubicBezTo>
                <a:cubicBezTo>
                  <a:pt x="7238581" y="84087"/>
                  <a:pt x="7233856" y="79286"/>
                  <a:pt x="7227989" y="76010"/>
                </a:cubicBezTo>
                <a:cubicBezTo>
                  <a:pt x="7222121" y="72733"/>
                  <a:pt x="7215835" y="71095"/>
                  <a:pt x="7209129" y="71095"/>
                </a:cubicBezTo>
                <a:close/>
                <a:moveTo>
                  <a:pt x="6877278" y="71095"/>
                </a:moveTo>
                <a:cubicBezTo>
                  <a:pt x="6870573" y="71095"/>
                  <a:pt x="6864324" y="72733"/>
                  <a:pt x="6858533" y="76010"/>
                </a:cubicBezTo>
                <a:cubicBezTo>
                  <a:pt x="6852742" y="79286"/>
                  <a:pt x="6848056" y="84087"/>
                  <a:pt x="6844474" y="90411"/>
                </a:cubicBezTo>
                <a:cubicBezTo>
                  <a:pt x="6840892" y="96736"/>
                  <a:pt x="6839102" y="104242"/>
                  <a:pt x="6839102" y="112928"/>
                </a:cubicBezTo>
                <a:cubicBezTo>
                  <a:pt x="6839102" y="121615"/>
                  <a:pt x="6840892" y="129235"/>
                  <a:pt x="6844474" y="135788"/>
                </a:cubicBezTo>
                <a:cubicBezTo>
                  <a:pt x="6848056" y="142342"/>
                  <a:pt x="6852780" y="147333"/>
                  <a:pt x="6858648" y="150762"/>
                </a:cubicBezTo>
                <a:cubicBezTo>
                  <a:pt x="6864515" y="154191"/>
                  <a:pt x="6870725" y="155905"/>
                  <a:pt x="6877278" y="155905"/>
                </a:cubicBezTo>
                <a:cubicBezTo>
                  <a:pt x="6883984" y="155905"/>
                  <a:pt x="6890232" y="154229"/>
                  <a:pt x="6896024" y="150876"/>
                </a:cubicBezTo>
                <a:cubicBezTo>
                  <a:pt x="6901815" y="147523"/>
                  <a:pt x="6906501" y="142608"/>
                  <a:pt x="6910083" y="136131"/>
                </a:cubicBezTo>
                <a:cubicBezTo>
                  <a:pt x="6913664" y="129654"/>
                  <a:pt x="6915454" y="122072"/>
                  <a:pt x="6915454" y="113386"/>
                </a:cubicBezTo>
                <a:cubicBezTo>
                  <a:pt x="6915454" y="104699"/>
                  <a:pt x="6913664" y="97155"/>
                  <a:pt x="6910083" y="90754"/>
                </a:cubicBezTo>
                <a:cubicBezTo>
                  <a:pt x="6906501" y="84353"/>
                  <a:pt x="6901815" y="79477"/>
                  <a:pt x="6896024" y="76124"/>
                </a:cubicBezTo>
                <a:cubicBezTo>
                  <a:pt x="6890232" y="72771"/>
                  <a:pt x="6883984" y="71095"/>
                  <a:pt x="6877278" y="71095"/>
                </a:cubicBezTo>
                <a:close/>
                <a:moveTo>
                  <a:pt x="6409639" y="71095"/>
                </a:moveTo>
                <a:cubicBezTo>
                  <a:pt x="6402934" y="71095"/>
                  <a:pt x="6396723" y="72695"/>
                  <a:pt x="6391008" y="75895"/>
                </a:cubicBezTo>
                <a:cubicBezTo>
                  <a:pt x="6385293" y="79096"/>
                  <a:pt x="6380759" y="83858"/>
                  <a:pt x="6377407" y="90183"/>
                </a:cubicBezTo>
                <a:cubicBezTo>
                  <a:pt x="6374054" y="96507"/>
                  <a:pt x="6372377" y="104242"/>
                  <a:pt x="6372377" y="113386"/>
                </a:cubicBezTo>
                <a:cubicBezTo>
                  <a:pt x="6372377" y="126949"/>
                  <a:pt x="6375844" y="137427"/>
                  <a:pt x="6382778" y="144818"/>
                </a:cubicBezTo>
                <a:cubicBezTo>
                  <a:pt x="6389713" y="152210"/>
                  <a:pt x="6398438" y="155905"/>
                  <a:pt x="6408954" y="155905"/>
                </a:cubicBezTo>
                <a:cubicBezTo>
                  <a:pt x="6415659" y="155905"/>
                  <a:pt x="6421946" y="154305"/>
                  <a:pt x="6427813" y="151105"/>
                </a:cubicBezTo>
                <a:cubicBezTo>
                  <a:pt x="6433680" y="147904"/>
                  <a:pt x="6438442" y="143104"/>
                  <a:pt x="6442100" y="136703"/>
                </a:cubicBezTo>
                <a:cubicBezTo>
                  <a:pt x="6445758" y="130302"/>
                  <a:pt x="6447587" y="122530"/>
                  <a:pt x="6447587" y="113386"/>
                </a:cubicBezTo>
                <a:cubicBezTo>
                  <a:pt x="6447587" y="104242"/>
                  <a:pt x="6445834" y="96507"/>
                  <a:pt x="6442329" y="90183"/>
                </a:cubicBezTo>
                <a:cubicBezTo>
                  <a:pt x="6438824" y="83858"/>
                  <a:pt x="6434176" y="79096"/>
                  <a:pt x="6428384" y="75895"/>
                </a:cubicBezTo>
                <a:cubicBezTo>
                  <a:pt x="6422593" y="72695"/>
                  <a:pt x="6416345" y="71095"/>
                  <a:pt x="6409639" y="71095"/>
                </a:cubicBezTo>
                <a:close/>
                <a:moveTo>
                  <a:pt x="4999330" y="71095"/>
                </a:moveTo>
                <a:cubicBezTo>
                  <a:pt x="4992776" y="71095"/>
                  <a:pt x="4986566" y="72771"/>
                  <a:pt x="4980699" y="76124"/>
                </a:cubicBezTo>
                <a:cubicBezTo>
                  <a:pt x="4974831" y="79477"/>
                  <a:pt x="4970106" y="84353"/>
                  <a:pt x="4966525" y="90754"/>
                </a:cubicBezTo>
                <a:cubicBezTo>
                  <a:pt x="4962944" y="97155"/>
                  <a:pt x="4961154" y="104699"/>
                  <a:pt x="4961154" y="113386"/>
                </a:cubicBezTo>
                <a:cubicBezTo>
                  <a:pt x="4961154" y="122072"/>
                  <a:pt x="4962944" y="129654"/>
                  <a:pt x="4966525" y="136131"/>
                </a:cubicBezTo>
                <a:cubicBezTo>
                  <a:pt x="4970106" y="142608"/>
                  <a:pt x="4974831" y="147523"/>
                  <a:pt x="4980699" y="150876"/>
                </a:cubicBezTo>
                <a:cubicBezTo>
                  <a:pt x="4986566" y="154229"/>
                  <a:pt x="4992776" y="155905"/>
                  <a:pt x="4999330" y="155905"/>
                </a:cubicBezTo>
                <a:cubicBezTo>
                  <a:pt x="5006035" y="155905"/>
                  <a:pt x="5012321" y="154191"/>
                  <a:pt x="5018189" y="150762"/>
                </a:cubicBezTo>
                <a:cubicBezTo>
                  <a:pt x="5024056" y="147333"/>
                  <a:pt x="5028781" y="142342"/>
                  <a:pt x="5032362" y="135788"/>
                </a:cubicBezTo>
                <a:cubicBezTo>
                  <a:pt x="5035944" y="129235"/>
                  <a:pt x="5037734" y="121615"/>
                  <a:pt x="5037734" y="112928"/>
                </a:cubicBezTo>
                <a:cubicBezTo>
                  <a:pt x="5037734" y="104242"/>
                  <a:pt x="5035944" y="96736"/>
                  <a:pt x="5032362" y="90411"/>
                </a:cubicBezTo>
                <a:cubicBezTo>
                  <a:pt x="5028781" y="84087"/>
                  <a:pt x="5024056" y="79286"/>
                  <a:pt x="5018189" y="76010"/>
                </a:cubicBezTo>
                <a:cubicBezTo>
                  <a:pt x="5012321" y="72733"/>
                  <a:pt x="5006035" y="71095"/>
                  <a:pt x="4999330" y="71095"/>
                </a:cubicBezTo>
                <a:close/>
                <a:moveTo>
                  <a:pt x="4276039" y="71095"/>
                </a:moveTo>
                <a:cubicBezTo>
                  <a:pt x="4269334" y="71095"/>
                  <a:pt x="4263123" y="72695"/>
                  <a:pt x="4257409" y="75895"/>
                </a:cubicBezTo>
                <a:cubicBezTo>
                  <a:pt x="4251693" y="79096"/>
                  <a:pt x="4247159" y="83858"/>
                  <a:pt x="4243807" y="90183"/>
                </a:cubicBezTo>
                <a:cubicBezTo>
                  <a:pt x="4240454" y="96507"/>
                  <a:pt x="4238777" y="104242"/>
                  <a:pt x="4238777" y="113386"/>
                </a:cubicBezTo>
                <a:cubicBezTo>
                  <a:pt x="4238777" y="126949"/>
                  <a:pt x="4242244" y="137427"/>
                  <a:pt x="4249178" y="144818"/>
                </a:cubicBezTo>
                <a:cubicBezTo>
                  <a:pt x="4256113" y="152210"/>
                  <a:pt x="4264838" y="155905"/>
                  <a:pt x="4275354" y="155905"/>
                </a:cubicBezTo>
                <a:cubicBezTo>
                  <a:pt x="4282059" y="155905"/>
                  <a:pt x="4288345" y="154305"/>
                  <a:pt x="4294213" y="151105"/>
                </a:cubicBezTo>
                <a:cubicBezTo>
                  <a:pt x="4300080" y="147904"/>
                  <a:pt x="4304843" y="143104"/>
                  <a:pt x="4308500" y="136703"/>
                </a:cubicBezTo>
                <a:cubicBezTo>
                  <a:pt x="4312158" y="130302"/>
                  <a:pt x="4313987" y="122530"/>
                  <a:pt x="4313987" y="113386"/>
                </a:cubicBezTo>
                <a:cubicBezTo>
                  <a:pt x="4313987" y="104242"/>
                  <a:pt x="4312234" y="96507"/>
                  <a:pt x="4308729" y="90183"/>
                </a:cubicBezTo>
                <a:cubicBezTo>
                  <a:pt x="4305224" y="83858"/>
                  <a:pt x="4300575" y="79096"/>
                  <a:pt x="4294784" y="75895"/>
                </a:cubicBezTo>
                <a:cubicBezTo>
                  <a:pt x="4288993" y="72695"/>
                  <a:pt x="4282745" y="71095"/>
                  <a:pt x="4276039" y="71095"/>
                </a:cubicBezTo>
                <a:close/>
                <a:moveTo>
                  <a:pt x="3772128" y="71095"/>
                </a:moveTo>
                <a:cubicBezTo>
                  <a:pt x="3765423" y="71095"/>
                  <a:pt x="3759175" y="72733"/>
                  <a:pt x="3753383" y="76010"/>
                </a:cubicBezTo>
                <a:cubicBezTo>
                  <a:pt x="3747592" y="79286"/>
                  <a:pt x="3742906" y="84087"/>
                  <a:pt x="3739325" y="90411"/>
                </a:cubicBezTo>
                <a:cubicBezTo>
                  <a:pt x="3735743" y="96736"/>
                  <a:pt x="3733952" y="104242"/>
                  <a:pt x="3733952" y="112928"/>
                </a:cubicBezTo>
                <a:cubicBezTo>
                  <a:pt x="3733952" y="121615"/>
                  <a:pt x="3735743" y="129235"/>
                  <a:pt x="3739325" y="135788"/>
                </a:cubicBezTo>
                <a:cubicBezTo>
                  <a:pt x="3742906" y="142342"/>
                  <a:pt x="3747630" y="147333"/>
                  <a:pt x="3753498" y="150762"/>
                </a:cubicBezTo>
                <a:cubicBezTo>
                  <a:pt x="3759365" y="154191"/>
                  <a:pt x="3765575" y="155905"/>
                  <a:pt x="3772128" y="155905"/>
                </a:cubicBezTo>
                <a:cubicBezTo>
                  <a:pt x="3778834" y="155905"/>
                  <a:pt x="3785082" y="154229"/>
                  <a:pt x="3790874" y="150876"/>
                </a:cubicBezTo>
                <a:cubicBezTo>
                  <a:pt x="3796665" y="147523"/>
                  <a:pt x="3801351" y="142608"/>
                  <a:pt x="3804933" y="136131"/>
                </a:cubicBezTo>
                <a:cubicBezTo>
                  <a:pt x="3808514" y="129654"/>
                  <a:pt x="3810305" y="122072"/>
                  <a:pt x="3810305" y="113386"/>
                </a:cubicBezTo>
                <a:cubicBezTo>
                  <a:pt x="3810305" y="104699"/>
                  <a:pt x="3808514" y="97155"/>
                  <a:pt x="3804933" y="90754"/>
                </a:cubicBezTo>
                <a:cubicBezTo>
                  <a:pt x="3801351" y="84353"/>
                  <a:pt x="3796665" y="79477"/>
                  <a:pt x="3790874" y="76124"/>
                </a:cubicBezTo>
                <a:cubicBezTo>
                  <a:pt x="3785082" y="72771"/>
                  <a:pt x="3778834" y="71095"/>
                  <a:pt x="3772128" y="71095"/>
                </a:cubicBezTo>
                <a:close/>
                <a:moveTo>
                  <a:pt x="3628339" y="71095"/>
                </a:moveTo>
                <a:cubicBezTo>
                  <a:pt x="3621634" y="71095"/>
                  <a:pt x="3615423" y="72695"/>
                  <a:pt x="3609708" y="75895"/>
                </a:cubicBezTo>
                <a:cubicBezTo>
                  <a:pt x="3603993" y="79096"/>
                  <a:pt x="3599459" y="83858"/>
                  <a:pt x="3596107" y="90183"/>
                </a:cubicBezTo>
                <a:cubicBezTo>
                  <a:pt x="3592754" y="96507"/>
                  <a:pt x="3591077" y="104242"/>
                  <a:pt x="3591077" y="113386"/>
                </a:cubicBezTo>
                <a:cubicBezTo>
                  <a:pt x="3591077" y="126949"/>
                  <a:pt x="3594544" y="137427"/>
                  <a:pt x="3601478" y="144818"/>
                </a:cubicBezTo>
                <a:cubicBezTo>
                  <a:pt x="3608413" y="152210"/>
                  <a:pt x="3617138" y="155905"/>
                  <a:pt x="3627654" y="155905"/>
                </a:cubicBezTo>
                <a:cubicBezTo>
                  <a:pt x="3634359" y="155905"/>
                  <a:pt x="3640646" y="154305"/>
                  <a:pt x="3646513" y="151105"/>
                </a:cubicBezTo>
                <a:cubicBezTo>
                  <a:pt x="3652380" y="147904"/>
                  <a:pt x="3657142" y="143104"/>
                  <a:pt x="3660800" y="136703"/>
                </a:cubicBezTo>
                <a:cubicBezTo>
                  <a:pt x="3664458" y="130302"/>
                  <a:pt x="3666287" y="122530"/>
                  <a:pt x="3666287" y="113386"/>
                </a:cubicBezTo>
                <a:cubicBezTo>
                  <a:pt x="3666287" y="104242"/>
                  <a:pt x="3664534" y="96507"/>
                  <a:pt x="3661029" y="90183"/>
                </a:cubicBezTo>
                <a:cubicBezTo>
                  <a:pt x="3657524" y="83858"/>
                  <a:pt x="3652875" y="79096"/>
                  <a:pt x="3647084" y="75895"/>
                </a:cubicBezTo>
                <a:cubicBezTo>
                  <a:pt x="3641293" y="72695"/>
                  <a:pt x="3635045" y="71095"/>
                  <a:pt x="3628339" y="71095"/>
                </a:cubicBezTo>
                <a:close/>
                <a:moveTo>
                  <a:pt x="3180664" y="71095"/>
                </a:moveTo>
                <a:cubicBezTo>
                  <a:pt x="3173959" y="71095"/>
                  <a:pt x="3167748" y="72695"/>
                  <a:pt x="3162033" y="75895"/>
                </a:cubicBezTo>
                <a:cubicBezTo>
                  <a:pt x="3156318" y="79096"/>
                  <a:pt x="3151784" y="83858"/>
                  <a:pt x="3148432" y="90183"/>
                </a:cubicBezTo>
                <a:cubicBezTo>
                  <a:pt x="3145079" y="96507"/>
                  <a:pt x="3143402" y="104242"/>
                  <a:pt x="3143402" y="113386"/>
                </a:cubicBezTo>
                <a:cubicBezTo>
                  <a:pt x="3143402" y="126949"/>
                  <a:pt x="3146869" y="137427"/>
                  <a:pt x="3153804" y="144818"/>
                </a:cubicBezTo>
                <a:cubicBezTo>
                  <a:pt x="3160738" y="152210"/>
                  <a:pt x="3169463" y="155905"/>
                  <a:pt x="3179978" y="155905"/>
                </a:cubicBezTo>
                <a:cubicBezTo>
                  <a:pt x="3186684" y="155905"/>
                  <a:pt x="3192970" y="154305"/>
                  <a:pt x="3198838" y="151105"/>
                </a:cubicBezTo>
                <a:cubicBezTo>
                  <a:pt x="3204705" y="147904"/>
                  <a:pt x="3209468" y="143104"/>
                  <a:pt x="3213125" y="136703"/>
                </a:cubicBezTo>
                <a:cubicBezTo>
                  <a:pt x="3216783" y="130302"/>
                  <a:pt x="3218612" y="122530"/>
                  <a:pt x="3218612" y="113386"/>
                </a:cubicBezTo>
                <a:cubicBezTo>
                  <a:pt x="3218612" y="104242"/>
                  <a:pt x="3216859" y="96507"/>
                  <a:pt x="3213354" y="90183"/>
                </a:cubicBezTo>
                <a:cubicBezTo>
                  <a:pt x="3209848" y="83858"/>
                  <a:pt x="3205201" y="79096"/>
                  <a:pt x="3199409" y="75895"/>
                </a:cubicBezTo>
                <a:cubicBezTo>
                  <a:pt x="3193618" y="72695"/>
                  <a:pt x="3187370" y="71095"/>
                  <a:pt x="3180664" y="71095"/>
                </a:cubicBezTo>
                <a:close/>
                <a:moveTo>
                  <a:pt x="2980639" y="71095"/>
                </a:moveTo>
                <a:cubicBezTo>
                  <a:pt x="2973933" y="71095"/>
                  <a:pt x="2967723" y="72695"/>
                  <a:pt x="2962008" y="75895"/>
                </a:cubicBezTo>
                <a:cubicBezTo>
                  <a:pt x="2956293" y="79096"/>
                  <a:pt x="2951759" y="83858"/>
                  <a:pt x="2948407" y="90183"/>
                </a:cubicBezTo>
                <a:cubicBezTo>
                  <a:pt x="2945054" y="96507"/>
                  <a:pt x="2943377" y="104242"/>
                  <a:pt x="2943377" y="113386"/>
                </a:cubicBezTo>
                <a:cubicBezTo>
                  <a:pt x="2943377" y="126949"/>
                  <a:pt x="2946844" y="137427"/>
                  <a:pt x="2953779" y="144818"/>
                </a:cubicBezTo>
                <a:cubicBezTo>
                  <a:pt x="2960713" y="152210"/>
                  <a:pt x="2969438" y="155905"/>
                  <a:pt x="2979953" y="155905"/>
                </a:cubicBezTo>
                <a:cubicBezTo>
                  <a:pt x="2986659" y="155905"/>
                  <a:pt x="2992945" y="154305"/>
                  <a:pt x="2998813" y="151105"/>
                </a:cubicBezTo>
                <a:cubicBezTo>
                  <a:pt x="3004680" y="147904"/>
                  <a:pt x="3009443" y="143104"/>
                  <a:pt x="3013100" y="136703"/>
                </a:cubicBezTo>
                <a:cubicBezTo>
                  <a:pt x="3016758" y="130302"/>
                  <a:pt x="3018587" y="122530"/>
                  <a:pt x="3018587" y="113386"/>
                </a:cubicBezTo>
                <a:cubicBezTo>
                  <a:pt x="3018587" y="104242"/>
                  <a:pt x="3016834" y="96507"/>
                  <a:pt x="3013329" y="90183"/>
                </a:cubicBezTo>
                <a:cubicBezTo>
                  <a:pt x="3009824" y="83858"/>
                  <a:pt x="3005176" y="79096"/>
                  <a:pt x="2999384" y="75895"/>
                </a:cubicBezTo>
                <a:cubicBezTo>
                  <a:pt x="2993593" y="72695"/>
                  <a:pt x="2987345" y="71095"/>
                  <a:pt x="2980639" y="71095"/>
                </a:cubicBezTo>
                <a:close/>
                <a:moveTo>
                  <a:pt x="2171929" y="71095"/>
                </a:moveTo>
                <a:cubicBezTo>
                  <a:pt x="2165223" y="71095"/>
                  <a:pt x="2158975" y="72733"/>
                  <a:pt x="2153184" y="76010"/>
                </a:cubicBezTo>
                <a:cubicBezTo>
                  <a:pt x="2147392" y="79286"/>
                  <a:pt x="2142706" y="84087"/>
                  <a:pt x="2139124" y="90411"/>
                </a:cubicBezTo>
                <a:cubicBezTo>
                  <a:pt x="2135543" y="96736"/>
                  <a:pt x="2133753" y="104242"/>
                  <a:pt x="2133753" y="112928"/>
                </a:cubicBezTo>
                <a:cubicBezTo>
                  <a:pt x="2133753" y="121615"/>
                  <a:pt x="2135543" y="129235"/>
                  <a:pt x="2139124" y="135788"/>
                </a:cubicBezTo>
                <a:cubicBezTo>
                  <a:pt x="2142706" y="142342"/>
                  <a:pt x="2147431" y="147333"/>
                  <a:pt x="2153298" y="150762"/>
                </a:cubicBezTo>
                <a:cubicBezTo>
                  <a:pt x="2159165" y="154191"/>
                  <a:pt x="2165376" y="155905"/>
                  <a:pt x="2171929" y="155905"/>
                </a:cubicBezTo>
                <a:cubicBezTo>
                  <a:pt x="2178634" y="155905"/>
                  <a:pt x="2184882" y="154229"/>
                  <a:pt x="2190674" y="150876"/>
                </a:cubicBezTo>
                <a:cubicBezTo>
                  <a:pt x="2196465" y="147523"/>
                  <a:pt x="2201151" y="142608"/>
                  <a:pt x="2204733" y="136131"/>
                </a:cubicBezTo>
                <a:cubicBezTo>
                  <a:pt x="2208314" y="129654"/>
                  <a:pt x="2210105" y="122072"/>
                  <a:pt x="2210105" y="113386"/>
                </a:cubicBezTo>
                <a:cubicBezTo>
                  <a:pt x="2210105" y="104699"/>
                  <a:pt x="2208314" y="97155"/>
                  <a:pt x="2204733" y="90754"/>
                </a:cubicBezTo>
                <a:cubicBezTo>
                  <a:pt x="2201151" y="84353"/>
                  <a:pt x="2196465" y="79477"/>
                  <a:pt x="2190674" y="76124"/>
                </a:cubicBezTo>
                <a:cubicBezTo>
                  <a:pt x="2184882" y="72771"/>
                  <a:pt x="2178634" y="71095"/>
                  <a:pt x="2171929" y="71095"/>
                </a:cubicBezTo>
                <a:close/>
                <a:moveTo>
                  <a:pt x="2019529" y="71095"/>
                </a:moveTo>
                <a:cubicBezTo>
                  <a:pt x="2012823" y="71095"/>
                  <a:pt x="2006575" y="72733"/>
                  <a:pt x="2000784" y="76010"/>
                </a:cubicBezTo>
                <a:cubicBezTo>
                  <a:pt x="1994992" y="79286"/>
                  <a:pt x="1990306" y="84087"/>
                  <a:pt x="1986725" y="90411"/>
                </a:cubicBezTo>
                <a:cubicBezTo>
                  <a:pt x="1983143" y="96736"/>
                  <a:pt x="1981353" y="104242"/>
                  <a:pt x="1981353" y="112928"/>
                </a:cubicBezTo>
                <a:cubicBezTo>
                  <a:pt x="1981353" y="121615"/>
                  <a:pt x="1983143" y="129235"/>
                  <a:pt x="1986725" y="135788"/>
                </a:cubicBezTo>
                <a:cubicBezTo>
                  <a:pt x="1990306" y="142342"/>
                  <a:pt x="1995031" y="147333"/>
                  <a:pt x="2000898" y="150762"/>
                </a:cubicBezTo>
                <a:cubicBezTo>
                  <a:pt x="2006765" y="154191"/>
                  <a:pt x="2012976" y="155905"/>
                  <a:pt x="2019529" y="155905"/>
                </a:cubicBezTo>
                <a:cubicBezTo>
                  <a:pt x="2026234" y="155905"/>
                  <a:pt x="2032482" y="154229"/>
                  <a:pt x="2038274" y="150876"/>
                </a:cubicBezTo>
                <a:cubicBezTo>
                  <a:pt x="2044065" y="147523"/>
                  <a:pt x="2048751" y="142608"/>
                  <a:pt x="2052333" y="136131"/>
                </a:cubicBezTo>
                <a:cubicBezTo>
                  <a:pt x="2055914" y="129654"/>
                  <a:pt x="2057705" y="122072"/>
                  <a:pt x="2057705" y="113386"/>
                </a:cubicBezTo>
                <a:cubicBezTo>
                  <a:pt x="2057705" y="104699"/>
                  <a:pt x="2055914" y="97155"/>
                  <a:pt x="2052333" y="90754"/>
                </a:cubicBezTo>
                <a:cubicBezTo>
                  <a:pt x="2048751" y="84353"/>
                  <a:pt x="2044065" y="79477"/>
                  <a:pt x="2038274" y="76124"/>
                </a:cubicBezTo>
                <a:cubicBezTo>
                  <a:pt x="2032482" y="72771"/>
                  <a:pt x="2026234" y="71095"/>
                  <a:pt x="2019529" y="71095"/>
                </a:cubicBezTo>
                <a:close/>
                <a:moveTo>
                  <a:pt x="1781404" y="71095"/>
                </a:moveTo>
                <a:cubicBezTo>
                  <a:pt x="1774698" y="71095"/>
                  <a:pt x="1768450" y="72733"/>
                  <a:pt x="1762658" y="76010"/>
                </a:cubicBezTo>
                <a:cubicBezTo>
                  <a:pt x="1756868" y="79286"/>
                  <a:pt x="1752181" y="84087"/>
                  <a:pt x="1748599" y="90411"/>
                </a:cubicBezTo>
                <a:cubicBezTo>
                  <a:pt x="1745018" y="96736"/>
                  <a:pt x="1743227" y="104242"/>
                  <a:pt x="1743227" y="112928"/>
                </a:cubicBezTo>
                <a:cubicBezTo>
                  <a:pt x="1743227" y="121615"/>
                  <a:pt x="1745018" y="129235"/>
                  <a:pt x="1748599" y="135788"/>
                </a:cubicBezTo>
                <a:cubicBezTo>
                  <a:pt x="1752181" y="142342"/>
                  <a:pt x="1756905" y="147333"/>
                  <a:pt x="1762773" y="150762"/>
                </a:cubicBezTo>
                <a:cubicBezTo>
                  <a:pt x="1768640" y="154191"/>
                  <a:pt x="1774850" y="155905"/>
                  <a:pt x="1781404" y="155905"/>
                </a:cubicBezTo>
                <a:cubicBezTo>
                  <a:pt x="1788109" y="155905"/>
                  <a:pt x="1794357" y="154229"/>
                  <a:pt x="1800149" y="150876"/>
                </a:cubicBezTo>
                <a:cubicBezTo>
                  <a:pt x="1805940" y="147523"/>
                  <a:pt x="1810626" y="142608"/>
                  <a:pt x="1814208" y="136131"/>
                </a:cubicBezTo>
                <a:cubicBezTo>
                  <a:pt x="1817789" y="129654"/>
                  <a:pt x="1819580" y="122072"/>
                  <a:pt x="1819580" y="113386"/>
                </a:cubicBezTo>
                <a:cubicBezTo>
                  <a:pt x="1819580" y="104699"/>
                  <a:pt x="1817789" y="97155"/>
                  <a:pt x="1814208" y="90754"/>
                </a:cubicBezTo>
                <a:cubicBezTo>
                  <a:pt x="1810626" y="84353"/>
                  <a:pt x="1805940" y="79477"/>
                  <a:pt x="1800149" y="76124"/>
                </a:cubicBezTo>
                <a:cubicBezTo>
                  <a:pt x="1794357" y="72771"/>
                  <a:pt x="1788109" y="71095"/>
                  <a:pt x="1781404" y="71095"/>
                </a:cubicBezTo>
                <a:close/>
                <a:moveTo>
                  <a:pt x="1285189" y="71095"/>
                </a:moveTo>
                <a:cubicBezTo>
                  <a:pt x="1278484" y="71095"/>
                  <a:pt x="1272273" y="72695"/>
                  <a:pt x="1266558" y="75895"/>
                </a:cubicBezTo>
                <a:cubicBezTo>
                  <a:pt x="1260843" y="79096"/>
                  <a:pt x="1256309" y="83858"/>
                  <a:pt x="1252957" y="90183"/>
                </a:cubicBezTo>
                <a:cubicBezTo>
                  <a:pt x="1249604" y="96507"/>
                  <a:pt x="1247927" y="104242"/>
                  <a:pt x="1247927" y="113386"/>
                </a:cubicBezTo>
                <a:cubicBezTo>
                  <a:pt x="1247927" y="126949"/>
                  <a:pt x="1251395" y="137427"/>
                  <a:pt x="1258328" y="144818"/>
                </a:cubicBezTo>
                <a:cubicBezTo>
                  <a:pt x="1265263" y="152210"/>
                  <a:pt x="1273988" y="155905"/>
                  <a:pt x="1284504" y="155905"/>
                </a:cubicBezTo>
                <a:cubicBezTo>
                  <a:pt x="1291209" y="155905"/>
                  <a:pt x="1297496" y="154305"/>
                  <a:pt x="1303363" y="151105"/>
                </a:cubicBezTo>
                <a:cubicBezTo>
                  <a:pt x="1309230" y="147904"/>
                  <a:pt x="1313993" y="143104"/>
                  <a:pt x="1317651" y="136703"/>
                </a:cubicBezTo>
                <a:cubicBezTo>
                  <a:pt x="1321308" y="130302"/>
                  <a:pt x="1323137" y="122530"/>
                  <a:pt x="1323137" y="113386"/>
                </a:cubicBezTo>
                <a:cubicBezTo>
                  <a:pt x="1323137" y="104242"/>
                  <a:pt x="1321385" y="96507"/>
                  <a:pt x="1317879" y="90183"/>
                </a:cubicBezTo>
                <a:cubicBezTo>
                  <a:pt x="1314374" y="83858"/>
                  <a:pt x="1309726" y="79096"/>
                  <a:pt x="1303935" y="75895"/>
                </a:cubicBezTo>
                <a:cubicBezTo>
                  <a:pt x="1298143" y="72695"/>
                  <a:pt x="1291895" y="71095"/>
                  <a:pt x="1285189" y="71095"/>
                </a:cubicBezTo>
                <a:close/>
                <a:moveTo>
                  <a:pt x="1141705" y="71095"/>
                </a:moveTo>
                <a:cubicBezTo>
                  <a:pt x="1135151" y="71095"/>
                  <a:pt x="1128941" y="72771"/>
                  <a:pt x="1123074" y="76124"/>
                </a:cubicBezTo>
                <a:cubicBezTo>
                  <a:pt x="1117206" y="79477"/>
                  <a:pt x="1112482" y="84353"/>
                  <a:pt x="1108901" y="90754"/>
                </a:cubicBezTo>
                <a:cubicBezTo>
                  <a:pt x="1105319" y="97155"/>
                  <a:pt x="1103528" y="104699"/>
                  <a:pt x="1103528" y="113386"/>
                </a:cubicBezTo>
                <a:cubicBezTo>
                  <a:pt x="1103528" y="122072"/>
                  <a:pt x="1105319" y="129654"/>
                  <a:pt x="1108901" y="136131"/>
                </a:cubicBezTo>
                <a:cubicBezTo>
                  <a:pt x="1112482" y="142608"/>
                  <a:pt x="1117206" y="147523"/>
                  <a:pt x="1123074" y="150876"/>
                </a:cubicBezTo>
                <a:cubicBezTo>
                  <a:pt x="1128941" y="154229"/>
                  <a:pt x="1135151" y="155905"/>
                  <a:pt x="1141705" y="155905"/>
                </a:cubicBezTo>
                <a:cubicBezTo>
                  <a:pt x="1148410" y="155905"/>
                  <a:pt x="1154696" y="154191"/>
                  <a:pt x="1160564" y="150762"/>
                </a:cubicBezTo>
                <a:cubicBezTo>
                  <a:pt x="1166432" y="147333"/>
                  <a:pt x="1171156" y="142342"/>
                  <a:pt x="1174737" y="135788"/>
                </a:cubicBezTo>
                <a:cubicBezTo>
                  <a:pt x="1178319" y="129235"/>
                  <a:pt x="1180110" y="121615"/>
                  <a:pt x="1180110" y="112928"/>
                </a:cubicBezTo>
                <a:cubicBezTo>
                  <a:pt x="1180110" y="104242"/>
                  <a:pt x="1178319" y="96736"/>
                  <a:pt x="1174737" y="90411"/>
                </a:cubicBezTo>
                <a:cubicBezTo>
                  <a:pt x="1171156" y="84087"/>
                  <a:pt x="1166432" y="79286"/>
                  <a:pt x="1160564" y="76010"/>
                </a:cubicBezTo>
                <a:cubicBezTo>
                  <a:pt x="1154696" y="72733"/>
                  <a:pt x="1148410" y="71095"/>
                  <a:pt x="1141705" y="71095"/>
                </a:cubicBezTo>
                <a:close/>
                <a:moveTo>
                  <a:pt x="981304" y="71095"/>
                </a:moveTo>
                <a:cubicBezTo>
                  <a:pt x="974598" y="71095"/>
                  <a:pt x="968350" y="72733"/>
                  <a:pt x="962558" y="76010"/>
                </a:cubicBezTo>
                <a:cubicBezTo>
                  <a:pt x="956767" y="79286"/>
                  <a:pt x="952081" y="84087"/>
                  <a:pt x="948500" y="90411"/>
                </a:cubicBezTo>
                <a:cubicBezTo>
                  <a:pt x="944918" y="96736"/>
                  <a:pt x="943127" y="104242"/>
                  <a:pt x="943127" y="112928"/>
                </a:cubicBezTo>
                <a:cubicBezTo>
                  <a:pt x="943127" y="121615"/>
                  <a:pt x="944918" y="129235"/>
                  <a:pt x="948500" y="135788"/>
                </a:cubicBezTo>
                <a:cubicBezTo>
                  <a:pt x="952081" y="142342"/>
                  <a:pt x="956805" y="147333"/>
                  <a:pt x="962672" y="150762"/>
                </a:cubicBezTo>
                <a:cubicBezTo>
                  <a:pt x="968540" y="154191"/>
                  <a:pt x="974750" y="155905"/>
                  <a:pt x="981304" y="155905"/>
                </a:cubicBezTo>
                <a:cubicBezTo>
                  <a:pt x="988009" y="155905"/>
                  <a:pt x="994258" y="154229"/>
                  <a:pt x="1000048" y="150876"/>
                </a:cubicBezTo>
                <a:cubicBezTo>
                  <a:pt x="1005840" y="147523"/>
                  <a:pt x="1010526" y="142608"/>
                  <a:pt x="1014108" y="136131"/>
                </a:cubicBezTo>
                <a:cubicBezTo>
                  <a:pt x="1017690" y="129654"/>
                  <a:pt x="1019479" y="122072"/>
                  <a:pt x="1019479" y="113386"/>
                </a:cubicBezTo>
                <a:cubicBezTo>
                  <a:pt x="1019479" y="104699"/>
                  <a:pt x="1017690" y="97155"/>
                  <a:pt x="1014108" y="90754"/>
                </a:cubicBezTo>
                <a:cubicBezTo>
                  <a:pt x="1010526" y="84353"/>
                  <a:pt x="1005840" y="79477"/>
                  <a:pt x="1000048" y="76124"/>
                </a:cubicBezTo>
                <a:cubicBezTo>
                  <a:pt x="994258" y="72771"/>
                  <a:pt x="988009" y="71095"/>
                  <a:pt x="981304" y="71095"/>
                </a:cubicBezTo>
                <a:close/>
                <a:moveTo>
                  <a:pt x="7798003" y="70409"/>
                </a:moveTo>
                <a:cubicBezTo>
                  <a:pt x="7789011" y="70409"/>
                  <a:pt x="7781315" y="73266"/>
                  <a:pt x="7774915" y="78981"/>
                </a:cubicBezTo>
                <a:cubicBezTo>
                  <a:pt x="7768514" y="84696"/>
                  <a:pt x="7764704" y="92431"/>
                  <a:pt x="7763485" y="102184"/>
                </a:cubicBezTo>
                <a:lnTo>
                  <a:pt x="7833208" y="102184"/>
                </a:lnTo>
                <a:cubicBezTo>
                  <a:pt x="7833055" y="92583"/>
                  <a:pt x="7829626" y="84887"/>
                  <a:pt x="7822920" y="79096"/>
                </a:cubicBezTo>
                <a:cubicBezTo>
                  <a:pt x="7816215" y="73304"/>
                  <a:pt x="7807909" y="70409"/>
                  <a:pt x="7798003" y="70409"/>
                </a:cubicBezTo>
                <a:close/>
                <a:moveTo>
                  <a:pt x="6131128" y="70409"/>
                </a:moveTo>
                <a:cubicBezTo>
                  <a:pt x="6122137" y="70409"/>
                  <a:pt x="6114440" y="73266"/>
                  <a:pt x="6108039" y="78981"/>
                </a:cubicBezTo>
                <a:cubicBezTo>
                  <a:pt x="6101639" y="84696"/>
                  <a:pt x="6097829" y="92431"/>
                  <a:pt x="6096609" y="102184"/>
                </a:cubicBezTo>
                <a:lnTo>
                  <a:pt x="6166332" y="102184"/>
                </a:lnTo>
                <a:cubicBezTo>
                  <a:pt x="6166180" y="92583"/>
                  <a:pt x="6162751" y="84887"/>
                  <a:pt x="6156045" y="79096"/>
                </a:cubicBezTo>
                <a:cubicBezTo>
                  <a:pt x="6149340" y="73304"/>
                  <a:pt x="6141034" y="70409"/>
                  <a:pt x="6131128" y="70409"/>
                </a:cubicBezTo>
                <a:close/>
                <a:moveTo>
                  <a:pt x="5692978" y="70409"/>
                </a:moveTo>
                <a:cubicBezTo>
                  <a:pt x="5683986" y="70409"/>
                  <a:pt x="5676290" y="73266"/>
                  <a:pt x="5669889" y="78981"/>
                </a:cubicBezTo>
                <a:cubicBezTo>
                  <a:pt x="5663489" y="84696"/>
                  <a:pt x="5659679" y="92431"/>
                  <a:pt x="5658459" y="102184"/>
                </a:cubicBezTo>
                <a:lnTo>
                  <a:pt x="5728182" y="102184"/>
                </a:lnTo>
                <a:cubicBezTo>
                  <a:pt x="5728030" y="92583"/>
                  <a:pt x="5724601" y="84887"/>
                  <a:pt x="5717896" y="79096"/>
                </a:cubicBezTo>
                <a:cubicBezTo>
                  <a:pt x="5711190" y="73304"/>
                  <a:pt x="5702884" y="70409"/>
                  <a:pt x="5692978" y="70409"/>
                </a:cubicBezTo>
                <a:close/>
                <a:moveTo>
                  <a:pt x="3921328" y="70409"/>
                </a:moveTo>
                <a:cubicBezTo>
                  <a:pt x="3912337" y="70409"/>
                  <a:pt x="3904640" y="73266"/>
                  <a:pt x="3898239" y="78981"/>
                </a:cubicBezTo>
                <a:cubicBezTo>
                  <a:pt x="3891839" y="84696"/>
                  <a:pt x="3888029" y="92431"/>
                  <a:pt x="3886809" y="102184"/>
                </a:cubicBezTo>
                <a:lnTo>
                  <a:pt x="3956532" y="102184"/>
                </a:lnTo>
                <a:cubicBezTo>
                  <a:pt x="3956380" y="92583"/>
                  <a:pt x="3952951" y="84887"/>
                  <a:pt x="3946246" y="79096"/>
                </a:cubicBezTo>
                <a:cubicBezTo>
                  <a:pt x="3939540" y="73304"/>
                  <a:pt x="3931234" y="70409"/>
                  <a:pt x="3921328" y="70409"/>
                </a:cubicBezTo>
                <a:close/>
                <a:moveTo>
                  <a:pt x="2378278" y="70409"/>
                </a:moveTo>
                <a:cubicBezTo>
                  <a:pt x="2369286" y="70409"/>
                  <a:pt x="2361590" y="73266"/>
                  <a:pt x="2355189" y="78981"/>
                </a:cubicBezTo>
                <a:cubicBezTo>
                  <a:pt x="2348789" y="84696"/>
                  <a:pt x="2344978" y="92431"/>
                  <a:pt x="2343759" y="102184"/>
                </a:cubicBezTo>
                <a:lnTo>
                  <a:pt x="2413482" y="102184"/>
                </a:lnTo>
                <a:cubicBezTo>
                  <a:pt x="2413330" y="92583"/>
                  <a:pt x="2409901" y="84887"/>
                  <a:pt x="2403195" y="79096"/>
                </a:cubicBezTo>
                <a:cubicBezTo>
                  <a:pt x="2396490" y="73304"/>
                  <a:pt x="2388184" y="70409"/>
                  <a:pt x="2378278" y="70409"/>
                </a:cubicBezTo>
                <a:close/>
                <a:moveTo>
                  <a:pt x="1559128" y="70409"/>
                </a:moveTo>
                <a:cubicBezTo>
                  <a:pt x="1550137" y="70409"/>
                  <a:pt x="1542441" y="73266"/>
                  <a:pt x="1536040" y="78981"/>
                </a:cubicBezTo>
                <a:cubicBezTo>
                  <a:pt x="1529639" y="84696"/>
                  <a:pt x="1525829" y="92431"/>
                  <a:pt x="1524610" y="102184"/>
                </a:cubicBezTo>
                <a:lnTo>
                  <a:pt x="1594333" y="102184"/>
                </a:lnTo>
                <a:cubicBezTo>
                  <a:pt x="1594181" y="92583"/>
                  <a:pt x="1590751" y="84887"/>
                  <a:pt x="1584046" y="79096"/>
                </a:cubicBezTo>
                <a:cubicBezTo>
                  <a:pt x="1577340" y="73304"/>
                  <a:pt x="1569034" y="70409"/>
                  <a:pt x="1559128" y="70409"/>
                </a:cubicBezTo>
                <a:close/>
                <a:moveTo>
                  <a:pt x="768554" y="70409"/>
                </a:moveTo>
                <a:cubicBezTo>
                  <a:pt x="759562" y="70409"/>
                  <a:pt x="751866" y="73266"/>
                  <a:pt x="745465" y="78981"/>
                </a:cubicBezTo>
                <a:cubicBezTo>
                  <a:pt x="739064" y="84696"/>
                  <a:pt x="735254" y="92431"/>
                  <a:pt x="734035" y="102184"/>
                </a:cubicBezTo>
                <a:lnTo>
                  <a:pt x="803758" y="102184"/>
                </a:lnTo>
                <a:cubicBezTo>
                  <a:pt x="803606" y="92583"/>
                  <a:pt x="800176" y="84887"/>
                  <a:pt x="793471" y="79096"/>
                </a:cubicBezTo>
                <a:cubicBezTo>
                  <a:pt x="786765" y="73304"/>
                  <a:pt x="778459" y="70409"/>
                  <a:pt x="768554" y="70409"/>
                </a:cubicBezTo>
                <a:close/>
                <a:moveTo>
                  <a:pt x="330403" y="70409"/>
                </a:moveTo>
                <a:cubicBezTo>
                  <a:pt x="321411" y="70409"/>
                  <a:pt x="313716" y="73266"/>
                  <a:pt x="307315" y="78981"/>
                </a:cubicBezTo>
                <a:cubicBezTo>
                  <a:pt x="300914" y="84696"/>
                  <a:pt x="297104" y="92431"/>
                  <a:pt x="295885" y="102184"/>
                </a:cubicBezTo>
                <a:lnTo>
                  <a:pt x="365607" y="102184"/>
                </a:lnTo>
                <a:cubicBezTo>
                  <a:pt x="365455" y="92583"/>
                  <a:pt x="362026" y="84887"/>
                  <a:pt x="355321" y="79096"/>
                </a:cubicBezTo>
                <a:cubicBezTo>
                  <a:pt x="348615" y="73304"/>
                  <a:pt x="340309" y="70409"/>
                  <a:pt x="330403" y="70409"/>
                </a:cubicBezTo>
                <a:close/>
                <a:moveTo>
                  <a:pt x="7449693" y="50521"/>
                </a:moveTo>
                <a:lnTo>
                  <a:pt x="7475753" y="50521"/>
                </a:lnTo>
                <a:lnTo>
                  <a:pt x="7475753" y="176479"/>
                </a:lnTo>
                <a:lnTo>
                  <a:pt x="7449693" y="176479"/>
                </a:lnTo>
                <a:close/>
                <a:moveTo>
                  <a:pt x="5362575" y="50521"/>
                </a:moveTo>
                <a:lnTo>
                  <a:pt x="5388407" y="50521"/>
                </a:lnTo>
                <a:lnTo>
                  <a:pt x="5388407" y="120701"/>
                </a:lnTo>
                <a:cubicBezTo>
                  <a:pt x="5388407" y="131978"/>
                  <a:pt x="5391226" y="140627"/>
                  <a:pt x="5396865" y="146647"/>
                </a:cubicBezTo>
                <a:cubicBezTo>
                  <a:pt x="5402503" y="152667"/>
                  <a:pt x="5410200" y="155677"/>
                  <a:pt x="5419953" y="155677"/>
                </a:cubicBezTo>
                <a:cubicBezTo>
                  <a:pt x="5429707" y="155677"/>
                  <a:pt x="5437441" y="152667"/>
                  <a:pt x="5443157" y="146647"/>
                </a:cubicBezTo>
                <a:cubicBezTo>
                  <a:pt x="5448871" y="140627"/>
                  <a:pt x="5451729" y="131978"/>
                  <a:pt x="5451729" y="120701"/>
                </a:cubicBezTo>
                <a:lnTo>
                  <a:pt x="5451729" y="50521"/>
                </a:lnTo>
                <a:lnTo>
                  <a:pt x="5477789" y="50521"/>
                </a:lnTo>
                <a:lnTo>
                  <a:pt x="5477789" y="176479"/>
                </a:lnTo>
                <a:lnTo>
                  <a:pt x="5451729" y="176479"/>
                </a:lnTo>
                <a:lnTo>
                  <a:pt x="5451729" y="161620"/>
                </a:lnTo>
                <a:cubicBezTo>
                  <a:pt x="5447614" y="166802"/>
                  <a:pt x="5442242" y="170879"/>
                  <a:pt x="5435613" y="173850"/>
                </a:cubicBezTo>
                <a:cubicBezTo>
                  <a:pt x="5428983" y="176822"/>
                  <a:pt x="5421935" y="178308"/>
                  <a:pt x="5414467" y="178308"/>
                </a:cubicBezTo>
                <a:cubicBezTo>
                  <a:pt x="5404561" y="178308"/>
                  <a:pt x="5395684" y="176251"/>
                  <a:pt x="5387835" y="172136"/>
                </a:cubicBezTo>
                <a:cubicBezTo>
                  <a:pt x="5379987" y="168021"/>
                  <a:pt x="5373814" y="161925"/>
                  <a:pt x="5369319" y="153848"/>
                </a:cubicBezTo>
                <a:cubicBezTo>
                  <a:pt x="5364822" y="145771"/>
                  <a:pt x="5362575" y="136017"/>
                  <a:pt x="5362575" y="124587"/>
                </a:cubicBezTo>
                <a:close/>
                <a:moveTo>
                  <a:pt x="5129784" y="50521"/>
                </a:moveTo>
                <a:lnTo>
                  <a:pt x="5158816" y="50521"/>
                </a:lnTo>
                <a:lnTo>
                  <a:pt x="5194249" y="146533"/>
                </a:lnTo>
                <a:lnTo>
                  <a:pt x="5231053" y="50521"/>
                </a:lnTo>
                <a:lnTo>
                  <a:pt x="5258028" y="50521"/>
                </a:lnTo>
                <a:lnTo>
                  <a:pt x="5180762" y="235687"/>
                </a:lnTo>
                <a:lnTo>
                  <a:pt x="5153787" y="235687"/>
                </a:lnTo>
                <a:lnTo>
                  <a:pt x="5179390" y="174422"/>
                </a:lnTo>
                <a:close/>
                <a:moveTo>
                  <a:pt x="4639818" y="50521"/>
                </a:moveTo>
                <a:lnTo>
                  <a:pt x="4665879" y="50521"/>
                </a:lnTo>
                <a:lnTo>
                  <a:pt x="4665879" y="176479"/>
                </a:lnTo>
                <a:lnTo>
                  <a:pt x="4639818" y="176479"/>
                </a:lnTo>
                <a:close/>
                <a:moveTo>
                  <a:pt x="2268093" y="50521"/>
                </a:moveTo>
                <a:lnTo>
                  <a:pt x="2294154" y="50521"/>
                </a:lnTo>
                <a:lnTo>
                  <a:pt x="2294154" y="176479"/>
                </a:lnTo>
                <a:lnTo>
                  <a:pt x="2268093" y="176479"/>
                </a:lnTo>
                <a:close/>
                <a:moveTo>
                  <a:pt x="1357884" y="50521"/>
                </a:moveTo>
                <a:lnTo>
                  <a:pt x="1385773" y="50521"/>
                </a:lnTo>
                <a:lnTo>
                  <a:pt x="1421435" y="153162"/>
                </a:lnTo>
                <a:lnTo>
                  <a:pt x="1457097" y="50521"/>
                </a:lnTo>
                <a:lnTo>
                  <a:pt x="1484757" y="50521"/>
                </a:lnTo>
                <a:lnTo>
                  <a:pt x="1436751" y="176479"/>
                </a:lnTo>
                <a:lnTo>
                  <a:pt x="1405662" y="176479"/>
                </a:lnTo>
                <a:close/>
                <a:moveTo>
                  <a:pt x="0" y="50521"/>
                </a:moveTo>
                <a:lnTo>
                  <a:pt x="25832" y="50521"/>
                </a:lnTo>
                <a:lnTo>
                  <a:pt x="25832" y="120701"/>
                </a:lnTo>
                <a:cubicBezTo>
                  <a:pt x="25832" y="131978"/>
                  <a:pt x="28651" y="140627"/>
                  <a:pt x="34290" y="146647"/>
                </a:cubicBezTo>
                <a:cubicBezTo>
                  <a:pt x="39929" y="152667"/>
                  <a:pt x="47625" y="155677"/>
                  <a:pt x="57379" y="155677"/>
                </a:cubicBezTo>
                <a:cubicBezTo>
                  <a:pt x="67132" y="155677"/>
                  <a:pt x="74866" y="152667"/>
                  <a:pt x="80581" y="146647"/>
                </a:cubicBezTo>
                <a:cubicBezTo>
                  <a:pt x="86296" y="140627"/>
                  <a:pt x="89154" y="131978"/>
                  <a:pt x="89154" y="120701"/>
                </a:cubicBezTo>
                <a:lnTo>
                  <a:pt x="89154" y="50521"/>
                </a:lnTo>
                <a:lnTo>
                  <a:pt x="115214" y="50521"/>
                </a:lnTo>
                <a:lnTo>
                  <a:pt x="115214" y="176479"/>
                </a:lnTo>
                <a:lnTo>
                  <a:pt x="89154" y="176479"/>
                </a:lnTo>
                <a:lnTo>
                  <a:pt x="89154" y="161620"/>
                </a:lnTo>
                <a:cubicBezTo>
                  <a:pt x="85039" y="166802"/>
                  <a:pt x="79667" y="170879"/>
                  <a:pt x="73038" y="173850"/>
                </a:cubicBezTo>
                <a:cubicBezTo>
                  <a:pt x="66408" y="176822"/>
                  <a:pt x="59360" y="178308"/>
                  <a:pt x="51892" y="178308"/>
                </a:cubicBezTo>
                <a:cubicBezTo>
                  <a:pt x="41986" y="178308"/>
                  <a:pt x="33109" y="176251"/>
                  <a:pt x="25260" y="172136"/>
                </a:cubicBezTo>
                <a:cubicBezTo>
                  <a:pt x="17412" y="168021"/>
                  <a:pt x="11239" y="161925"/>
                  <a:pt x="6744" y="153848"/>
                </a:cubicBezTo>
                <a:cubicBezTo>
                  <a:pt x="2248" y="145771"/>
                  <a:pt x="0" y="136017"/>
                  <a:pt x="0" y="124587"/>
                </a:cubicBezTo>
                <a:close/>
                <a:moveTo>
                  <a:pt x="8343671" y="48463"/>
                </a:moveTo>
                <a:cubicBezTo>
                  <a:pt x="8355711" y="48463"/>
                  <a:pt x="8366606" y="51130"/>
                  <a:pt x="8376361" y="56464"/>
                </a:cubicBezTo>
                <a:cubicBezTo>
                  <a:pt x="8386115" y="61798"/>
                  <a:pt x="8393811" y="69418"/>
                  <a:pt x="8399450" y="79324"/>
                </a:cubicBezTo>
                <a:cubicBezTo>
                  <a:pt x="8405088" y="89230"/>
                  <a:pt x="8407907" y="100584"/>
                  <a:pt x="8407907" y="113386"/>
                </a:cubicBezTo>
                <a:cubicBezTo>
                  <a:pt x="8407907" y="126187"/>
                  <a:pt x="8405012" y="137541"/>
                  <a:pt x="8399221" y="147447"/>
                </a:cubicBezTo>
                <a:cubicBezTo>
                  <a:pt x="8393429" y="157353"/>
                  <a:pt x="8385543" y="165011"/>
                  <a:pt x="8375561" y="170421"/>
                </a:cubicBezTo>
                <a:cubicBezTo>
                  <a:pt x="8365579" y="175832"/>
                  <a:pt x="8354568" y="178537"/>
                  <a:pt x="8342528" y="178537"/>
                </a:cubicBezTo>
                <a:cubicBezTo>
                  <a:pt x="8330641" y="178537"/>
                  <a:pt x="8319897" y="175832"/>
                  <a:pt x="8310296" y="170421"/>
                </a:cubicBezTo>
                <a:cubicBezTo>
                  <a:pt x="8300694" y="165011"/>
                  <a:pt x="8293150" y="157391"/>
                  <a:pt x="8287664" y="147561"/>
                </a:cubicBezTo>
                <a:cubicBezTo>
                  <a:pt x="8282178" y="137732"/>
                  <a:pt x="8279434" y="126340"/>
                  <a:pt x="8279434" y="113386"/>
                </a:cubicBezTo>
                <a:cubicBezTo>
                  <a:pt x="8279434" y="100584"/>
                  <a:pt x="8282253" y="89230"/>
                  <a:pt x="8287893" y="79324"/>
                </a:cubicBezTo>
                <a:cubicBezTo>
                  <a:pt x="8293532" y="69418"/>
                  <a:pt x="8301228" y="61798"/>
                  <a:pt x="8310981" y="56464"/>
                </a:cubicBezTo>
                <a:cubicBezTo>
                  <a:pt x="8320735" y="51130"/>
                  <a:pt x="8331631" y="48463"/>
                  <a:pt x="8343671" y="48463"/>
                </a:cubicBezTo>
                <a:close/>
                <a:moveTo>
                  <a:pt x="8200796" y="48463"/>
                </a:moveTo>
                <a:cubicBezTo>
                  <a:pt x="8212836" y="48463"/>
                  <a:pt x="8223732" y="51130"/>
                  <a:pt x="8233486" y="56464"/>
                </a:cubicBezTo>
                <a:cubicBezTo>
                  <a:pt x="8243240" y="61798"/>
                  <a:pt x="8250936" y="69418"/>
                  <a:pt x="8256575" y="79324"/>
                </a:cubicBezTo>
                <a:cubicBezTo>
                  <a:pt x="8262213" y="89230"/>
                  <a:pt x="8265033" y="100584"/>
                  <a:pt x="8265033" y="113386"/>
                </a:cubicBezTo>
                <a:cubicBezTo>
                  <a:pt x="8265033" y="126187"/>
                  <a:pt x="8262137" y="137541"/>
                  <a:pt x="8256346" y="147447"/>
                </a:cubicBezTo>
                <a:cubicBezTo>
                  <a:pt x="8250555" y="157353"/>
                  <a:pt x="8242668" y="165011"/>
                  <a:pt x="8232686" y="170421"/>
                </a:cubicBezTo>
                <a:cubicBezTo>
                  <a:pt x="8222704" y="175832"/>
                  <a:pt x="8211693" y="178537"/>
                  <a:pt x="8199653" y="178537"/>
                </a:cubicBezTo>
                <a:cubicBezTo>
                  <a:pt x="8187766" y="178537"/>
                  <a:pt x="8177022" y="175832"/>
                  <a:pt x="8167421" y="170421"/>
                </a:cubicBezTo>
                <a:cubicBezTo>
                  <a:pt x="8157820" y="165011"/>
                  <a:pt x="8150275" y="157391"/>
                  <a:pt x="8144789" y="147561"/>
                </a:cubicBezTo>
                <a:cubicBezTo>
                  <a:pt x="8139303" y="137732"/>
                  <a:pt x="8136559" y="126340"/>
                  <a:pt x="8136559" y="113386"/>
                </a:cubicBezTo>
                <a:cubicBezTo>
                  <a:pt x="8136559" y="100584"/>
                  <a:pt x="8139379" y="89230"/>
                  <a:pt x="8145018" y="79324"/>
                </a:cubicBezTo>
                <a:cubicBezTo>
                  <a:pt x="8150657" y="69418"/>
                  <a:pt x="8158353" y="61798"/>
                  <a:pt x="8168106" y="56464"/>
                </a:cubicBezTo>
                <a:cubicBezTo>
                  <a:pt x="8177860" y="51130"/>
                  <a:pt x="8188756" y="48463"/>
                  <a:pt x="8200796" y="48463"/>
                </a:cubicBezTo>
                <a:close/>
                <a:moveTo>
                  <a:pt x="7951622" y="48463"/>
                </a:moveTo>
                <a:lnTo>
                  <a:pt x="7951622" y="75438"/>
                </a:lnTo>
                <a:lnTo>
                  <a:pt x="7944993" y="75438"/>
                </a:lnTo>
                <a:cubicBezTo>
                  <a:pt x="7934782" y="75438"/>
                  <a:pt x="7927048" y="78029"/>
                  <a:pt x="7921790" y="83210"/>
                </a:cubicBezTo>
                <a:cubicBezTo>
                  <a:pt x="7916532" y="88392"/>
                  <a:pt x="7913903" y="97384"/>
                  <a:pt x="7913903" y="110185"/>
                </a:cubicBezTo>
                <a:lnTo>
                  <a:pt x="7913903" y="176479"/>
                </a:lnTo>
                <a:lnTo>
                  <a:pt x="7887843" y="176479"/>
                </a:lnTo>
                <a:lnTo>
                  <a:pt x="7887843" y="50521"/>
                </a:lnTo>
                <a:lnTo>
                  <a:pt x="7913903" y="50521"/>
                </a:lnTo>
                <a:lnTo>
                  <a:pt x="7913903" y="68809"/>
                </a:lnTo>
                <a:cubicBezTo>
                  <a:pt x="7917713" y="62408"/>
                  <a:pt x="7922780" y="57417"/>
                  <a:pt x="7929105" y="53835"/>
                </a:cubicBezTo>
                <a:cubicBezTo>
                  <a:pt x="7935430" y="50254"/>
                  <a:pt x="7942936" y="48463"/>
                  <a:pt x="7951622" y="48463"/>
                </a:cubicBezTo>
                <a:close/>
                <a:moveTo>
                  <a:pt x="7799146" y="48463"/>
                </a:moveTo>
                <a:cubicBezTo>
                  <a:pt x="7811033" y="48463"/>
                  <a:pt x="7821625" y="51054"/>
                  <a:pt x="7830922" y="56236"/>
                </a:cubicBezTo>
                <a:cubicBezTo>
                  <a:pt x="7840218" y="61417"/>
                  <a:pt x="7847457" y="68694"/>
                  <a:pt x="7852638" y="78067"/>
                </a:cubicBezTo>
                <a:cubicBezTo>
                  <a:pt x="7857820" y="87440"/>
                  <a:pt x="7860411" y="98222"/>
                  <a:pt x="7860411" y="110414"/>
                </a:cubicBezTo>
                <a:cubicBezTo>
                  <a:pt x="7860411" y="115138"/>
                  <a:pt x="7860106" y="119405"/>
                  <a:pt x="7859497" y="123215"/>
                </a:cubicBezTo>
                <a:lnTo>
                  <a:pt x="7763256" y="123215"/>
                </a:lnTo>
                <a:cubicBezTo>
                  <a:pt x="7764018" y="133274"/>
                  <a:pt x="7767752" y="141351"/>
                  <a:pt x="7774457" y="147447"/>
                </a:cubicBezTo>
                <a:cubicBezTo>
                  <a:pt x="7781163" y="153543"/>
                  <a:pt x="7789392" y="156591"/>
                  <a:pt x="7799146" y="156591"/>
                </a:cubicBezTo>
                <a:cubicBezTo>
                  <a:pt x="7813166" y="156591"/>
                  <a:pt x="7823073" y="150724"/>
                  <a:pt x="7828864" y="138989"/>
                </a:cubicBezTo>
                <a:lnTo>
                  <a:pt x="7856982" y="138989"/>
                </a:lnTo>
                <a:cubicBezTo>
                  <a:pt x="7853172" y="150571"/>
                  <a:pt x="7846275" y="160058"/>
                  <a:pt x="7836293" y="167450"/>
                </a:cubicBezTo>
                <a:cubicBezTo>
                  <a:pt x="7826311" y="174841"/>
                  <a:pt x="7813929" y="178537"/>
                  <a:pt x="7799146" y="178537"/>
                </a:cubicBezTo>
                <a:cubicBezTo>
                  <a:pt x="7787106" y="178537"/>
                  <a:pt x="7776324" y="175832"/>
                  <a:pt x="7766799" y="170421"/>
                </a:cubicBezTo>
                <a:cubicBezTo>
                  <a:pt x="7757274" y="165011"/>
                  <a:pt x="7749806" y="157391"/>
                  <a:pt x="7744396" y="147561"/>
                </a:cubicBezTo>
                <a:cubicBezTo>
                  <a:pt x="7738986" y="137732"/>
                  <a:pt x="7736281" y="126340"/>
                  <a:pt x="7736281" y="113386"/>
                </a:cubicBezTo>
                <a:cubicBezTo>
                  <a:pt x="7736281" y="100432"/>
                  <a:pt x="7738910" y="89040"/>
                  <a:pt x="7744168" y="79210"/>
                </a:cubicBezTo>
                <a:cubicBezTo>
                  <a:pt x="7749426" y="69380"/>
                  <a:pt x="7756817" y="61798"/>
                  <a:pt x="7766342" y="56464"/>
                </a:cubicBezTo>
                <a:cubicBezTo>
                  <a:pt x="7775867" y="51130"/>
                  <a:pt x="7786802" y="48463"/>
                  <a:pt x="7799146" y="48463"/>
                </a:cubicBezTo>
                <a:close/>
                <a:moveTo>
                  <a:pt x="7570393" y="48463"/>
                </a:moveTo>
                <a:cubicBezTo>
                  <a:pt x="7580300" y="48463"/>
                  <a:pt x="7589177" y="50521"/>
                  <a:pt x="7597026" y="54635"/>
                </a:cubicBezTo>
                <a:cubicBezTo>
                  <a:pt x="7604874" y="58750"/>
                  <a:pt x="7611008" y="64846"/>
                  <a:pt x="7615428" y="72923"/>
                </a:cubicBezTo>
                <a:cubicBezTo>
                  <a:pt x="7619847" y="81001"/>
                  <a:pt x="7622057" y="90754"/>
                  <a:pt x="7622057" y="102184"/>
                </a:cubicBezTo>
                <a:lnTo>
                  <a:pt x="7622057" y="176479"/>
                </a:lnTo>
                <a:lnTo>
                  <a:pt x="7596225" y="176479"/>
                </a:lnTo>
                <a:lnTo>
                  <a:pt x="7596225" y="106070"/>
                </a:lnTo>
                <a:cubicBezTo>
                  <a:pt x="7596225" y="94793"/>
                  <a:pt x="7593406" y="86144"/>
                  <a:pt x="7587767" y="80124"/>
                </a:cubicBezTo>
                <a:cubicBezTo>
                  <a:pt x="7582128" y="74105"/>
                  <a:pt x="7574432" y="71095"/>
                  <a:pt x="7564679" y="71095"/>
                </a:cubicBezTo>
                <a:cubicBezTo>
                  <a:pt x="7554925" y="71095"/>
                  <a:pt x="7547191" y="74105"/>
                  <a:pt x="7541475" y="80124"/>
                </a:cubicBezTo>
                <a:cubicBezTo>
                  <a:pt x="7535761" y="86144"/>
                  <a:pt x="7532903" y="94793"/>
                  <a:pt x="7532903" y="106070"/>
                </a:cubicBezTo>
                <a:lnTo>
                  <a:pt x="7532903" y="176479"/>
                </a:lnTo>
                <a:lnTo>
                  <a:pt x="7506843" y="176479"/>
                </a:lnTo>
                <a:lnTo>
                  <a:pt x="7506843" y="50521"/>
                </a:lnTo>
                <a:lnTo>
                  <a:pt x="7532903" y="50521"/>
                </a:lnTo>
                <a:lnTo>
                  <a:pt x="7532903" y="64922"/>
                </a:lnTo>
                <a:cubicBezTo>
                  <a:pt x="7537170" y="59741"/>
                  <a:pt x="7542618" y="55702"/>
                  <a:pt x="7549248" y="52807"/>
                </a:cubicBezTo>
                <a:cubicBezTo>
                  <a:pt x="7555877" y="49911"/>
                  <a:pt x="7562926" y="48463"/>
                  <a:pt x="7570393" y="48463"/>
                </a:cubicBezTo>
                <a:close/>
                <a:moveTo>
                  <a:pt x="7348042" y="48463"/>
                </a:moveTo>
                <a:cubicBezTo>
                  <a:pt x="7357948" y="48463"/>
                  <a:pt x="7366597" y="50406"/>
                  <a:pt x="7373988" y="54293"/>
                </a:cubicBezTo>
                <a:cubicBezTo>
                  <a:pt x="7381379" y="58179"/>
                  <a:pt x="7387285" y="63017"/>
                  <a:pt x="7391704" y="68809"/>
                </a:cubicBezTo>
                <a:lnTo>
                  <a:pt x="7391704" y="50521"/>
                </a:lnTo>
                <a:lnTo>
                  <a:pt x="7417993" y="50521"/>
                </a:lnTo>
                <a:lnTo>
                  <a:pt x="7417993" y="176479"/>
                </a:lnTo>
                <a:lnTo>
                  <a:pt x="7391704" y="176479"/>
                </a:lnTo>
                <a:lnTo>
                  <a:pt x="7391704" y="157734"/>
                </a:lnTo>
                <a:cubicBezTo>
                  <a:pt x="7387285" y="163678"/>
                  <a:pt x="7381265" y="168631"/>
                  <a:pt x="7373645" y="172593"/>
                </a:cubicBezTo>
                <a:cubicBezTo>
                  <a:pt x="7366025" y="176555"/>
                  <a:pt x="7357338" y="178537"/>
                  <a:pt x="7347585" y="178537"/>
                </a:cubicBezTo>
                <a:cubicBezTo>
                  <a:pt x="7336764" y="178537"/>
                  <a:pt x="7326858" y="175755"/>
                  <a:pt x="7317867" y="170193"/>
                </a:cubicBezTo>
                <a:cubicBezTo>
                  <a:pt x="7308875" y="164630"/>
                  <a:pt x="7301751" y="156858"/>
                  <a:pt x="7296493" y="146876"/>
                </a:cubicBezTo>
                <a:cubicBezTo>
                  <a:pt x="7291235" y="136893"/>
                  <a:pt x="7288606" y="125578"/>
                  <a:pt x="7288606" y="112928"/>
                </a:cubicBezTo>
                <a:cubicBezTo>
                  <a:pt x="7288606" y="100279"/>
                  <a:pt x="7291235" y="89078"/>
                  <a:pt x="7296493" y="79324"/>
                </a:cubicBezTo>
                <a:cubicBezTo>
                  <a:pt x="7301751" y="69571"/>
                  <a:pt x="7308913" y="61989"/>
                  <a:pt x="7317981" y="56579"/>
                </a:cubicBezTo>
                <a:cubicBezTo>
                  <a:pt x="7327049" y="51168"/>
                  <a:pt x="7337069" y="48463"/>
                  <a:pt x="7348042" y="48463"/>
                </a:cubicBezTo>
                <a:close/>
                <a:moveTo>
                  <a:pt x="7214845" y="48463"/>
                </a:moveTo>
                <a:cubicBezTo>
                  <a:pt x="7225817" y="48463"/>
                  <a:pt x="7235837" y="51168"/>
                  <a:pt x="7244905" y="56579"/>
                </a:cubicBezTo>
                <a:cubicBezTo>
                  <a:pt x="7253973" y="61989"/>
                  <a:pt x="7261098" y="69571"/>
                  <a:pt x="7266279" y="79324"/>
                </a:cubicBezTo>
                <a:cubicBezTo>
                  <a:pt x="7271461" y="89078"/>
                  <a:pt x="7274052" y="100279"/>
                  <a:pt x="7274052" y="112928"/>
                </a:cubicBezTo>
                <a:cubicBezTo>
                  <a:pt x="7274052" y="125578"/>
                  <a:pt x="7271461" y="136893"/>
                  <a:pt x="7266279" y="146876"/>
                </a:cubicBezTo>
                <a:cubicBezTo>
                  <a:pt x="7261098" y="156858"/>
                  <a:pt x="7253973" y="164630"/>
                  <a:pt x="7244905" y="170193"/>
                </a:cubicBezTo>
                <a:cubicBezTo>
                  <a:pt x="7235837" y="175755"/>
                  <a:pt x="7225817" y="178537"/>
                  <a:pt x="7214845" y="178537"/>
                </a:cubicBezTo>
                <a:cubicBezTo>
                  <a:pt x="7205243" y="178537"/>
                  <a:pt x="7196709" y="176594"/>
                  <a:pt x="7189241" y="172707"/>
                </a:cubicBezTo>
                <a:cubicBezTo>
                  <a:pt x="7181774" y="168821"/>
                  <a:pt x="7175677" y="163982"/>
                  <a:pt x="7170953" y="158191"/>
                </a:cubicBezTo>
                <a:lnTo>
                  <a:pt x="7170953" y="236372"/>
                </a:lnTo>
                <a:lnTo>
                  <a:pt x="7144893" y="236372"/>
                </a:lnTo>
                <a:lnTo>
                  <a:pt x="7144893" y="50521"/>
                </a:lnTo>
                <a:lnTo>
                  <a:pt x="7170953" y="50521"/>
                </a:lnTo>
                <a:lnTo>
                  <a:pt x="7170953" y="69037"/>
                </a:lnTo>
                <a:cubicBezTo>
                  <a:pt x="7175373" y="63246"/>
                  <a:pt x="7181393" y="58369"/>
                  <a:pt x="7189013" y="54407"/>
                </a:cubicBezTo>
                <a:cubicBezTo>
                  <a:pt x="7196633" y="50444"/>
                  <a:pt x="7205243" y="48463"/>
                  <a:pt x="7214845" y="48463"/>
                </a:cubicBezTo>
                <a:close/>
                <a:moveTo>
                  <a:pt x="6871792" y="48463"/>
                </a:moveTo>
                <a:cubicBezTo>
                  <a:pt x="6881698" y="48463"/>
                  <a:pt x="6890346" y="50406"/>
                  <a:pt x="6897738" y="54293"/>
                </a:cubicBezTo>
                <a:cubicBezTo>
                  <a:pt x="6905130" y="58179"/>
                  <a:pt x="6911035" y="63017"/>
                  <a:pt x="6915454" y="68809"/>
                </a:cubicBezTo>
                <a:lnTo>
                  <a:pt x="6915454" y="50521"/>
                </a:lnTo>
                <a:lnTo>
                  <a:pt x="6941743" y="50521"/>
                </a:lnTo>
                <a:lnTo>
                  <a:pt x="6941743" y="176479"/>
                </a:lnTo>
                <a:lnTo>
                  <a:pt x="6915454" y="176479"/>
                </a:lnTo>
                <a:lnTo>
                  <a:pt x="6915454" y="157734"/>
                </a:lnTo>
                <a:cubicBezTo>
                  <a:pt x="6911035" y="163678"/>
                  <a:pt x="6905016" y="168631"/>
                  <a:pt x="6897395" y="172593"/>
                </a:cubicBezTo>
                <a:cubicBezTo>
                  <a:pt x="6889775" y="176555"/>
                  <a:pt x="6881088" y="178537"/>
                  <a:pt x="6871334" y="178537"/>
                </a:cubicBezTo>
                <a:cubicBezTo>
                  <a:pt x="6860514" y="178537"/>
                  <a:pt x="6850608" y="175755"/>
                  <a:pt x="6841616" y="170193"/>
                </a:cubicBezTo>
                <a:cubicBezTo>
                  <a:pt x="6832625" y="164630"/>
                  <a:pt x="6825500" y="156858"/>
                  <a:pt x="6820242" y="146876"/>
                </a:cubicBezTo>
                <a:cubicBezTo>
                  <a:pt x="6814985" y="136893"/>
                  <a:pt x="6812356" y="125578"/>
                  <a:pt x="6812356" y="112928"/>
                </a:cubicBezTo>
                <a:cubicBezTo>
                  <a:pt x="6812356" y="100279"/>
                  <a:pt x="6814985" y="89078"/>
                  <a:pt x="6820242" y="79324"/>
                </a:cubicBezTo>
                <a:cubicBezTo>
                  <a:pt x="6825500" y="69571"/>
                  <a:pt x="6832664" y="61989"/>
                  <a:pt x="6841731" y="56579"/>
                </a:cubicBezTo>
                <a:cubicBezTo>
                  <a:pt x="6850799" y="51168"/>
                  <a:pt x="6860820" y="48463"/>
                  <a:pt x="6871792" y="48463"/>
                </a:cubicBezTo>
                <a:close/>
                <a:moveTo>
                  <a:pt x="6646240" y="48463"/>
                </a:moveTo>
                <a:cubicBezTo>
                  <a:pt x="6656298" y="48463"/>
                  <a:pt x="6665290" y="50597"/>
                  <a:pt x="6673215" y="54864"/>
                </a:cubicBezTo>
                <a:cubicBezTo>
                  <a:pt x="6681140" y="59131"/>
                  <a:pt x="6687236" y="65303"/>
                  <a:pt x="6691503" y="73381"/>
                </a:cubicBezTo>
                <a:cubicBezTo>
                  <a:pt x="6695312" y="65761"/>
                  <a:pt x="6701256" y="59703"/>
                  <a:pt x="6709334" y="55207"/>
                </a:cubicBezTo>
                <a:cubicBezTo>
                  <a:pt x="6717411" y="50711"/>
                  <a:pt x="6726098" y="48463"/>
                  <a:pt x="6735394" y="48463"/>
                </a:cubicBezTo>
                <a:cubicBezTo>
                  <a:pt x="6745300" y="48463"/>
                  <a:pt x="6754177" y="50521"/>
                  <a:pt x="6762026" y="54635"/>
                </a:cubicBezTo>
                <a:cubicBezTo>
                  <a:pt x="6769875" y="58750"/>
                  <a:pt x="6776046" y="64846"/>
                  <a:pt x="6780542" y="72923"/>
                </a:cubicBezTo>
                <a:cubicBezTo>
                  <a:pt x="6785038" y="81001"/>
                  <a:pt x="6787286" y="90754"/>
                  <a:pt x="6787286" y="102184"/>
                </a:cubicBezTo>
                <a:lnTo>
                  <a:pt x="6787286" y="176479"/>
                </a:lnTo>
                <a:lnTo>
                  <a:pt x="6761454" y="176479"/>
                </a:lnTo>
                <a:lnTo>
                  <a:pt x="6761454" y="106070"/>
                </a:lnTo>
                <a:cubicBezTo>
                  <a:pt x="6761454" y="94793"/>
                  <a:pt x="6758635" y="86144"/>
                  <a:pt x="6752996" y="80124"/>
                </a:cubicBezTo>
                <a:cubicBezTo>
                  <a:pt x="6747358" y="74105"/>
                  <a:pt x="6739661" y="71095"/>
                  <a:pt x="6729908" y="71095"/>
                </a:cubicBezTo>
                <a:cubicBezTo>
                  <a:pt x="6720154" y="71095"/>
                  <a:pt x="6712420" y="74105"/>
                  <a:pt x="6706705" y="80124"/>
                </a:cubicBezTo>
                <a:cubicBezTo>
                  <a:pt x="6700990" y="86144"/>
                  <a:pt x="6698132" y="94793"/>
                  <a:pt x="6698132" y="106070"/>
                </a:cubicBezTo>
                <a:lnTo>
                  <a:pt x="6698132" y="176479"/>
                </a:lnTo>
                <a:lnTo>
                  <a:pt x="6672300" y="176479"/>
                </a:lnTo>
                <a:lnTo>
                  <a:pt x="6672300" y="106070"/>
                </a:lnTo>
                <a:cubicBezTo>
                  <a:pt x="6672300" y="94793"/>
                  <a:pt x="6669481" y="86144"/>
                  <a:pt x="6663842" y="80124"/>
                </a:cubicBezTo>
                <a:cubicBezTo>
                  <a:pt x="6658204" y="74105"/>
                  <a:pt x="6650507" y="71095"/>
                  <a:pt x="6640754" y="71095"/>
                </a:cubicBezTo>
                <a:cubicBezTo>
                  <a:pt x="6631000" y="71095"/>
                  <a:pt x="6623266" y="74105"/>
                  <a:pt x="6617550" y="80124"/>
                </a:cubicBezTo>
                <a:cubicBezTo>
                  <a:pt x="6611836" y="86144"/>
                  <a:pt x="6608978" y="94793"/>
                  <a:pt x="6608978" y="106070"/>
                </a:cubicBezTo>
                <a:lnTo>
                  <a:pt x="6608978" y="176479"/>
                </a:lnTo>
                <a:lnTo>
                  <a:pt x="6582918" y="176479"/>
                </a:lnTo>
                <a:lnTo>
                  <a:pt x="6582918" y="50521"/>
                </a:lnTo>
                <a:lnTo>
                  <a:pt x="6608978" y="50521"/>
                </a:lnTo>
                <a:lnTo>
                  <a:pt x="6608978" y="64922"/>
                </a:lnTo>
                <a:cubicBezTo>
                  <a:pt x="6613246" y="59741"/>
                  <a:pt x="6618656" y="55702"/>
                  <a:pt x="6625208" y="52807"/>
                </a:cubicBezTo>
                <a:cubicBezTo>
                  <a:pt x="6631762" y="49911"/>
                  <a:pt x="6638772" y="48463"/>
                  <a:pt x="6646240" y="48463"/>
                </a:cubicBezTo>
                <a:close/>
                <a:moveTo>
                  <a:pt x="6560972" y="48463"/>
                </a:moveTo>
                <a:lnTo>
                  <a:pt x="6560972" y="75438"/>
                </a:lnTo>
                <a:lnTo>
                  <a:pt x="6554342" y="75438"/>
                </a:lnTo>
                <a:cubicBezTo>
                  <a:pt x="6544132" y="75438"/>
                  <a:pt x="6536397" y="78029"/>
                  <a:pt x="6531140" y="83210"/>
                </a:cubicBezTo>
                <a:cubicBezTo>
                  <a:pt x="6525882" y="88392"/>
                  <a:pt x="6523254" y="97384"/>
                  <a:pt x="6523254" y="110185"/>
                </a:cubicBezTo>
                <a:lnTo>
                  <a:pt x="6523254" y="176479"/>
                </a:lnTo>
                <a:lnTo>
                  <a:pt x="6497193" y="176479"/>
                </a:lnTo>
                <a:lnTo>
                  <a:pt x="6497193" y="50521"/>
                </a:lnTo>
                <a:lnTo>
                  <a:pt x="6523254" y="50521"/>
                </a:lnTo>
                <a:lnTo>
                  <a:pt x="6523254" y="68809"/>
                </a:lnTo>
                <a:cubicBezTo>
                  <a:pt x="6527063" y="62408"/>
                  <a:pt x="6532130" y="57417"/>
                  <a:pt x="6538454" y="53835"/>
                </a:cubicBezTo>
                <a:cubicBezTo>
                  <a:pt x="6544780" y="50254"/>
                  <a:pt x="6552285" y="48463"/>
                  <a:pt x="6560972" y="48463"/>
                </a:cubicBezTo>
                <a:close/>
                <a:moveTo>
                  <a:pt x="6410096" y="48463"/>
                </a:moveTo>
                <a:cubicBezTo>
                  <a:pt x="6422136" y="48463"/>
                  <a:pt x="6433033" y="51130"/>
                  <a:pt x="6442786" y="56464"/>
                </a:cubicBezTo>
                <a:cubicBezTo>
                  <a:pt x="6452540" y="61798"/>
                  <a:pt x="6460236" y="69418"/>
                  <a:pt x="6465874" y="79324"/>
                </a:cubicBezTo>
                <a:cubicBezTo>
                  <a:pt x="6471513" y="89230"/>
                  <a:pt x="6474333" y="100584"/>
                  <a:pt x="6474333" y="113386"/>
                </a:cubicBezTo>
                <a:cubicBezTo>
                  <a:pt x="6474333" y="126187"/>
                  <a:pt x="6471437" y="137541"/>
                  <a:pt x="6465646" y="147447"/>
                </a:cubicBezTo>
                <a:cubicBezTo>
                  <a:pt x="6459854" y="157353"/>
                  <a:pt x="6451968" y="165011"/>
                  <a:pt x="6441986" y="170421"/>
                </a:cubicBezTo>
                <a:cubicBezTo>
                  <a:pt x="6432004" y="175832"/>
                  <a:pt x="6420993" y="178537"/>
                  <a:pt x="6408954" y="178537"/>
                </a:cubicBezTo>
                <a:cubicBezTo>
                  <a:pt x="6397066" y="178537"/>
                  <a:pt x="6386322" y="175832"/>
                  <a:pt x="6376721" y="170421"/>
                </a:cubicBezTo>
                <a:cubicBezTo>
                  <a:pt x="6367119" y="165011"/>
                  <a:pt x="6359576" y="157391"/>
                  <a:pt x="6354089" y="147561"/>
                </a:cubicBezTo>
                <a:cubicBezTo>
                  <a:pt x="6348603" y="137732"/>
                  <a:pt x="6345860" y="126340"/>
                  <a:pt x="6345860" y="113386"/>
                </a:cubicBezTo>
                <a:cubicBezTo>
                  <a:pt x="6345860" y="100584"/>
                  <a:pt x="6348679" y="89230"/>
                  <a:pt x="6354318" y="79324"/>
                </a:cubicBezTo>
                <a:cubicBezTo>
                  <a:pt x="6359957" y="69418"/>
                  <a:pt x="6367653" y="61798"/>
                  <a:pt x="6377407" y="56464"/>
                </a:cubicBezTo>
                <a:cubicBezTo>
                  <a:pt x="6387160" y="51130"/>
                  <a:pt x="6398057" y="48463"/>
                  <a:pt x="6410096" y="48463"/>
                </a:cubicBezTo>
                <a:close/>
                <a:moveTo>
                  <a:pt x="6132271" y="48463"/>
                </a:moveTo>
                <a:cubicBezTo>
                  <a:pt x="6144158" y="48463"/>
                  <a:pt x="6154750" y="51054"/>
                  <a:pt x="6164046" y="56236"/>
                </a:cubicBezTo>
                <a:cubicBezTo>
                  <a:pt x="6173343" y="61417"/>
                  <a:pt x="6180582" y="68694"/>
                  <a:pt x="6185763" y="78067"/>
                </a:cubicBezTo>
                <a:cubicBezTo>
                  <a:pt x="6190945" y="87440"/>
                  <a:pt x="6193536" y="98222"/>
                  <a:pt x="6193536" y="110414"/>
                </a:cubicBezTo>
                <a:cubicBezTo>
                  <a:pt x="6193536" y="115138"/>
                  <a:pt x="6193231" y="119405"/>
                  <a:pt x="6192621" y="123215"/>
                </a:cubicBezTo>
                <a:lnTo>
                  <a:pt x="6096381" y="123215"/>
                </a:lnTo>
                <a:cubicBezTo>
                  <a:pt x="6097143" y="133274"/>
                  <a:pt x="6100877" y="141351"/>
                  <a:pt x="6107582" y="147447"/>
                </a:cubicBezTo>
                <a:cubicBezTo>
                  <a:pt x="6114288" y="153543"/>
                  <a:pt x="6122518" y="156591"/>
                  <a:pt x="6132271" y="156591"/>
                </a:cubicBezTo>
                <a:cubicBezTo>
                  <a:pt x="6146292" y="156591"/>
                  <a:pt x="6156198" y="150724"/>
                  <a:pt x="6161989" y="138989"/>
                </a:cubicBezTo>
                <a:lnTo>
                  <a:pt x="6190107" y="138989"/>
                </a:lnTo>
                <a:cubicBezTo>
                  <a:pt x="6186297" y="150571"/>
                  <a:pt x="6179401" y="160058"/>
                  <a:pt x="6169418" y="167450"/>
                </a:cubicBezTo>
                <a:cubicBezTo>
                  <a:pt x="6159436" y="174841"/>
                  <a:pt x="6147054" y="178537"/>
                  <a:pt x="6132271" y="178537"/>
                </a:cubicBezTo>
                <a:cubicBezTo>
                  <a:pt x="6120232" y="178537"/>
                  <a:pt x="6109449" y="175832"/>
                  <a:pt x="6099924" y="170421"/>
                </a:cubicBezTo>
                <a:cubicBezTo>
                  <a:pt x="6090399" y="165011"/>
                  <a:pt x="6082932" y="157391"/>
                  <a:pt x="6077521" y="147561"/>
                </a:cubicBezTo>
                <a:cubicBezTo>
                  <a:pt x="6072111" y="137732"/>
                  <a:pt x="6069406" y="126340"/>
                  <a:pt x="6069406" y="113386"/>
                </a:cubicBezTo>
                <a:cubicBezTo>
                  <a:pt x="6069406" y="100432"/>
                  <a:pt x="6072035" y="89040"/>
                  <a:pt x="6077292" y="79210"/>
                </a:cubicBezTo>
                <a:cubicBezTo>
                  <a:pt x="6082550" y="69380"/>
                  <a:pt x="6089942" y="61798"/>
                  <a:pt x="6099467" y="56464"/>
                </a:cubicBezTo>
                <a:cubicBezTo>
                  <a:pt x="6108992" y="51130"/>
                  <a:pt x="6119926" y="48463"/>
                  <a:pt x="6132271" y="48463"/>
                </a:cubicBezTo>
                <a:close/>
                <a:moveTo>
                  <a:pt x="5694121" y="48463"/>
                </a:moveTo>
                <a:cubicBezTo>
                  <a:pt x="5706008" y="48463"/>
                  <a:pt x="5716600" y="51054"/>
                  <a:pt x="5725896" y="56236"/>
                </a:cubicBezTo>
                <a:cubicBezTo>
                  <a:pt x="5735193" y="61417"/>
                  <a:pt x="5742432" y="68694"/>
                  <a:pt x="5747614" y="78067"/>
                </a:cubicBezTo>
                <a:cubicBezTo>
                  <a:pt x="5752795" y="87440"/>
                  <a:pt x="5755386" y="98222"/>
                  <a:pt x="5755386" y="110414"/>
                </a:cubicBezTo>
                <a:cubicBezTo>
                  <a:pt x="5755386" y="115138"/>
                  <a:pt x="5755081" y="119405"/>
                  <a:pt x="5754471" y="123215"/>
                </a:cubicBezTo>
                <a:lnTo>
                  <a:pt x="5658231" y="123215"/>
                </a:lnTo>
                <a:cubicBezTo>
                  <a:pt x="5658993" y="133274"/>
                  <a:pt x="5662726" y="141351"/>
                  <a:pt x="5669432" y="147447"/>
                </a:cubicBezTo>
                <a:cubicBezTo>
                  <a:pt x="5676138" y="153543"/>
                  <a:pt x="5684368" y="156591"/>
                  <a:pt x="5694121" y="156591"/>
                </a:cubicBezTo>
                <a:cubicBezTo>
                  <a:pt x="5708142" y="156591"/>
                  <a:pt x="5718047" y="150724"/>
                  <a:pt x="5723839" y="138989"/>
                </a:cubicBezTo>
                <a:lnTo>
                  <a:pt x="5751957" y="138989"/>
                </a:lnTo>
                <a:cubicBezTo>
                  <a:pt x="5748147" y="150571"/>
                  <a:pt x="5741251" y="160058"/>
                  <a:pt x="5731269" y="167450"/>
                </a:cubicBezTo>
                <a:cubicBezTo>
                  <a:pt x="5721287" y="174841"/>
                  <a:pt x="5708904" y="178537"/>
                  <a:pt x="5694121" y="178537"/>
                </a:cubicBezTo>
                <a:cubicBezTo>
                  <a:pt x="5682082" y="178537"/>
                  <a:pt x="5671299" y="175832"/>
                  <a:pt x="5661774" y="170421"/>
                </a:cubicBezTo>
                <a:cubicBezTo>
                  <a:pt x="5652249" y="165011"/>
                  <a:pt x="5644782" y="157391"/>
                  <a:pt x="5639371" y="147561"/>
                </a:cubicBezTo>
                <a:cubicBezTo>
                  <a:pt x="5633961" y="137732"/>
                  <a:pt x="5631256" y="126340"/>
                  <a:pt x="5631256" y="113386"/>
                </a:cubicBezTo>
                <a:cubicBezTo>
                  <a:pt x="5631256" y="100432"/>
                  <a:pt x="5633885" y="89040"/>
                  <a:pt x="5639143" y="79210"/>
                </a:cubicBezTo>
                <a:cubicBezTo>
                  <a:pt x="5644401" y="69380"/>
                  <a:pt x="5651792" y="61798"/>
                  <a:pt x="5661317" y="56464"/>
                </a:cubicBezTo>
                <a:cubicBezTo>
                  <a:pt x="5670842" y="51130"/>
                  <a:pt x="5681776" y="48463"/>
                  <a:pt x="5694121" y="48463"/>
                </a:cubicBezTo>
                <a:close/>
                <a:moveTo>
                  <a:pt x="5559780" y="48463"/>
                </a:moveTo>
                <a:cubicBezTo>
                  <a:pt x="5574106" y="48463"/>
                  <a:pt x="5585650" y="52083"/>
                  <a:pt x="5594414" y="59322"/>
                </a:cubicBezTo>
                <a:cubicBezTo>
                  <a:pt x="5603176" y="66561"/>
                  <a:pt x="5607862" y="76429"/>
                  <a:pt x="5608472" y="88925"/>
                </a:cubicBezTo>
                <a:lnTo>
                  <a:pt x="5582412" y="88925"/>
                </a:lnTo>
                <a:cubicBezTo>
                  <a:pt x="5581955" y="83287"/>
                  <a:pt x="5579669" y="78791"/>
                  <a:pt x="5575554" y="75438"/>
                </a:cubicBezTo>
                <a:cubicBezTo>
                  <a:pt x="5571439" y="72085"/>
                  <a:pt x="5565876" y="70409"/>
                  <a:pt x="5558866" y="70409"/>
                </a:cubicBezTo>
                <a:cubicBezTo>
                  <a:pt x="5552008" y="70409"/>
                  <a:pt x="5546750" y="71704"/>
                  <a:pt x="5543093" y="74295"/>
                </a:cubicBezTo>
                <a:cubicBezTo>
                  <a:pt x="5539435" y="76886"/>
                  <a:pt x="5537607" y="80315"/>
                  <a:pt x="5537607" y="84582"/>
                </a:cubicBezTo>
                <a:cubicBezTo>
                  <a:pt x="5537607" y="87935"/>
                  <a:pt x="5538825" y="90754"/>
                  <a:pt x="5541264" y="93040"/>
                </a:cubicBezTo>
                <a:cubicBezTo>
                  <a:pt x="5543702" y="95326"/>
                  <a:pt x="5546674" y="97117"/>
                  <a:pt x="5550179" y="98412"/>
                </a:cubicBezTo>
                <a:cubicBezTo>
                  <a:pt x="5553684" y="99708"/>
                  <a:pt x="5558866" y="101346"/>
                  <a:pt x="5565724" y="103327"/>
                </a:cubicBezTo>
                <a:cubicBezTo>
                  <a:pt x="5574868" y="105766"/>
                  <a:pt x="5582374" y="108242"/>
                  <a:pt x="5588241" y="110757"/>
                </a:cubicBezTo>
                <a:cubicBezTo>
                  <a:pt x="5594108" y="113271"/>
                  <a:pt x="5599176" y="116967"/>
                  <a:pt x="5603443" y="121844"/>
                </a:cubicBezTo>
                <a:cubicBezTo>
                  <a:pt x="5607710" y="126721"/>
                  <a:pt x="5609920" y="133198"/>
                  <a:pt x="5610073" y="141275"/>
                </a:cubicBezTo>
                <a:cubicBezTo>
                  <a:pt x="5610073" y="148438"/>
                  <a:pt x="5608091" y="154838"/>
                  <a:pt x="5604129" y="160477"/>
                </a:cubicBezTo>
                <a:cubicBezTo>
                  <a:pt x="5600166" y="166116"/>
                  <a:pt x="5594566" y="170536"/>
                  <a:pt x="5587327" y="173736"/>
                </a:cubicBezTo>
                <a:cubicBezTo>
                  <a:pt x="5580088" y="176936"/>
                  <a:pt x="5571591" y="178537"/>
                  <a:pt x="5561838" y="178537"/>
                </a:cubicBezTo>
                <a:cubicBezTo>
                  <a:pt x="5551932" y="178537"/>
                  <a:pt x="5543055" y="176746"/>
                  <a:pt x="5535206" y="173165"/>
                </a:cubicBezTo>
                <a:cubicBezTo>
                  <a:pt x="5527357" y="169583"/>
                  <a:pt x="5521147" y="164706"/>
                  <a:pt x="5516575" y="158534"/>
                </a:cubicBezTo>
                <a:cubicBezTo>
                  <a:pt x="5512003" y="152362"/>
                  <a:pt x="5509565" y="145466"/>
                  <a:pt x="5509260" y="137846"/>
                </a:cubicBezTo>
                <a:lnTo>
                  <a:pt x="5536235" y="137846"/>
                </a:lnTo>
                <a:cubicBezTo>
                  <a:pt x="5536692" y="143180"/>
                  <a:pt x="5539244" y="147638"/>
                  <a:pt x="5543893" y="151219"/>
                </a:cubicBezTo>
                <a:cubicBezTo>
                  <a:pt x="5548541" y="154800"/>
                  <a:pt x="5554370" y="156591"/>
                  <a:pt x="5561381" y="156591"/>
                </a:cubicBezTo>
                <a:cubicBezTo>
                  <a:pt x="5568696" y="156591"/>
                  <a:pt x="5574372" y="155181"/>
                  <a:pt x="5578412" y="152362"/>
                </a:cubicBezTo>
                <a:cubicBezTo>
                  <a:pt x="5582450" y="149543"/>
                  <a:pt x="5584470" y="145923"/>
                  <a:pt x="5584470" y="141503"/>
                </a:cubicBezTo>
                <a:cubicBezTo>
                  <a:pt x="5584470" y="136779"/>
                  <a:pt x="5582221" y="133274"/>
                  <a:pt x="5577726" y="130988"/>
                </a:cubicBezTo>
                <a:cubicBezTo>
                  <a:pt x="5573230" y="128702"/>
                  <a:pt x="5566105" y="126187"/>
                  <a:pt x="5556351" y="123444"/>
                </a:cubicBezTo>
                <a:cubicBezTo>
                  <a:pt x="5546903" y="120853"/>
                  <a:pt x="5539207" y="118339"/>
                  <a:pt x="5533263" y="115900"/>
                </a:cubicBezTo>
                <a:cubicBezTo>
                  <a:pt x="5527320" y="113462"/>
                  <a:pt x="5522176" y="109728"/>
                  <a:pt x="5517832" y="104699"/>
                </a:cubicBezTo>
                <a:cubicBezTo>
                  <a:pt x="5513489" y="99670"/>
                  <a:pt x="5511318" y="93040"/>
                  <a:pt x="5511318" y="84811"/>
                </a:cubicBezTo>
                <a:cubicBezTo>
                  <a:pt x="5511318" y="78105"/>
                  <a:pt x="5513298" y="71971"/>
                  <a:pt x="5517261" y="66408"/>
                </a:cubicBezTo>
                <a:cubicBezTo>
                  <a:pt x="5521223" y="60846"/>
                  <a:pt x="5526900" y="56464"/>
                  <a:pt x="5534292" y="53264"/>
                </a:cubicBezTo>
                <a:cubicBezTo>
                  <a:pt x="5541683" y="50063"/>
                  <a:pt x="5550179" y="48463"/>
                  <a:pt x="5559780" y="48463"/>
                </a:cubicBezTo>
                <a:close/>
                <a:moveTo>
                  <a:pt x="5005044" y="48463"/>
                </a:moveTo>
                <a:cubicBezTo>
                  <a:pt x="5016018" y="48463"/>
                  <a:pt x="5026038" y="51168"/>
                  <a:pt x="5035105" y="56579"/>
                </a:cubicBezTo>
                <a:cubicBezTo>
                  <a:pt x="5044173" y="61989"/>
                  <a:pt x="5051298" y="69571"/>
                  <a:pt x="5056480" y="79324"/>
                </a:cubicBezTo>
                <a:cubicBezTo>
                  <a:pt x="5061661" y="89078"/>
                  <a:pt x="5064252" y="100279"/>
                  <a:pt x="5064252" y="112928"/>
                </a:cubicBezTo>
                <a:cubicBezTo>
                  <a:pt x="5064252" y="125578"/>
                  <a:pt x="5061661" y="136893"/>
                  <a:pt x="5056480" y="146876"/>
                </a:cubicBezTo>
                <a:cubicBezTo>
                  <a:pt x="5051298" y="156858"/>
                  <a:pt x="5044173" y="164630"/>
                  <a:pt x="5035105" y="170193"/>
                </a:cubicBezTo>
                <a:cubicBezTo>
                  <a:pt x="5026038" y="175755"/>
                  <a:pt x="5016018" y="178537"/>
                  <a:pt x="5005044" y="178537"/>
                </a:cubicBezTo>
                <a:cubicBezTo>
                  <a:pt x="4995443" y="178537"/>
                  <a:pt x="4986909" y="176594"/>
                  <a:pt x="4979441" y="172707"/>
                </a:cubicBezTo>
                <a:cubicBezTo>
                  <a:pt x="4971974" y="168821"/>
                  <a:pt x="4965878" y="163982"/>
                  <a:pt x="4961154" y="158191"/>
                </a:cubicBezTo>
                <a:lnTo>
                  <a:pt x="4961154" y="236372"/>
                </a:lnTo>
                <a:lnTo>
                  <a:pt x="4935093" y="236372"/>
                </a:lnTo>
                <a:lnTo>
                  <a:pt x="4935093" y="50521"/>
                </a:lnTo>
                <a:lnTo>
                  <a:pt x="4961154" y="50521"/>
                </a:lnTo>
                <a:lnTo>
                  <a:pt x="4961154" y="69037"/>
                </a:lnTo>
                <a:cubicBezTo>
                  <a:pt x="4965573" y="63246"/>
                  <a:pt x="4971592" y="58369"/>
                  <a:pt x="4979213" y="54407"/>
                </a:cubicBezTo>
                <a:cubicBezTo>
                  <a:pt x="4986833" y="50444"/>
                  <a:pt x="4995443" y="48463"/>
                  <a:pt x="5005044" y="48463"/>
                </a:cubicBezTo>
                <a:close/>
                <a:moveTo>
                  <a:pt x="4760290" y="48463"/>
                </a:moveTo>
                <a:cubicBezTo>
                  <a:pt x="4770348" y="48463"/>
                  <a:pt x="4779340" y="50597"/>
                  <a:pt x="4787265" y="54864"/>
                </a:cubicBezTo>
                <a:cubicBezTo>
                  <a:pt x="4795190" y="59131"/>
                  <a:pt x="4801285" y="65303"/>
                  <a:pt x="4805553" y="73381"/>
                </a:cubicBezTo>
                <a:cubicBezTo>
                  <a:pt x="4809363" y="65761"/>
                  <a:pt x="4815307" y="59703"/>
                  <a:pt x="4823383" y="55207"/>
                </a:cubicBezTo>
                <a:cubicBezTo>
                  <a:pt x="4831461" y="50711"/>
                  <a:pt x="4840148" y="48463"/>
                  <a:pt x="4849444" y="48463"/>
                </a:cubicBezTo>
                <a:cubicBezTo>
                  <a:pt x="4859350" y="48463"/>
                  <a:pt x="4868227" y="50521"/>
                  <a:pt x="4876076" y="54635"/>
                </a:cubicBezTo>
                <a:cubicBezTo>
                  <a:pt x="4883925" y="58750"/>
                  <a:pt x="4890097" y="64846"/>
                  <a:pt x="4894592" y="72923"/>
                </a:cubicBezTo>
                <a:cubicBezTo>
                  <a:pt x="4899089" y="81001"/>
                  <a:pt x="4901336" y="90754"/>
                  <a:pt x="4901336" y="102184"/>
                </a:cubicBezTo>
                <a:lnTo>
                  <a:pt x="4901336" y="176479"/>
                </a:lnTo>
                <a:lnTo>
                  <a:pt x="4875505" y="176479"/>
                </a:lnTo>
                <a:lnTo>
                  <a:pt x="4875505" y="106070"/>
                </a:lnTo>
                <a:cubicBezTo>
                  <a:pt x="4875505" y="94793"/>
                  <a:pt x="4872685" y="86144"/>
                  <a:pt x="4867046" y="80124"/>
                </a:cubicBezTo>
                <a:cubicBezTo>
                  <a:pt x="4861408" y="74105"/>
                  <a:pt x="4853711" y="71095"/>
                  <a:pt x="4843958" y="71095"/>
                </a:cubicBezTo>
                <a:cubicBezTo>
                  <a:pt x="4834204" y="71095"/>
                  <a:pt x="4826470" y="74105"/>
                  <a:pt x="4820755" y="80124"/>
                </a:cubicBezTo>
                <a:cubicBezTo>
                  <a:pt x="4815040" y="86144"/>
                  <a:pt x="4812182" y="94793"/>
                  <a:pt x="4812182" y="106070"/>
                </a:cubicBezTo>
                <a:lnTo>
                  <a:pt x="4812182" y="176479"/>
                </a:lnTo>
                <a:lnTo>
                  <a:pt x="4786350" y="176479"/>
                </a:lnTo>
                <a:lnTo>
                  <a:pt x="4786350" y="106070"/>
                </a:lnTo>
                <a:cubicBezTo>
                  <a:pt x="4786350" y="94793"/>
                  <a:pt x="4783531" y="86144"/>
                  <a:pt x="4777892" y="80124"/>
                </a:cubicBezTo>
                <a:cubicBezTo>
                  <a:pt x="4772253" y="74105"/>
                  <a:pt x="4764557" y="71095"/>
                  <a:pt x="4754804" y="71095"/>
                </a:cubicBezTo>
                <a:cubicBezTo>
                  <a:pt x="4745050" y="71095"/>
                  <a:pt x="4737316" y="74105"/>
                  <a:pt x="4731601" y="80124"/>
                </a:cubicBezTo>
                <a:cubicBezTo>
                  <a:pt x="4725886" y="86144"/>
                  <a:pt x="4723029" y="94793"/>
                  <a:pt x="4723029" y="106070"/>
                </a:cubicBezTo>
                <a:lnTo>
                  <a:pt x="4723029" y="176479"/>
                </a:lnTo>
                <a:lnTo>
                  <a:pt x="4696968" y="176479"/>
                </a:lnTo>
                <a:lnTo>
                  <a:pt x="4696968" y="50521"/>
                </a:lnTo>
                <a:lnTo>
                  <a:pt x="4723029" y="50521"/>
                </a:lnTo>
                <a:lnTo>
                  <a:pt x="4723029" y="64922"/>
                </a:lnTo>
                <a:cubicBezTo>
                  <a:pt x="4727296" y="59741"/>
                  <a:pt x="4732706" y="55702"/>
                  <a:pt x="4739259" y="52807"/>
                </a:cubicBezTo>
                <a:cubicBezTo>
                  <a:pt x="4745812" y="49911"/>
                  <a:pt x="4752823" y="48463"/>
                  <a:pt x="4760290" y="48463"/>
                </a:cubicBezTo>
                <a:close/>
                <a:moveTo>
                  <a:pt x="4559655" y="48463"/>
                </a:moveTo>
                <a:cubicBezTo>
                  <a:pt x="4573981" y="48463"/>
                  <a:pt x="4585525" y="52083"/>
                  <a:pt x="4594288" y="59322"/>
                </a:cubicBezTo>
                <a:cubicBezTo>
                  <a:pt x="4603052" y="66561"/>
                  <a:pt x="4607738" y="76429"/>
                  <a:pt x="4608347" y="88925"/>
                </a:cubicBezTo>
                <a:lnTo>
                  <a:pt x="4582287" y="88925"/>
                </a:lnTo>
                <a:cubicBezTo>
                  <a:pt x="4581830" y="83287"/>
                  <a:pt x="4579544" y="78791"/>
                  <a:pt x="4575429" y="75438"/>
                </a:cubicBezTo>
                <a:cubicBezTo>
                  <a:pt x="4571314" y="72085"/>
                  <a:pt x="4565751" y="70409"/>
                  <a:pt x="4558741" y="70409"/>
                </a:cubicBezTo>
                <a:cubicBezTo>
                  <a:pt x="4551883" y="70409"/>
                  <a:pt x="4546625" y="71704"/>
                  <a:pt x="4542967" y="74295"/>
                </a:cubicBezTo>
                <a:cubicBezTo>
                  <a:pt x="4539310" y="76886"/>
                  <a:pt x="4537481" y="80315"/>
                  <a:pt x="4537481" y="84582"/>
                </a:cubicBezTo>
                <a:cubicBezTo>
                  <a:pt x="4537481" y="87935"/>
                  <a:pt x="4538701" y="90754"/>
                  <a:pt x="4541139" y="93040"/>
                </a:cubicBezTo>
                <a:cubicBezTo>
                  <a:pt x="4543577" y="95326"/>
                  <a:pt x="4546549" y="97117"/>
                  <a:pt x="4550054" y="98412"/>
                </a:cubicBezTo>
                <a:cubicBezTo>
                  <a:pt x="4553560" y="99708"/>
                  <a:pt x="4558741" y="101346"/>
                  <a:pt x="4565599" y="103327"/>
                </a:cubicBezTo>
                <a:cubicBezTo>
                  <a:pt x="4574743" y="105766"/>
                  <a:pt x="4582249" y="108242"/>
                  <a:pt x="4588116" y="110757"/>
                </a:cubicBezTo>
                <a:cubicBezTo>
                  <a:pt x="4593983" y="113271"/>
                  <a:pt x="4599051" y="116967"/>
                  <a:pt x="4603318" y="121844"/>
                </a:cubicBezTo>
                <a:cubicBezTo>
                  <a:pt x="4607585" y="126721"/>
                  <a:pt x="4609795" y="133198"/>
                  <a:pt x="4609948" y="141275"/>
                </a:cubicBezTo>
                <a:cubicBezTo>
                  <a:pt x="4609948" y="148438"/>
                  <a:pt x="4607966" y="154838"/>
                  <a:pt x="4604004" y="160477"/>
                </a:cubicBezTo>
                <a:cubicBezTo>
                  <a:pt x="4600041" y="166116"/>
                  <a:pt x="4594441" y="170536"/>
                  <a:pt x="4587202" y="173736"/>
                </a:cubicBezTo>
                <a:cubicBezTo>
                  <a:pt x="4579963" y="176936"/>
                  <a:pt x="4571466" y="178537"/>
                  <a:pt x="4561713" y="178537"/>
                </a:cubicBezTo>
                <a:cubicBezTo>
                  <a:pt x="4551807" y="178537"/>
                  <a:pt x="4542930" y="176746"/>
                  <a:pt x="4535081" y="173165"/>
                </a:cubicBezTo>
                <a:cubicBezTo>
                  <a:pt x="4527232" y="169583"/>
                  <a:pt x="4521022" y="164706"/>
                  <a:pt x="4516450" y="158534"/>
                </a:cubicBezTo>
                <a:cubicBezTo>
                  <a:pt x="4511878" y="152362"/>
                  <a:pt x="4509440" y="145466"/>
                  <a:pt x="4509135" y="137846"/>
                </a:cubicBezTo>
                <a:lnTo>
                  <a:pt x="4536110" y="137846"/>
                </a:lnTo>
                <a:cubicBezTo>
                  <a:pt x="4536567" y="143180"/>
                  <a:pt x="4539119" y="147638"/>
                  <a:pt x="4543768" y="151219"/>
                </a:cubicBezTo>
                <a:cubicBezTo>
                  <a:pt x="4548416" y="154800"/>
                  <a:pt x="4554245" y="156591"/>
                  <a:pt x="4561256" y="156591"/>
                </a:cubicBezTo>
                <a:cubicBezTo>
                  <a:pt x="4568571" y="156591"/>
                  <a:pt x="4574248" y="155181"/>
                  <a:pt x="4578286" y="152362"/>
                </a:cubicBezTo>
                <a:cubicBezTo>
                  <a:pt x="4582325" y="149543"/>
                  <a:pt x="4584344" y="145923"/>
                  <a:pt x="4584344" y="141503"/>
                </a:cubicBezTo>
                <a:cubicBezTo>
                  <a:pt x="4584344" y="136779"/>
                  <a:pt x="4582096" y="133274"/>
                  <a:pt x="4577601" y="130988"/>
                </a:cubicBezTo>
                <a:cubicBezTo>
                  <a:pt x="4573105" y="128702"/>
                  <a:pt x="4565980" y="126187"/>
                  <a:pt x="4556226" y="123444"/>
                </a:cubicBezTo>
                <a:cubicBezTo>
                  <a:pt x="4546778" y="120853"/>
                  <a:pt x="4539082" y="118339"/>
                  <a:pt x="4533138" y="115900"/>
                </a:cubicBezTo>
                <a:cubicBezTo>
                  <a:pt x="4527194" y="113462"/>
                  <a:pt x="4522051" y="109728"/>
                  <a:pt x="4517707" y="104699"/>
                </a:cubicBezTo>
                <a:cubicBezTo>
                  <a:pt x="4513364" y="99670"/>
                  <a:pt x="4511192" y="93040"/>
                  <a:pt x="4511192" y="84811"/>
                </a:cubicBezTo>
                <a:cubicBezTo>
                  <a:pt x="4511192" y="78105"/>
                  <a:pt x="4513173" y="71971"/>
                  <a:pt x="4517136" y="66408"/>
                </a:cubicBezTo>
                <a:cubicBezTo>
                  <a:pt x="4521098" y="60846"/>
                  <a:pt x="4526775" y="56464"/>
                  <a:pt x="4534166" y="53264"/>
                </a:cubicBezTo>
                <a:cubicBezTo>
                  <a:pt x="4541558" y="50063"/>
                  <a:pt x="4550054" y="48463"/>
                  <a:pt x="4559655" y="48463"/>
                </a:cubicBezTo>
                <a:close/>
                <a:moveTo>
                  <a:pt x="4427372" y="48463"/>
                </a:moveTo>
                <a:lnTo>
                  <a:pt x="4427372" y="75438"/>
                </a:lnTo>
                <a:lnTo>
                  <a:pt x="4420743" y="75438"/>
                </a:lnTo>
                <a:cubicBezTo>
                  <a:pt x="4410532" y="75438"/>
                  <a:pt x="4402798" y="78029"/>
                  <a:pt x="4397540" y="83210"/>
                </a:cubicBezTo>
                <a:cubicBezTo>
                  <a:pt x="4392282" y="88392"/>
                  <a:pt x="4389654" y="97384"/>
                  <a:pt x="4389654" y="110185"/>
                </a:cubicBezTo>
                <a:lnTo>
                  <a:pt x="4389654" y="176479"/>
                </a:lnTo>
                <a:lnTo>
                  <a:pt x="4363593" y="176479"/>
                </a:lnTo>
                <a:lnTo>
                  <a:pt x="4363593" y="50521"/>
                </a:lnTo>
                <a:lnTo>
                  <a:pt x="4389654" y="50521"/>
                </a:lnTo>
                <a:lnTo>
                  <a:pt x="4389654" y="68809"/>
                </a:lnTo>
                <a:cubicBezTo>
                  <a:pt x="4393463" y="62408"/>
                  <a:pt x="4398530" y="57417"/>
                  <a:pt x="4404855" y="53835"/>
                </a:cubicBezTo>
                <a:cubicBezTo>
                  <a:pt x="4411180" y="50254"/>
                  <a:pt x="4418685" y="48463"/>
                  <a:pt x="4427372" y="48463"/>
                </a:cubicBezTo>
                <a:close/>
                <a:moveTo>
                  <a:pt x="4276496" y="48463"/>
                </a:moveTo>
                <a:cubicBezTo>
                  <a:pt x="4288536" y="48463"/>
                  <a:pt x="4299432" y="51130"/>
                  <a:pt x="4309186" y="56464"/>
                </a:cubicBezTo>
                <a:cubicBezTo>
                  <a:pt x="4318940" y="61798"/>
                  <a:pt x="4326636" y="69418"/>
                  <a:pt x="4332274" y="79324"/>
                </a:cubicBezTo>
                <a:cubicBezTo>
                  <a:pt x="4337914" y="89230"/>
                  <a:pt x="4340733" y="100584"/>
                  <a:pt x="4340733" y="113386"/>
                </a:cubicBezTo>
                <a:cubicBezTo>
                  <a:pt x="4340733" y="126187"/>
                  <a:pt x="4337837" y="137541"/>
                  <a:pt x="4332046" y="147447"/>
                </a:cubicBezTo>
                <a:cubicBezTo>
                  <a:pt x="4326255" y="157353"/>
                  <a:pt x="4318368" y="165011"/>
                  <a:pt x="4308386" y="170421"/>
                </a:cubicBezTo>
                <a:cubicBezTo>
                  <a:pt x="4298404" y="175832"/>
                  <a:pt x="4287393" y="178537"/>
                  <a:pt x="4275354" y="178537"/>
                </a:cubicBezTo>
                <a:cubicBezTo>
                  <a:pt x="4263466" y="178537"/>
                  <a:pt x="4252722" y="175832"/>
                  <a:pt x="4243121" y="170421"/>
                </a:cubicBezTo>
                <a:cubicBezTo>
                  <a:pt x="4233519" y="165011"/>
                  <a:pt x="4225976" y="157391"/>
                  <a:pt x="4220489" y="147561"/>
                </a:cubicBezTo>
                <a:cubicBezTo>
                  <a:pt x="4215003" y="137732"/>
                  <a:pt x="4212260" y="126340"/>
                  <a:pt x="4212260" y="113386"/>
                </a:cubicBezTo>
                <a:cubicBezTo>
                  <a:pt x="4212260" y="100584"/>
                  <a:pt x="4215079" y="89230"/>
                  <a:pt x="4220718" y="79324"/>
                </a:cubicBezTo>
                <a:cubicBezTo>
                  <a:pt x="4226357" y="69418"/>
                  <a:pt x="4234053" y="61798"/>
                  <a:pt x="4243807" y="56464"/>
                </a:cubicBezTo>
                <a:cubicBezTo>
                  <a:pt x="4253560" y="51130"/>
                  <a:pt x="4264457" y="48463"/>
                  <a:pt x="4276496" y="48463"/>
                </a:cubicBezTo>
                <a:close/>
                <a:moveTo>
                  <a:pt x="4054830" y="48463"/>
                </a:moveTo>
                <a:cubicBezTo>
                  <a:pt x="4069156" y="48463"/>
                  <a:pt x="4080700" y="52083"/>
                  <a:pt x="4089464" y="59322"/>
                </a:cubicBezTo>
                <a:cubicBezTo>
                  <a:pt x="4098227" y="66561"/>
                  <a:pt x="4102913" y="76429"/>
                  <a:pt x="4103522" y="88925"/>
                </a:cubicBezTo>
                <a:lnTo>
                  <a:pt x="4077462" y="88925"/>
                </a:lnTo>
                <a:cubicBezTo>
                  <a:pt x="4077005" y="83287"/>
                  <a:pt x="4074719" y="78791"/>
                  <a:pt x="4070604" y="75438"/>
                </a:cubicBezTo>
                <a:cubicBezTo>
                  <a:pt x="4066489" y="72085"/>
                  <a:pt x="4060926" y="70409"/>
                  <a:pt x="4053916" y="70409"/>
                </a:cubicBezTo>
                <a:cubicBezTo>
                  <a:pt x="4047058" y="70409"/>
                  <a:pt x="4041800" y="71704"/>
                  <a:pt x="4038143" y="74295"/>
                </a:cubicBezTo>
                <a:cubicBezTo>
                  <a:pt x="4034485" y="76886"/>
                  <a:pt x="4032656" y="80315"/>
                  <a:pt x="4032656" y="84582"/>
                </a:cubicBezTo>
                <a:cubicBezTo>
                  <a:pt x="4032656" y="87935"/>
                  <a:pt x="4033875" y="90754"/>
                  <a:pt x="4036314" y="93040"/>
                </a:cubicBezTo>
                <a:cubicBezTo>
                  <a:pt x="4038752" y="95326"/>
                  <a:pt x="4041724" y="97117"/>
                  <a:pt x="4045229" y="98412"/>
                </a:cubicBezTo>
                <a:cubicBezTo>
                  <a:pt x="4048734" y="99708"/>
                  <a:pt x="4053916" y="101346"/>
                  <a:pt x="4060774" y="103327"/>
                </a:cubicBezTo>
                <a:cubicBezTo>
                  <a:pt x="4069918" y="105766"/>
                  <a:pt x="4077424" y="108242"/>
                  <a:pt x="4083291" y="110757"/>
                </a:cubicBezTo>
                <a:cubicBezTo>
                  <a:pt x="4089158" y="113271"/>
                  <a:pt x="4094226" y="116967"/>
                  <a:pt x="4098493" y="121844"/>
                </a:cubicBezTo>
                <a:cubicBezTo>
                  <a:pt x="4102761" y="126721"/>
                  <a:pt x="4104970" y="133198"/>
                  <a:pt x="4105123" y="141275"/>
                </a:cubicBezTo>
                <a:cubicBezTo>
                  <a:pt x="4105123" y="148438"/>
                  <a:pt x="4103141" y="154838"/>
                  <a:pt x="4099179" y="160477"/>
                </a:cubicBezTo>
                <a:cubicBezTo>
                  <a:pt x="4095217" y="166116"/>
                  <a:pt x="4089616" y="170536"/>
                  <a:pt x="4082377" y="173736"/>
                </a:cubicBezTo>
                <a:cubicBezTo>
                  <a:pt x="4075138" y="176936"/>
                  <a:pt x="4066642" y="178537"/>
                  <a:pt x="4056888" y="178537"/>
                </a:cubicBezTo>
                <a:cubicBezTo>
                  <a:pt x="4046982" y="178537"/>
                  <a:pt x="4038105" y="176746"/>
                  <a:pt x="4030256" y="173165"/>
                </a:cubicBezTo>
                <a:cubicBezTo>
                  <a:pt x="4022407" y="169583"/>
                  <a:pt x="4016197" y="164706"/>
                  <a:pt x="4011625" y="158534"/>
                </a:cubicBezTo>
                <a:cubicBezTo>
                  <a:pt x="4007053" y="152362"/>
                  <a:pt x="4004615" y="145466"/>
                  <a:pt x="4004310" y="137846"/>
                </a:cubicBezTo>
                <a:lnTo>
                  <a:pt x="4031285" y="137846"/>
                </a:lnTo>
                <a:cubicBezTo>
                  <a:pt x="4031742" y="143180"/>
                  <a:pt x="4034295" y="147638"/>
                  <a:pt x="4038943" y="151219"/>
                </a:cubicBezTo>
                <a:cubicBezTo>
                  <a:pt x="4043591" y="154800"/>
                  <a:pt x="4049420" y="156591"/>
                  <a:pt x="4056431" y="156591"/>
                </a:cubicBezTo>
                <a:cubicBezTo>
                  <a:pt x="4063746" y="156591"/>
                  <a:pt x="4069422" y="155181"/>
                  <a:pt x="4073461" y="152362"/>
                </a:cubicBezTo>
                <a:cubicBezTo>
                  <a:pt x="4077500" y="149543"/>
                  <a:pt x="4079520" y="145923"/>
                  <a:pt x="4079520" y="141503"/>
                </a:cubicBezTo>
                <a:cubicBezTo>
                  <a:pt x="4079520" y="136779"/>
                  <a:pt x="4077271" y="133274"/>
                  <a:pt x="4072776" y="130988"/>
                </a:cubicBezTo>
                <a:cubicBezTo>
                  <a:pt x="4068280" y="128702"/>
                  <a:pt x="4061155" y="126187"/>
                  <a:pt x="4051401" y="123444"/>
                </a:cubicBezTo>
                <a:cubicBezTo>
                  <a:pt x="4041953" y="120853"/>
                  <a:pt x="4034257" y="118339"/>
                  <a:pt x="4028313" y="115900"/>
                </a:cubicBezTo>
                <a:cubicBezTo>
                  <a:pt x="4022370" y="113462"/>
                  <a:pt x="4017226" y="109728"/>
                  <a:pt x="4012882" y="104699"/>
                </a:cubicBezTo>
                <a:cubicBezTo>
                  <a:pt x="4008539" y="99670"/>
                  <a:pt x="4006368" y="93040"/>
                  <a:pt x="4006368" y="84811"/>
                </a:cubicBezTo>
                <a:cubicBezTo>
                  <a:pt x="4006368" y="78105"/>
                  <a:pt x="4008349" y="71971"/>
                  <a:pt x="4012311" y="66408"/>
                </a:cubicBezTo>
                <a:cubicBezTo>
                  <a:pt x="4016273" y="60846"/>
                  <a:pt x="4021950" y="56464"/>
                  <a:pt x="4029341" y="53264"/>
                </a:cubicBezTo>
                <a:cubicBezTo>
                  <a:pt x="4036733" y="50063"/>
                  <a:pt x="4045229" y="48463"/>
                  <a:pt x="4054830" y="48463"/>
                </a:cubicBezTo>
                <a:close/>
                <a:moveTo>
                  <a:pt x="3922471" y="48463"/>
                </a:moveTo>
                <a:cubicBezTo>
                  <a:pt x="3934358" y="48463"/>
                  <a:pt x="3944950" y="51054"/>
                  <a:pt x="3954246" y="56236"/>
                </a:cubicBezTo>
                <a:cubicBezTo>
                  <a:pt x="3963543" y="61417"/>
                  <a:pt x="3970782" y="68694"/>
                  <a:pt x="3975964" y="78067"/>
                </a:cubicBezTo>
                <a:cubicBezTo>
                  <a:pt x="3981145" y="87440"/>
                  <a:pt x="3983736" y="98222"/>
                  <a:pt x="3983736" y="110414"/>
                </a:cubicBezTo>
                <a:cubicBezTo>
                  <a:pt x="3983736" y="115138"/>
                  <a:pt x="3983431" y="119405"/>
                  <a:pt x="3982821" y="123215"/>
                </a:cubicBezTo>
                <a:lnTo>
                  <a:pt x="3886581" y="123215"/>
                </a:lnTo>
                <a:cubicBezTo>
                  <a:pt x="3887343" y="133274"/>
                  <a:pt x="3891077" y="141351"/>
                  <a:pt x="3897782" y="147447"/>
                </a:cubicBezTo>
                <a:cubicBezTo>
                  <a:pt x="3904488" y="153543"/>
                  <a:pt x="3912718" y="156591"/>
                  <a:pt x="3922471" y="156591"/>
                </a:cubicBezTo>
                <a:cubicBezTo>
                  <a:pt x="3936492" y="156591"/>
                  <a:pt x="3946398" y="150724"/>
                  <a:pt x="3952189" y="138989"/>
                </a:cubicBezTo>
                <a:lnTo>
                  <a:pt x="3980307" y="138989"/>
                </a:lnTo>
                <a:cubicBezTo>
                  <a:pt x="3976497" y="150571"/>
                  <a:pt x="3969601" y="160058"/>
                  <a:pt x="3959619" y="167450"/>
                </a:cubicBezTo>
                <a:cubicBezTo>
                  <a:pt x="3949636" y="174841"/>
                  <a:pt x="3937254" y="178537"/>
                  <a:pt x="3922471" y="178537"/>
                </a:cubicBezTo>
                <a:cubicBezTo>
                  <a:pt x="3910432" y="178537"/>
                  <a:pt x="3899649" y="175832"/>
                  <a:pt x="3890124" y="170421"/>
                </a:cubicBezTo>
                <a:cubicBezTo>
                  <a:pt x="3880599" y="165011"/>
                  <a:pt x="3873132" y="157391"/>
                  <a:pt x="3867721" y="147561"/>
                </a:cubicBezTo>
                <a:cubicBezTo>
                  <a:pt x="3862311" y="137732"/>
                  <a:pt x="3859606" y="126340"/>
                  <a:pt x="3859606" y="113386"/>
                </a:cubicBezTo>
                <a:cubicBezTo>
                  <a:pt x="3859606" y="100432"/>
                  <a:pt x="3862235" y="89040"/>
                  <a:pt x="3867493" y="79210"/>
                </a:cubicBezTo>
                <a:cubicBezTo>
                  <a:pt x="3872751" y="69380"/>
                  <a:pt x="3880142" y="61798"/>
                  <a:pt x="3889667" y="56464"/>
                </a:cubicBezTo>
                <a:cubicBezTo>
                  <a:pt x="3899192" y="51130"/>
                  <a:pt x="3910127" y="48463"/>
                  <a:pt x="3922471" y="48463"/>
                </a:cubicBezTo>
                <a:close/>
                <a:moveTo>
                  <a:pt x="3628796" y="48463"/>
                </a:moveTo>
                <a:cubicBezTo>
                  <a:pt x="3640836" y="48463"/>
                  <a:pt x="3651733" y="51130"/>
                  <a:pt x="3661486" y="56464"/>
                </a:cubicBezTo>
                <a:cubicBezTo>
                  <a:pt x="3671240" y="61798"/>
                  <a:pt x="3678936" y="69418"/>
                  <a:pt x="3684574" y="79324"/>
                </a:cubicBezTo>
                <a:cubicBezTo>
                  <a:pt x="3690214" y="89230"/>
                  <a:pt x="3693033" y="100584"/>
                  <a:pt x="3693033" y="113386"/>
                </a:cubicBezTo>
                <a:cubicBezTo>
                  <a:pt x="3693033" y="126187"/>
                  <a:pt x="3690137" y="137541"/>
                  <a:pt x="3684346" y="147447"/>
                </a:cubicBezTo>
                <a:cubicBezTo>
                  <a:pt x="3678555" y="157353"/>
                  <a:pt x="3670668" y="165011"/>
                  <a:pt x="3660686" y="170421"/>
                </a:cubicBezTo>
                <a:cubicBezTo>
                  <a:pt x="3650704" y="175832"/>
                  <a:pt x="3639693" y="178537"/>
                  <a:pt x="3627654" y="178537"/>
                </a:cubicBezTo>
                <a:cubicBezTo>
                  <a:pt x="3615766" y="178537"/>
                  <a:pt x="3605022" y="175832"/>
                  <a:pt x="3595421" y="170421"/>
                </a:cubicBezTo>
                <a:cubicBezTo>
                  <a:pt x="3585819" y="165011"/>
                  <a:pt x="3578276" y="157391"/>
                  <a:pt x="3572789" y="147561"/>
                </a:cubicBezTo>
                <a:cubicBezTo>
                  <a:pt x="3567303" y="137732"/>
                  <a:pt x="3564560" y="126340"/>
                  <a:pt x="3564560" y="113386"/>
                </a:cubicBezTo>
                <a:cubicBezTo>
                  <a:pt x="3564560" y="100584"/>
                  <a:pt x="3567379" y="89230"/>
                  <a:pt x="3573018" y="79324"/>
                </a:cubicBezTo>
                <a:cubicBezTo>
                  <a:pt x="3578657" y="69418"/>
                  <a:pt x="3586353" y="61798"/>
                  <a:pt x="3596107" y="56464"/>
                </a:cubicBezTo>
                <a:cubicBezTo>
                  <a:pt x="3605860" y="51130"/>
                  <a:pt x="3616757" y="48463"/>
                  <a:pt x="3628796" y="48463"/>
                </a:cubicBezTo>
                <a:close/>
                <a:moveTo>
                  <a:pt x="3492703" y="48463"/>
                </a:moveTo>
                <a:cubicBezTo>
                  <a:pt x="3507943" y="48463"/>
                  <a:pt x="3520554" y="52083"/>
                  <a:pt x="3530536" y="59322"/>
                </a:cubicBezTo>
                <a:cubicBezTo>
                  <a:pt x="3540519" y="66561"/>
                  <a:pt x="3547262" y="76886"/>
                  <a:pt x="3550768" y="90297"/>
                </a:cubicBezTo>
                <a:lnTo>
                  <a:pt x="3522649" y="90297"/>
                </a:lnTo>
                <a:cubicBezTo>
                  <a:pt x="3520364" y="84049"/>
                  <a:pt x="3516706" y="79172"/>
                  <a:pt x="3511677" y="75667"/>
                </a:cubicBezTo>
                <a:cubicBezTo>
                  <a:pt x="3506648" y="72161"/>
                  <a:pt x="3500323" y="70409"/>
                  <a:pt x="3492703" y="70409"/>
                </a:cubicBezTo>
                <a:cubicBezTo>
                  <a:pt x="3482035" y="70409"/>
                  <a:pt x="3473539" y="74181"/>
                  <a:pt x="3467214" y="81725"/>
                </a:cubicBezTo>
                <a:cubicBezTo>
                  <a:pt x="3460890" y="89268"/>
                  <a:pt x="3457727" y="99822"/>
                  <a:pt x="3457727" y="113386"/>
                </a:cubicBezTo>
                <a:cubicBezTo>
                  <a:pt x="3457727" y="126949"/>
                  <a:pt x="3460890" y="137541"/>
                  <a:pt x="3467214" y="145161"/>
                </a:cubicBezTo>
                <a:cubicBezTo>
                  <a:pt x="3473539" y="152781"/>
                  <a:pt x="3482035" y="156591"/>
                  <a:pt x="3492703" y="156591"/>
                </a:cubicBezTo>
                <a:cubicBezTo>
                  <a:pt x="3507790" y="156591"/>
                  <a:pt x="3517773" y="149962"/>
                  <a:pt x="3522649" y="136703"/>
                </a:cubicBezTo>
                <a:lnTo>
                  <a:pt x="3550768" y="136703"/>
                </a:lnTo>
                <a:cubicBezTo>
                  <a:pt x="3547110" y="149504"/>
                  <a:pt x="3540252" y="159677"/>
                  <a:pt x="3530194" y="167221"/>
                </a:cubicBezTo>
                <a:cubicBezTo>
                  <a:pt x="3520135" y="174765"/>
                  <a:pt x="3507638" y="178537"/>
                  <a:pt x="3492703" y="178537"/>
                </a:cubicBezTo>
                <a:cubicBezTo>
                  <a:pt x="3480664" y="178537"/>
                  <a:pt x="3469996" y="175832"/>
                  <a:pt x="3460699" y="170421"/>
                </a:cubicBezTo>
                <a:cubicBezTo>
                  <a:pt x="3451403" y="165011"/>
                  <a:pt x="3444126" y="157391"/>
                  <a:pt x="3438868" y="147561"/>
                </a:cubicBezTo>
                <a:cubicBezTo>
                  <a:pt x="3433610" y="137732"/>
                  <a:pt x="3430981" y="126340"/>
                  <a:pt x="3430981" y="113386"/>
                </a:cubicBezTo>
                <a:cubicBezTo>
                  <a:pt x="3430981" y="100432"/>
                  <a:pt x="3433610" y="89040"/>
                  <a:pt x="3438868" y="79210"/>
                </a:cubicBezTo>
                <a:cubicBezTo>
                  <a:pt x="3444126" y="69380"/>
                  <a:pt x="3451403" y="61798"/>
                  <a:pt x="3460699" y="56464"/>
                </a:cubicBezTo>
                <a:cubicBezTo>
                  <a:pt x="3469996" y="51130"/>
                  <a:pt x="3480664" y="48463"/>
                  <a:pt x="3492703" y="48463"/>
                </a:cubicBezTo>
                <a:close/>
                <a:moveTo>
                  <a:pt x="3331997" y="48463"/>
                </a:moveTo>
                <a:lnTo>
                  <a:pt x="3331997" y="75438"/>
                </a:lnTo>
                <a:lnTo>
                  <a:pt x="3325368" y="75438"/>
                </a:lnTo>
                <a:cubicBezTo>
                  <a:pt x="3315157" y="75438"/>
                  <a:pt x="3307423" y="78029"/>
                  <a:pt x="3302165" y="83210"/>
                </a:cubicBezTo>
                <a:cubicBezTo>
                  <a:pt x="3296907" y="88392"/>
                  <a:pt x="3294278" y="97384"/>
                  <a:pt x="3294278" y="110185"/>
                </a:cubicBezTo>
                <a:lnTo>
                  <a:pt x="3294278" y="176479"/>
                </a:lnTo>
                <a:lnTo>
                  <a:pt x="3268218" y="176479"/>
                </a:lnTo>
                <a:lnTo>
                  <a:pt x="3268218" y="50521"/>
                </a:lnTo>
                <a:lnTo>
                  <a:pt x="3294278" y="50521"/>
                </a:lnTo>
                <a:lnTo>
                  <a:pt x="3294278" y="68809"/>
                </a:lnTo>
                <a:cubicBezTo>
                  <a:pt x="3298088" y="62408"/>
                  <a:pt x="3303156" y="57417"/>
                  <a:pt x="3309480" y="53835"/>
                </a:cubicBezTo>
                <a:cubicBezTo>
                  <a:pt x="3315805" y="50254"/>
                  <a:pt x="3323310" y="48463"/>
                  <a:pt x="3331997" y="48463"/>
                </a:cubicBezTo>
                <a:close/>
                <a:moveTo>
                  <a:pt x="3181121" y="48463"/>
                </a:moveTo>
                <a:cubicBezTo>
                  <a:pt x="3193161" y="48463"/>
                  <a:pt x="3204058" y="51130"/>
                  <a:pt x="3213811" y="56464"/>
                </a:cubicBezTo>
                <a:cubicBezTo>
                  <a:pt x="3223565" y="61798"/>
                  <a:pt x="3231261" y="69418"/>
                  <a:pt x="3236900" y="79324"/>
                </a:cubicBezTo>
                <a:cubicBezTo>
                  <a:pt x="3242538" y="89230"/>
                  <a:pt x="3245358" y="100584"/>
                  <a:pt x="3245358" y="113386"/>
                </a:cubicBezTo>
                <a:cubicBezTo>
                  <a:pt x="3245358" y="126187"/>
                  <a:pt x="3242462" y="137541"/>
                  <a:pt x="3236671" y="147447"/>
                </a:cubicBezTo>
                <a:cubicBezTo>
                  <a:pt x="3230880" y="157353"/>
                  <a:pt x="3222993" y="165011"/>
                  <a:pt x="3213011" y="170421"/>
                </a:cubicBezTo>
                <a:cubicBezTo>
                  <a:pt x="3203029" y="175832"/>
                  <a:pt x="3192018" y="178537"/>
                  <a:pt x="3179978" y="178537"/>
                </a:cubicBezTo>
                <a:cubicBezTo>
                  <a:pt x="3168091" y="178537"/>
                  <a:pt x="3157347" y="175832"/>
                  <a:pt x="3147746" y="170421"/>
                </a:cubicBezTo>
                <a:cubicBezTo>
                  <a:pt x="3138144" y="165011"/>
                  <a:pt x="3130601" y="157391"/>
                  <a:pt x="3125114" y="147561"/>
                </a:cubicBezTo>
                <a:cubicBezTo>
                  <a:pt x="3119628" y="137732"/>
                  <a:pt x="3116885" y="126340"/>
                  <a:pt x="3116885" y="113386"/>
                </a:cubicBezTo>
                <a:cubicBezTo>
                  <a:pt x="3116885" y="100584"/>
                  <a:pt x="3119704" y="89230"/>
                  <a:pt x="3125343" y="79324"/>
                </a:cubicBezTo>
                <a:cubicBezTo>
                  <a:pt x="3130982" y="69418"/>
                  <a:pt x="3138678" y="61798"/>
                  <a:pt x="3148432" y="56464"/>
                </a:cubicBezTo>
                <a:cubicBezTo>
                  <a:pt x="3158185" y="51130"/>
                  <a:pt x="3169082" y="48463"/>
                  <a:pt x="3181121" y="48463"/>
                </a:cubicBezTo>
                <a:close/>
                <a:moveTo>
                  <a:pt x="2981096" y="48463"/>
                </a:moveTo>
                <a:cubicBezTo>
                  <a:pt x="2993136" y="48463"/>
                  <a:pt x="3004033" y="51130"/>
                  <a:pt x="3013786" y="56464"/>
                </a:cubicBezTo>
                <a:cubicBezTo>
                  <a:pt x="3023540" y="61798"/>
                  <a:pt x="3031236" y="69418"/>
                  <a:pt x="3036875" y="79324"/>
                </a:cubicBezTo>
                <a:cubicBezTo>
                  <a:pt x="3042513" y="89230"/>
                  <a:pt x="3045333" y="100584"/>
                  <a:pt x="3045333" y="113386"/>
                </a:cubicBezTo>
                <a:cubicBezTo>
                  <a:pt x="3045333" y="126187"/>
                  <a:pt x="3042437" y="137541"/>
                  <a:pt x="3036646" y="147447"/>
                </a:cubicBezTo>
                <a:cubicBezTo>
                  <a:pt x="3030855" y="157353"/>
                  <a:pt x="3022968" y="165011"/>
                  <a:pt x="3012986" y="170421"/>
                </a:cubicBezTo>
                <a:cubicBezTo>
                  <a:pt x="3003004" y="175832"/>
                  <a:pt x="2991993" y="178537"/>
                  <a:pt x="2979953" y="178537"/>
                </a:cubicBezTo>
                <a:cubicBezTo>
                  <a:pt x="2968066" y="178537"/>
                  <a:pt x="2957322" y="175832"/>
                  <a:pt x="2947721" y="170421"/>
                </a:cubicBezTo>
                <a:cubicBezTo>
                  <a:pt x="2938119" y="165011"/>
                  <a:pt x="2930576" y="157391"/>
                  <a:pt x="2925089" y="147561"/>
                </a:cubicBezTo>
                <a:cubicBezTo>
                  <a:pt x="2919603" y="137732"/>
                  <a:pt x="2916860" y="126340"/>
                  <a:pt x="2916860" y="113386"/>
                </a:cubicBezTo>
                <a:cubicBezTo>
                  <a:pt x="2916860" y="100584"/>
                  <a:pt x="2919679" y="89230"/>
                  <a:pt x="2925318" y="79324"/>
                </a:cubicBezTo>
                <a:cubicBezTo>
                  <a:pt x="2930957" y="69418"/>
                  <a:pt x="2938653" y="61798"/>
                  <a:pt x="2948407" y="56464"/>
                </a:cubicBezTo>
                <a:cubicBezTo>
                  <a:pt x="2958160" y="51130"/>
                  <a:pt x="2969057" y="48463"/>
                  <a:pt x="2981096" y="48463"/>
                </a:cubicBezTo>
                <a:close/>
                <a:moveTo>
                  <a:pt x="2845003" y="48463"/>
                </a:moveTo>
                <a:cubicBezTo>
                  <a:pt x="2860243" y="48463"/>
                  <a:pt x="2872854" y="52083"/>
                  <a:pt x="2882836" y="59322"/>
                </a:cubicBezTo>
                <a:cubicBezTo>
                  <a:pt x="2892819" y="66561"/>
                  <a:pt x="2899562" y="76886"/>
                  <a:pt x="2903068" y="90297"/>
                </a:cubicBezTo>
                <a:lnTo>
                  <a:pt x="2874949" y="90297"/>
                </a:lnTo>
                <a:cubicBezTo>
                  <a:pt x="2872664" y="84049"/>
                  <a:pt x="2869006" y="79172"/>
                  <a:pt x="2863977" y="75667"/>
                </a:cubicBezTo>
                <a:cubicBezTo>
                  <a:pt x="2858948" y="72161"/>
                  <a:pt x="2852623" y="70409"/>
                  <a:pt x="2845003" y="70409"/>
                </a:cubicBezTo>
                <a:cubicBezTo>
                  <a:pt x="2834335" y="70409"/>
                  <a:pt x="2825839" y="74181"/>
                  <a:pt x="2819514" y="81725"/>
                </a:cubicBezTo>
                <a:cubicBezTo>
                  <a:pt x="2813190" y="89268"/>
                  <a:pt x="2810027" y="99822"/>
                  <a:pt x="2810027" y="113386"/>
                </a:cubicBezTo>
                <a:cubicBezTo>
                  <a:pt x="2810027" y="126949"/>
                  <a:pt x="2813190" y="137541"/>
                  <a:pt x="2819514" y="145161"/>
                </a:cubicBezTo>
                <a:cubicBezTo>
                  <a:pt x="2825839" y="152781"/>
                  <a:pt x="2834335" y="156591"/>
                  <a:pt x="2845003" y="156591"/>
                </a:cubicBezTo>
                <a:cubicBezTo>
                  <a:pt x="2860091" y="156591"/>
                  <a:pt x="2870073" y="149962"/>
                  <a:pt x="2874949" y="136703"/>
                </a:cubicBezTo>
                <a:lnTo>
                  <a:pt x="2903068" y="136703"/>
                </a:lnTo>
                <a:cubicBezTo>
                  <a:pt x="2899410" y="149504"/>
                  <a:pt x="2892552" y="159677"/>
                  <a:pt x="2882493" y="167221"/>
                </a:cubicBezTo>
                <a:cubicBezTo>
                  <a:pt x="2872435" y="174765"/>
                  <a:pt x="2859938" y="178537"/>
                  <a:pt x="2845003" y="178537"/>
                </a:cubicBezTo>
                <a:cubicBezTo>
                  <a:pt x="2832963" y="178537"/>
                  <a:pt x="2822295" y="175832"/>
                  <a:pt x="2812999" y="170421"/>
                </a:cubicBezTo>
                <a:cubicBezTo>
                  <a:pt x="2803703" y="165011"/>
                  <a:pt x="2796425" y="157391"/>
                  <a:pt x="2791168" y="147561"/>
                </a:cubicBezTo>
                <a:cubicBezTo>
                  <a:pt x="2785910" y="137732"/>
                  <a:pt x="2783281" y="126340"/>
                  <a:pt x="2783281" y="113386"/>
                </a:cubicBezTo>
                <a:cubicBezTo>
                  <a:pt x="2783281" y="100432"/>
                  <a:pt x="2785910" y="89040"/>
                  <a:pt x="2791168" y="79210"/>
                </a:cubicBezTo>
                <a:cubicBezTo>
                  <a:pt x="2796425" y="69380"/>
                  <a:pt x="2803703" y="61798"/>
                  <a:pt x="2812999" y="56464"/>
                </a:cubicBezTo>
                <a:cubicBezTo>
                  <a:pt x="2822295" y="51130"/>
                  <a:pt x="2832963" y="48463"/>
                  <a:pt x="2845003" y="48463"/>
                </a:cubicBezTo>
                <a:close/>
                <a:moveTo>
                  <a:pt x="2531669" y="48463"/>
                </a:moveTo>
                <a:cubicBezTo>
                  <a:pt x="2541575" y="48463"/>
                  <a:pt x="2550452" y="50521"/>
                  <a:pt x="2558300" y="54635"/>
                </a:cubicBezTo>
                <a:cubicBezTo>
                  <a:pt x="2566149" y="58750"/>
                  <a:pt x="2572283" y="64846"/>
                  <a:pt x="2576703" y="72923"/>
                </a:cubicBezTo>
                <a:cubicBezTo>
                  <a:pt x="2581122" y="81001"/>
                  <a:pt x="2583332" y="90754"/>
                  <a:pt x="2583332" y="102184"/>
                </a:cubicBezTo>
                <a:lnTo>
                  <a:pt x="2583332" y="176479"/>
                </a:lnTo>
                <a:lnTo>
                  <a:pt x="2557500" y="176479"/>
                </a:lnTo>
                <a:lnTo>
                  <a:pt x="2557500" y="106070"/>
                </a:lnTo>
                <a:cubicBezTo>
                  <a:pt x="2557500" y="94793"/>
                  <a:pt x="2554681" y="86144"/>
                  <a:pt x="2549042" y="80124"/>
                </a:cubicBezTo>
                <a:cubicBezTo>
                  <a:pt x="2543403" y="74105"/>
                  <a:pt x="2535707" y="71095"/>
                  <a:pt x="2525953" y="71095"/>
                </a:cubicBezTo>
                <a:cubicBezTo>
                  <a:pt x="2516200" y="71095"/>
                  <a:pt x="2508466" y="74105"/>
                  <a:pt x="2502751" y="80124"/>
                </a:cubicBezTo>
                <a:cubicBezTo>
                  <a:pt x="2497035" y="86144"/>
                  <a:pt x="2494178" y="94793"/>
                  <a:pt x="2494178" y="106070"/>
                </a:cubicBezTo>
                <a:lnTo>
                  <a:pt x="2494178" y="176479"/>
                </a:lnTo>
                <a:lnTo>
                  <a:pt x="2468118" y="176479"/>
                </a:lnTo>
                <a:lnTo>
                  <a:pt x="2468118" y="50521"/>
                </a:lnTo>
                <a:lnTo>
                  <a:pt x="2494178" y="50521"/>
                </a:lnTo>
                <a:lnTo>
                  <a:pt x="2494178" y="64922"/>
                </a:lnTo>
                <a:cubicBezTo>
                  <a:pt x="2498445" y="59741"/>
                  <a:pt x="2503894" y="55702"/>
                  <a:pt x="2510523" y="52807"/>
                </a:cubicBezTo>
                <a:cubicBezTo>
                  <a:pt x="2517152" y="49911"/>
                  <a:pt x="2524201" y="48463"/>
                  <a:pt x="2531669" y="48463"/>
                </a:cubicBezTo>
                <a:close/>
                <a:moveTo>
                  <a:pt x="2379421" y="48463"/>
                </a:moveTo>
                <a:cubicBezTo>
                  <a:pt x="2391308" y="48463"/>
                  <a:pt x="2401900" y="51054"/>
                  <a:pt x="2411196" y="56236"/>
                </a:cubicBezTo>
                <a:cubicBezTo>
                  <a:pt x="2420493" y="61417"/>
                  <a:pt x="2427732" y="68694"/>
                  <a:pt x="2432913" y="78067"/>
                </a:cubicBezTo>
                <a:cubicBezTo>
                  <a:pt x="2438095" y="87440"/>
                  <a:pt x="2440686" y="98222"/>
                  <a:pt x="2440686" y="110414"/>
                </a:cubicBezTo>
                <a:cubicBezTo>
                  <a:pt x="2440686" y="115138"/>
                  <a:pt x="2440381" y="119405"/>
                  <a:pt x="2439771" y="123215"/>
                </a:cubicBezTo>
                <a:lnTo>
                  <a:pt x="2343531" y="123215"/>
                </a:lnTo>
                <a:cubicBezTo>
                  <a:pt x="2344293" y="133274"/>
                  <a:pt x="2348027" y="141351"/>
                  <a:pt x="2354732" y="147447"/>
                </a:cubicBezTo>
                <a:cubicBezTo>
                  <a:pt x="2361438" y="153543"/>
                  <a:pt x="2369667" y="156591"/>
                  <a:pt x="2379421" y="156591"/>
                </a:cubicBezTo>
                <a:cubicBezTo>
                  <a:pt x="2393442" y="156591"/>
                  <a:pt x="2403348" y="150724"/>
                  <a:pt x="2409139" y="138989"/>
                </a:cubicBezTo>
                <a:lnTo>
                  <a:pt x="2437257" y="138989"/>
                </a:lnTo>
                <a:cubicBezTo>
                  <a:pt x="2433447" y="150571"/>
                  <a:pt x="2426551" y="160058"/>
                  <a:pt x="2416569" y="167450"/>
                </a:cubicBezTo>
                <a:cubicBezTo>
                  <a:pt x="2406586" y="174841"/>
                  <a:pt x="2394204" y="178537"/>
                  <a:pt x="2379421" y="178537"/>
                </a:cubicBezTo>
                <a:cubicBezTo>
                  <a:pt x="2367381" y="178537"/>
                  <a:pt x="2356599" y="175832"/>
                  <a:pt x="2347074" y="170421"/>
                </a:cubicBezTo>
                <a:cubicBezTo>
                  <a:pt x="2337549" y="165011"/>
                  <a:pt x="2330081" y="157391"/>
                  <a:pt x="2324672" y="147561"/>
                </a:cubicBezTo>
                <a:cubicBezTo>
                  <a:pt x="2319262" y="137732"/>
                  <a:pt x="2316556" y="126340"/>
                  <a:pt x="2316556" y="113386"/>
                </a:cubicBezTo>
                <a:cubicBezTo>
                  <a:pt x="2316556" y="100432"/>
                  <a:pt x="2319185" y="89040"/>
                  <a:pt x="2324443" y="79210"/>
                </a:cubicBezTo>
                <a:cubicBezTo>
                  <a:pt x="2329700" y="69380"/>
                  <a:pt x="2337092" y="61798"/>
                  <a:pt x="2346617" y="56464"/>
                </a:cubicBezTo>
                <a:cubicBezTo>
                  <a:pt x="2356142" y="51130"/>
                  <a:pt x="2367077" y="48463"/>
                  <a:pt x="2379421" y="48463"/>
                </a:cubicBezTo>
                <a:close/>
                <a:moveTo>
                  <a:pt x="2014042" y="48463"/>
                </a:moveTo>
                <a:cubicBezTo>
                  <a:pt x="2023948" y="48463"/>
                  <a:pt x="2032597" y="50406"/>
                  <a:pt x="2039988" y="54293"/>
                </a:cubicBezTo>
                <a:cubicBezTo>
                  <a:pt x="2047380" y="58179"/>
                  <a:pt x="2053285" y="63017"/>
                  <a:pt x="2057705" y="68809"/>
                </a:cubicBezTo>
                <a:lnTo>
                  <a:pt x="2057705" y="50521"/>
                </a:lnTo>
                <a:lnTo>
                  <a:pt x="2083994" y="50521"/>
                </a:lnTo>
                <a:lnTo>
                  <a:pt x="2083994" y="176479"/>
                </a:lnTo>
                <a:lnTo>
                  <a:pt x="2057705" y="176479"/>
                </a:lnTo>
                <a:lnTo>
                  <a:pt x="2057705" y="157734"/>
                </a:lnTo>
                <a:cubicBezTo>
                  <a:pt x="2053285" y="163678"/>
                  <a:pt x="2047265" y="168631"/>
                  <a:pt x="2039645" y="172593"/>
                </a:cubicBezTo>
                <a:cubicBezTo>
                  <a:pt x="2032026" y="176555"/>
                  <a:pt x="2023339" y="178537"/>
                  <a:pt x="2013585" y="178537"/>
                </a:cubicBezTo>
                <a:cubicBezTo>
                  <a:pt x="2002764" y="178537"/>
                  <a:pt x="1992859" y="175755"/>
                  <a:pt x="1983867" y="170193"/>
                </a:cubicBezTo>
                <a:cubicBezTo>
                  <a:pt x="1974875" y="164630"/>
                  <a:pt x="1967751" y="156858"/>
                  <a:pt x="1962493" y="146876"/>
                </a:cubicBezTo>
                <a:cubicBezTo>
                  <a:pt x="1957235" y="136893"/>
                  <a:pt x="1954606" y="125578"/>
                  <a:pt x="1954606" y="112928"/>
                </a:cubicBezTo>
                <a:cubicBezTo>
                  <a:pt x="1954606" y="100279"/>
                  <a:pt x="1957235" y="89078"/>
                  <a:pt x="1962493" y="79324"/>
                </a:cubicBezTo>
                <a:cubicBezTo>
                  <a:pt x="1967751" y="69571"/>
                  <a:pt x="1974914" y="61989"/>
                  <a:pt x="1983981" y="56579"/>
                </a:cubicBezTo>
                <a:cubicBezTo>
                  <a:pt x="1993049" y="51168"/>
                  <a:pt x="2003070" y="48463"/>
                  <a:pt x="2014042" y="48463"/>
                </a:cubicBezTo>
                <a:close/>
                <a:moveTo>
                  <a:pt x="1941347" y="48463"/>
                </a:moveTo>
                <a:lnTo>
                  <a:pt x="1941347" y="75438"/>
                </a:lnTo>
                <a:lnTo>
                  <a:pt x="1934718" y="75438"/>
                </a:lnTo>
                <a:cubicBezTo>
                  <a:pt x="1924508" y="75438"/>
                  <a:pt x="1916773" y="78029"/>
                  <a:pt x="1911515" y="83210"/>
                </a:cubicBezTo>
                <a:cubicBezTo>
                  <a:pt x="1906258" y="88392"/>
                  <a:pt x="1903628" y="97384"/>
                  <a:pt x="1903628" y="110185"/>
                </a:cubicBezTo>
                <a:lnTo>
                  <a:pt x="1903628" y="176479"/>
                </a:lnTo>
                <a:lnTo>
                  <a:pt x="1877568" y="176479"/>
                </a:lnTo>
                <a:lnTo>
                  <a:pt x="1877568" y="50521"/>
                </a:lnTo>
                <a:lnTo>
                  <a:pt x="1903628" y="50521"/>
                </a:lnTo>
                <a:lnTo>
                  <a:pt x="1903628" y="68809"/>
                </a:lnTo>
                <a:cubicBezTo>
                  <a:pt x="1907439" y="62408"/>
                  <a:pt x="1912506" y="57417"/>
                  <a:pt x="1918831" y="53835"/>
                </a:cubicBezTo>
                <a:cubicBezTo>
                  <a:pt x="1925155" y="50254"/>
                  <a:pt x="1932661" y="48463"/>
                  <a:pt x="1941347" y="48463"/>
                </a:cubicBezTo>
                <a:close/>
                <a:moveTo>
                  <a:pt x="1775917" y="48463"/>
                </a:moveTo>
                <a:cubicBezTo>
                  <a:pt x="1785671" y="48463"/>
                  <a:pt x="1794320" y="50406"/>
                  <a:pt x="1801864" y="54293"/>
                </a:cubicBezTo>
                <a:cubicBezTo>
                  <a:pt x="1809407" y="58179"/>
                  <a:pt x="1815313" y="63017"/>
                  <a:pt x="1819580" y="68809"/>
                </a:cubicBezTo>
                <a:lnTo>
                  <a:pt x="1819580" y="50521"/>
                </a:lnTo>
                <a:lnTo>
                  <a:pt x="1845869" y="50521"/>
                </a:lnTo>
                <a:lnTo>
                  <a:pt x="1845869" y="178537"/>
                </a:lnTo>
                <a:cubicBezTo>
                  <a:pt x="1845869" y="190119"/>
                  <a:pt x="1843431" y="200444"/>
                  <a:pt x="1838554" y="209512"/>
                </a:cubicBezTo>
                <a:cubicBezTo>
                  <a:pt x="1833677" y="218580"/>
                  <a:pt x="1826629" y="225704"/>
                  <a:pt x="1817408" y="230886"/>
                </a:cubicBezTo>
                <a:cubicBezTo>
                  <a:pt x="1808188" y="236068"/>
                  <a:pt x="1797177" y="238658"/>
                  <a:pt x="1784375" y="238658"/>
                </a:cubicBezTo>
                <a:cubicBezTo>
                  <a:pt x="1767307" y="238658"/>
                  <a:pt x="1753133" y="234658"/>
                  <a:pt x="1741856" y="226657"/>
                </a:cubicBezTo>
                <a:cubicBezTo>
                  <a:pt x="1730578" y="218656"/>
                  <a:pt x="1724177" y="207797"/>
                  <a:pt x="1722654" y="194081"/>
                </a:cubicBezTo>
                <a:lnTo>
                  <a:pt x="1748485" y="194081"/>
                </a:lnTo>
                <a:cubicBezTo>
                  <a:pt x="1750467" y="200635"/>
                  <a:pt x="1754696" y="205931"/>
                  <a:pt x="1761173" y="209969"/>
                </a:cubicBezTo>
                <a:cubicBezTo>
                  <a:pt x="1767650" y="214008"/>
                  <a:pt x="1775384" y="216027"/>
                  <a:pt x="1784375" y="216027"/>
                </a:cubicBezTo>
                <a:cubicBezTo>
                  <a:pt x="1794891" y="216027"/>
                  <a:pt x="1803387" y="212827"/>
                  <a:pt x="1809865" y="206426"/>
                </a:cubicBezTo>
                <a:cubicBezTo>
                  <a:pt x="1816341" y="200025"/>
                  <a:pt x="1819580" y="190729"/>
                  <a:pt x="1819580" y="178537"/>
                </a:cubicBezTo>
                <a:lnTo>
                  <a:pt x="1819580" y="157505"/>
                </a:lnTo>
                <a:cubicBezTo>
                  <a:pt x="1815160" y="163449"/>
                  <a:pt x="1809179" y="168440"/>
                  <a:pt x="1801635" y="172479"/>
                </a:cubicBezTo>
                <a:cubicBezTo>
                  <a:pt x="1794091" y="176517"/>
                  <a:pt x="1785518" y="178537"/>
                  <a:pt x="1775917" y="178537"/>
                </a:cubicBezTo>
                <a:cubicBezTo>
                  <a:pt x="1764945" y="178537"/>
                  <a:pt x="1754924" y="175755"/>
                  <a:pt x="1745857" y="170193"/>
                </a:cubicBezTo>
                <a:cubicBezTo>
                  <a:pt x="1736789" y="164630"/>
                  <a:pt x="1729626" y="156858"/>
                  <a:pt x="1724368" y="146876"/>
                </a:cubicBezTo>
                <a:cubicBezTo>
                  <a:pt x="1719110" y="136893"/>
                  <a:pt x="1716481" y="125578"/>
                  <a:pt x="1716481" y="112928"/>
                </a:cubicBezTo>
                <a:cubicBezTo>
                  <a:pt x="1716481" y="100279"/>
                  <a:pt x="1719110" y="89078"/>
                  <a:pt x="1724368" y="79324"/>
                </a:cubicBezTo>
                <a:cubicBezTo>
                  <a:pt x="1729626" y="69571"/>
                  <a:pt x="1736789" y="61989"/>
                  <a:pt x="1745857" y="56579"/>
                </a:cubicBezTo>
                <a:cubicBezTo>
                  <a:pt x="1754924" y="51168"/>
                  <a:pt x="1764945" y="48463"/>
                  <a:pt x="1775917" y="48463"/>
                </a:cubicBezTo>
                <a:close/>
                <a:moveTo>
                  <a:pt x="1560271" y="48463"/>
                </a:moveTo>
                <a:cubicBezTo>
                  <a:pt x="1572159" y="48463"/>
                  <a:pt x="1582750" y="51054"/>
                  <a:pt x="1592047" y="56236"/>
                </a:cubicBezTo>
                <a:cubicBezTo>
                  <a:pt x="1601343" y="61417"/>
                  <a:pt x="1608582" y="68694"/>
                  <a:pt x="1613764" y="78067"/>
                </a:cubicBezTo>
                <a:cubicBezTo>
                  <a:pt x="1618945" y="87440"/>
                  <a:pt x="1621536" y="98222"/>
                  <a:pt x="1621536" y="110414"/>
                </a:cubicBezTo>
                <a:cubicBezTo>
                  <a:pt x="1621536" y="115138"/>
                  <a:pt x="1621231" y="119405"/>
                  <a:pt x="1620621" y="123215"/>
                </a:cubicBezTo>
                <a:lnTo>
                  <a:pt x="1524381" y="123215"/>
                </a:lnTo>
                <a:cubicBezTo>
                  <a:pt x="1525143" y="133274"/>
                  <a:pt x="1528877" y="141351"/>
                  <a:pt x="1535583" y="147447"/>
                </a:cubicBezTo>
                <a:cubicBezTo>
                  <a:pt x="1542288" y="153543"/>
                  <a:pt x="1550517" y="156591"/>
                  <a:pt x="1560271" y="156591"/>
                </a:cubicBezTo>
                <a:cubicBezTo>
                  <a:pt x="1574292" y="156591"/>
                  <a:pt x="1584198" y="150724"/>
                  <a:pt x="1589989" y="138989"/>
                </a:cubicBezTo>
                <a:lnTo>
                  <a:pt x="1618107" y="138989"/>
                </a:lnTo>
                <a:cubicBezTo>
                  <a:pt x="1614297" y="150571"/>
                  <a:pt x="1607401" y="160058"/>
                  <a:pt x="1597419" y="167450"/>
                </a:cubicBezTo>
                <a:cubicBezTo>
                  <a:pt x="1587437" y="174841"/>
                  <a:pt x="1575054" y="178537"/>
                  <a:pt x="1560271" y="178537"/>
                </a:cubicBezTo>
                <a:cubicBezTo>
                  <a:pt x="1548232" y="178537"/>
                  <a:pt x="1537449" y="175832"/>
                  <a:pt x="1527924" y="170421"/>
                </a:cubicBezTo>
                <a:cubicBezTo>
                  <a:pt x="1518399" y="165011"/>
                  <a:pt x="1510932" y="157391"/>
                  <a:pt x="1505522" y="147561"/>
                </a:cubicBezTo>
                <a:cubicBezTo>
                  <a:pt x="1500111" y="137732"/>
                  <a:pt x="1497406" y="126340"/>
                  <a:pt x="1497406" y="113386"/>
                </a:cubicBezTo>
                <a:cubicBezTo>
                  <a:pt x="1497406" y="100432"/>
                  <a:pt x="1500035" y="89040"/>
                  <a:pt x="1505293" y="79210"/>
                </a:cubicBezTo>
                <a:cubicBezTo>
                  <a:pt x="1510551" y="69380"/>
                  <a:pt x="1517943" y="61798"/>
                  <a:pt x="1527467" y="56464"/>
                </a:cubicBezTo>
                <a:cubicBezTo>
                  <a:pt x="1536992" y="51130"/>
                  <a:pt x="1547927" y="48463"/>
                  <a:pt x="1560271" y="48463"/>
                </a:cubicBezTo>
                <a:close/>
                <a:moveTo>
                  <a:pt x="1285647" y="48463"/>
                </a:moveTo>
                <a:cubicBezTo>
                  <a:pt x="1297686" y="48463"/>
                  <a:pt x="1308583" y="51130"/>
                  <a:pt x="1318336" y="56464"/>
                </a:cubicBezTo>
                <a:cubicBezTo>
                  <a:pt x="1328090" y="61798"/>
                  <a:pt x="1335786" y="69418"/>
                  <a:pt x="1341425" y="79324"/>
                </a:cubicBezTo>
                <a:cubicBezTo>
                  <a:pt x="1347063" y="89230"/>
                  <a:pt x="1349883" y="100584"/>
                  <a:pt x="1349883" y="113386"/>
                </a:cubicBezTo>
                <a:cubicBezTo>
                  <a:pt x="1349883" y="126187"/>
                  <a:pt x="1346988" y="137541"/>
                  <a:pt x="1341196" y="147447"/>
                </a:cubicBezTo>
                <a:cubicBezTo>
                  <a:pt x="1335405" y="157353"/>
                  <a:pt x="1327518" y="165011"/>
                  <a:pt x="1317536" y="170421"/>
                </a:cubicBezTo>
                <a:cubicBezTo>
                  <a:pt x="1307554" y="175832"/>
                  <a:pt x="1296543" y="178537"/>
                  <a:pt x="1284504" y="178537"/>
                </a:cubicBezTo>
                <a:cubicBezTo>
                  <a:pt x="1272616" y="178537"/>
                  <a:pt x="1261872" y="175832"/>
                  <a:pt x="1252271" y="170421"/>
                </a:cubicBezTo>
                <a:cubicBezTo>
                  <a:pt x="1242670" y="165011"/>
                  <a:pt x="1235126" y="157391"/>
                  <a:pt x="1229639" y="147561"/>
                </a:cubicBezTo>
                <a:cubicBezTo>
                  <a:pt x="1224153" y="137732"/>
                  <a:pt x="1221410" y="126340"/>
                  <a:pt x="1221410" y="113386"/>
                </a:cubicBezTo>
                <a:cubicBezTo>
                  <a:pt x="1221410" y="100584"/>
                  <a:pt x="1224229" y="89230"/>
                  <a:pt x="1229868" y="79324"/>
                </a:cubicBezTo>
                <a:cubicBezTo>
                  <a:pt x="1235507" y="69418"/>
                  <a:pt x="1243203" y="61798"/>
                  <a:pt x="1252957" y="56464"/>
                </a:cubicBezTo>
                <a:cubicBezTo>
                  <a:pt x="1262710" y="51130"/>
                  <a:pt x="1273607" y="48463"/>
                  <a:pt x="1285647" y="48463"/>
                </a:cubicBezTo>
                <a:close/>
                <a:moveTo>
                  <a:pt x="975817" y="48463"/>
                </a:moveTo>
                <a:cubicBezTo>
                  <a:pt x="985724" y="48463"/>
                  <a:pt x="994372" y="50406"/>
                  <a:pt x="1001763" y="54293"/>
                </a:cubicBezTo>
                <a:cubicBezTo>
                  <a:pt x="1009154" y="58179"/>
                  <a:pt x="1015060" y="63017"/>
                  <a:pt x="1019479" y="68809"/>
                </a:cubicBezTo>
                <a:lnTo>
                  <a:pt x="1019479" y="50521"/>
                </a:lnTo>
                <a:lnTo>
                  <a:pt x="1045769" y="50521"/>
                </a:lnTo>
                <a:lnTo>
                  <a:pt x="1045769" y="176479"/>
                </a:lnTo>
                <a:lnTo>
                  <a:pt x="1019479" y="176479"/>
                </a:lnTo>
                <a:lnTo>
                  <a:pt x="1019479" y="157734"/>
                </a:lnTo>
                <a:cubicBezTo>
                  <a:pt x="1015060" y="163678"/>
                  <a:pt x="1009040" y="168631"/>
                  <a:pt x="1001421" y="172593"/>
                </a:cubicBezTo>
                <a:cubicBezTo>
                  <a:pt x="993800" y="176555"/>
                  <a:pt x="985113" y="178537"/>
                  <a:pt x="975360" y="178537"/>
                </a:cubicBezTo>
                <a:cubicBezTo>
                  <a:pt x="964540" y="178537"/>
                  <a:pt x="954634" y="175755"/>
                  <a:pt x="945642" y="170193"/>
                </a:cubicBezTo>
                <a:cubicBezTo>
                  <a:pt x="936651" y="164630"/>
                  <a:pt x="929526" y="156858"/>
                  <a:pt x="924268" y="146876"/>
                </a:cubicBezTo>
                <a:cubicBezTo>
                  <a:pt x="919010" y="136893"/>
                  <a:pt x="916382" y="125578"/>
                  <a:pt x="916382" y="112928"/>
                </a:cubicBezTo>
                <a:cubicBezTo>
                  <a:pt x="916382" y="100279"/>
                  <a:pt x="919010" y="89078"/>
                  <a:pt x="924268" y="79324"/>
                </a:cubicBezTo>
                <a:cubicBezTo>
                  <a:pt x="929526" y="69571"/>
                  <a:pt x="936688" y="61989"/>
                  <a:pt x="945756" y="56579"/>
                </a:cubicBezTo>
                <a:cubicBezTo>
                  <a:pt x="954825" y="51168"/>
                  <a:pt x="964845" y="48463"/>
                  <a:pt x="975817" y="48463"/>
                </a:cubicBezTo>
                <a:close/>
                <a:moveTo>
                  <a:pt x="769696" y="48463"/>
                </a:moveTo>
                <a:cubicBezTo>
                  <a:pt x="781584" y="48463"/>
                  <a:pt x="792175" y="51054"/>
                  <a:pt x="801472" y="56236"/>
                </a:cubicBezTo>
                <a:cubicBezTo>
                  <a:pt x="810768" y="61417"/>
                  <a:pt x="818007" y="68694"/>
                  <a:pt x="823188" y="78067"/>
                </a:cubicBezTo>
                <a:cubicBezTo>
                  <a:pt x="828370" y="87440"/>
                  <a:pt x="830961" y="98222"/>
                  <a:pt x="830961" y="110414"/>
                </a:cubicBezTo>
                <a:cubicBezTo>
                  <a:pt x="830961" y="115138"/>
                  <a:pt x="830656" y="119405"/>
                  <a:pt x="830046" y="123215"/>
                </a:cubicBezTo>
                <a:lnTo>
                  <a:pt x="733806" y="123215"/>
                </a:lnTo>
                <a:cubicBezTo>
                  <a:pt x="734568" y="133274"/>
                  <a:pt x="738302" y="141351"/>
                  <a:pt x="745007" y="147447"/>
                </a:cubicBezTo>
                <a:cubicBezTo>
                  <a:pt x="751713" y="153543"/>
                  <a:pt x="759942" y="156591"/>
                  <a:pt x="769696" y="156591"/>
                </a:cubicBezTo>
                <a:cubicBezTo>
                  <a:pt x="783717" y="156591"/>
                  <a:pt x="793623" y="150724"/>
                  <a:pt x="799414" y="138989"/>
                </a:cubicBezTo>
                <a:lnTo>
                  <a:pt x="827532" y="138989"/>
                </a:lnTo>
                <a:cubicBezTo>
                  <a:pt x="823722" y="150571"/>
                  <a:pt x="816826" y="160058"/>
                  <a:pt x="806844" y="167450"/>
                </a:cubicBezTo>
                <a:cubicBezTo>
                  <a:pt x="796862" y="174841"/>
                  <a:pt x="784479" y="178537"/>
                  <a:pt x="769696" y="178537"/>
                </a:cubicBezTo>
                <a:cubicBezTo>
                  <a:pt x="757657" y="178537"/>
                  <a:pt x="746875" y="175832"/>
                  <a:pt x="737349" y="170421"/>
                </a:cubicBezTo>
                <a:cubicBezTo>
                  <a:pt x="727824" y="165011"/>
                  <a:pt x="720357" y="157391"/>
                  <a:pt x="714946" y="147561"/>
                </a:cubicBezTo>
                <a:cubicBezTo>
                  <a:pt x="709536" y="137732"/>
                  <a:pt x="706831" y="126340"/>
                  <a:pt x="706831" y="113386"/>
                </a:cubicBezTo>
                <a:cubicBezTo>
                  <a:pt x="706831" y="100432"/>
                  <a:pt x="709460" y="89040"/>
                  <a:pt x="714718" y="79210"/>
                </a:cubicBezTo>
                <a:cubicBezTo>
                  <a:pt x="719976" y="69380"/>
                  <a:pt x="727368" y="61798"/>
                  <a:pt x="736892" y="56464"/>
                </a:cubicBezTo>
                <a:cubicBezTo>
                  <a:pt x="746417" y="51130"/>
                  <a:pt x="757352" y="48463"/>
                  <a:pt x="769696" y="48463"/>
                </a:cubicBezTo>
                <a:close/>
                <a:moveTo>
                  <a:pt x="331546" y="48463"/>
                </a:moveTo>
                <a:cubicBezTo>
                  <a:pt x="343434" y="48463"/>
                  <a:pt x="354025" y="51054"/>
                  <a:pt x="363322" y="56236"/>
                </a:cubicBezTo>
                <a:cubicBezTo>
                  <a:pt x="372618" y="61417"/>
                  <a:pt x="379857" y="68694"/>
                  <a:pt x="385039" y="78067"/>
                </a:cubicBezTo>
                <a:cubicBezTo>
                  <a:pt x="390220" y="87440"/>
                  <a:pt x="392811" y="98222"/>
                  <a:pt x="392811" y="110414"/>
                </a:cubicBezTo>
                <a:cubicBezTo>
                  <a:pt x="392811" y="115138"/>
                  <a:pt x="392506" y="119405"/>
                  <a:pt x="391896" y="123215"/>
                </a:cubicBezTo>
                <a:lnTo>
                  <a:pt x="295656" y="123215"/>
                </a:lnTo>
                <a:cubicBezTo>
                  <a:pt x="296418" y="133274"/>
                  <a:pt x="300152" y="141351"/>
                  <a:pt x="306857" y="147447"/>
                </a:cubicBezTo>
                <a:cubicBezTo>
                  <a:pt x="313563" y="153543"/>
                  <a:pt x="321792" y="156591"/>
                  <a:pt x="331546" y="156591"/>
                </a:cubicBezTo>
                <a:cubicBezTo>
                  <a:pt x="345567" y="156591"/>
                  <a:pt x="355473" y="150724"/>
                  <a:pt x="361264" y="138989"/>
                </a:cubicBezTo>
                <a:lnTo>
                  <a:pt x="389382" y="138989"/>
                </a:lnTo>
                <a:cubicBezTo>
                  <a:pt x="385572" y="150571"/>
                  <a:pt x="378676" y="160058"/>
                  <a:pt x="368694" y="167450"/>
                </a:cubicBezTo>
                <a:cubicBezTo>
                  <a:pt x="358712" y="174841"/>
                  <a:pt x="346329" y="178537"/>
                  <a:pt x="331546" y="178537"/>
                </a:cubicBezTo>
                <a:cubicBezTo>
                  <a:pt x="319506" y="178537"/>
                  <a:pt x="308724" y="175832"/>
                  <a:pt x="299200" y="170421"/>
                </a:cubicBezTo>
                <a:cubicBezTo>
                  <a:pt x="289674" y="165011"/>
                  <a:pt x="282206" y="157391"/>
                  <a:pt x="276797" y="147561"/>
                </a:cubicBezTo>
                <a:cubicBezTo>
                  <a:pt x="271386" y="137732"/>
                  <a:pt x="268681" y="126340"/>
                  <a:pt x="268681" y="113386"/>
                </a:cubicBezTo>
                <a:cubicBezTo>
                  <a:pt x="268681" y="100432"/>
                  <a:pt x="271310" y="89040"/>
                  <a:pt x="276568" y="79210"/>
                </a:cubicBezTo>
                <a:cubicBezTo>
                  <a:pt x="281826" y="69380"/>
                  <a:pt x="289217" y="61798"/>
                  <a:pt x="298742" y="56464"/>
                </a:cubicBezTo>
                <a:cubicBezTo>
                  <a:pt x="308267" y="51130"/>
                  <a:pt x="319202" y="48463"/>
                  <a:pt x="331546" y="48463"/>
                </a:cubicBezTo>
                <a:close/>
                <a:moveTo>
                  <a:pt x="197206" y="48463"/>
                </a:moveTo>
                <a:cubicBezTo>
                  <a:pt x="211531" y="48463"/>
                  <a:pt x="223075" y="52083"/>
                  <a:pt x="231838" y="59322"/>
                </a:cubicBezTo>
                <a:cubicBezTo>
                  <a:pt x="240601" y="66561"/>
                  <a:pt x="245288" y="76429"/>
                  <a:pt x="245898" y="88925"/>
                </a:cubicBezTo>
                <a:lnTo>
                  <a:pt x="219837" y="88925"/>
                </a:lnTo>
                <a:cubicBezTo>
                  <a:pt x="219380" y="83287"/>
                  <a:pt x="217094" y="78791"/>
                  <a:pt x="212979" y="75438"/>
                </a:cubicBezTo>
                <a:cubicBezTo>
                  <a:pt x="208864" y="72085"/>
                  <a:pt x="203302" y="70409"/>
                  <a:pt x="196291" y="70409"/>
                </a:cubicBezTo>
                <a:cubicBezTo>
                  <a:pt x="189433" y="70409"/>
                  <a:pt x="184175" y="71704"/>
                  <a:pt x="180518" y="74295"/>
                </a:cubicBezTo>
                <a:cubicBezTo>
                  <a:pt x="176860" y="76886"/>
                  <a:pt x="175031" y="80315"/>
                  <a:pt x="175031" y="84582"/>
                </a:cubicBezTo>
                <a:cubicBezTo>
                  <a:pt x="175031" y="87935"/>
                  <a:pt x="176251" y="90754"/>
                  <a:pt x="178689" y="93040"/>
                </a:cubicBezTo>
                <a:cubicBezTo>
                  <a:pt x="181127" y="95326"/>
                  <a:pt x="184099" y="97117"/>
                  <a:pt x="187604" y="98412"/>
                </a:cubicBezTo>
                <a:cubicBezTo>
                  <a:pt x="191110" y="99708"/>
                  <a:pt x="196291" y="101346"/>
                  <a:pt x="203149" y="103327"/>
                </a:cubicBezTo>
                <a:cubicBezTo>
                  <a:pt x="212293" y="105766"/>
                  <a:pt x="219799" y="108242"/>
                  <a:pt x="225666" y="110757"/>
                </a:cubicBezTo>
                <a:cubicBezTo>
                  <a:pt x="231534" y="113271"/>
                  <a:pt x="236601" y="116967"/>
                  <a:pt x="240868" y="121844"/>
                </a:cubicBezTo>
                <a:cubicBezTo>
                  <a:pt x="245136" y="126721"/>
                  <a:pt x="247345" y="133198"/>
                  <a:pt x="247497" y="141275"/>
                </a:cubicBezTo>
                <a:cubicBezTo>
                  <a:pt x="247497" y="148438"/>
                  <a:pt x="245516" y="154838"/>
                  <a:pt x="241554" y="160477"/>
                </a:cubicBezTo>
                <a:cubicBezTo>
                  <a:pt x="237591" y="166116"/>
                  <a:pt x="231991" y="170536"/>
                  <a:pt x="224752" y="173736"/>
                </a:cubicBezTo>
                <a:cubicBezTo>
                  <a:pt x="217513" y="176936"/>
                  <a:pt x="209017" y="178537"/>
                  <a:pt x="199263" y="178537"/>
                </a:cubicBezTo>
                <a:cubicBezTo>
                  <a:pt x="189357" y="178537"/>
                  <a:pt x="180480" y="176746"/>
                  <a:pt x="172631" y="173165"/>
                </a:cubicBezTo>
                <a:cubicBezTo>
                  <a:pt x="164783" y="169583"/>
                  <a:pt x="158572" y="164706"/>
                  <a:pt x="154000" y="158534"/>
                </a:cubicBezTo>
                <a:cubicBezTo>
                  <a:pt x="149428" y="152362"/>
                  <a:pt x="146990" y="145466"/>
                  <a:pt x="146685" y="137846"/>
                </a:cubicBezTo>
                <a:lnTo>
                  <a:pt x="173660" y="137846"/>
                </a:lnTo>
                <a:cubicBezTo>
                  <a:pt x="174117" y="143180"/>
                  <a:pt x="176670" y="147638"/>
                  <a:pt x="181318" y="151219"/>
                </a:cubicBezTo>
                <a:cubicBezTo>
                  <a:pt x="185966" y="154800"/>
                  <a:pt x="191796" y="156591"/>
                  <a:pt x="198806" y="156591"/>
                </a:cubicBezTo>
                <a:cubicBezTo>
                  <a:pt x="206121" y="156591"/>
                  <a:pt x="211798" y="155181"/>
                  <a:pt x="215837" y="152362"/>
                </a:cubicBezTo>
                <a:cubicBezTo>
                  <a:pt x="219875" y="149543"/>
                  <a:pt x="221894" y="145923"/>
                  <a:pt x="221894" y="141503"/>
                </a:cubicBezTo>
                <a:cubicBezTo>
                  <a:pt x="221894" y="136779"/>
                  <a:pt x="219646" y="133274"/>
                  <a:pt x="215151" y="130988"/>
                </a:cubicBezTo>
                <a:cubicBezTo>
                  <a:pt x="210655" y="128702"/>
                  <a:pt x="203530" y="126187"/>
                  <a:pt x="193777" y="123444"/>
                </a:cubicBezTo>
                <a:cubicBezTo>
                  <a:pt x="184328" y="120853"/>
                  <a:pt x="176632" y="118339"/>
                  <a:pt x="170688" y="115900"/>
                </a:cubicBezTo>
                <a:cubicBezTo>
                  <a:pt x="164744" y="113462"/>
                  <a:pt x="159601" y="109728"/>
                  <a:pt x="155258" y="104699"/>
                </a:cubicBezTo>
                <a:cubicBezTo>
                  <a:pt x="150914" y="99670"/>
                  <a:pt x="148742" y="93040"/>
                  <a:pt x="148742" y="84811"/>
                </a:cubicBezTo>
                <a:cubicBezTo>
                  <a:pt x="148742" y="78105"/>
                  <a:pt x="150723" y="71971"/>
                  <a:pt x="154686" y="66408"/>
                </a:cubicBezTo>
                <a:cubicBezTo>
                  <a:pt x="158648" y="60846"/>
                  <a:pt x="164325" y="56464"/>
                  <a:pt x="171717" y="53264"/>
                </a:cubicBezTo>
                <a:cubicBezTo>
                  <a:pt x="179108" y="50063"/>
                  <a:pt x="187604" y="48463"/>
                  <a:pt x="197206" y="48463"/>
                </a:cubicBezTo>
                <a:close/>
                <a:moveTo>
                  <a:pt x="8063408" y="19202"/>
                </a:moveTo>
                <a:lnTo>
                  <a:pt x="8089697" y="19202"/>
                </a:lnTo>
                <a:lnTo>
                  <a:pt x="8089697" y="50521"/>
                </a:lnTo>
                <a:lnTo>
                  <a:pt x="8120329" y="50521"/>
                </a:lnTo>
                <a:lnTo>
                  <a:pt x="8120329" y="71780"/>
                </a:lnTo>
                <a:lnTo>
                  <a:pt x="8089697" y="71780"/>
                </a:lnTo>
                <a:lnTo>
                  <a:pt x="8089697" y="141503"/>
                </a:lnTo>
                <a:cubicBezTo>
                  <a:pt x="8089697" y="146228"/>
                  <a:pt x="8090801" y="149619"/>
                  <a:pt x="8093012" y="151676"/>
                </a:cubicBezTo>
                <a:cubicBezTo>
                  <a:pt x="8095221" y="153734"/>
                  <a:pt x="8098993" y="154762"/>
                  <a:pt x="8104327" y="154762"/>
                </a:cubicBezTo>
                <a:lnTo>
                  <a:pt x="8120329" y="154762"/>
                </a:lnTo>
                <a:lnTo>
                  <a:pt x="8120329" y="176479"/>
                </a:lnTo>
                <a:lnTo>
                  <a:pt x="8099755" y="176479"/>
                </a:lnTo>
                <a:cubicBezTo>
                  <a:pt x="8088020" y="176479"/>
                  <a:pt x="8079029" y="173736"/>
                  <a:pt x="8072780" y="168250"/>
                </a:cubicBezTo>
                <a:cubicBezTo>
                  <a:pt x="8066532" y="162763"/>
                  <a:pt x="8063408" y="153848"/>
                  <a:pt x="8063408" y="141503"/>
                </a:cubicBezTo>
                <a:lnTo>
                  <a:pt x="8063408" y="71780"/>
                </a:lnTo>
                <a:lnTo>
                  <a:pt x="8048549" y="71780"/>
                </a:lnTo>
                <a:lnTo>
                  <a:pt x="8048549" y="50521"/>
                </a:lnTo>
                <a:lnTo>
                  <a:pt x="8063408" y="50521"/>
                </a:lnTo>
                <a:close/>
                <a:moveTo>
                  <a:pt x="7663358" y="19202"/>
                </a:moveTo>
                <a:lnTo>
                  <a:pt x="7689647" y="19202"/>
                </a:lnTo>
                <a:lnTo>
                  <a:pt x="7689647" y="50521"/>
                </a:lnTo>
                <a:lnTo>
                  <a:pt x="7720279" y="50521"/>
                </a:lnTo>
                <a:lnTo>
                  <a:pt x="7720279" y="71780"/>
                </a:lnTo>
                <a:lnTo>
                  <a:pt x="7689647" y="71780"/>
                </a:lnTo>
                <a:lnTo>
                  <a:pt x="7689647" y="141503"/>
                </a:lnTo>
                <a:cubicBezTo>
                  <a:pt x="7689647" y="146228"/>
                  <a:pt x="7690751" y="149619"/>
                  <a:pt x="7692962" y="151676"/>
                </a:cubicBezTo>
                <a:cubicBezTo>
                  <a:pt x="7695171" y="153734"/>
                  <a:pt x="7698943" y="154762"/>
                  <a:pt x="7704277" y="154762"/>
                </a:cubicBezTo>
                <a:lnTo>
                  <a:pt x="7720279" y="154762"/>
                </a:lnTo>
                <a:lnTo>
                  <a:pt x="7720279" y="176479"/>
                </a:lnTo>
                <a:lnTo>
                  <a:pt x="7699705" y="176479"/>
                </a:lnTo>
                <a:cubicBezTo>
                  <a:pt x="7687970" y="176479"/>
                  <a:pt x="7678979" y="173736"/>
                  <a:pt x="7672730" y="168250"/>
                </a:cubicBezTo>
                <a:cubicBezTo>
                  <a:pt x="7666482" y="162763"/>
                  <a:pt x="7663358" y="153848"/>
                  <a:pt x="7663358" y="141503"/>
                </a:cubicBezTo>
                <a:lnTo>
                  <a:pt x="7663358" y="71780"/>
                </a:lnTo>
                <a:lnTo>
                  <a:pt x="7648499" y="71780"/>
                </a:lnTo>
                <a:lnTo>
                  <a:pt x="7648499" y="50521"/>
                </a:lnTo>
                <a:lnTo>
                  <a:pt x="7663358" y="50521"/>
                </a:lnTo>
                <a:close/>
                <a:moveTo>
                  <a:pt x="6977558" y="19202"/>
                </a:moveTo>
                <a:lnTo>
                  <a:pt x="7003847" y="19202"/>
                </a:lnTo>
                <a:lnTo>
                  <a:pt x="7003847" y="50521"/>
                </a:lnTo>
                <a:lnTo>
                  <a:pt x="7034479" y="50521"/>
                </a:lnTo>
                <a:lnTo>
                  <a:pt x="7034479" y="71780"/>
                </a:lnTo>
                <a:lnTo>
                  <a:pt x="7003847" y="71780"/>
                </a:lnTo>
                <a:lnTo>
                  <a:pt x="7003847" y="141503"/>
                </a:lnTo>
                <a:cubicBezTo>
                  <a:pt x="7003847" y="146228"/>
                  <a:pt x="7004951" y="149619"/>
                  <a:pt x="7007162" y="151676"/>
                </a:cubicBezTo>
                <a:cubicBezTo>
                  <a:pt x="7009371" y="153734"/>
                  <a:pt x="7013143" y="154762"/>
                  <a:pt x="7018477" y="154762"/>
                </a:cubicBezTo>
                <a:lnTo>
                  <a:pt x="7034479" y="154762"/>
                </a:lnTo>
                <a:lnTo>
                  <a:pt x="7034479" y="176479"/>
                </a:lnTo>
                <a:lnTo>
                  <a:pt x="7013905" y="176479"/>
                </a:lnTo>
                <a:cubicBezTo>
                  <a:pt x="7002170" y="176479"/>
                  <a:pt x="6993179" y="173736"/>
                  <a:pt x="6986930" y="168250"/>
                </a:cubicBezTo>
                <a:cubicBezTo>
                  <a:pt x="6980682" y="162763"/>
                  <a:pt x="6977558" y="153848"/>
                  <a:pt x="6977558" y="141503"/>
                </a:cubicBezTo>
                <a:lnTo>
                  <a:pt x="6977558" y="71780"/>
                </a:lnTo>
                <a:lnTo>
                  <a:pt x="6962699" y="71780"/>
                </a:lnTo>
                <a:lnTo>
                  <a:pt x="6962699" y="50521"/>
                </a:lnTo>
                <a:lnTo>
                  <a:pt x="6977558" y="50521"/>
                </a:lnTo>
                <a:close/>
                <a:moveTo>
                  <a:pt x="5844083" y="19202"/>
                </a:moveTo>
                <a:lnTo>
                  <a:pt x="5870372" y="19202"/>
                </a:lnTo>
                <a:lnTo>
                  <a:pt x="5870372" y="50521"/>
                </a:lnTo>
                <a:lnTo>
                  <a:pt x="5901004" y="50521"/>
                </a:lnTo>
                <a:lnTo>
                  <a:pt x="5901004" y="71780"/>
                </a:lnTo>
                <a:lnTo>
                  <a:pt x="5870372" y="71780"/>
                </a:lnTo>
                <a:lnTo>
                  <a:pt x="5870372" y="141503"/>
                </a:lnTo>
                <a:cubicBezTo>
                  <a:pt x="5870372" y="146228"/>
                  <a:pt x="5871476" y="149619"/>
                  <a:pt x="5873686" y="151676"/>
                </a:cubicBezTo>
                <a:cubicBezTo>
                  <a:pt x="5875896" y="153734"/>
                  <a:pt x="5879668" y="154762"/>
                  <a:pt x="5885002" y="154762"/>
                </a:cubicBezTo>
                <a:lnTo>
                  <a:pt x="5901004" y="154762"/>
                </a:lnTo>
                <a:lnTo>
                  <a:pt x="5901004" y="176479"/>
                </a:lnTo>
                <a:lnTo>
                  <a:pt x="5880430" y="176479"/>
                </a:lnTo>
                <a:cubicBezTo>
                  <a:pt x="5868695" y="176479"/>
                  <a:pt x="5859704" y="173736"/>
                  <a:pt x="5853455" y="168250"/>
                </a:cubicBezTo>
                <a:cubicBezTo>
                  <a:pt x="5847207" y="162763"/>
                  <a:pt x="5844083" y="153848"/>
                  <a:pt x="5844083" y="141503"/>
                </a:cubicBezTo>
                <a:lnTo>
                  <a:pt x="5844083" y="71780"/>
                </a:lnTo>
                <a:lnTo>
                  <a:pt x="5829224" y="71780"/>
                </a:lnTo>
                <a:lnTo>
                  <a:pt x="5829224" y="50521"/>
                </a:lnTo>
                <a:lnTo>
                  <a:pt x="5844083" y="50521"/>
                </a:lnTo>
                <a:close/>
                <a:moveTo>
                  <a:pt x="2624633" y="19202"/>
                </a:moveTo>
                <a:lnTo>
                  <a:pt x="2650921" y="19202"/>
                </a:lnTo>
                <a:lnTo>
                  <a:pt x="2650921" y="50521"/>
                </a:lnTo>
                <a:lnTo>
                  <a:pt x="2681554" y="50521"/>
                </a:lnTo>
                <a:lnTo>
                  <a:pt x="2681554" y="71780"/>
                </a:lnTo>
                <a:lnTo>
                  <a:pt x="2650921" y="71780"/>
                </a:lnTo>
                <a:lnTo>
                  <a:pt x="2650921" y="141503"/>
                </a:lnTo>
                <a:cubicBezTo>
                  <a:pt x="2650921" y="146228"/>
                  <a:pt x="2652026" y="149619"/>
                  <a:pt x="2654236" y="151676"/>
                </a:cubicBezTo>
                <a:cubicBezTo>
                  <a:pt x="2656446" y="153734"/>
                  <a:pt x="2660218" y="154762"/>
                  <a:pt x="2665552" y="154762"/>
                </a:cubicBezTo>
                <a:lnTo>
                  <a:pt x="2681554" y="154762"/>
                </a:lnTo>
                <a:lnTo>
                  <a:pt x="2681554" y="176479"/>
                </a:lnTo>
                <a:lnTo>
                  <a:pt x="2660980" y="176479"/>
                </a:lnTo>
                <a:cubicBezTo>
                  <a:pt x="2649245" y="176479"/>
                  <a:pt x="2640253" y="173736"/>
                  <a:pt x="2634005" y="168250"/>
                </a:cubicBezTo>
                <a:cubicBezTo>
                  <a:pt x="2627757" y="162763"/>
                  <a:pt x="2624633" y="153848"/>
                  <a:pt x="2624633" y="141503"/>
                </a:cubicBezTo>
                <a:lnTo>
                  <a:pt x="2624633" y="71780"/>
                </a:lnTo>
                <a:lnTo>
                  <a:pt x="2609774" y="71780"/>
                </a:lnTo>
                <a:lnTo>
                  <a:pt x="2609774" y="50521"/>
                </a:lnTo>
                <a:lnTo>
                  <a:pt x="2624633" y="50521"/>
                </a:lnTo>
                <a:close/>
                <a:moveTo>
                  <a:pt x="481508" y="19202"/>
                </a:moveTo>
                <a:lnTo>
                  <a:pt x="507797" y="19202"/>
                </a:lnTo>
                <a:lnTo>
                  <a:pt x="507797" y="50521"/>
                </a:lnTo>
                <a:lnTo>
                  <a:pt x="538429" y="50521"/>
                </a:lnTo>
                <a:lnTo>
                  <a:pt x="538429" y="71780"/>
                </a:lnTo>
                <a:lnTo>
                  <a:pt x="507797" y="71780"/>
                </a:lnTo>
                <a:lnTo>
                  <a:pt x="507797" y="141503"/>
                </a:lnTo>
                <a:cubicBezTo>
                  <a:pt x="507797" y="146228"/>
                  <a:pt x="508902" y="149619"/>
                  <a:pt x="511112" y="151676"/>
                </a:cubicBezTo>
                <a:cubicBezTo>
                  <a:pt x="513321" y="153734"/>
                  <a:pt x="517093" y="154762"/>
                  <a:pt x="522427" y="154762"/>
                </a:cubicBezTo>
                <a:lnTo>
                  <a:pt x="538429" y="154762"/>
                </a:lnTo>
                <a:lnTo>
                  <a:pt x="538429" y="176479"/>
                </a:lnTo>
                <a:lnTo>
                  <a:pt x="517856" y="176479"/>
                </a:lnTo>
                <a:cubicBezTo>
                  <a:pt x="506121" y="176479"/>
                  <a:pt x="497129" y="173736"/>
                  <a:pt x="490880" y="168250"/>
                </a:cubicBezTo>
                <a:cubicBezTo>
                  <a:pt x="484632" y="162763"/>
                  <a:pt x="481508" y="153848"/>
                  <a:pt x="481508" y="141503"/>
                </a:cubicBezTo>
                <a:lnTo>
                  <a:pt x="481508" y="71780"/>
                </a:lnTo>
                <a:lnTo>
                  <a:pt x="466649" y="71780"/>
                </a:lnTo>
                <a:lnTo>
                  <a:pt x="466649" y="50521"/>
                </a:lnTo>
                <a:lnTo>
                  <a:pt x="481508" y="50521"/>
                </a:lnTo>
                <a:close/>
                <a:moveTo>
                  <a:pt x="8430768" y="7315"/>
                </a:moveTo>
                <a:lnTo>
                  <a:pt x="8456828" y="7315"/>
                </a:lnTo>
                <a:lnTo>
                  <a:pt x="8456828" y="176479"/>
                </a:lnTo>
                <a:lnTo>
                  <a:pt x="8430768" y="176479"/>
                </a:lnTo>
                <a:close/>
                <a:moveTo>
                  <a:pt x="5925693" y="7315"/>
                </a:moveTo>
                <a:lnTo>
                  <a:pt x="5951754" y="7315"/>
                </a:lnTo>
                <a:lnTo>
                  <a:pt x="5951754" y="65151"/>
                </a:lnTo>
                <a:cubicBezTo>
                  <a:pt x="5956173" y="59817"/>
                  <a:pt x="5961774" y="55702"/>
                  <a:pt x="5968555" y="52807"/>
                </a:cubicBezTo>
                <a:cubicBezTo>
                  <a:pt x="5975337" y="49911"/>
                  <a:pt x="5982767" y="48463"/>
                  <a:pt x="5990844" y="48463"/>
                </a:cubicBezTo>
                <a:cubicBezTo>
                  <a:pt x="6000445" y="48463"/>
                  <a:pt x="6009017" y="50521"/>
                  <a:pt x="6016561" y="54635"/>
                </a:cubicBezTo>
                <a:cubicBezTo>
                  <a:pt x="6024105" y="58750"/>
                  <a:pt x="6030049" y="64846"/>
                  <a:pt x="6034392" y="72923"/>
                </a:cubicBezTo>
                <a:cubicBezTo>
                  <a:pt x="6038735" y="81001"/>
                  <a:pt x="6040907" y="90754"/>
                  <a:pt x="6040907" y="102184"/>
                </a:cubicBezTo>
                <a:lnTo>
                  <a:pt x="6040907" y="176479"/>
                </a:lnTo>
                <a:lnTo>
                  <a:pt x="6015075" y="176479"/>
                </a:lnTo>
                <a:lnTo>
                  <a:pt x="6015075" y="106070"/>
                </a:lnTo>
                <a:cubicBezTo>
                  <a:pt x="6015075" y="94793"/>
                  <a:pt x="6012256" y="86144"/>
                  <a:pt x="6006617" y="80124"/>
                </a:cubicBezTo>
                <a:cubicBezTo>
                  <a:pt x="6000978" y="74105"/>
                  <a:pt x="5993282" y="71095"/>
                  <a:pt x="5983529" y="71095"/>
                </a:cubicBezTo>
                <a:cubicBezTo>
                  <a:pt x="5973775" y="71095"/>
                  <a:pt x="5966041" y="74105"/>
                  <a:pt x="5960326" y="80124"/>
                </a:cubicBezTo>
                <a:cubicBezTo>
                  <a:pt x="5954611" y="86144"/>
                  <a:pt x="5951754" y="94793"/>
                  <a:pt x="5951754" y="106070"/>
                </a:cubicBezTo>
                <a:lnTo>
                  <a:pt x="5951754" y="176479"/>
                </a:lnTo>
                <a:lnTo>
                  <a:pt x="5925693" y="176479"/>
                </a:lnTo>
                <a:close/>
                <a:moveTo>
                  <a:pt x="5087493" y="7315"/>
                </a:moveTo>
                <a:lnTo>
                  <a:pt x="5113553" y="7315"/>
                </a:lnTo>
                <a:lnTo>
                  <a:pt x="5113553" y="176479"/>
                </a:lnTo>
                <a:lnTo>
                  <a:pt x="5087493" y="176479"/>
                </a:lnTo>
                <a:close/>
                <a:moveTo>
                  <a:pt x="3810305" y="7315"/>
                </a:moveTo>
                <a:lnTo>
                  <a:pt x="3836594" y="7315"/>
                </a:lnTo>
                <a:lnTo>
                  <a:pt x="3836594" y="176479"/>
                </a:lnTo>
                <a:lnTo>
                  <a:pt x="3810305" y="176479"/>
                </a:lnTo>
                <a:lnTo>
                  <a:pt x="3810305" y="157505"/>
                </a:lnTo>
                <a:cubicBezTo>
                  <a:pt x="3806037" y="163601"/>
                  <a:pt x="3800132" y="168631"/>
                  <a:pt x="3792588" y="172593"/>
                </a:cubicBezTo>
                <a:cubicBezTo>
                  <a:pt x="3785044" y="176555"/>
                  <a:pt x="3776396" y="178537"/>
                  <a:pt x="3766642" y="178537"/>
                </a:cubicBezTo>
                <a:cubicBezTo>
                  <a:pt x="3755670" y="178537"/>
                  <a:pt x="3745649" y="175755"/>
                  <a:pt x="3736581" y="170193"/>
                </a:cubicBezTo>
                <a:cubicBezTo>
                  <a:pt x="3727514" y="164630"/>
                  <a:pt x="3720351" y="156858"/>
                  <a:pt x="3715092" y="146876"/>
                </a:cubicBezTo>
                <a:cubicBezTo>
                  <a:pt x="3709835" y="136893"/>
                  <a:pt x="3707206" y="125578"/>
                  <a:pt x="3707206" y="112928"/>
                </a:cubicBezTo>
                <a:cubicBezTo>
                  <a:pt x="3707206" y="100279"/>
                  <a:pt x="3709835" y="89078"/>
                  <a:pt x="3715092" y="79324"/>
                </a:cubicBezTo>
                <a:cubicBezTo>
                  <a:pt x="3720351" y="69571"/>
                  <a:pt x="3727514" y="61989"/>
                  <a:pt x="3736581" y="56579"/>
                </a:cubicBezTo>
                <a:cubicBezTo>
                  <a:pt x="3745649" y="51168"/>
                  <a:pt x="3755746" y="48463"/>
                  <a:pt x="3766871" y="48463"/>
                </a:cubicBezTo>
                <a:cubicBezTo>
                  <a:pt x="3775100" y="48463"/>
                  <a:pt x="3783216" y="50254"/>
                  <a:pt x="3791216" y="53835"/>
                </a:cubicBezTo>
                <a:cubicBezTo>
                  <a:pt x="3799217" y="57417"/>
                  <a:pt x="3805580" y="62179"/>
                  <a:pt x="3810305" y="68123"/>
                </a:cubicBezTo>
                <a:close/>
                <a:moveTo>
                  <a:pt x="3068193" y="7315"/>
                </a:moveTo>
                <a:lnTo>
                  <a:pt x="3094253" y="7315"/>
                </a:lnTo>
                <a:lnTo>
                  <a:pt x="3094253" y="176479"/>
                </a:lnTo>
                <a:lnTo>
                  <a:pt x="3068193" y="176479"/>
                </a:lnTo>
                <a:close/>
                <a:moveTo>
                  <a:pt x="2210105" y="7315"/>
                </a:moveTo>
                <a:lnTo>
                  <a:pt x="2236394" y="7315"/>
                </a:lnTo>
                <a:lnTo>
                  <a:pt x="2236394" y="176479"/>
                </a:lnTo>
                <a:lnTo>
                  <a:pt x="2210105" y="176479"/>
                </a:lnTo>
                <a:lnTo>
                  <a:pt x="2210105" y="157505"/>
                </a:lnTo>
                <a:cubicBezTo>
                  <a:pt x="2205838" y="163601"/>
                  <a:pt x="2199932" y="168631"/>
                  <a:pt x="2192388" y="172593"/>
                </a:cubicBezTo>
                <a:cubicBezTo>
                  <a:pt x="2184845" y="176555"/>
                  <a:pt x="2176195" y="178537"/>
                  <a:pt x="2166442" y="178537"/>
                </a:cubicBezTo>
                <a:cubicBezTo>
                  <a:pt x="2155470" y="178537"/>
                  <a:pt x="2145449" y="175755"/>
                  <a:pt x="2136381" y="170193"/>
                </a:cubicBezTo>
                <a:cubicBezTo>
                  <a:pt x="2127314" y="164630"/>
                  <a:pt x="2120151" y="156858"/>
                  <a:pt x="2114893" y="146876"/>
                </a:cubicBezTo>
                <a:cubicBezTo>
                  <a:pt x="2109635" y="136893"/>
                  <a:pt x="2107006" y="125578"/>
                  <a:pt x="2107006" y="112928"/>
                </a:cubicBezTo>
                <a:cubicBezTo>
                  <a:pt x="2107006" y="100279"/>
                  <a:pt x="2109635" y="89078"/>
                  <a:pt x="2114893" y="79324"/>
                </a:cubicBezTo>
                <a:cubicBezTo>
                  <a:pt x="2120151" y="69571"/>
                  <a:pt x="2127314" y="61989"/>
                  <a:pt x="2136381" y="56579"/>
                </a:cubicBezTo>
                <a:cubicBezTo>
                  <a:pt x="2145449" y="51168"/>
                  <a:pt x="2155546" y="48463"/>
                  <a:pt x="2166671" y="48463"/>
                </a:cubicBezTo>
                <a:cubicBezTo>
                  <a:pt x="2174901" y="48463"/>
                  <a:pt x="2183016" y="50254"/>
                  <a:pt x="2191017" y="53835"/>
                </a:cubicBezTo>
                <a:cubicBezTo>
                  <a:pt x="2199018" y="57417"/>
                  <a:pt x="2205381" y="62179"/>
                  <a:pt x="2210105" y="68123"/>
                </a:cubicBezTo>
                <a:close/>
                <a:moveTo>
                  <a:pt x="1077468" y="7315"/>
                </a:moveTo>
                <a:lnTo>
                  <a:pt x="1103528" y="7315"/>
                </a:lnTo>
                <a:lnTo>
                  <a:pt x="1103528" y="69266"/>
                </a:lnTo>
                <a:cubicBezTo>
                  <a:pt x="1107948" y="63170"/>
                  <a:pt x="1114006" y="58179"/>
                  <a:pt x="1121702" y="54293"/>
                </a:cubicBezTo>
                <a:cubicBezTo>
                  <a:pt x="1129398" y="50406"/>
                  <a:pt x="1137971" y="48463"/>
                  <a:pt x="1147420" y="48463"/>
                </a:cubicBezTo>
                <a:cubicBezTo>
                  <a:pt x="1158545" y="48463"/>
                  <a:pt x="1168603" y="51130"/>
                  <a:pt x="1177595" y="56464"/>
                </a:cubicBezTo>
                <a:cubicBezTo>
                  <a:pt x="1186587" y="61798"/>
                  <a:pt x="1193673" y="69380"/>
                  <a:pt x="1198855" y="79210"/>
                </a:cubicBezTo>
                <a:cubicBezTo>
                  <a:pt x="1204037" y="89040"/>
                  <a:pt x="1206627" y="100279"/>
                  <a:pt x="1206627" y="112928"/>
                </a:cubicBezTo>
                <a:cubicBezTo>
                  <a:pt x="1206627" y="125578"/>
                  <a:pt x="1204037" y="136893"/>
                  <a:pt x="1198855" y="146876"/>
                </a:cubicBezTo>
                <a:cubicBezTo>
                  <a:pt x="1193673" y="156858"/>
                  <a:pt x="1186549" y="164630"/>
                  <a:pt x="1177481" y="170193"/>
                </a:cubicBezTo>
                <a:cubicBezTo>
                  <a:pt x="1168413" y="175755"/>
                  <a:pt x="1158393" y="178537"/>
                  <a:pt x="1147420" y="178537"/>
                </a:cubicBezTo>
                <a:cubicBezTo>
                  <a:pt x="1137666" y="178537"/>
                  <a:pt x="1129017" y="176632"/>
                  <a:pt x="1121473" y="172822"/>
                </a:cubicBezTo>
                <a:cubicBezTo>
                  <a:pt x="1113930" y="169012"/>
                  <a:pt x="1107948" y="164135"/>
                  <a:pt x="1103528" y="158191"/>
                </a:cubicBezTo>
                <a:lnTo>
                  <a:pt x="1103528" y="176479"/>
                </a:lnTo>
                <a:lnTo>
                  <a:pt x="1077468" y="176479"/>
                </a:lnTo>
                <a:close/>
                <a:moveTo>
                  <a:pt x="563118" y="7315"/>
                </a:moveTo>
                <a:lnTo>
                  <a:pt x="589179" y="7315"/>
                </a:lnTo>
                <a:lnTo>
                  <a:pt x="589179" y="65151"/>
                </a:lnTo>
                <a:cubicBezTo>
                  <a:pt x="593598" y="59817"/>
                  <a:pt x="599199" y="55702"/>
                  <a:pt x="605980" y="52807"/>
                </a:cubicBezTo>
                <a:cubicBezTo>
                  <a:pt x="612763" y="49911"/>
                  <a:pt x="620192" y="48463"/>
                  <a:pt x="628269" y="48463"/>
                </a:cubicBezTo>
                <a:cubicBezTo>
                  <a:pt x="637870" y="48463"/>
                  <a:pt x="646442" y="50521"/>
                  <a:pt x="653987" y="54635"/>
                </a:cubicBezTo>
                <a:cubicBezTo>
                  <a:pt x="661530" y="58750"/>
                  <a:pt x="667474" y="64846"/>
                  <a:pt x="671817" y="72923"/>
                </a:cubicBezTo>
                <a:cubicBezTo>
                  <a:pt x="676161" y="81001"/>
                  <a:pt x="678332" y="90754"/>
                  <a:pt x="678332" y="102184"/>
                </a:cubicBezTo>
                <a:lnTo>
                  <a:pt x="678332" y="176479"/>
                </a:lnTo>
                <a:lnTo>
                  <a:pt x="652501" y="176479"/>
                </a:lnTo>
                <a:lnTo>
                  <a:pt x="652501" y="106070"/>
                </a:lnTo>
                <a:cubicBezTo>
                  <a:pt x="652501" y="94793"/>
                  <a:pt x="649681" y="86144"/>
                  <a:pt x="644043" y="80124"/>
                </a:cubicBezTo>
                <a:cubicBezTo>
                  <a:pt x="638404" y="74105"/>
                  <a:pt x="630708" y="71095"/>
                  <a:pt x="620954" y="71095"/>
                </a:cubicBezTo>
                <a:cubicBezTo>
                  <a:pt x="611200" y="71095"/>
                  <a:pt x="603466" y="74105"/>
                  <a:pt x="597751" y="80124"/>
                </a:cubicBezTo>
                <a:cubicBezTo>
                  <a:pt x="592036" y="86144"/>
                  <a:pt x="589179" y="94793"/>
                  <a:pt x="589179" y="106070"/>
                </a:cubicBezTo>
                <a:lnTo>
                  <a:pt x="589179" y="176479"/>
                </a:lnTo>
                <a:lnTo>
                  <a:pt x="563118" y="176479"/>
                </a:lnTo>
                <a:close/>
                <a:moveTo>
                  <a:pt x="7462951" y="457"/>
                </a:moveTo>
                <a:cubicBezTo>
                  <a:pt x="7467524" y="457"/>
                  <a:pt x="7471409" y="2057"/>
                  <a:pt x="7474610" y="5258"/>
                </a:cubicBezTo>
                <a:cubicBezTo>
                  <a:pt x="7477811" y="8458"/>
                  <a:pt x="7479411" y="12421"/>
                  <a:pt x="7479411" y="17145"/>
                </a:cubicBezTo>
                <a:cubicBezTo>
                  <a:pt x="7479411" y="21869"/>
                  <a:pt x="7477811" y="25832"/>
                  <a:pt x="7474610" y="29032"/>
                </a:cubicBezTo>
                <a:cubicBezTo>
                  <a:pt x="7471409" y="32233"/>
                  <a:pt x="7467524" y="33833"/>
                  <a:pt x="7462951" y="33833"/>
                </a:cubicBezTo>
                <a:cubicBezTo>
                  <a:pt x="7458227" y="33833"/>
                  <a:pt x="7454264" y="32233"/>
                  <a:pt x="7451064" y="29032"/>
                </a:cubicBezTo>
                <a:cubicBezTo>
                  <a:pt x="7447864" y="25832"/>
                  <a:pt x="7446264" y="21869"/>
                  <a:pt x="7446264" y="17145"/>
                </a:cubicBezTo>
                <a:cubicBezTo>
                  <a:pt x="7446264" y="12421"/>
                  <a:pt x="7447864" y="8458"/>
                  <a:pt x="7451064" y="5258"/>
                </a:cubicBezTo>
                <a:cubicBezTo>
                  <a:pt x="7454264" y="2057"/>
                  <a:pt x="7458227" y="457"/>
                  <a:pt x="7462951" y="457"/>
                </a:cubicBezTo>
                <a:close/>
                <a:moveTo>
                  <a:pt x="4653076" y="457"/>
                </a:moveTo>
                <a:cubicBezTo>
                  <a:pt x="4657649" y="457"/>
                  <a:pt x="4661535" y="2057"/>
                  <a:pt x="4664735" y="5258"/>
                </a:cubicBezTo>
                <a:cubicBezTo>
                  <a:pt x="4667936" y="8458"/>
                  <a:pt x="4669536" y="12421"/>
                  <a:pt x="4669536" y="17145"/>
                </a:cubicBezTo>
                <a:cubicBezTo>
                  <a:pt x="4669536" y="21869"/>
                  <a:pt x="4667936" y="25832"/>
                  <a:pt x="4664735" y="29032"/>
                </a:cubicBezTo>
                <a:cubicBezTo>
                  <a:pt x="4661535" y="32233"/>
                  <a:pt x="4657649" y="33833"/>
                  <a:pt x="4653076" y="33833"/>
                </a:cubicBezTo>
                <a:cubicBezTo>
                  <a:pt x="4648352" y="33833"/>
                  <a:pt x="4644390" y="32233"/>
                  <a:pt x="4641189" y="29032"/>
                </a:cubicBezTo>
                <a:cubicBezTo>
                  <a:pt x="4637989" y="25832"/>
                  <a:pt x="4636389" y="21869"/>
                  <a:pt x="4636389" y="17145"/>
                </a:cubicBezTo>
                <a:cubicBezTo>
                  <a:pt x="4636389" y="12421"/>
                  <a:pt x="4637989" y="8458"/>
                  <a:pt x="4641189" y="5258"/>
                </a:cubicBezTo>
                <a:cubicBezTo>
                  <a:pt x="4644390" y="2057"/>
                  <a:pt x="4648352" y="457"/>
                  <a:pt x="4653076" y="457"/>
                </a:cubicBezTo>
                <a:close/>
                <a:moveTo>
                  <a:pt x="2281352" y="457"/>
                </a:moveTo>
                <a:cubicBezTo>
                  <a:pt x="2285924" y="457"/>
                  <a:pt x="2289810" y="2057"/>
                  <a:pt x="2293010" y="5258"/>
                </a:cubicBezTo>
                <a:cubicBezTo>
                  <a:pt x="2296211" y="8458"/>
                  <a:pt x="2297811" y="12421"/>
                  <a:pt x="2297811" y="17145"/>
                </a:cubicBezTo>
                <a:cubicBezTo>
                  <a:pt x="2297811" y="21869"/>
                  <a:pt x="2296211" y="25832"/>
                  <a:pt x="2293010" y="29032"/>
                </a:cubicBezTo>
                <a:cubicBezTo>
                  <a:pt x="2289810" y="32233"/>
                  <a:pt x="2285924" y="33833"/>
                  <a:pt x="2281352" y="33833"/>
                </a:cubicBezTo>
                <a:cubicBezTo>
                  <a:pt x="2276628" y="33833"/>
                  <a:pt x="2272665" y="32233"/>
                  <a:pt x="2269465" y="29032"/>
                </a:cubicBezTo>
                <a:cubicBezTo>
                  <a:pt x="2266264" y="25832"/>
                  <a:pt x="2264664" y="21869"/>
                  <a:pt x="2264664" y="17145"/>
                </a:cubicBezTo>
                <a:cubicBezTo>
                  <a:pt x="2264664" y="12421"/>
                  <a:pt x="2266264" y="8458"/>
                  <a:pt x="2269465" y="5258"/>
                </a:cubicBezTo>
                <a:cubicBezTo>
                  <a:pt x="2272665" y="2057"/>
                  <a:pt x="2276628" y="457"/>
                  <a:pt x="2281352" y="457"/>
                </a:cubicBezTo>
                <a:close/>
                <a:moveTo>
                  <a:pt x="6329096" y="0"/>
                </a:moveTo>
                <a:lnTo>
                  <a:pt x="6329096" y="21717"/>
                </a:lnTo>
                <a:cubicBezTo>
                  <a:pt x="6321171" y="21717"/>
                  <a:pt x="6315608" y="23203"/>
                  <a:pt x="6312408" y="26175"/>
                </a:cubicBezTo>
                <a:cubicBezTo>
                  <a:pt x="6309207" y="29147"/>
                  <a:pt x="6307607" y="34290"/>
                  <a:pt x="6307607" y="41605"/>
                </a:cubicBezTo>
                <a:lnTo>
                  <a:pt x="6307607" y="50521"/>
                </a:lnTo>
                <a:lnTo>
                  <a:pt x="6330925" y="50521"/>
                </a:lnTo>
                <a:lnTo>
                  <a:pt x="6330925" y="71780"/>
                </a:lnTo>
                <a:lnTo>
                  <a:pt x="6307607" y="71780"/>
                </a:lnTo>
                <a:lnTo>
                  <a:pt x="6307607" y="176479"/>
                </a:lnTo>
                <a:lnTo>
                  <a:pt x="6281318" y="176479"/>
                </a:lnTo>
                <a:lnTo>
                  <a:pt x="6281318" y="71780"/>
                </a:lnTo>
                <a:lnTo>
                  <a:pt x="6266459" y="71780"/>
                </a:lnTo>
                <a:lnTo>
                  <a:pt x="6266459" y="50521"/>
                </a:lnTo>
                <a:lnTo>
                  <a:pt x="6281318" y="50521"/>
                </a:lnTo>
                <a:lnTo>
                  <a:pt x="6281318" y="41605"/>
                </a:lnTo>
                <a:cubicBezTo>
                  <a:pt x="6281318" y="27127"/>
                  <a:pt x="6285166" y="16574"/>
                  <a:pt x="6292862" y="9944"/>
                </a:cubicBezTo>
                <a:cubicBezTo>
                  <a:pt x="6300559" y="3315"/>
                  <a:pt x="6312636" y="0"/>
                  <a:pt x="6329096" y="0"/>
                </a:cubicBez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83894" cy="892552"/>
            <a:chOff x="589661" y="2499657"/>
            <a:chExt cx="628389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7829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huge collection of free PowerPoint templates that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are also compatible with Google Slides, Keynote, and Canva.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427127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Templates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A1EB3062-6390-4843-AA02-035FDD3C8C91}"/>
              </a:ext>
            </a:extLst>
          </p:cNvPr>
          <p:cNvSpPr/>
          <p:nvPr/>
        </p:nvSpPr>
        <p:spPr>
          <a:xfrm>
            <a:off x="873089" y="5278408"/>
            <a:ext cx="10435893" cy="511912"/>
          </a:xfrm>
          <a:custGeom>
            <a:avLst/>
            <a:gdLst/>
            <a:ahLst/>
            <a:cxnLst/>
            <a:rect l="l" t="t" r="r" b="b"/>
            <a:pathLst>
              <a:path w="10435893" h="511912">
                <a:moveTo>
                  <a:pt x="8229904" y="347320"/>
                </a:moveTo>
                <a:cubicBezTo>
                  <a:pt x="8223198" y="347320"/>
                  <a:pt x="8216988" y="348920"/>
                  <a:pt x="8211273" y="352120"/>
                </a:cubicBezTo>
                <a:cubicBezTo>
                  <a:pt x="8205558" y="355321"/>
                  <a:pt x="8201024" y="360083"/>
                  <a:pt x="8197671" y="366408"/>
                </a:cubicBezTo>
                <a:cubicBezTo>
                  <a:pt x="8194319" y="372732"/>
                  <a:pt x="8192643" y="380467"/>
                  <a:pt x="8192643" y="389611"/>
                </a:cubicBezTo>
                <a:cubicBezTo>
                  <a:pt x="8192643" y="403174"/>
                  <a:pt x="8196109" y="413652"/>
                  <a:pt x="8203044" y="421043"/>
                </a:cubicBezTo>
                <a:cubicBezTo>
                  <a:pt x="8209978" y="428435"/>
                  <a:pt x="8218703" y="432130"/>
                  <a:pt x="8229218" y="432130"/>
                </a:cubicBezTo>
                <a:cubicBezTo>
                  <a:pt x="8235924" y="432130"/>
                  <a:pt x="8242210" y="430530"/>
                  <a:pt x="8248078" y="427330"/>
                </a:cubicBezTo>
                <a:cubicBezTo>
                  <a:pt x="8253945" y="424129"/>
                  <a:pt x="8258708" y="419329"/>
                  <a:pt x="8262365" y="412928"/>
                </a:cubicBezTo>
                <a:cubicBezTo>
                  <a:pt x="8266023" y="406527"/>
                  <a:pt x="8267852" y="398755"/>
                  <a:pt x="8267852" y="389611"/>
                </a:cubicBezTo>
                <a:cubicBezTo>
                  <a:pt x="8267852" y="380467"/>
                  <a:pt x="8266099" y="372732"/>
                  <a:pt x="8262594" y="366408"/>
                </a:cubicBezTo>
                <a:cubicBezTo>
                  <a:pt x="8259089" y="360083"/>
                  <a:pt x="8254440" y="355321"/>
                  <a:pt x="8248649" y="352120"/>
                </a:cubicBezTo>
                <a:cubicBezTo>
                  <a:pt x="8242858" y="348920"/>
                  <a:pt x="8236610" y="347320"/>
                  <a:pt x="8229904" y="347320"/>
                </a:cubicBezTo>
                <a:close/>
                <a:moveTo>
                  <a:pt x="8086419" y="347320"/>
                </a:moveTo>
                <a:cubicBezTo>
                  <a:pt x="8079866" y="347320"/>
                  <a:pt x="8073656" y="348996"/>
                  <a:pt x="8067789" y="352349"/>
                </a:cubicBezTo>
                <a:cubicBezTo>
                  <a:pt x="8061921" y="355702"/>
                  <a:pt x="8057197" y="360578"/>
                  <a:pt x="8053615" y="366979"/>
                </a:cubicBezTo>
                <a:cubicBezTo>
                  <a:pt x="8050034" y="373380"/>
                  <a:pt x="8048243" y="380924"/>
                  <a:pt x="8048243" y="389611"/>
                </a:cubicBezTo>
                <a:cubicBezTo>
                  <a:pt x="8048243" y="398297"/>
                  <a:pt x="8050034" y="405879"/>
                  <a:pt x="8053615" y="412356"/>
                </a:cubicBezTo>
                <a:cubicBezTo>
                  <a:pt x="8057197" y="418833"/>
                  <a:pt x="8061921" y="423748"/>
                  <a:pt x="8067789" y="427101"/>
                </a:cubicBezTo>
                <a:cubicBezTo>
                  <a:pt x="8073656" y="430454"/>
                  <a:pt x="8079866" y="432130"/>
                  <a:pt x="8086419" y="432130"/>
                </a:cubicBezTo>
                <a:cubicBezTo>
                  <a:pt x="8093125" y="432130"/>
                  <a:pt x="8099412" y="430416"/>
                  <a:pt x="8105279" y="426987"/>
                </a:cubicBezTo>
                <a:cubicBezTo>
                  <a:pt x="8111146" y="423558"/>
                  <a:pt x="8115871" y="418567"/>
                  <a:pt x="8119452" y="412013"/>
                </a:cubicBezTo>
                <a:cubicBezTo>
                  <a:pt x="8123033" y="405460"/>
                  <a:pt x="8124824" y="397840"/>
                  <a:pt x="8124824" y="389153"/>
                </a:cubicBezTo>
                <a:cubicBezTo>
                  <a:pt x="8124824" y="380467"/>
                  <a:pt x="8123033" y="372961"/>
                  <a:pt x="8119452" y="366636"/>
                </a:cubicBezTo>
                <a:cubicBezTo>
                  <a:pt x="8115871" y="360312"/>
                  <a:pt x="8111146" y="355511"/>
                  <a:pt x="8105279" y="352235"/>
                </a:cubicBezTo>
                <a:cubicBezTo>
                  <a:pt x="8099412" y="348958"/>
                  <a:pt x="8093125" y="347320"/>
                  <a:pt x="8086419" y="347320"/>
                </a:cubicBezTo>
                <a:close/>
                <a:moveTo>
                  <a:pt x="7439329" y="347320"/>
                </a:moveTo>
                <a:cubicBezTo>
                  <a:pt x="7432624" y="347320"/>
                  <a:pt x="7426413" y="348920"/>
                  <a:pt x="7420698" y="352120"/>
                </a:cubicBezTo>
                <a:cubicBezTo>
                  <a:pt x="7414983" y="355321"/>
                  <a:pt x="7410449" y="360083"/>
                  <a:pt x="7407097" y="366408"/>
                </a:cubicBezTo>
                <a:cubicBezTo>
                  <a:pt x="7403744" y="372732"/>
                  <a:pt x="7402067" y="380467"/>
                  <a:pt x="7402067" y="389611"/>
                </a:cubicBezTo>
                <a:cubicBezTo>
                  <a:pt x="7402067" y="403174"/>
                  <a:pt x="7405534" y="413652"/>
                  <a:pt x="7412469" y="421043"/>
                </a:cubicBezTo>
                <a:cubicBezTo>
                  <a:pt x="7419403" y="428435"/>
                  <a:pt x="7428128" y="432130"/>
                  <a:pt x="7438644" y="432130"/>
                </a:cubicBezTo>
                <a:cubicBezTo>
                  <a:pt x="7445349" y="432130"/>
                  <a:pt x="7451636" y="430530"/>
                  <a:pt x="7457503" y="427330"/>
                </a:cubicBezTo>
                <a:cubicBezTo>
                  <a:pt x="7463370" y="424129"/>
                  <a:pt x="7468133" y="419329"/>
                  <a:pt x="7471790" y="412928"/>
                </a:cubicBezTo>
                <a:cubicBezTo>
                  <a:pt x="7475448" y="406527"/>
                  <a:pt x="7477277" y="398755"/>
                  <a:pt x="7477277" y="389611"/>
                </a:cubicBezTo>
                <a:cubicBezTo>
                  <a:pt x="7477277" y="380467"/>
                  <a:pt x="7475524" y="372732"/>
                  <a:pt x="7472019" y="366408"/>
                </a:cubicBezTo>
                <a:cubicBezTo>
                  <a:pt x="7468514" y="360083"/>
                  <a:pt x="7463866" y="355321"/>
                  <a:pt x="7458074" y="352120"/>
                </a:cubicBezTo>
                <a:cubicBezTo>
                  <a:pt x="7452283" y="348920"/>
                  <a:pt x="7446035" y="347320"/>
                  <a:pt x="7439329" y="347320"/>
                </a:cubicBezTo>
                <a:close/>
                <a:moveTo>
                  <a:pt x="6983043" y="347320"/>
                </a:moveTo>
                <a:cubicBezTo>
                  <a:pt x="6976338" y="347320"/>
                  <a:pt x="6970090" y="348958"/>
                  <a:pt x="6964299" y="352235"/>
                </a:cubicBezTo>
                <a:cubicBezTo>
                  <a:pt x="6958507" y="355511"/>
                  <a:pt x="6953821" y="360312"/>
                  <a:pt x="6950240" y="366636"/>
                </a:cubicBezTo>
                <a:cubicBezTo>
                  <a:pt x="6946658" y="372961"/>
                  <a:pt x="6944867" y="380467"/>
                  <a:pt x="6944867" y="389153"/>
                </a:cubicBezTo>
                <a:cubicBezTo>
                  <a:pt x="6944867" y="397840"/>
                  <a:pt x="6946658" y="405460"/>
                  <a:pt x="6950240" y="412013"/>
                </a:cubicBezTo>
                <a:cubicBezTo>
                  <a:pt x="6953821" y="418567"/>
                  <a:pt x="6958545" y="423558"/>
                  <a:pt x="6964413" y="426987"/>
                </a:cubicBezTo>
                <a:cubicBezTo>
                  <a:pt x="6970280" y="430416"/>
                  <a:pt x="6976490" y="432130"/>
                  <a:pt x="6983043" y="432130"/>
                </a:cubicBezTo>
                <a:cubicBezTo>
                  <a:pt x="6989749" y="432130"/>
                  <a:pt x="6995997" y="430454"/>
                  <a:pt x="7001789" y="427101"/>
                </a:cubicBezTo>
                <a:cubicBezTo>
                  <a:pt x="7007580" y="423748"/>
                  <a:pt x="7012267" y="418833"/>
                  <a:pt x="7015848" y="412356"/>
                </a:cubicBezTo>
                <a:cubicBezTo>
                  <a:pt x="7019429" y="405879"/>
                  <a:pt x="7021220" y="398297"/>
                  <a:pt x="7021220" y="389611"/>
                </a:cubicBezTo>
                <a:cubicBezTo>
                  <a:pt x="7021220" y="380924"/>
                  <a:pt x="7019429" y="373380"/>
                  <a:pt x="7015848" y="366979"/>
                </a:cubicBezTo>
                <a:cubicBezTo>
                  <a:pt x="7012267" y="360578"/>
                  <a:pt x="7007580" y="355702"/>
                  <a:pt x="7001789" y="352349"/>
                </a:cubicBezTo>
                <a:cubicBezTo>
                  <a:pt x="6995997" y="348996"/>
                  <a:pt x="6989749" y="347320"/>
                  <a:pt x="6983043" y="347320"/>
                </a:cubicBezTo>
                <a:close/>
                <a:moveTo>
                  <a:pt x="6678243" y="347320"/>
                </a:moveTo>
                <a:cubicBezTo>
                  <a:pt x="6671538" y="347320"/>
                  <a:pt x="6665290" y="348958"/>
                  <a:pt x="6659498" y="352235"/>
                </a:cubicBezTo>
                <a:cubicBezTo>
                  <a:pt x="6653707" y="355511"/>
                  <a:pt x="6649021" y="360312"/>
                  <a:pt x="6645439" y="366636"/>
                </a:cubicBezTo>
                <a:cubicBezTo>
                  <a:pt x="6641858" y="372961"/>
                  <a:pt x="6640067" y="380467"/>
                  <a:pt x="6640067" y="389153"/>
                </a:cubicBezTo>
                <a:cubicBezTo>
                  <a:pt x="6640067" y="397840"/>
                  <a:pt x="6641858" y="405460"/>
                  <a:pt x="6645439" y="412013"/>
                </a:cubicBezTo>
                <a:cubicBezTo>
                  <a:pt x="6649021" y="418567"/>
                  <a:pt x="6653745" y="423558"/>
                  <a:pt x="6659613" y="426987"/>
                </a:cubicBezTo>
                <a:cubicBezTo>
                  <a:pt x="6665480" y="430416"/>
                  <a:pt x="6671690" y="432130"/>
                  <a:pt x="6678243" y="432130"/>
                </a:cubicBezTo>
                <a:cubicBezTo>
                  <a:pt x="6684949" y="432130"/>
                  <a:pt x="6691198" y="430454"/>
                  <a:pt x="6696989" y="427101"/>
                </a:cubicBezTo>
                <a:cubicBezTo>
                  <a:pt x="6702780" y="423748"/>
                  <a:pt x="6707466" y="418833"/>
                  <a:pt x="6711047" y="412356"/>
                </a:cubicBezTo>
                <a:cubicBezTo>
                  <a:pt x="6714629" y="405879"/>
                  <a:pt x="6716420" y="398297"/>
                  <a:pt x="6716420" y="389611"/>
                </a:cubicBezTo>
                <a:cubicBezTo>
                  <a:pt x="6716420" y="380924"/>
                  <a:pt x="6714629" y="373380"/>
                  <a:pt x="6711047" y="366979"/>
                </a:cubicBezTo>
                <a:cubicBezTo>
                  <a:pt x="6707466" y="360578"/>
                  <a:pt x="6702780" y="355702"/>
                  <a:pt x="6696989" y="352349"/>
                </a:cubicBezTo>
                <a:cubicBezTo>
                  <a:pt x="6691198" y="348996"/>
                  <a:pt x="6684949" y="347320"/>
                  <a:pt x="6678243" y="347320"/>
                </a:cubicBezTo>
                <a:close/>
                <a:moveTo>
                  <a:pt x="5715304" y="347320"/>
                </a:moveTo>
                <a:cubicBezTo>
                  <a:pt x="5708599" y="347320"/>
                  <a:pt x="5702388" y="348920"/>
                  <a:pt x="5696673" y="352120"/>
                </a:cubicBezTo>
                <a:cubicBezTo>
                  <a:pt x="5690958" y="355321"/>
                  <a:pt x="5686424" y="360083"/>
                  <a:pt x="5683072" y="366408"/>
                </a:cubicBezTo>
                <a:cubicBezTo>
                  <a:pt x="5679718" y="372732"/>
                  <a:pt x="5678042" y="380467"/>
                  <a:pt x="5678042" y="389611"/>
                </a:cubicBezTo>
                <a:cubicBezTo>
                  <a:pt x="5678042" y="403174"/>
                  <a:pt x="5681509" y="413652"/>
                  <a:pt x="5688444" y="421043"/>
                </a:cubicBezTo>
                <a:cubicBezTo>
                  <a:pt x="5695378" y="428435"/>
                  <a:pt x="5704103" y="432130"/>
                  <a:pt x="5714619" y="432130"/>
                </a:cubicBezTo>
                <a:cubicBezTo>
                  <a:pt x="5721324" y="432130"/>
                  <a:pt x="5727610" y="430530"/>
                  <a:pt x="5733478" y="427330"/>
                </a:cubicBezTo>
                <a:cubicBezTo>
                  <a:pt x="5739345" y="424129"/>
                  <a:pt x="5744108" y="419329"/>
                  <a:pt x="5747765" y="412928"/>
                </a:cubicBezTo>
                <a:cubicBezTo>
                  <a:pt x="5751423" y="406527"/>
                  <a:pt x="5753252" y="398755"/>
                  <a:pt x="5753252" y="389611"/>
                </a:cubicBezTo>
                <a:cubicBezTo>
                  <a:pt x="5753252" y="380467"/>
                  <a:pt x="5751499" y="372732"/>
                  <a:pt x="5747994" y="366408"/>
                </a:cubicBezTo>
                <a:cubicBezTo>
                  <a:pt x="5744489" y="360083"/>
                  <a:pt x="5739840" y="355321"/>
                  <a:pt x="5734049" y="352120"/>
                </a:cubicBezTo>
                <a:cubicBezTo>
                  <a:pt x="5728258" y="348920"/>
                  <a:pt x="5722009" y="347320"/>
                  <a:pt x="5715304" y="347320"/>
                </a:cubicBezTo>
                <a:close/>
                <a:moveTo>
                  <a:pt x="5087568" y="347320"/>
                </a:moveTo>
                <a:cubicBezTo>
                  <a:pt x="5080863" y="347320"/>
                  <a:pt x="5074615" y="348958"/>
                  <a:pt x="5068823" y="352235"/>
                </a:cubicBezTo>
                <a:cubicBezTo>
                  <a:pt x="5063033" y="355511"/>
                  <a:pt x="5058346" y="360312"/>
                  <a:pt x="5054764" y="366636"/>
                </a:cubicBezTo>
                <a:cubicBezTo>
                  <a:pt x="5051183" y="372961"/>
                  <a:pt x="5049392" y="380467"/>
                  <a:pt x="5049392" y="389153"/>
                </a:cubicBezTo>
                <a:cubicBezTo>
                  <a:pt x="5049392" y="397840"/>
                  <a:pt x="5051183" y="405460"/>
                  <a:pt x="5054764" y="412013"/>
                </a:cubicBezTo>
                <a:cubicBezTo>
                  <a:pt x="5058346" y="418567"/>
                  <a:pt x="5063070" y="423558"/>
                  <a:pt x="5068938" y="426987"/>
                </a:cubicBezTo>
                <a:cubicBezTo>
                  <a:pt x="5074805" y="430416"/>
                  <a:pt x="5081015" y="432130"/>
                  <a:pt x="5087568" y="432130"/>
                </a:cubicBezTo>
                <a:cubicBezTo>
                  <a:pt x="5094274" y="432130"/>
                  <a:pt x="5100522" y="430454"/>
                  <a:pt x="5106314" y="427101"/>
                </a:cubicBezTo>
                <a:cubicBezTo>
                  <a:pt x="5112105" y="423748"/>
                  <a:pt x="5116791" y="418833"/>
                  <a:pt x="5120372" y="412356"/>
                </a:cubicBezTo>
                <a:cubicBezTo>
                  <a:pt x="5123954" y="405879"/>
                  <a:pt x="5125745" y="398297"/>
                  <a:pt x="5125745" y="389611"/>
                </a:cubicBezTo>
                <a:cubicBezTo>
                  <a:pt x="5125745" y="380924"/>
                  <a:pt x="5123954" y="373380"/>
                  <a:pt x="5120372" y="366979"/>
                </a:cubicBezTo>
                <a:cubicBezTo>
                  <a:pt x="5116791" y="360578"/>
                  <a:pt x="5112105" y="355702"/>
                  <a:pt x="5106314" y="352349"/>
                </a:cubicBezTo>
                <a:cubicBezTo>
                  <a:pt x="5100522" y="348996"/>
                  <a:pt x="5094274" y="347320"/>
                  <a:pt x="5087568" y="347320"/>
                </a:cubicBezTo>
                <a:close/>
                <a:moveTo>
                  <a:pt x="3820743" y="347320"/>
                </a:moveTo>
                <a:cubicBezTo>
                  <a:pt x="3814038" y="347320"/>
                  <a:pt x="3807790" y="348958"/>
                  <a:pt x="3801998" y="352235"/>
                </a:cubicBezTo>
                <a:cubicBezTo>
                  <a:pt x="3796207" y="355511"/>
                  <a:pt x="3791521" y="360312"/>
                  <a:pt x="3787940" y="366636"/>
                </a:cubicBezTo>
                <a:cubicBezTo>
                  <a:pt x="3784358" y="372961"/>
                  <a:pt x="3782567" y="380467"/>
                  <a:pt x="3782567" y="389153"/>
                </a:cubicBezTo>
                <a:cubicBezTo>
                  <a:pt x="3782567" y="397840"/>
                  <a:pt x="3784358" y="405460"/>
                  <a:pt x="3787940" y="412013"/>
                </a:cubicBezTo>
                <a:cubicBezTo>
                  <a:pt x="3791521" y="418567"/>
                  <a:pt x="3796246" y="423558"/>
                  <a:pt x="3802113" y="426987"/>
                </a:cubicBezTo>
                <a:cubicBezTo>
                  <a:pt x="3807980" y="430416"/>
                  <a:pt x="3814190" y="432130"/>
                  <a:pt x="3820743" y="432130"/>
                </a:cubicBezTo>
                <a:cubicBezTo>
                  <a:pt x="3827449" y="432130"/>
                  <a:pt x="3833698" y="430454"/>
                  <a:pt x="3839489" y="427101"/>
                </a:cubicBezTo>
                <a:cubicBezTo>
                  <a:pt x="3845280" y="423748"/>
                  <a:pt x="3849966" y="418833"/>
                  <a:pt x="3853548" y="412356"/>
                </a:cubicBezTo>
                <a:cubicBezTo>
                  <a:pt x="3857129" y="405879"/>
                  <a:pt x="3858920" y="398297"/>
                  <a:pt x="3858920" y="389611"/>
                </a:cubicBezTo>
                <a:cubicBezTo>
                  <a:pt x="3858920" y="380924"/>
                  <a:pt x="3857129" y="373380"/>
                  <a:pt x="3853548" y="366979"/>
                </a:cubicBezTo>
                <a:cubicBezTo>
                  <a:pt x="3849966" y="360578"/>
                  <a:pt x="3845280" y="355702"/>
                  <a:pt x="3839489" y="352349"/>
                </a:cubicBezTo>
                <a:cubicBezTo>
                  <a:pt x="3833698" y="348996"/>
                  <a:pt x="3827449" y="347320"/>
                  <a:pt x="3820743" y="347320"/>
                </a:cubicBezTo>
                <a:close/>
                <a:moveTo>
                  <a:pt x="3068269" y="347320"/>
                </a:moveTo>
                <a:cubicBezTo>
                  <a:pt x="3061563" y="347320"/>
                  <a:pt x="3055315" y="348958"/>
                  <a:pt x="3049524" y="352235"/>
                </a:cubicBezTo>
                <a:cubicBezTo>
                  <a:pt x="3043732" y="355511"/>
                  <a:pt x="3039046" y="360312"/>
                  <a:pt x="3035464" y="366636"/>
                </a:cubicBezTo>
                <a:cubicBezTo>
                  <a:pt x="3031883" y="372961"/>
                  <a:pt x="3030092" y="380467"/>
                  <a:pt x="3030092" y="389153"/>
                </a:cubicBezTo>
                <a:cubicBezTo>
                  <a:pt x="3030092" y="397840"/>
                  <a:pt x="3031883" y="405460"/>
                  <a:pt x="3035464" y="412013"/>
                </a:cubicBezTo>
                <a:cubicBezTo>
                  <a:pt x="3039046" y="418567"/>
                  <a:pt x="3043771" y="423558"/>
                  <a:pt x="3049638" y="426987"/>
                </a:cubicBezTo>
                <a:cubicBezTo>
                  <a:pt x="3055505" y="430416"/>
                  <a:pt x="3061716" y="432130"/>
                  <a:pt x="3068269" y="432130"/>
                </a:cubicBezTo>
                <a:cubicBezTo>
                  <a:pt x="3074974" y="432130"/>
                  <a:pt x="3081223" y="430454"/>
                  <a:pt x="3087014" y="427101"/>
                </a:cubicBezTo>
                <a:cubicBezTo>
                  <a:pt x="3092805" y="423748"/>
                  <a:pt x="3097492" y="418833"/>
                  <a:pt x="3101073" y="412356"/>
                </a:cubicBezTo>
                <a:cubicBezTo>
                  <a:pt x="3104654" y="405879"/>
                  <a:pt x="3106445" y="398297"/>
                  <a:pt x="3106445" y="389611"/>
                </a:cubicBezTo>
                <a:cubicBezTo>
                  <a:pt x="3106445" y="380924"/>
                  <a:pt x="3104654" y="373380"/>
                  <a:pt x="3101073" y="366979"/>
                </a:cubicBezTo>
                <a:cubicBezTo>
                  <a:pt x="3097492" y="360578"/>
                  <a:pt x="3092805" y="355702"/>
                  <a:pt x="3087014" y="352349"/>
                </a:cubicBezTo>
                <a:cubicBezTo>
                  <a:pt x="3081223" y="348996"/>
                  <a:pt x="3074974" y="347320"/>
                  <a:pt x="3068269" y="347320"/>
                </a:cubicBezTo>
                <a:close/>
                <a:moveTo>
                  <a:pt x="2543479" y="347320"/>
                </a:moveTo>
                <a:cubicBezTo>
                  <a:pt x="2536774" y="347320"/>
                  <a:pt x="2530563" y="348920"/>
                  <a:pt x="2524848" y="352120"/>
                </a:cubicBezTo>
                <a:cubicBezTo>
                  <a:pt x="2519133" y="355321"/>
                  <a:pt x="2514599" y="360083"/>
                  <a:pt x="2511247" y="366408"/>
                </a:cubicBezTo>
                <a:cubicBezTo>
                  <a:pt x="2507894" y="372732"/>
                  <a:pt x="2506218" y="380467"/>
                  <a:pt x="2506218" y="389611"/>
                </a:cubicBezTo>
                <a:cubicBezTo>
                  <a:pt x="2506218" y="403174"/>
                  <a:pt x="2509684" y="413652"/>
                  <a:pt x="2516619" y="421043"/>
                </a:cubicBezTo>
                <a:cubicBezTo>
                  <a:pt x="2523553" y="428435"/>
                  <a:pt x="2532278" y="432130"/>
                  <a:pt x="2542793" y="432130"/>
                </a:cubicBezTo>
                <a:cubicBezTo>
                  <a:pt x="2549499" y="432130"/>
                  <a:pt x="2555786" y="430530"/>
                  <a:pt x="2561653" y="427330"/>
                </a:cubicBezTo>
                <a:cubicBezTo>
                  <a:pt x="2567520" y="424129"/>
                  <a:pt x="2572283" y="419329"/>
                  <a:pt x="2575941" y="412928"/>
                </a:cubicBezTo>
                <a:cubicBezTo>
                  <a:pt x="2579598" y="406527"/>
                  <a:pt x="2581427" y="398755"/>
                  <a:pt x="2581427" y="389611"/>
                </a:cubicBezTo>
                <a:cubicBezTo>
                  <a:pt x="2581427" y="380467"/>
                  <a:pt x="2579674" y="372732"/>
                  <a:pt x="2576169" y="366408"/>
                </a:cubicBezTo>
                <a:cubicBezTo>
                  <a:pt x="2572664" y="360083"/>
                  <a:pt x="2568016" y="355321"/>
                  <a:pt x="2562225" y="352120"/>
                </a:cubicBezTo>
                <a:cubicBezTo>
                  <a:pt x="2556433" y="348920"/>
                  <a:pt x="2550185" y="347320"/>
                  <a:pt x="2543479" y="347320"/>
                </a:cubicBezTo>
                <a:close/>
                <a:moveTo>
                  <a:pt x="2400604" y="347320"/>
                </a:moveTo>
                <a:cubicBezTo>
                  <a:pt x="2393899" y="347320"/>
                  <a:pt x="2387689" y="348920"/>
                  <a:pt x="2381973" y="352120"/>
                </a:cubicBezTo>
                <a:cubicBezTo>
                  <a:pt x="2376258" y="355321"/>
                  <a:pt x="2371724" y="360083"/>
                  <a:pt x="2368372" y="366408"/>
                </a:cubicBezTo>
                <a:cubicBezTo>
                  <a:pt x="2365019" y="372732"/>
                  <a:pt x="2363342" y="380467"/>
                  <a:pt x="2363342" y="389611"/>
                </a:cubicBezTo>
                <a:cubicBezTo>
                  <a:pt x="2363342" y="403174"/>
                  <a:pt x="2366810" y="413652"/>
                  <a:pt x="2373744" y="421043"/>
                </a:cubicBezTo>
                <a:cubicBezTo>
                  <a:pt x="2380678" y="428435"/>
                  <a:pt x="2389403" y="432130"/>
                  <a:pt x="2399919" y="432130"/>
                </a:cubicBezTo>
                <a:cubicBezTo>
                  <a:pt x="2406624" y="432130"/>
                  <a:pt x="2412911" y="430530"/>
                  <a:pt x="2418778" y="427330"/>
                </a:cubicBezTo>
                <a:cubicBezTo>
                  <a:pt x="2424646" y="424129"/>
                  <a:pt x="2429408" y="419329"/>
                  <a:pt x="2433066" y="412928"/>
                </a:cubicBezTo>
                <a:cubicBezTo>
                  <a:pt x="2436723" y="406527"/>
                  <a:pt x="2438552" y="398755"/>
                  <a:pt x="2438552" y="389611"/>
                </a:cubicBezTo>
                <a:cubicBezTo>
                  <a:pt x="2438552" y="380467"/>
                  <a:pt x="2436799" y="372732"/>
                  <a:pt x="2433294" y="366408"/>
                </a:cubicBezTo>
                <a:cubicBezTo>
                  <a:pt x="2429789" y="360083"/>
                  <a:pt x="2425141" y="355321"/>
                  <a:pt x="2419350" y="352120"/>
                </a:cubicBezTo>
                <a:cubicBezTo>
                  <a:pt x="2413558" y="348920"/>
                  <a:pt x="2407310" y="347320"/>
                  <a:pt x="2400604" y="347320"/>
                </a:cubicBezTo>
                <a:close/>
                <a:moveTo>
                  <a:pt x="7732318" y="346634"/>
                </a:moveTo>
                <a:cubicBezTo>
                  <a:pt x="7723326" y="346634"/>
                  <a:pt x="7715630" y="349491"/>
                  <a:pt x="7709229" y="355206"/>
                </a:cubicBezTo>
                <a:cubicBezTo>
                  <a:pt x="7702828" y="360921"/>
                  <a:pt x="7699018" y="368656"/>
                  <a:pt x="7697799" y="378409"/>
                </a:cubicBezTo>
                <a:lnTo>
                  <a:pt x="7767522" y="378409"/>
                </a:lnTo>
                <a:cubicBezTo>
                  <a:pt x="7767370" y="368808"/>
                  <a:pt x="7763941" y="361112"/>
                  <a:pt x="7757236" y="355321"/>
                </a:cubicBezTo>
                <a:cubicBezTo>
                  <a:pt x="7750530" y="349529"/>
                  <a:pt x="7742224" y="346634"/>
                  <a:pt x="7732318" y="346634"/>
                </a:cubicBezTo>
                <a:close/>
                <a:moveTo>
                  <a:pt x="6455968" y="346634"/>
                </a:moveTo>
                <a:cubicBezTo>
                  <a:pt x="6446977" y="346634"/>
                  <a:pt x="6439281" y="349491"/>
                  <a:pt x="6432880" y="355206"/>
                </a:cubicBezTo>
                <a:cubicBezTo>
                  <a:pt x="6426479" y="360921"/>
                  <a:pt x="6422668" y="368656"/>
                  <a:pt x="6421450" y="378409"/>
                </a:cubicBezTo>
                <a:lnTo>
                  <a:pt x="6491173" y="378409"/>
                </a:lnTo>
                <a:cubicBezTo>
                  <a:pt x="6491020" y="368808"/>
                  <a:pt x="6487591" y="361112"/>
                  <a:pt x="6480886" y="355321"/>
                </a:cubicBezTo>
                <a:cubicBezTo>
                  <a:pt x="6474180" y="349529"/>
                  <a:pt x="6465874" y="346634"/>
                  <a:pt x="6455968" y="346634"/>
                </a:cubicBezTo>
                <a:close/>
                <a:moveTo>
                  <a:pt x="5370118" y="346634"/>
                </a:moveTo>
                <a:cubicBezTo>
                  <a:pt x="5361127" y="346634"/>
                  <a:pt x="5353430" y="349491"/>
                  <a:pt x="5347029" y="355206"/>
                </a:cubicBezTo>
                <a:cubicBezTo>
                  <a:pt x="5340629" y="360921"/>
                  <a:pt x="5336819" y="368656"/>
                  <a:pt x="5335599" y="378409"/>
                </a:cubicBezTo>
                <a:lnTo>
                  <a:pt x="5405322" y="378409"/>
                </a:lnTo>
                <a:cubicBezTo>
                  <a:pt x="5405170" y="368808"/>
                  <a:pt x="5401741" y="361112"/>
                  <a:pt x="5395035" y="355321"/>
                </a:cubicBezTo>
                <a:cubicBezTo>
                  <a:pt x="5388330" y="349529"/>
                  <a:pt x="5380024" y="346634"/>
                  <a:pt x="5370118" y="346634"/>
                </a:cubicBezTo>
                <a:close/>
                <a:moveTo>
                  <a:pt x="4541443" y="346634"/>
                </a:moveTo>
                <a:cubicBezTo>
                  <a:pt x="4532452" y="346634"/>
                  <a:pt x="4524755" y="349491"/>
                  <a:pt x="4518354" y="355206"/>
                </a:cubicBezTo>
                <a:cubicBezTo>
                  <a:pt x="4511954" y="360921"/>
                  <a:pt x="4508144" y="368656"/>
                  <a:pt x="4506924" y="378409"/>
                </a:cubicBezTo>
                <a:lnTo>
                  <a:pt x="4576647" y="378409"/>
                </a:lnTo>
                <a:cubicBezTo>
                  <a:pt x="4576495" y="368808"/>
                  <a:pt x="4573066" y="361112"/>
                  <a:pt x="4566360" y="355321"/>
                </a:cubicBezTo>
                <a:cubicBezTo>
                  <a:pt x="4559655" y="349529"/>
                  <a:pt x="4551349" y="346634"/>
                  <a:pt x="4541443" y="346634"/>
                </a:cubicBezTo>
                <a:close/>
                <a:moveTo>
                  <a:pt x="3969943" y="346634"/>
                </a:moveTo>
                <a:cubicBezTo>
                  <a:pt x="3960951" y="346634"/>
                  <a:pt x="3953255" y="349491"/>
                  <a:pt x="3946854" y="355206"/>
                </a:cubicBezTo>
                <a:cubicBezTo>
                  <a:pt x="3940454" y="360921"/>
                  <a:pt x="3936644" y="368656"/>
                  <a:pt x="3935424" y="378409"/>
                </a:cubicBezTo>
                <a:lnTo>
                  <a:pt x="4005148" y="378409"/>
                </a:lnTo>
                <a:cubicBezTo>
                  <a:pt x="4004995" y="368808"/>
                  <a:pt x="4001566" y="361112"/>
                  <a:pt x="3994860" y="355321"/>
                </a:cubicBezTo>
                <a:cubicBezTo>
                  <a:pt x="3988155" y="349529"/>
                  <a:pt x="3979849" y="346634"/>
                  <a:pt x="3969943" y="346634"/>
                </a:cubicBezTo>
                <a:close/>
                <a:moveTo>
                  <a:pt x="7807298" y="326746"/>
                </a:moveTo>
                <a:lnTo>
                  <a:pt x="7836330" y="326746"/>
                </a:lnTo>
                <a:lnTo>
                  <a:pt x="7871764" y="422758"/>
                </a:lnTo>
                <a:lnTo>
                  <a:pt x="7908569" y="326746"/>
                </a:lnTo>
                <a:lnTo>
                  <a:pt x="7935543" y="326746"/>
                </a:lnTo>
                <a:lnTo>
                  <a:pt x="7858276" y="511912"/>
                </a:lnTo>
                <a:lnTo>
                  <a:pt x="7831302" y="511912"/>
                </a:lnTo>
                <a:lnTo>
                  <a:pt x="7856905" y="450647"/>
                </a:lnTo>
                <a:close/>
                <a:moveTo>
                  <a:pt x="6107658" y="326746"/>
                </a:moveTo>
                <a:lnTo>
                  <a:pt x="6133718" y="326746"/>
                </a:lnTo>
                <a:lnTo>
                  <a:pt x="6133718" y="452704"/>
                </a:lnTo>
                <a:lnTo>
                  <a:pt x="6107658" y="452704"/>
                </a:lnTo>
                <a:close/>
                <a:moveTo>
                  <a:pt x="5801715" y="326746"/>
                </a:moveTo>
                <a:lnTo>
                  <a:pt x="5827547" y="326746"/>
                </a:lnTo>
                <a:lnTo>
                  <a:pt x="5827547" y="396926"/>
                </a:lnTo>
                <a:cubicBezTo>
                  <a:pt x="5827547" y="408203"/>
                  <a:pt x="5830366" y="416852"/>
                  <a:pt x="5836005" y="422872"/>
                </a:cubicBezTo>
                <a:cubicBezTo>
                  <a:pt x="5841644" y="428892"/>
                  <a:pt x="5849340" y="431902"/>
                  <a:pt x="5859093" y="431902"/>
                </a:cubicBezTo>
                <a:cubicBezTo>
                  <a:pt x="5868847" y="431902"/>
                  <a:pt x="5876581" y="428892"/>
                  <a:pt x="5882297" y="422872"/>
                </a:cubicBezTo>
                <a:cubicBezTo>
                  <a:pt x="5888011" y="416852"/>
                  <a:pt x="5890869" y="408203"/>
                  <a:pt x="5890869" y="396926"/>
                </a:cubicBezTo>
                <a:lnTo>
                  <a:pt x="5890869" y="326746"/>
                </a:lnTo>
                <a:lnTo>
                  <a:pt x="5916929" y="326746"/>
                </a:lnTo>
                <a:lnTo>
                  <a:pt x="5916929" y="452704"/>
                </a:lnTo>
                <a:lnTo>
                  <a:pt x="5890869" y="452704"/>
                </a:lnTo>
                <a:lnTo>
                  <a:pt x="5890869" y="437845"/>
                </a:lnTo>
                <a:cubicBezTo>
                  <a:pt x="5886754" y="443027"/>
                  <a:pt x="5881382" y="447103"/>
                  <a:pt x="5874753" y="450075"/>
                </a:cubicBezTo>
                <a:cubicBezTo>
                  <a:pt x="5868123" y="453047"/>
                  <a:pt x="5861075" y="454533"/>
                  <a:pt x="5853607" y="454533"/>
                </a:cubicBezTo>
                <a:cubicBezTo>
                  <a:pt x="5843701" y="454533"/>
                  <a:pt x="5834823" y="452476"/>
                  <a:pt x="5826975" y="448361"/>
                </a:cubicBezTo>
                <a:cubicBezTo>
                  <a:pt x="5819127" y="444246"/>
                  <a:pt x="5812954" y="438150"/>
                  <a:pt x="5808459" y="430073"/>
                </a:cubicBezTo>
                <a:cubicBezTo>
                  <a:pt x="5803962" y="421996"/>
                  <a:pt x="5801715" y="412242"/>
                  <a:pt x="5801715" y="400812"/>
                </a:cubicBezTo>
                <a:close/>
                <a:moveTo>
                  <a:pt x="5511774" y="326746"/>
                </a:moveTo>
                <a:lnTo>
                  <a:pt x="5540806" y="326746"/>
                </a:lnTo>
                <a:lnTo>
                  <a:pt x="5576239" y="422758"/>
                </a:lnTo>
                <a:lnTo>
                  <a:pt x="5613044" y="326746"/>
                </a:lnTo>
                <a:lnTo>
                  <a:pt x="5640018" y="326746"/>
                </a:lnTo>
                <a:lnTo>
                  <a:pt x="5562752" y="511912"/>
                </a:lnTo>
                <a:lnTo>
                  <a:pt x="5535777" y="511912"/>
                </a:lnTo>
                <a:lnTo>
                  <a:pt x="5561380" y="450647"/>
                </a:lnTo>
                <a:close/>
                <a:moveTo>
                  <a:pt x="5168874" y="326746"/>
                </a:moveTo>
                <a:lnTo>
                  <a:pt x="5196763" y="326746"/>
                </a:lnTo>
                <a:lnTo>
                  <a:pt x="5232425" y="429387"/>
                </a:lnTo>
                <a:lnTo>
                  <a:pt x="5268086" y="326746"/>
                </a:lnTo>
                <a:lnTo>
                  <a:pt x="5295747" y="326746"/>
                </a:lnTo>
                <a:lnTo>
                  <a:pt x="5247741" y="452704"/>
                </a:lnTo>
                <a:lnTo>
                  <a:pt x="5216651" y="452704"/>
                </a:lnTo>
                <a:close/>
                <a:moveTo>
                  <a:pt x="4673574" y="326746"/>
                </a:moveTo>
                <a:lnTo>
                  <a:pt x="4702606" y="326746"/>
                </a:lnTo>
                <a:lnTo>
                  <a:pt x="4738039" y="422758"/>
                </a:lnTo>
                <a:lnTo>
                  <a:pt x="4774843" y="326746"/>
                </a:lnTo>
                <a:lnTo>
                  <a:pt x="4801818" y="326746"/>
                </a:lnTo>
                <a:lnTo>
                  <a:pt x="4724552" y="511912"/>
                </a:lnTo>
                <a:lnTo>
                  <a:pt x="4697577" y="511912"/>
                </a:lnTo>
                <a:lnTo>
                  <a:pt x="4723181" y="450647"/>
                </a:lnTo>
                <a:close/>
                <a:moveTo>
                  <a:pt x="4345533" y="326746"/>
                </a:moveTo>
                <a:lnTo>
                  <a:pt x="4371593" y="326746"/>
                </a:lnTo>
                <a:lnTo>
                  <a:pt x="4371593" y="452704"/>
                </a:lnTo>
                <a:lnTo>
                  <a:pt x="4345533" y="452704"/>
                </a:lnTo>
                <a:close/>
                <a:moveTo>
                  <a:pt x="4135983" y="326746"/>
                </a:moveTo>
                <a:lnTo>
                  <a:pt x="4162044" y="326746"/>
                </a:lnTo>
                <a:lnTo>
                  <a:pt x="4162044" y="452704"/>
                </a:lnTo>
                <a:lnTo>
                  <a:pt x="4135983" y="452704"/>
                </a:lnTo>
                <a:close/>
                <a:moveTo>
                  <a:pt x="3507333" y="326746"/>
                </a:moveTo>
                <a:lnTo>
                  <a:pt x="3533393" y="326746"/>
                </a:lnTo>
                <a:lnTo>
                  <a:pt x="3533393" y="452704"/>
                </a:lnTo>
                <a:lnTo>
                  <a:pt x="3507333" y="452704"/>
                </a:lnTo>
                <a:close/>
                <a:moveTo>
                  <a:pt x="3301974" y="326746"/>
                </a:moveTo>
                <a:lnTo>
                  <a:pt x="3328491" y="326746"/>
                </a:lnTo>
                <a:lnTo>
                  <a:pt x="3354780" y="428015"/>
                </a:lnTo>
                <a:lnTo>
                  <a:pt x="3381527" y="326746"/>
                </a:lnTo>
                <a:lnTo>
                  <a:pt x="3408730" y="326746"/>
                </a:lnTo>
                <a:lnTo>
                  <a:pt x="3434333" y="427558"/>
                </a:lnTo>
                <a:lnTo>
                  <a:pt x="3460394" y="326746"/>
                </a:lnTo>
                <a:lnTo>
                  <a:pt x="3485997" y="326746"/>
                </a:lnTo>
                <a:lnTo>
                  <a:pt x="3446906" y="452704"/>
                </a:lnTo>
                <a:lnTo>
                  <a:pt x="3419474" y="452704"/>
                </a:lnTo>
                <a:lnTo>
                  <a:pt x="3394100" y="359664"/>
                </a:lnTo>
                <a:lnTo>
                  <a:pt x="3368725" y="452704"/>
                </a:lnTo>
                <a:lnTo>
                  <a:pt x="3341293" y="452704"/>
                </a:lnTo>
                <a:close/>
                <a:moveTo>
                  <a:pt x="8230361" y="324688"/>
                </a:moveTo>
                <a:cubicBezTo>
                  <a:pt x="8242401" y="324688"/>
                  <a:pt x="8253297" y="327355"/>
                  <a:pt x="8263051" y="332689"/>
                </a:cubicBezTo>
                <a:cubicBezTo>
                  <a:pt x="8272805" y="338023"/>
                  <a:pt x="8280501" y="345643"/>
                  <a:pt x="8286140" y="355549"/>
                </a:cubicBezTo>
                <a:cubicBezTo>
                  <a:pt x="8291778" y="365455"/>
                  <a:pt x="8294598" y="376809"/>
                  <a:pt x="8294598" y="389611"/>
                </a:cubicBezTo>
                <a:cubicBezTo>
                  <a:pt x="8294598" y="402412"/>
                  <a:pt x="8291702" y="413766"/>
                  <a:pt x="8285911" y="423672"/>
                </a:cubicBezTo>
                <a:cubicBezTo>
                  <a:pt x="8280120" y="433578"/>
                  <a:pt x="8272233" y="441236"/>
                  <a:pt x="8262251" y="446646"/>
                </a:cubicBezTo>
                <a:cubicBezTo>
                  <a:pt x="8252269" y="452057"/>
                  <a:pt x="8241258" y="454762"/>
                  <a:pt x="8229218" y="454762"/>
                </a:cubicBezTo>
                <a:cubicBezTo>
                  <a:pt x="8217331" y="454762"/>
                  <a:pt x="8206587" y="452057"/>
                  <a:pt x="8196986" y="446646"/>
                </a:cubicBezTo>
                <a:cubicBezTo>
                  <a:pt x="8187385" y="441236"/>
                  <a:pt x="8179840" y="433616"/>
                  <a:pt x="8174354" y="423786"/>
                </a:cubicBezTo>
                <a:cubicBezTo>
                  <a:pt x="8168868" y="413957"/>
                  <a:pt x="8166124" y="402565"/>
                  <a:pt x="8166124" y="389611"/>
                </a:cubicBezTo>
                <a:cubicBezTo>
                  <a:pt x="8166124" y="376809"/>
                  <a:pt x="8168944" y="365455"/>
                  <a:pt x="8174583" y="355549"/>
                </a:cubicBezTo>
                <a:cubicBezTo>
                  <a:pt x="8180222" y="345643"/>
                  <a:pt x="8187918" y="338023"/>
                  <a:pt x="8197671" y="332689"/>
                </a:cubicBezTo>
                <a:cubicBezTo>
                  <a:pt x="8207425" y="327355"/>
                  <a:pt x="8218321" y="324688"/>
                  <a:pt x="8230361" y="324688"/>
                </a:cubicBezTo>
                <a:close/>
                <a:moveTo>
                  <a:pt x="7733460" y="324688"/>
                </a:moveTo>
                <a:cubicBezTo>
                  <a:pt x="7745348" y="324688"/>
                  <a:pt x="7755940" y="327279"/>
                  <a:pt x="7765236" y="332461"/>
                </a:cubicBezTo>
                <a:cubicBezTo>
                  <a:pt x="7774532" y="337642"/>
                  <a:pt x="7781772" y="344919"/>
                  <a:pt x="7786954" y="354292"/>
                </a:cubicBezTo>
                <a:cubicBezTo>
                  <a:pt x="7792135" y="363665"/>
                  <a:pt x="7794726" y="374447"/>
                  <a:pt x="7794726" y="386639"/>
                </a:cubicBezTo>
                <a:cubicBezTo>
                  <a:pt x="7794726" y="391363"/>
                  <a:pt x="7794421" y="395630"/>
                  <a:pt x="7793811" y="399440"/>
                </a:cubicBezTo>
                <a:lnTo>
                  <a:pt x="7697570" y="399440"/>
                </a:lnTo>
                <a:cubicBezTo>
                  <a:pt x="7698332" y="409499"/>
                  <a:pt x="7702066" y="417576"/>
                  <a:pt x="7708772" y="423672"/>
                </a:cubicBezTo>
                <a:cubicBezTo>
                  <a:pt x="7715478" y="429768"/>
                  <a:pt x="7723708" y="432816"/>
                  <a:pt x="7733460" y="432816"/>
                </a:cubicBezTo>
                <a:cubicBezTo>
                  <a:pt x="7747482" y="432816"/>
                  <a:pt x="7757388" y="426949"/>
                  <a:pt x="7763178" y="415214"/>
                </a:cubicBezTo>
                <a:lnTo>
                  <a:pt x="7791296" y="415214"/>
                </a:lnTo>
                <a:cubicBezTo>
                  <a:pt x="7787486" y="426796"/>
                  <a:pt x="7780591" y="436283"/>
                  <a:pt x="7770608" y="443675"/>
                </a:cubicBezTo>
                <a:cubicBezTo>
                  <a:pt x="7760626" y="451066"/>
                  <a:pt x="7748244" y="454762"/>
                  <a:pt x="7733460" y="454762"/>
                </a:cubicBezTo>
                <a:cubicBezTo>
                  <a:pt x="7721422" y="454762"/>
                  <a:pt x="7710640" y="452057"/>
                  <a:pt x="7701114" y="446646"/>
                </a:cubicBezTo>
                <a:cubicBezTo>
                  <a:pt x="7691589" y="441236"/>
                  <a:pt x="7684122" y="433616"/>
                  <a:pt x="7678711" y="423786"/>
                </a:cubicBezTo>
                <a:cubicBezTo>
                  <a:pt x="7673301" y="413957"/>
                  <a:pt x="7670596" y="402565"/>
                  <a:pt x="7670596" y="389611"/>
                </a:cubicBezTo>
                <a:cubicBezTo>
                  <a:pt x="7670596" y="376657"/>
                  <a:pt x="7673225" y="365265"/>
                  <a:pt x="7678482" y="355435"/>
                </a:cubicBezTo>
                <a:cubicBezTo>
                  <a:pt x="7683740" y="345605"/>
                  <a:pt x="7691132" y="338023"/>
                  <a:pt x="7700657" y="332689"/>
                </a:cubicBezTo>
                <a:cubicBezTo>
                  <a:pt x="7710182" y="327355"/>
                  <a:pt x="7721116" y="324688"/>
                  <a:pt x="7733460" y="324688"/>
                </a:cubicBezTo>
                <a:close/>
                <a:moveTo>
                  <a:pt x="7590434" y="324688"/>
                </a:moveTo>
                <a:cubicBezTo>
                  <a:pt x="7600340" y="324688"/>
                  <a:pt x="7609216" y="326746"/>
                  <a:pt x="7617066" y="330860"/>
                </a:cubicBezTo>
                <a:cubicBezTo>
                  <a:pt x="7624914" y="334975"/>
                  <a:pt x="7631048" y="341071"/>
                  <a:pt x="7635468" y="349148"/>
                </a:cubicBezTo>
                <a:cubicBezTo>
                  <a:pt x="7639888" y="357226"/>
                  <a:pt x="7642097" y="366979"/>
                  <a:pt x="7642097" y="378409"/>
                </a:cubicBezTo>
                <a:lnTo>
                  <a:pt x="7642097" y="452704"/>
                </a:lnTo>
                <a:lnTo>
                  <a:pt x="7616266" y="452704"/>
                </a:lnTo>
                <a:lnTo>
                  <a:pt x="7616266" y="382295"/>
                </a:lnTo>
                <a:cubicBezTo>
                  <a:pt x="7616266" y="371018"/>
                  <a:pt x="7613446" y="362369"/>
                  <a:pt x="7607808" y="356349"/>
                </a:cubicBezTo>
                <a:cubicBezTo>
                  <a:pt x="7602168" y="350330"/>
                  <a:pt x="7594472" y="347320"/>
                  <a:pt x="7584718" y="347320"/>
                </a:cubicBezTo>
                <a:cubicBezTo>
                  <a:pt x="7574965" y="347320"/>
                  <a:pt x="7567231" y="350330"/>
                  <a:pt x="7561516" y="356349"/>
                </a:cubicBezTo>
                <a:cubicBezTo>
                  <a:pt x="7555800" y="362369"/>
                  <a:pt x="7552944" y="371018"/>
                  <a:pt x="7552944" y="382295"/>
                </a:cubicBezTo>
                <a:lnTo>
                  <a:pt x="7552944" y="452704"/>
                </a:lnTo>
                <a:lnTo>
                  <a:pt x="7526882" y="452704"/>
                </a:lnTo>
                <a:lnTo>
                  <a:pt x="7526882" y="326746"/>
                </a:lnTo>
                <a:lnTo>
                  <a:pt x="7552944" y="326746"/>
                </a:lnTo>
                <a:lnTo>
                  <a:pt x="7552944" y="341147"/>
                </a:lnTo>
                <a:cubicBezTo>
                  <a:pt x="7557210" y="335966"/>
                  <a:pt x="7562659" y="331927"/>
                  <a:pt x="7569288" y="329032"/>
                </a:cubicBezTo>
                <a:cubicBezTo>
                  <a:pt x="7575918" y="326136"/>
                  <a:pt x="7582966" y="324688"/>
                  <a:pt x="7590434" y="324688"/>
                </a:cubicBezTo>
                <a:close/>
                <a:moveTo>
                  <a:pt x="7439786" y="324688"/>
                </a:moveTo>
                <a:cubicBezTo>
                  <a:pt x="7451826" y="324688"/>
                  <a:pt x="7462723" y="327355"/>
                  <a:pt x="7472476" y="332689"/>
                </a:cubicBezTo>
                <a:cubicBezTo>
                  <a:pt x="7482230" y="338023"/>
                  <a:pt x="7489926" y="345643"/>
                  <a:pt x="7495565" y="355549"/>
                </a:cubicBezTo>
                <a:cubicBezTo>
                  <a:pt x="7501204" y="365455"/>
                  <a:pt x="7504023" y="376809"/>
                  <a:pt x="7504023" y="389611"/>
                </a:cubicBezTo>
                <a:cubicBezTo>
                  <a:pt x="7504023" y="402412"/>
                  <a:pt x="7501127" y="413766"/>
                  <a:pt x="7495336" y="423672"/>
                </a:cubicBezTo>
                <a:cubicBezTo>
                  <a:pt x="7489545" y="433578"/>
                  <a:pt x="7481658" y="441236"/>
                  <a:pt x="7471676" y="446646"/>
                </a:cubicBezTo>
                <a:cubicBezTo>
                  <a:pt x="7461694" y="452057"/>
                  <a:pt x="7450683" y="454762"/>
                  <a:pt x="7438644" y="454762"/>
                </a:cubicBezTo>
                <a:cubicBezTo>
                  <a:pt x="7426756" y="454762"/>
                  <a:pt x="7416012" y="452057"/>
                  <a:pt x="7406411" y="446646"/>
                </a:cubicBezTo>
                <a:cubicBezTo>
                  <a:pt x="7396809" y="441236"/>
                  <a:pt x="7389266" y="433616"/>
                  <a:pt x="7383779" y="423786"/>
                </a:cubicBezTo>
                <a:cubicBezTo>
                  <a:pt x="7378293" y="413957"/>
                  <a:pt x="7375550" y="402565"/>
                  <a:pt x="7375550" y="389611"/>
                </a:cubicBezTo>
                <a:cubicBezTo>
                  <a:pt x="7375550" y="376809"/>
                  <a:pt x="7378369" y="365455"/>
                  <a:pt x="7384008" y="355549"/>
                </a:cubicBezTo>
                <a:cubicBezTo>
                  <a:pt x="7389647" y="345643"/>
                  <a:pt x="7397343" y="338023"/>
                  <a:pt x="7407097" y="332689"/>
                </a:cubicBezTo>
                <a:cubicBezTo>
                  <a:pt x="7416850" y="327355"/>
                  <a:pt x="7427747" y="324688"/>
                  <a:pt x="7439786" y="324688"/>
                </a:cubicBezTo>
                <a:close/>
                <a:moveTo>
                  <a:pt x="7209205" y="324688"/>
                </a:moveTo>
                <a:cubicBezTo>
                  <a:pt x="7219264" y="324688"/>
                  <a:pt x="7228255" y="326822"/>
                  <a:pt x="7236180" y="331089"/>
                </a:cubicBezTo>
                <a:cubicBezTo>
                  <a:pt x="7244105" y="335356"/>
                  <a:pt x="7250201" y="341528"/>
                  <a:pt x="7254468" y="349606"/>
                </a:cubicBezTo>
                <a:cubicBezTo>
                  <a:pt x="7258278" y="341986"/>
                  <a:pt x="7264222" y="335928"/>
                  <a:pt x="7272299" y="331432"/>
                </a:cubicBezTo>
                <a:cubicBezTo>
                  <a:pt x="7280376" y="326936"/>
                  <a:pt x="7289063" y="324688"/>
                  <a:pt x="7298360" y="324688"/>
                </a:cubicBezTo>
                <a:cubicBezTo>
                  <a:pt x="7308265" y="324688"/>
                  <a:pt x="7317143" y="326746"/>
                  <a:pt x="7324991" y="330860"/>
                </a:cubicBezTo>
                <a:cubicBezTo>
                  <a:pt x="7332840" y="334975"/>
                  <a:pt x="7339012" y="341071"/>
                  <a:pt x="7343508" y="349148"/>
                </a:cubicBezTo>
                <a:cubicBezTo>
                  <a:pt x="7348004" y="357226"/>
                  <a:pt x="7350252" y="366979"/>
                  <a:pt x="7350252" y="378409"/>
                </a:cubicBezTo>
                <a:lnTo>
                  <a:pt x="7350252" y="452704"/>
                </a:lnTo>
                <a:lnTo>
                  <a:pt x="7324420" y="452704"/>
                </a:lnTo>
                <a:lnTo>
                  <a:pt x="7324420" y="382295"/>
                </a:lnTo>
                <a:cubicBezTo>
                  <a:pt x="7324420" y="371018"/>
                  <a:pt x="7321600" y="362369"/>
                  <a:pt x="7315961" y="356349"/>
                </a:cubicBezTo>
                <a:cubicBezTo>
                  <a:pt x="7310322" y="350330"/>
                  <a:pt x="7302626" y="347320"/>
                  <a:pt x="7292873" y="347320"/>
                </a:cubicBezTo>
                <a:cubicBezTo>
                  <a:pt x="7283119" y="347320"/>
                  <a:pt x="7275385" y="350330"/>
                  <a:pt x="7269670" y="356349"/>
                </a:cubicBezTo>
                <a:cubicBezTo>
                  <a:pt x="7263955" y="362369"/>
                  <a:pt x="7261097" y="371018"/>
                  <a:pt x="7261097" y="382295"/>
                </a:cubicBezTo>
                <a:lnTo>
                  <a:pt x="7261097" y="452704"/>
                </a:lnTo>
                <a:lnTo>
                  <a:pt x="7235266" y="452704"/>
                </a:lnTo>
                <a:lnTo>
                  <a:pt x="7235266" y="382295"/>
                </a:lnTo>
                <a:cubicBezTo>
                  <a:pt x="7235266" y="371018"/>
                  <a:pt x="7232446" y="362369"/>
                  <a:pt x="7226808" y="356349"/>
                </a:cubicBezTo>
                <a:cubicBezTo>
                  <a:pt x="7221168" y="350330"/>
                  <a:pt x="7213472" y="347320"/>
                  <a:pt x="7203719" y="347320"/>
                </a:cubicBezTo>
                <a:cubicBezTo>
                  <a:pt x="7193965" y="347320"/>
                  <a:pt x="7186231" y="350330"/>
                  <a:pt x="7180516" y="356349"/>
                </a:cubicBezTo>
                <a:cubicBezTo>
                  <a:pt x="7174801" y="362369"/>
                  <a:pt x="7171944" y="371018"/>
                  <a:pt x="7171944" y="382295"/>
                </a:cubicBezTo>
                <a:lnTo>
                  <a:pt x="7171944" y="452704"/>
                </a:lnTo>
                <a:lnTo>
                  <a:pt x="7145883" y="452704"/>
                </a:lnTo>
                <a:lnTo>
                  <a:pt x="7145883" y="326746"/>
                </a:lnTo>
                <a:lnTo>
                  <a:pt x="7171944" y="326746"/>
                </a:lnTo>
                <a:lnTo>
                  <a:pt x="7171944" y="341147"/>
                </a:lnTo>
                <a:cubicBezTo>
                  <a:pt x="7176211" y="335966"/>
                  <a:pt x="7181621" y="331927"/>
                  <a:pt x="7188174" y="329032"/>
                </a:cubicBezTo>
                <a:cubicBezTo>
                  <a:pt x="7194727" y="326136"/>
                  <a:pt x="7201738" y="324688"/>
                  <a:pt x="7209205" y="324688"/>
                </a:cubicBezTo>
                <a:close/>
                <a:moveTo>
                  <a:pt x="6837959" y="324688"/>
                </a:moveTo>
                <a:cubicBezTo>
                  <a:pt x="6847864" y="324688"/>
                  <a:pt x="6856742" y="326746"/>
                  <a:pt x="6864591" y="330860"/>
                </a:cubicBezTo>
                <a:cubicBezTo>
                  <a:pt x="6872439" y="334975"/>
                  <a:pt x="6878574" y="341071"/>
                  <a:pt x="6882993" y="349148"/>
                </a:cubicBezTo>
                <a:cubicBezTo>
                  <a:pt x="6887413" y="357226"/>
                  <a:pt x="6889622" y="366979"/>
                  <a:pt x="6889622" y="378409"/>
                </a:cubicBezTo>
                <a:lnTo>
                  <a:pt x="6889622" y="452704"/>
                </a:lnTo>
                <a:lnTo>
                  <a:pt x="6863791" y="452704"/>
                </a:lnTo>
                <a:lnTo>
                  <a:pt x="6863791" y="382295"/>
                </a:lnTo>
                <a:cubicBezTo>
                  <a:pt x="6863791" y="371018"/>
                  <a:pt x="6860971" y="362369"/>
                  <a:pt x="6855333" y="356349"/>
                </a:cubicBezTo>
                <a:cubicBezTo>
                  <a:pt x="6849693" y="350330"/>
                  <a:pt x="6841997" y="347320"/>
                  <a:pt x="6832244" y="347320"/>
                </a:cubicBezTo>
                <a:cubicBezTo>
                  <a:pt x="6822490" y="347320"/>
                  <a:pt x="6814756" y="350330"/>
                  <a:pt x="6809041" y="356349"/>
                </a:cubicBezTo>
                <a:cubicBezTo>
                  <a:pt x="6803326" y="362369"/>
                  <a:pt x="6800469" y="371018"/>
                  <a:pt x="6800469" y="382295"/>
                </a:cubicBezTo>
                <a:lnTo>
                  <a:pt x="6800469" y="452704"/>
                </a:lnTo>
                <a:lnTo>
                  <a:pt x="6774408" y="452704"/>
                </a:lnTo>
                <a:lnTo>
                  <a:pt x="6774408" y="326746"/>
                </a:lnTo>
                <a:lnTo>
                  <a:pt x="6800469" y="326746"/>
                </a:lnTo>
                <a:lnTo>
                  <a:pt x="6800469" y="341147"/>
                </a:lnTo>
                <a:cubicBezTo>
                  <a:pt x="6804736" y="335966"/>
                  <a:pt x="6810184" y="331927"/>
                  <a:pt x="6816813" y="329032"/>
                </a:cubicBezTo>
                <a:cubicBezTo>
                  <a:pt x="6823443" y="326136"/>
                  <a:pt x="6830491" y="324688"/>
                  <a:pt x="6837959" y="324688"/>
                </a:cubicBezTo>
                <a:close/>
                <a:moveTo>
                  <a:pt x="6672757" y="324688"/>
                </a:moveTo>
                <a:cubicBezTo>
                  <a:pt x="6682663" y="324688"/>
                  <a:pt x="6691312" y="326631"/>
                  <a:pt x="6698703" y="330518"/>
                </a:cubicBezTo>
                <a:cubicBezTo>
                  <a:pt x="6706095" y="334404"/>
                  <a:pt x="6712000" y="339242"/>
                  <a:pt x="6716420" y="345034"/>
                </a:cubicBezTo>
                <a:lnTo>
                  <a:pt x="6716420" y="326746"/>
                </a:lnTo>
                <a:lnTo>
                  <a:pt x="6742709" y="326746"/>
                </a:lnTo>
                <a:lnTo>
                  <a:pt x="6742709" y="452704"/>
                </a:lnTo>
                <a:lnTo>
                  <a:pt x="6716420" y="452704"/>
                </a:lnTo>
                <a:lnTo>
                  <a:pt x="6716420" y="433959"/>
                </a:lnTo>
                <a:cubicBezTo>
                  <a:pt x="6712000" y="439903"/>
                  <a:pt x="6705980" y="444856"/>
                  <a:pt x="6698360" y="448818"/>
                </a:cubicBezTo>
                <a:cubicBezTo>
                  <a:pt x="6690740" y="452780"/>
                  <a:pt x="6682054" y="454762"/>
                  <a:pt x="6672300" y="454762"/>
                </a:cubicBezTo>
                <a:cubicBezTo>
                  <a:pt x="6661480" y="454762"/>
                  <a:pt x="6651574" y="451980"/>
                  <a:pt x="6642582" y="446418"/>
                </a:cubicBezTo>
                <a:cubicBezTo>
                  <a:pt x="6633590" y="440855"/>
                  <a:pt x="6626465" y="433083"/>
                  <a:pt x="6621207" y="423101"/>
                </a:cubicBezTo>
                <a:cubicBezTo>
                  <a:pt x="6615950" y="413118"/>
                  <a:pt x="6613321" y="401803"/>
                  <a:pt x="6613321" y="389153"/>
                </a:cubicBezTo>
                <a:cubicBezTo>
                  <a:pt x="6613321" y="376504"/>
                  <a:pt x="6615950" y="365303"/>
                  <a:pt x="6621207" y="355549"/>
                </a:cubicBezTo>
                <a:cubicBezTo>
                  <a:pt x="6626465" y="345796"/>
                  <a:pt x="6633628" y="338214"/>
                  <a:pt x="6642696" y="332804"/>
                </a:cubicBezTo>
                <a:cubicBezTo>
                  <a:pt x="6651764" y="327393"/>
                  <a:pt x="6661784" y="324688"/>
                  <a:pt x="6672757" y="324688"/>
                </a:cubicBezTo>
                <a:close/>
                <a:moveTo>
                  <a:pt x="6457111" y="324688"/>
                </a:moveTo>
                <a:cubicBezTo>
                  <a:pt x="6468999" y="324688"/>
                  <a:pt x="6479590" y="327279"/>
                  <a:pt x="6488886" y="332461"/>
                </a:cubicBezTo>
                <a:cubicBezTo>
                  <a:pt x="6498183" y="337642"/>
                  <a:pt x="6505422" y="344919"/>
                  <a:pt x="6510604" y="354292"/>
                </a:cubicBezTo>
                <a:cubicBezTo>
                  <a:pt x="6515785" y="363665"/>
                  <a:pt x="6518376" y="374447"/>
                  <a:pt x="6518376" y="386639"/>
                </a:cubicBezTo>
                <a:cubicBezTo>
                  <a:pt x="6518376" y="391363"/>
                  <a:pt x="6518071" y="395630"/>
                  <a:pt x="6517461" y="399440"/>
                </a:cubicBezTo>
                <a:lnTo>
                  <a:pt x="6421221" y="399440"/>
                </a:lnTo>
                <a:cubicBezTo>
                  <a:pt x="6421983" y="409499"/>
                  <a:pt x="6425716" y="417576"/>
                  <a:pt x="6432422" y="423672"/>
                </a:cubicBezTo>
                <a:cubicBezTo>
                  <a:pt x="6439128" y="429768"/>
                  <a:pt x="6447358" y="432816"/>
                  <a:pt x="6457111" y="432816"/>
                </a:cubicBezTo>
                <a:cubicBezTo>
                  <a:pt x="6471132" y="432816"/>
                  <a:pt x="6481038" y="426949"/>
                  <a:pt x="6486829" y="415214"/>
                </a:cubicBezTo>
                <a:lnTo>
                  <a:pt x="6514947" y="415214"/>
                </a:lnTo>
                <a:cubicBezTo>
                  <a:pt x="6511137" y="426796"/>
                  <a:pt x="6504241" y="436283"/>
                  <a:pt x="6494259" y="443675"/>
                </a:cubicBezTo>
                <a:cubicBezTo>
                  <a:pt x="6484276" y="451066"/>
                  <a:pt x="6471894" y="454762"/>
                  <a:pt x="6457111" y="454762"/>
                </a:cubicBezTo>
                <a:cubicBezTo>
                  <a:pt x="6445072" y="454762"/>
                  <a:pt x="6434289" y="452057"/>
                  <a:pt x="6424764" y="446646"/>
                </a:cubicBezTo>
                <a:cubicBezTo>
                  <a:pt x="6415239" y="441236"/>
                  <a:pt x="6407772" y="433616"/>
                  <a:pt x="6402361" y="423786"/>
                </a:cubicBezTo>
                <a:cubicBezTo>
                  <a:pt x="6396951" y="413957"/>
                  <a:pt x="6394246" y="402565"/>
                  <a:pt x="6394246" y="389611"/>
                </a:cubicBezTo>
                <a:cubicBezTo>
                  <a:pt x="6394246" y="376657"/>
                  <a:pt x="6396875" y="365265"/>
                  <a:pt x="6402133" y="355435"/>
                </a:cubicBezTo>
                <a:cubicBezTo>
                  <a:pt x="6407391" y="345605"/>
                  <a:pt x="6414782" y="338023"/>
                  <a:pt x="6424307" y="332689"/>
                </a:cubicBezTo>
                <a:cubicBezTo>
                  <a:pt x="6433832" y="327355"/>
                  <a:pt x="6444767" y="324688"/>
                  <a:pt x="6457111" y="324688"/>
                </a:cubicBezTo>
                <a:close/>
                <a:moveTo>
                  <a:pt x="6228130" y="324688"/>
                </a:moveTo>
                <a:cubicBezTo>
                  <a:pt x="6238188" y="324688"/>
                  <a:pt x="6247180" y="326822"/>
                  <a:pt x="6255105" y="331089"/>
                </a:cubicBezTo>
                <a:cubicBezTo>
                  <a:pt x="6263030" y="335356"/>
                  <a:pt x="6269126" y="341528"/>
                  <a:pt x="6273393" y="349606"/>
                </a:cubicBezTo>
                <a:cubicBezTo>
                  <a:pt x="6277203" y="341986"/>
                  <a:pt x="6283147" y="335928"/>
                  <a:pt x="6291223" y="331432"/>
                </a:cubicBezTo>
                <a:cubicBezTo>
                  <a:pt x="6299301" y="326936"/>
                  <a:pt x="6307988" y="324688"/>
                  <a:pt x="6317284" y="324688"/>
                </a:cubicBezTo>
                <a:cubicBezTo>
                  <a:pt x="6327190" y="324688"/>
                  <a:pt x="6336068" y="326746"/>
                  <a:pt x="6343916" y="330860"/>
                </a:cubicBezTo>
                <a:cubicBezTo>
                  <a:pt x="6351765" y="334975"/>
                  <a:pt x="6357937" y="341071"/>
                  <a:pt x="6362432" y="349148"/>
                </a:cubicBezTo>
                <a:cubicBezTo>
                  <a:pt x="6366929" y="357226"/>
                  <a:pt x="6369176" y="366979"/>
                  <a:pt x="6369176" y="378409"/>
                </a:cubicBezTo>
                <a:lnTo>
                  <a:pt x="6369176" y="452704"/>
                </a:lnTo>
                <a:lnTo>
                  <a:pt x="6343344" y="452704"/>
                </a:lnTo>
                <a:lnTo>
                  <a:pt x="6343344" y="382295"/>
                </a:lnTo>
                <a:cubicBezTo>
                  <a:pt x="6343344" y="371018"/>
                  <a:pt x="6340525" y="362369"/>
                  <a:pt x="6334886" y="356349"/>
                </a:cubicBezTo>
                <a:cubicBezTo>
                  <a:pt x="6329247" y="350330"/>
                  <a:pt x="6321551" y="347320"/>
                  <a:pt x="6311798" y="347320"/>
                </a:cubicBezTo>
                <a:cubicBezTo>
                  <a:pt x="6302044" y="347320"/>
                  <a:pt x="6294310" y="350330"/>
                  <a:pt x="6288595" y="356349"/>
                </a:cubicBezTo>
                <a:cubicBezTo>
                  <a:pt x="6282880" y="362369"/>
                  <a:pt x="6280022" y="371018"/>
                  <a:pt x="6280022" y="382295"/>
                </a:cubicBezTo>
                <a:lnTo>
                  <a:pt x="6280022" y="452704"/>
                </a:lnTo>
                <a:lnTo>
                  <a:pt x="6254190" y="452704"/>
                </a:lnTo>
                <a:lnTo>
                  <a:pt x="6254190" y="382295"/>
                </a:lnTo>
                <a:cubicBezTo>
                  <a:pt x="6254190" y="371018"/>
                  <a:pt x="6251371" y="362369"/>
                  <a:pt x="6245732" y="356349"/>
                </a:cubicBezTo>
                <a:cubicBezTo>
                  <a:pt x="6240093" y="350330"/>
                  <a:pt x="6232397" y="347320"/>
                  <a:pt x="6222643" y="347320"/>
                </a:cubicBezTo>
                <a:cubicBezTo>
                  <a:pt x="6212890" y="347320"/>
                  <a:pt x="6205155" y="350330"/>
                  <a:pt x="6199441" y="356349"/>
                </a:cubicBezTo>
                <a:cubicBezTo>
                  <a:pt x="6193726" y="362369"/>
                  <a:pt x="6190868" y="371018"/>
                  <a:pt x="6190868" y="382295"/>
                </a:cubicBezTo>
                <a:lnTo>
                  <a:pt x="6190868" y="452704"/>
                </a:lnTo>
                <a:lnTo>
                  <a:pt x="6164808" y="452704"/>
                </a:lnTo>
                <a:lnTo>
                  <a:pt x="6164808" y="326746"/>
                </a:lnTo>
                <a:lnTo>
                  <a:pt x="6190868" y="326746"/>
                </a:lnTo>
                <a:lnTo>
                  <a:pt x="6190868" y="341147"/>
                </a:lnTo>
                <a:cubicBezTo>
                  <a:pt x="6195136" y="335966"/>
                  <a:pt x="6200546" y="331927"/>
                  <a:pt x="6207099" y="329032"/>
                </a:cubicBezTo>
                <a:cubicBezTo>
                  <a:pt x="6213652" y="326136"/>
                  <a:pt x="6220663" y="324688"/>
                  <a:pt x="6228130" y="324688"/>
                </a:cubicBezTo>
                <a:close/>
                <a:moveTo>
                  <a:pt x="5715761" y="324688"/>
                </a:moveTo>
                <a:cubicBezTo>
                  <a:pt x="5727801" y="324688"/>
                  <a:pt x="5738697" y="327355"/>
                  <a:pt x="5748451" y="332689"/>
                </a:cubicBezTo>
                <a:cubicBezTo>
                  <a:pt x="5758205" y="338023"/>
                  <a:pt x="5765901" y="345643"/>
                  <a:pt x="5771540" y="355549"/>
                </a:cubicBezTo>
                <a:cubicBezTo>
                  <a:pt x="5777179" y="365455"/>
                  <a:pt x="5779998" y="376809"/>
                  <a:pt x="5779998" y="389611"/>
                </a:cubicBezTo>
                <a:cubicBezTo>
                  <a:pt x="5779998" y="402412"/>
                  <a:pt x="5777102" y="413766"/>
                  <a:pt x="5771311" y="423672"/>
                </a:cubicBezTo>
                <a:cubicBezTo>
                  <a:pt x="5765520" y="433578"/>
                  <a:pt x="5757633" y="441236"/>
                  <a:pt x="5747651" y="446646"/>
                </a:cubicBezTo>
                <a:cubicBezTo>
                  <a:pt x="5737669" y="452057"/>
                  <a:pt x="5726658" y="454762"/>
                  <a:pt x="5714619" y="454762"/>
                </a:cubicBezTo>
                <a:cubicBezTo>
                  <a:pt x="5702731" y="454762"/>
                  <a:pt x="5691987" y="452057"/>
                  <a:pt x="5682386" y="446646"/>
                </a:cubicBezTo>
                <a:cubicBezTo>
                  <a:pt x="5672784" y="441236"/>
                  <a:pt x="5665241" y="433616"/>
                  <a:pt x="5659754" y="423786"/>
                </a:cubicBezTo>
                <a:cubicBezTo>
                  <a:pt x="5654268" y="413957"/>
                  <a:pt x="5651525" y="402565"/>
                  <a:pt x="5651525" y="389611"/>
                </a:cubicBezTo>
                <a:cubicBezTo>
                  <a:pt x="5651525" y="376809"/>
                  <a:pt x="5654344" y="365455"/>
                  <a:pt x="5659983" y="355549"/>
                </a:cubicBezTo>
                <a:cubicBezTo>
                  <a:pt x="5665622" y="345643"/>
                  <a:pt x="5673318" y="338023"/>
                  <a:pt x="5683072" y="332689"/>
                </a:cubicBezTo>
                <a:cubicBezTo>
                  <a:pt x="5692825" y="327355"/>
                  <a:pt x="5703722" y="324688"/>
                  <a:pt x="5715761" y="324688"/>
                </a:cubicBezTo>
                <a:close/>
                <a:moveTo>
                  <a:pt x="5371261" y="324688"/>
                </a:moveTo>
                <a:cubicBezTo>
                  <a:pt x="5383148" y="324688"/>
                  <a:pt x="5393740" y="327279"/>
                  <a:pt x="5403036" y="332461"/>
                </a:cubicBezTo>
                <a:cubicBezTo>
                  <a:pt x="5412333" y="337642"/>
                  <a:pt x="5419572" y="344919"/>
                  <a:pt x="5424754" y="354292"/>
                </a:cubicBezTo>
                <a:cubicBezTo>
                  <a:pt x="5429935" y="363665"/>
                  <a:pt x="5432526" y="374447"/>
                  <a:pt x="5432526" y="386639"/>
                </a:cubicBezTo>
                <a:cubicBezTo>
                  <a:pt x="5432526" y="391363"/>
                  <a:pt x="5432221" y="395630"/>
                  <a:pt x="5431611" y="399440"/>
                </a:cubicBezTo>
                <a:lnTo>
                  <a:pt x="5335371" y="399440"/>
                </a:lnTo>
                <a:cubicBezTo>
                  <a:pt x="5336133" y="409499"/>
                  <a:pt x="5339866" y="417576"/>
                  <a:pt x="5346572" y="423672"/>
                </a:cubicBezTo>
                <a:cubicBezTo>
                  <a:pt x="5353278" y="429768"/>
                  <a:pt x="5361508" y="432816"/>
                  <a:pt x="5371261" y="432816"/>
                </a:cubicBezTo>
                <a:cubicBezTo>
                  <a:pt x="5385282" y="432816"/>
                  <a:pt x="5395188" y="426949"/>
                  <a:pt x="5400979" y="415214"/>
                </a:cubicBezTo>
                <a:lnTo>
                  <a:pt x="5429097" y="415214"/>
                </a:lnTo>
                <a:cubicBezTo>
                  <a:pt x="5425287" y="426796"/>
                  <a:pt x="5418391" y="436283"/>
                  <a:pt x="5408409" y="443675"/>
                </a:cubicBezTo>
                <a:cubicBezTo>
                  <a:pt x="5398426" y="451066"/>
                  <a:pt x="5386044" y="454762"/>
                  <a:pt x="5371261" y="454762"/>
                </a:cubicBezTo>
                <a:cubicBezTo>
                  <a:pt x="5359222" y="454762"/>
                  <a:pt x="5348439" y="452057"/>
                  <a:pt x="5338914" y="446646"/>
                </a:cubicBezTo>
                <a:cubicBezTo>
                  <a:pt x="5329389" y="441236"/>
                  <a:pt x="5321922" y="433616"/>
                  <a:pt x="5316511" y="423786"/>
                </a:cubicBezTo>
                <a:cubicBezTo>
                  <a:pt x="5311101" y="413957"/>
                  <a:pt x="5308396" y="402565"/>
                  <a:pt x="5308396" y="389611"/>
                </a:cubicBezTo>
                <a:cubicBezTo>
                  <a:pt x="5308396" y="376657"/>
                  <a:pt x="5311025" y="365265"/>
                  <a:pt x="5316283" y="355435"/>
                </a:cubicBezTo>
                <a:cubicBezTo>
                  <a:pt x="5321541" y="345605"/>
                  <a:pt x="5328932" y="338023"/>
                  <a:pt x="5338457" y="332689"/>
                </a:cubicBezTo>
                <a:cubicBezTo>
                  <a:pt x="5347982" y="327355"/>
                  <a:pt x="5358916" y="324688"/>
                  <a:pt x="5371261" y="324688"/>
                </a:cubicBezTo>
                <a:close/>
                <a:moveTo>
                  <a:pt x="5082082" y="324688"/>
                </a:moveTo>
                <a:cubicBezTo>
                  <a:pt x="5091988" y="324688"/>
                  <a:pt x="5100637" y="326631"/>
                  <a:pt x="5108028" y="330518"/>
                </a:cubicBezTo>
                <a:cubicBezTo>
                  <a:pt x="5115420" y="334404"/>
                  <a:pt x="5121325" y="339242"/>
                  <a:pt x="5125745" y="345034"/>
                </a:cubicBezTo>
                <a:lnTo>
                  <a:pt x="5125745" y="326746"/>
                </a:lnTo>
                <a:lnTo>
                  <a:pt x="5152034" y="326746"/>
                </a:lnTo>
                <a:lnTo>
                  <a:pt x="5152034" y="452704"/>
                </a:lnTo>
                <a:lnTo>
                  <a:pt x="5125745" y="452704"/>
                </a:lnTo>
                <a:lnTo>
                  <a:pt x="5125745" y="433959"/>
                </a:lnTo>
                <a:cubicBezTo>
                  <a:pt x="5121325" y="439903"/>
                  <a:pt x="5115305" y="444856"/>
                  <a:pt x="5107685" y="448818"/>
                </a:cubicBezTo>
                <a:cubicBezTo>
                  <a:pt x="5100065" y="452780"/>
                  <a:pt x="5091379" y="454762"/>
                  <a:pt x="5081625" y="454762"/>
                </a:cubicBezTo>
                <a:cubicBezTo>
                  <a:pt x="5070804" y="454762"/>
                  <a:pt x="5060899" y="451980"/>
                  <a:pt x="5051907" y="446418"/>
                </a:cubicBezTo>
                <a:cubicBezTo>
                  <a:pt x="5042916" y="440855"/>
                  <a:pt x="5035791" y="433083"/>
                  <a:pt x="5030533" y="423101"/>
                </a:cubicBezTo>
                <a:cubicBezTo>
                  <a:pt x="5025275" y="413118"/>
                  <a:pt x="5022646" y="401803"/>
                  <a:pt x="5022646" y="389153"/>
                </a:cubicBezTo>
                <a:cubicBezTo>
                  <a:pt x="5022646" y="376504"/>
                  <a:pt x="5025275" y="365303"/>
                  <a:pt x="5030533" y="355549"/>
                </a:cubicBezTo>
                <a:cubicBezTo>
                  <a:pt x="5035791" y="345796"/>
                  <a:pt x="5042954" y="338214"/>
                  <a:pt x="5052021" y="332804"/>
                </a:cubicBezTo>
                <a:cubicBezTo>
                  <a:pt x="5061089" y="327393"/>
                  <a:pt x="5071109" y="324688"/>
                  <a:pt x="5082082" y="324688"/>
                </a:cubicBezTo>
                <a:close/>
                <a:moveTo>
                  <a:pt x="4951170" y="324688"/>
                </a:moveTo>
                <a:cubicBezTo>
                  <a:pt x="4965496" y="324688"/>
                  <a:pt x="4977040" y="328308"/>
                  <a:pt x="4985804" y="335547"/>
                </a:cubicBezTo>
                <a:cubicBezTo>
                  <a:pt x="4994567" y="342786"/>
                  <a:pt x="4999253" y="352654"/>
                  <a:pt x="4999862" y="365150"/>
                </a:cubicBezTo>
                <a:lnTo>
                  <a:pt x="4973802" y="365150"/>
                </a:lnTo>
                <a:cubicBezTo>
                  <a:pt x="4973345" y="359512"/>
                  <a:pt x="4971059" y="355016"/>
                  <a:pt x="4966944" y="351663"/>
                </a:cubicBezTo>
                <a:cubicBezTo>
                  <a:pt x="4962829" y="348310"/>
                  <a:pt x="4957266" y="346634"/>
                  <a:pt x="4950256" y="346634"/>
                </a:cubicBezTo>
                <a:cubicBezTo>
                  <a:pt x="4943398" y="346634"/>
                  <a:pt x="4938140" y="347929"/>
                  <a:pt x="4934483" y="350520"/>
                </a:cubicBezTo>
                <a:cubicBezTo>
                  <a:pt x="4930825" y="353111"/>
                  <a:pt x="4928996" y="356540"/>
                  <a:pt x="4928996" y="360807"/>
                </a:cubicBezTo>
                <a:cubicBezTo>
                  <a:pt x="4928996" y="364160"/>
                  <a:pt x="4930215" y="366979"/>
                  <a:pt x="4932654" y="369265"/>
                </a:cubicBezTo>
                <a:cubicBezTo>
                  <a:pt x="4935092" y="371551"/>
                  <a:pt x="4938064" y="373342"/>
                  <a:pt x="4941569" y="374637"/>
                </a:cubicBezTo>
                <a:cubicBezTo>
                  <a:pt x="4945074" y="375933"/>
                  <a:pt x="4950256" y="377571"/>
                  <a:pt x="4957114" y="379552"/>
                </a:cubicBezTo>
                <a:cubicBezTo>
                  <a:pt x="4966258" y="381991"/>
                  <a:pt x="4973764" y="384467"/>
                  <a:pt x="4979631" y="386982"/>
                </a:cubicBezTo>
                <a:cubicBezTo>
                  <a:pt x="4985498" y="389496"/>
                  <a:pt x="4990566" y="393192"/>
                  <a:pt x="4994833" y="398069"/>
                </a:cubicBezTo>
                <a:cubicBezTo>
                  <a:pt x="4999100" y="402946"/>
                  <a:pt x="5001310" y="409423"/>
                  <a:pt x="5001463" y="417500"/>
                </a:cubicBezTo>
                <a:cubicBezTo>
                  <a:pt x="5001463" y="424663"/>
                  <a:pt x="4999481" y="431063"/>
                  <a:pt x="4995519" y="436702"/>
                </a:cubicBezTo>
                <a:cubicBezTo>
                  <a:pt x="4991557" y="442341"/>
                  <a:pt x="4985955" y="446761"/>
                  <a:pt x="4978717" y="449961"/>
                </a:cubicBezTo>
                <a:cubicBezTo>
                  <a:pt x="4971478" y="453161"/>
                  <a:pt x="4962981" y="454762"/>
                  <a:pt x="4953228" y="454762"/>
                </a:cubicBezTo>
                <a:cubicBezTo>
                  <a:pt x="4943322" y="454762"/>
                  <a:pt x="4934445" y="452971"/>
                  <a:pt x="4926596" y="449390"/>
                </a:cubicBezTo>
                <a:cubicBezTo>
                  <a:pt x="4918747" y="445808"/>
                  <a:pt x="4912537" y="440931"/>
                  <a:pt x="4907965" y="434759"/>
                </a:cubicBezTo>
                <a:cubicBezTo>
                  <a:pt x="4903393" y="428587"/>
                  <a:pt x="4900955" y="421691"/>
                  <a:pt x="4900650" y="414071"/>
                </a:cubicBezTo>
                <a:lnTo>
                  <a:pt x="4927625" y="414071"/>
                </a:lnTo>
                <a:cubicBezTo>
                  <a:pt x="4928082" y="419405"/>
                  <a:pt x="4930634" y="423863"/>
                  <a:pt x="4935283" y="427444"/>
                </a:cubicBezTo>
                <a:cubicBezTo>
                  <a:pt x="4939931" y="431025"/>
                  <a:pt x="4945760" y="432816"/>
                  <a:pt x="4952771" y="432816"/>
                </a:cubicBezTo>
                <a:cubicBezTo>
                  <a:pt x="4960086" y="432816"/>
                  <a:pt x="4965762" y="431406"/>
                  <a:pt x="4969801" y="428587"/>
                </a:cubicBezTo>
                <a:cubicBezTo>
                  <a:pt x="4973840" y="425768"/>
                  <a:pt x="4975860" y="422148"/>
                  <a:pt x="4975860" y="417728"/>
                </a:cubicBezTo>
                <a:cubicBezTo>
                  <a:pt x="4975860" y="413004"/>
                  <a:pt x="4973611" y="409499"/>
                  <a:pt x="4969116" y="407213"/>
                </a:cubicBezTo>
                <a:cubicBezTo>
                  <a:pt x="4964620" y="404927"/>
                  <a:pt x="4957495" y="402412"/>
                  <a:pt x="4947741" y="399669"/>
                </a:cubicBezTo>
                <a:cubicBezTo>
                  <a:pt x="4938293" y="397078"/>
                  <a:pt x="4930597" y="394564"/>
                  <a:pt x="4924653" y="392125"/>
                </a:cubicBezTo>
                <a:cubicBezTo>
                  <a:pt x="4918710" y="389687"/>
                  <a:pt x="4913566" y="385953"/>
                  <a:pt x="4909222" y="380924"/>
                </a:cubicBezTo>
                <a:cubicBezTo>
                  <a:pt x="4904879" y="375895"/>
                  <a:pt x="4902708" y="369265"/>
                  <a:pt x="4902708" y="361036"/>
                </a:cubicBezTo>
                <a:cubicBezTo>
                  <a:pt x="4902708" y="354330"/>
                  <a:pt x="4904688" y="348196"/>
                  <a:pt x="4908651" y="342633"/>
                </a:cubicBezTo>
                <a:cubicBezTo>
                  <a:pt x="4912613" y="337071"/>
                  <a:pt x="4918290" y="332689"/>
                  <a:pt x="4925682" y="329489"/>
                </a:cubicBezTo>
                <a:cubicBezTo>
                  <a:pt x="4933073" y="326288"/>
                  <a:pt x="4941569" y="324688"/>
                  <a:pt x="4951170" y="324688"/>
                </a:cubicBezTo>
                <a:close/>
                <a:moveTo>
                  <a:pt x="4542586" y="324688"/>
                </a:moveTo>
                <a:cubicBezTo>
                  <a:pt x="4554473" y="324688"/>
                  <a:pt x="4565065" y="327279"/>
                  <a:pt x="4574361" y="332461"/>
                </a:cubicBezTo>
                <a:cubicBezTo>
                  <a:pt x="4583658" y="337642"/>
                  <a:pt x="4590897" y="344919"/>
                  <a:pt x="4596079" y="354292"/>
                </a:cubicBezTo>
                <a:cubicBezTo>
                  <a:pt x="4601260" y="363665"/>
                  <a:pt x="4603851" y="374447"/>
                  <a:pt x="4603851" y="386639"/>
                </a:cubicBezTo>
                <a:cubicBezTo>
                  <a:pt x="4603851" y="391363"/>
                  <a:pt x="4603546" y="395630"/>
                  <a:pt x="4602936" y="399440"/>
                </a:cubicBezTo>
                <a:lnTo>
                  <a:pt x="4506696" y="399440"/>
                </a:lnTo>
                <a:cubicBezTo>
                  <a:pt x="4507458" y="409499"/>
                  <a:pt x="4511191" y="417576"/>
                  <a:pt x="4517897" y="423672"/>
                </a:cubicBezTo>
                <a:cubicBezTo>
                  <a:pt x="4524603" y="429768"/>
                  <a:pt x="4532833" y="432816"/>
                  <a:pt x="4542586" y="432816"/>
                </a:cubicBezTo>
                <a:cubicBezTo>
                  <a:pt x="4556607" y="432816"/>
                  <a:pt x="4566513" y="426949"/>
                  <a:pt x="4572304" y="415214"/>
                </a:cubicBezTo>
                <a:lnTo>
                  <a:pt x="4600422" y="415214"/>
                </a:lnTo>
                <a:cubicBezTo>
                  <a:pt x="4596612" y="426796"/>
                  <a:pt x="4589716" y="436283"/>
                  <a:pt x="4579734" y="443675"/>
                </a:cubicBezTo>
                <a:cubicBezTo>
                  <a:pt x="4569751" y="451066"/>
                  <a:pt x="4557369" y="454762"/>
                  <a:pt x="4542586" y="454762"/>
                </a:cubicBezTo>
                <a:cubicBezTo>
                  <a:pt x="4530547" y="454762"/>
                  <a:pt x="4519764" y="452057"/>
                  <a:pt x="4510239" y="446646"/>
                </a:cubicBezTo>
                <a:cubicBezTo>
                  <a:pt x="4500714" y="441236"/>
                  <a:pt x="4493247" y="433616"/>
                  <a:pt x="4487836" y="423786"/>
                </a:cubicBezTo>
                <a:cubicBezTo>
                  <a:pt x="4482426" y="413957"/>
                  <a:pt x="4479721" y="402565"/>
                  <a:pt x="4479721" y="389611"/>
                </a:cubicBezTo>
                <a:cubicBezTo>
                  <a:pt x="4479721" y="376657"/>
                  <a:pt x="4482350" y="365265"/>
                  <a:pt x="4487608" y="355435"/>
                </a:cubicBezTo>
                <a:cubicBezTo>
                  <a:pt x="4492866" y="345605"/>
                  <a:pt x="4500257" y="338023"/>
                  <a:pt x="4509782" y="332689"/>
                </a:cubicBezTo>
                <a:cubicBezTo>
                  <a:pt x="4519307" y="327355"/>
                  <a:pt x="4530242" y="324688"/>
                  <a:pt x="4542586" y="324688"/>
                </a:cubicBezTo>
                <a:close/>
                <a:moveTo>
                  <a:pt x="4256684" y="324688"/>
                </a:moveTo>
                <a:cubicBezTo>
                  <a:pt x="4266589" y="324688"/>
                  <a:pt x="4275467" y="326746"/>
                  <a:pt x="4283316" y="330860"/>
                </a:cubicBezTo>
                <a:cubicBezTo>
                  <a:pt x="4291164" y="334975"/>
                  <a:pt x="4297298" y="341071"/>
                  <a:pt x="4301718" y="349148"/>
                </a:cubicBezTo>
                <a:cubicBezTo>
                  <a:pt x="4306138" y="357226"/>
                  <a:pt x="4308347" y="366979"/>
                  <a:pt x="4308347" y="378409"/>
                </a:cubicBezTo>
                <a:lnTo>
                  <a:pt x="4308347" y="452704"/>
                </a:lnTo>
                <a:lnTo>
                  <a:pt x="4282516" y="452704"/>
                </a:lnTo>
                <a:lnTo>
                  <a:pt x="4282516" y="382295"/>
                </a:lnTo>
                <a:cubicBezTo>
                  <a:pt x="4282516" y="371018"/>
                  <a:pt x="4279696" y="362369"/>
                  <a:pt x="4274057" y="356349"/>
                </a:cubicBezTo>
                <a:cubicBezTo>
                  <a:pt x="4268418" y="350330"/>
                  <a:pt x="4260722" y="347320"/>
                  <a:pt x="4250969" y="347320"/>
                </a:cubicBezTo>
                <a:cubicBezTo>
                  <a:pt x="4241215" y="347320"/>
                  <a:pt x="4233481" y="350330"/>
                  <a:pt x="4227766" y="356349"/>
                </a:cubicBezTo>
                <a:cubicBezTo>
                  <a:pt x="4222051" y="362369"/>
                  <a:pt x="4219194" y="371018"/>
                  <a:pt x="4219194" y="382295"/>
                </a:cubicBezTo>
                <a:lnTo>
                  <a:pt x="4219194" y="452704"/>
                </a:lnTo>
                <a:lnTo>
                  <a:pt x="4193133" y="452704"/>
                </a:lnTo>
                <a:lnTo>
                  <a:pt x="4193133" y="326746"/>
                </a:lnTo>
                <a:lnTo>
                  <a:pt x="4219194" y="326746"/>
                </a:lnTo>
                <a:lnTo>
                  <a:pt x="4219194" y="341147"/>
                </a:lnTo>
                <a:cubicBezTo>
                  <a:pt x="4223460" y="335966"/>
                  <a:pt x="4228909" y="331927"/>
                  <a:pt x="4235538" y="329032"/>
                </a:cubicBezTo>
                <a:cubicBezTo>
                  <a:pt x="4242168" y="326136"/>
                  <a:pt x="4249216" y="324688"/>
                  <a:pt x="4256684" y="324688"/>
                </a:cubicBezTo>
                <a:close/>
                <a:moveTo>
                  <a:pt x="3971086" y="324688"/>
                </a:moveTo>
                <a:cubicBezTo>
                  <a:pt x="3982973" y="324688"/>
                  <a:pt x="3993565" y="327279"/>
                  <a:pt x="4002861" y="332461"/>
                </a:cubicBezTo>
                <a:cubicBezTo>
                  <a:pt x="4012158" y="337642"/>
                  <a:pt x="4019397" y="344919"/>
                  <a:pt x="4024578" y="354292"/>
                </a:cubicBezTo>
                <a:cubicBezTo>
                  <a:pt x="4029760" y="363665"/>
                  <a:pt x="4032351" y="374447"/>
                  <a:pt x="4032351" y="386639"/>
                </a:cubicBezTo>
                <a:cubicBezTo>
                  <a:pt x="4032351" y="391363"/>
                  <a:pt x="4032046" y="395630"/>
                  <a:pt x="4031436" y="399440"/>
                </a:cubicBezTo>
                <a:lnTo>
                  <a:pt x="3935196" y="399440"/>
                </a:lnTo>
                <a:cubicBezTo>
                  <a:pt x="3935958" y="409499"/>
                  <a:pt x="3939692" y="417576"/>
                  <a:pt x="3946397" y="423672"/>
                </a:cubicBezTo>
                <a:cubicBezTo>
                  <a:pt x="3953103" y="429768"/>
                  <a:pt x="3961333" y="432816"/>
                  <a:pt x="3971086" y="432816"/>
                </a:cubicBezTo>
                <a:cubicBezTo>
                  <a:pt x="3985107" y="432816"/>
                  <a:pt x="3995013" y="426949"/>
                  <a:pt x="4000804" y="415214"/>
                </a:cubicBezTo>
                <a:lnTo>
                  <a:pt x="4028922" y="415214"/>
                </a:lnTo>
                <a:cubicBezTo>
                  <a:pt x="4025112" y="426796"/>
                  <a:pt x="4018216" y="436283"/>
                  <a:pt x="4008233" y="443675"/>
                </a:cubicBezTo>
                <a:cubicBezTo>
                  <a:pt x="3998251" y="451066"/>
                  <a:pt x="3985869" y="454762"/>
                  <a:pt x="3971086" y="454762"/>
                </a:cubicBezTo>
                <a:cubicBezTo>
                  <a:pt x="3959047" y="454762"/>
                  <a:pt x="3948264" y="452057"/>
                  <a:pt x="3938739" y="446646"/>
                </a:cubicBezTo>
                <a:cubicBezTo>
                  <a:pt x="3929214" y="441236"/>
                  <a:pt x="3921747" y="433616"/>
                  <a:pt x="3916336" y="423786"/>
                </a:cubicBezTo>
                <a:cubicBezTo>
                  <a:pt x="3910926" y="413957"/>
                  <a:pt x="3908221" y="402565"/>
                  <a:pt x="3908221" y="389611"/>
                </a:cubicBezTo>
                <a:cubicBezTo>
                  <a:pt x="3908221" y="376657"/>
                  <a:pt x="3910850" y="365265"/>
                  <a:pt x="3916108" y="355435"/>
                </a:cubicBezTo>
                <a:cubicBezTo>
                  <a:pt x="3921365" y="345605"/>
                  <a:pt x="3928757" y="338023"/>
                  <a:pt x="3938282" y="332689"/>
                </a:cubicBezTo>
                <a:cubicBezTo>
                  <a:pt x="3947807" y="327355"/>
                  <a:pt x="3958742" y="324688"/>
                  <a:pt x="3971086" y="324688"/>
                </a:cubicBezTo>
                <a:close/>
                <a:moveTo>
                  <a:pt x="3062782" y="324688"/>
                </a:moveTo>
                <a:cubicBezTo>
                  <a:pt x="3072688" y="324688"/>
                  <a:pt x="3081337" y="326631"/>
                  <a:pt x="3088729" y="330518"/>
                </a:cubicBezTo>
                <a:cubicBezTo>
                  <a:pt x="3096120" y="334404"/>
                  <a:pt x="3102025" y="339242"/>
                  <a:pt x="3106445" y="345034"/>
                </a:cubicBezTo>
                <a:lnTo>
                  <a:pt x="3106445" y="326746"/>
                </a:lnTo>
                <a:lnTo>
                  <a:pt x="3132734" y="326746"/>
                </a:lnTo>
                <a:lnTo>
                  <a:pt x="3132734" y="452704"/>
                </a:lnTo>
                <a:lnTo>
                  <a:pt x="3106445" y="452704"/>
                </a:lnTo>
                <a:lnTo>
                  <a:pt x="3106445" y="433959"/>
                </a:lnTo>
                <a:cubicBezTo>
                  <a:pt x="3102025" y="439903"/>
                  <a:pt x="3096006" y="444856"/>
                  <a:pt x="3088386" y="448818"/>
                </a:cubicBezTo>
                <a:cubicBezTo>
                  <a:pt x="3080766" y="452780"/>
                  <a:pt x="3072079" y="454762"/>
                  <a:pt x="3062325" y="454762"/>
                </a:cubicBezTo>
                <a:cubicBezTo>
                  <a:pt x="3051505" y="454762"/>
                  <a:pt x="3041599" y="451980"/>
                  <a:pt x="3032607" y="446418"/>
                </a:cubicBezTo>
                <a:cubicBezTo>
                  <a:pt x="3023615" y="440855"/>
                  <a:pt x="3016491" y="433083"/>
                  <a:pt x="3011233" y="423101"/>
                </a:cubicBezTo>
                <a:cubicBezTo>
                  <a:pt x="3005975" y="413118"/>
                  <a:pt x="3003346" y="401803"/>
                  <a:pt x="3003346" y="389153"/>
                </a:cubicBezTo>
                <a:cubicBezTo>
                  <a:pt x="3003346" y="376504"/>
                  <a:pt x="3005975" y="365303"/>
                  <a:pt x="3011233" y="355549"/>
                </a:cubicBezTo>
                <a:cubicBezTo>
                  <a:pt x="3016491" y="345796"/>
                  <a:pt x="3023654" y="338214"/>
                  <a:pt x="3032721" y="332804"/>
                </a:cubicBezTo>
                <a:cubicBezTo>
                  <a:pt x="3041789" y="327393"/>
                  <a:pt x="3051809" y="324688"/>
                  <a:pt x="3062782" y="324688"/>
                </a:cubicBezTo>
                <a:close/>
                <a:moveTo>
                  <a:pt x="2543936" y="324688"/>
                </a:moveTo>
                <a:cubicBezTo>
                  <a:pt x="2555976" y="324688"/>
                  <a:pt x="2566873" y="327355"/>
                  <a:pt x="2576626" y="332689"/>
                </a:cubicBezTo>
                <a:cubicBezTo>
                  <a:pt x="2586380" y="338023"/>
                  <a:pt x="2594076" y="345643"/>
                  <a:pt x="2599715" y="355549"/>
                </a:cubicBezTo>
                <a:cubicBezTo>
                  <a:pt x="2605354" y="365455"/>
                  <a:pt x="2608173" y="376809"/>
                  <a:pt x="2608173" y="389611"/>
                </a:cubicBezTo>
                <a:cubicBezTo>
                  <a:pt x="2608173" y="402412"/>
                  <a:pt x="2605278" y="413766"/>
                  <a:pt x="2599486" y="423672"/>
                </a:cubicBezTo>
                <a:cubicBezTo>
                  <a:pt x="2593695" y="433578"/>
                  <a:pt x="2585808" y="441236"/>
                  <a:pt x="2575826" y="446646"/>
                </a:cubicBezTo>
                <a:cubicBezTo>
                  <a:pt x="2565844" y="452057"/>
                  <a:pt x="2554833" y="454762"/>
                  <a:pt x="2542793" y="454762"/>
                </a:cubicBezTo>
                <a:cubicBezTo>
                  <a:pt x="2530906" y="454762"/>
                  <a:pt x="2520162" y="452057"/>
                  <a:pt x="2510561" y="446646"/>
                </a:cubicBezTo>
                <a:cubicBezTo>
                  <a:pt x="2500960" y="441236"/>
                  <a:pt x="2493416" y="433616"/>
                  <a:pt x="2487930" y="423786"/>
                </a:cubicBezTo>
                <a:cubicBezTo>
                  <a:pt x="2482443" y="413957"/>
                  <a:pt x="2479700" y="402565"/>
                  <a:pt x="2479700" y="389611"/>
                </a:cubicBezTo>
                <a:cubicBezTo>
                  <a:pt x="2479700" y="376809"/>
                  <a:pt x="2482519" y="365455"/>
                  <a:pt x="2488158" y="355549"/>
                </a:cubicBezTo>
                <a:cubicBezTo>
                  <a:pt x="2493797" y="345643"/>
                  <a:pt x="2501493" y="338023"/>
                  <a:pt x="2511247" y="332689"/>
                </a:cubicBezTo>
                <a:cubicBezTo>
                  <a:pt x="2521000" y="327355"/>
                  <a:pt x="2531897" y="324688"/>
                  <a:pt x="2543936" y="324688"/>
                </a:cubicBezTo>
                <a:close/>
                <a:moveTo>
                  <a:pt x="2401061" y="324688"/>
                </a:moveTo>
                <a:cubicBezTo>
                  <a:pt x="2413101" y="324688"/>
                  <a:pt x="2423998" y="327355"/>
                  <a:pt x="2433751" y="332689"/>
                </a:cubicBezTo>
                <a:cubicBezTo>
                  <a:pt x="2443505" y="338023"/>
                  <a:pt x="2451201" y="345643"/>
                  <a:pt x="2456840" y="355549"/>
                </a:cubicBezTo>
                <a:cubicBezTo>
                  <a:pt x="2462478" y="365455"/>
                  <a:pt x="2465298" y="376809"/>
                  <a:pt x="2465298" y="389611"/>
                </a:cubicBezTo>
                <a:cubicBezTo>
                  <a:pt x="2465298" y="402412"/>
                  <a:pt x="2462403" y="413766"/>
                  <a:pt x="2456611" y="423672"/>
                </a:cubicBezTo>
                <a:cubicBezTo>
                  <a:pt x="2450820" y="433578"/>
                  <a:pt x="2442933" y="441236"/>
                  <a:pt x="2432951" y="446646"/>
                </a:cubicBezTo>
                <a:cubicBezTo>
                  <a:pt x="2422969" y="452057"/>
                  <a:pt x="2411958" y="454762"/>
                  <a:pt x="2399919" y="454762"/>
                </a:cubicBezTo>
                <a:cubicBezTo>
                  <a:pt x="2388031" y="454762"/>
                  <a:pt x="2377287" y="452057"/>
                  <a:pt x="2367686" y="446646"/>
                </a:cubicBezTo>
                <a:cubicBezTo>
                  <a:pt x="2358085" y="441236"/>
                  <a:pt x="2350541" y="433616"/>
                  <a:pt x="2345055" y="423786"/>
                </a:cubicBezTo>
                <a:cubicBezTo>
                  <a:pt x="2339568" y="413957"/>
                  <a:pt x="2336825" y="402565"/>
                  <a:pt x="2336825" y="389611"/>
                </a:cubicBezTo>
                <a:cubicBezTo>
                  <a:pt x="2336825" y="376809"/>
                  <a:pt x="2339644" y="365455"/>
                  <a:pt x="2345283" y="355549"/>
                </a:cubicBezTo>
                <a:cubicBezTo>
                  <a:pt x="2350922" y="345643"/>
                  <a:pt x="2358618" y="338023"/>
                  <a:pt x="2368372" y="332689"/>
                </a:cubicBezTo>
                <a:cubicBezTo>
                  <a:pt x="2378125" y="327355"/>
                  <a:pt x="2389022" y="324688"/>
                  <a:pt x="2401061" y="324688"/>
                </a:cubicBezTo>
                <a:close/>
                <a:moveTo>
                  <a:pt x="2112568" y="324688"/>
                </a:moveTo>
                <a:cubicBezTo>
                  <a:pt x="2127808" y="324688"/>
                  <a:pt x="2140420" y="328308"/>
                  <a:pt x="2150402" y="335547"/>
                </a:cubicBezTo>
                <a:cubicBezTo>
                  <a:pt x="2160384" y="342786"/>
                  <a:pt x="2167127" y="353111"/>
                  <a:pt x="2170633" y="366522"/>
                </a:cubicBezTo>
                <a:lnTo>
                  <a:pt x="2142515" y="366522"/>
                </a:lnTo>
                <a:cubicBezTo>
                  <a:pt x="2140229" y="360274"/>
                  <a:pt x="2136571" y="355397"/>
                  <a:pt x="2131542" y="351892"/>
                </a:cubicBezTo>
                <a:cubicBezTo>
                  <a:pt x="2126513" y="348386"/>
                  <a:pt x="2120189" y="346634"/>
                  <a:pt x="2112568" y="346634"/>
                </a:cubicBezTo>
                <a:cubicBezTo>
                  <a:pt x="2101900" y="346634"/>
                  <a:pt x="2093404" y="350406"/>
                  <a:pt x="2087080" y="357950"/>
                </a:cubicBezTo>
                <a:cubicBezTo>
                  <a:pt x="2080755" y="365493"/>
                  <a:pt x="2077592" y="376047"/>
                  <a:pt x="2077592" y="389611"/>
                </a:cubicBezTo>
                <a:cubicBezTo>
                  <a:pt x="2077592" y="403174"/>
                  <a:pt x="2080755" y="413766"/>
                  <a:pt x="2087080" y="421386"/>
                </a:cubicBezTo>
                <a:cubicBezTo>
                  <a:pt x="2093404" y="429006"/>
                  <a:pt x="2101900" y="432816"/>
                  <a:pt x="2112568" y="432816"/>
                </a:cubicBezTo>
                <a:cubicBezTo>
                  <a:pt x="2127656" y="432816"/>
                  <a:pt x="2137638" y="426187"/>
                  <a:pt x="2142515" y="412928"/>
                </a:cubicBezTo>
                <a:lnTo>
                  <a:pt x="2170633" y="412928"/>
                </a:lnTo>
                <a:cubicBezTo>
                  <a:pt x="2166975" y="425729"/>
                  <a:pt x="2160117" y="435902"/>
                  <a:pt x="2150059" y="443446"/>
                </a:cubicBezTo>
                <a:cubicBezTo>
                  <a:pt x="2140000" y="450990"/>
                  <a:pt x="2127503" y="454762"/>
                  <a:pt x="2112568" y="454762"/>
                </a:cubicBezTo>
                <a:cubicBezTo>
                  <a:pt x="2100528" y="454762"/>
                  <a:pt x="2089861" y="452057"/>
                  <a:pt x="2080564" y="446646"/>
                </a:cubicBezTo>
                <a:cubicBezTo>
                  <a:pt x="2071268" y="441236"/>
                  <a:pt x="2063991" y="433616"/>
                  <a:pt x="2058733" y="423786"/>
                </a:cubicBezTo>
                <a:cubicBezTo>
                  <a:pt x="2053475" y="413957"/>
                  <a:pt x="2050846" y="402565"/>
                  <a:pt x="2050846" y="389611"/>
                </a:cubicBezTo>
                <a:cubicBezTo>
                  <a:pt x="2050846" y="376657"/>
                  <a:pt x="2053475" y="365265"/>
                  <a:pt x="2058733" y="355435"/>
                </a:cubicBezTo>
                <a:cubicBezTo>
                  <a:pt x="2063991" y="345605"/>
                  <a:pt x="2071268" y="338023"/>
                  <a:pt x="2080564" y="332689"/>
                </a:cubicBezTo>
                <a:cubicBezTo>
                  <a:pt x="2089861" y="327355"/>
                  <a:pt x="2100528" y="324688"/>
                  <a:pt x="2112568" y="324688"/>
                </a:cubicBezTo>
                <a:close/>
                <a:moveTo>
                  <a:pt x="8321573" y="295427"/>
                </a:moveTo>
                <a:lnTo>
                  <a:pt x="8347862" y="295427"/>
                </a:lnTo>
                <a:lnTo>
                  <a:pt x="8347862" y="326746"/>
                </a:lnTo>
                <a:lnTo>
                  <a:pt x="8378494" y="326746"/>
                </a:lnTo>
                <a:lnTo>
                  <a:pt x="8378494" y="348005"/>
                </a:lnTo>
                <a:lnTo>
                  <a:pt x="8347862" y="348005"/>
                </a:lnTo>
                <a:lnTo>
                  <a:pt x="8347862" y="417728"/>
                </a:lnTo>
                <a:cubicBezTo>
                  <a:pt x="8347862" y="422453"/>
                  <a:pt x="8348966" y="425844"/>
                  <a:pt x="8351177" y="427901"/>
                </a:cubicBezTo>
                <a:cubicBezTo>
                  <a:pt x="8353386" y="429959"/>
                  <a:pt x="8357158" y="430987"/>
                  <a:pt x="8362492" y="430987"/>
                </a:cubicBezTo>
                <a:lnTo>
                  <a:pt x="8378494" y="430987"/>
                </a:lnTo>
                <a:lnTo>
                  <a:pt x="8378494" y="452704"/>
                </a:lnTo>
                <a:lnTo>
                  <a:pt x="8357920" y="452704"/>
                </a:lnTo>
                <a:cubicBezTo>
                  <a:pt x="8346185" y="452704"/>
                  <a:pt x="8337194" y="449961"/>
                  <a:pt x="8330945" y="444475"/>
                </a:cubicBezTo>
                <a:cubicBezTo>
                  <a:pt x="8324697" y="438988"/>
                  <a:pt x="8321573" y="430073"/>
                  <a:pt x="8321573" y="417728"/>
                </a:cubicBezTo>
                <a:lnTo>
                  <a:pt x="8321573" y="348005"/>
                </a:lnTo>
                <a:lnTo>
                  <a:pt x="8306714" y="348005"/>
                </a:lnTo>
                <a:lnTo>
                  <a:pt x="8306714" y="326746"/>
                </a:lnTo>
                <a:lnTo>
                  <a:pt x="8321573" y="326746"/>
                </a:lnTo>
                <a:close/>
                <a:moveTo>
                  <a:pt x="6026048" y="295427"/>
                </a:moveTo>
                <a:lnTo>
                  <a:pt x="6052336" y="295427"/>
                </a:lnTo>
                <a:lnTo>
                  <a:pt x="6052336" y="326746"/>
                </a:lnTo>
                <a:lnTo>
                  <a:pt x="6082969" y="326746"/>
                </a:lnTo>
                <a:lnTo>
                  <a:pt x="6082969" y="348005"/>
                </a:lnTo>
                <a:lnTo>
                  <a:pt x="6052336" y="348005"/>
                </a:lnTo>
                <a:lnTo>
                  <a:pt x="6052336" y="417728"/>
                </a:lnTo>
                <a:cubicBezTo>
                  <a:pt x="6052336" y="422453"/>
                  <a:pt x="6053441" y="425844"/>
                  <a:pt x="6055651" y="427901"/>
                </a:cubicBezTo>
                <a:cubicBezTo>
                  <a:pt x="6057862" y="429959"/>
                  <a:pt x="6061633" y="430987"/>
                  <a:pt x="6066967" y="430987"/>
                </a:cubicBezTo>
                <a:lnTo>
                  <a:pt x="6082969" y="430987"/>
                </a:lnTo>
                <a:lnTo>
                  <a:pt x="6082969" y="452704"/>
                </a:lnTo>
                <a:lnTo>
                  <a:pt x="6062395" y="452704"/>
                </a:lnTo>
                <a:cubicBezTo>
                  <a:pt x="6050660" y="452704"/>
                  <a:pt x="6041669" y="449961"/>
                  <a:pt x="6035420" y="444475"/>
                </a:cubicBezTo>
                <a:cubicBezTo>
                  <a:pt x="6029172" y="438988"/>
                  <a:pt x="6026048" y="430073"/>
                  <a:pt x="6026048" y="417728"/>
                </a:cubicBezTo>
                <a:lnTo>
                  <a:pt x="6026048" y="348005"/>
                </a:lnTo>
                <a:lnTo>
                  <a:pt x="6011189" y="348005"/>
                </a:lnTo>
                <a:lnTo>
                  <a:pt x="6011189" y="326746"/>
                </a:lnTo>
                <a:lnTo>
                  <a:pt x="6026048" y="326746"/>
                </a:lnTo>
                <a:close/>
                <a:moveTo>
                  <a:pt x="4406798" y="295427"/>
                </a:moveTo>
                <a:lnTo>
                  <a:pt x="4433087" y="295427"/>
                </a:lnTo>
                <a:lnTo>
                  <a:pt x="4433087" y="326746"/>
                </a:lnTo>
                <a:lnTo>
                  <a:pt x="4463719" y="326746"/>
                </a:lnTo>
                <a:lnTo>
                  <a:pt x="4463719" y="348005"/>
                </a:lnTo>
                <a:lnTo>
                  <a:pt x="4433087" y="348005"/>
                </a:lnTo>
                <a:lnTo>
                  <a:pt x="4433087" y="417728"/>
                </a:lnTo>
                <a:cubicBezTo>
                  <a:pt x="4433087" y="422453"/>
                  <a:pt x="4434191" y="425844"/>
                  <a:pt x="4436401" y="427901"/>
                </a:cubicBezTo>
                <a:cubicBezTo>
                  <a:pt x="4438611" y="429959"/>
                  <a:pt x="4442383" y="430987"/>
                  <a:pt x="4447717" y="430987"/>
                </a:cubicBezTo>
                <a:lnTo>
                  <a:pt x="4463719" y="430987"/>
                </a:lnTo>
                <a:lnTo>
                  <a:pt x="4463719" y="452704"/>
                </a:lnTo>
                <a:lnTo>
                  <a:pt x="4443145" y="452704"/>
                </a:lnTo>
                <a:cubicBezTo>
                  <a:pt x="4431410" y="452704"/>
                  <a:pt x="4422419" y="449961"/>
                  <a:pt x="4416170" y="444475"/>
                </a:cubicBezTo>
                <a:cubicBezTo>
                  <a:pt x="4409922" y="438988"/>
                  <a:pt x="4406798" y="430073"/>
                  <a:pt x="4406798" y="417728"/>
                </a:cubicBezTo>
                <a:lnTo>
                  <a:pt x="4406798" y="348005"/>
                </a:lnTo>
                <a:lnTo>
                  <a:pt x="4391939" y="348005"/>
                </a:lnTo>
                <a:lnTo>
                  <a:pt x="4391939" y="326746"/>
                </a:lnTo>
                <a:lnTo>
                  <a:pt x="4406798" y="326746"/>
                </a:lnTo>
                <a:close/>
                <a:moveTo>
                  <a:pt x="3168548" y="295427"/>
                </a:moveTo>
                <a:lnTo>
                  <a:pt x="3194837" y="295427"/>
                </a:lnTo>
                <a:lnTo>
                  <a:pt x="3194837" y="326746"/>
                </a:lnTo>
                <a:lnTo>
                  <a:pt x="3225469" y="326746"/>
                </a:lnTo>
                <a:lnTo>
                  <a:pt x="3225469" y="348005"/>
                </a:lnTo>
                <a:lnTo>
                  <a:pt x="3194837" y="348005"/>
                </a:lnTo>
                <a:lnTo>
                  <a:pt x="3194837" y="417728"/>
                </a:lnTo>
                <a:cubicBezTo>
                  <a:pt x="3194837" y="422453"/>
                  <a:pt x="3195942" y="425844"/>
                  <a:pt x="3198152" y="427901"/>
                </a:cubicBezTo>
                <a:cubicBezTo>
                  <a:pt x="3200361" y="429959"/>
                  <a:pt x="3204133" y="430987"/>
                  <a:pt x="3209467" y="430987"/>
                </a:cubicBezTo>
                <a:lnTo>
                  <a:pt x="3225469" y="430987"/>
                </a:lnTo>
                <a:lnTo>
                  <a:pt x="3225469" y="452704"/>
                </a:lnTo>
                <a:lnTo>
                  <a:pt x="3204895" y="452704"/>
                </a:lnTo>
                <a:cubicBezTo>
                  <a:pt x="3193161" y="452704"/>
                  <a:pt x="3184169" y="449961"/>
                  <a:pt x="3177921" y="444475"/>
                </a:cubicBezTo>
                <a:cubicBezTo>
                  <a:pt x="3171672" y="438988"/>
                  <a:pt x="3168548" y="430073"/>
                  <a:pt x="3168548" y="417728"/>
                </a:cubicBezTo>
                <a:lnTo>
                  <a:pt x="3168548" y="348005"/>
                </a:lnTo>
                <a:lnTo>
                  <a:pt x="3153689" y="348005"/>
                </a:lnTo>
                <a:lnTo>
                  <a:pt x="3153689" y="326746"/>
                </a:lnTo>
                <a:lnTo>
                  <a:pt x="3168548" y="326746"/>
                </a:lnTo>
                <a:close/>
                <a:moveTo>
                  <a:pt x="2778023" y="295427"/>
                </a:moveTo>
                <a:lnTo>
                  <a:pt x="2804312" y="295427"/>
                </a:lnTo>
                <a:lnTo>
                  <a:pt x="2804312" y="326746"/>
                </a:lnTo>
                <a:lnTo>
                  <a:pt x="2834944" y="326746"/>
                </a:lnTo>
                <a:lnTo>
                  <a:pt x="2834944" y="348005"/>
                </a:lnTo>
                <a:lnTo>
                  <a:pt x="2804312" y="348005"/>
                </a:lnTo>
                <a:lnTo>
                  <a:pt x="2804312" y="417728"/>
                </a:lnTo>
                <a:cubicBezTo>
                  <a:pt x="2804312" y="422453"/>
                  <a:pt x="2805417" y="425844"/>
                  <a:pt x="2807627" y="427901"/>
                </a:cubicBezTo>
                <a:cubicBezTo>
                  <a:pt x="2809836" y="429959"/>
                  <a:pt x="2813608" y="430987"/>
                  <a:pt x="2818942" y="430987"/>
                </a:cubicBezTo>
                <a:lnTo>
                  <a:pt x="2834944" y="430987"/>
                </a:lnTo>
                <a:lnTo>
                  <a:pt x="2834944" y="452704"/>
                </a:lnTo>
                <a:lnTo>
                  <a:pt x="2814370" y="452704"/>
                </a:lnTo>
                <a:cubicBezTo>
                  <a:pt x="2802636" y="452704"/>
                  <a:pt x="2793644" y="449961"/>
                  <a:pt x="2787396" y="444475"/>
                </a:cubicBezTo>
                <a:cubicBezTo>
                  <a:pt x="2781147" y="438988"/>
                  <a:pt x="2778023" y="430073"/>
                  <a:pt x="2778023" y="417728"/>
                </a:cubicBezTo>
                <a:lnTo>
                  <a:pt x="2778023" y="348005"/>
                </a:lnTo>
                <a:lnTo>
                  <a:pt x="2763163" y="348005"/>
                </a:lnTo>
                <a:lnTo>
                  <a:pt x="2763163" y="326746"/>
                </a:lnTo>
                <a:lnTo>
                  <a:pt x="2778023" y="326746"/>
                </a:lnTo>
                <a:close/>
                <a:moveTo>
                  <a:pt x="1977390" y="291770"/>
                </a:moveTo>
                <a:cubicBezTo>
                  <a:pt x="1992782" y="291770"/>
                  <a:pt x="2005393" y="295618"/>
                  <a:pt x="2015223" y="303314"/>
                </a:cubicBezTo>
                <a:cubicBezTo>
                  <a:pt x="2025052" y="311010"/>
                  <a:pt x="2030501" y="321564"/>
                  <a:pt x="2031568" y="334975"/>
                </a:cubicBezTo>
                <a:lnTo>
                  <a:pt x="2002764" y="334975"/>
                </a:lnTo>
                <a:cubicBezTo>
                  <a:pt x="2002307" y="329184"/>
                  <a:pt x="1999564" y="324231"/>
                  <a:pt x="1994534" y="320116"/>
                </a:cubicBezTo>
                <a:cubicBezTo>
                  <a:pt x="1989505" y="316001"/>
                  <a:pt x="1982876" y="313944"/>
                  <a:pt x="1974646" y="313944"/>
                </a:cubicBezTo>
                <a:cubicBezTo>
                  <a:pt x="1967178" y="313944"/>
                  <a:pt x="1961083" y="315849"/>
                  <a:pt x="1956358" y="319659"/>
                </a:cubicBezTo>
                <a:cubicBezTo>
                  <a:pt x="1951634" y="323469"/>
                  <a:pt x="1949272" y="328955"/>
                  <a:pt x="1949272" y="336118"/>
                </a:cubicBezTo>
                <a:cubicBezTo>
                  <a:pt x="1949272" y="340995"/>
                  <a:pt x="1950757" y="344996"/>
                  <a:pt x="1953729" y="348120"/>
                </a:cubicBezTo>
                <a:cubicBezTo>
                  <a:pt x="1956701" y="351244"/>
                  <a:pt x="1960473" y="353720"/>
                  <a:pt x="1965045" y="355549"/>
                </a:cubicBezTo>
                <a:cubicBezTo>
                  <a:pt x="1969617" y="357378"/>
                  <a:pt x="1975866" y="359359"/>
                  <a:pt x="1983790" y="361493"/>
                </a:cubicBezTo>
                <a:cubicBezTo>
                  <a:pt x="1994306" y="364388"/>
                  <a:pt x="2002879" y="367284"/>
                  <a:pt x="2009508" y="370180"/>
                </a:cubicBezTo>
                <a:cubicBezTo>
                  <a:pt x="2016137" y="373075"/>
                  <a:pt x="2021776" y="377533"/>
                  <a:pt x="2026424" y="383553"/>
                </a:cubicBezTo>
                <a:cubicBezTo>
                  <a:pt x="2031072" y="389573"/>
                  <a:pt x="2033396" y="397612"/>
                  <a:pt x="2033396" y="407670"/>
                </a:cubicBezTo>
                <a:cubicBezTo>
                  <a:pt x="2033396" y="415747"/>
                  <a:pt x="2031225" y="423367"/>
                  <a:pt x="2026881" y="430530"/>
                </a:cubicBezTo>
                <a:cubicBezTo>
                  <a:pt x="2022538" y="437693"/>
                  <a:pt x="2016214" y="443446"/>
                  <a:pt x="2007907" y="447789"/>
                </a:cubicBezTo>
                <a:cubicBezTo>
                  <a:pt x="1999602" y="452133"/>
                  <a:pt x="1989810" y="454304"/>
                  <a:pt x="1978532" y="454304"/>
                </a:cubicBezTo>
                <a:cubicBezTo>
                  <a:pt x="1967864" y="454304"/>
                  <a:pt x="1958263" y="452438"/>
                  <a:pt x="1949729" y="448704"/>
                </a:cubicBezTo>
                <a:cubicBezTo>
                  <a:pt x="1941194" y="444970"/>
                  <a:pt x="1934489" y="439674"/>
                  <a:pt x="1929612" y="432816"/>
                </a:cubicBezTo>
                <a:cubicBezTo>
                  <a:pt x="1924735" y="425958"/>
                  <a:pt x="1922297" y="417957"/>
                  <a:pt x="1922297" y="408813"/>
                </a:cubicBezTo>
                <a:lnTo>
                  <a:pt x="1950186" y="408813"/>
                </a:lnTo>
                <a:cubicBezTo>
                  <a:pt x="1950796" y="415671"/>
                  <a:pt x="1953501" y="421310"/>
                  <a:pt x="1958301" y="425729"/>
                </a:cubicBezTo>
                <a:cubicBezTo>
                  <a:pt x="1963102" y="430149"/>
                  <a:pt x="1969846" y="432359"/>
                  <a:pt x="1978532" y="432359"/>
                </a:cubicBezTo>
                <a:cubicBezTo>
                  <a:pt x="1987524" y="432359"/>
                  <a:pt x="1994534" y="430187"/>
                  <a:pt x="1999564" y="425844"/>
                </a:cubicBezTo>
                <a:cubicBezTo>
                  <a:pt x="2004593" y="421500"/>
                  <a:pt x="2007108" y="415900"/>
                  <a:pt x="2007108" y="409042"/>
                </a:cubicBezTo>
                <a:cubicBezTo>
                  <a:pt x="2007108" y="403708"/>
                  <a:pt x="2005546" y="399364"/>
                  <a:pt x="2002421" y="396011"/>
                </a:cubicBezTo>
                <a:cubicBezTo>
                  <a:pt x="1999297" y="392659"/>
                  <a:pt x="1995411" y="390068"/>
                  <a:pt x="1990763" y="388239"/>
                </a:cubicBezTo>
                <a:cubicBezTo>
                  <a:pt x="1986114" y="386410"/>
                  <a:pt x="1979675" y="384429"/>
                  <a:pt x="1971446" y="382295"/>
                </a:cubicBezTo>
                <a:cubicBezTo>
                  <a:pt x="1961083" y="379552"/>
                  <a:pt x="1952663" y="376771"/>
                  <a:pt x="1946185" y="373952"/>
                </a:cubicBezTo>
                <a:cubicBezTo>
                  <a:pt x="1939709" y="371132"/>
                  <a:pt x="1934184" y="366751"/>
                  <a:pt x="1929612" y="360807"/>
                </a:cubicBezTo>
                <a:cubicBezTo>
                  <a:pt x="1925040" y="354863"/>
                  <a:pt x="1922754" y="346939"/>
                  <a:pt x="1922754" y="337033"/>
                </a:cubicBezTo>
                <a:cubicBezTo>
                  <a:pt x="1922754" y="327889"/>
                  <a:pt x="1925040" y="319888"/>
                  <a:pt x="1929612" y="313030"/>
                </a:cubicBezTo>
                <a:cubicBezTo>
                  <a:pt x="1934184" y="306172"/>
                  <a:pt x="1940585" y="300914"/>
                  <a:pt x="1948814" y="297256"/>
                </a:cubicBezTo>
                <a:cubicBezTo>
                  <a:pt x="1957044" y="293599"/>
                  <a:pt x="1966569" y="291770"/>
                  <a:pt x="1977390" y="291770"/>
                </a:cubicBezTo>
                <a:close/>
                <a:moveTo>
                  <a:pt x="8403183" y="283540"/>
                </a:moveTo>
                <a:lnTo>
                  <a:pt x="8429243" y="283540"/>
                </a:lnTo>
                <a:lnTo>
                  <a:pt x="8429243" y="341376"/>
                </a:lnTo>
                <a:cubicBezTo>
                  <a:pt x="8433663" y="336042"/>
                  <a:pt x="8439264" y="331927"/>
                  <a:pt x="8446045" y="329032"/>
                </a:cubicBezTo>
                <a:cubicBezTo>
                  <a:pt x="8452827" y="326136"/>
                  <a:pt x="8460256" y="324688"/>
                  <a:pt x="8468334" y="324688"/>
                </a:cubicBezTo>
                <a:cubicBezTo>
                  <a:pt x="8477935" y="324688"/>
                  <a:pt x="8486508" y="326746"/>
                  <a:pt x="8494052" y="330860"/>
                </a:cubicBezTo>
                <a:cubicBezTo>
                  <a:pt x="8501595" y="334975"/>
                  <a:pt x="8507539" y="341071"/>
                  <a:pt x="8511882" y="349148"/>
                </a:cubicBezTo>
                <a:cubicBezTo>
                  <a:pt x="8516226" y="357226"/>
                  <a:pt x="8518397" y="366979"/>
                  <a:pt x="8518397" y="378409"/>
                </a:cubicBezTo>
                <a:lnTo>
                  <a:pt x="8518397" y="452704"/>
                </a:lnTo>
                <a:lnTo>
                  <a:pt x="8492566" y="452704"/>
                </a:lnTo>
                <a:lnTo>
                  <a:pt x="8492566" y="382295"/>
                </a:lnTo>
                <a:cubicBezTo>
                  <a:pt x="8492566" y="371018"/>
                  <a:pt x="8489746" y="362369"/>
                  <a:pt x="8484107" y="356349"/>
                </a:cubicBezTo>
                <a:cubicBezTo>
                  <a:pt x="8478468" y="350330"/>
                  <a:pt x="8470772" y="347320"/>
                  <a:pt x="8461019" y="347320"/>
                </a:cubicBezTo>
                <a:cubicBezTo>
                  <a:pt x="8451265" y="347320"/>
                  <a:pt x="8443531" y="350330"/>
                  <a:pt x="8437816" y="356349"/>
                </a:cubicBezTo>
                <a:cubicBezTo>
                  <a:pt x="8432101" y="362369"/>
                  <a:pt x="8429243" y="371018"/>
                  <a:pt x="8429243" y="382295"/>
                </a:cubicBezTo>
                <a:lnTo>
                  <a:pt x="8429243" y="452704"/>
                </a:lnTo>
                <a:lnTo>
                  <a:pt x="8403183" y="452704"/>
                </a:lnTo>
                <a:close/>
                <a:moveTo>
                  <a:pt x="8022183" y="283540"/>
                </a:moveTo>
                <a:lnTo>
                  <a:pt x="8048243" y="283540"/>
                </a:lnTo>
                <a:lnTo>
                  <a:pt x="8048243" y="345491"/>
                </a:lnTo>
                <a:cubicBezTo>
                  <a:pt x="8052663" y="339395"/>
                  <a:pt x="8058721" y="334404"/>
                  <a:pt x="8066417" y="330518"/>
                </a:cubicBezTo>
                <a:cubicBezTo>
                  <a:pt x="8074113" y="326631"/>
                  <a:pt x="8082686" y="324688"/>
                  <a:pt x="8092134" y="324688"/>
                </a:cubicBezTo>
                <a:cubicBezTo>
                  <a:pt x="8103260" y="324688"/>
                  <a:pt x="8113318" y="327355"/>
                  <a:pt x="8122310" y="332689"/>
                </a:cubicBezTo>
                <a:cubicBezTo>
                  <a:pt x="8131301" y="338023"/>
                  <a:pt x="8138388" y="345605"/>
                  <a:pt x="8143569" y="355435"/>
                </a:cubicBezTo>
                <a:cubicBezTo>
                  <a:pt x="8148751" y="365265"/>
                  <a:pt x="8151342" y="376504"/>
                  <a:pt x="8151342" y="389153"/>
                </a:cubicBezTo>
                <a:cubicBezTo>
                  <a:pt x="8151342" y="401803"/>
                  <a:pt x="8148751" y="413118"/>
                  <a:pt x="8143569" y="423101"/>
                </a:cubicBezTo>
                <a:cubicBezTo>
                  <a:pt x="8138388" y="433083"/>
                  <a:pt x="8131263" y="440855"/>
                  <a:pt x="8122195" y="446418"/>
                </a:cubicBezTo>
                <a:cubicBezTo>
                  <a:pt x="8113128" y="451980"/>
                  <a:pt x="8103107" y="454762"/>
                  <a:pt x="8092134" y="454762"/>
                </a:cubicBezTo>
                <a:cubicBezTo>
                  <a:pt x="8082381" y="454762"/>
                  <a:pt x="8073732" y="452857"/>
                  <a:pt x="8066188" y="449047"/>
                </a:cubicBezTo>
                <a:cubicBezTo>
                  <a:pt x="8058644" y="445237"/>
                  <a:pt x="8052663" y="440360"/>
                  <a:pt x="8048243" y="434416"/>
                </a:cubicBezTo>
                <a:lnTo>
                  <a:pt x="8048243" y="452704"/>
                </a:lnTo>
                <a:lnTo>
                  <a:pt x="8022183" y="452704"/>
                </a:lnTo>
                <a:close/>
                <a:moveTo>
                  <a:pt x="7021220" y="283540"/>
                </a:moveTo>
                <a:lnTo>
                  <a:pt x="7047509" y="283540"/>
                </a:lnTo>
                <a:lnTo>
                  <a:pt x="7047509" y="452704"/>
                </a:lnTo>
                <a:lnTo>
                  <a:pt x="7021220" y="452704"/>
                </a:lnTo>
                <a:lnTo>
                  <a:pt x="7021220" y="433730"/>
                </a:lnTo>
                <a:cubicBezTo>
                  <a:pt x="7016953" y="439826"/>
                  <a:pt x="7011047" y="444856"/>
                  <a:pt x="7003503" y="448818"/>
                </a:cubicBezTo>
                <a:cubicBezTo>
                  <a:pt x="6995959" y="452780"/>
                  <a:pt x="6987311" y="454762"/>
                  <a:pt x="6977557" y="454762"/>
                </a:cubicBezTo>
                <a:cubicBezTo>
                  <a:pt x="6966585" y="454762"/>
                  <a:pt x="6956564" y="451980"/>
                  <a:pt x="6947496" y="446418"/>
                </a:cubicBezTo>
                <a:cubicBezTo>
                  <a:pt x="6938429" y="440855"/>
                  <a:pt x="6931266" y="433083"/>
                  <a:pt x="6926008" y="423101"/>
                </a:cubicBezTo>
                <a:cubicBezTo>
                  <a:pt x="6920750" y="413118"/>
                  <a:pt x="6918121" y="401803"/>
                  <a:pt x="6918121" y="389153"/>
                </a:cubicBezTo>
                <a:cubicBezTo>
                  <a:pt x="6918121" y="376504"/>
                  <a:pt x="6920750" y="365303"/>
                  <a:pt x="6926008" y="355549"/>
                </a:cubicBezTo>
                <a:cubicBezTo>
                  <a:pt x="6931266" y="345796"/>
                  <a:pt x="6938429" y="338214"/>
                  <a:pt x="6947496" y="332804"/>
                </a:cubicBezTo>
                <a:cubicBezTo>
                  <a:pt x="6956564" y="327393"/>
                  <a:pt x="6966661" y="324688"/>
                  <a:pt x="6977786" y="324688"/>
                </a:cubicBezTo>
                <a:cubicBezTo>
                  <a:pt x="6986015" y="324688"/>
                  <a:pt x="6994131" y="326479"/>
                  <a:pt x="7002132" y="330060"/>
                </a:cubicBezTo>
                <a:cubicBezTo>
                  <a:pt x="7010132" y="333642"/>
                  <a:pt x="7016495" y="338404"/>
                  <a:pt x="7021220" y="344348"/>
                </a:cubicBezTo>
                <a:close/>
                <a:moveTo>
                  <a:pt x="4631283" y="283540"/>
                </a:moveTo>
                <a:lnTo>
                  <a:pt x="4657343" y="283540"/>
                </a:lnTo>
                <a:lnTo>
                  <a:pt x="4657343" y="452704"/>
                </a:lnTo>
                <a:lnTo>
                  <a:pt x="4631283" y="452704"/>
                </a:lnTo>
                <a:close/>
                <a:moveTo>
                  <a:pt x="3858920" y="283540"/>
                </a:moveTo>
                <a:lnTo>
                  <a:pt x="3885209" y="283540"/>
                </a:lnTo>
                <a:lnTo>
                  <a:pt x="3885209" y="452704"/>
                </a:lnTo>
                <a:lnTo>
                  <a:pt x="3858920" y="452704"/>
                </a:lnTo>
                <a:lnTo>
                  <a:pt x="3858920" y="433730"/>
                </a:lnTo>
                <a:cubicBezTo>
                  <a:pt x="3854653" y="439826"/>
                  <a:pt x="3848747" y="444856"/>
                  <a:pt x="3841203" y="448818"/>
                </a:cubicBezTo>
                <a:cubicBezTo>
                  <a:pt x="3833659" y="452780"/>
                  <a:pt x="3825011" y="454762"/>
                  <a:pt x="3815257" y="454762"/>
                </a:cubicBezTo>
                <a:cubicBezTo>
                  <a:pt x="3804284" y="454762"/>
                  <a:pt x="3794264" y="451980"/>
                  <a:pt x="3785196" y="446418"/>
                </a:cubicBezTo>
                <a:cubicBezTo>
                  <a:pt x="3776129" y="440855"/>
                  <a:pt x="3768965" y="433083"/>
                  <a:pt x="3763708" y="423101"/>
                </a:cubicBezTo>
                <a:cubicBezTo>
                  <a:pt x="3758450" y="413118"/>
                  <a:pt x="3755821" y="401803"/>
                  <a:pt x="3755821" y="389153"/>
                </a:cubicBezTo>
                <a:cubicBezTo>
                  <a:pt x="3755821" y="376504"/>
                  <a:pt x="3758450" y="365303"/>
                  <a:pt x="3763708" y="355549"/>
                </a:cubicBezTo>
                <a:cubicBezTo>
                  <a:pt x="3768965" y="345796"/>
                  <a:pt x="3776129" y="338214"/>
                  <a:pt x="3785196" y="332804"/>
                </a:cubicBezTo>
                <a:cubicBezTo>
                  <a:pt x="3794264" y="327393"/>
                  <a:pt x="3804360" y="324688"/>
                  <a:pt x="3815486" y="324688"/>
                </a:cubicBezTo>
                <a:cubicBezTo>
                  <a:pt x="3823715" y="324688"/>
                  <a:pt x="3831831" y="326479"/>
                  <a:pt x="3839832" y="330060"/>
                </a:cubicBezTo>
                <a:cubicBezTo>
                  <a:pt x="3847833" y="333642"/>
                  <a:pt x="3854195" y="338404"/>
                  <a:pt x="3858920" y="344348"/>
                </a:cubicBezTo>
                <a:close/>
                <a:moveTo>
                  <a:pt x="3621633" y="283540"/>
                </a:moveTo>
                <a:lnTo>
                  <a:pt x="3647693" y="283540"/>
                </a:lnTo>
                <a:lnTo>
                  <a:pt x="3647693" y="452704"/>
                </a:lnTo>
                <a:lnTo>
                  <a:pt x="3621633" y="452704"/>
                </a:lnTo>
                <a:close/>
                <a:moveTo>
                  <a:pt x="3564483" y="283540"/>
                </a:moveTo>
                <a:lnTo>
                  <a:pt x="3590543" y="283540"/>
                </a:lnTo>
                <a:lnTo>
                  <a:pt x="3590543" y="452704"/>
                </a:lnTo>
                <a:lnTo>
                  <a:pt x="3564483" y="452704"/>
                </a:lnTo>
                <a:close/>
                <a:moveTo>
                  <a:pt x="2859633" y="283540"/>
                </a:moveTo>
                <a:lnTo>
                  <a:pt x="2885694" y="283540"/>
                </a:lnTo>
                <a:lnTo>
                  <a:pt x="2885694" y="341376"/>
                </a:lnTo>
                <a:cubicBezTo>
                  <a:pt x="2890113" y="336042"/>
                  <a:pt x="2895714" y="331927"/>
                  <a:pt x="2902496" y="329032"/>
                </a:cubicBezTo>
                <a:cubicBezTo>
                  <a:pt x="2909278" y="326136"/>
                  <a:pt x="2916707" y="324688"/>
                  <a:pt x="2924784" y="324688"/>
                </a:cubicBezTo>
                <a:cubicBezTo>
                  <a:pt x="2934385" y="324688"/>
                  <a:pt x="2942958" y="326746"/>
                  <a:pt x="2950502" y="330860"/>
                </a:cubicBezTo>
                <a:cubicBezTo>
                  <a:pt x="2958045" y="334975"/>
                  <a:pt x="2963989" y="341071"/>
                  <a:pt x="2968333" y="349148"/>
                </a:cubicBezTo>
                <a:cubicBezTo>
                  <a:pt x="2972676" y="357226"/>
                  <a:pt x="2974847" y="366979"/>
                  <a:pt x="2974847" y="378409"/>
                </a:cubicBezTo>
                <a:lnTo>
                  <a:pt x="2974847" y="452704"/>
                </a:lnTo>
                <a:lnTo>
                  <a:pt x="2949016" y="452704"/>
                </a:lnTo>
                <a:lnTo>
                  <a:pt x="2949016" y="382295"/>
                </a:lnTo>
                <a:cubicBezTo>
                  <a:pt x="2949016" y="371018"/>
                  <a:pt x="2946196" y="362369"/>
                  <a:pt x="2940557" y="356349"/>
                </a:cubicBezTo>
                <a:cubicBezTo>
                  <a:pt x="2934919" y="350330"/>
                  <a:pt x="2927223" y="347320"/>
                  <a:pt x="2917469" y="347320"/>
                </a:cubicBezTo>
                <a:cubicBezTo>
                  <a:pt x="2907716" y="347320"/>
                  <a:pt x="2899981" y="350330"/>
                  <a:pt x="2894266" y="356349"/>
                </a:cubicBezTo>
                <a:cubicBezTo>
                  <a:pt x="2888551" y="362369"/>
                  <a:pt x="2885694" y="371018"/>
                  <a:pt x="2885694" y="382295"/>
                </a:cubicBezTo>
                <a:lnTo>
                  <a:pt x="2885694" y="452704"/>
                </a:lnTo>
                <a:lnTo>
                  <a:pt x="2859633" y="452704"/>
                </a:lnTo>
                <a:close/>
                <a:moveTo>
                  <a:pt x="2631033" y="283540"/>
                </a:moveTo>
                <a:lnTo>
                  <a:pt x="2657094" y="283540"/>
                </a:lnTo>
                <a:lnTo>
                  <a:pt x="2657094" y="452704"/>
                </a:lnTo>
                <a:lnTo>
                  <a:pt x="2631033" y="452704"/>
                </a:lnTo>
                <a:close/>
                <a:moveTo>
                  <a:pt x="2192883" y="283540"/>
                </a:moveTo>
                <a:lnTo>
                  <a:pt x="2218944" y="283540"/>
                </a:lnTo>
                <a:lnTo>
                  <a:pt x="2218944" y="341376"/>
                </a:lnTo>
                <a:cubicBezTo>
                  <a:pt x="2223363" y="336042"/>
                  <a:pt x="2228964" y="331927"/>
                  <a:pt x="2235746" y="329032"/>
                </a:cubicBezTo>
                <a:cubicBezTo>
                  <a:pt x="2242528" y="326136"/>
                  <a:pt x="2249957" y="324688"/>
                  <a:pt x="2258034" y="324688"/>
                </a:cubicBezTo>
                <a:cubicBezTo>
                  <a:pt x="2267635" y="324688"/>
                  <a:pt x="2276208" y="326746"/>
                  <a:pt x="2283752" y="330860"/>
                </a:cubicBezTo>
                <a:cubicBezTo>
                  <a:pt x="2291296" y="334975"/>
                  <a:pt x="2297239" y="341071"/>
                  <a:pt x="2301582" y="349148"/>
                </a:cubicBezTo>
                <a:cubicBezTo>
                  <a:pt x="2305926" y="357226"/>
                  <a:pt x="2308098" y="366979"/>
                  <a:pt x="2308098" y="378409"/>
                </a:cubicBezTo>
                <a:lnTo>
                  <a:pt x="2308098" y="452704"/>
                </a:lnTo>
                <a:lnTo>
                  <a:pt x="2282266" y="452704"/>
                </a:lnTo>
                <a:lnTo>
                  <a:pt x="2282266" y="382295"/>
                </a:lnTo>
                <a:cubicBezTo>
                  <a:pt x="2282266" y="371018"/>
                  <a:pt x="2279446" y="362369"/>
                  <a:pt x="2273808" y="356349"/>
                </a:cubicBezTo>
                <a:cubicBezTo>
                  <a:pt x="2268169" y="350330"/>
                  <a:pt x="2260473" y="347320"/>
                  <a:pt x="2250719" y="347320"/>
                </a:cubicBezTo>
                <a:cubicBezTo>
                  <a:pt x="2240966" y="347320"/>
                  <a:pt x="2233231" y="350330"/>
                  <a:pt x="2227516" y="356349"/>
                </a:cubicBezTo>
                <a:cubicBezTo>
                  <a:pt x="2221801" y="362369"/>
                  <a:pt x="2218944" y="371018"/>
                  <a:pt x="2218944" y="382295"/>
                </a:cubicBezTo>
                <a:lnTo>
                  <a:pt x="2218944" y="452704"/>
                </a:lnTo>
                <a:lnTo>
                  <a:pt x="2192883" y="452704"/>
                </a:lnTo>
                <a:close/>
                <a:moveTo>
                  <a:pt x="6120916" y="276682"/>
                </a:moveTo>
                <a:cubicBezTo>
                  <a:pt x="6125489" y="276682"/>
                  <a:pt x="6129375" y="278282"/>
                  <a:pt x="6132575" y="281483"/>
                </a:cubicBezTo>
                <a:cubicBezTo>
                  <a:pt x="6135775" y="284683"/>
                  <a:pt x="6137376" y="288646"/>
                  <a:pt x="6137376" y="293370"/>
                </a:cubicBezTo>
                <a:cubicBezTo>
                  <a:pt x="6137376" y="298094"/>
                  <a:pt x="6135775" y="302057"/>
                  <a:pt x="6132575" y="305257"/>
                </a:cubicBezTo>
                <a:cubicBezTo>
                  <a:pt x="6129375" y="308458"/>
                  <a:pt x="6125489" y="310058"/>
                  <a:pt x="6120916" y="310058"/>
                </a:cubicBezTo>
                <a:cubicBezTo>
                  <a:pt x="6116192" y="310058"/>
                  <a:pt x="6112230" y="308458"/>
                  <a:pt x="6109029" y="305257"/>
                </a:cubicBezTo>
                <a:cubicBezTo>
                  <a:pt x="6105829" y="302057"/>
                  <a:pt x="6104228" y="298094"/>
                  <a:pt x="6104228" y="293370"/>
                </a:cubicBezTo>
                <a:cubicBezTo>
                  <a:pt x="6104228" y="288646"/>
                  <a:pt x="6105829" y="284683"/>
                  <a:pt x="6109029" y="281483"/>
                </a:cubicBezTo>
                <a:cubicBezTo>
                  <a:pt x="6112230" y="278282"/>
                  <a:pt x="6116192" y="276682"/>
                  <a:pt x="6120916" y="276682"/>
                </a:cubicBezTo>
                <a:close/>
                <a:moveTo>
                  <a:pt x="4358791" y="276682"/>
                </a:moveTo>
                <a:cubicBezTo>
                  <a:pt x="4363363" y="276682"/>
                  <a:pt x="4367250" y="278282"/>
                  <a:pt x="4370450" y="281483"/>
                </a:cubicBezTo>
                <a:cubicBezTo>
                  <a:pt x="4373650" y="284683"/>
                  <a:pt x="4375251" y="288646"/>
                  <a:pt x="4375251" y="293370"/>
                </a:cubicBezTo>
                <a:cubicBezTo>
                  <a:pt x="4375251" y="298094"/>
                  <a:pt x="4373650" y="302057"/>
                  <a:pt x="4370450" y="305257"/>
                </a:cubicBezTo>
                <a:cubicBezTo>
                  <a:pt x="4367250" y="308458"/>
                  <a:pt x="4363363" y="310058"/>
                  <a:pt x="4358791" y="310058"/>
                </a:cubicBezTo>
                <a:cubicBezTo>
                  <a:pt x="4354067" y="310058"/>
                  <a:pt x="4350105" y="308458"/>
                  <a:pt x="4346904" y="305257"/>
                </a:cubicBezTo>
                <a:cubicBezTo>
                  <a:pt x="4343704" y="302057"/>
                  <a:pt x="4342104" y="298094"/>
                  <a:pt x="4342104" y="293370"/>
                </a:cubicBezTo>
                <a:cubicBezTo>
                  <a:pt x="4342104" y="288646"/>
                  <a:pt x="4343704" y="284683"/>
                  <a:pt x="4346904" y="281483"/>
                </a:cubicBezTo>
                <a:cubicBezTo>
                  <a:pt x="4350105" y="278282"/>
                  <a:pt x="4354067" y="276682"/>
                  <a:pt x="4358791" y="276682"/>
                </a:cubicBezTo>
                <a:close/>
                <a:moveTo>
                  <a:pt x="4149242" y="276682"/>
                </a:moveTo>
                <a:cubicBezTo>
                  <a:pt x="4153814" y="276682"/>
                  <a:pt x="4157700" y="278282"/>
                  <a:pt x="4160900" y="281483"/>
                </a:cubicBezTo>
                <a:cubicBezTo>
                  <a:pt x="4164101" y="284683"/>
                  <a:pt x="4165701" y="288646"/>
                  <a:pt x="4165701" y="293370"/>
                </a:cubicBezTo>
                <a:cubicBezTo>
                  <a:pt x="4165701" y="298094"/>
                  <a:pt x="4164101" y="302057"/>
                  <a:pt x="4160900" y="305257"/>
                </a:cubicBezTo>
                <a:cubicBezTo>
                  <a:pt x="4157700" y="308458"/>
                  <a:pt x="4153814" y="310058"/>
                  <a:pt x="4149242" y="310058"/>
                </a:cubicBezTo>
                <a:cubicBezTo>
                  <a:pt x="4144517" y="310058"/>
                  <a:pt x="4140555" y="308458"/>
                  <a:pt x="4137354" y="305257"/>
                </a:cubicBezTo>
                <a:cubicBezTo>
                  <a:pt x="4134154" y="302057"/>
                  <a:pt x="4132554" y="298094"/>
                  <a:pt x="4132554" y="293370"/>
                </a:cubicBezTo>
                <a:cubicBezTo>
                  <a:pt x="4132554" y="288646"/>
                  <a:pt x="4134154" y="284683"/>
                  <a:pt x="4137354" y="281483"/>
                </a:cubicBezTo>
                <a:cubicBezTo>
                  <a:pt x="4140555" y="278282"/>
                  <a:pt x="4144517" y="276682"/>
                  <a:pt x="4149242" y="276682"/>
                </a:cubicBezTo>
                <a:close/>
                <a:moveTo>
                  <a:pt x="3520592" y="276682"/>
                </a:moveTo>
                <a:cubicBezTo>
                  <a:pt x="3525164" y="276682"/>
                  <a:pt x="3529050" y="278282"/>
                  <a:pt x="3532250" y="281483"/>
                </a:cubicBezTo>
                <a:cubicBezTo>
                  <a:pt x="3535451" y="284683"/>
                  <a:pt x="3537051" y="288646"/>
                  <a:pt x="3537051" y="293370"/>
                </a:cubicBezTo>
                <a:cubicBezTo>
                  <a:pt x="3537051" y="298094"/>
                  <a:pt x="3535451" y="302057"/>
                  <a:pt x="3532250" y="305257"/>
                </a:cubicBezTo>
                <a:cubicBezTo>
                  <a:pt x="3529050" y="308458"/>
                  <a:pt x="3525164" y="310058"/>
                  <a:pt x="3520592" y="310058"/>
                </a:cubicBezTo>
                <a:cubicBezTo>
                  <a:pt x="3515867" y="310058"/>
                  <a:pt x="3511905" y="308458"/>
                  <a:pt x="3508704" y="305257"/>
                </a:cubicBezTo>
                <a:cubicBezTo>
                  <a:pt x="3505504" y="302057"/>
                  <a:pt x="3503904" y="298094"/>
                  <a:pt x="3503904" y="293370"/>
                </a:cubicBezTo>
                <a:cubicBezTo>
                  <a:pt x="3503904" y="288646"/>
                  <a:pt x="3505504" y="284683"/>
                  <a:pt x="3508704" y="281483"/>
                </a:cubicBezTo>
                <a:cubicBezTo>
                  <a:pt x="3511905" y="278282"/>
                  <a:pt x="3515867" y="276682"/>
                  <a:pt x="3520592" y="276682"/>
                </a:cubicBezTo>
                <a:close/>
                <a:moveTo>
                  <a:pt x="4110761" y="276225"/>
                </a:moveTo>
                <a:lnTo>
                  <a:pt x="4110761" y="297942"/>
                </a:lnTo>
                <a:cubicBezTo>
                  <a:pt x="4102836" y="297942"/>
                  <a:pt x="4097273" y="299428"/>
                  <a:pt x="4094073" y="302400"/>
                </a:cubicBezTo>
                <a:cubicBezTo>
                  <a:pt x="4090873" y="305372"/>
                  <a:pt x="4089272" y="310515"/>
                  <a:pt x="4089272" y="317830"/>
                </a:cubicBezTo>
                <a:lnTo>
                  <a:pt x="4089272" y="326746"/>
                </a:lnTo>
                <a:lnTo>
                  <a:pt x="4112590" y="326746"/>
                </a:lnTo>
                <a:lnTo>
                  <a:pt x="4112590" y="348005"/>
                </a:lnTo>
                <a:lnTo>
                  <a:pt x="4089272" y="348005"/>
                </a:lnTo>
                <a:lnTo>
                  <a:pt x="4089272" y="452704"/>
                </a:lnTo>
                <a:lnTo>
                  <a:pt x="4062983" y="452704"/>
                </a:lnTo>
                <a:lnTo>
                  <a:pt x="4062983" y="348005"/>
                </a:lnTo>
                <a:lnTo>
                  <a:pt x="4048124" y="348005"/>
                </a:lnTo>
                <a:lnTo>
                  <a:pt x="4048124" y="326746"/>
                </a:lnTo>
                <a:lnTo>
                  <a:pt x="4062983" y="326746"/>
                </a:lnTo>
                <a:lnTo>
                  <a:pt x="4062983" y="317830"/>
                </a:lnTo>
                <a:cubicBezTo>
                  <a:pt x="4062983" y="303352"/>
                  <a:pt x="4066832" y="292799"/>
                  <a:pt x="4074527" y="286169"/>
                </a:cubicBezTo>
                <a:cubicBezTo>
                  <a:pt x="4082224" y="279540"/>
                  <a:pt x="4094301" y="276225"/>
                  <a:pt x="4110761" y="276225"/>
                </a:cubicBezTo>
                <a:close/>
                <a:moveTo>
                  <a:pt x="10077754" y="71095"/>
                </a:moveTo>
                <a:cubicBezTo>
                  <a:pt x="10071047" y="71095"/>
                  <a:pt x="10064838" y="72695"/>
                  <a:pt x="10059122" y="75895"/>
                </a:cubicBezTo>
                <a:cubicBezTo>
                  <a:pt x="10053408" y="79096"/>
                  <a:pt x="10048873" y="83858"/>
                  <a:pt x="10045521" y="90183"/>
                </a:cubicBezTo>
                <a:cubicBezTo>
                  <a:pt x="10042167" y="96507"/>
                  <a:pt x="10040492" y="104242"/>
                  <a:pt x="10040492" y="113386"/>
                </a:cubicBezTo>
                <a:cubicBezTo>
                  <a:pt x="10040492" y="126949"/>
                  <a:pt x="10043958" y="137427"/>
                  <a:pt x="10050894" y="144818"/>
                </a:cubicBezTo>
                <a:cubicBezTo>
                  <a:pt x="10057827" y="152210"/>
                  <a:pt x="10066552" y="155905"/>
                  <a:pt x="10077068" y="155905"/>
                </a:cubicBezTo>
                <a:cubicBezTo>
                  <a:pt x="10083773" y="155905"/>
                  <a:pt x="10090060" y="154305"/>
                  <a:pt x="10095927" y="151105"/>
                </a:cubicBezTo>
                <a:cubicBezTo>
                  <a:pt x="10101794" y="147904"/>
                  <a:pt x="10106558" y="143104"/>
                  <a:pt x="10110214" y="136703"/>
                </a:cubicBezTo>
                <a:cubicBezTo>
                  <a:pt x="10113872" y="130302"/>
                  <a:pt x="10115701" y="122530"/>
                  <a:pt x="10115701" y="113386"/>
                </a:cubicBezTo>
                <a:cubicBezTo>
                  <a:pt x="10115701" y="104242"/>
                  <a:pt x="10113948" y="96507"/>
                  <a:pt x="10110444" y="90183"/>
                </a:cubicBezTo>
                <a:cubicBezTo>
                  <a:pt x="10106938" y="83858"/>
                  <a:pt x="10102289" y="79096"/>
                  <a:pt x="10096499" y="75895"/>
                </a:cubicBezTo>
                <a:cubicBezTo>
                  <a:pt x="10090708" y="72695"/>
                  <a:pt x="10084459" y="71095"/>
                  <a:pt x="10077754" y="71095"/>
                </a:cubicBezTo>
                <a:close/>
                <a:moveTo>
                  <a:pt x="9382429" y="71095"/>
                </a:moveTo>
                <a:cubicBezTo>
                  <a:pt x="9375723" y="71095"/>
                  <a:pt x="9369513" y="72695"/>
                  <a:pt x="9363797" y="75895"/>
                </a:cubicBezTo>
                <a:cubicBezTo>
                  <a:pt x="9358083" y="79096"/>
                  <a:pt x="9353549" y="83858"/>
                  <a:pt x="9350196" y="90183"/>
                </a:cubicBezTo>
                <a:cubicBezTo>
                  <a:pt x="9346842" y="96507"/>
                  <a:pt x="9345167" y="104242"/>
                  <a:pt x="9345167" y="113386"/>
                </a:cubicBezTo>
                <a:cubicBezTo>
                  <a:pt x="9345167" y="126949"/>
                  <a:pt x="9348634" y="137427"/>
                  <a:pt x="9355569" y="144818"/>
                </a:cubicBezTo>
                <a:cubicBezTo>
                  <a:pt x="9362502" y="152210"/>
                  <a:pt x="9371227" y="155905"/>
                  <a:pt x="9381743" y="155905"/>
                </a:cubicBezTo>
                <a:cubicBezTo>
                  <a:pt x="9388448" y="155905"/>
                  <a:pt x="9394735" y="154305"/>
                  <a:pt x="9400602" y="151105"/>
                </a:cubicBezTo>
                <a:cubicBezTo>
                  <a:pt x="9406470" y="147904"/>
                  <a:pt x="9411233" y="143104"/>
                  <a:pt x="9414889" y="136703"/>
                </a:cubicBezTo>
                <a:cubicBezTo>
                  <a:pt x="9418547" y="130302"/>
                  <a:pt x="9420376" y="122530"/>
                  <a:pt x="9420376" y="113386"/>
                </a:cubicBezTo>
                <a:cubicBezTo>
                  <a:pt x="9420376" y="104242"/>
                  <a:pt x="9418623" y="96507"/>
                  <a:pt x="9415119" y="90183"/>
                </a:cubicBezTo>
                <a:cubicBezTo>
                  <a:pt x="9411614" y="83858"/>
                  <a:pt x="9406964" y="79096"/>
                  <a:pt x="9401174" y="75895"/>
                </a:cubicBezTo>
                <a:cubicBezTo>
                  <a:pt x="9395383" y="72695"/>
                  <a:pt x="9389134" y="71095"/>
                  <a:pt x="9382429" y="71095"/>
                </a:cubicBezTo>
                <a:close/>
                <a:moveTo>
                  <a:pt x="8953804" y="71095"/>
                </a:moveTo>
                <a:cubicBezTo>
                  <a:pt x="8947099" y="71095"/>
                  <a:pt x="8940888" y="72695"/>
                  <a:pt x="8935173" y="75895"/>
                </a:cubicBezTo>
                <a:cubicBezTo>
                  <a:pt x="8929458" y="79096"/>
                  <a:pt x="8924925" y="83858"/>
                  <a:pt x="8921571" y="90183"/>
                </a:cubicBezTo>
                <a:cubicBezTo>
                  <a:pt x="8918218" y="96507"/>
                  <a:pt x="8916542" y="104242"/>
                  <a:pt x="8916542" y="113386"/>
                </a:cubicBezTo>
                <a:cubicBezTo>
                  <a:pt x="8916542" y="126949"/>
                  <a:pt x="8920010" y="137427"/>
                  <a:pt x="8926944" y="144818"/>
                </a:cubicBezTo>
                <a:cubicBezTo>
                  <a:pt x="8933878" y="152210"/>
                  <a:pt x="8942603" y="155905"/>
                  <a:pt x="8953118" y="155905"/>
                </a:cubicBezTo>
                <a:cubicBezTo>
                  <a:pt x="8959824" y="155905"/>
                  <a:pt x="8966110" y="154305"/>
                  <a:pt x="8971978" y="151105"/>
                </a:cubicBezTo>
                <a:cubicBezTo>
                  <a:pt x="8977845" y="147904"/>
                  <a:pt x="8982608" y="143104"/>
                  <a:pt x="8986265" y="136703"/>
                </a:cubicBezTo>
                <a:cubicBezTo>
                  <a:pt x="8989923" y="130302"/>
                  <a:pt x="8991751" y="122530"/>
                  <a:pt x="8991751" y="113386"/>
                </a:cubicBezTo>
                <a:cubicBezTo>
                  <a:pt x="8991751" y="104242"/>
                  <a:pt x="8989999" y="96507"/>
                  <a:pt x="8986494" y="90183"/>
                </a:cubicBezTo>
                <a:cubicBezTo>
                  <a:pt x="8982989" y="83858"/>
                  <a:pt x="8978340" y="79096"/>
                  <a:pt x="8972549" y="75895"/>
                </a:cubicBezTo>
                <a:cubicBezTo>
                  <a:pt x="8966758" y="72695"/>
                  <a:pt x="8960509" y="71095"/>
                  <a:pt x="8953804" y="71095"/>
                </a:cubicBezTo>
                <a:close/>
                <a:moveTo>
                  <a:pt x="8364169" y="71095"/>
                </a:moveTo>
                <a:cubicBezTo>
                  <a:pt x="8357462" y="71095"/>
                  <a:pt x="8351214" y="72733"/>
                  <a:pt x="8345423" y="76010"/>
                </a:cubicBezTo>
                <a:cubicBezTo>
                  <a:pt x="8339632" y="79286"/>
                  <a:pt x="8334946" y="84087"/>
                  <a:pt x="8331364" y="90411"/>
                </a:cubicBezTo>
                <a:cubicBezTo>
                  <a:pt x="8327783" y="96736"/>
                  <a:pt x="8325993" y="104242"/>
                  <a:pt x="8325993" y="112928"/>
                </a:cubicBezTo>
                <a:cubicBezTo>
                  <a:pt x="8325993" y="121615"/>
                  <a:pt x="8327783" y="129235"/>
                  <a:pt x="8331364" y="135788"/>
                </a:cubicBezTo>
                <a:cubicBezTo>
                  <a:pt x="8334946" y="142342"/>
                  <a:pt x="8339670" y="147333"/>
                  <a:pt x="8345538" y="150762"/>
                </a:cubicBezTo>
                <a:cubicBezTo>
                  <a:pt x="8351404" y="154191"/>
                  <a:pt x="8357615" y="155905"/>
                  <a:pt x="8364169" y="155905"/>
                </a:cubicBezTo>
                <a:cubicBezTo>
                  <a:pt x="8370874" y="155905"/>
                  <a:pt x="8377122" y="154229"/>
                  <a:pt x="8382914" y="150876"/>
                </a:cubicBezTo>
                <a:cubicBezTo>
                  <a:pt x="8388705" y="147523"/>
                  <a:pt x="8393391" y="142608"/>
                  <a:pt x="8396973" y="136131"/>
                </a:cubicBezTo>
                <a:cubicBezTo>
                  <a:pt x="8400554" y="129654"/>
                  <a:pt x="8402345" y="122072"/>
                  <a:pt x="8402345" y="113386"/>
                </a:cubicBezTo>
                <a:cubicBezTo>
                  <a:pt x="8402345" y="104699"/>
                  <a:pt x="8400554" y="97155"/>
                  <a:pt x="8396973" y="90754"/>
                </a:cubicBezTo>
                <a:cubicBezTo>
                  <a:pt x="8393391" y="84353"/>
                  <a:pt x="8388705" y="79477"/>
                  <a:pt x="8382914" y="76124"/>
                </a:cubicBezTo>
                <a:cubicBezTo>
                  <a:pt x="8377122" y="72771"/>
                  <a:pt x="8370874" y="71095"/>
                  <a:pt x="8364169" y="71095"/>
                </a:cubicBezTo>
                <a:close/>
                <a:moveTo>
                  <a:pt x="8162619" y="71095"/>
                </a:moveTo>
                <a:cubicBezTo>
                  <a:pt x="8156066" y="71095"/>
                  <a:pt x="8149856" y="72771"/>
                  <a:pt x="8143989" y="76124"/>
                </a:cubicBezTo>
                <a:cubicBezTo>
                  <a:pt x="8138121" y="79477"/>
                  <a:pt x="8133397" y="84353"/>
                  <a:pt x="8129815" y="90754"/>
                </a:cubicBezTo>
                <a:cubicBezTo>
                  <a:pt x="8126234" y="97155"/>
                  <a:pt x="8124443" y="104699"/>
                  <a:pt x="8124443" y="113386"/>
                </a:cubicBezTo>
                <a:cubicBezTo>
                  <a:pt x="8124443" y="122072"/>
                  <a:pt x="8126234" y="129654"/>
                  <a:pt x="8129815" y="136131"/>
                </a:cubicBezTo>
                <a:cubicBezTo>
                  <a:pt x="8133397" y="142608"/>
                  <a:pt x="8138121" y="147523"/>
                  <a:pt x="8143989" y="150876"/>
                </a:cubicBezTo>
                <a:cubicBezTo>
                  <a:pt x="8149856" y="154229"/>
                  <a:pt x="8156066" y="155905"/>
                  <a:pt x="8162619" y="155905"/>
                </a:cubicBezTo>
                <a:cubicBezTo>
                  <a:pt x="8169325" y="155905"/>
                  <a:pt x="8175611" y="154191"/>
                  <a:pt x="8181479" y="150762"/>
                </a:cubicBezTo>
                <a:cubicBezTo>
                  <a:pt x="8187346" y="147333"/>
                  <a:pt x="8192071" y="142342"/>
                  <a:pt x="8195652" y="135788"/>
                </a:cubicBezTo>
                <a:cubicBezTo>
                  <a:pt x="8199234" y="129235"/>
                  <a:pt x="8201024" y="121615"/>
                  <a:pt x="8201024" y="112928"/>
                </a:cubicBezTo>
                <a:cubicBezTo>
                  <a:pt x="8201024" y="104242"/>
                  <a:pt x="8199234" y="96736"/>
                  <a:pt x="8195652" y="90411"/>
                </a:cubicBezTo>
                <a:cubicBezTo>
                  <a:pt x="8192071" y="84087"/>
                  <a:pt x="8187346" y="79286"/>
                  <a:pt x="8181479" y="76010"/>
                </a:cubicBezTo>
                <a:cubicBezTo>
                  <a:pt x="8175611" y="72733"/>
                  <a:pt x="8169325" y="71095"/>
                  <a:pt x="8162619" y="71095"/>
                </a:cubicBezTo>
                <a:close/>
                <a:moveTo>
                  <a:pt x="6552895" y="71095"/>
                </a:moveTo>
                <a:cubicBezTo>
                  <a:pt x="6546341" y="71095"/>
                  <a:pt x="6540131" y="72771"/>
                  <a:pt x="6534264" y="76124"/>
                </a:cubicBezTo>
                <a:cubicBezTo>
                  <a:pt x="6528396" y="79477"/>
                  <a:pt x="6523672" y="84353"/>
                  <a:pt x="6520091" y="90754"/>
                </a:cubicBezTo>
                <a:cubicBezTo>
                  <a:pt x="6516509" y="97155"/>
                  <a:pt x="6514719" y="104699"/>
                  <a:pt x="6514719" y="113386"/>
                </a:cubicBezTo>
                <a:cubicBezTo>
                  <a:pt x="6514719" y="122072"/>
                  <a:pt x="6516509" y="129654"/>
                  <a:pt x="6520091" y="136131"/>
                </a:cubicBezTo>
                <a:cubicBezTo>
                  <a:pt x="6523672" y="142608"/>
                  <a:pt x="6528396" y="147523"/>
                  <a:pt x="6534264" y="150876"/>
                </a:cubicBezTo>
                <a:cubicBezTo>
                  <a:pt x="6540131" y="154229"/>
                  <a:pt x="6546341" y="155905"/>
                  <a:pt x="6552895" y="155905"/>
                </a:cubicBezTo>
                <a:cubicBezTo>
                  <a:pt x="6559600" y="155905"/>
                  <a:pt x="6565886" y="154191"/>
                  <a:pt x="6571754" y="150762"/>
                </a:cubicBezTo>
                <a:cubicBezTo>
                  <a:pt x="6577622" y="147333"/>
                  <a:pt x="6582346" y="142342"/>
                  <a:pt x="6585928" y="135788"/>
                </a:cubicBezTo>
                <a:cubicBezTo>
                  <a:pt x="6589509" y="129235"/>
                  <a:pt x="6591299" y="121615"/>
                  <a:pt x="6591299" y="112928"/>
                </a:cubicBezTo>
                <a:cubicBezTo>
                  <a:pt x="6591299" y="104242"/>
                  <a:pt x="6589509" y="96736"/>
                  <a:pt x="6585928" y="90411"/>
                </a:cubicBezTo>
                <a:cubicBezTo>
                  <a:pt x="6582346" y="84087"/>
                  <a:pt x="6577622" y="79286"/>
                  <a:pt x="6571754" y="76010"/>
                </a:cubicBezTo>
                <a:cubicBezTo>
                  <a:pt x="6565886" y="72733"/>
                  <a:pt x="6559600" y="71095"/>
                  <a:pt x="6552895" y="71095"/>
                </a:cubicBezTo>
                <a:close/>
                <a:moveTo>
                  <a:pt x="6325818" y="71095"/>
                </a:moveTo>
                <a:cubicBezTo>
                  <a:pt x="6319113" y="71095"/>
                  <a:pt x="6312865" y="72733"/>
                  <a:pt x="6307074" y="76010"/>
                </a:cubicBezTo>
                <a:cubicBezTo>
                  <a:pt x="6301282" y="79286"/>
                  <a:pt x="6296596" y="84087"/>
                  <a:pt x="6293015" y="90411"/>
                </a:cubicBezTo>
                <a:cubicBezTo>
                  <a:pt x="6289433" y="96736"/>
                  <a:pt x="6287642" y="104242"/>
                  <a:pt x="6287642" y="112928"/>
                </a:cubicBezTo>
                <a:cubicBezTo>
                  <a:pt x="6287642" y="121615"/>
                  <a:pt x="6289433" y="129235"/>
                  <a:pt x="6293015" y="135788"/>
                </a:cubicBezTo>
                <a:cubicBezTo>
                  <a:pt x="6296596" y="142342"/>
                  <a:pt x="6301320" y="147333"/>
                  <a:pt x="6307188" y="150762"/>
                </a:cubicBezTo>
                <a:cubicBezTo>
                  <a:pt x="6313055" y="154191"/>
                  <a:pt x="6319265" y="155905"/>
                  <a:pt x="6325818" y="155905"/>
                </a:cubicBezTo>
                <a:cubicBezTo>
                  <a:pt x="6332524" y="155905"/>
                  <a:pt x="6338772" y="154229"/>
                  <a:pt x="6344564" y="150876"/>
                </a:cubicBezTo>
                <a:cubicBezTo>
                  <a:pt x="6350355" y="147523"/>
                  <a:pt x="6355042" y="142608"/>
                  <a:pt x="6358623" y="136131"/>
                </a:cubicBezTo>
                <a:cubicBezTo>
                  <a:pt x="6362204" y="129654"/>
                  <a:pt x="6363995" y="122072"/>
                  <a:pt x="6363995" y="113386"/>
                </a:cubicBezTo>
                <a:cubicBezTo>
                  <a:pt x="6363995" y="104699"/>
                  <a:pt x="6362204" y="97155"/>
                  <a:pt x="6358623" y="90754"/>
                </a:cubicBezTo>
                <a:cubicBezTo>
                  <a:pt x="6355042" y="84353"/>
                  <a:pt x="6350355" y="79477"/>
                  <a:pt x="6344564" y="76124"/>
                </a:cubicBezTo>
                <a:cubicBezTo>
                  <a:pt x="6338772" y="72771"/>
                  <a:pt x="6332524" y="71095"/>
                  <a:pt x="6325818" y="71095"/>
                </a:cubicBezTo>
                <a:close/>
                <a:moveTo>
                  <a:pt x="6021018" y="71095"/>
                </a:moveTo>
                <a:cubicBezTo>
                  <a:pt x="6014313" y="71095"/>
                  <a:pt x="6008065" y="72733"/>
                  <a:pt x="6002273" y="76010"/>
                </a:cubicBezTo>
                <a:cubicBezTo>
                  <a:pt x="5996482" y="79286"/>
                  <a:pt x="5991796" y="84087"/>
                  <a:pt x="5988215" y="90411"/>
                </a:cubicBezTo>
                <a:cubicBezTo>
                  <a:pt x="5984633" y="96736"/>
                  <a:pt x="5982842" y="104242"/>
                  <a:pt x="5982842" y="112928"/>
                </a:cubicBezTo>
                <a:cubicBezTo>
                  <a:pt x="5982842" y="121615"/>
                  <a:pt x="5984633" y="129235"/>
                  <a:pt x="5988215" y="135788"/>
                </a:cubicBezTo>
                <a:cubicBezTo>
                  <a:pt x="5991796" y="142342"/>
                  <a:pt x="5996520" y="147333"/>
                  <a:pt x="6002388" y="150762"/>
                </a:cubicBezTo>
                <a:cubicBezTo>
                  <a:pt x="6008255" y="154191"/>
                  <a:pt x="6014465" y="155905"/>
                  <a:pt x="6021018" y="155905"/>
                </a:cubicBezTo>
                <a:cubicBezTo>
                  <a:pt x="6027724" y="155905"/>
                  <a:pt x="6033973" y="154229"/>
                  <a:pt x="6039764" y="150876"/>
                </a:cubicBezTo>
                <a:cubicBezTo>
                  <a:pt x="6045555" y="147523"/>
                  <a:pt x="6050241" y="142608"/>
                  <a:pt x="6053823" y="136131"/>
                </a:cubicBezTo>
                <a:cubicBezTo>
                  <a:pt x="6057404" y="129654"/>
                  <a:pt x="6059195" y="122072"/>
                  <a:pt x="6059195" y="113386"/>
                </a:cubicBezTo>
                <a:cubicBezTo>
                  <a:pt x="6059195" y="104699"/>
                  <a:pt x="6057404" y="97155"/>
                  <a:pt x="6053823" y="90754"/>
                </a:cubicBezTo>
                <a:cubicBezTo>
                  <a:pt x="6050241" y="84353"/>
                  <a:pt x="6045555" y="79477"/>
                  <a:pt x="6039764" y="76124"/>
                </a:cubicBezTo>
                <a:cubicBezTo>
                  <a:pt x="6033973" y="72771"/>
                  <a:pt x="6027724" y="71095"/>
                  <a:pt x="6021018" y="71095"/>
                </a:cubicBezTo>
                <a:close/>
                <a:moveTo>
                  <a:pt x="5058080" y="71095"/>
                </a:moveTo>
                <a:cubicBezTo>
                  <a:pt x="5051374" y="71095"/>
                  <a:pt x="5045163" y="72695"/>
                  <a:pt x="5039449" y="75895"/>
                </a:cubicBezTo>
                <a:cubicBezTo>
                  <a:pt x="5033733" y="79096"/>
                  <a:pt x="5029199" y="83858"/>
                  <a:pt x="5025847" y="90183"/>
                </a:cubicBezTo>
                <a:cubicBezTo>
                  <a:pt x="5022494" y="96507"/>
                  <a:pt x="5020818" y="104242"/>
                  <a:pt x="5020818" y="113386"/>
                </a:cubicBezTo>
                <a:cubicBezTo>
                  <a:pt x="5020818" y="126949"/>
                  <a:pt x="5024284" y="137427"/>
                  <a:pt x="5031219" y="144818"/>
                </a:cubicBezTo>
                <a:cubicBezTo>
                  <a:pt x="5038153" y="152210"/>
                  <a:pt x="5046878" y="155905"/>
                  <a:pt x="5057394" y="155905"/>
                </a:cubicBezTo>
                <a:cubicBezTo>
                  <a:pt x="5064099" y="155905"/>
                  <a:pt x="5070385" y="154305"/>
                  <a:pt x="5076253" y="151105"/>
                </a:cubicBezTo>
                <a:cubicBezTo>
                  <a:pt x="5082120" y="147904"/>
                  <a:pt x="5086883" y="143104"/>
                  <a:pt x="5090540" y="136703"/>
                </a:cubicBezTo>
                <a:cubicBezTo>
                  <a:pt x="5094198" y="130302"/>
                  <a:pt x="5096027" y="122530"/>
                  <a:pt x="5096027" y="113386"/>
                </a:cubicBezTo>
                <a:cubicBezTo>
                  <a:pt x="5096027" y="104242"/>
                  <a:pt x="5094274" y="96507"/>
                  <a:pt x="5090769" y="90183"/>
                </a:cubicBezTo>
                <a:cubicBezTo>
                  <a:pt x="5087264" y="83858"/>
                  <a:pt x="5082615" y="79096"/>
                  <a:pt x="5076824" y="75895"/>
                </a:cubicBezTo>
                <a:cubicBezTo>
                  <a:pt x="5071033" y="72695"/>
                  <a:pt x="5064785" y="71095"/>
                  <a:pt x="5058080" y="71095"/>
                </a:cubicBezTo>
                <a:close/>
                <a:moveTo>
                  <a:pt x="4610405" y="71095"/>
                </a:moveTo>
                <a:cubicBezTo>
                  <a:pt x="4603699" y="71095"/>
                  <a:pt x="4597488" y="72695"/>
                  <a:pt x="4591774" y="75895"/>
                </a:cubicBezTo>
                <a:cubicBezTo>
                  <a:pt x="4586058" y="79096"/>
                  <a:pt x="4581524" y="83858"/>
                  <a:pt x="4578172" y="90183"/>
                </a:cubicBezTo>
                <a:cubicBezTo>
                  <a:pt x="4574819" y="96507"/>
                  <a:pt x="4573143" y="104242"/>
                  <a:pt x="4573143" y="113386"/>
                </a:cubicBezTo>
                <a:cubicBezTo>
                  <a:pt x="4573143" y="126949"/>
                  <a:pt x="4576609" y="137427"/>
                  <a:pt x="4583544" y="144818"/>
                </a:cubicBezTo>
                <a:cubicBezTo>
                  <a:pt x="4590478" y="152210"/>
                  <a:pt x="4599203" y="155905"/>
                  <a:pt x="4609719" y="155905"/>
                </a:cubicBezTo>
                <a:cubicBezTo>
                  <a:pt x="4616425" y="155905"/>
                  <a:pt x="4622711" y="154305"/>
                  <a:pt x="4628578" y="151105"/>
                </a:cubicBezTo>
                <a:cubicBezTo>
                  <a:pt x="4634445" y="147904"/>
                  <a:pt x="4639208" y="143104"/>
                  <a:pt x="4642865" y="136703"/>
                </a:cubicBezTo>
                <a:cubicBezTo>
                  <a:pt x="4646523" y="130302"/>
                  <a:pt x="4648352" y="122530"/>
                  <a:pt x="4648352" y="113386"/>
                </a:cubicBezTo>
                <a:cubicBezTo>
                  <a:pt x="4648352" y="104242"/>
                  <a:pt x="4646599" y="96507"/>
                  <a:pt x="4643094" y="90183"/>
                </a:cubicBezTo>
                <a:cubicBezTo>
                  <a:pt x="4639589" y="83858"/>
                  <a:pt x="4634941" y="79096"/>
                  <a:pt x="4629149" y="75895"/>
                </a:cubicBezTo>
                <a:cubicBezTo>
                  <a:pt x="4623358" y="72695"/>
                  <a:pt x="4617110" y="71095"/>
                  <a:pt x="4610405" y="71095"/>
                </a:cubicBezTo>
                <a:close/>
                <a:moveTo>
                  <a:pt x="3630243" y="71095"/>
                </a:moveTo>
                <a:cubicBezTo>
                  <a:pt x="3623538" y="71095"/>
                  <a:pt x="3617289" y="72733"/>
                  <a:pt x="3611498" y="76010"/>
                </a:cubicBezTo>
                <a:cubicBezTo>
                  <a:pt x="3605707" y="79286"/>
                  <a:pt x="3601020" y="84087"/>
                  <a:pt x="3597439" y="90411"/>
                </a:cubicBezTo>
                <a:cubicBezTo>
                  <a:pt x="3593858" y="96736"/>
                  <a:pt x="3592067" y="104242"/>
                  <a:pt x="3592067" y="112928"/>
                </a:cubicBezTo>
                <a:cubicBezTo>
                  <a:pt x="3592067" y="121615"/>
                  <a:pt x="3593858" y="129235"/>
                  <a:pt x="3597439" y="135788"/>
                </a:cubicBezTo>
                <a:cubicBezTo>
                  <a:pt x="3601020" y="142342"/>
                  <a:pt x="3605745" y="147333"/>
                  <a:pt x="3611612" y="150762"/>
                </a:cubicBezTo>
                <a:cubicBezTo>
                  <a:pt x="3617480" y="154191"/>
                  <a:pt x="3623690" y="155905"/>
                  <a:pt x="3630243" y="155905"/>
                </a:cubicBezTo>
                <a:cubicBezTo>
                  <a:pt x="3636949" y="155905"/>
                  <a:pt x="3643197" y="154229"/>
                  <a:pt x="3648988" y="150876"/>
                </a:cubicBezTo>
                <a:cubicBezTo>
                  <a:pt x="3654780" y="147523"/>
                  <a:pt x="3659466" y="142608"/>
                  <a:pt x="3663047" y="136131"/>
                </a:cubicBezTo>
                <a:cubicBezTo>
                  <a:pt x="3666629" y="129654"/>
                  <a:pt x="3668419" y="122072"/>
                  <a:pt x="3668419" y="113386"/>
                </a:cubicBezTo>
                <a:cubicBezTo>
                  <a:pt x="3668419" y="104699"/>
                  <a:pt x="3666629" y="97155"/>
                  <a:pt x="3663047" y="90754"/>
                </a:cubicBezTo>
                <a:cubicBezTo>
                  <a:pt x="3659466" y="84353"/>
                  <a:pt x="3654780" y="79477"/>
                  <a:pt x="3648988" y="76124"/>
                </a:cubicBezTo>
                <a:cubicBezTo>
                  <a:pt x="3643197" y="72771"/>
                  <a:pt x="3636949" y="71095"/>
                  <a:pt x="3630243" y="71095"/>
                </a:cubicBezTo>
                <a:close/>
                <a:moveTo>
                  <a:pt x="3182569" y="71095"/>
                </a:moveTo>
                <a:cubicBezTo>
                  <a:pt x="3175863" y="71095"/>
                  <a:pt x="3169614" y="72733"/>
                  <a:pt x="3163823" y="76010"/>
                </a:cubicBezTo>
                <a:cubicBezTo>
                  <a:pt x="3158033" y="79286"/>
                  <a:pt x="3153346" y="84087"/>
                  <a:pt x="3149765" y="90411"/>
                </a:cubicBezTo>
                <a:cubicBezTo>
                  <a:pt x="3146184" y="96736"/>
                  <a:pt x="3144393" y="104242"/>
                  <a:pt x="3144393" y="112928"/>
                </a:cubicBezTo>
                <a:cubicBezTo>
                  <a:pt x="3144393" y="121615"/>
                  <a:pt x="3146184" y="129235"/>
                  <a:pt x="3149765" y="135788"/>
                </a:cubicBezTo>
                <a:cubicBezTo>
                  <a:pt x="3153346" y="142342"/>
                  <a:pt x="3158070" y="147333"/>
                  <a:pt x="3163937" y="150762"/>
                </a:cubicBezTo>
                <a:cubicBezTo>
                  <a:pt x="3169805" y="154191"/>
                  <a:pt x="3176015" y="155905"/>
                  <a:pt x="3182569" y="155905"/>
                </a:cubicBezTo>
                <a:cubicBezTo>
                  <a:pt x="3189274" y="155905"/>
                  <a:pt x="3195522" y="154229"/>
                  <a:pt x="3201314" y="150876"/>
                </a:cubicBezTo>
                <a:cubicBezTo>
                  <a:pt x="3207105" y="147523"/>
                  <a:pt x="3211792" y="142608"/>
                  <a:pt x="3215373" y="136131"/>
                </a:cubicBezTo>
                <a:cubicBezTo>
                  <a:pt x="3218954" y="129654"/>
                  <a:pt x="3220745" y="122072"/>
                  <a:pt x="3220745" y="113386"/>
                </a:cubicBezTo>
                <a:cubicBezTo>
                  <a:pt x="3220745" y="104699"/>
                  <a:pt x="3218954" y="97155"/>
                  <a:pt x="3215373" y="90754"/>
                </a:cubicBezTo>
                <a:cubicBezTo>
                  <a:pt x="3211792" y="84353"/>
                  <a:pt x="3207105" y="79477"/>
                  <a:pt x="3201314" y="76124"/>
                </a:cubicBezTo>
                <a:cubicBezTo>
                  <a:pt x="3195522" y="72771"/>
                  <a:pt x="3189274" y="71095"/>
                  <a:pt x="3182569" y="71095"/>
                </a:cubicBezTo>
                <a:close/>
                <a:moveTo>
                  <a:pt x="2963494" y="71095"/>
                </a:moveTo>
                <a:cubicBezTo>
                  <a:pt x="2956788" y="71095"/>
                  <a:pt x="2950539" y="72733"/>
                  <a:pt x="2944749" y="76010"/>
                </a:cubicBezTo>
                <a:cubicBezTo>
                  <a:pt x="2938957" y="79286"/>
                  <a:pt x="2934271" y="84087"/>
                  <a:pt x="2930689" y="90411"/>
                </a:cubicBezTo>
                <a:cubicBezTo>
                  <a:pt x="2927108" y="96736"/>
                  <a:pt x="2925318" y="104242"/>
                  <a:pt x="2925318" y="112928"/>
                </a:cubicBezTo>
                <a:cubicBezTo>
                  <a:pt x="2925318" y="121615"/>
                  <a:pt x="2927108" y="129235"/>
                  <a:pt x="2930689" y="135788"/>
                </a:cubicBezTo>
                <a:cubicBezTo>
                  <a:pt x="2934271" y="142342"/>
                  <a:pt x="2938995" y="147333"/>
                  <a:pt x="2944863" y="150762"/>
                </a:cubicBezTo>
                <a:cubicBezTo>
                  <a:pt x="2950730" y="154191"/>
                  <a:pt x="2956940" y="155905"/>
                  <a:pt x="2963494" y="155905"/>
                </a:cubicBezTo>
                <a:cubicBezTo>
                  <a:pt x="2970199" y="155905"/>
                  <a:pt x="2976447" y="154229"/>
                  <a:pt x="2982239" y="150876"/>
                </a:cubicBezTo>
                <a:cubicBezTo>
                  <a:pt x="2988030" y="147523"/>
                  <a:pt x="2992716" y="142608"/>
                  <a:pt x="2996298" y="136131"/>
                </a:cubicBezTo>
                <a:cubicBezTo>
                  <a:pt x="2999879" y="129654"/>
                  <a:pt x="3001670" y="122072"/>
                  <a:pt x="3001670" y="113386"/>
                </a:cubicBezTo>
                <a:cubicBezTo>
                  <a:pt x="3001670" y="104699"/>
                  <a:pt x="2999879" y="97155"/>
                  <a:pt x="2996298" y="90754"/>
                </a:cubicBezTo>
                <a:cubicBezTo>
                  <a:pt x="2992716" y="84353"/>
                  <a:pt x="2988030" y="79477"/>
                  <a:pt x="2982239" y="76124"/>
                </a:cubicBezTo>
                <a:cubicBezTo>
                  <a:pt x="2976447" y="72771"/>
                  <a:pt x="2970199" y="71095"/>
                  <a:pt x="2963494" y="71095"/>
                </a:cubicBezTo>
                <a:close/>
                <a:moveTo>
                  <a:pt x="2658694" y="71095"/>
                </a:moveTo>
                <a:cubicBezTo>
                  <a:pt x="2651988" y="71095"/>
                  <a:pt x="2645739" y="72733"/>
                  <a:pt x="2639948" y="76010"/>
                </a:cubicBezTo>
                <a:cubicBezTo>
                  <a:pt x="2634157" y="79286"/>
                  <a:pt x="2629471" y="84087"/>
                  <a:pt x="2625889" y="90411"/>
                </a:cubicBezTo>
                <a:cubicBezTo>
                  <a:pt x="2622309" y="96736"/>
                  <a:pt x="2620517" y="104242"/>
                  <a:pt x="2620517" y="112928"/>
                </a:cubicBezTo>
                <a:cubicBezTo>
                  <a:pt x="2620517" y="121615"/>
                  <a:pt x="2622309" y="129235"/>
                  <a:pt x="2625889" y="135788"/>
                </a:cubicBezTo>
                <a:cubicBezTo>
                  <a:pt x="2629471" y="142342"/>
                  <a:pt x="2634195" y="147333"/>
                  <a:pt x="2640063" y="150762"/>
                </a:cubicBezTo>
                <a:cubicBezTo>
                  <a:pt x="2645930" y="154191"/>
                  <a:pt x="2652141" y="155905"/>
                  <a:pt x="2658694" y="155905"/>
                </a:cubicBezTo>
                <a:cubicBezTo>
                  <a:pt x="2665399" y="155905"/>
                  <a:pt x="2671648" y="154229"/>
                  <a:pt x="2677439" y="150876"/>
                </a:cubicBezTo>
                <a:cubicBezTo>
                  <a:pt x="2683230" y="147523"/>
                  <a:pt x="2687916" y="142608"/>
                  <a:pt x="2691498" y="136131"/>
                </a:cubicBezTo>
                <a:cubicBezTo>
                  <a:pt x="2695079" y="129654"/>
                  <a:pt x="2696870" y="122072"/>
                  <a:pt x="2696870" y="113386"/>
                </a:cubicBezTo>
                <a:cubicBezTo>
                  <a:pt x="2696870" y="104699"/>
                  <a:pt x="2695079" y="97155"/>
                  <a:pt x="2691498" y="90754"/>
                </a:cubicBezTo>
                <a:cubicBezTo>
                  <a:pt x="2687916" y="84353"/>
                  <a:pt x="2683230" y="79477"/>
                  <a:pt x="2677439" y="76124"/>
                </a:cubicBezTo>
                <a:cubicBezTo>
                  <a:pt x="2671648" y="72771"/>
                  <a:pt x="2665399" y="71095"/>
                  <a:pt x="2658694" y="71095"/>
                </a:cubicBezTo>
                <a:close/>
                <a:moveTo>
                  <a:pt x="1562404" y="71095"/>
                </a:moveTo>
                <a:cubicBezTo>
                  <a:pt x="1555699" y="71095"/>
                  <a:pt x="1549489" y="72695"/>
                  <a:pt x="1543774" y="75895"/>
                </a:cubicBezTo>
                <a:cubicBezTo>
                  <a:pt x="1538058" y="79096"/>
                  <a:pt x="1533524" y="83858"/>
                  <a:pt x="1530172" y="90183"/>
                </a:cubicBezTo>
                <a:cubicBezTo>
                  <a:pt x="1526819" y="96507"/>
                  <a:pt x="1525143" y="104242"/>
                  <a:pt x="1525143" y="113386"/>
                </a:cubicBezTo>
                <a:cubicBezTo>
                  <a:pt x="1525143" y="126949"/>
                  <a:pt x="1528610" y="137427"/>
                  <a:pt x="1535544" y="144818"/>
                </a:cubicBezTo>
                <a:cubicBezTo>
                  <a:pt x="1542478" y="152210"/>
                  <a:pt x="1551203" y="155905"/>
                  <a:pt x="1561719" y="155905"/>
                </a:cubicBezTo>
                <a:cubicBezTo>
                  <a:pt x="1568424" y="155905"/>
                  <a:pt x="1574711" y="154305"/>
                  <a:pt x="1580578" y="151105"/>
                </a:cubicBezTo>
                <a:cubicBezTo>
                  <a:pt x="1586446" y="147904"/>
                  <a:pt x="1591208" y="143104"/>
                  <a:pt x="1594865" y="136703"/>
                </a:cubicBezTo>
                <a:cubicBezTo>
                  <a:pt x="1598523" y="130302"/>
                  <a:pt x="1600352" y="122530"/>
                  <a:pt x="1600352" y="113386"/>
                </a:cubicBezTo>
                <a:cubicBezTo>
                  <a:pt x="1600352" y="104242"/>
                  <a:pt x="1598599" y="96507"/>
                  <a:pt x="1595094" y="90183"/>
                </a:cubicBezTo>
                <a:cubicBezTo>
                  <a:pt x="1591589" y="83858"/>
                  <a:pt x="1586941" y="79096"/>
                  <a:pt x="1581150" y="75895"/>
                </a:cubicBezTo>
                <a:cubicBezTo>
                  <a:pt x="1575358" y="72695"/>
                  <a:pt x="1569110" y="71095"/>
                  <a:pt x="1562404" y="71095"/>
                </a:cubicBezTo>
                <a:close/>
                <a:moveTo>
                  <a:pt x="1418920" y="71095"/>
                </a:moveTo>
                <a:cubicBezTo>
                  <a:pt x="1412367" y="71095"/>
                  <a:pt x="1406157" y="72771"/>
                  <a:pt x="1400289" y="76124"/>
                </a:cubicBezTo>
                <a:cubicBezTo>
                  <a:pt x="1394422" y="79477"/>
                  <a:pt x="1389697" y="84353"/>
                  <a:pt x="1386116" y="90754"/>
                </a:cubicBezTo>
                <a:cubicBezTo>
                  <a:pt x="1382534" y="97155"/>
                  <a:pt x="1380743" y="104699"/>
                  <a:pt x="1380743" y="113386"/>
                </a:cubicBezTo>
                <a:cubicBezTo>
                  <a:pt x="1380743" y="122072"/>
                  <a:pt x="1382534" y="129654"/>
                  <a:pt x="1386116" y="136131"/>
                </a:cubicBezTo>
                <a:cubicBezTo>
                  <a:pt x="1389697" y="142608"/>
                  <a:pt x="1394422" y="147523"/>
                  <a:pt x="1400289" y="150876"/>
                </a:cubicBezTo>
                <a:cubicBezTo>
                  <a:pt x="1406157" y="154229"/>
                  <a:pt x="1412367" y="155905"/>
                  <a:pt x="1418920" y="155905"/>
                </a:cubicBezTo>
                <a:cubicBezTo>
                  <a:pt x="1425625" y="155905"/>
                  <a:pt x="1431912" y="154191"/>
                  <a:pt x="1437779" y="150762"/>
                </a:cubicBezTo>
                <a:cubicBezTo>
                  <a:pt x="1443646" y="147333"/>
                  <a:pt x="1448371" y="142342"/>
                  <a:pt x="1451952" y="135788"/>
                </a:cubicBezTo>
                <a:cubicBezTo>
                  <a:pt x="1455534" y="129235"/>
                  <a:pt x="1457325" y="121615"/>
                  <a:pt x="1457325" y="112928"/>
                </a:cubicBezTo>
                <a:cubicBezTo>
                  <a:pt x="1457325" y="104242"/>
                  <a:pt x="1455534" y="96736"/>
                  <a:pt x="1451952" y="90411"/>
                </a:cubicBezTo>
                <a:cubicBezTo>
                  <a:pt x="1448371" y="84087"/>
                  <a:pt x="1443646" y="79286"/>
                  <a:pt x="1437779" y="76010"/>
                </a:cubicBezTo>
                <a:cubicBezTo>
                  <a:pt x="1431912" y="72733"/>
                  <a:pt x="1425625" y="71095"/>
                  <a:pt x="1418920" y="71095"/>
                </a:cubicBezTo>
                <a:close/>
                <a:moveTo>
                  <a:pt x="1258519" y="71095"/>
                </a:moveTo>
                <a:cubicBezTo>
                  <a:pt x="1251813" y="71095"/>
                  <a:pt x="1245565" y="72733"/>
                  <a:pt x="1239773" y="76010"/>
                </a:cubicBezTo>
                <a:cubicBezTo>
                  <a:pt x="1233982" y="79286"/>
                  <a:pt x="1229296" y="84087"/>
                  <a:pt x="1225715" y="90411"/>
                </a:cubicBezTo>
                <a:cubicBezTo>
                  <a:pt x="1222133" y="96736"/>
                  <a:pt x="1220342" y="104242"/>
                  <a:pt x="1220342" y="112928"/>
                </a:cubicBezTo>
                <a:cubicBezTo>
                  <a:pt x="1220342" y="121615"/>
                  <a:pt x="1222133" y="129235"/>
                  <a:pt x="1225715" y="135788"/>
                </a:cubicBezTo>
                <a:cubicBezTo>
                  <a:pt x="1229296" y="142342"/>
                  <a:pt x="1234020" y="147333"/>
                  <a:pt x="1239888" y="150762"/>
                </a:cubicBezTo>
                <a:cubicBezTo>
                  <a:pt x="1245755" y="154191"/>
                  <a:pt x="1251966" y="155905"/>
                  <a:pt x="1258519" y="155905"/>
                </a:cubicBezTo>
                <a:cubicBezTo>
                  <a:pt x="1265224" y="155905"/>
                  <a:pt x="1271472" y="154229"/>
                  <a:pt x="1277264" y="150876"/>
                </a:cubicBezTo>
                <a:cubicBezTo>
                  <a:pt x="1283055" y="147523"/>
                  <a:pt x="1287742" y="142608"/>
                  <a:pt x="1291323" y="136131"/>
                </a:cubicBezTo>
                <a:cubicBezTo>
                  <a:pt x="1294904" y="129654"/>
                  <a:pt x="1296695" y="122072"/>
                  <a:pt x="1296695" y="113386"/>
                </a:cubicBezTo>
                <a:cubicBezTo>
                  <a:pt x="1296695" y="104699"/>
                  <a:pt x="1294904" y="97155"/>
                  <a:pt x="1291323" y="90754"/>
                </a:cubicBezTo>
                <a:cubicBezTo>
                  <a:pt x="1287742" y="84353"/>
                  <a:pt x="1283055" y="79477"/>
                  <a:pt x="1277264" y="76124"/>
                </a:cubicBezTo>
                <a:cubicBezTo>
                  <a:pt x="1271472" y="72771"/>
                  <a:pt x="1265224" y="71095"/>
                  <a:pt x="1258519" y="71095"/>
                </a:cubicBezTo>
                <a:close/>
                <a:moveTo>
                  <a:pt x="400354" y="71095"/>
                </a:moveTo>
                <a:cubicBezTo>
                  <a:pt x="393649" y="71095"/>
                  <a:pt x="387438" y="72695"/>
                  <a:pt x="381723" y="75895"/>
                </a:cubicBezTo>
                <a:cubicBezTo>
                  <a:pt x="376008" y="79096"/>
                  <a:pt x="371474" y="83858"/>
                  <a:pt x="368122" y="90183"/>
                </a:cubicBezTo>
                <a:cubicBezTo>
                  <a:pt x="364769" y="96507"/>
                  <a:pt x="363092" y="104242"/>
                  <a:pt x="363092" y="113386"/>
                </a:cubicBezTo>
                <a:cubicBezTo>
                  <a:pt x="363092" y="126949"/>
                  <a:pt x="366560" y="137427"/>
                  <a:pt x="373494" y="144818"/>
                </a:cubicBezTo>
                <a:cubicBezTo>
                  <a:pt x="380428" y="152210"/>
                  <a:pt x="389153" y="155905"/>
                  <a:pt x="399668" y="155905"/>
                </a:cubicBezTo>
                <a:cubicBezTo>
                  <a:pt x="406374" y="155905"/>
                  <a:pt x="412661" y="154305"/>
                  <a:pt x="418528" y="151105"/>
                </a:cubicBezTo>
                <a:cubicBezTo>
                  <a:pt x="424395" y="147904"/>
                  <a:pt x="429158" y="143104"/>
                  <a:pt x="432815" y="136703"/>
                </a:cubicBezTo>
                <a:cubicBezTo>
                  <a:pt x="436473" y="130302"/>
                  <a:pt x="438302" y="122530"/>
                  <a:pt x="438302" y="113386"/>
                </a:cubicBezTo>
                <a:cubicBezTo>
                  <a:pt x="438302" y="104242"/>
                  <a:pt x="436549" y="96507"/>
                  <a:pt x="433044" y="90183"/>
                </a:cubicBezTo>
                <a:cubicBezTo>
                  <a:pt x="429539" y="83858"/>
                  <a:pt x="424891" y="79096"/>
                  <a:pt x="419099" y="75895"/>
                </a:cubicBezTo>
                <a:cubicBezTo>
                  <a:pt x="413308" y="72695"/>
                  <a:pt x="407060" y="71095"/>
                  <a:pt x="400354" y="71095"/>
                </a:cubicBezTo>
                <a:close/>
                <a:moveTo>
                  <a:pt x="143179" y="71095"/>
                </a:moveTo>
                <a:cubicBezTo>
                  <a:pt x="136473" y="71095"/>
                  <a:pt x="130263" y="72695"/>
                  <a:pt x="124548" y="75895"/>
                </a:cubicBezTo>
                <a:cubicBezTo>
                  <a:pt x="118833" y="79096"/>
                  <a:pt x="114300" y="83858"/>
                  <a:pt x="110947" y="90183"/>
                </a:cubicBezTo>
                <a:cubicBezTo>
                  <a:pt x="107594" y="96507"/>
                  <a:pt x="105917" y="104242"/>
                  <a:pt x="105917" y="113386"/>
                </a:cubicBezTo>
                <a:cubicBezTo>
                  <a:pt x="105917" y="126949"/>
                  <a:pt x="109385" y="137427"/>
                  <a:pt x="116319" y="144818"/>
                </a:cubicBezTo>
                <a:cubicBezTo>
                  <a:pt x="123253" y="152210"/>
                  <a:pt x="131978" y="155905"/>
                  <a:pt x="142493" y="155905"/>
                </a:cubicBezTo>
                <a:cubicBezTo>
                  <a:pt x="149199" y="155905"/>
                  <a:pt x="155486" y="154305"/>
                  <a:pt x="161353" y="151105"/>
                </a:cubicBezTo>
                <a:cubicBezTo>
                  <a:pt x="167220" y="147904"/>
                  <a:pt x="171983" y="143104"/>
                  <a:pt x="175640" y="136703"/>
                </a:cubicBezTo>
                <a:cubicBezTo>
                  <a:pt x="179298" y="130302"/>
                  <a:pt x="181127" y="122530"/>
                  <a:pt x="181127" y="113386"/>
                </a:cubicBezTo>
                <a:cubicBezTo>
                  <a:pt x="181127" y="104242"/>
                  <a:pt x="179374" y="96507"/>
                  <a:pt x="175869" y="90183"/>
                </a:cubicBezTo>
                <a:cubicBezTo>
                  <a:pt x="172364" y="83858"/>
                  <a:pt x="167716" y="79096"/>
                  <a:pt x="161925" y="75895"/>
                </a:cubicBezTo>
                <a:cubicBezTo>
                  <a:pt x="156133" y="72695"/>
                  <a:pt x="149885" y="71095"/>
                  <a:pt x="143179" y="71095"/>
                </a:cubicBezTo>
                <a:close/>
                <a:moveTo>
                  <a:pt x="9713518" y="70409"/>
                </a:moveTo>
                <a:cubicBezTo>
                  <a:pt x="9704526" y="70409"/>
                  <a:pt x="9696829" y="73266"/>
                  <a:pt x="9690428" y="78981"/>
                </a:cubicBezTo>
                <a:cubicBezTo>
                  <a:pt x="9684028" y="84696"/>
                  <a:pt x="9680219" y="92431"/>
                  <a:pt x="9678999" y="102184"/>
                </a:cubicBezTo>
                <a:lnTo>
                  <a:pt x="9748721" y="102184"/>
                </a:lnTo>
                <a:cubicBezTo>
                  <a:pt x="9748569" y="92583"/>
                  <a:pt x="9745141" y="84887"/>
                  <a:pt x="9738435" y="79096"/>
                </a:cubicBezTo>
                <a:cubicBezTo>
                  <a:pt x="9731729" y="73304"/>
                  <a:pt x="9723424" y="70409"/>
                  <a:pt x="9713518" y="70409"/>
                </a:cubicBezTo>
                <a:close/>
                <a:moveTo>
                  <a:pt x="8599093" y="70409"/>
                </a:moveTo>
                <a:cubicBezTo>
                  <a:pt x="8590101" y="70409"/>
                  <a:pt x="8582405" y="73266"/>
                  <a:pt x="8576004" y="78981"/>
                </a:cubicBezTo>
                <a:cubicBezTo>
                  <a:pt x="8569603" y="84696"/>
                  <a:pt x="8565794" y="92431"/>
                  <a:pt x="8564574" y="102184"/>
                </a:cubicBezTo>
                <a:lnTo>
                  <a:pt x="8634297" y="102184"/>
                </a:lnTo>
                <a:cubicBezTo>
                  <a:pt x="8634145" y="92583"/>
                  <a:pt x="8630716" y="84887"/>
                  <a:pt x="8624010" y="79096"/>
                </a:cubicBezTo>
                <a:cubicBezTo>
                  <a:pt x="8617305" y="73304"/>
                  <a:pt x="8608999" y="70409"/>
                  <a:pt x="8599093" y="70409"/>
                </a:cubicBezTo>
                <a:close/>
                <a:moveTo>
                  <a:pt x="7770418" y="70409"/>
                </a:moveTo>
                <a:cubicBezTo>
                  <a:pt x="7761426" y="70409"/>
                  <a:pt x="7753730" y="73266"/>
                  <a:pt x="7747329" y="78981"/>
                </a:cubicBezTo>
                <a:cubicBezTo>
                  <a:pt x="7740928" y="84696"/>
                  <a:pt x="7737118" y="92431"/>
                  <a:pt x="7735899" y="102184"/>
                </a:cubicBezTo>
                <a:lnTo>
                  <a:pt x="7805622" y="102184"/>
                </a:lnTo>
                <a:cubicBezTo>
                  <a:pt x="7805470" y="92583"/>
                  <a:pt x="7802042" y="84887"/>
                  <a:pt x="7795335" y="79096"/>
                </a:cubicBezTo>
                <a:cubicBezTo>
                  <a:pt x="7788630" y="73304"/>
                  <a:pt x="7780324" y="70409"/>
                  <a:pt x="7770418" y="70409"/>
                </a:cubicBezTo>
                <a:close/>
                <a:moveTo>
                  <a:pt x="6779818" y="70409"/>
                </a:moveTo>
                <a:cubicBezTo>
                  <a:pt x="6770827" y="70409"/>
                  <a:pt x="6763131" y="73266"/>
                  <a:pt x="6756729" y="78981"/>
                </a:cubicBezTo>
                <a:cubicBezTo>
                  <a:pt x="6750329" y="84696"/>
                  <a:pt x="6746519" y="92431"/>
                  <a:pt x="6745300" y="102184"/>
                </a:cubicBezTo>
                <a:lnTo>
                  <a:pt x="6815023" y="102184"/>
                </a:lnTo>
                <a:cubicBezTo>
                  <a:pt x="6814871" y="92583"/>
                  <a:pt x="6811441" y="84887"/>
                  <a:pt x="6804736" y="79096"/>
                </a:cubicBezTo>
                <a:cubicBezTo>
                  <a:pt x="6798030" y="73304"/>
                  <a:pt x="6789724" y="70409"/>
                  <a:pt x="6779818" y="70409"/>
                </a:cubicBezTo>
                <a:close/>
                <a:moveTo>
                  <a:pt x="5808268" y="70409"/>
                </a:moveTo>
                <a:cubicBezTo>
                  <a:pt x="5799277" y="70409"/>
                  <a:pt x="5791581" y="73266"/>
                  <a:pt x="5785179" y="78981"/>
                </a:cubicBezTo>
                <a:cubicBezTo>
                  <a:pt x="5778779" y="84696"/>
                  <a:pt x="5774969" y="92431"/>
                  <a:pt x="5773750" y="102184"/>
                </a:cubicBezTo>
                <a:lnTo>
                  <a:pt x="5843473" y="102184"/>
                </a:lnTo>
                <a:cubicBezTo>
                  <a:pt x="5843321" y="92583"/>
                  <a:pt x="5839891" y="84887"/>
                  <a:pt x="5833186" y="79096"/>
                </a:cubicBezTo>
                <a:cubicBezTo>
                  <a:pt x="5826480" y="73304"/>
                  <a:pt x="5818174" y="70409"/>
                  <a:pt x="5808268" y="70409"/>
                </a:cubicBezTo>
                <a:close/>
                <a:moveTo>
                  <a:pt x="5665393" y="70409"/>
                </a:moveTo>
                <a:cubicBezTo>
                  <a:pt x="5656402" y="70409"/>
                  <a:pt x="5648706" y="73266"/>
                  <a:pt x="5642304" y="78981"/>
                </a:cubicBezTo>
                <a:cubicBezTo>
                  <a:pt x="5635904" y="84696"/>
                  <a:pt x="5632094" y="92431"/>
                  <a:pt x="5630875" y="102184"/>
                </a:cubicBezTo>
                <a:lnTo>
                  <a:pt x="5700598" y="102184"/>
                </a:lnTo>
                <a:cubicBezTo>
                  <a:pt x="5700446" y="92583"/>
                  <a:pt x="5697016" y="84887"/>
                  <a:pt x="5690311" y="79096"/>
                </a:cubicBezTo>
                <a:cubicBezTo>
                  <a:pt x="5683605" y="73304"/>
                  <a:pt x="5675299" y="70409"/>
                  <a:pt x="5665393" y="70409"/>
                </a:cubicBezTo>
                <a:close/>
                <a:moveTo>
                  <a:pt x="5284394" y="70409"/>
                </a:moveTo>
                <a:cubicBezTo>
                  <a:pt x="5275402" y="70409"/>
                  <a:pt x="5267706" y="73266"/>
                  <a:pt x="5261305" y="78981"/>
                </a:cubicBezTo>
                <a:cubicBezTo>
                  <a:pt x="5254904" y="84696"/>
                  <a:pt x="5251094" y="92431"/>
                  <a:pt x="5249875" y="102184"/>
                </a:cubicBezTo>
                <a:lnTo>
                  <a:pt x="5319598" y="102184"/>
                </a:lnTo>
                <a:cubicBezTo>
                  <a:pt x="5319445" y="92583"/>
                  <a:pt x="5316016" y="84887"/>
                  <a:pt x="5309311" y="79096"/>
                </a:cubicBezTo>
                <a:cubicBezTo>
                  <a:pt x="5302605" y="73304"/>
                  <a:pt x="5294299" y="70409"/>
                  <a:pt x="5284394" y="70409"/>
                </a:cubicBezTo>
                <a:close/>
                <a:moveTo>
                  <a:pt x="4046143" y="70409"/>
                </a:moveTo>
                <a:cubicBezTo>
                  <a:pt x="4037151" y="70409"/>
                  <a:pt x="4029455" y="73266"/>
                  <a:pt x="4023054" y="78981"/>
                </a:cubicBezTo>
                <a:cubicBezTo>
                  <a:pt x="4016653" y="84696"/>
                  <a:pt x="4012844" y="92431"/>
                  <a:pt x="4011624" y="102184"/>
                </a:cubicBezTo>
                <a:lnTo>
                  <a:pt x="4081347" y="102184"/>
                </a:lnTo>
                <a:cubicBezTo>
                  <a:pt x="4081195" y="92583"/>
                  <a:pt x="4077766" y="84887"/>
                  <a:pt x="4071060" y="79096"/>
                </a:cubicBezTo>
                <a:cubicBezTo>
                  <a:pt x="4064355" y="73304"/>
                  <a:pt x="4056049" y="70409"/>
                  <a:pt x="4046143" y="70409"/>
                </a:cubicBezTo>
                <a:close/>
                <a:moveTo>
                  <a:pt x="3331768" y="70409"/>
                </a:moveTo>
                <a:cubicBezTo>
                  <a:pt x="3322776" y="70409"/>
                  <a:pt x="3315080" y="73266"/>
                  <a:pt x="3308679" y="78981"/>
                </a:cubicBezTo>
                <a:cubicBezTo>
                  <a:pt x="3302279" y="84696"/>
                  <a:pt x="3298469" y="92431"/>
                  <a:pt x="3297250" y="102184"/>
                </a:cubicBezTo>
                <a:lnTo>
                  <a:pt x="3366972" y="102184"/>
                </a:lnTo>
                <a:cubicBezTo>
                  <a:pt x="3366820" y="92583"/>
                  <a:pt x="3363391" y="84887"/>
                  <a:pt x="3356686" y="79096"/>
                </a:cubicBezTo>
                <a:cubicBezTo>
                  <a:pt x="3349980" y="73304"/>
                  <a:pt x="3341674" y="70409"/>
                  <a:pt x="3331768" y="70409"/>
                </a:cubicBezTo>
                <a:close/>
                <a:moveTo>
                  <a:pt x="1836343" y="70409"/>
                </a:moveTo>
                <a:cubicBezTo>
                  <a:pt x="1827352" y="70409"/>
                  <a:pt x="1819656" y="73266"/>
                  <a:pt x="1813254" y="78981"/>
                </a:cubicBezTo>
                <a:cubicBezTo>
                  <a:pt x="1806854" y="84696"/>
                  <a:pt x="1803044" y="92431"/>
                  <a:pt x="1801825" y="102184"/>
                </a:cubicBezTo>
                <a:lnTo>
                  <a:pt x="1871548" y="102184"/>
                </a:lnTo>
                <a:cubicBezTo>
                  <a:pt x="1871395" y="92583"/>
                  <a:pt x="1867966" y="84887"/>
                  <a:pt x="1861261" y="79096"/>
                </a:cubicBezTo>
                <a:cubicBezTo>
                  <a:pt x="1854555" y="73304"/>
                  <a:pt x="1846249" y="70409"/>
                  <a:pt x="1836343" y="70409"/>
                </a:cubicBezTo>
                <a:close/>
                <a:moveTo>
                  <a:pt x="1055293" y="70409"/>
                </a:moveTo>
                <a:cubicBezTo>
                  <a:pt x="1046302" y="70409"/>
                  <a:pt x="1038605" y="73266"/>
                  <a:pt x="1032205" y="78981"/>
                </a:cubicBezTo>
                <a:cubicBezTo>
                  <a:pt x="1025804" y="84696"/>
                  <a:pt x="1021994" y="92431"/>
                  <a:pt x="1020775" y="102184"/>
                </a:cubicBezTo>
                <a:lnTo>
                  <a:pt x="1090498" y="102184"/>
                </a:lnTo>
                <a:cubicBezTo>
                  <a:pt x="1090345" y="92583"/>
                  <a:pt x="1086916" y="84887"/>
                  <a:pt x="1080211" y="79096"/>
                </a:cubicBezTo>
                <a:cubicBezTo>
                  <a:pt x="1073505" y="73304"/>
                  <a:pt x="1065199" y="70409"/>
                  <a:pt x="1055293" y="70409"/>
                </a:cubicBezTo>
                <a:close/>
                <a:moveTo>
                  <a:pt x="10165308" y="50521"/>
                </a:moveTo>
                <a:lnTo>
                  <a:pt x="10191368" y="50521"/>
                </a:lnTo>
                <a:lnTo>
                  <a:pt x="10191368" y="176479"/>
                </a:lnTo>
                <a:lnTo>
                  <a:pt x="10165308" y="176479"/>
                </a:lnTo>
                <a:close/>
                <a:moveTo>
                  <a:pt x="9455123" y="50521"/>
                </a:moveTo>
                <a:lnTo>
                  <a:pt x="9481641" y="50521"/>
                </a:lnTo>
                <a:lnTo>
                  <a:pt x="9507930" y="151790"/>
                </a:lnTo>
                <a:lnTo>
                  <a:pt x="9534676" y="50521"/>
                </a:lnTo>
                <a:lnTo>
                  <a:pt x="9561879" y="50521"/>
                </a:lnTo>
                <a:lnTo>
                  <a:pt x="9587482" y="151333"/>
                </a:lnTo>
                <a:lnTo>
                  <a:pt x="9613544" y="50521"/>
                </a:lnTo>
                <a:lnTo>
                  <a:pt x="9639147" y="50521"/>
                </a:lnTo>
                <a:lnTo>
                  <a:pt x="9600056" y="176479"/>
                </a:lnTo>
                <a:lnTo>
                  <a:pt x="9572624" y="176479"/>
                </a:lnTo>
                <a:lnTo>
                  <a:pt x="9547249" y="83439"/>
                </a:lnTo>
                <a:lnTo>
                  <a:pt x="9521875" y="176479"/>
                </a:lnTo>
                <a:lnTo>
                  <a:pt x="9494443" y="176479"/>
                </a:lnTo>
                <a:close/>
                <a:moveTo>
                  <a:pt x="7163790" y="50521"/>
                </a:moveTo>
                <a:lnTo>
                  <a:pt x="7189622" y="50521"/>
                </a:lnTo>
                <a:lnTo>
                  <a:pt x="7189622" y="120701"/>
                </a:lnTo>
                <a:cubicBezTo>
                  <a:pt x="7189622" y="131978"/>
                  <a:pt x="7192441" y="140627"/>
                  <a:pt x="7198080" y="146647"/>
                </a:cubicBezTo>
                <a:cubicBezTo>
                  <a:pt x="7203719" y="152667"/>
                  <a:pt x="7211415" y="155677"/>
                  <a:pt x="7221168" y="155677"/>
                </a:cubicBezTo>
                <a:cubicBezTo>
                  <a:pt x="7230922" y="155677"/>
                  <a:pt x="7238656" y="152667"/>
                  <a:pt x="7244372" y="146647"/>
                </a:cubicBezTo>
                <a:cubicBezTo>
                  <a:pt x="7250086" y="140627"/>
                  <a:pt x="7252944" y="131978"/>
                  <a:pt x="7252944" y="120701"/>
                </a:cubicBezTo>
                <a:lnTo>
                  <a:pt x="7252944" y="50521"/>
                </a:lnTo>
                <a:lnTo>
                  <a:pt x="7279004" y="50521"/>
                </a:lnTo>
                <a:lnTo>
                  <a:pt x="7279004" y="176479"/>
                </a:lnTo>
                <a:lnTo>
                  <a:pt x="7252944" y="176479"/>
                </a:lnTo>
                <a:lnTo>
                  <a:pt x="7252944" y="161620"/>
                </a:lnTo>
                <a:cubicBezTo>
                  <a:pt x="7248829" y="166802"/>
                  <a:pt x="7243457" y="170879"/>
                  <a:pt x="7236827" y="173850"/>
                </a:cubicBezTo>
                <a:cubicBezTo>
                  <a:pt x="7230198" y="176822"/>
                  <a:pt x="7223150" y="178308"/>
                  <a:pt x="7215682" y="178308"/>
                </a:cubicBezTo>
                <a:cubicBezTo>
                  <a:pt x="7205776" y="178308"/>
                  <a:pt x="7196899" y="176251"/>
                  <a:pt x="7189050" y="172136"/>
                </a:cubicBezTo>
                <a:cubicBezTo>
                  <a:pt x="7181202" y="168021"/>
                  <a:pt x="7175029" y="161925"/>
                  <a:pt x="7170534" y="153848"/>
                </a:cubicBezTo>
                <a:cubicBezTo>
                  <a:pt x="7166038" y="145771"/>
                  <a:pt x="7163790" y="136017"/>
                  <a:pt x="7163790" y="124587"/>
                </a:cubicBezTo>
                <a:close/>
                <a:moveTo>
                  <a:pt x="7107783" y="50521"/>
                </a:moveTo>
                <a:lnTo>
                  <a:pt x="7133844" y="50521"/>
                </a:lnTo>
                <a:lnTo>
                  <a:pt x="7133844" y="176479"/>
                </a:lnTo>
                <a:lnTo>
                  <a:pt x="7107783" y="176479"/>
                </a:lnTo>
                <a:close/>
                <a:moveTo>
                  <a:pt x="2069058" y="50521"/>
                </a:moveTo>
                <a:lnTo>
                  <a:pt x="2095119" y="50521"/>
                </a:lnTo>
                <a:lnTo>
                  <a:pt x="2095119" y="176479"/>
                </a:lnTo>
                <a:lnTo>
                  <a:pt x="2069058" y="176479"/>
                </a:lnTo>
                <a:close/>
                <a:moveTo>
                  <a:pt x="1635099" y="50521"/>
                </a:moveTo>
                <a:lnTo>
                  <a:pt x="1662988" y="50521"/>
                </a:lnTo>
                <a:lnTo>
                  <a:pt x="1698650" y="153162"/>
                </a:lnTo>
                <a:lnTo>
                  <a:pt x="1734311" y="50521"/>
                </a:lnTo>
                <a:lnTo>
                  <a:pt x="1761972" y="50521"/>
                </a:lnTo>
                <a:lnTo>
                  <a:pt x="1713966" y="176479"/>
                </a:lnTo>
                <a:lnTo>
                  <a:pt x="1682876" y="176479"/>
                </a:lnTo>
                <a:close/>
                <a:moveTo>
                  <a:pt x="473049" y="50521"/>
                </a:moveTo>
                <a:lnTo>
                  <a:pt x="499567" y="50521"/>
                </a:lnTo>
                <a:lnTo>
                  <a:pt x="525856" y="151790"/>
                </a:lnTo>
                <a:lnTo>
                  <a:pt x="552602" y="50521"/>
                </a:lnTo>
                <a:lnTo>
                  <a:pt x="579805" y="50521"/>
                </a:lnTo>
                <a:lnTo>
                  <a:pt x="605409" y="151333"/>
                </a:lnTo>
                <a:lnTo>
                  <a:pt x="631469" y="50521"/>
                </a:lnTo>
                <a:lnTo>
                  <a:pt x="657072" y="50521"/>
                </a:lnTo>
                <a:lnTo>
                  <a:pt x="617981" y="176479"/>
                </a:lnTo>
                <a:lnTo>
                  <a:pt x="590549" y="176479"/>
                </a:lnTo>
                <a:lnTo>
                  <a:pt x="565175" y="83439"/>
                </a:lnTo>
                <a:lnTo>
                  <a:pt x="539800" y="176479"/>
                </a:lnTo>
                <a:lnTo>
                  <a:pt x="512368" y="176479"/>
                </a:lnTo>
                <a:close/>
                <a:moveTo>
                  <a:pt x="10286008" y="48463"/>
                </a:moveTo>
                <a:cubicBezTo>
                  <a:pt x="10295914" y="48463"/>
                  <a:pt x="10304791" y="50521"/>
                  <a:pt x="10312641" y="54635"/>
                </a:cubicBezTo>
                <a:cubicBezTo>
                  <a:pt x="10320489" y="58750"/>
                  <a:pt x="10326622" y="64846"/>
                  <a:pt x="10331043" y="72923"/>
                </a:cubicBezTo>
                <a:cubicBezTo>
                  <a:pt x="10335461" y="81001"/>
                  <a:pt x="10337672" y="90754"/>
                  <a:pt x="10337672" y="102184"/>
                </a:cubicBezTo>
                <a:lnTo>
                  <a:pt x="10337672" y="176479"/>
                </a:lnTo>
                <a:lnTo>
                  <a:pt x="10311841" y="176479"/>
                </a:lnTo>
                <a:lnTo>
                  <a:pt x="10311841" y="106070"/>
                </a:lnTo>
                <a:cubicBezTo>
                  <a:pt x="10311841" y="94793"/>
                  <a:pt x="10309020" y="86144"/>
                  <a:pt x="10303382" y="80124"/>
                </a:cubicBezTo>
                <a:cubicBezTo>
                  <a:pt x="10297743" y="74105"/>
                  <a:pt x="10290047" y="71095"/>
                  <a:pt x="10280294" y="71095"/>
                </a:cubicBezTo>
                <a:cubicBezTo>
                  <a:pt x="10270540" y="71095"/>
                  <a:pt x="10262805" y="74105"/>
                  <a:pt x="10257090" y="80124"/>
                </a:cubicBezTo>
                <a:cubicBezTo>
                  <a:pt x="10251376" y="86144"/>
                  <a:pt x="10248518" y="94793"/>
                  <a:pt x="10248518" y="106070"/>
                </a:cubicBezTo>
                <a:lnTo>
                  <a:pt x="10248518" y="176479"/>
                </a:lnTo>
                <a:lnTo>
                  <a:pt x="10222458" y="176479"/>
                </a:lnTo>
                <a:lnTo>
                  <a:pt x="10222458" y="50521"/>
                </a:lnTo>
                <a:lnTo>
                  <a:pt x="10248518" y="50521"/>
                </a:lnTo>
                <a:lnTo>
                  <a:pt x="10248518" y="64922"/>
                </a:lnTo>
                <a:cubicBezTo>
                  <a:pt x="10252785" y="59741"/>
                  <a:pt x="10258233" y="55702"/>
                  <a:pt x="10264863" y="52807"/>
                </a:cubicBezTo>
                <a:cubicBezTo>
                  <a:pt x="10271492" y="49911"/>
                  <a:pt x="10278540" y="48463"/>
                  <a:pt x="10286008" y="48463"/>
                </a:cubicBezTo>
                <a:close/>
                <a:moveTo>
                  <a:pt x="10078211" y="48463"/>
                </a:moveTo>
                <a:cubicBezTo>
                  <a:pt x="10090249" y="48463"/>
                  <a:pt x="10101146" y="51130"/>
                  <a:pt x="10110901" y="56464"/>
                </a:cubicBezTo>
                <a:cubicBezTo>
                  <a:pt x="10120653" y="61798"/>
                  <a:pt x="10128351" y="69418"/>
                  <a:pt x="10133990" y="79324"/>
                </a:cubicBezTo>
                <a:cubicBezTo>
                  <a:pt x="10139628" y="89230"/>
                  <a:pt x="10142447" y="100584"/>
                  <a:pt x="10142447" y="113386"/>
                </a:cubicBezTo>
                <a:cubicBezTo>
                  <a:pt x="10142447" y="126187"/>
                  <a:pt x="10139551" y="137541"/>
                  <a:pt x="10133761" y="147447"/>
                </a:cubicBezTo>
                <a:cubicBezTo>
                  <a:pt x="10127969" y="157353"/>
                  <a:pt x="10120083" y="165011"/>
                  <a:pt x="10110101" y="170421"/>
                </a:cubicBezTo>
                <a:cubicBezTo>
                  <a:pt x="10100119" y="175832"/>
                  <a:pt x="10089106" y="178537"/>
                  <a:pt x="10077068" y="178537"/>
                </a:cubicBezTo>
                <a:cubicBezTo>
                  <a:pt x="10065181" y="178537"/>
                  <a:pt x="10054437" y="175832"/>
                  <a:pt x="10044835" y="170421"/>
                </a:cubicBezTo>
                <a:cubicBezTo>
                  <a:pt x="10035234" y="165011"/>
                  <a:pt x="10027690" y="157391"/>
                  <a:pt x="10022204" y="147561"/>
                </a:cubicBezTo>
                <a:cubicBezTo>
                  <a:pt x="10016718" y="137732"/>
                  <a:pt x="10013974" y="126340"/>
                  <a:pt x="10013974" y="113386"/>
                </a:cubicBezTo>
                <a:cubicBezTo>
                  <a:pt x="10013974" y="100584"/>
                  <a:pt x="10016793" y="89230"/>
                  <a:pt x="10022433" y="79324"/>
                </a:cubicBezTo>
                <a:cubicBezTo>
                  <a:pt x="10028071" y="69418"/>
                  <a:pt x="10035767" y="61798"/>
                  <a:pt x="10045521" y="56464"/>
                </a:cubicBezTo>
                <a:cubicBezTo>
                  <a:pt x="10055274" y="51130"/>
                  <a:pt x="10066171" y="48463"/>
                  <a:pt x="10078211" y="48463"/>
                </a:cubicBezTo>
                <a:close/>
                <a:moveTo>
                  <a:pt x="9867136" y="48463"/>
                </a:moveTo>
                <a:lnTo>
                  <a:pt x="9867136" y="75438"/>
                </a:lnTo>
                <a:lnTo>
                  <a:pt x="9860506" y="75438"/>
                </a:lnTo>
                <a:cubicBezTo>
                  <a:pt x="9850297" y="75438"/>
                  <a:pt x="9842562" y="78029"/>
                  <a:pt x="9837304" y="83210"/>
                </a:cubicBezTo>
                <a:cubicBezTo>
                  <a:pt x="9832047" y="88392"/>
                  <a:pt x="9829418" y="97384"/>
                  <a:pt x="9829418" y="110185"/>
                </a:cubicBezTo>
                <a:lnTo>
                  <a:pt x="9829418" y="176479"/>
                </a:lnTo>
                <a:lnTo>
                  <a:pt x="9803356" y="176479"/>
                </a:lnTo>
                <a:lnTo>
                  <a:pt x="9803356" y="50521"/>
                </a:lnTo>
                <a:lnTo>
                  <a:pt x="9829418" y="50521"/>
                </a:lnTo>
                <a:lnTo>
                  <a:pt x="9829418" y="68809"/>
                </a:lnTo>
                <a:cubicBezTo>
                  <a:pt x="9833228" y="62408"/>
                  <a:pt x="9838295" y="57417"/>
                  <a:pt x="9844619" y="53835"/>
                </a:cubicBezTo>
                <a:cubicBezTo>
                  <a:pt x="9850944" y="50254"/>
                  <a:pt x="9858450" y="48463"/>
                  <a:pt x="9867136" y="48463"/>
                </a:cubicBezTo>
                <a:close/>
                <a:moveTo>
                  <a:pt x="9714661" y="48463"/>
                </a:moveTo>
                <a:cubicBezTo>
                  <a:pt x="9726547" y="48463"/>
                  <a:pt x="9737140" y="51054"/>
                  <a:pt x="9746436" y="56236"/>
                </a:cubicBezTo>
                <a:cubicBezTo>
                  <a:pt x="9755733" y="61417"/>
                  <a:pt x="9762972" y="68694"/>
                  <a:pt x="9768153" y="78067"/>
                </a:cubicBezTo>
                <a:cubicBezTo>
                  <a:pt x="9773334" y="87440"/>
                  <a:pt x="9775924" y="98222"/>
                  <a:pt x="9775924" y="110414"/>
                </a:cubicBezTo>
                <a:cubicBezTo>
                  <a:pt x="9775924" y="115138"/>
                  <a:pt x="9775620" y="119405"/>
                  <a:pt x="9775011" y="123215"/>
                </a:cubicBezTo>
                <a:lnTo>
                  <a:pt x="9678770" y="123215"/>
                </a:lnTo>
                <a:cubicBezTo>
                  <a:pt x="9679533" y="133274"/>
                  <a:pt x="9683266" y="141351"/>
                  <a:pt x="9689972" y="147447"/>
                </a:cubicBezTo>
                <a:cubicBezTo>
                  <a:pt x="9696678" y="153543"/>
                  <a:pt x="9704908" y="156591"/>
                  <a:pt x="9714661" y="156591"/>
                </a:cubicBezTo>
                <a:cubicBezTo>
                  <a:pt x="9728682" y="156591"/>
                  <a:pt x="9738587" y="150724"/>
                  <a:pt x="9744379" y="138989"/>
                </a:cubicBezTo>
                <a:lnTo>
                  <a:pt x="9772496" y="138989"/>
                </a:lnTo>
                <a:cubicBezTo>
                  <a:pt x="9768687" y="150571"/>
                  <a:pt x="9761790" y="160058"/>
                  <a:pt x="9751807" y="167450"/>
                </a:cubicBezTo>
                <a:cubicBezTo>
                  <a:pt x="9741827" y="174841"/>
                  <a:pt x="9729444" y="178537"/>
                  <a:pt x="9714661" y="178537"/>
                </a:cubicBezTo>
                <a:cubicBezTo>
                  <a:pt x="9702622" y="178537"/>
                  <a:pt x="9691839" y="175832"/>
                  <a:pt x="9682314" y="170421"/>
                </a:cubicBezTo>
                <a:cubicBezTo>
                  <a:pt x="9672789" y="165011"/>
                  <a:pt x="9665321" y="157391"/>
                  <a:pt x="9659911" y="147561"/>
                </a:cubicBezTo>
                <a:cubicBezTo>
                  <a:pt x="9654502" y="137732"/>
                  <a:pt x="9651795" y="126340"/>
                  <a:pt x="9651795" y="113386"/>
                </a:cubicBezTo>
                <a:cubicBezTo>
                  <a:pt x="9651795" y="100432"/>
                  <a:pt x="9654424" y="89040"/>
                  <a:pt x="9659682" y="79210"/>
                </a:cubicBezTo>
                <a:cubicBezTo>
                  <a:pt x="9664939" y="69380"/>
                  <a:pt x="9672332" y="61798"/>
                  <a:pt x="9681856" y="56464"/>
                </a:cubicBezTo>
                <a:cubicBezTo>
                  <a:pt x="9691382" y="51130"/>
                  <a:pt x="9702316" y="48463"/>
                  <a:pt x="9714661" y="48463"/>
                </a:cubicBezTo>
                <a:close/>
                <a:moveTo>
                  <a:pt x="9382886" y="48463"/>
                </a:moveTo>
                <a:cubicBezTo>
                  <a:pt x="9394926" y="48463"/>
                  <a:pt x="9405821" y="51130"/>
                  <a:pt x="9415576" y="56464"/>
                </a:cubicBezTo>
                <a:cubicBezTo>
                  <a:pt x="9425330" y="61798"/>
                  <a:pt x="9433026" y="69418"/>
                  <a:pt x="9438665" y="79324"/>
                </a:cubicBezTo>
                <a:cubicBezTo>
                  <a:pt x="9444303" y="89230"/>
                  <a:pt x="9447122" y="100584"/>
                  <a:pt x="9447122" y="113386"/>
                </a:cubicBezTo>
                <a:cubicBezTo>
                  <a:pt x="9447122" y="126187"/>
                  <a:pt x="9444226" y="137541"/>
                  <a:pt x="9438436" y="147447"/>
                </a:cubicBezTo>
                <a:cubicBezTo>
                  <a:pt x="9432644" y="157353"/>
                  <a:pt x="9424758" y="165011"/>
                  <a:pt x="9414776" y="170421"/>
                </a:cubicBezTo>
                <a:cubicBezTo>
                  <a:pt x="9404794" y="175832"/>
                  <a:pt x="9393783" y="178537"/>
                  <a:pt x="9381743" y="178537"/>
                </a:cubicBezTo>
                <a:cubicBezTo>
                  <a:pt x="9369856" y="178537"/>
                  <a:pt x="9359112" y="175832"/>
                  <a:pt x="9349510" y="170421"/>
                </a:cubicBezTo>
                <a:cubicBezTo>
                  <a:pt x="9339909" y="165011"/>
                  <a:pt x="9332365" y="157391"/>
                  <a:pt x="9326879" y="147561"/>
                </a:cubicBezTo>
                <a:cubicBezTo>
                  <a:pt x="9321393" y="137732"/>
                  <a:pt x="9318649" y="126340"/>
                  <a:pt x="9318649" y="113386"/>
                </a:cubicBezTo>
                <a:cubicBezTo>
                  <a:pt x="9318649" y="100584"/>
                  <a:pt x="9321468" y="89230"/>
                  <a:pt x="9327108" y="79324"/>
                </a:cubicBezTo>
                <a:cubicBezTo>
                  <a:pt x="9332747" y="69418"/>
                  <a:pt x="9340442" y="61798"/>
                  <a:pt x="9350196" y="56464"/>
                </a:cubicBezTo>
                <a:cubicBezTo>
                  <a:pt x="9359950" y="51130"/>
                  <a:pt x="9370846" y="48463"/>
                  <a:pt x="9382886" y="48463"/>
                </a:cubicBezTo>
                <a:close/>
                <a:moveTo>
                  <a:pt x="8954261" y="48463"/>
                </a:moveTo>
                <a:cubicBezTo>
                  <a:pt x="8966301" y="48463"/>
                  <a:pt x="8977197" y="51130"/>
                  <a:pt x="8986951" y="56464"/>
                </a:cubicBezTo>
                <a:cubicBezTo>
                  <a:pt x="8996705" y="61798"/>
                  <a:pt x="9004401" y="69418"/>
                  <a:pt x="9010040" y="79324"/>
                </a:cubicBezTo>
                <a:cubicBezTo>
                  <a:pt x="9015678" y="89230"/>
                  <a:pt x="9018498" y="100584"/>
                  <a:pt x="9018498" y="113386"/>
                </a:cubicBezTo>
                <a:cubicBezTo>
                  <a:pt x="9018498" y="126187"/>
                  <a:pt x="9015602" y="137541"/>
                  <a:pt x="9009811" y="147447"/>
                </a:cubicBezTo>
                <a:cubicBezTo>
                  <a:pt x="9004020" y="157353"/>
                  <a:pt x="8996133" y="165011"/>
                  <a:pt x="8986151" y="170421"/>
                </a:cubicBezTo>
                <a:cubicBezTo>
                  <a:pt x="8976169" y="175832"/>
                  <a:pt x="8965158" y="178537"/>
                  <a:pt x="8953118" y="178537"/>
                </a:cubicBezTo>
                <a:cubicBezTo>
                  <a:pt x="8941231" y="178537"/>
                  <a:pt x="8930487" y="175832"/>
                  <a:pt x="8920885" y="170421"/>
                </a:cubicBezTo>
                <a:cubicBezTo>
                  <a:pt x="8911284" y="165011"/>
                  <a:pt x="8903740" y="157391"/>
                  <a:pt x="8898254" y="147561"/>
                </a:cubicBezTo>
                <a:cubicBezTo>
                  <a:pt x="8892768" y="137732"/>
                  <a:pt x="8890024" y="126340"/>
                  <a:pt x="8890024" y="113386"/>
                </a:cubicBezTo>
                <a:cubicBezTo>
                  <a:pt x="8890024" y="100584"/>
                  <a:pt x="8892843" y="89230"/>
                  <a:pt x="8898483" y="79324"/>
                </a:cubicBezTo>
                <a:cubicBezTo>
                  <a:pt x="8904122" y="69418"/>
                  <a:pt x="8911817" y="61798"/>
                  <a:pt x="8921571" y="56464"/>
                </a:cubicBezTo>
                <a:cubicBezTo>
                  <a:pt x="8931325" y="51130"/>
                  <a:pt x="8942221" y="48463"/>
                  <a:pt x="8954261" y="48463"/>
                </a:cubicBezTo>
                <a:close/>
                <a:moveTo>
                  <a:pt x="8732595" y="48463"/>
                </a:moveTo>
                <a:cubicBezTo>
                  <a:pt x="8746921" y="48463"/>
                  <a:pt x="8758465" y="52083"/>
                  <a:pt x="8767228" y="59322"/>
                </a:cubicBezTo>
                <a:cubicBezTo>
                  <a:pt x="8775991" y="66561"/>
                  <a:pt x="8780678" y="76429"/>
                  <a:pt x="8781287" y="88925"/>
                </a:cubicBezTo>
                <a:lnTo>
                  <a:pt x="8755226" y="88925"/>
                </a:lnTo>
                <a:cubicBezTo>
                  <a:pt x="8754769" y="83287"/>
                  <a:pt x="8752483" y="78791"/>
                  <a:pt x="8748369" y="75438"/>
                </a:cubicBezTo>
                <a:cubicBezTo>
                  <a:pt x="8744254" y="72085"/>
                  <a:pt x="8738691" y="70409"/>
                  <a:pt x="8731681" y="70409"/>
                </a:cubicBezTo>
                <a:cubicBezTo>
                  <a:pt x="8724823" y="70409"/>
                  <a:pt x="8719565" y="71704"/>
                  <a:pt x="8715907" y="74295"/>
                </a:cubicBezTo>
                <a:cubicBezTo>
                  <a:pt x="8712250" y="76886"/>
                  <a:pt x="8710421" y="80315"/>
                  <a:pt x="8710421" y="84582"/>
                </a:cubicBezTo>
                <a:cubicBezTo>
                  <a:pt x="8710421" y="87935"/>
                  <a:pt x="8711641" y="90754"/>
                  <a:pt x="8714078" y="93040"/>
                </a:cubicBezTo>
                <a:cubicBezTo>
                  <a:pt x="8716517" y="95326"/>
                  <a:pt x="8719489" y="97117"/>
                  <a:pt x="8722994" y="98412"/>
                </a:cubicBezTo>
                <a:cubicBezTo>
                  <a:pt x="8726500" y="99708"/>
                  <a:pt x="8731681" y="101346"/>
                  <a:pt x="8738539" y="103327"/>
                </a:cubicBezTo>
                <a:cubicBezTo>
                  <a:pt x="8747683" y="105766"/>
                  <a:pt x="8755189" y="108242"/>
                  <a:pt x="8761056" y="110757"/>
                </a:cubicBezTo>
                <a:cubicBezTo>
                  <a:pt x="8766923" y="113271"/>
                  <a:pt x="8771991" y="116967"/>
                  <a:pt x="8776258" y="121844"/>
                </a:cubicBezTo>
                <a:cubicBezTo>
                  <a:pt x="8780525" y="126721"/>
                  <a:pt x="8782735" y="133198"/>
                  <a:pt x="8782887" y="141275"/>
                </a:cubicBezTo>
                <a:cubicBezTo>
                  <a:pt x="8782887" y="148438"/>
                  <a:pt x="8780907" y="154838"/>
                  <a:pt x="8776944" y="160477"/>
                </a:cubicBezTo>
                <a:cubicBezTo>
                  <a:pt x="8772982" y="166116"/>
                  <a:pt x="8767381" y="170536"/>
                  <a:pt x="8760141" y="173736"/>
                </a:cubicBezTo>
                <a:cubicBezTo>
                  <a:pt x="8752903" y="176936"/>
                  <a:pt x="8744407" y="178537"/>
                  <a:pt x="8734653" y="178537"/>
                </a:cubicBezTo>
                <a:cubicBezTo>
                  <a:pt x="8724747" y="178537"/>
                  <a:pt x="8715870" y="176746"/>
                  <a:pt x="8708020" y="173165"/>
                </a:cubicBezTo>
                <a:cubicBezTo>
                  <a:pt x="8700172" y="169583"/>
                  <a:pt x="8693961" y="164706"/>
                  <a:pt x="8689390" y="158534"/>
                </a:cubicBezTo>
                <a:cubicBezTo>
                  <a:pt x="8684818" y="152362"/>
                  <a:pt x="8682380" y="145466"/>
                  <a:pt x="8682074" y="137846"/>
                </a:cubicBezTo>
                <a:lnTo>
                  <a:pt x="8709049" y="137846"/>
                </a:lnTo>
                <a:cubicBezTo>
                  <a:pt x="8709506" y="143180"/>
                  <a:pt x="8712060" y="147638"/>
                  <a:pt x="8716707" y="151219"/>
                </a:cubicBezTo>
                <a:cubicBezTo>
                  <a:pt x="8721356" y="154800"/>
                  <a:pt x="8727186" y="156591"/>
                  <a:pt x="8734195" y="156591"/>
                </a:cubicBezTo>
                <a:cubicBezTo>
                  <a:pt x="8741510" y="156591"/>
                  <a:pt x="8747188" y="155181"/>
                  <a:pt x="8751226" y="152362"/>
                </a:cubicBezTo>
                <a:cubicBezTo>
                  <a:pt x="8755265" y="149543"/>
                  <a:pt x="8757284" y="145923"/>
                  <a:pt x="8757284" y="141503"/>
                </a:cubicBezTo>
                <a:cubicBezTo>
                  <a:pt x="8757284" y="136779"/>
                  <a:pt x="8755036" y="133274"/>
                  <a:pt x="8750540" y="130988"/>
                </a:cubicBezTo>
                <a:cubicBezTo>
                  <a:pt x="8746045" y="128702"/>
                  <a:pt x="8738920" y="126187"/>
                  <a:pt x="8729166" y="123444"/>
                </a:cubicBezTo>
                <a:cubicBezTo>
                  <a:pt x="8719717" y="120853"/>
                  <a:pt x="8712021" y="118339"/>
                  <a:pt x="8706078" y="115900"/>
                </a:cubicBezTo>
                <a:cubicBezTo>
                  <a:pt x="8700134" y="113462"/>
                  <a:pt x="8694990" y="109728"/>
                  <a:pt x="8690647" y="104699"/>
                </a:cubicBezTo>
                <a:cubicBezTo>
                  <a:pt x="8686304" y="99670"/>
                  <a:pt x="8684132" y="93040"/>
                  <a:pt x="8684132" y="84811"/>
                </a:cubicBezTo>
                <a:cubicBezTo>
                  <a:pt x="8684132" y="78105"/>
                  <a:pt x="8686114" y="71971"/>
                  <a:pt x="8690076" y="66408"/>
                </a:cubicBezTo>
                <a:cubicBezTo>
                  <a:pt x="8694039" y="60846"/>
                  <a:pt x="8699715" y="56464"/>
                  <a:pt x="8707106" y="53264"/>
                </a:cubicBezTo>
                <a:cubicBezTo>
                  <a:pt x="8714498" y="50063"/>
                  <a:pt x="8722994" y="48463"/>
                  <a:pt x="8732595" y="48463"/>
                </a:cubicBezTo>
                <a:close/>
                <a:moveTo>
                  <a:pt x="8600236" y="48463"/>
                </a:moveTo>
                <a:cubicBezTo>
                  <a:pt x="8612123" y="48463"/>
                  <a:pt x="8622715" y="51054"/>
                  <a:pt x="8632011" y="56236"/>
                </a:cubicBezTo>
                <a:cubicBezTo>
                  <a:pt x="8641308" y="61417"/>
                  <a:pt x="8648547" y="68694"/>
                  <a:pt x="8653728" y="78067"/>
                </a:cubicBezTo>
                <a:cubicBezTo>
                  <a:pt x="8658910" y="87440"/>
                  <a:pt x="8661501" y="98222"/>
                  <a:pt x="8661501" y="110414"/>
                </a:cubicBezTo>
                <a:cubicBezTo>
                  <a:pt x="8661501" y="115138"/>
                  <a:pt x="8661196" y="119405"/>
                  <a:pt x="8660586" y="123215"/>
                </a:cubicBezTo>
                <a:lnTo>
                  <a:pt x="8564345" y="123215"/>
                </a:lnTo>
                <a:cubicBezTo>
                  <a:pt x="8565108" y="133274"/>
                  <a:pt x="8568842" y="141351"/>
                  <a:pt x="8575547" y="147447"/>
                </a:cubicBezTo>
                <a:cubicBezTo>
                  <a:pt x="8582253" y="153543"/>
                  <a:pt x="8590483" y="156591"/>
                  <a:pt x="8600236" y="156591"/>
                </a:cubicBezTo>
                <a:cubicBezTo>
                  <a:pt x="8614257" y="156591"/>
                  <a:pt x="8624163" y="150724"/>
                  <a:pt x="8629954" y="138989"/>
                </a:cubicBezTo>
                <a:lnTo>
                  <a:pt x="8658072" y="138989"/>
                </a:lnTo>
                <a:cubicBezTo>
                  <a:pt x="8654262" y="150571"/>
                  <a:pt x="8647365" y="160058"/>
                  <a:pt x="8637383" y="167450"/>
                </a:cubicBezTo>
                <a:cubicBezTo>
                  <a:pt x="8627402" y="174841"/>
                  <a:pt x="8615019" y="178537"/>
                  <a:pt x="8600236" y="178537"/>
                </a:cubicBezTo>
                <a:cubicBezTo>
                  <a:pt x="8588197" y="178537"/>
                  <a:pt x="8577414" y="175832"/>
                  <a:pt x="8567889" y="170421"/>
                </a:cubicBezTo>
                <a:cubicBezTo>
                  <a:pt x="8558364" y="165011"/>
                  <a:pt x="8550896" y="157391"/>
                  <a:pt x="8545486" y="147561"/>
                </a:cubicBezTo>
                <a:cubicBezTo>
                  <a:pt x="8540077" y="137732"/>
                  <a:pt x="8537370" y="126340"/>
                  <a:pt x="8537370" y="113386"/>
                </a:cubicBezTo>
                <a:cubicBezTo>
                  <a:pt x="8537370" y="100432"/>
                  <a:pt x="8539999" y="89040"/>
                  <a:pt x="8545257" y="79210"/>
                </a:cubicBezTo>
                <a:cubicBezTo>
                  <a:pt x="8550515" y="69380"/>
                  <a:pt x="8557907" y="61798"/>
                  <a:pt x="8567431" y="56464"/>
                </a:cubicBezTo>
                <a:cubicBezTo>
                  <a:pt x="8576957" y="51130"/>
                  <a:pt x="8587891" y="48463"/>
                  <a:pt x="8600236" y="48463"/>
                </a:cubicBezTo>
                <a:close/>
                <a:moveTo>
                  <a:pt x="8358682" y="48463"/>
                </a:moveTo>
                <a:cubicBezTo>
                  <a:pt x="8368588" y="48463"/>
                  <a:pt x="8377237" y="50406"/>
                  <a:pt x="8384629" y="54293"/>
                </a:cubicBezTo>
                <a:cubicBezTo>
                  <a:pt x="8392019" y="58179"/>
                  <a:pt x="8397925" y="63017"/>
                  <a:pt x="8402345" y="68809"/>
                </a:cubicBezTo>
                <a:lnTo>
                  <a:pt x="8402345" y="50521"/>
                </a:lnTo>
                <a:lnTo>
                  <a:pt x="8428634" y="50521"/>
                </a:lnTo>
                <a:lnTo>
                  <a:pt x="8428634" y="176479"/>
                </a:lnTo>
                <a:lnTo>
                  <a:pt x="8402345" y="176479"/>
                </a:lnTo>
                <a:lnTo>
                  <a:pt x="8402345" y="157734"/>
                </a:lnTo>
                <a:cubicBezTo>
                  <a:pt x="8397925" y="163678"/>
                  <a:pt x="8391905" y="168631"/>
                  <a:pt x="8384286" y="172593"/>
                </a:cubicBezTo>
                <a:cubicBezTo>
                  <a:pt x="8376665" y="176555"/>
                  <a:pt x="8367978" y="178537"/>
                  <a:pt x="8358225" y="178537"/>
                </a:cubicBezTo>
                <a:cubicBezTo>
                  <a:pt x="8347404" y="178537"/>
                  <a:pt x="8337498" y="175755"/>
                  <a:pt x="8328507" y="170193"/>
                </a:cubicBezTo>
                <a:cubicBezTo>
                  <a:pt x="8319515" y="164630"/>
                  <a:pt x="8312391" y="156858"/>
                  <a:pt x="8307133" y="146876"/>
                </a:cubicBezTo>
                <a:cubicBezTo>
                  <a:pt x="8301875" y="136893"/>
                  <a:pt x="8299247" y="125578"/>
                  <a:pt x="8299247" y="112928"/>
                </a:cubicBezTo>
                <a:cubicBezTo>
                  <a:pt x="8299247" y="100279"/>
                  <a:pt x="8301875" y="89078"/>
                  <a:pt x="8307133" y="79324"/>
                </a:cubicBezTo>
                <a:cubicBezTo>
                  <a:pt x="8312391" y="69571"/>
                  <a:pt x="8319553" y="61989"/>
                  <a:pt x="8328622" y="56579"/>
                </a:cubicBezTo>
                <a:cubicBezTo>
                  <a:pt x="8337688" y="51168"/>
                  <a:pt x="8347709" y="48463"/>
                  <a:pt x="8358682" y="48463"/>
                </a:cubicBezTo>
                <a:close/>
                <a:moveTo>
                  <a:pt x="8168334" y="48463"/>
                </a:moveTo>
                <a:cubicBezTo>
                  <a:pt x="8179307" y="48463"/>
                  <a:pt x="8189327" y="51168"/>
                  <a:pt x="8198395" y="56579"/>
                </a:cubicBezTo>
                <a:cubicBezTo>
                  <a:pt x="8207463" y="61989"/>
                  <a:pt x="8214587" y="69571"/>
                  <a:pt x="8219769" y="79324"/>
                </a:cubicBezTo>
                <a:cubicBezTo>
                  <a:pt x="8224951" y="89078"/>
                  <a:pt x="8227542" y="100279"/>
                  <a:pt x="8227542" y="112928"/>
                </a:cubicBezTo>
                <a:cubicBezTo>
                  <a:pt x="8227542" y="125578"/>
                  <a:pt x="8224951" y="136893"/>
                  <a:pt x="8219769" y="146876"/>
                </a:cubicBezTo>
                <a:cubicBezTo>
                  <a:pt x="8214587" y="156858"/>
                  <a:pt x="8207463" y="164630"/>
                  <a:pt x="8198395" y="170193"/>
                </a:cubicBezTo>
                <a:cubicBezTo>
                  <a:pt x="8189327" y="175755"/>
                  <a:pt x="8179307" y="178537"/>
                  <a:pt x="8168334" y="178537"/>
                </a:cubicBezTo>
                <a:cubicBezTo>
                  <a:pt x="8158733" y="178537"/>
                  <a:pt x="8150199" y="176594"/>
                  <a:pt x="8142731" y="172707"/>
                </a:cubicBezTo>
                <a:cubicBezTo>
                  <a:pt x="8135264" y="168821"/>
                  <a:pt x="8129168" y="163982"/>
                  <a:pt x="8124443" y="158191"/>
                </a:cubicBezTo>
                <a:lnTo>
                  <a:pt x="8124443" y="236372"/>
                </a:lnTo>
                <a:lnTo>
                  <a:pt x="8098383" y="236372"/>
                </a:lnTo>
                <a:lnTo>
                  <a:pt x="8098383" y="50521"/>
                </a:lnTo>
                <a:lnTo>
                  <a:pt x="8124443" y="50521"/>
                </a:lnTo>
                <a:lnTo>
                  <a:pt x="8124443" y="69037"/>
                </a:lnTo>
                <a:cubicBezTo>
                  <a:pt x="8128862" y="63246"/>
                  <a:pt x="8134883" y="58369"/>
                  <a:pt x="8142503" y="54407"/>
                </a:cubicBezTo>
                <a:cubicBezTo>
                  <a:pt x="8150123" y="50444"/>
                  <a:pt x="8158733" y="48463"/>
                  <a:pt x="8168334" y="48463"/>
                </a:cubicBezTo>
                <a:close/>
                <a:moveTo>
                  <a:pt x="7923580" y="48463"/>
                </a:moveTo>
                <a:cubicBezTo>
                  <a:pt x="7933638" y="48463"/>
                  <a:pt x="7942631" y="50597"/>
                  <a:pt x="7950554" y="54864"/>
                </a:cubicBezTo>
                <a:cubicBezTo>
                  <a:pt x="7958480" y="59131"/>
                  <a:pt x="7964576" y="65303"/>
                  <a:pt x="7968842" y="73381"/>
                </a:cubicBezTo>
                <a:cubicBezTo>
                  <a:pt x="7972653" y="65761"/>
                  <a:pt x="7978596" y="59703"/>
                  <a:pt x="7986673" y="55207"/>
                </a:cubicBezTo>
                <a:cubicBezTo>
                  <a:pt x="7994751" y="50711"/>
                  <a:pt x="8003438" y="48463"/>
                  <a:pt x="8012734" y="48463"/>
                </a:cubicBezTo>
                <a:cubicBezTo>
                  <a:pt x="8022640" y="48463"/>
                  <a:pt x="8031518" y="50521"/>
                  <a:pt x="8039365" y="54635"/>
                </a:cubicBezTo>
                <a:cubicBezTo>
                  <a:pt x="8047215" y="58750"/>
                  <a:pt x="8053387" y="64846"/>
                  <a:pt x="8057882" y="72923"/>
                </a:cubicBezTo>
                <a:cubicBezTo>
                  <a:pt x="8062378" y="81001"/>
                  <a:pt x="8064626" y="90754"/>
                  <a:pt x="8064626" y="102184"/>
                </a:cubicBezTo>
                <a:lnTo>
                  <a:pt x="8064626" y="176479"/>
                </a:lnTo>
                <a:lnTo>
                  <a:pt x="8038794" y="176479"/>
                </a:lnTo>
                <a:lnTo>
                  <a:pt x="8038794" y="106070"/>
                </a:lnTo>
                <a:cubicBezTo>
                  <a:pt x="8038794" y="94793"/>
                  <a:pt x="8035975" y="86144"/>
                  <a:pt x="8030336" y="80124"/>
                </a:cubicBezTo>
                <a:cubicBezTo>
                  <a:pt x="8024698" y="74105"/>
                  <a:pt x="8017001" y="71095"/>
                  <a:pt x="8007248" y="71095"/>
                </a:cubicBezTo>
                <a:cubicBezTo>
                  <a:pt x="7997494" y="71095"/>
                  <a:pt x="7989760" y="74105"/>
                  <a:pt x="7984044" y="80124"/>
                </a:cubicBezTo>
                <a:cubicBezTo>
                  <a:pt x="7978330" y="86144"/>
                  <a:pt x="7975472" y="94793"/>
                  <a:pt x="7975472" y="106070"/>
                </a:cubicBezTo>
                <a:lnTo>
                  <a:pt x="7975472" y="176479"/>
                </a:lnTo>
                <a:lnTo>
                  <a:pt x="7949640" y="176479"/>
                </a:lnTo>
                <a:lnTo>
                  <a:pt x="7949640" y="106070"/>
                </a:lnTo>
                <a:cubicBezTo>
                  <a:pt x="7949640" y="94793"/>
                  <a:pt x="7946821" y="86144"/>
                  <a:pt x="7941182" y="80124"/>
                </a:cubicBezTo>
                <a:cubicBezTo>
                  <a:pt x="7935544" y="74105"/>
                  <a:pt x="7927847" y="71095"/>
                  <a:pt x="7918093" y="71095"/>
                </a:cubicBezTo>
                <a:cubicBezTo>
                  <a:pt x="7908340" y="71095"/>
                  <a:pt x="7900605" y="74105"/>
                  <a:pt x="7894890" y="80124"/>
                </a:cubicBezTo>
                <a:cubicBezTo>
                  <a:pt x="7889176" y="86144"/>
                  <a:pt x="7886318" y="94793"/>
                  <a:pt x="7886318" y="106070"/>
                </a:cubicBezTo>
                <a:lnTo>
                  <a:pt x="7886318" y="176479"/>
                </a:lnTo>
                <a:lnTo>
                  <a:pt x="7860258" y="176479"/>
                </a:lnTo>
                <a:lnTo>
                  <a:pt x="7860258" y="50521"/>
                </a:lnTo>
                <a:lnTo>
                  <a:pt x="7886318" y="50521"/>
                </a:lnTo>
                <a:lnTo>
                  <a:pt x="7886318" y="64922"/>
                </a:lnTo>
                <a:cubicBezTo>
                  <a:pt x="7890586" y="59741"/>
                  <a:pt x="7895996" y="55702"/>
                  <a:pt x="7902549" y="52807"/>
                </a:cubicBezTo>
                <a:cubicBezTo>
                  <a:pt x="7909102" y="49911"/>
                  <a:pt x="7916112" y="48463"/>
                  <a:pt x="7923580" y="48463"/>
                </a:cubicBezTo>
                <a:close/>
                <a:moveTo>
                  <a:pt x="7771560" y="48463"/>
                </a:moveTo>
                <a:cubicBezTo>
                  <a:pt x="7783448" y="48463"/>
                  <a:pt x="7794040" y="51054"/>
                  <a:pt x="7803336" y="56236"/>
                </a:cubicBezTo>
                <a:cubicBezTo>
                  <a:pt x="7812632" y="61417"/>
                  <a:pt x="7819872" y="68694"/>
                  <a:pt x="7825053" y="78067"/>
                </a:cubicBezTo>
                <a:cubicBezTo>
                  <a:pt x="7830235" y="87440"/>
                  <a:pt x="7832826" y="98222"/>
                  <a:pt x="7832826" y="110414"/>
                </a:cubicBezTo>
                <a:cubicBezTo>
                  <a:pt x="7832826" y="115138"/>
                  <a:pt x="7832521" y="119405"/>
                  <a:pt x="7831911" y="123215"/>
                </a:cubicBezTo>
                <a:lnTo>
                  <a:pt x="7735670" y="123215"/>
                </a:lnTo>
                <a:cubicBezTo>
                  <a:pt x="7736433" y="133274"/>
                  <a:pt x="7740166" y="141351"/>
                  <a:pt x="7746872" y="147447"/>
                </a:cubicBezTo>
                <a:cubicBezTo>
                  <a:pt x="7753578" y="153543"/>
                  <a:pt x="7761808" y="156591"/>
                  <a:pt x="7771560" y="156591"/>
                </a:cubicBezTo>
                <a:cubicBezTo>
                  <a:pt x="7785582" y="156591"/>
                  <a:pt x="7795488" y="150724"/>
                  <a:pt x="7801278" y="138989"/>
                </a:cubicBezTo>
                <a:lnTo>
                  <a:pt x="7829396" y="138989"/>
                </a:lnTo>
                <a:cubicBezTo>
                  <a:pt x="7825587" y="150571"/>
                  <a:pt x="7818690" y="160058"/>
                  <a:pt x="7808708" y="167450"/>
                </a:cubicBezTo>
                <a:cubicBezTo>
                  <a:pt x="7798726" y="174841"/>
                  <a:pt x="7786344" y="178537"/>
                  <a:pt x="7771560" y="178537"/>
                </a:cubicBezTo>
                <a:cubicBezTo>
                  <a:pt x="7759522" y="178537"/>
                  <a:pt x="7748739" y="175832"/>
                  <a:pt x="7739214" y="170421"/>
                </a:cubicBezTo>
                <a:cubicBezTo>
                  <a:pt x="7729690" y="165011"/>
                  <a:pt x="7722222" y="157391"/>
                  <a:pt x="7716811" y="147561"/>
                </a:cubicBezTo>
                <a:cubicBezTo>
                  <a:pt x="7711402" y="137732"/>
                  <a:pt x="7708696" y="126340"/>
                  <a:pt x="7708696" y="113386"/>
                </a:cubicBezTo>
                <a:cubicBezTo>
                  <a:pt x="7708696" y="100432"/>
                  <a:pt x="7711324" y="89040"/>
                  <a:pt x="7716582" y="79210"/>
                </a:cubicBezTo>
                <a:cubicBezTo>
                  <a:pt x="7721840" y="69380"/>
                  <a:pt x="7729232" y="61798"/>
                  <a:pt x="7738756" y="56464"/>
                </a:cubicBezTo>
                <a:cubicBezTo>
                  <a:pt x="7748282" y="51130"/>
                  <a:pt x="7759216" y="48463"/>
                  <a:pt x="7771560" y="48463"/>
                </a:cubicBezTo>
                <a:close/>
                <a:moveTo>
                  <a:pt x="7380655" y="48463"/>
                </a:moveTo>
                <a:cubicBezTo>
                  <a:pt x="7390714" y="48463"/>
                  <a:pt x="7399705" y="50597"/>
                  <a:pt x="7407630" y="54864"/>
                </a:cubicBezTo>
                <a:cubicBezTo>
                  <a:pt x="7415555" y="59131"/>
                  <a:pt x="7421651" y="65303"/>
                  <a:pt x="7425918" y="73381"/>
                </a:cubicBezTo>
                <a:cubicBezTo>
                  <a:pt x="7429728" y="65761"/>
                  <a:pt x="7435672" y="59703"/>
                  <a:pt x="7443749" y="55207"/>
                </a:cubicBezTo>
                <a:cubicBezTo>
                  <a:pt x="7451826" y="50711"/>
                  <a:pt x="7460513" y="48463"/>
                  <a:pt x="7469810" y="48463"/>
                </a:cubicBezTo>
                <a:cubicBezTo>
                  <a:pt x="7479715" y="48463"/>
                  <a:pt x="7488593" y="50521"/>
                  <a:pt x="7496441" y="54635"/>
                </a:cubicBezTo>
                <a:cubicBezTo>
                  <a:pt x="7504290" y="58750"/>
                  <a:pt x="7510462" y="64846"/>
                  <a:pt x="7514957" y="72923"/>
                </a:cubicBezTo>
                <a:cubicBezTo>
                  <a:pt x="7519454" y="81001"/>
                  <a:pt x="7521701" y="90754"/>
                  <a:pt x="7521701" y="102184"/>
                </a:cubicBezTo>
                <a:lnTo>
                  <a:pt x="7521701" y="176479"/>
                </a:lnTo>
                <a:lnTo>
                  <a:pt x="7495869" y="176479"/>
                </a:lnTo>
                <a:lnTo>
                  <a:pt x="7495869" y="106070"/>
                </a:lnTo>
                <a:cubicBezTo>
                  <a:pt x="7495869" y="94793"/>
                  <a:pt x="7493050" y="86144"/>
                  <a:pt x="7487411" y="80124"/>
                </a:cubicBezTo>
                <a:cubicBezTo>
                  <a:pt x="7481772" y="74105"/>
                  <a:pt x="7474076" y="71095"/>
                  <a:pt x="7464323" y="71095"/>
                </a:cubicBezTo>
                <a:cubicBezTo>
                  <a:pt x="7454569" y="71095"/>
                  <a:pt x="7446835" y="74105"/>
                  <a:pt x="7441120" y="80124"/>
                </a:cubicBezTo>
                <a:cubicBezTo>
                  <a:pt x="7435405" y="86144"/>
                  <a:pt x="7432547" y="94793"/>
                  <a:pt x="7432547" y="106070"/>
                </a:cubicBezTo>
                <a:lnTo>
                  <a:pt x="7432547" y="176479"/>
                </a:lnTo>
                <a:lnTo>
                  <a:pt x="7406716" y="176479"/>
                </a:lnTo>
                <a:lnTo>
                  <a:pt x="7406716" y="106070"/>
                </a:lnTo>
                <a:cubicBezTo>
                  <a:pt x="7406716" y="94793"/>
                  <a:pt x="7403896" y="86144"/>
                  <a:pt x="7398258" y="80124"/>
                </a:cubicBezTo>
                <a:cubicBezTo>
                  <a:pt x="7392618" y="74105"/>
                  <a:pt x="7384922" y="71095"/>
                  <a:pt x="7375169" y="71095"/>
                </a:cubicBezTo>
                <a:cubicBezTo>
                  <a:pt x="7365415" y="71095"/>
                  <a:pt x="7357681" y="74105"/>
                  <a:pt x="7351966" y="80124"/>
                </a:cubicBezTo>
                <a:cubicBezTo>
                  <a:pt x="7346251" y="86144"/>
                  <a:pt x="7343394" y="94793"/>
                  <a:pt x="7343394" y="106070"/>
                </a:cubicBezTo>
                <a:lnTo>
                  <a:pt x="7343394" y="176479"/>
                </a:lnTo>
                <a:lnTo>
                  <a:pt x="7317333" y="176479"/>
                </a:lnTo>
                <a:lnTo>
                  <a:pt x="7317333" y="50521"/>
                </a:lnTo>
                <a:lnTo>
                  <a:pt x="7343394" y="50521"/>
                </a:lnTo>
                <a:lnTo>
                  <a:pt x="7343394" y="64922"/>
                </a:lnTo>
                <a:cubicBezTo>
                  <a:pt x="7347661" y="59741"/>
                  <a:pt x="7353071" y="55702"/>
                  <a:pt x="7359624" y="52807"/>
                </a:cubicBezTo>
                <a:cubicBezTo>
                  <a:pt x="7366177" y="49911"/>
                  <a:pt x="7373188" y="48463"/>
                  <a:pt x="7380655" y="48463"/>
                </a:cubicBezTo>
                <a:close/>
                <a:moveTo>
                  <a:pt x="6932980" y="48463"/>
                </a:moveTo>
                <a:cubicBezTo>
                  <a:pt x="6943039" y="48463"/>
                  <a:pt x="6952030" y="50597"/>
                  <a:pt x="6959955" y="54864"/>
                </a:cubicBezTo>
                <a:cubicBezTo>
                  <a:pt x="6967880" y="59131"/>
                  <a:pt x="6973976" y="65303"/>
                  <a:pt x="6978243" y="73381"/>
                </a:cubicBezTo>
                <a:cubicBezTo>
                  <a:pt x="6982053" y="65761"/>
                  <a:pt x="6987997" y="59703"/>
                  <a:pt x="6996074" y="55207"/>
                </a:cubicBezTo>
                <a:cubicBezTo>
                  <a:pt x="7004151" y="50711"/>
                  <a:pt x="7012838" y="48463"/>
                  <a:pt x="7022134" y="48463"/>
                </a:cubicBezTo>
                <a:cubicBezTo>
                  <a:pt x="7032040" y="48463"/>
                  <a:pt x="7040917" y="50521"/>
                  <a:pt x="7048766" y="54635"/>
                </a:cubicBezTo>
                <a:cubicBezTo>
                  <a:pt x="7056615" y="58750"/>
                  <a:pt x="7062787" y="64846"/>
                  <a:pt x="7067282" y="72923"/>
                </a:cubicBezTo>
                <a:cubicBezTo>
                  <a:pt x="7071778" y="81001"/>
                  <a:pt x="7074026" y="90754"/>
                  <a:pt x="7074026" y="102184"/>
                </a:cubicBezTo>
                <a:lnTo>
                  <a:pt x="7074026" y="176479"/>
                </a:lnTo>
                <a:lnTo>
                  <a:pt x="7048195" y="176479"/>
                </a:lnTo>
                <a:lnTo>
                  <a:pt x="7048195" y="106070"/>
                </a:lnTo>
                <a:cubicBezTo>
                  <a:pt x="7048195" y="94793"/>
                  <a:pt x="7045375" y="86144"/>
                  <a:pt x="7039736" y="80124"/>
                </a:cubicBezTo>
                <a:cubicBezTo>
                  <a:pt x="7034098" y="74105"/>
                  <a:pt x="7026401" y="71095"/>
                  <a:pt x="7016648" y="71095"/>
                </a:cubicBezTo>
                <a:cubicBezTo>
                  <a:pt x="7006894" y="71095"/>
                  <a:pt x="6999160" y="74105"/>
                  <a:pt x="6993445" y="80124"/>
                </a:cubicBezTo>
                <a:cubicBezTo>
                  <a:pt x="6987730" y="86144"/>
                  <a:pt x="6984872" y="94793"/>
                  <a:pt x="6984872" y="106070"/>
                </a:cubicBezTo>
                <a:lnTo>
                  <a:pt x="6984872" y="176479"/>
                </a:lnTo>
                <a:lnTo>
                  <a:pt x="6959041" y="176479"/>
                </a:lnTo>
                <a:lnTo>
                  <a:pt x="6959041" y="106070"/>
                </a:lnTo>
                <a:cubicBezTo>
                  <a:pt x="6959041" y="94793"/>
                  <a:pt x="6956221" y="86144"/>
                  <a:pt x="6950583" y="80124"/>
                </a:cubicBezTo>
                <a:cubicBezTo>
                  <a:pt x="6944944" y="74105"/>
                  <a:pt x="6937247" y="71095"/>
                  <a:pt x="6927494" y="71095"/>
                </a:cubicBezTo>
                <a:cubicBezTo>
                  <a:pt x="6917740" y="71095"/>
                  <a:pt x="6910006" y="74105"/>
                  <a:pt x="6904291" y="80124"/>
                </a:cubicBezTo>
                <a:cubicBezTo>
                  <a:pt x="6898576" y="86144"/>
                  <a:pt x="6895719" y="94793"/>
                  <a:pt x="6895719" y="106070"/>
                </a:cubicBezTo>
                <a:lnTo>
                  <a:pt x="6895719" y="176479"/>
                </a:lnTo>
                <a:lnTo>
                  <a:pt x="6869658" y="176479"/>
                </a:lnTo>
                <a:lnTo>
                  <a:pt x="6869658" y="50521"/>
                </a:lnTo>
                <a:lnTo>
                  <a:pt x="6895719" y="50521"/>
                </a:lnTo>
                <a:lnTo>
                  <a:pt x="6895719" y="64922"/>
                </a:lnTo>
                <a:cubicBezTo>
                  <a:pt x="6899986" y="59741"/>
                  <a:pt x="6905396" y="55702"/>
                  <a:pt x="6911949" y="52807"/>
                </a:cubicBezTo>
                <a:cubicBezTo>
                  <a:pt x="6918502" y="49911"/>
                  <a:pt x="6925513" y="48463"/>
                  <a:pt x="6932980" y="48463"/>
                </a:cubicBezTo>
                <a:close/>
                <a:moveTo>
                  <a:pt x="6780961" y="48463"/>
                </a:moveTo>
                <a:cubicBezTo>
                  <a:pt x="6792849" y="48463"/>
                  <a:pt x="6803440" y="51054"/>
                  <a:pt x="6812736" y="56236"/>
                </a:cubicBezTo>
                <a:cubicBezTo>
                  <a:pt x="6822033" y="61417"/>
                  <a:pt x="6829272" y="68694"/>
                  <a:pt x="6834454" y="78067"/>
                </a:cubicBezTo>
                <a:cubicBezTo>
                  <a:pt x="6839635" y="87440"/>
                  <a:pt x="6842226" y="98222"/>
                  <a:pt x="6842226" y="110414"/>
                </a:cubicBezTo>
                <a:cubicBezTo>
                  <a:pt x="6842226" y="115138"/>
                  <a:pt x="6841921" y="119405"/>
                  <a:pt x="6841311" y="123215"/>
                </a:cubicBezTo>
                <a:lnTo>
                  <a:pt x="6745071" y="123215"/>
                </a:lnTo>
                <a:cubicBezTo>
                  <a:pt x="6745833" y="133274"/>
                  <a:pt x="6749566" y="141351"/>
                  <a:pt x="6756272" y="147447"/>
                </a:cubicBezTo>
                <a:cubicBezTo>
                  <a:pt x="6762978" y="153543"/>
                  <a:pt x="6771208" y="156591"/>
                  <a:pt x="6780961" y="156591"/>
                </a:cubicBezTo>
                <a:cubicBezTo>
                  <a:pt x="6794982" y="156591"/>
                  <a:pt x="6804888" y="150724"/>
                  <a:pt x="6810679" y="138989"/>
                </a:cubicBezTo>
                <a:lnTo>
                  <a:pt x="6838797" y="138989"/>
                </a:lnTo>
                <a:cubicBezTo>
                  <a:pt x="6834987" y="150571"/>
                  <a:pt x="6828091" y="160058"/>
                  <a:pt x="6818109" y="167450"/>
                </a:cubicBezTo>
                <a:cubicBezTo>
                  <a:pt x="6808127" y="174841"/>
                  <a:pt x="6795744" y="178537"/>
                  <a:pt x="6780961" y="178537"/>
                </a:cubicBezTo>
                <a:cubicBezTo>
                  <a:pt x="6768922" y="178537"/>
                  <a:pt x="6758139" y="175832"/>
                  <a:pt x="6748614" y="170421"/>
                </a:cubicBezTo>
                <a:cubicBezTo>
                  <a:pt x="6739090" y="165011"/>
                  <a:pt x="6731622" y="157391"/>
                  <a:pt x="6726211" y="147561"/>
                </a:cubicBezTo>
                <a:cubicBezTo>
                  <a:pt x="6720801" y="137732"/>
                  <a:pt x="6718096" y="126340"/>
                  <a:pt x="6718096" y="113386"/>
                </a:cubicBezTo>
                <a:cubicBezTo>
                  <a:pt x="6718096" y="100432"/>
                  <a:pt x="6720725" y="89040"/>
                  <a:pt x="6725983" y="79210"/>
                </a:cubicBezTo>
                <a:cubicBezTo>
                  <a:pt x="6731241" y="69380"/>
                  <a:pt x="6738632" y="61798"/>
                  <a:pt x="6748157" y="56464"/>
                </a:cubicBezTo>
                <a:cubicBezTo>
                  <a:pt x="6757682" y="51130"/>
                  <a:pt x="6768617" y="48463"/>
                  <a:pt x="6780961" y="48463"/>
                </a:cubicBezTo>
                <a:close/>
                <a:moveTo>
                  <a:pt x="6704837" y="48463"/>
                </a:moveTo>
                <a:lnTo>
                  <a:pt x="6704837" y="75438"/>
                </a:lnTo>
                <a:lnTo>
                  <a:pt x="6698208" y="75438"/>
                </a:lnTo>
                <a:cubicBezTo>
                  <a:pt x="6687997" y="75438"/>
                  <a:pt x="6680263" y="78029"/>
                  <a:pt x="6675005" y="83210"/>
                </a:cubicBezTo>
                <a:cubicBezTo>
                  <a:pt x="6669747" y="88392"/>
                  <a:pt x="6667119" y="97384"/>
                  <a:pt x="6667119" y="110185"/>
                </a:cubicBezTo>
                <a:lnTo>
                  <a:pt x="6667119" y="176479"/>
                </a:lnTo>
                <a:lnTo>
                  <a:pt x="6641058" y="176479"/>
                </a:lnTo>
                <a:lnTo>
                  <a:pt x="6641058" y="50521"/>
                </a:lnTo>
                <a:lnTo>
                  <a:pt x="6667119" y="50521"/>
                </a:lnTo>
                <a:lnTo>
                  <a:pt x="6667119" y="68809"/>
                </a:lnTo>
                <a:cubicBezTo>
                  <a:pt x="6670928" y="62408"/>
                  <a:pt x="6675996" y="57417"/>
                  <a:pt x="6682320" y="53835"/>
                </a:cubicBezTo>
                <a:cubicBezTo>
                  <a:pt x="6688645" y="50254"/>
                  <a:pt x="6696150" y="48463"/>
                  <a:pt x="6704837" y="48463"/>
                </a:cubicBezTo>
                <a:close/>
                <a:moveTo>
                  <a:pt x="6558610" y="48463"/>
                </a:moveTo>
                <a:cubicBezTo>
                  <a:pt x="6569583" y="48463"/>
                  <a:pt x="6579602" y="51168"/>
                  <a:pt x="6588670" y="56579"/>
                </a:cubicBezTo>
                <a:cubicBezTo>
                  <a:pt x="6597738" y="61989"/>
                  <a:pt x="6604863" y="69571"/>
                  <a:pt x="6610045" y="79324"/>
                </a:cubicBezTo>
                <a:cubicBezTo>
                  <a:pt x="6615226" y="89078"/>
                  <a:pt x="6617817" y="100279"/>
                  <a:pt x="6617817" y="112928"/>
                </a:cubicBezTo>
                <a:cubicBezTo>
                  <a:pt x="6617817" y="125578"/>
                  <a:pt x="6615226" y="136893"/>
                  <a:pt x="6610045" y="146876"/>
                </a:cubicBezTo>
                <a:cubicBezTo>
                  <a:pt x="6604863" y="156858"/>
                  <a:pt x="6597738" y="164630"/>
                  <a:pt x="6588670" y="170193"/>
                </a:cubicBezTo>
                <a:cubicBezTo>
                  <a:pt x="6579602" y="175755"/>
                  <a:pt x="6569583" y="178537"/>
                  <a:pt x="6558610" y="178537"/>
                </a:cubicBezTo>
                <a:cubicBezTo>
                  <a:pt x="6549008" y="178537"/>
                  <a:pt x="6540474" y="176594"/>
                  <a:pt x="6533006" y="172707"/>
                </a:cubicBezTo>
                <a:cubicBezTo>
                  <a:pt x="6525539" y="168821"/>
                  <a:pt x="6519443" y="163982"/>
                  <a:pt x="6514719" y="158191"/>
                </a:cubicBezTo>
                <a:lnTo>
                  <a:pt x="6514719" y="236372"/>
                </a:lnTo>
                <a:lnTo>
                  <a:pt x="6488658" y="236372"/>
                </a:lnTo>
                <a:lnTo>
                  <a:pt x="6488658" y="50521"/>
                </a:lnTo>
                <a:lnTo>
                  <a:pt x="6514719" y="50521"/>
                </a:lnTo>
                <a:lnTo>
                  <a:pt x="6514719" y="69037"/>
                </a:lnTo>
                <a:cubicBezTo>
                  <a:pt x="6519138" y="63246"/>
                  <a:pt x="6525158" y="58369"/>
                  <a:pt x="6532778" y="54407"/>
                </a:cubicBezTo>
                <a:cubicBezTo>
                  <a:pt x="6540398" y="50444"/>
                  <a:pt x="6549008" y="48463"/>
                  <a:pt x="6558610" y="48463"/>
                </a:cubicBezTo>
                <a:close/>
                <a:moveTo>
                  <a:pt x="6180734" y="48463"/>
                </a:moveTo>
                <a:cubicBezTo>
                  <a:pt x="6190639" y="48463"/>
                  <a:pt x="6199517" y="50521"/>
                  <a:pt x="6207366" y="54635"/>
                </a:cubicBezTo>
                <a:cubicBezTo>
                  <a:pt x="6215214" y="58750"/>
                  <a:pt x="6221349" y="64846"/>
                  <a:pt x="6225768" y="72923"/>
                </a:cubicBezTo>
                <a:cubicBezTo>
                  <a:pt x="6230188" y="81001"/>
                  <a:pt x="6232397" y="90754"/>
                  <a:pt x="6232397" y="102184"/>
                </a:cubicBezTo>
                <a:lnTo>
                  <a:pt x="6232397" y="176479"/>
                </a:lnTo>
                <a:lnTo>
                  <a:pt x="6206566" y="176479"/>
                </a:lnTo>
                <a:lnTo>
                  <a:pt x="6206566" y="106070"/>
                </a:lnTo>
                <a:cubicBezTo>
                  <a:pt x="6206566" y="94793"/>
                  <a:pt x="6203746" y="86144"/>
                  <a:pt x="6198108" y="80124"/>
                </a:cubicBezTo>
                <a:cubicBezTo>
                  <a:pt x="6192468" y="74105"/>
                  <a:pt x="6184772" y="71095"/>
                  <a:pt x="6175019" y="71095"/>
                </a:cubicBezTo>
                <a:cubicBezTo>
                  <a:pt x="6165265" y="71095"/>
                  <a:pt x="6157531" y="74105"/>
                  <a:pt x="6151816" y="80124"/>
                </a:cubicBezTo>
                <a:cubicBezTo>
                  <a:pt x="6146101" y="86144"/>
                  <a:pt x="6143244" y="94793"/>
                  <a:pt x="6143244" y="106070"/>
                </a:cubicBezTo>
                <a:lnTo>
                  <a:pt x="6143244" y="176479"/>
                </a:lnTo>
                <a:lnTo>
                  <a:pt x="6117183" y="176479"/>
                </a:lnTo>
                <a:lnTo>
                  <a:pt x="6117183" y="50521"/>
                </a:lnTo>
                <a:lnTo>
                  <a:pt x="6143244" y="50521"/>
                </a:lnTo>
                <a:lnTo>
                  <a:pt x="6143244" y="64922"/>
                </a:lnTo>
                <a:cubicBezTo>
                  <a:pt x="6147511" y="59741"/>
                  <a:pt x="6152959" y="55702"/>
                  <a:pt x="6159588" y="52807"/>
                </a:cubicBezTo>
                <a:cubicBezTo>
                  <a:pt x="6166218" y="49911"/>
                  <a:pt x="6173266" y="48463"/>
                  <a:pt x="6180734" y="48463"/>
                </a:cubicBezTo>
                <a:close/>
                <a:moveTo>
                  <a:pt x="6015532" y="48463"/>
                </a:moveTo>
                <a:cubicBezTo>
                  <a:pt x="6025438" y="48463"/>
                  <a:pt x="6034087" y="50406"/>
                  <a:pt x="6041478" y="54293"/>
                </a:cubicBezTo>
                <a:cubicBezTo>
                  <a:pt x="6048870" y="58179"/>
                  <a:pt x="6054775" y="63017"/>
                  <a:pt x="6059195" y="68809"/>
                </a:cubicBezTo>
                <a:lnTo>
                  <a:pt x="6059195" y="50521"/>
                </a:lnTo>
                <a:lnTo>
                  <a:pt x="6085484" y="50521"/>
                </a:lnTo>
                <a:lnTo>
                  <a:pt x="6085484" y="176479"/>
                </a:lnTo>
                <a:lnTo>
                  <a:pt x="6059195" y="176479"/>
                </a:lnTo>
                <a:lnTo>
                  <a:pt x="6059195" y="157734"/>
                </a:lnTo>
                <a:cubicBezTo>
                  <a:pt x="6054775" y="163678"/>
                  <a:pt x="6048756" y="168631"/>
                  <a:pt x="6041135" y="172593"/>
                </a:cubicBezTo>
                <a:cubicBezTo>
                  <a:pt x="6033515" y="176555"/>
                  <a:pt x="6024829" y="178537"/>
                  <a:pt x="6015075" y="178537"/>
                </a:cubicBezTo>
                <a:cubicBezTo>
                  <a:pt x="6004255" y="178537"/>
                  <a:pt x="5994349" y="175755"/>
                  <a:pt x="5985357" y="170193"/>
                </a:cubicBezTo>
                <a:cubicBezTo>
                  <a:pt x="5976365" y="164630"/>
                  <a:pt x="5969241" y="156858"/>
                  <a:pt x="5963983" y="146876"/>
                </a:cubicBezTo>
                <a:cubicBezTo>
                  <a:pt x="5958725" y="136893"/>
                  <a:pt x="5956096" y="125578"/>
                  <a:pt x="5956096" y="112928"/>
                </a:cubicBezTo>
                <a:cubicBezTo>
                  <a:pt x="5956096" y="100279"/>
                  <a:pt x="5958725" y="89078"/>
                  <a:pt x="5963983" y="79324"/>
                </a:cubicBezTo>
                <a:cubicBezTo>
                  <a:pt x="5969241" y="69571"/>
                  <a:pt x="5976404" y="61989"/>
                  <a:pt x="5985471" y="56579"/>
                </a:cubicBezTo>
                <a:cubicBezTo>
                  <a:pt x="5994539" y="51168"/>
                  <a:pt x="6004560" y="48463"/>
                  <a:pt x="6015532" y="48463"/>
                </a:cubicBezTo>
                <a:close/>
                <a:moveTo>
                  <a:pt x="5809411" y="48463"/>
                </a:moveTo>
                <a:cubicBezTo>
                  <a:pt x="5821299" y="48463"/>
                  <a:pt x="5831890" y="51054"/>
                  <a:pt x="5841186" y="56236"/>
                </a:cubicBezTo>
                <a:cubicBezTo>
                  <a:pt x="5850483" y="61417"/>
                  <a:pt x="5857722" y="68694"/>
                  <a:pt x="5862904" y="78067"/>
                </a:cubicBezTo>
                <a:cubicBezTo>
                  <a:pt x="5868085" y="87440"/>
                  <a:pt x="5870676" y="98222"/>
                  <a:pt x="5870676" y="110414"/>
                </a:cubicBezTo>
                <a:cubicBezTo>
                  <a:pt x="5870676" y="115138"/>
                  <a:pt x="5870371" y="119405"/>
                  <a:pt x="5869761" y="123215"/>
                </a:cubicBezTo>
                <a:lnTo>
                  <a:pt x="5773521" y="123215"/>
                </a:lnTo>
                <a:cubicBezTo>
                  <a:pt x="5774283" y="133274"/>
                  <a:pt x="5778016" y="141351"/>
                  <a:pt x="5784722" y="147447"/>
                </a:cubicBezTo>
                <a:cubicBezTo>
                  <a:pt x="5791428" y="153543"/>
                  <a:pt x="5799658" y="156591"/>
                  <a:pt x="5809411" y="156591"/>
                </a:cubicBezTo>
                <a:cubicBezTo>
                  <a:pt x="5823432" y="156591"/>
                  <a:pt x="5833338" y="150724"/>
                  <a:pt x="5839129" y="138989"/>
                </a:cubicBezTo>
                <a:lnTo>
                  <a:pt x="5867247" y="138989"/>
                </a:lnTo>
                <a:cubicBezTo>
                  <a:pt x="5863437" y="150571"/>
                  <a:pt x="5856541" y="160058"/>
                  <a:pt x="5846559" y="167450"/>
                </a:cubicBezTo>
                <a:cubicBezTo>
                  <a:pt x="5836577" y="174841"/>
                  <a:pt x="5824194" y="178537"/>
                  <a:pt x="5809411" y="178537"/>
                </a:cubicBezTo>
                <a:cubicBezTo>
                  <a:pt x="5797372" y="178537"/>
                  <a:pt x="5786589" y="175832"/>
                  <a:pt x="5777064" y="170421"/>
                </a:cubicBezTo>
                <a:cubicBezTo>
                  <a:pt x="5767540" y="165011"/>
                  <a:pt x="5760072" y="157391"/>
                  <a:pt x="5754661" y="147561"/>
                </a:cubicBezTo>
                <a:cubicBezTo>
                  <a:pt x="5749251" y="137732"/>
                  <a:pt x="5746546" y="126340"/>
                  <a:pt x="5746546" y="113386"/>
                </a:cubicBezTo>
                <a:cubicBezTo>
                  <a:pt x="5746546" y="100432"/>
                  <a:pt x="5749175" y="89040"/>
                  <a:pt x="5754433" y="79210"/>
                </a:cubicBezTo>
                <a:cubicBezTo>
                  <a:pt x="5759691" y="69380"/>
                  <a:pt x="5767082" y="61798"/>
                  <a:pt x="5776607" y="56464"/>
                </a:cubicBezTo>
                <a:cubicBezTo>
                  <a:pt x="5786132" y="51130"/>
                  <a:pt x="5797067" y="48463"/>
                  <a:pt x="5809411" y="48463"/>
                </a:cubicBezTo>
                <a:close/>
                <a:moveTo>
                  <a:pt x="5666536" y="48463"/>
                </a:moveTo>
                <a:cubicBezTo>
                  <a:pt x="5678424" y="48463"/>
                  <a:pt x="5689015" y="51054"/>
                  <a:pt x="5698311" y="56236"/>
                </a:cubicBezTo>
                <a:cubicBezTo>
                  <a:pt x="5707608" y="61417"/>
                  <a:pt x="5714847" y="68694"/>
                  <a:pt x="5720029" y="78067"/>
                </a:cubicBezTo>
                <a:cubicBezTo>
                  <a:pt x="5725210" y="87440"/>
                  <a:pt x="5727801" y="98222"/>
                  <a:pt x="5727801" y="110414"/>
                </a:cubicBezTo>
                <a:cubicBezTo>
                  <a:pt x="5727801" y="115138"/>
                  <a:pt x="5727496" y="119405"/>
                  <a:pt x="5726886" y="123215"/>
                </a:cubicBezTo>
                <a:lnTo>
                  <a:pt x="5630646" y="123215"/>
                </a:lnTo>
                <a:cubicBezTo>
                  <a:pt x="5631408" y="133274"/>
                  <a:pt x="5635141" y="141351"/>
                  <a:pt x="5641847" y="147447"/>
                </a:cubicBezTo>
                <a:cubicBezTo>
                  <a:pt x="5648553" y="153543"/>
                  <a:pt x="5656783" y="156591"/>
                  <a:pt x="5666536" y="156591"/>
                </a:cubicBezTo>
                <a:cubicBezTo>
                  <a:pt x="5680557" y="156591"/>
                  <a:pt x="5690463" y="150724"/>
                  <a:pt x="5696254" y="138989"/>
                </a:cubicBezTo>
                <a:lnTo>
                  <a:pt x="5724372" y="138989"/>
                </a:lnTo>
                <a:cubicBezTo>
                  <a:pt x="5720562" y="150571"/>
                  <a:pt x="5713666" y="160058"/>
                  <a:pt x="5703684" y="167450"/>
                </a:cubicBezTo>
                <a:cubicBezTo>
                  <a:pt x="5693702" y="174841"/>
                  <a:pt x="5681319" y="178537"/>
                  <a:pt x="5666536" y="178537"/>
                </a:cubicBezTo>
                <a:cubicBezTo>
                  <a:pt x="5654497" y="178537"/>
                  <a:pt x="5643714" y="175832"/>
                  <a:pt x="5634189" y="170421"/>
                </a:cubicBezTo>
                <a:cubicBezTo>
                  <a:pt x="5624665" y="165011"/>
                  <a:pt x="5617197" y="157391"/>
                  <a:pt x="5611786" y="147561"/>
                </a:cubicBezTo>
                <a:cubicBezTo>
                  <a:pt x="5606376" y="137732"/>
                  <a:pt x="5603671" y="126340"/>
                  <a:pt x="5603671" y="113386"/>
                </a:cubicBezTo>
                <a:cubicBezTo>
                  <a:pt x="5603671" y="100432"/>
                  <a:pt x="5606300" y="89040"/>
                  <a:pt x="5611558" y="79210"/>
                </a:cubicBezTo>
                <a:cubicBezTo>
                  <a:pt x="5616816" y="69380"/>
                  <a:pt x="5624207" y="61798"/>
                  <a:pt x="5633732" y="56464"/>
                </a:cubicBezTo>
                <a:cubicBezTo>
                  <a:pt x="5643257" y="51130"/>
                  <a:pt x="5654192" y="48463"/>
                  <a:pt x="5666536" y="48463"/>
                </a:cubicBezTo>
                <a:close/>
                <a:moveTo>
                  <a:pt x="5590412" y="48463"/>
                </a:moveTo>
                <a:lnTo>
                  <a:pt x="5590412" y="75438"/>
                </a:lnTo>
                <a:lnTo>
                  <a:pt x="5583783" y="75438"/>
                </a:lnTo>
                <a:cubicBezTo>
                  <a:pt x="5573572" y="75438"/>
                  <a:pt x="5565838" y="78029"/>
                  <a:pt x="5560580" y="83210"/>
                </a:cubicBezTo>
                <a:cubicBezTo>
                  <a:pt x="5555322" y="88392"/>
                  <a:pt x="5552694" y="97384"/>
                  <a:pt x="5552694" y="110185"/>
                </a:cubicBezTo>
                <a:lnTo>
                  <a:pt x="5552694" y="176479"/>
                </a:lnTo>
                <a:lnTo>
                  <a:pt x="5526633" y="176479"/>
                </a:lnTo>
                <a:lnTo>
                  <a:pt x="5526633" y="50521"/>
                </a:lnTo>
                <a:lnTo>
                  <a:pt x="5552694" y="50521"/>
                </a:lnTo>
                <a:lnTo>
                  <a:pt x="5552694" y="68809"/>
                </a:lnTo>
                <a:cubicBezTo>
                  <a:pt x="5556503" y="62408"/>
                  <a:pt x="5561571" y="57417"/>
                  <a:pt x="5567895" y="53835"/>
                </a:cubicBezTo>
                <a:cubicBezTo>
                  <a:pt x="5574220" y="50254"/>
                  <a:pt x="5581725" y="48463"/>
                  <a:pt x="5590412" y="48463"/>
                </a:cubicBezTo>
                <a:close/>
                <a:moveTo>
                  <a:pt x="5285537" y="48463"/>
                </a:moveTo>
                <a:cubicBezTo>
                  <a:pt x="5297424" y="48463"/>
                  <a:pt x="5308015" y="51054"/>
                  <a:pt x="5317312" y="56236"/>
                </a:cubicBezTo>
                <a:cubicBezTo>
                  <a:pt x="5326608" y="61417"/>
                  <a:pt x="5333847" y="68694"/>
                  <a:pt x="5339029" y="78067"/>
                </a:cubicBezTo>
                <a:cubicBezTo>
                  <a:pt x="5344210" y="87440"/>
                  <a:pt x="5346801" y="98222"/>
                  <a:pt x="5346801" y="110414"/>
                </a:cubicBezTo>
                <a:cubicBezTo>
                  <a:pt x="5346801" y="115138"/>
                  <a:pt x="5346496" y="119405"/>
                  <a:pt x="5345887" y="123215"/>
                </a:cubicBezTo>
                <a:lnTo>
                  <a:pt x="5249646" y="123215"/>
                </a:lnTo>
                <a:cubicBezTo>
                  <a:pt x="5250408" y="133274"/>
                  <a:pt x="5254142" y="141351"/>
                  <a:pt x="5260847" y="147447"/>
                </a:cubicBezTo>
                <a:cubicBezTo>
                  <a:pt x="5267553" y="153543"/>
                  <a:pt x="5275783" y="156591"/>
                  <a:pt x="5285537" y="156591"/>
                </a:cubicBezTo>
                <a:cubicBezTo>
                  <a:pt x="5299557" y="156591"/>
                  <a:pt x="5309463" y="150724"/>
                  <a:pt x="5315255" y="138989"/>
                </a:cubicBezTo>
                <a:lnTo>
                  <a:pt x="5343372" y="138989"/>
                </a:lnTo>
                <a:cubicBezTo>
                  <a:pt x="5339562" y="150571"/>
                  <a:pt x="5332666" y="160058"/>
                  <a:pt x="5322684" y="167450"/>
                </a:cubicBezTo>
                <a:cubicBezTo>
                  <a:pt x="5312701" y="174841"/>
                  <a:pt x="5300319" y="178537"/>
                  <a:pt x="5285537" y="178537"/>
                </a:cubicBezTo>
                <a:cubicBezTo>
                  <a:pt x="5273497" y="178537"/>
                  <a:pt x="5262714" y="175832"/>
                  <a:pt x="5253190" y="170421"/>
                </a:cubicBezTo>
                <a:cubicBezTo>
                  <a:pt x="5243664" y="165011"/>
                  <a:pt x="5236197" y="157391"/>
                  <a:pt x="5230786" y="147561"/>
                </a:cubicBezTo>
                <a:cubicBezTo>
                  <a:pt x="5225376" y="137732"/>
                  <a:pt x="5222671" y="126340"/>
                  <a:pt x="5222671" y="113386"/>
                </a:cubicBezTo>
                <a:cubicBezTo>
                  <a:pt x="5222671" y="100432"/>
                  <a:pt x="5225300" y="89040"/>
                  <a:pt x="5230558" y="79210"/>
                </a:cubicBezTo>
                <a:cubicBezTo>
                  <a:pt x="5235816" y="69380"/>
                  <a:pt x="5243207" y="61798"/>
                  <a:pt x="5252732" y="56464"/>
                </a:cubicBezTo>
                <a:cubicBezTo>
                  <a:pt x="5262257" y="51130"/>
                  <a:pt x="5273192" y="48463"/>
                  <a:pt x="5285537" y="48463"/>
                </a:cubicBezTo>
                <a:close/>
                <a:moveTo>
                  <a:pt x="5209413" y="48463"/>
                </a:moveTo>
                <a:lnTo>
                  <a:pt x="5209413" y="75438"/>
                </a:lnTo>
                <a:lnTo>
                  <a:pt x="5202783" y="75438"/>
                </a:lnTo>
                <a:cubicBezTo>
                  <a:pt x="5192572" y="75438"/>
                  <a:pt x="5184838" y="78029"/>
                  <a:pt x="5179580" y="83210"/>
                </a:cubicBezTo>
                <a:cubicBezTo>
                  <a:pt x="5174322" y="88392"/>
                  <a:pt x="5171694" y="97384"/>
                  <a:pt x="5171694" y="110185"/>
                </a:cubicBezTo>
                <a:lnTo>
                  <a:pt x="5171694" y="176479"/>
                </a:lnTo>
                <a:lnTo>
                  <a:pt x="5145633" y="176479"/>
                </a:lnTo>
                <a:lnTo>
                  <a:pt x="5145633" y="50521"/>
                </a:lnTo>
                <a:lnTo>
                  <a:pt x="5171694" y="50521"/>
                </a:lnTo>
                <a:lnTo>
                  <a:pt x="5171694" y="68809"/>
                </a:lnTo>
                <a:cubicBezTo>
                  <a:pt x="5175503" y="62408"/>
                  <a:pt x="5180570" y="57417"/>
                  <a:pt x="5186895" y="53835"/>
                </a:cubicBezTo>
                <a:cubicBezTo>
                  <a:pt x="5193220" y="50254"/>
                  <a:pt x="5200726" y="48463"/>
                  <a:pt x="5209413" y="48463"/>
                </a:cubicBezTo>
                <a:close/>
                <a:moveTo>
                  <a:pt x="5058536" y="48463"/>
                </a:moveTo>
                <a:cubicBezTo>
                  <a:pt x="5070576" y="48463"/>
                  <a:pt x="5081472" y="51130"/>
                  <a:pt x="5091226" y="56464"/>
                </a:cubicBezTo>
                <a:cubicBezTo>
                  <a:pt x="5100980" y="61798"/>
                  <a:pt x="5108676" y="69418"/>
                  <a:pt x="5114315" y="79324"/>
                </a:cubicBezTo>
                <a:cubicBezTo>
                  <a:pt x="5119954" y="89230"/>
                  <a:pt x="5122773" y="100584"/>
                  <a:pt x="5122773" y="113386"/>
                </a:cubicBezTo>
                <a:cubicBezTo>
                  <a:pt x="5122773" y="126187"/>
                  <a:pt x="5119877" y="137541"/>
                  <a:pt x="5114087" y="147447"/>
                </a:cubicBezTo>
                <a:cubicBezTo>
                  <a:pt x="5108295" y="157353"/>
                  <a:pt x="5100408" y="165011"/>
                  <a:pt x="5090426" y="170421"/>
                </a:cubicBezTo>
                <a:cubicBezTo>
                  <a:pt x="5080444" y="175832"/>
                  <a:pt x="5069433" y="178537"/>
                  <a:pt x="5057394" y="178537"/>
                </a:cubicBezTo>
                <a:cubicBezTo>
                  <a:pt x="5045506" y="178537"/>
                  <a:pt x="5034762" y="175832"/>
                  <a:pt x="5025161" y="170421"/>
                </a:cubicBezTo>
                <a:cubicBezTo>
                  <a:pt x="5015560" y="165011"/>
                  <a:pt x="5008016" y="157391"/>
                  <a:pt x="5002529" y="147561"/>
                </a:cubicBezTo>
                <a:cubicBezTo>
                  <a:pt x="4997043" y="137732"/>
                  <a:pt x="4994300" y="126340"/>
                  <a:pt x="4994300" y="113386"/>
                </a:cubicBezTo>
                <a:cubicBezTo>
                  <a:pt x="4994300" y="100584"/>
                  <a:pt x="4997119" y="89230"/>
                  <a:pt x="5002758" y="79324"/>
                </a:cubicBezTo>
                <a:cubicBezTo>
                  <a:pt x="5008397" y="69418"/>
                  <a:pt x="5016093" y="61798"/>
                  <a:pt x="5025847" y="56464"/>
                </a:cubicBezTo>
                <a:cubicBezTo>
                  <a:pt x="5035600" y="51130"/>
                  <a:pt x="5046497" y="48463"/>
                  <a:pt x="5058536" y="48463"/>
                </a:cubicBezTo>
                <a:close/>
                <a:moveTo>
                  <a:pt x="4827955" y="48463"/>
                </a:moveTo>
                <a:cubicBezTo>
                  <a:pt x="4838013" y="48463"/>
                  <a:pt x="4847005" y="50597"/>
                  <a:pt x="4854930" y="54864"/>
                </a:cubicBezTo>
                <a:cubicBezTo>
                  <a:pt x="4862855" y="59131"/>
                  <a:pt x="4868951" y="65303"/>
                  <a:pt x="4873218" y="73381"/>
                </a:cubicBezTo>
                <a:cubicBezTo>
                  <a:pt x="4877028" y="65761"/>
                  <a:pt x="4882972" y="59703"/>
                  <a:pt x="4891048" y="55207"/>
                </a:cubicBezTo>
                <a:cubicBezTo>
                  <a:pt x="4899126" y="50711"/>
                  <a:pt x="4907813" y="48463"/>
                  <a:pt x="4917109" y="48463"/>
                </a:cubicBezTo>
                <a:cubicBezTo>
                  <a:pt x="4927015" y="48463"/>
                  <a:pt x="4935893" y="50521"/>
                  <a:pt x="4943741" y="54635"/>
                </a:cubicBezTo>
                <a:cubicBezTo>
                  <a:pt x="4951590" y="58750"/>
                  <a:pt x="4957762" y="64846"/>
                  <a:pt x="4962257" y="72923"/>
                </a:cubicBezTo>
                <a:cubicBezTo>
                  <a:pt x="4966754" y="81001"/>
                  <a:pt x="4969001" y="90754"/>
                  <a:pt x="4969001" y="102184"/>
                </a:cubicBezTo>
                <a:lnTo>
                  <a:pt x="4969001" y="176479"/>
                </a:lnTo>
                <a:lnTo>
                  <a:pt x="4943170" y="176479"/>
                </a:lnTo>
                <a:lnTo>
                  <a:pt x="4943170" y="106070"/>
                </a:lnTo>
                <a:cubicBezTo>
                  <a:pt x="4943170" y="94793"/>
                  <a:pt x="4940350" y="86144"/>
                  <a:pt x="4934711" y="80124"/>
                </a:cubicBezTo>
                <a:cubicBezTo>
                  <a:pt x="4929073" y="74105"/>
                  <a:pt x="4921377" y="71095"/>
                  <a:pt x="4911623" y="71095"/>
                </a:cubicBezTo>
                <a:cubicBezTo>
                  <a:pt x="4901869" y="71095"/>
                  <a:pt x="4894135" y="74105"/>
                  <a:pt x="4888420" y="80124"/>
                </a:cubicBezTo>
                <a:cubicBezTo>
                  <a:pt x="4882705" y="86144"/>
                  <a:pt x="4879847" y="94793"/>
                  <a:pt x="4879847" y="106070"/>
                </a:cubicBezTo>
                <a:lnTo>
                  <a:pt x="4879847" y="176479"/>
                </a:lnTo>
                <a:lnTo>
                  <a:pt x="4854016" y="176479"/>
                </a:lnTo>
                <a:lnTo>
                  <a:pt x="4854016" y="106070"/>
                </a:lnTo>
                <a:cubicBezTo>
                  <a:pt x="4854016" y="94793"/>
                  <a:pt x="4851196" y="86144"/>
                  <a:pt x="4845558" y="80124"/>
                </a:cubicBezTo>
                <a:cubicBezTo>
                  <a:pt x="4839918" y="74105"/>
                  <a:pt x="4832222" y="71095"/>
                  <a:pt x="4822469" y="71095"/>
                </a:cubicBezTo>
                <a:cubicBezTo>
                  <a:pt x="4812715" y="71095"/>
                  <a:pt x="4804981" y="74105"/>
                  <a:pt x="4799266" y="80124"/>
                </a:cubicBezTo>
                <a:cubicBezTo>
                  <a:pt x="4793551" y="86144"/>
                  <a:pt x="4790694" y="94793"/>
                  <a:pt x="4790694" y="106070"/>
                </a:cubicBezTo>
                <a:lnTo>
                  <a:pt x="4790694" y="176479"/>
                </a:lnTo>
                <a:lnTo>
                  <a:pt x="4764633" y="176479"/>
                </a:lnTo>
                <a:lnTo>
                  <a:pt x="4764633" y="50521"/>
                </a:lnTo>
                <a:lnTo>
                  <a:pt x="4790694" y="50521"/>
                </a:lnTo>
                <a:lnTo>
                  <a:pt x="4790694" y="64922"/>
                </a:lnTo>
                <a:cubicBezTo>
                  <a:pt x="4794961" y="59741"/>
                  <a:pt x="4800371" y="55702"/>
                  <a:pt x="4806924" y="52807"/>
                </a:cubicBezTo>
                <a:cubicBezTo>
                  <a:pt x="4813478" y="49911"/>
                  <a:pt x="4820488" y="48463"/>
                  <a:pt x="4827955" y="48463"/>
                </a:cubicBezTo>
                <a:close/>
                <a:moveTo>
                  <a:pt x="4610861" y="48463"/>
                </a:moveTo>
                <a:cubicBezTo>
                  <a:pt x="4622901" y="48463"/>
                  <a:pt x="4633798" y="51130"/>
                  <a:pt x="4643551" y="56464"/>
                </a:cubicBezTo>
                <a:cubicBezTo>
                  <a:pt x="4653305" y="61798"/>
                  <a:pt x="4661001" y="69418"/>
                  <a:pt x="4666640" y="79324"/>
                </a:cubicBezTo>
                <a:cubicBezTo>
                  <a:pt x="4672278" y="89230"/>
                  <a:pt x="4675098" y="100584"/>
                  <a:pt x="4675098" y="113386"/>
                </a:cubicBezTo>
                <a:cubicBezTo>
                  <a:pt x="4675098" y="126187"/>
                  <a:pt x="4672202" y="137541"/>
                  <a:pt x="4666412" y="147447"/>
                </a:cubicBezTo>
                <a:cubicBezTo>
                  <a:pt x="4660620" y="157353"/>
                  <a:pt x="4652733" y="165011"/>
                  <a:pt x="4642751" y="170421"/>
                </a:cubicBezTo>
                <a:cubicBezTo>
                  <a:pt x="4632769" y="175832"/>
                  <a:pt x="4621758" y="178537"/>
                  <a:pt x="4609719" y="178537"/>
                </a:cubicBezTo>
                <a:cubicBezTo>
                  <a:pt x="4597831" y="178537"/>
                  <a:pt x="4587087" y="175832"/>
                  <a:pt x="4577486" y="170421"/>
                </a:cubicBezTo>
                <a:cubicBezTo>
                  <a:pt x="4567885" y="165011"/>
                  <a:pt x="4560341" y="157391"/>
                  <a:pt x="4554854" y="147561"/>
                </a:cubicBezTo>
                <a:cubicBezTo>
                  <a:pt x="4549368" y="137732"/>
                  <a:pt x="4546625" y="126340"/>
                  <a:pt x="4546625" y="113386"/>
                </a:cubicBezTo>
                <a:cubicBezTo>
                  <a:pt x="4546625" y="100584"/>
                  <a:pt x="4549444" y="89230"/>
                  <a:pt x="4555083" y="79324"/>
                </a:cubicBezTo>
                <a:cubicBezTo>
                  <a:pt x="4560722" y="69418"/>
                  <a:pt x="4568418" y="61798"/>
                  <a:pt x="4578172" y="56464"/>
                </a:cubicBezTo>
                <a:cubicBezTo>
                  <a:pt x="4587925" y="51130"/>
                  <a:pt x="4598822" y="48463"/>
                  <a:pt x="4610861" y="48463"/>
                </a:cubicBezTo>
                <a:close/>
                <a:moveTo>
                  <a:pt x="4303471" y="48463"/>
                </a:moveTo>
                <a:cubicBezTo>
                  <a:pt x="4317796" y="48463"/>
                  <a:pt x="4329340" y="52083"/>
                  <a:pt x="4338103" y="59322"/>
                </a:cubicBezTo>
                <a:cubicBezTo>
                  <a:pt x="4346866" y="66561"/>
                  <a:pt x="4351553" y="76429"/>
                  <a:pt x="4352162" y="88925"/>
                </a:cubicBezTo>
                <a:lnTo>
                  <a:pt x="4326102" y="88925"/>
                </a:lnTo>
                <a:cubicBezTo>
                  <a:pt x="4325645" y="83287"/>
                  <a:pt x="4323359" y="78791"/>
                  <a:pt x="4319244" y="75438"/>
                </a:cubicBezTo>
                <a:cubicBezTo>
                  <a:pt x="4315129" y="72085"/>
                  <a:pt x="4309566" y="70409"/>
                  <a:pt x="4302556" y="70409"/>
                </a:cubicBezTo>
                <a:cubicBezTo>
                  <a:pt x="4295698" y="70409"/>
                  <a:pt x="4290440" y="71704"/>
                  <a:pt x="4286783" y="74295"/>
                </a:cubicBezTo>
                <a:cubicBezTo>
                  <a:pt x="4283125" y="76886"/>
                  <a:pt x="4281296" y="80315"/>
                  <a:pt x="4281296" y="84582"/>
                </a:cubicBezTo>
                <a:cubicBezTo>
                  <a:pt x="4281296" y="87935"/>
                  <a:pt x="4282515" y="90754"/>
                  <a:pt x="4284954" y="93040"/>
                </a:cubicBezTo>
                <a:cubicBezTo>
                  <a:pt x="4287392" y="95326"/>
                  <a:pt x="4290364" y="97117"/>
                  <a:pt x="4293869" y="98412"/>
                </a:cubicBezTo>
                <a:cubicBezTo>
                  <a:pt x="4297374" y="99708"/>
                  <a:pt x="4302556" y="101346"/>
                  <a:pt x="4309414" y="103327"/>
                </a:cubicBezTo>
                <a:cubicBezTo>
                  <a:pt x="4318558" y="105766"/>
                  <a:pt x="4326064" y="108242"/>
                  <a:pt x="4331931" y="110757"/>
                </a:cubicBezTo>
                <a:cubicBezTo>
                  <a:pt x="4337799" y="113271"/>
                  <a:pt x="4342866" y="116967"/>
                  <a:pt x="4347133" y="121844"/>
                </a:cubicBezTo>
                <a:cubicBezTo>
                  <a:pt x="4351400" y="126721"/>
                  <a:pt x="4353610" y="133198"/>
                  <a:pt x="4353762" y="141275"/>
                </a:cubicBezTo>
                <a:cubicBezTo>
                  <a:pt x="4353762" y="148438"/>
                  <a:pt x="4351781" y="154838"/>
                  <a:pt x="4347819" y="160477"/>
                </a:cubicBezTo>
                <a:cubicBezTo>
                  <a:pt x="4343857" y="166116"/>
                  <a:pt x="4338256" y="170536"/>
                  <a:pt x="4331017" y="173736"/>
                </a:cubicBezTo>
                <a:cubicBezTo>
                  <a:pt x="4323778" y="176936"/>
                  <a:pt x="4315282" y="178537"/>
                  <a:pt x="4305528" y="178537"/>
                </a:cubicBezTo>
                <a:cubicBezTo>
                  <a:pt x="4295622" y="178537"/>
                  <a:pt x="4286745" y="176746"/>
                  <a:pt x="4278896" y="173165"/>
                </a:cubicBezTo>
                <a:cubicBezTo>
                  <a:pt x="4271048" y="169583"/>
                  <a:pt x="4264837" y="164706"/>
                  <a:pt x="4260265" y="158534"/>
                </a:cubicBezTo>
                <a:cubicBezTo>
                  <a:pt x="4255693" y="152362"/>
                  <a:pt x="4253255" y="145466"/>
                  <a:pt x="4252950" y="137846"/>
                </a:cubicBezTo>
                <a:lnTo>
                  <a:pt x="4279925" y="137846"/>
                </a:lnTo>
                <a:cubicBezTo>
                  <a:pt x="4280382" y="143180"/>
                  <a:pt x="4282935" y="147638"/>
                  <a:pt x="4287583" y="151219"/>
                </a:cubicBezTo>
                <a:cubicBezTo>
                  <a:pt x="4292231" y="154800"/>
                  <a:pt x="4298060" y="156591"/>
                  <a:pt x="4305071" y="156591"/>
                </a:cubicBezTo>
                <a:cubicBezTo>
                  <a:pt x="4312386" y="156591"/>
                  <a:pt x="4318063" y="155181"/>
                  <a:pt x="4322102" y="152362"/>
                </a:cubicBezTo>
                <a:cubicBezTo>
                  <a:pt x="4326141" y="149543"/>
                  <a:pt x="4328160" y="145923"/>
                  <a:pt x="4328160" y="141503"/>
                </a:cubicBezTo>
                <a:cubicBezTo>
                  <a:pt x="4328160" y="136779"/>
                  <a:pt x="4325911" y="133274"/>
                  <a:pt x="4321415" y="130988"/>
                </a:cubicBezTo>
                <a:cubicBezTo>
                  <a:pt x="4316920" y="128702"/>
                  <a:pt x="4309795" y="126187"/>
                  <a:pt x="4300041" y="123444"/>
                </a:cubicBezTo>
                <a:cubicBezTo>
                  <a:pt x="4290593" y="120853"/>
                  <a:pt x="4282897" y="118339"/>
                  <a:pt x="4276953" y="115900"/>
                </a:cubicBezTo>
                <a:cubicBezTo>
                  <a:pt x="4271010" y="113462"/>
                  <a:pt x="4265866" y="109728"/>
                  <a:pt x="4261523" y="104699"/>
                </a:cubicBezTo>
                <a:cubicBezTo>
                  <a:pt x="4257179" y="99670"/>
                  <a:pt x="4255007" y="93040"/>
                  <a:pt x="4255007" y="84811"/>
                </a:cubicBezTo>
                <a:cubicBezTo>
                  <a:pt x="4255007" y="78105"/>
                  <a:pt x="4256988" y="71971"/>
                  <a:pt x="4260951" y="66408"/>
                </a:cubicBezTo>
                <a:cubicBezTo>
                  <a:pt x="4264913" y="60846"/>
                  <a:pt x="4270590" y="56464"/>
                  <a:pt x="4277982" y="53264"/>
                </a:cubicBezTo>
                <a:cubicBezTo>
                  <a:pt x="4285373" y="50063"/>
                  <a:pt x="4293869" y="48463"/>
                  <a:pt x="4303471" y="48463"/>
                </a:cubicBezTo>
                <a:close/>
                <a:moveTo>
                  <a:pt x="4179645" y="48463"/>
                </a:moveTo>
                <a:cubicBezTo>
                  <a:pt x="4193971" y="48463"/>
                  <a:pt x="4205516" y="52083"/>
                  <a:pt x="4214278" y="59322"/>
                </a:cubicBezTo>
                <a:cubicBezTo>
                  <a:pt x="4223042" y="66561"/>
                  <a:pt x="4227728" y="76429"/>
                  <a:pt x="4228337" y="88925"/>
                </a:cubicBezTo>
                <a:lnTo>
                  <a:pt x="4202277" y="88925"/>
                </a:lnTo>
                <a:cubicBezTo>
                  <a:pt x="4201819" y="83287"/>
                  <a:pt x="4199534" y="78791"/>
                  <a:pt x="4195419" y="75438"/>
                </a:cubicBezTo>
                <a:cubicBezTo>
                  <a:pt x="4191304" y="72085"/>
                  <a:pt x="4185742" y="70409"/>
                  <a:pt x="4178731" y="70409"/>
                </a:cubicBezTo>
                <a:cubicBezTo>
                  <a:pt x="4171873" y="70409"/>
                  <a:pt x="4166615" y="71704"/>
                  <a:pt x="4162958" y="74295"/>
                </a:cubicBezTo>
                <a:cubicBezTo>
                  <a:pt x="4159300" y="76886"/>
                  <a:pt x="4157471" y="80315"/>
                  <a:pt x="4157471" y="84582"/>
                </a:cubicBezTo>
                <a:cubicBezTo>
                  <a:pt x="4157471" y="87935"/>
                  <a:pt x="4158690" y="90754"/>
                  <a:pt x="4161129" y="93040"/>
                </a:cubicBezTo>
                <a:cubicBezTo>
                  <a:pt x="4163568" y="95326"/>
                  <a:pt x="4166539" y="97117"/>
                  <a:pt x="4170044" y="98412"/>
                </a:cubicBezTo>
                <a:cubicBezTo>
                  <a:pt x="4173549" y="99708"/>
                  <a:pt x="4178731" y="101346"/>
                  <a:pt x="4185589" y="103327"/>
                </a:cubicBezTo>
                <a:cubicBezTo>
                  <a:pt x="4194733" y="105766"/>
                  <a:pt x="4202239" y="108242"/>
                  <a:pt x="4208106" y="110757"/>
                </a:cubicBezTo>
                <a:cubicBezTo>
                  <a:pt x="4213974" y="113271"/>
                  <a:pt x="4219041" y="116967"/>
                  <a:pt x="4223308" y="121844"/>
                </a:cubicBezTo>
                <a:cubicBezTo>
                  <a:pt x="4227575" y="126721"/>
                  <a:pt x="4229785" y="133198"/>
                  <a:pt x="4229937" y="141275"/>
                </a:cubicBezTo>
                <a:cubicBezTo>
                  <a:pt x="4229937" y="148438"/>
                  <a:pt x="4227956" y="154838"/>
                  <a:pt x="4223994" y="160477"/>
                </a:cubicBezTo>
                <a:cubicBezTo>
                  <a:pt x="4220032" y="166116"/>
                  <a:pt x="4214431" y="170536"/>
                  <a:pt x="4207192" y="173736"/>
                </a:cubicBezTo>
                <a:cubicBezTo>
                  <a:pt x="4199953" y="176936"/>
                  <a:pt x="4191457" y="178537"/>
                  <a:pt x="4181703" y="178537"/>
                </a:cubicBezTo>
                <a:cubicBezTo>
                  <a:pt x="4171797" y="178537"/>
                  <a:pt x="4162920" y="176746"/>
                  <a:pt x="4155071" y="173165"/>
                </a:cubicBezTo>
                <a:cubicBezTo>
                  <a:pt x="4147222" y="169583"/>
                  <a:pt x="4141012" y="164706"/>
                  <a:pt x="4136440" y="158534"/>
                </a:cubicBezTo>
                <a:cubicBezTo>
                  <a:pt x="4131868" y="152362"/>
                  <a:pt x="4129430" y="145466"/>
                  <a:pt x="4129125" y="137846"/>
                </a:cubicBezTo>
                <a:lnTo>
                  <a:pt x="4156100" y="137846"/>
                </a:lnTo>
                <a:cubicBezTo>
                  <a:pt x="4156557" y="143180"/>
                  <a:pt x="4159110" y="147638"/>
                  <a:pt x="4163758" y="151219"/>
                </a:cubicBezTo>
                <a:cubicBezTo>
                  <a:pt x="4168406" y="154800"/>
                  <a:pt x="4174236" y="156591"/>
                  <a:pt x="4181245" y="156591"/>
                </a:cubicBezTo>
                <a:cubicBezTo>
                  <a:pt x="4188561" y="156591"/>
                  <a:pt x="4194238" y="155181"/>
                  <a:pt x="4198276" y="152362"/>
                </a:cubicBezTo>
                <a:cubicBezTo>
                  <a:pt x="4202315" y="149543"/>
                  <a:pt x="4204334" y="145923"/>
                  <a:pt x="4204334" y="141503"/>
                </a:cubicBezTo>
                <a:cubicBezTo>
                  <a:pt x="4204334" y="136779"/>
                  <a:pt x="4202086" y="133274"/>
                  <a:pt x="4197590" y="130988"/>
                </a:cubicBezTo>
                <a:cubicBezTo>
                  <a:pt x="4193095" y="128702"/>
                  <a:pt x="4185970" y="126187"/>
                  <a:pt x="4176216" y="123444"/>
                </a:cubicBezTo>
                <a:cubicBezTo>
                  <a:pt x="4166768" y="120853"/>
                  <a:pt x="4159072" y="118339"/>
                  <a:pt x="4153128" y="115900"/>
                </a:cubicBezTo>
                <a:cubicBezTo>
                  <a:pt x="4147184" y="113462"/>
                  <a:pt x="4142040" y="109728"/>
                  <a:pt x="4137697" y="104699"/>
                </a:cubicBezTo>
                <a:cubicBezTo>
                  <a:pt x="4133354" y="99670"/>
                  <a:pt x="4131182" y="93040"/>
                  <a:pt x="4131182" y="84811"/>
                </a:cubicBezTo>
                <a:cubicBezTo>
                  <a:pt x="4131182" y="78105"/>
                  <a:pt x="4133164" y="71971"/>
                  <a:pt x="4137126" y="66408"/>
                </a:cubicBezTo>
                <a:cubicBezTo>
                  <a:pt x="4141088" y="60846"/>
                  <a:pt x="4146765" y="56464"/>
                  <a:pt x="4154156" y="53264"/>
                </a:cubicBezTo>
                <a:cubicBezTo>
                  <a:pt x="4161548" y="50063"/>
                  <a:pt x="4170044" y="48463"/>
                  <a:pt x="4179645" y="48463"/>
                </a:cubicBezTo>
                <a:close/>
                <a:moveTo>
                  <a:pt x="4047286" y="48463"/>
                </a:moveTo>
                <a:cubicBezTo>
                  <a:pt x="4059173" y="48463"/>
                  <a:pt x="4069765" y="51054"/>
                  <a:pt x="4079061" y="56236"/>
                </a:cubicBezTo>
                <a:cubicBezTo>
                  <a:pt x="4088358" y="61417"/>
                  <a:pt x="4095597" y="68694"/>
                  <a:pt x="4100778" y="78067"/>
                </a:cubicBezTo>
                <a:cubicBezTo>
                  <a:pt x="4105960" y="87440"/>
                  <a:pt x="4108551" y="98222"/>
                  <a:pt x="4108551" y="110414"/>
                </a:cubicBezTo>
                <a:cubicBezTo>
                  <a:pt x="4108551" y="115138"/>
                  <a:pt x="4108246" y="119405"/>
                  <a:pt x="4107636" y="123215"/>
                </a:cubicBezTo>
                <a:lnTo>
                  <a:pt x="4011395" y="123215"/>
                </a:lnTo>
                <a:cubicBezTo>
                  <a:pt x="4012158" y="133274"/>
                  <a:pt x="4015892" y="141351"/>
                  <a:pt x="4022597" y="147447"/>
                </a:cubicBezTo>
                <a:cubicBezTo>
                  <a:pt x="4029303" y="153543"/>
                  <a:pt x="4037532" y="156591"/>
                  <a:pt x="4047286" y="156591"/>
                </a:cubicBezTo>
                <a:cubicBezTo>
                  <a:pt x="4061307" y="156591"/>
                  <a:pt x="4071213" y="150724"/>
                  <a:pt x="4077004" y="138989"/>
                </a:cubicBezTo>
                <a:lnTo>
                  <a:pt x="4105122" y="138989"/>
                </a:lnTo>
                <a:cubicBezTo>
                  <a:pt x="4101312" y="150571"/>
                  <a:pt x="4094416" y="160058"/>
                  <a:pt x="4084433" y="167450"/>
                </a:cubicBezTo>
                <a:cubicBezTo>
                  <a:pt x="4074451" y="174841"/>
                  <a:pt x="4062069" y="178537"/>
                  <a:pt x="4047286" y="178537"/>
                </a:cubicBezTo>
                <a:cubicBezTo>
                  <a:pt x="4035246" y="178537"/>
                  <a:pt x="4024464" y="175832"/>
                  <a:pt x="4014939" y="170421"/>
                </a:cubicBezTo>
                <a:cubicBezTo>
                  <a:pt x="4005414" y="165011"/>
                  <a:pt x="3997947" y="157391"/>
                  <a:pt x="3992536" y="147561"/>
                </a:cubicBezTo>
                <a:cubicBezTo>
                  <a:pt x="3987126" y="137732"/>
                  <a:pt x="3984421" y="126340"/>
                  <a:pt x="3984421" y="113386"/>
                </a:cubicBezTo>
                <a:cubicBezTo>
                  <a:pt x="3984421" y="100432"/>
                  <a:pt x="3987050" y="89040"/>
                  <a:pt x="3992308" y="79210"/>
                </a:cubicBezTo>
                <a:cubicBezTo>
                  <a:pt x="3997565" y="69380"/>
                  <a:pt x="4004957" y="61798"/>
                  <a:pt x="4014482" y="56464"/>
                </a:cubicBezTo>
                <a:cubicBezTo>
                  <a:pt x="4024007" y="51130"/>
                  <a:pt x="4034942" y="48463"/>
                  <a:pt x="4047286" y="48463"/>
                </a:cubicBezTo>
                <a:close/>
                <a:moveTo>
                  <a:pt x="3912793" y="48463"/>
                </a:moveTo>
                <a:cubicBezTo>
                  <a:pt x="3928033" y="48463"/>
                  <a:pt x="3940644" y="52083"/>
                  <a:pt x="3950627" y="59322"/>
                </a:cubicBezTo>
                <a:cubicBezTo>
                  <a:pt x="3960608" y="66561"/>
                  <a:pt x="3967352" y="76886"/>
                  <a:pt x="3970858" y="90297"/>
                </a:cubicBezTo>
                <a:lnTo>
                  <a:pt x="3942740" y="90297"/>
                </a:lnTo>
                <a:cubicBezTo>
                  <a:pt x="3940454" y="84049"/>
                  <a:pt x="3936796" y="79172"/>
                  <a:pt x="3931767" y="75667"/>
                </a:cubicBezTo>
                <a:cubicBezTo>
                  <a:pt x="3926738" y="72161"/>
                  <a:pt x="3920413" y="70409"/>
                  <a:pt x="3912793" y="70409"/>
                </a:cubicBezTo>
                <a:cubicBezTo>
                  <a:pt x="3902125" y="70409"/>
                  <a:pt x="3893629" y="74181"/>
                  <a:pt x="3887304" y="81725"/>
                </a:cubicBezTo>
                <a:cubicBezTo>
                  <a:pt x="3880980" y="89268"/>
                  <a:pt x="3877817" y="99822"/>
                  <a:pt x="3877817" y="113386"/>
                </a:cubicBezTo>
                <a:cubicBezTo>
                  <a:pt x="3877817" y="126949"/>
                  <a:pt x="3880980" y="137541"/>
                  <a:pt x="3887304" y="145161"/>
                </a:cubicBezTo>
                <a:cubicBezTo>
                  <a:pt x="3893629" y="152781"/>
                  <a:pt x="3902125" y="156591"/>
                  <a:pt x="3912793" y="156591"/>
                </a:cubicBezTo>
                <a:cubicBezTo>
                  <a:pt x="3927881" y="156591"/>
                  <a:pt x="3937863" y="149962"/>
                  <a:pt x="3942740" y="136703"/>
                </a:cubicBezTo>
                <a:lnTo>
                  <a:pt x="3970858" y="136703"/>
                </a:lnTo>
                <a:cubicBezTo>
                  <a:pt x="3967200" y="149504"/>
                  <a:pt x="3960342" y="159677"/>
                  <a:pt x="3950284" y="167221"/>
                </a:cubicBezTo>
                <a:cubicBezTo>
                  <a:pt x="3940225" y="174765"/>
                  <a:pt x="3927728" y="178537"/>
                  <a:pt x="3912793" y="178537"/>
                </a:cubicBezTo>
                <a:cubicBezTo>
                  <a:pt x="3900753" y="178537"/>
                  <a:pt x="3890085" y="175832"/>
                  <a:pt x="3880789" y="170421"/>
                </a:cubicBezTo>
                <a:cubicBezTo>
                  <a:pt x="3871492" y="165011"/>
                  <a:pt x="3864216" y="157391"/>
                  <a:pt x="3858958" y="147561"/>
                </a:cubicBezTo>
                <a:cubicBezTo>
                  <a:pt x="3853700" y="137732"/>
                  <a:pt x="3851071" y="126340"/>
                  <a:pt x="3851071" y="113386"/>
                </a:cubicBezTo>
                <a:cubicBezTo>
                  <a:pt x="3851071" y="100432"/>
                  <a:pt x="3853700" y="89040"/>
                  <a:pt x="3858958" y="79210"/>
                </a:cubicBezTo>
                <a:cubicBezTo>
                  <a:pt x="3864216" y="69380"/>
                  <a:pt x="3871492" y="61798"/>
                  <a:pt x="3880789" y="56464"/>
                </a:cubicBezTo>
                <a:cubicBezTo>
                  <a:pt x="3890085" y="51130"/>
                  <a:pt x="3900753" y="48463"/>
                  <a:pt x="3912793" y="48463"/>
                </a:cubicBezTo>
                <a:close/>
                <a:moveTo>
                  <a:pt x="3779443" y="48463"/>
                </a:moveTo>
                <a:cubicBezTo>
                  <a:pt x="3794683" y="48463"/>
                  <a:pt x="3807294" y="52083"/>
                  <a:pt x="3817276" y="59322"/>
                </a:cubicBezTo>
                <a:cubicBezTo>
                  <a:pt x="3827258" y="66561"/>
                  <a:pt x="3834002" y="76886"/>
                  <a:pt x="3837507" y="90297"/>
                </a:cubicBezTo>
                <a:lnTo>
                  <a:pt x="3809390" y="90297"/>
                </a:lnTo>
                <a:cubicBezTo>
                  <a:pt x="3807104" y="84049"/>
                  <a:pt x="3803446" y="79172"/>
                  <a:pt x="3798417" y="75667"/>
                </a:cubicBezTo>
                <a:cubicBezTo>
                  <a:pt x="3793388" y="72161"/>
                  <a:pt x="3787063" y="70409"/>
                  <a:pt x="3779443" y="70409"/>
                </a:cubicBezTo>
                <a:cubicBezTo>
                  <a:pt x="3768775" y="70409"/>
                  <a:pt x="3760279" y="74181"/>
                  <a:pt x="3753954" y="81725"/>
                </a:cubicBezTo>
                <a:cubicBezTo>
                  <a:pt x="3747630" y="89268"/>
                  <a:pt x="3744467" y="99822"/>
                  <a:pt x="3744467" y="113386"/>
                </a:cubicBezTo>
                <a:cubicBezTo>
                  <a:pt x="3744467" y="126949"/>
                  <a:pt x="3747630" y="137541"/>
                  <a:pt x="3753954" y="145161"/>
                </a:cubicBezTo>
                <a:cubicBezTo>
                  <a:pt x="3760279" y="152781"/>
                  <a:pt x="3768775" y="156591"/>
                  <a:pt x="3779443" y="156591"/>
                </a:cubicBezTo>
                <a:cubicBezTo>
                  <a:pt x="3794531" y="156591"/>
                  <a:pt x="3804513" y="149962"/>
                  <a:pt x="3809390" y="136703"/>
                </a:cubicBezTo>
                <a:lnTo>
                  <a:pt x="3837507" y="136703"/>
                </a:lnTo>
                <a:cubicBezTo>
                  <a:pt x="3833850" y="149504"/>
                  <a:pt x="3826992" y="159677"/>
                  <a:pt x="3816933" y="167221"/>
                </a:cubicBezTo>
                <a:cubicBezTo>
                  <a:pt x="3806875" y="174765"/>
                  <a:pt x="3794378" y="178537"/>
                  <a:pt x="3779443" y="178537"/>
                </a:cubicBezTo>
                <a:cubicBezTo>
                  <a:pt x="3767404" y="178537"/>
                  <a:pt x="3756735" y="175832"/>
                  <a:pt x="3747439" y="170421"/>
                </a:cubicBezTo>
                <a:cubicBezTo>
                  <a:pt x="3738142" y="165011"/>
                  <a:pt x="3730866" y="157391"/>
                  <a:pt x="3725608" y="147561"/>
                </a:cubicBezTo>
                <a:cubicBezTo>
                  <a:pt x="3720350" y="137732"/>
                  <a:pt x="3717721" y="126340"/>
                  <a:pt x="3717721" y="113386"/>
                </a:cubicBezTo>
                <a:cubicBezTo>
                  <a:pt x="3717721" y="100432"/>
                  <a:pt x="3720350" y="89040"/>
                  <a:pt x="3725608" y="79210"/>
                </a:cubicBezTo>
                <a:cubicBezTo>
                  <a:pt x="3730866" y="69380"/>
                  <a:pt x="3738142" y="61798"/>
                  <a:pt x="3747439" y="56464"/>
                </a:cubicBezTo>
                <a:cubicBezTo>
                  <a:pt x="3756735" y="51130"/>
                  <a:pt x="3767404" y="48463"/>
                  <a:pt x="3779443" y="48463"/>
                </a:cubicBezTo>
                <a:close/>
                <a:moveTo>
                  <a:pt x="3624757" y="48463"/>
                </a:moveTo>
                <a:cubicBezTo>
                  <a:pt x="3634663" y="48463"/>
                  <a:pt x="3643312" y="50406"/>
                  <a:pt x="3650703" y="54293"/>
                </a:cubicBezTo>
                <a:cubicBezTo>
                  <a:pt x="3658095" y="58179"/>
                  <a:pt x="3664000" y="63017"/>
                  <a:pt x="3668419" y="68809"/>
                </a:cubicBezTo>
                <a:lnTo>
                  <a:pt x="3668419" y="50521"/>
                </a:lnTo>
                <a:lnTo>
                  <a:pt x="3694709" y="50521"/>
                </a:lnTo>
                <a:lnTo>
                  <a:pt x="3694709" y="176479"/>
                </a:lnTo>
                <a:lnTo>
                  <a:pt x="3668419" y="176479"/>
                </a:lnTo>
                <a:lnTo>
                  <a:pt x="3668419" y="157734"/>
                </a:lnTo>
                <a:cubicBezTo>
                  <a:pt x="3664000" y="163678"/>
                  <a:pt x="3657980" y="168631"/>
                  <a:pt x="3650360" y="172593"/>
                </a:cubicBezTo>
                <a:cubicBezTo>
                  <a:pt x="3642740" y="176555"/>
                  <a:pt x="3634054" y="178537"/>
                  <a:pt x="3624299" y="178537"/>
                </a:cubicBezTo>
                <a:cubicBezTo>
                  <a:pt x="3613479" y="178537"/>
                  <a:pt x="3603574" y="175755"/>
                  <a:pt x="3594582" y="170193"/>
                </a:cubicBezTo>
                <a:cubicBezTo>
                  <a:pt x="3585590" y="164630"/>
                  <a:pt x="3578465" y="156858"/>
                  <a:pt x="3573208" y="146876"/>
                </a:cubicBezTo>
                <a:cubicBezTo>
                  <a:pt x="3567950" y="136893"/>
                  <a:pt x="3565321" y="125578"/>
                  <a:pt x="3565321" y="112928"/>
                </a:cubicBezTo>
                <a:cubicBezTo>
                  <a:pt x="3565321" y="100279"/>
                  <a:pt x="3567950" y="89078"/>
                  <a:pt x="3573208" y="79324"/>
                </a:cubicBezTo>
                <a:cubicBezTo>
                  <a:pt x="3578465" y="69571"/>
                  <a:pt x="3585628" y="61989"/>
                  <a:pt x="3594696" y="56579"/>
                </a:cubicBezTo>
                <a:cubicBezTo>
                  <a:pt x="3603764" y="51168"/>
                  <a:pt x="3613784" y="48463"/>
                  <a:pt x="3624757" y="48463"/>
                </a:cubicBezTo>
                <a:close/>
                <a:moveTo>
                  <a:pt x="3332911" y="48463"/>
                </a:moveTo>
                <a:cubicBezTo>
                  <a:pt x="3344799" y="48463"/>
                  <a:pt x="3355390" y="51054"/>
                  <a:pt x="3364687" y="56236"/>
                </a:cubicBezTo>
                <a:cubicBezTo>
                  <a:pt x="3373983" y="61417"/>
                  <a:pt x="3381222" y="68694"/>
                  <a:pt x="3386403" y="78067"/>
                </a:cubicBezTo>
                <a:cubicBezTo>
                  <a:pt x="3391585" y="87440"/>
                  <a:pt x="3394176" y="98222"/>
                  <a:pt x="3394176" y="110414"/>
                </a:cubicBezTo>
                <a:cubicBezTo>
                  <a:pt x="3394176" y="115138"/>
                  <a:pt x="3393871" y="119405"/>
                  <a:pt x="3393261" y="123215"/>
                </a:cubicBezTo>
                <a:lnTo>
                  <a:pt x="3297021" y="123215"/>
                </a:lnTo>
                <a:cubicBezTo>
                  <a:pt x="3297783" y="133274"/>
                  <a:pt x="3301517" y="141351"/>
                  <a:pt x="3308222" y="147447"/>
                </a:cubicBezTo>
                <a:cubicBezTo>
                  <a:pt x="3314928" y="153543"/>
                  <a:pt x="3323157" y="156591"/>
                  <a:pt x="3332911" y="156591"/>
                </a:cubicBezTo>
                <a:cubicBezTo>
                  <a:pt x="3346932" y="156591"/>
                  <a:pt x="3356838" y="150724"/>
                  <a:pt x="3362629" y="138989"/>
                </a:cubicBezTo>
                <a:lnTo>
                  <a:pt x="3390747" y="138989"/>
                </a:lnTo>
                <a:cubicBezTo>
                  <a:pt x="3386937" y="150571"/>
                  <a:pt x="3380041" y="160058"/>
                  <a:pt x="3370059" y="167450"/>
                </a:cubicBezTo>
                <a:cubicBezTo>
                  <a:pt x="3360076" y="174841"/>
                  <a:pt x="3347694" y="178537"/>
                  <a:pt x="3332911" y="178537"/>
                </a:cubicBezTo>
                <a:cubicBezTo>
                  <a:pt x="3320871" y="178537"/>
                  <a:pt x="3310089" y="175832"/>
                  <a:pt x="3300564" y="170421"/>
                </a:cubicBezTo>
                <a:cubicBezTo>
                  <a:pt x="3291040" y="165011"/>
                  <a:pt x="3283572" y="157391"/>
                  <a:pt x="3278162" y="147561"/>
                </a:cubicBezTo>
                <a:cubicBezTo>
                  <a:pt x="3272752" y="137732"/>
                  <a:pt x="3270046" y="126340"/>
                  <a:pt x="3270046" y="113386"/>
                </a:cubicBezTo>
                <a:cubicBezTo>
                  <a:pt x="3270046" y="100432"/>
                  <a:pt x="3272676" y="89040"/>
                  <a:pt x="3277933" y="79210"/>
                </a:cubicBezTo>
                <a:cubicBezTo>
                  <a:pt x="3283191" y="69380"/>
                  <a:pt x="3290582" y="61798"/>
                  <a:pt x="3300108" y="56464"/>
                </a:cubicBezTo>
                <a:cubicBezTo>
                  <a:pt x="3309632" y="51130"/>
                  <a:pt x="3320567" y="48463"/>
                  <a:pt x="3332911" y="48463"/>
                </a:cubicBezTo>
                <a:close/>
                <a:moveTo>
                  <a:pt x="3177082" y="48463"/>
                </a:moveTo>
                <a:cubicBezTo>
                  <a:pt x="3186836" y="48463"/>
                  <a:pt x="3195485" y="50406"/>
                  <a:pt x="3203028" y="54293"/>
                </a:cubicBezTo>
                <a:cubicBezTo>
                  <a:pt x="3210572" y="58179"/>
                  <a:pt x="3216478" y="63017"/>
                  <a:pt x="3220745" y="68809"/>
                </a:cubicBezTo>
                <a:lnTo>
                  <a:pt x="3220745" y="50521"/>
                </a:lnTo>
                <a:lnTo>
                  <a:pt x="3247034" y="50521"/>
                </a:lnTo>
                <a:lnTo>
                  <a:pt x="3247034" y="178537"/>
                </a:lnTo>
                <a:cubicBezTo>
                  <a:pt x="3247034" y="190119"/>
                  <a:pt x="3244595" y="200444"/>
                  <a:pt x="3239719" y="209512"/>
                </a:cubicBezTo>
                <a:cubicBezTo>
                  <a:pt x="3234842" y="218580"/>
                  <a:pt x="3227794" y="225704"/>
                  <a:pt x="3218573" y="230886"/>
                </a:cubicBezTo>
                <a:cubicBezTo>
                  <a:pt x="3209353" y="236068"/>
                  <a:pt x="3198342" y="238658"/>
                  <a:pt x="3185540" y="238658"/>
                </a:cubicBezTo>
                <a:cubicBezTo>
                  <a:pt x="3168472" y="238658"/>
                  <a:pt x="3154298" y="234658"/>
                  <a:pt x="3143021" y="226657"/>
                </a:cubicBezTo>
                <a:cubicBezTo>
                  <a:pt x="3131743" y="218656"/>
                  <a:pt x="3125343" y="207797"/>
                  <a:pt x="3123819" y="194081"/>
                </a:cubicBezTo>
                <a:lnTo>
                  <a:pt x="3149650" y="194081"/>
                </a:lnTo>
                <a:cubicBezTo>
                  <a:pt x="3151631" y="200635"/>
                  <a:pt x="3155860" y="205931"/>
                  <a:pt x="3162337" y="209969"/>
                </a:cubicBezTo>
                <a:cubicBezTo>
                  <a:pt x="3168814" y="214008"/>
                  <a:pt x="3176549" y="216027"/>
                  <a:pt x="3185540" y="216027"/>
                </a:cubicBezTo>
                <a:cubicBezTo>
                  <a:pt x="3196056" y="216027"/>
                  <a:pt x="3204552" y="212827"/>
                  <a:pt x="3211029" y="206426"/>
                </a:cubicBezTo>
                <a:cubicBezTo>
                  <a:pt x="3217506" y="200025"/>
                  <a:pt x="3220745" y="190729"/>
                  <a:pt x="3220745" y="178537"/>
                </a:cubicBezTo>
                <a:lnTo>
                  <a:pt x="3220745" y="157505"/>
                </a:lnTo>
                <a:cubicBezTo>
                  <a:pt x="3216325" y="163449"/>
                  <a:pt x="3210344" y="168440"/>
                  <a:pt x="3202800" y="172479"/>
                </a:cubicBezTo>
                <a:cubicBezTo>
                  <a:pt x="3195256" y="176517"/>
                  <a:pt x="3186683" y="178537"/>
                  <a:pt x="3177082" y="178537"/>
                </a:cubicBezTo>
                <a:cubicBezTo>
                  <a:pt x="3166110" y="178537"/>
                  <a:pt x="3156089" y="175755"/>
                  <a:pt x="3147022" y="170193"/>
                </a:cubicBezTo>
                <a:cubicBezTo>
                  <a:pt x="3137953" y="164630"/>
                  <a:pt x="3130791" y="156858"/>
                  <a:pt x="3125533" y="146876"/>
                </a:cubicBezTo>
                <a:cubicBezTo>
                  <a:pt x="3120275" y="136893"/>
                  <a:pt x="3117646" y="125578"/>
                  <a:pt x="3117646" y="112928"/>
                </a:cubicBezTo>
                <a:cubicBezTo>
                  <a:pt x="3117646" y="100279"/>
                  <a:pt x="3120275" y="89078"/>
                  <a:pt x="3125533" y="79324"/>
                </a:cubicBezTo>
                <a:cubicBezTo>
                  <a:pt x="3130791" y="69571"/>
                  <a:pt x="3137953" y="61989"/>
                  <a:pt x="3147022" y="56579"/>
                </a:cubicBezTo>
                <a:cubicBezTo>
                  <a:pt x="3156089" y="51168"/>
                  <a:pt x="3166110" y="48463"/>
                  <a:pt x="3177082" y="48463"/>
                </a:cubicBezTo>
                <a:close/>
                <a:moveTo>
                  <a:pt x="2818409" y="48463"/>
                </a:moveTo>
                <a:cubicBezTo>
                  <a:pt x="2828315" y="48463"/>
                  <a:pt x="2837192" y="50521"/>
                  <a:pt x="2845041" y="54635"/>
                </a:cubicBezTo>
                <a:cubicBezTo>
                  <a:pt x="2852889" y="58750"/>
                  <a:pt x="2859024" y="64846"/>
                  <a:pt x="2863443" y="72923"/>
                </a:cubicBezTo>
                <a:cubicBezTo>
                  <a:pt x="2867863" y="81001"/>
                  <a:pt x="2870072" y="90754"/>
                  <a:pt x="2870072" y="102184"/>
                </a:cubicBezTo>
                <a:lnTo>
                  <a:pt x="2870072" y="176479"/>
                </a:lnTo>
                <a:lnTo>
                  <a:pt x="2844241" y="176479"/>
                </a:lnTo>
                <a:lnTo>
                  <a:pt x="2844241" y="106070"/>
                </a:lnTo>
                <a:cubicBezTo>
                  <a:pt x="2844241" y="94793"/>
                  <a:pt x="2841422" y="86144"/>
                  <a:pt x="2835782" y="80124"/>
                </a:cubicBezTo>
                <a:cubicBezTo>
                  <a:pt x="2830144" y="74105"/>
                  <a:pt x="2822447" y="71095"/>
                  <a:pt x="2812694" y="71095"/>
                </a:cubicBezTo>
                <a:cubicBezTo>
                  <a:pt x="2802940" y="71095"/>
                  <a:pt x="2795206" y="74105"/>
                  <a:pt x="2789491" y="80124"/>
                </a:cubicBezTo>
                <a:cubicBezTo>
                  <a:pt x="2783776" y="86144"/>
                  <a:pt x="2780919" y="94793"/>
                  <a:pt x="2780919" y="106070"/>
                </a:cubicBezTo>
                <a:lnTo>
                  <a:pt x="2780919" y="176479"/>
                </a:lnTo>
                <a:lnTo>
                  <a:pt x="2754858" y="176479"/>
                </a:lnTo>
                <a:lnTo>
                  <a:pt x="2754858" y="50521"/>
                </a:lnTo>
                <a:lnTo>
                  <a:pt x="2780919" y="50521"/>
                </a:lnTo>
                <a:lnTo>
                  <a:pt x="2780919" y="64922"/>
                </a:lnTo>
                <a:cubicBezTo>
                  <a:pt x="2785186" y="59741"/>
                  <a:pt x="2790634" y="55702"/>
                  <a:pt x="2797264" y="52807"/>
                </a:cubicBezTo>
                <a:cubicBezTo>
                  <a:pt x="2803893" y="49911"/>
                  <a:pt x="2810941" y="48463"/>
                  <a:pt x="2818409" y="48463"/>
                </a:cubicBezTo>
                <a:close/>
                <a:moveTo>
                  <a:pt x="2653207" y="48463"/>
                </a:moveTo>
                <a:cubicBezTo>
                  <a:pt x="2663113" y="48463"/>
                  <a:pt x="2671762" y="50406"/>
                  <a:pt x="2679153" y="54293"/>
                </a:cubicBezTo>
                <a:cubicBezTo>
                  <a:pt x="2686545" y="58179"/>
                  <a:pt x="2692450" y="63017"/>
                  <a:pt x="2696870" y="68809"/>
                </a:cubicBezTo>
                <a:lnTo>
                  <a:pt x="2696870" y="50521"/>
                </a:lnTo>
                <a:lnTo>
                  <a:pt x="2723159" y="50521"/>
                </a:lnTo>
                <a:lnTo>
                  <a:pt x="2723159" y="176479"/>
                </a:lnTo>
                <a:lnTo>
                  <a:pt x="2696870" y="176479"/>
                </a:lnTo>
                <a:lnTo>
                  <a:pt x="2696870" y="157734"/>
                </a:lnTo>
                <a:cubicBezTo>
                  <a:pt x="2692450" y="163678"/>
                  <a:pt x="2686431" y="168631"/>
                  <a:pt x="2678811" y="172593"/>
                </a:cubicBezTo>
                <a:cubicBezTo>
                  <a:pt x="2671190" y="176555"/>
                  <a:pt x="2662504" y="178537"/>
                  <a:pt x="2652750" y="178537"/>
                </a:cubicBezTo>
                <a:cubicBezTo>
                  <a:pt x="2641930" y="178537"/>
                  <a:pt x="2632024" y="175755"/>
                  <a:pt x="2623032" y="170193"/>
                </a:cubicBezTo>
                <a:cubicBezTo>
                  <a:pt x="2614041" y="164630"/>
                  <a:pt x="2606916" y="156858"/>
                  <a:pt x="2601658" y="146876"/>
                </a:cubicBezTo>
                <a:cubicBezTo>
                  <a:pt x="2596400" y="136893"/>
                  <a:pt x="2593772" y="125578"/>
                  <a:pt x="2593772" y="112928"/>
                </a:cubicBezTo>
                <a:cubicBezTo>
                  <a:pt x="2593772" y="100279"/>
                  <a:pt x="2596400" y="89078"/>
                  <a:pt x="2601658" y="79324"/>
                </a:cubicBezTo>
                <a:cubicBezTo>
                  <a:pt x="2606916" y="69571"/>
                  <a:pt x="2614079" y="61989"/>
                  <a:pt x="2623147" y="56579"/>
                </a:cubicBezTo>
                <a:cubicBezTo>
                  <a:pt x="2632214" y="51168"/>
                  <a:pt x="2642235" y="48463"/>
                  <a:pt x="2653207" y="48463"/>
                </a:cubicBezTo>
                <a:close/>
                <a:moveTo>
                  <a:pt x="2446096" y="48463"/>
                </a:moveTo>
                <a:cubicBezTo>
                  <a:pt x="2460421" y="48463"/>
                  <a:pt x="2471966" y="52083"/>
                  <a:pt x="2480729" y="59322"/>
                </a:cubicBezTo>
                <a:cubicBezTo>
                  <a:pt x="2489492" y="66561"/>
                  <a:pt x="2494178" y="76429"/>
                  <a:pt x="2494788" y="88925"/>
                </a:cubicBezTo>
                <a:lnTo>
                  <a:pt x="2468727" y="88925"/>
                </a:lnTo>
                <a:cubicBezTo>
                  <a:pt x="2468270" y="83287"/>
                  <a:pt x="2465984" y="78791"/>
                  <a:pt x="2461868" y="75438"/>
                </a:cubicBezTo>
                <a:cubicBezTo>
                  <a:pt x="2457754" y="72085"/>
                  <a:pt x="2452192" y="70409"/>
                  <a:pt x="2445181" y="70409"/>
                </a:cubicBezTo>
                <a:cubicBezTo>
                  <a:pt x="2438323" y="70409"/>
                  <a:pt x="2433065" y="71704"/>
                  <a:pt x="2429408" y="74295"/>
                </a:cubicBezTo>
                <a:cubicBezTo>
                  <a:pt x="2425750" y="76886"/>
                  <a:pt x="2423922" y="80315"/>
                  <a:pt x="2423922" y="84582"/>
                </a:cubicBezTo>
                <a:cubicBezTo>
                  <a:pt x="2423922" y="87935"/>
                  <a:pt x="2425141" y="90754"/>
                  <a:pt x="2427579" y="93040"/>
                </a:cubicBezTo>
                <a:cubicBezTo>
                  <a:pt x="2430017" y="95326"/>
                  <a:pt x="2432990" y="97117"/>
                  <a:pt x="2436495" y="98412"/>
                </a:cubicBezTo>
                <a:cubicBezTo>
                  <a:pt x="2440000" y="99708"/>
                  <a:pt x="2445181" y="101346"/>
                  <a:pt x="2452039" y="103327"/>
                </a:cubicBezTo>
                <a:cubicBezTo>
                  <a:pt x="2461183" y="105766"/>
                  <a:pt x="2468689" y="108242"/>
                  <a:pt x="2474556" y="110757"/>
                </a:cubicBezTo>
                <a:cubicBezTo>
                  <a:pt x="2480424" y="113271"/>
                  <a:pt x="2485491" y="116967"/>
                  <a:pt x="2489758" y="121844"/>
                </a:cubicBezTo>
                <a:cubicBezTo>
                  <a:pt x="2494025" y="126721"/>
                  <a:pt x="2496235" y="133198"/>
                  <a:pt x="2496388" y="141275"/>
                </a:cubicBezTo>
                <a:cubicBezTo>
                  <a:pt x="2496388" y="148438"/>
                  <a:pt x="2494406" y="154838"/>
                  <a:pt x="2490444" y="160477"/>
                </a:cubicBezTo>
                <a:cubicBezTo>
                  <a:pt x="2486482" y="166116"/>
                  <a:pt x="2480881" y="170536"/>
                  <a:pt x="2473642" y="173736"/>
                </a:cubicBezTo>
                <a:cubicBezTo>
                  <a:pt x="2466403" y="176936"/>
                  <a:pt x="2457907" y="178537"/>
                  <a:pt x="2448153" y="178537"/>
                </a:cubicBezTo>
                <a:cubicBezTo>
                  <a:pt x="2438247" y="178537"/>
                  <a:pt x="2429370" y="176746"/>
                  <a:pt x="2421521" y="173165"/>
                </a:cubicBezTo>
                <a:cubicBezTo>
                  <a:pt x="2413672" y="169583"/>
                  <a:pt x="2407462" y="164706"/>
                  <a:pt x="2402891" y="158534"/>
                </a:cubicBezTo>
                <a:cubicBezTo>
                  <a:pt x="2398318" y="152362"/>
                  <a:pt x="2395880" y="145466"/>
                  <a:pt x="2395575" y="137846"/>
                </a:cubicBezTo>
                <a:lnTo>
                  <a:pt x="2422550" y="137846"/>
                </a:lnTo>
                <a:cubicBezTo>
                  <a:pt x="2423007" y="143180"/>
                  <a:pt x="2425560" y="147638"/>
                  <a:pt x="2430208" y="151219"/>
                </a:cubicBezTo>
                <a:cubicBezTo>
                  <a:pt x="2434857" y="154800"/>
                  <a:pt x="2440686" y="156591"/>
                  <a:pt x="2447696" y="156591"/>
                </a:cubicBezTo>
                <a:cubicBezTo>
                  <a:pt x="2455011" y="156591"/>
                  <a:pt x="2460688" y="155181"/>
                  <a:pt x="2464727" y="152362"/>
                </a:cubicBezTo>
                <a:cubicBezTo>
                  <a:pt x="2468765" y="149543"/>
                  <a:pt x="2470785" y="145923"/>
                  <a:pt x="2470785" y="141503"/>
                </a:cubicBezTo>
                <a:cubicBezTo>
                  <a:pt x="2470785" y="136779"/>
                  <a:pt x="2468537" y="133274"/>
                  <a:pt x="2464041" y="130988"/>
                </a:cubicBezTo>
                <a:cubicBezTo>
                  <a:pt x="2459545" y="128702"/>
                  <a:pt x="2452421" y="126187"/>
                  <a:pt x="2442667" y="123444"/>
                </a:cubicBezTo>
                <a:cubicBezTo>
                  <a:pt x="2433218" y="120853"/>
                  <a:pt x="2425522" y="118339"/>
                  <a:pt x="2419578" y="115900"/>
                </a:cubicBezTo>
                <a:cubicBezTo>
                  <a:pt x="2413635" y="113462"/>
                  <a:pt x="2408491" y="109728"/>
                  <a:pt x="2404148" y="104699"/>
                </a:cubicBezTo>
                <a:cubicBezTo>
                  <a:pt x="2399804" y="99670"/>
                  <a:pt x="2397633" y="93040"/>
                  <a:pt x="2397633" y="84811"/>
                </a:cubicBezTo>
                <a:cubicBezTo>
                  <a:pt x="2397633" y="78105"/>
                  <a:pt x="2399614" y="71971"/>
                  <a:pt x="2403576" y="66408"/>
                </a:cubicBezTo>
                <a:cubicBezTo>
                  <a:pt x="2407539" y="60846"/>
                  <a:pt x="2413216" y="56464"/>
                  <a:pt x="2420607" y="53264"/>
                </a:cubicBezTo>
                <a:cubicBezTo>
                  <a:pt x="2427998" y="50063"/>
                  <a:pt x="2436495" y="48463"/>
                  <a:pt x="2446096" y="48463"/>
                </a:cubicBezTo>
                <a:close/>
                <a:moveTo>
                  <a:pt x="2189759" y="48463"/>
                </a:moveTo>
                <a:cubicBezTo>
                  <a:pt x="2199665" y="48463"/>
                  <a:pt x="2208542" y="50521"/>
                  <a:pt x="2216391" y="54635"/>
                </a:cubicBezTo>
                <a:cubicBezTo>
                  <a:pt x="2224240" y="58750"/>
                  <a:pt x="2230373" y="64846"/>
                  <a:pt x="2234793" y="72923"/>
                </a:cubicBezTo>
                <a:cubicBezTo>
                  <a:pt x="2239213" y="81001"/>
                  <a:pt x="2241423" y="90754"/>
                  <a:pt x="2241423" y="102184"/>
                </a:cubicBezTo>
                <a:lnTo>
                  <a:pt x="2241423" y="176479"/>
                </a:lnTo>
                <a:lnTo>
                  <a:pt x="2215591" y="176479"/>
                </a:lnTo>
                <a:lnTo>
                  <a:pt x="2215591" y="106070"/>
                </a:lnTo>
                <a:cubicBezTo>
                  <a:pt x="2215591" y="94793"/>
                  <a:pt x="2212772" y="86144"/>
                  <a:pt x="2207132" y="80124"/>
                </a:cubicBezTo>
                <a:cubicBezTo>
                  <a:pt x="2201494" y="74105"/>
                  <a:pt x="2193798" y="71095"/>
                  <a:pt x="2184044" y="71095"/>
                </a:cubicBezTo>
                <a:cubicBezTo>
                  <a:pt x="2174291" y="71095"/>
                  <a:pt x="2166556" y="74105"/>
                  <a:pt x="2160841" y="80124"/>
                </a:cubicBezTo>
                <a:cubicBezTo>
                  <a:pt x="2155126" y="86144"/>
                  <a:pt x="2152269" y="94793"/>
                  <a:pt x="2152269" y="106070"/>
                </a:cubicBezTo>
                <a:lnTo>
                  <a:pt x="2152269" y="176479"/>
                </a:lnTo>
                <a:lnTo>
                  <a:pt x="2126208" y="176479"/>
                </a:lnTo>
                <a:lnTo>
                  <a:pt x="2126208" y="50521"/>
                </a:lnTo>
                <a:lnTo>
                  <a:pt x="2152269" y="50521"/>
                </a:lnTo>
                <a:lnTo>
                  <a:pt x="2152269" y="64922"/>
                </a:lnTo>
                <a:cubicBezTo>
                  <a:pt x="2156536" y="59741"/>
                  <a:pt x="2161984" y="55702"/>
                  <a:pt x="2168613" y="52807"/>
                </a:cubicBezTo>
                <a:cubicBezTo>
                  <a:pt x="2175243" y="49911"/>
                  <a:pt x="2182291" y="48463"/>
                  <a:pt x="2189759" y="48463"/>
                </a:cubicBezTo>
                <a:close/>
                <a:moveTo>
                  <a:pt x="1837486" y="48463"/>
                </a:moveTo>
                <a:cubicBezTo>
                  <a:pt x="1849374" y="48463"/>
                  <a:pt x="1859966" y="51054"/>
                  <a:pt x="1869262" y="56236"/>
                </a:cubicBezTo>
                <a:cubicBezTo>
                  <a:pt x="1878558" y="61417"/>
                  <a:pt x="1885797" y="68694"/>
                  <a:pt x="1890979" y="78067"/>
                </a:cubicBezTo>
                <a:cubicBezTo>
                  <a:pt x="1896160" y="87440"/>
                  <a:pt x="1898751" y="98222"/>
                  <a:pt x="1898751" y="110414"/>
                </a:cubicBezTo>
                <a:cubicBezTo>
                  <a:pt x="1898751" y="115138"/>
                  <a:pt x="1898446" y="119405"/>
                  <a:pt x="1897837" y="123215"/>
                </a:cubicBezTo>
                <a:lnTo>
                  <a:pt x="1801596" y="123215"/>
                </a:lnTo>
                <a:cubicBezTo>
                  <a:pt x="1802358" y="133274"/>
                  <a:pt x="1806092" y="141351"/>
                  <a:pt x="1812798" y="147447"/>
                </a:cubicBezTo>
                <a:cubicBezTo>
                  <a:pt x="1819503" y="153543"/>
                  <a:pt x="1827733" y="156591"/>
                  <a:pt x="1837486" y="156591"/>
                </a:cubicBezTo>
                <a:cubicBezTo>
                  <a:pt x="1851507" y="156591"/>
                  <a:pt x="1861413" y="150724"/>
                  <a:pt x="1867204" y="138989"/>
                </a:cubicBezTo>
                <a:lnTo>
                  <a:pt x="1895322" y="138989"/>
                </a:lnTo>
                <a:cubicBezTo>
                  <a:pt x="1891512" y="150571"/>
                  <a:pt x="1884616" y="160058"/>
                  <a:pt x="1874634" y="167450"/>
                </a:cubicBezTo>
                <a:cubicBezTo>
                  <a:pt x="1864651" y="174841"/>
                  <a:pt x="1852269" y="178537"/>
                  <a:pt x="1837486" y="178537"/>
                </a:cubicBezTo>
                <a:cubicBezTo>
                  <a:pt x="1825447" y="178537"/>
                  <a:pt x="1814664" y="175832"/>
                  <a:pt x="1805139" y="170421"/>
                </a:cubicBezTo>
                <a:cubicBezTo>
                  <a:pt x="1795615" y="165011"/>
                  <a:pt x="1788147" y="157391"/>
                  <a:pt x="1782737" y="147561"/>
                </a:cubicBezTo>
                <a:cubicBezTo>
                  <a:pt x="1777327" y="137732"/>
                  <a:pt x="1774621" y="126340"/>
                  <a:pt x="1774621" y="113386"/>
                </a:cubicBezTo>
                <a:cubicBezTo>
                  <a:pt x="1774621" y="100432"/>
                  <a:pt x="1777250" y="89040"/>
                  <a:pt x="1782508" y="79210"/>
                </a:cubicBezTo>
                <a:cubicBezTo>
                  <a:pt x="1787766" y="69380"/>
                  <a:pt x="1795157" y="61798"/>
                  <a:pt x="1804682" y="56464"/>
                </a:cubicBezTo>
                <a:cubicBezTo>
                  <a:pt x="1814207" y="51130"/>
                  <a:pt x="1825142" y="48463"/>
                  <a:pt x="1837486" y="48463"/>
                </a:cubicBezTo>
                <a:close/>
                <a:moveTo>
                  <a:pt x="1562861" y="48463"/>
                </a:moveTo>
                <a:cubicBezTo>
                  <a:pt x="1574901" y="48463"/>
                  <a:pt x="1585798" y="51130"/>
                  <a:pt x="1595551" y="56464"/>
                </a:cubicBezTo>
                <a:cubicBezTo>
                  <a:pt x="1605305" y="61798"/>
                  <a:pt x="1613001" y="69418"/>
                  <a:pt x="1618640" y="79324"/>
                </a:cubicBezTo>
                <a:cubicBezTo>
                  <a:pt x="1624279" y="89230"/>
                  <a:pt x="1627098" y="100584"/>
                  <a:pt x="1627098" y="113386"/>
                </a:cubicBezTo>
                <a:cubicBezTo>
                  <a:pt x="1627098" y="126187"/>
                  <a:pt x="1624202" y="137541"/>
                  <a:pt x="1618411" y="147447"/>
                </a:cubicBezTo>
                <a:cubicBezTo>
                  <a:pt x="1612620" y="157353"/>
                  <a:pt x="1604733" y="165011"/>
                  <a:pt x="1594751" y="170421"/>
                </a:cubicBezTo>
                <a:cubicBezTo>
                  <a:pt x="1584769" y="175832"/>
                  <a:pt x="1573758" y="178537"/>
                  <a:pt x="1561719" y="178537"/>
                </a:cubicBezTo>
                <a:cubicBezTo>
                  <a:pt x="1549831" y="178537"/>
                  <a:pt x="1539087" y="175832"/>
                  <a:pt x="1529486" y="170421"/>
                </a:cubicBezTo>
                <a:cubicBezTo>
                  <a:pt x="1519885" y="165011"/>
                  <a:pt x="1512341" y="157391"/>
                  <a:pt x="1506855" y="147561"/>
                </a:cubicBezTo>
                <a:cubicBezTo>
                  <a:pt x="1501368" y="137732"/>
                  <a:pt x="1498625" y="126340"/>
                  <a:pt x="1498625" y="113386"/>
                </a:cubicBezTo>
                <a:cubicBezTo>
                  <a:pt x="1498625" y="100584"/>
                  <a:pt x="1501444" y="89230"/>
                  <a:pt x="1507083" y="79324"/>
                </a:cubicBezTo>
                <a:cubicBezTo>
                  <a:pt x="1512722" y="69418"/>
                  <a:pt x="1520418" y="61798"/>
                  <a:pt x="1530172" y="56464"/>
                </a:cubicBezTo>
                <a:cubicBezTo>
                  <a:pt x="1539925" y="51130"/>
                  <a:pt x="1550822" y="48463"/>
                  <a:pt x="1562861" y="48463"/>
                </a:cubicBezTo>
                <a:close/>
                <a:moveTo>
                  <a:pt x="1253033" y="48463"/>
                </a:moveTo>
                <a:cubicBezTo>
                  <a:pt x="1262939" y="48463"/>
                  <a:pt x="1271587" y="50406"/>
                  <a:pt x="1278978" y="54293"/>
                </a:cubicBezTo>
                <a:cubicBezTo>
                  <a:pt x="1286369" y="58179"/>
                  <a:pt x="1292276" y="63017"/>
                  <a:pt x="1296695" y="68809"/>
                </a:cubicBezTo>
                <a:lnTo>
                  <a:pt x="1296695" y="50521"/>
                </a:lnTo>
                <a:lnTo>
                  <a:pt x="1322984" y="50521"/>
                </a:lnTo>
                <a:lnTo>
                  <a:pt x="1322984" y="176479"/>
                </a:lnTo>
                <a:lnTo>
                  <a:pt x="1296695" y="176479"/>
                </a:lnTo>
                <a:lnTo>
                  <a:pt x="1296695" y="157734"/>
                </a:lnTo>
                <a:cubicBezTo>
                  <a:pt x="1292276" y="163678"/>
                  <a:pt x="1286256" y="168631"/>
                  <a:pt x="1278635" y="172593"/>
                </a:cubicBezTo>
                <a:cubicBezTo>
                  <a:pt x="1271015" y="176555"/>
                  <a:pt x="1262329" y="178537"/>
                  <a:pt x="1252575" y="178537"/>
                </a:cubicBezTo>
                <a:cubicBezTo>
                  <a:pt x="1241755" y="178537"/>
                  <a:pt x="1231849" y="175755"/>
                  <a:pt x="1222857" y="170193"/>
                </a:cubicBezTo>
                <a:cubicBezTo>
                  <a:pt x="1213866" y="164630"/>
                  <a:pt x="1206741" y="156858"/>
                  <a:pt x="1201483" y="146876"/>
                </a:cubicBezTo>
                <a:cubicBezTo>
                  <a:pt x="1196225" y="136893"/>
                  <a:pt x="1193596" y="125578"/>
                  <a:pt x="1193596" y="112928"/>
                </a:cubicBezTo>
                <a:cubicBezTo>
                  <a:pt x="1193596" y="100279"/>
                  <a:pt x="1196225" y="89078"/>
                  <a:pt x="1201483" y="79324"/>
                </a:cubicBezTo>
                <a:cubicBezTo>
                  <a:pt x="1206741" y="69571"/>
                  <a:pt x="1213903" y="61989"/>
                  <a:pt x="1222971" y="56579"/>
                </a:cubicBezTo>
                <a:cubicBezTo>
                  <a:pt x="1232039" y="51168"/>
                  <a:pt x="1242060" y="48463"/>
                  <a:pt x="1253033" y="48463"/>
                </a:cubicBezTo>
                <a:close/>
                <a:moveTo>
                  <a:pt x="1056436" y="48463"/>
                </a:moveTo>
                <a:cubicBezTo>
                  <a:pt x="1068323" y="48463"/>
                  <a:pt x="1078915" y="51054"/>
                  <a:pt x="1088212" y="56236"/>
                </a:cubicBezTo>
                <a:cubicBezTo>
                  <a:pt x="1097508" y="61417"/>
                  <a:pt x="1104747" y="68694"/>
                  <a:pt x="1109929" y="78067"/>
                </a:cubicBezTo>
                <a:cubicBezTo>
                  <a:pt x="1115110" y="87440"/>
                  <a:pt x="1117701" y="98222"/>
                  <a:pt x="1117701" y="110414"/>
                </a:cubicBezTo>
                <a:cubicBezTo>
                  <a:pt x="1117701" y="115138"/>
                  <a:pt x="1117396" y="119405"/>
                  <a:pt x="1116787" y="123215"/>
                </a:cubicBezTo>
                <a:lnTo>
                  <a:pt x="1020546" y="123215"/>
                </a:lnTo>
                <a:cubicBezTo>
                  <a:pt x="1021308" y="133274"/>
                  <a:pt x="1025042" y="141351"/>
                  <a:pt x="1031747" y="147447"/>
                </a:cubicBezTo>
                <a:cubicBezTo>
                  <a:pt x="1038453" y="153543"/>
                  <a:pt x="1046682" y="156591"/>
                  <a:pt x="1056436" y="156591"/>
                </a:cubicBezTo>
                <a:cubicBezTo>
                  <a:pt x="1070457" y="156591"/>
                  <a:pt x="1080363" y="150724"/>
                  <a:pt x="1086154" y="138989"/>
                </a:cubicBezTo>
                <a:lnTo>
                  <a:pt x="1114272" y="138989"/>
                </a:lnTo>
                <a:cubicBezTo>
                  <a:pt x="1110462" y="150571"/>
                  <a:pt x="1103566" y="160058"/>
                  <a:pt x="1093584" y="167450"/>
                </a:cubicBezTo>
                <a:cubicBezTo>
                  <a:pt x="1083601" y="174841"/>
                  <a:pt x="1071219" y="178537"/>
                  <a:pt x="1056436" y="178537"/>
                </a:cubicBezTo>
                <a:cubicBezTo>
                  <a:pt x="1044397" y="178537"/>
                  <a:pt x="1033614" y="175832"/>
                  <a:pt x="1024089" y="170421"/>
                </a:cubicBezTo>
                <a:cubicBezTo>
                  <a:pt x="1014564" y="165011"/>
                  <a:pt x="1007097" y="157391"/>
                  <a:pt x="1001687" y="147561"/>
                </a:cubicBezTo>
                <a:cubicBezTo>
                  <a:pt x="996276" y="137732"/>
                  <a:pt x="993571" y="126340"/>
                  <a:pt x="993571" y="113386"/>
                </a:cubicBezTo>
                <a:cubicBezTo>
                  <a:pt x="993571" y="100432"/>
                  <a:pt x="996200" y="89040"/>
                  <a:pt x="1001458" y="79210"/>
                </a:cubicBezTo>
                <a:cubicBezTo>
                  <a:pt x="1006716" y="69380"/>
                  <a:pt x="1014107" y="61798"/>
                  <a:pt x="1023632" y="56464"/>
                </a:cubicBezTo>
                <a:cubicBezTo>
                  <a:pt x="1033157" y="51130"/>
                  <a:pt x="1044092" y="48463"/>
                  <a:pt x="1056436" y="48463"/>
                </a:cubicBezTo>
                <a:close/>
                <a:moveTo>
                  <a:pt x="400811" y="48463"/>
                </a:moveTo>
                <a:cubicBezTo>
                  <a:pt x="412851" y="48463"/>
                  <a:pt x="423748" y="51130"/>
                  <a:pt x="433501" y="56464"/>
                </a:cubicBezTo>
                <a:cubicBezTo>
                  <a:pt x="443255" y="61798"/>
                  <a:pt x="450951" y="69418"/>
                  <a:pt x="456590" y="79324"/>
                </a:cubicBezTo>
                <a:cubicBezTo>
                  <a:pt x="462229" y="89230"/>
                  <a:pt x="465048" y="100584"/>
                  <a:pt x="465048" y="113386"/>
                </a:cubicBezTo>
                <a:cubicBezTo>
                  <a:pt x="465048" y="126187"/>
                  <a:pt x="462153" y="137541"/>
                  <a:pt x="456361" y="147447"/>
                </a:cubicBezTo>
                <a:cubicBezTo>
                  <a:pt x="450570" y="157353"/>
                  <a:pt x="442683" y="165011"/>
                  <a:pt x="432701" y="170421"/>
                </a:cubicBezTo>
                <a:cubicBezTo>
                  <a:pt x="422719" y="175832"/>
                  <a:pt x="411708" y="178537"/>
                  <a:pt x="399668" y="178537"/>
                </a:cubicBezTo>
                <a:cubicBezTo>
                  <a:pt x="387781" y="178537"/>
                  <a:pt x="377037" y="175832"/>
                  <a:pt x="367436" y="170421"/>
                </a:cubicBezTo>
                <a:cubicBezTo>
                  <a:pt x="357835" y="165011"/>
                  <a:pt x="350291" y="157391"/>
                  <a:pt x="344805" y="147561"/>
                </a:cubicBezTo>
                <a:cubicBezTo>
                  <a:pt x="339318" y="137732"/>
                  <a:pt x="336575" y="126340"/>
                  <a:pt x="336575" y="113386"/>
                </a:cubicBezTo>
                <a:cubicBezTo>
                  <a:pt x="336575" y="100584"/>
                  <a:pt x="339394" y="89230"/>
                  <a:pt x="345033" y="79324"/>
                </a:cubicBezTo>
                <a:cubicBezTo>
                  <a:pt x="350672" y="69418"/>
                  <a:pt x="358368" y="61798"/>
                  <a:pt x="368122" y="56464"/>
                </a:cubicBezTo>
                <a:cubicBezTo>
                  <a:pt x="377875" y="51130"/>
                  <a:pt x="388772" y="48463"/>
                  <a:pt x="400811" y="48463"/>
                </a:cubicBezTo>
                <a:close/>
                <a:moveTo>
                  <a:pt x="143637" y="48463"/>
                </a:moveTo>
                <a:cubicBezTo>
                  <a:pt x="155676" y="48463"/>
                  <a:pt x="166573" y="51130"/>
                  <a:pt x="176326" y="56464"/>
                </a:cubicBezTo>
                <a:cubicBezTo>
                  <a:pt x="186080" y="61798"/>
                  <a:pt x="193776" y="69418"/>
                  <a:pt x="199415" y="79324"/>
                </a:cubicBezTo>
                <a:cubicBezTo>
                  <a:pt x="205054" y="89230"/>
                  <a:pt x="207873" y="100584"/>
                  <a:pt x="207873" y="113386"/>
                </a:cubicBezTo>
                <a:cubicBezTo>
                  <a:pt x="207873" y="126187"/>
                  <a:pt x="204977" y="137541"/>
                  <a:pt x="199186" y="147447"/>
                </a:cubicBezTo>
                <a:cubicBezTo>
                  <a:pt x="193395" y="157353"/>
                  <a:pt x="185509" y="165011"/>
                  <a:pt x="175526" y="170421"/>
                </a:cubicBezTo>
                <a:cubicBezTo>
                  <a:pt x="165544" y="175832"/>
                  <a:pt x="154533" y="178537"/>
                  <a:pt x="142493" y="178537"/>
                </a:cubicBezTo>
                <a:cubicBezTo>
                  <a:pt x="130606" y="178537"/>
                  <a:pt x="119862" y="175832"/>
                  <a:pt x="110261" y="170421"/>
                </a:cubicBezTo>
                <a:cubicBezTo>
                  <a:pt x="100660" y="165011"/>
                  <a:pt x="93116" y="157391"/>
                  <a:pt x="87630" y="147561"/>
                </a:cubicBezTo>
                <a:cubicBezTo>
                  <a:pt x="82143" y="137732"/>
                  <a:pt x="79400" y="126340"/>
                  <a:pt x="79400" y="113386"/>
                </a:cubicBezTo>
                <a:cubicBezTo>
                  <a:pt x="79400" y="100584"/>
                  <a:pt x="82219" y="89230"/>
                  <a:pt x="87858" y="79324"/>
                </a:cubicBezTo>
                <a:cubicBezTo>
                  <a:pt x="93497" y="69418"/>
                  <a:pt x="101193" y="61798"/>
                  <a:pt x="110947" y="56464"/>
                </a:cubicBezTo>
                <a:cubicBezTo>
                  <a:pt x="120700" y="51130"/>
                  <a:pt x="131597" y="48463"/>
                  <a:pt x="143637" y="48463"/>
                </a:cubicBezTo>
                <a:close/>
                <a:moveTo>
                  <a:pt x="9915143" y="38862"/>
                </a:moveTo>
                <a:lnTo>
                  <a:pt x="9915143" y="90754"/>
                </a:lnTo>
                <a:lnTo>
                  <a:pt x="9943946" y="90754"/>
                </a:lnTo>
                <a:cubicBezTo>
                  <a:pt x="9953852" y="90754"/>
                  <a:pt x="9961243" y="88506"/>
                  <a:pt x="9966120" y="84011"/>
                </a:cubicBezTo>
                <a:cubicBezTo>
                  <a:pt x="9970997" y="79515"/>
                  <a:pt x="9973436" y="73152"/>
                  <a:pt x="9973436" y="64922"/>
                </a:cubicBezTo>
                <a:cubicBezTo>
                  <a:pt x="9973436" y="47549"/>
                  <a:pt x="9963606" y="38862"/>
                  <a:pt x="9943946" y="38862"/>
                </a:cubicBezTo>
                <a:close/>
                <a:moveTo>
                  <a:pt x="9219818" y="38862"/>
                </a:moveTo>
                <a:lnTo>
                  <a:pt x="9219818" y="90754"/>
                </a:lnTo>
                <a:lnTo>
                  <a:pt x="9248622" y="90754"/>
                </a:lnTo>
                <a:cubicBezTo>
                  <a:pt x="9258528" y="90754"/>
                  <a:pt x="9265919" y="88506"/>
                  <a:pt x="9270796" y="84011"/>
                </a:cubicBezTo>
                <a:cubicBezTo>
                  <a:pt x="9275672" y="79515"/>
                  <a:pt x="9278111" y="73152"/>
                  <a:pt x="9278111" y="64922"/>
                </a:cubicBezTo>
                <a:cubicBezTo>
                  <a:pt x="9278111" y="47549"/>
                  <a:pt x="9268281" y="38862"/>
                  <a:pt x="9248622" y="38862"/>
                </a:cubicBezTo>
                <a:close/>
                <a:moveTo>
                  <a:pt x="10378971" y="19202"/>
                </a:moveTo>
                <a:lnTo>
                  <a:pt x="10405260" y="19202"/>
                </a:lnTo>
                <a:lnTo>
                  <a:pt x="10405260" y="50521"/>
                </a:lnTo>
                <a:lnTo>
                  <a:pt x="10435893" y="50521"/>
                </a:lnTo>
                <a:lnTo>
                  <a:pt x="10435893" y="71780"/>
                </a:lnTo>
                <a:lnTo>
                  <a:pt x="10405260" y="71780"/>
                </a:lnTo>
                <a:lnTo>
                  <a:pt x="10405260" y="141503"/>
                </a:lnTo>
                <a:cubicBezTo>
                  <a:pt x="10405260" y="146228"/>
                  <a:pt x="10406366" y="149619"/>
                  <a:pt x="10408575" y="151676"/>
                </a:cubicBezTo>
                <a:cubicBezTo>
                  <a:pt x="10410786" y="153734"/>
                  <a:pt x="10414558" y="154762"/>
                  <a:pt x="10419891" y="154762"/>
                </a:cubicBezTo>
                <a:lnTo>
                  <a:pt x="10435893" y="154762"/>
                </a:lnTo>
                <a:lnTo>
                  <a:pt x="10435893" y="176479"/>
                </a:lnTo>
                <a:lnTo>
                  <a:pt x="10415319" y="176479"/>
                </a:lnTo>
                <a:cubicBezTo>
                  <a:pt x="10403585" y="176479"/>
                  <a:pt x="10394594" y="173736"/>
                  <a:pt x="10388344" y="168250"/>
                </a:cubicBezTo>
                <a:cubicBezTo>
                  <a:pt x="10382097" y="162763"/>
                  <a:pt x="10378971" y="153848"/>
                  <a:pt x="10378971" y="141503"/>
                </a:cubicBezTo>
                <a:lnTo>
                  <a:pt x="10378971" y="71780"/>
                </a:lnTo>
                <a:lnTo>
                  <a:pt x="10364113" y="71780"/>
                </a:lnTo>
                <a:lnTo>
                  <a:pt x="10364113" y="50521"/>
                </a:lnTo>
                <a:lnTo>
                  <a:pt x="10378971" y="50521"/>
                </a:lnTo>
                <a:close/>
                <a:moveTo>
                  <a:pt x="8464448" y="19202"/>
                </a:moveTo>
                <a:lnTo>
                  <a:pt x="8490736" y="19202"/>
                </a:lnTo>
                <a:lnTo>
                  <a:pt x="8490736" y="50521"/>
                </a:lnTo>
                <a:lnTo>
                  <a:pt x="8521368" y="50521"/>
                </a:lnTo>
                <a:lnTo>
                  <a:pt x="8521368" y="71780"/>
                </a:lnTo>
                <a:lnTo>
                  <a:pt x="8490736" y="71780"/>
                </a:lnTo>
                <a:lnTo>
                  <a:pt x="8490736" y="141503"/>
                </a:lnTo>
                <a:cubicBezTo>
                  <a:pt x="8490736" y="146228"/>
                  <a:pt x="8491842" y="149619"/>
                  <a:pt x="8494051" y="151676"/>
                </a:cubicBezTo>
                <a:cubicBezTo>
                  <a:pt x="8496261" y="153734"/>
                  <a:pt x="8500033" y="154762"/>
                  <a:pt x="8505367" y="154762"/>
                </a:cubicBezTo>
                <a:lnTo>
                  <a:pt x="8521368" y="154762"/>
                </a:lnTo>
                <a:lnTo>
                  <a:pt x="8521368" y="176479"/>
                </a:lnTo>
                <a:lnTo>
                  <a:pt x="8500795" y="176479"/>
                </a:lnTo>
                <a:cubicBezTo>
                  <a:pt x="8489060" y="176479"/>
                  <a:pt x="8480069" y="173736"/>
                  <a:pt x="8473820" y="168250"/>
                </a:cubicBezTo>
                <a:cubicBezTo>
                  <a:pt x="8467572" y="162763"/>
                  <a:pt x="8464448" y="153848"/>
                  <a:pt x="8464448" y="141503"/>
                </a:cubicBezTo>
                <a:lnTo>
                  <a:pt x="8464448" y="71780"/>
                </a:lnTo>
                <a:lnTo>
                  <a:pt x="8449589" y="71780"/>
                </a:lnTo>
                <a:lnTo>
                  <a:pt x="8449589" y="50521"/>
                </a:lnTo>
                <a:lnTo>
                  <a:pt x="8464448" y="50521"/>
                </a:lnTo>
                <a:close/>
                <a:moveTo>
                  <a:pt x="7635772" y="19202"/>
                </a:moveTo>
                <a:lnTo>
                  <a:pt x="7662061" y="19202"/>
                </a:lnTo>
                <a:lnTo>
                  <a:pt x="7662061" y="50521"/>
                </a:lnTo>
                <a:lnTo>
                  <a:pt x="7692694" y="50521"/>
                </a:lnTo>
                <a:lnTo>
                  <a:pt x="7692694" y="71780"/>
                </a:lnTo>
                <a:lnTo>
                  <a:pt x="7662061" y="71780"/>
                </a:lnTo>
                <a:lnTo>
                  <a:pt x="7662061" y="141503"/>
                </a:lnTo>
                <a:cubicBezTo>
                  <a:pt x="7662061" y="146228"/>
                  <a:pt x="7663167" y="149619"/>
                  <a:pt x="7665376" y="151676"/>
                </a:cubicBezTo>
                <a:cubicBezTo>
                  <a:pt x="7667586" y="153734"/>
                  <a:pt x="7671358" y="154762"/>
                  <a:pt x="7676692" y="154762"/>
                </a:cubicBezTo>
                <a:lnTo>
                  <a:pt x="7692694" y="154762"/>
                </a:lnTo>
                <a:lnTo>
                  <a:pt x="7692694" y="176479"/>
                </a:lnTo>
                <a:lnTo>
                  <a:pt x="7672120" y="176479"/>
                </a:lnTo>
                <a:cubicBezTo>
                  <a:pt x="7660385" y="176479"/>
                  <a:pt x="7651394" y="173736"/>
                  <a:pt x="7645144" y="168250"/>
                </a:cubicBezTo>
                <a:cubicBezTo>
                  <a:pt x="7638896" y="162763"/>
                  <a:pt x="7635772" y="153848"/>
                  <a:pt x="7635772" y="141503"/>
                </a:cubicBezTo>
                <a:lnTo>
                  <a:pt x="7635772" y="71780"/>
                </a:lnTo>
                <a:lnTo>
                  <a:pt x="7620914" y="71780"/>
                </a:lnTo>
                <a:lnTo>
                  <a:pt x="7620914" y="50521"/>
                </a:lnTo>
                <a:lnTo>
                  <a:pt x="7635772" y="50521"/>
                </a:lnTo>
                <a:close/>
                <a:moveTo>
                  <a:pt x="4473473" y="19202"/>
                </a:moveTo>
                <a:lnTo>
                  <a:pt x="4499762" y="19202"/>
                </a:lnTo>
                <a:lnTo>
                  <a:pt x="4499762" y="50521"/>
                </a:lnTo>
                <a:lnTo>
                  <a:pt x="4530394" y="50521"/>
                </a:lnTo>
                <a:lnTo>
                  <a:pt x="4530394" y="71780"/>
                </a:lnTo>
                <a:lnTo>
                  <a:pt x="4499762" y="71780"/>
                </a:lnTo>
                <a:lnTo>
                  <a:pt x="4499762" y="141503"/>
                </a:lnTo>
                <a:cubicBezTo>
                  <a:pt x="4499762" y="146228"/>
                  <a:pt x="4500866" y="149619"/>
                  <a:pt x="4503076" y="151676"/>
                </a:cubicBezTo>
                <a:cubicBezTo>
                  <a:pt x="4505286" y="153734"/>
                  <a:pt x="4509058" y="154762"/>
                  <a:pt x="4514392" y="154762"/>
                </a:cubicBezTo>
                <a:lnTo>
                  <a:pt x="4530394" y="154762"/>
                </a:lnTo>
                <a:lnTo>
                  <a:pt x="4530394" y="176479"/>
                </a:lnTo>
                <a:lnTo>
                  <a:pt x="4509821" y="176479"/>
                </a:lnTo>
                <a:cubicBezTo>
                  <a:pt x="4498085" y="176479"/>
                  <a:pt x="4489094" y="173736"/>
                  <a:pt x="4482845" y="168250"/>
                </a:cubicBezTo>
                <a:cubicBezTo>
                  <a:pt x="4476597" y="162763"/>
                  <a:pt x="4473473" y="153848"/>
                  <a:pt x="4473473" y="141503"/>
                </a:cubicBezTo>
                <a:lnTo>
                  <a:pt x="4473473" y="71780"/>
                </a:lnTo>
                <a:lnTo>
                  <a:pt x="4458614" y="71780"/>
                </a:lnTo>
                <a:lnTo>
                  <a:pt x="4458614" y="50521"/>
                </a:lnTo>
                <a:lnTo>
                  <a:pt x="4473473" y="50521"/>
                </a:lnTo>
                <a:close/>
                <a:moveTo>
                  <a:pt x="3425722" y="19202"/>
                </a:moveTo>
                <a:lnTo>
                  <a:pt x="3452011" y="19202"/>
                </a:lnTo>
                <a:lnTo>
                  <a:pt x="3452011" y="50521"/>
                </a:lnTo>
                <a:lnTo>
                  <a:pt x="3482645" y="50521"/>
                </a:lnTo>
                <a:lnTo>
                  <a:pt x="3482645" y="71780"/>
                </a:lnTo>
                <a:lnTo>
                  <a:pt x="3452011" y="71780"/>
                </a:lnTo>
                <a:lnTo>
                  <a:pt x="3452011" y="141503"/>
                </a:lnTo>
                <a:cubicBezTo>
                  <a:pt x="3452011" y="146228"/>
                  <a:pt x="3453116" y="149619"/>
                  <a:pt x="3455326" y="151676"/>
                </a:cubicBezTo>
                <a:cubicBezTo>
                  <a:pt x="3457536" y="153734"/>
                  <a:pt x="3461308" y="154762"/>
                  <a:pt x="3466642" y="154762"/>
                </a:cubicBezTo>
                <a:lnTo>
                  <a:pt x="3482645" y="154762"/>
                </a:lnTo>
                <a:lnTo>
                  <a:pt x="3482645" y="176479"/>
                </a:lnTo>
                <a:lnTo>
                  <a:pt x="3462070" y="176479"/>
                </a:lnTo>
                <a:cubicBezTo>
                  <a:pt x="3450335" y="176479"/>
                  <a:pt x="3441343" y="173736"/>
                  <a:pt x="3435095" y="168250"/>
                </a:cubicBezTo>
                <a:cubicBezTo>
                  <a:pt x="3428847" y="162763"/>
                  <a:pt x="3425722" y="153848"/>
                  <a:pt x="3425722" y="141503"/>
                </a:cubicBezTo>
                <a:lnTo>
                  <a:pt x="3425722" y="71780"/>
                </a:lnTo>
                <a:lnTo>
                  <a:pt x="3410863" y="71780"/>
                </a:lnTo>
                <a:lnTo>
                  <a:pt x="3410863" y="50521"/>
                </a:lnTo>
                <a:lnTo>
                  <a:pt x="3425722" y="50521"/>
                </a:lnTo>
                <a:close/>
                <a:moveTo>
                  <a:pt x="768248" y="19202"/>
                </a:moveTo>
                <a:lnTo>
                  <a:pt x="794537" y="19202"/>
                </a:lnTo>
                <a:lnTo>
                  <a:pt x="794537" y="50521"/>
                </a:lnTo>
                <a:lnTo>
                  <a:pt x="825169" y="50521"/>
                </a:lnTo>
                <a:lnTo>
                  <a:pt x="825169" y="71780"/>
                </a:lnTo>
                <a:lnTo>
                  <a:pt x="794537" y="71780"/>
                </a:lnTo>
                <a:lnTo>
                  <a:pt x="794537" y="141503"/>
                </a:lnTo>
                <a:cubicBezTo>
                  <a:pt x="794537" y="146228"/>
                  <a:pt x="795642" y="149619"/>
                  <a:pt x="797852" y="151676"/>
                </a:cubicBezTo>
                <a:cubicBezTo>
                  <a:pt x="800062" y="153734"/>
                  <a:pt x="803833" y="154762"/>
                  <a:pt x="809167" y="154762"/>
                </a:cubicBezTo>
                <a:lnTo>
                  <a:pt x="825169" y="154762"/>
                </a:lnTo>
                <a:lnTo>
                  <a:pt x="825169" y="176479"/>
                </a:lnTo>
                <a:lnTo>
                  <a:pt x="804595" y="176479"/>
                </a:lnTo>
                <a:cubicBezTo>
                  <a:pt x="792860" y="176479"/>
                  <a:pt x="783869" y="173736"/>
                  <a:pt x="777621" y="168250"/>
                </a:cubicBezTo>
                <a:cubicBezTo>
                  <a:pt x="771372" y="162763"/>
                  <a:pt x="768248" y="153848"/>
                  <a:pt x="768248" y="141503"/>
                </a:cubicBezTo>
                <a:lnTo>
                  <a:pt x="768248" y="71780"/>
                </a:lnTo>
                <a:lnTo>
                  <a:pt x="753389" y="71780"/>
                </a:lnTo>
                <a:lnTo>
                  <a:pt x="753389" y="50521"/>
                </a:lnTo>
                <a:lnTo>
                  <a:pt x="768248" y="50521"/>
                </a:lnTo>
                <a:close/>
                <a:moveTo>
                  <a:pt x="9889081" y="17602"/>
                </a:moveTo>
                <a:lnTo>
                  <a:pt x="9943946" y="17602"/>
                </a:lnTo>
                <a:cubicBezTo>
                  <a:pt x="9956139" y="17602"/>
                  <a:pt x="9966463" y="19698"/>
                  <a:pt x="9974922" y="23889"/>
                </a:cubicBezTo>
                <a:cubicBezTo>
                  <a:pt x="9983379" y="28080"/>
                  <a:pt x="9989704" y="33757"/>
                  <a:pt x="9993895" y="40919"/>
                </a:cubicBezTo>
                <a:cubicBezTo>
                  <a:pt x="9998086" y="48082"/>
                  <a:pt x="10000182" y="56083"/>
                  <a:pt x="10000182" y="64922"/>
                </a:cubicBezTo>
                <a:cubicBezTo>
                  <a:pt x="10000182" y="73000"/>
                  <a:pt x="9998277" y="80620"/>
                  <a:pt x="9994467" y="87782"/>
                </a:cubicBezTo>
                <a:cubicBezTo>
                  <a:pt x="9990657" y="94945"/>
                  <a:pt x="9984561" y="100775"/>
                  <a:pt x="9976178" y="105270"/>
                </a:cubicBezTo>
                <a:cubicBezTo>
                  <a:pt x="9967798" y="109766"/>
                  <a:pt x="9957053" y="112014"/>
                  <a:pt x="9943946" y="112014"/>
                </a:cubicBezTo>
                <a:lnTo>
                  <a:pt x="9915143" y="112014"/>
                </a:lnTo>
                <a:lnTo>
                  <a:pt x="9915143" y="176479"/>
                </a:lnTo>
                <a:lnTo>
                  <a:pt x="9889081" y="176479"/>
                </a:lnTo>
                <a:close/>
                <a:moveTo>
                  <a:pt x="9193758" y="17602"/>
                </a:moveTo>
                <a:lnTo>
                  <a:pt x="9248622" y="17602"/>
                </a:lnTo>
                <a:cubicBezTo>
                  <a:pt x="9260814" y="17602"/>
                  <a:pt x="9271139" y="19698"/>
                  <a:pt x="9279597" y="23889"/>
                </a:cubicBezTo>
                <a:cubicBezTo>
                  <a:pt x="9288055" y="28080"/>
                  <a:pt x="9294379" y="33757"/>
                  <a:pt x="9298571" y="40919"/>
                </a:cubicBezTo>
                <a:cubicBezTo>
                  <a:pt x="9302761" y="48082"/>
                  <a:pt x="9304858" y="56083"/>
                  <a:pt x="9304858" y="64922"/>
                </a:cubicBezTo>
                <a:cubicBezTo>
                  <a:pt x="9304858" y="73000"/>
                  <a:pt x="9302952" y="80620"/>
                  <a:pt x="9299142" y="87782"/>
                </a:cubicBezTo>
                <a:cubicBezTo>
                  <a:pt x="9295332" y="94945"/>
                  <a:pt x="9289236" y="100775"/>
                  <a:pt x="9280855" y="105270"/>
                </a:cubicBezTo>
                <a:cubicBezTo>
                  <a:pt x="9272473" y="109766"/>
                  <a:pt x="9261728" y="112014"/>
                  <a:pt x="9248622" y="112014"/>
                </a:cubicBezTo>
                <a:lnTo>
                  <a:pt x="9219818" y="112014"/>
                </a:lnTo>
                <a:lnTo>
                  <a:pt x="9219818" y="176479"/>
                </a:lnTo>
                <a:lnTo>
                  <a:pt x="9193758" y="176479"/>
                </a:lnTo>
                <a:close/>
                <a:moveTo>
                  <a:pt x="8250783" y="7315"/>
                </a:moveTo>
                <a:lnTo>
                  <a:pt x="8276843" y="7315"/>
                </a:lnTo>
                <a:lnTo>
                  <a:pt x="8276843" y="176479"/>
                </a:lnTo>
                <a:lnTo>
                  <a:pt x="8250783" y="176479"/>
                </a:lnTo>
                <a:close/>
                <a:moveTo>
                  <a:pt x="6363995" y="7315"/>
                </a:moveTo>
                <a:lnTo>
                  <a:pt x="6390284" y="7315"/>
                </a:lnTo>
                <a:lnTo>
                  <a:pt x="6390284" y="176479"/>
                </a:lnTo>
                <a:lnTo>
                  <a:pt x="6363995" y="176479"/>
                </a:lnTo>
                <a:lnTo>
                  <a:pt x="6363995" y="157505"/>
                </a:lnTo>
                <a:cubicBezTo>
                  <a:pt x="6359728" y="163601"/>
                  <a:pt x="6353822" y="168631"/>
                  <a:pt x="6346278" y="172593"/>
                </a:cubicBezTo>
                <a:cubicBezTo>
                  <a:pt x="6338734" y="176555"/>
                  <a:pt x="6330086" y="178537"/>
                  <a:pt x="6320332" y="178537"/>
                </a:cubicBezTo>
                <a:cubicBezTo>
                  <a:pt x="6309360" y="178537"/>
                  <a:pt x="6299339" y="175755"/>
                  <a:pt x="6290271" y="170193"/>
                </a:cubicBezTo>
                <a:cubicBezTo>
                  <a:pt x="6281204" y="164630"/>
                  <a:pt x="6274041" y="156858"/>
                  <a:pt x="6268783" y="146876"/>
                </a:cubicBezTo>
                <a:cubicBezTo>
                  <a:pt x="6263525" y="136893"/>
                  <a:pt x="6260896" y="125578"/>
                  <a:pt x="6260896" y="112928"/>
                </a:cubicBezTo>
                <a:cubicBezTo>
                  <a:pt x="6260896" y="100279"/>
                  <a:pt x="6263525" y="89078"/>
                  <a:pt x="6268783" y="79324"/>
                </a:cubicBezTo>
                <a:cubicBezTo>
                  <a:pt x="6274041" y="69571"/>
                  <a:pt x="6281204" y="61989"/>
                  <a:pt x="6290271" y="56579"/>
                </a:cubicBezTo>
                <a:cubicBezTo>
                  <a:pt x="6299339" y="51168"/>
                  <a:pt x="6309436" y="48463"/>
                  <a:pt x="6320561" y="48463"/>
                </a:cubicBezTo>
                <a:cubicBezTo>
                  <a:pt x="6328790" y="48463"/>
                  <a:pt x="6336906" y="50254"/>
                  <a:pt x="6344907" y="53835"/>
                </a:cubicBezTo>
                <a:cubicBezTo>
                  <a:pt x="6352907" y="57417"/>
                  <a:pt x="6359270" y="62179"/>
                  <a:pt x="6363995" y="68123"/>
                </a:cubicBezTo>
                <a:close/>
                <a:moveTo>
                  <a:pt x="3001670" y="7315"/>
                </a:moveTo>
                <a:lnTo>
                  <a:pt x="3027959" y="7315"/>
                </a:lnTo>
                <a:lnTo>
                  <a:pt x="3027959" y="176479"/>
                </a:lnTo>
                <a:lnTo>
                  <a:pt x="3001670" y="176479"/>
                </a:lnTo>
                <a:lnTo>
                  <a:pt x="3001670" y="157505"/>
                </a:lnTo>
                <a:cubicBezTo>
                  <a:pt x="2997403" y="163601"/>
                  <a:pt x="2991498" y="168631"/>
                  <a:pt x="2983954" y="172593"/>
                </a:cubicBezTo>
                <a:cubicBezTo>
                  <a:pt x="2976410" y="176555"/>
                  <a:pt x="2967760" y="178537"/>
                  <a:pt x="2958007" y="178537"/>
                </a:cubicBezTo>
                <a:cubicBezTo>
                  <a:pt x="2947035" y="178537"/>
                  <a:pt x="2937014" y="175755"/>
                  <a:pt x="2927947" y="170193"/>
                </a:cubicBezTo>
                <a:cubicBezTo>
                  <a:pt x="2918879" y="164630"/>
                  <a:pt x="2911716" y="156858"/>
                  <a:pt x="2906458" y="146876"/>
                </a:cubicBezTo>
                <a:cubicBezTo>
                  <a:pt x="2901201" y="136893"/>
                  <a:pt x="2898572" y="125578"/>
                  <a:pt x="2898572" y="112928"/>
                </a:cubicBezTo>
                <a:cubicBezTo>
                  <a:pt x="2898572" y="100279"/>
                  <a:pt x="2901201" y="89078"/>
                  <a:pt x="2906458" y="79324"/>
                </a:cubicBezTo>
                <a:cubicBezTo>
                  <a:pt x="2911716" y="69571"/>
                  <a:pt x="2918879" y="61989"/>
                  <a:pt x="2927947" y="56579"/>
                </a:cubicBezTo>
                <a:cubicBezTo>
                  <a:pt x="2937014" y="51168"/>
                  <a:pt x="2947111" y="48463"/>
                  <a:pt x="2958236" y="48463"/>
                </a:cubicBezTo>
                <a:cubicBezTo>
                  <a:pt x="2966466" y="48463"/>
                  <a:pt x="2974581" y="50254"/>
                  <a:pt x="2982582" y="53835"/>
                </a:cubicBezTo>
                <a:cubicBezTo>
                  <a:pt x="2990583" y="57417"/>
                  <a:pt x="2996946" y="62179"/>
                  <a:pt x="3001670" y="68123"/>
                </a:cubicBezTo>
                <a:close/>
                <a:moveTo>
                  <a:pt x="2278608" y="7315"/>
                </a:moveTo>
                <a:lnTo>
                  <a:pt x="2304669" y="7315"/>
                </a:lnTo>
                <a:lnTo>
                  <a:pt x="2304669" y="105613"/>
                </a:lnTo>
                <a:lnTo>
                  <a:pt x="2350389" y="50521"/>
                </a:lnTo>
                <a:lnTo>
                  <a:pt x="2386507" y="50521"/>
                </a:lnTo>
                <a:lnTo>
                  <a:pt x="2328443" y="113614"/>
                </a:lnTo>
                <a:lnTo>
                  <a:pt x="2386507" y="176479"/>
                </a:lnTo>
                <a:lnTo>
                  <a:pt x="2351303" y="176479"/>
                </a:lnTo>
                <a:lnTo>
                  <a:pt x="2304669" y="122301"/>
                </a:lnTo>
                <a:lnTo>
                  <a:pt x="2304669" y="176479"/>
                </a:lnTo>
                <a:lnTo>
                  <a:pt x="2278608" y="176479"/>
                </a:lnTo>
                <a:close/>
                <a:moveTo>
                  <a:pt x="2011908" y="7315"/>
                </a:moveTo>
                <a:lnTo>
                  <a:pt x="2037969" y="7315"/>
                </a:lnTo>
                <a:lnTo>
                  <a:pt x="2037969" y="176479"/>
                </a:lnTo>
                <a:lnTo>
                  <a:pt x="2011908" y="176479"/>
                </a:lnTo>
                <a:close/>
                <a:moveTo>
                  <a:pt x="1354683" y="7315"/>
                </a:moveTo>
                <a:lnTo>
                  <a:pt x="1380743" y="7315"/>
                </a:lnTo>
                <a:lnTo>
                  <a:pt x="1380743" y="69266"/>
                </a:lnTo>
                <a:cubicBezTo>
                  <a:pt x="1385163" y="63170"/>
                  <a:pt x="1391221" y="58179"/>
                  <a:pt x="1398917" y="54293"/>
                </a:cubicBezTo>
                <a:cubicBezTo>
                  <a:pt x="1406614" y="50406"/>
                  <a:pt x="1415186" y="48463"/>
                  <a:pt x="1424635" y="48463"/>
                </a:cubicBezTo>
                <a:cubicBezTo>
                  <a:pt x="1435760" y="48463"/>
                  <a:pt x="1445818" y="51130"/>
                  <a:pt x="1454810" y="56464"/>
                </a:cubicBezTo>
                <a:cubicBezTo>
                  <a:pt x="1463802" y="61798"/>
                  <a:pt x="1470888" y="69380"/>
                  <a:pt x="1476070" y="79210"/>
                </a:cubicBezTo>
                <a:cubicBezTo>
                  <a:pt x="1481251" y="89040"/>
                  <a:pt x="1483842" y="100279"/>
                  <a:pt x="1483842" y="112928"/>
                </a:cubicBezTo>
                <a:cubicBezTo>
                  <a:pt x="1483842" y="125578"/>
                  <a:pt x="1481251" y="136893"/>
                  <a:pt x="1476070" y="146876"/>
                </a:cubicBezTo>
                <a:cubicBezTo>
                  <a:pt x="1470888" y="156858"/>
                  <a:pt x="1463763" y="164630"/>
                  <a:pt x="1454695" y="170193"/>
                </a:cubicBezTo>
                <a:cubicBezTo>
                  <a:pt x="1445628" y="175755"/>
                  <a:pt x="1435608" y="178537"/>
                  <a:pt x="1424635" y="178537"/>
                </a:cubicBezTo>
                <a:cubicBezTo>
                  <a:pt x="1414881" y="178537"/>
                  <a:pt x="1406233" y="176632"/>
                  <a:pt x="1398688" y="172822"/>
                </a:cubicBezTo>
                <a:cubicBezTo>
                  <a:pt x="1391145" y="169012"/>
                  <a:pt x="1385163" y="164135"/>
                  <a:pt x="1380743" y="158191"/>
                </a:cubicBezTo>
                <a:lnTo>
                  <a:pt x="1380743" y="176479"/>
                </a:lnTo>
                <a:lnTo>
                  <a:pt x="1354683" y="176479"/>
                </a:lnTo>
                <a:close/>
                <a:moveTo>
                  <a:pt x="849858" y="7315"/>
                </a:moveTo>
                <a:lnTo>
                  <a:pt x="875919" y="7315"/>
                </a:lnTo>
                <a:lnTo>
                  <a:pt x="875919" y="65151"/>
                </a:lnTo>
                <a:cubicBezTo>
                  <a:pt x="880338" y="59817"/>
                  <a:pt x="885939" y="55702"/>
                  <a:pt x="892721" y="52807"/>
                </a:cubicBezTo>
                <a:cubicBezTo>
                  <a:pt x="899502" y="49911"/>
                  <a:pt x="906932" y="48463"/>
                  <a:pt x="915009" y="48463"/>
                </a:cubicBezTo>
                <a:cubicBezTo>
                  <a:pt x="924610" y="48463"/>
                  <a:pt x="933183" y="50521"/>
                  <a:pt x="940727" y="54635"/>
                </a:cubicBezTo>
                <a:cubicBezTo>
                  <a:pt x="948270" y="58750"/>
                  <a:pt x="954214" y="64846"/>
                  <a:pt x="958557" y="72923"/>
                </a:cubicBezTo>
                <a:cubicBezTo>
                  <a:pt x="962901" y="81001"/>
                  <a:pt x="965072" y="90754"/>
                  <a:pt x="965072" y="102184"/>
                </a:cubicBezTo>
                <a:lnTo>
                  <a:pt x="965072" y="176479"/>
                </a:lnTo>
                <a:lnTo>
                  <a:pt x="939241" y="176479"/>
                </a:lnTo>
                <a:lnTo>
                  <a:pt x="939241" y="106070"/>
                </a:lnTo>
                <a:cubicBezTo>
                  <a:pt x="939241" y="94793"/>
                  <a:pt x="936422" y="86144"/>
                  <a:pt x="930782" y="80124"/>
                </a:cubicBezTo>
                <a:cubicBezTo>
                  <a:pt x="925144" y="74105"/>
                  <a:pt x="917447" y="71095"/>
                  <a:pt x="907694" y="71095"/>
                </a:cubicBezTo>
                <a:cubicBezTo>
                  <a:pt x="897940" y="71095"/>
                  <a:pt x="890206" y="74105"/>
                  <a:pt x="884491" y="80124"/>
                </a:cubicBezTo>
                <a:cubicBezTo>
                  <a:pt x="878776" y="86144"/>
                  <a:pt x="875919" y="94793"/>
                  <a:pt x="875919" y="106070"/>
                </a:cubicBezTo>
                <a:lnTo>
                  <a:pt x="875919" y="176479"/>
                </a:lnTo>
                <a:lnTo>
                  <a:pt x="849858" y="176479"/>
                </a:lnTo>
                <a:close/>
                <a:moveTo>
                  <a:pt x="287883" y="7315"/>
                </a:moveTo>
                <a:lnTo>
                  <a:pt x="313943" y="7315"/>
                </a:lnTo>
                <a:lnTo>
                  <a:pt x="313943" y="176479"/>
                </a:lnTo>
                <a:lnTo>
                  <a:pt x="287883" y="176479"/>
                </a:lnTo>
                <a:close/>
                <a:moveTo>
                  <a:pt x="230733" y="7315"/>
                </a:moveTo>
                <a:lnTo>
                  <a:pt x="256794" y="7315"/>
                </a:lnTo>
                <a:lnTo>
                  <a:pt x="256794" y="176479"/>
                </a:lnTo>
                <a:lnTo>
                  <a:pt x="230733" y="176479"/>
                </a:lnTo>
                <a:close/>
                <a:moveTo>
                  <a:pt x="10178566" y="457"/>
                </a:moveTo>
                <a:cubicBezTo>
                  <a:pt x="10183138" y="457"/>
                  <a:pt x="10187025" y="2057"/>
                  <a:pt x="10190225" y="5258"/>
                </a:cubicBezTo>
                <a:cubicBezTo>
                  <a:pt x="10193426" y="8458"/>
                  <a:pt x="10195026" y="12421"/>
                  <a:pt x="10195026" y="17145"/>
                </a:cubicBezTo>
                <a:cubicBezTo>
                  <a:pt x="10195026" y="21869"/>
                  <a:pt x="10193426" y="25832"/>
                  <a:pt x="10190225" y="29032"/>
                </a:cubicBezTo>
                <a:cubicBezTo>
                  <a:pt x="10187025" y="32233"/>
                  <a:pt x="10183138" y="33833"/>
                  <a:pt x="10178566" y="33833"/>
                </a:cubicBezTo>
                <a:cubicBezTo>
                  <a:pt x="10173842" y="33833"/>
                  <a:pt x="10169879" y="32233"/>
                  <a:pt x="10166680" y="29032"/>
                </a:cubicBezTo>
                <a:cubicBezTo>
                  <a:pt x="10163479" y="25832"/>
                  <a:pt x="10161879" y="21869"/>
                  <a:pt x="10161879" y="17145"/>
                </a:cubicBezTo>
                <a:cubicBezTo>
                  <a:pt x="10161879" y="12421"/>
                  <a:pt x="10163479" y="8458"/>
                  <a:pt x="10166680" y="5258"/>
                </a:cubicBezTo>
                <a:cubicBezTo>
                  <a:pt x="10169879" y="2057"/>
                  <a:pt x="10173842" y="457"/>
                  <a:pt x="10178566" y="457"/>
                </a:cubicBezTo>
                <a:close/>
                <a:moveTo>
                  <a:pt x="7121041" y="457"/>
                </a:moveTo>
                <a:cubicBezTo>
                  <a:pt x="7125614" y="457"/>
                  <a:pt x="7129500" y="2057"/>
                  <a:pt x="7132700" y="5258"/>
                </a:cubicBezTo>
                <a:cubicBezTo>
                  <a:pt x="7135901" y="8458"/>
                  <a:pt x="7137501" y="12421"/>
                  <a:pt x="7137501" y="17145"/>
                </a:cubicBezTo>
                <a:cubicBezTo>
                  <a:pt x="7137501" y="21869"/>
                  <a:pt x="7135901" y="25832"/>
                  <a:pt x="7132700" y="29032"/>
                </a:cubicBezTo>
                <a:cubicBezTo>
                  <a:pt x="7129500" y="32233"/>
                  <a:pt x="7125614" y="33833"/>
                  <a:pt x="7121041" y="33833"/>
                </a:cubicBezTo>
                <a:cubicBezTo>
                  <a:pt x="7116317" y="33833"/>
                  <a:pt x="7112355" y="32233"/>
                  <a:pt x="7109154" y="29032"/>
                </a:cubicBezTo>
                <a:cubicBezTo>
                  <a:pt x="7105954" y="25832"/>
                  <a:pt x="7104354" y="21869"/>
                  <a:pt x="7104354" y="17145"/>
                </a:cubicBezTo>
                <a:cubicBezTo>
                  <a:pt x="7104354" y="12421"/>
                  <a:pt x="7105954" y="8458"/>
                  <a:pt x="7109154" y="5258"/>
                </a:cubicBezTo>
                <a:cubicBezTo>
                  <a:pt x="7112355" y="2057"/>
                  <a:pt x="7116317" y="457"/>
                  <a:pt x="7121041" y="457"/>
                </a:cubicBezTo>
                <a:close/>
                <a:moveTo>
                  <a:pt x="2082317" y="457"/>
                </a:moveTo>
                <a:cubicBezTo>
                  <a:pt x="2086889" y="457"/>
                  <a:pt x="2090775" y="2057"/>
                  <a:pt x="2093976" y="5258"/>
                </a:cubicBezTo>
                <a:cubicBezTo>
                  <a:pt x="2097176" y="8458"/>
                  <a:pt x="2098776" y="12421"/>
                  <a:pt x="2098776" y="17145"/>
                </a:cubicBezTo>
                <a:cubicBezTo>
                  <a:pt x="2098776" y="21869"/>
                  <a:pt x="2097176" y="25832"/>
                  <a:pt x="2093976" y="29032"/>
                </a:cubicBezTo>
                <a:cubicBezTo>
                  <a:pt x="2090775" y="32233"/>
                  <a:pt x="2086889" y="33833"/>
                  <a:pt x="2082317" y="33833"/>
                </a:cubicBezTo>
                <a:cubicBezTo>
                  <a:pt x="2077592" y="33833"/>
                  <a:pt x="2073630" y="32233"/>
                  <a:pt x="2070430" y="29032"/>
                </a:cubicBezTo>
                <a:cubicBezTo>
                  <a:pt x="2067230" y="25832"/>
                  <a:pt x="2065629" y="21869"/>
                  <a:pt x="2065629" y="17145"/>
                </a:cubicBezTo>
                <a:cubicBezTo>
                  <a:pt x="2065629" y="12421"/>
                  <a:pt x="2067230" y="8458"/>
                  <a:pt x="2070430" y="5258"/>
                </a:cubicBezTo>
                <a:cubicBezTo>
                  <a:pt x="2073630" y="2057"/>
                  <a:pt x="2077592" y="457"/>
                  <a:pt x="2082317" y="457"/>
                </a:cubicBezTo>
                <a:close/>
                <a:moveTo>
                  <a:pt x="9092335" y="0"/>
                </a:moveTo>
                <a:lnTo>
                  <a:pt x="9092335" y="21717"/>
                </a:lnTo>
                <a:cubicBezTo>
                  <a:pt x="9084410" y="21717"/>
                  <a:pt x="9078848" y="23203"/>
                  <a:pt x="9075648" y="26175"/>
                </a:cubicBezTo>
                <a:cubicBezTo>
                  <a:pt x="9072448" y="29147"/>
                  <a:pt x="9070847" y="34290"/>
                  <a:pt x="9070847" y="41605"/>
                </a:cubicBezTo>
                <a:lnTo>
                  <a:pt x="9070847" y="50521"/>
                </a:lnTo>
                <a:lnTo>
                  <a:pt x="9094164" y="50521"/>
                </a:lnTo>
                <a:lnTo>
                  <a:pt x="9094164" y="71780"/>
                </a:lnTo>
                <a:lnTo>
                  <a:pt x="9070847" y="71780"/>
                </a:lnTo>
                <a:lnTo>
                  <a:pt x="9070847" y="176479"/>
                </a:lnTo>
                <a:lnTo>
                  <a:pt x="9044558" y="176479"/>
                </a:lnTo>
                <a:lnTo>
                  <a:pt x="9044558" y="71780"/>
                </a:lnTo>
                <a:lnTo>
                  <a:pt x="9029699" y="71780"/>
                </a:lnTo>
                <a:lnTo>
                  <a:pt x="9029699" y="50521"/>
                </a:lnTo>
                <a:lnTo>
                  <a:pt x="9044558" y="50521"/>
                </a:lnTo>
                <a:lnTo>
                  <a:pt x="9044558" y="41605"/>
                </a:lnTo>
                <a:cubicBezTo>
                  <a:pt x="9044558" y="27127"/>
                  <a:pt x="9048406" y="16574"/>
                  <a:pt x="9056103" y="9944"/>
                </a:cubicBezTo>
                <a:cubicBezTo>
                  <a:pt x="9063799" y="3315"/>
                  <a:pt x="9075876" y="0"/>
                  <a:pt x="9092335" y="0"/>
                </a:cubicBezTo>
                <a:close/>
                <a:moveTo>
                  <a:pt x="5501411" y="0"/>
                </a:moveTo>
                <a:lnTo>
                  <a:pt x="5501411" y="21717"/>
                </a:lnTo>
                <a:cubicBezTo>
                  <a:pt x="5493486" y="21717"/>
                  <a:pt x="5487923" y="23203"/>
                  <a:pt x="5484723" y="26175"/>
                </a:cubicBezTo>
                <a:cubicBezTo>
                  <a:pt x="5481522" y="29147"/>
                  <a:pt x="5479922" y="34290"/>
                  <a:pt x="5479922" y="41605"/>
                </a:cubicBezTo>
                <a:lnTo>
                  <a:pt x="5479922" y="50521"/>
                </a:lnTo>
                <a:lnTo>
                  <a:pt x="5503240" y="50521"/>
                </a:lnTo>
                <a:lnTo>
                  <a:pt x="5503240" y="71780"/>
                </a:lnTo>
                <a:lnTo>
                  <a:pt x="5479922" y="71780"/>
                </a:lnTo>
                <a:lnTo>
                  <a:pt x="5479922" y="176479"/>
                </a:lnTo>
                <a:lnTo>
                  <a:pt x="5453633" y="176479"/>
                </a:lnTo>
                <a:lnTo>
                  <a:pt x="5453633" y="71780"/>
                </a:lnTo>
                <a:lnTo>
                  <a:pt x="5438774" y="71780"/>
                </a:lnTo>
                <a:lnTo>
                  <a:pt x="5438774" y="50521"/>
                </a:lnTo>
                <a:lnTo>
                  <a:pt x="5453633" y="50521"/>
                </a:lnTo>
                <a:lnTo>
                  <a:pt x="5453633" y="41605"/>
                </a:lnTo>
                <a:cubicBezTo>
                  <a:pt x="5453633" y="27127"/>
                  <a:pt x="5457481" y="16574"/>
                  <a:pt x="5465177" y="9944"/>
                </a:cubicBezTo>
                <a:cubicBezTo>
                  <a:pt x="5472874" y="3315"/>
                  <a:pt x="5484952" y="0"/>
                  <a:pt x="5501411" y="0"/>
                </a:cubicBezTo>
                <a:close/>
                <a:moveTo>
                  <a:pt x="62636" y="0"/>
                </a:moveTo>
                <a:lnTo>
                  <a:pt x="62636" y="21717"/>
                </a:lnTo>
                <a:cubicBezTo>
                  <a:pt x="54711" y="21717"/>
                  <a:pt x="49148" y="23203"/>
                  <a:pt x="45948" y="26175"/>
                </a:cubicBezTo>
                <a:cubicBezTo>
                  <a:pt x="42748" y="29147"/>
                  <a:pt x="41147" y="34290"/>
                  <a:pt x="41147" y="41605"/>
                </a:cubicBezTo>
                <a:lnTo>
                  <a:pt x="41147" y="50521"/>
                </a:lnTo>
                <a:lnTo>
                  <a:pt x="64465" y="50521"/>
                </a:lnTo>
                <a:lnTo>
                  <a:pt x="64465" y="71780"/>
                </a:lnTo>
                <a:lnTo>
                  <a:pt x="41147" y="71780"/>
                </a:lnTo>
                <a:lnTo>
                  <a:pt x="41147" y="176479"/>
                </a:lnTo>
                <a:lnTo>
                  <a:pt x="14859" y="176479"/>
                </a:lnTo>
                <a:lnTo>
                  <a:pt x="14859" y="71780"/>
                </a:lnTo>
                <a:lnTo>
                  <a:pt x="0" y="71780"/>
                </a:lnTo>
                <a:lnTo>
                  <a:pt x="0" y="50521"/>
                </a:lnTo>
                <a:lnTo>
                  <a:pt x="14859" y="50521"/>
                </a:lnTo>
                <a:lnTo>
                  <a:pt x="14859" y="41605"/>
                </a:lnTo>
                <a:cubicBezTo>
                  <a:pt x="14859" y="27127"/>
                  <a:pt x="18706" y="16574"/>
                  <a:pt x="26403" y="9944"/>
                </a:cubicBezTo>
                <a:cubicBezTo>
                  <a:pt x="34099" y="3315"/>
                  <a:pt x="46177" y="0"/>
                  <a:pt x="62636" y="0"/>
                </a:cubicBez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extBox 75">
            <a:extLst>
              <a:ext uri="{FF2B5EF4-FFF2-40B4-BE49-F238E27FC236}">
                <a16:creationId xmlns:a16="http://schemas.microsoft.com/office/drawing/2014/main" id="{49F823C2-21D5-4A43-A79F-A06BE65DB809}"/>
              </a:ext>
            </a:extLst>
          </p:cNvPr>
          <p:cNvSpPr txBox="1"/>
          <p:nvPr/>
        </p:nvSpPr>
        <p:spPr>
          <a:xfrm>
            <a:off x="350157" y="425954"/>
            <a:ext cx="114916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What our </a:t>
            </a:r>
            <a:r>
              <a:rPr lang="en-US" sz="48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Clients Say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644445AE-A162-41F9-88CE-36516F7F1A1C}"/>
              </a:ext>
            </a:extLst>
          </p:cNvPr>
          <p:cNvSpPr txBox="1"/>
          <p:nvPr/>
        </p:nvSpPr>
        <p:spPr>
          <a:xfrm>
            <a:off x="350157" y="1221343"/>
            <a:ext cx="11491686" cy="688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</a:t>
            </a:r>
          </a:p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This Text with Your Own Presentation Content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39AC563D-D620-4260-B7DB-1BA2774FBD78}"/>
              </a:ext>
            </a:extLst>
          </p:cNvPr>
          <p:cNvGrpSpPr/>
          <p:nvPr/>
        </p:nvGrpSpPr>
        <p:grpSpPr>
          <a:xfrm>
            <a:off x="634079" y="2643568"/>
            <a:ext cx="3484244" cy="1471232"/>
            <a:chOff x="634079" y="2643568"/>
            <a:chExt cx="3484244" cy="1471232"/>
          </a:xfrm>
        </p:grpSpPr>
        <p:sp>
          <p:nvSpPr>
            <p:cNvPr id="80" name="Rectangle: Rounded Corners 79">
              <a:extLst>
                <a:ext uri="{FF2B5EF4-FFF2-40B4-BE49-F238E27FC236}">
                  <a16:creationId xmlns:a16="http://schemas.microsoft.com/office/drawing/2014/main" id="{BF021E17-4E17-40D4-B37A-25986355C496}"/>
                </a:ext>
              </a:extLst>
            </p:cNvPr>
            <p:cNvSpPr/>
            <p:nvPr/>
          </p:nvSpPr>
          <p:spPr>
            <a:xfrm>
              <a:off x="634079" y="2643568"/>
              <a:ext cx="3484244" cy="1471232"/>
            </a:xfrm>
            <a:prstGeom prst="roundRect">
              <a:avLst>
                <a:gd name="adj" fmla="val 8057"/>
              </a:avLst>
            </a:prstGeom>
            <a:gradFill>
              <a:gsLst>
                <a:gs pos="91000">
                  <a:srgbClr val="FFEFE1"/>
                </a:gs>
                <a:gs pos="0">
                  <a:srgbClr val="FFF4DD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95837449-2F45-4963-97F1-E2A5E28B6C80}"/>
                </a:ext>
              </a:extLst>
            </p:cNvPr>
            <p:cNvSpPr txBox="1"/>
            <p:nvPr/>
          </p:nvSpPr>
          <p:spPr>
            <a:xfrm>
              <a:off x="825055" y="3129137"/>
              <a:ext cx="3102292" cy="7651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sz="1200" dirty="0">
                  <a:solidFill>
                    <a:prstClr val="black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 Text</a:t>
              </a:r>
            </a:p>
          </p:txBody>
        </p: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F349CD74-BFF6-4DFD-BE1D-8D256114939D}"/>
                </a:ext>
              </a:extLst>
            </p:cNvPr>
            <p:cNvGrpSpPr/>
            <p:nvPr/>
          </p:nvGrpSpPr>
          <p:grpSpPr>
            <a:xfrm>
              <a:off x="898397" y="2855499"/>
              <a:ext cx="293370" cy="212407"/>
              <a:chOff x="898397" y="2855499"/>
              <a:chExt cx="293370" cy="212407"/>
            </a:xfrm>
          </p:grpSpPr>
          <p:sp>
            <p:nvSpPr>
              <p:cNvPr id="82" name="Freeform: Shape 81">
                <a:extLst>
                  <a:ext uri="{FF2B5EF4-FFF2-40B4-BE49-F238E27FC236}">
                    <a16:creationId xmlns:a16="http://schemas.microsoft.com/office/drawing/2014/main" id="{B3E73B23-C870-4A07-B364-1EE80DD9A965}"/>
                  </a:ext>
                </a:extLst>
              </p:cNvPr>
              <p:cNvSpPr/>
              <p:nvPr/>
            </p:nvSpPr>
            <p:spPr>
              <a:xfrm>
                <a:off x="898397" y="2855499"/>
                <a:ext cx="126110" cy="212407"/>
              </a:xfrm>
              <a:custGeom>
                <a:avLst/>
                <a:gdLst>
                  <a:gd name="connsiteX0" fmla="*/ 69723 w 126110"/>
                  <a:gd name="connsiteY0" fmla="*/ 120396 h 212407"/>
                  <a:gd name="connsiteX1" fmla="*/ 69723 w 126110"/>
                  <a:gd name="connsiteY1" fmla="*/ 97346 h 212407"/>
                  <a:gd name="connsiteX2" fmla="*/ 3239 w 126110"/>
                  <a:gd name="connsiteY2" fmla="*/ 97346 h 212407"/>
                  <a:gd name="connsiteX3" fmla="*/ 0 w 126110"/>
                  <a:gd name="connsiteY3" fmla="*/ 94107 h 212407"/>
                  <a:gd name="connsiteX4" fmla="*/ 0 w 126110"/>
                  <a:gd name="connsiteY4" fmla="*/ 3238 h 212407"/>
                  <a:gd name="connsiteX5" fmla="*/ 3239 w 126110"/>
                  <a:gd name="connsiteY5" fmla="*/ 0 h 212407"/>
                  <a:gd name="connsiteX6" fmla="*/ 122873 w 126110"/>
                  <a:gd name="connsiteY6" fmla="*/ 0 h 212407"/>
                  <a:gd name="connsiteX7" fmla="*/ 126111 w 126110"/>
                  <a:gd name="connsiteY7" fmla="*/ 3238 h 212407"/>
                  <a:gd name="connsiteX8" fmla="*/ 126111 w 126110"/>
                  <a:gd name="connsiteY8" fmla="*/ 114967 h 212407"/>
                  <a:gd name="connsiteX9" fmla="*/ 28670 w 126110"/>
                  <a:gd name="connsiteY9" fmla="*/ 212407 h 212407"/>
                  <a:gd name="connsiteX10" fmla="*/ 15526 w 126110"/>
                  <a:gd name="connsiteY10" fmla="*/ 212407 h 212407"/>
                  <a:gd name="connsiteX11" fmla="*/ 15526 w 126110"/>
                  <a:gd name="connsiteY11" fmla="*/ 157639 h 212407"/>
                  <a:gd name="connsiteX12" fmla="*/ 32480 w 126110"/>
                  <a:gd name="connsiteY12" fmla="*/ 157639 h 212407"/>
                  <a:gd name="connsiteX13" fmla="*/ 69723 w 126110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0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FE7C04"/>
                  </a:gs>
                  <a:gs pos="100000">
                    <a:srgbClr val="FFCA4E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83" name="Freeform: Shape 82">
                <a:extLst>
                  <a:ext uri="{FF2B5EF4-FFF2-40B4-BE49-F238E27FC236}">
                    <a16:creationId xmlns:a16="http://schemas.microsoft.com/office/drawing/2014/main" id="{94E11A70-BD4F-44B5-B5DC-D13990063D07}"/>
                  </a:ext>
                </a:extLst>
              </p:cNvPr>
              <p:cNvSpPr/>
              <p:nvPr/>
            </p:nvSpPr>
            <p:spPr>
              <a:xfrm>
                <a:off x="1065656" y="2855499"/>
                <a:ext cx="126111" cy="212407"/>
              </a:xfrm>
              <a:custGeom>
                <a:avLst/>
                <a:gdLst>
                  <a:gd name="connsiteX0" fmla="*/ 69723 w 126111"/>
                  <a:gd name="connsiteY0" fmla="*/ 120396 h 212407"/>
                  <a:gd name="connsiteX1" fmla="*/ 69723 w 126111"/>
                  <a:gd name="connsiteY1" fmla="*/ 97346 h 212407"/>
                  <a:gd name="connsiteX2" fmla="*/ 3239 w 126111"/>
                  <a:gd name="connsiteY2" fmla="*/ 97346 h 212407"/>
                  <a:gd name="connsiteX3" fmla="*/ 0 w 126111"/>
                  <a:gd name="connsiteY3" fmla="*/ 94107 h 212407"/>
                  <a:gd name="connsiteX4" fmla="*/ 0 w 126111"/>
                  <a:gd name="connsiteY4" fmla="*/ 3238 h 212407"/>
                  <a:gd name="connsiteX5" fmla="*/ 3239 w 126111"/>
                  <a:gd name="connsiteY5" fmla="*/ 0 h 212407"/>
                  <a:gd name="connsiteX6" fmla="*/ 122873 w 126111"/>
                  <a:gd name="connsiteY6" fmla="*/ 0 h 212407"/>
                  <a:gd name="connsiteX7" fmla="*/ 126111 w 126111"/>
                  <a:gd name="connsiteY7" fmla="*/ 3238 h 212407"/>
                  <a:gd name="connsiteX8" fmla="*/ 126111 w 126111"/>
                  <a:gd name="connsiteY8" fmla="*/ 114967 h 212407"/>
                  <a:gd name="connsiteX9" fmla="*/ 28670 w 126111"/>
                  <a:gd name="connsiteY9" fmla="*/ 212407 h 212407"/>
                  <a:gd name="connsiteX10" fmla="*/ 15526 w 126111"/>
                  <a:gd name="connsiteY10" fmla="*/ 212407 h 212407"/>
                  <a:gd name="connsiteX11" fmla="*/ 15526 w 126111"/>
                  <a:gd name="connsiteY11" fmla="*/ 157639 h 212407"/>
                  <a:gd name="connsiteX12" fmla="*/ 32480 w 126111"/>
                  <a:gd name="connsiteY12" fmla="*/ 157639 h 212407"/>
                  <a:gd name="connsiteX13" fmla="*/ 69723 w 126111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1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FE7C04"/>
                  </a:gs>
                  <a:gs pos="100000">
                    <a:srgbClr val="FFCA4E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DD39099B-6BD9-4C03-9292-6DFC8D415B94}"/>
              </a:ext>
            </a:extLst>
          </p:cNvPr>
          <p:cNvSpPr txBox="1"/>
          <p:nvPr/>
        </p:nvSpPr>
        <p:spPr>
          <a:xfrm>
            <a:off x="1277983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628873FE-5FCC-4F9F-B828-BEAD41288DD1}"/>
              </a:ext>
            </a:extLst>
          </p:cNvPr>
          <p:cNvSpPr txBox="1"/>
          <p:nvPr/>
        </p:nvSpPr>
        <p:spPr>
          <a:xfrm>
            <a:off x="1540875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B0E4B5A-43DC-4F0C-AE86-70F049751A5E}"/>
              </a:ext>
            </a:extLst>
          </p:cNvPr>
          <p:cNvSpPr txBox="1"/>
          <p:nvPr/>
        </p:nvSpPr>
        <p:spPr>
          <a:xfrm>
            <a:off x="4997781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AB19DC8-52C2-4CDF-905F-342E00241A23}"/>
              </a:ext>
            </a:extLst>
          </p:cNvPr>
          <p:cNvSpPr txBox="1"/>
          <p:nvPr/>
        </p:nvSpPr>
        <p:spPr>
          <a:xfrm>
            <a:off x="5260673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69F278B-39C4-41FB-8E6A-446BAEBACCF0}"/>
              </a:ext>
            </a:extLst>
          </p:cNvPr>
          <p:cNvSpPr txBox="1"/>
          <p:nvPr/>
        </p:nvSpPr>
        <p:spPr>
          <a:xfrm>
            <a:off x="8717578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8DBC8C44-F18F-47B3-A6C3-CBDAF3F94508}"/>
              </a:ext>
            </a:extLst>
          </p:cNvPr>
          <p:cNvSpPr txBox="1"/>
          <p:nvPr/>
        </p:nvSpPr>
        <p:spPr>
          <a:xfrm>
            <a:off x="8980470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615384FC-D2A8-46D5-9BD0-949E14C8E920}"/>
              </a:ext>
            </a:extLst>
          </p:cNvPr>
          <p:cNvGrpSpPr/>
          <p:nvPr/>
        </p:nvGrpSpPr>
        <p:grpSpPr>
          <a:xfrm>
            <a:off x="4353876" y="2643568"/>
            <a:ext cx="3484244" cy="1471232"/>
            <a:chOff x="4353876" y="2643568"/>
            <a:chExt cx="3484244" cy="1471232"/>
          </a:xfrm>
        </p:grpSpPr>
        <p:sp>
          <p:nvSpPr>
            <p:cNvPr id="39" name="Rectangle: Rounded Corners 38">
              <a:extLst>
                <a:ext uri="{FF2B5EF4-FFF2-40B4-BE49-F238E27FC236}">
                  <a16:creationId xmlns:a16="http://schemas.microsoft.com/office/drawing/2014/main" id="{E20C2D69-C74D-497D-9CB0-281B01A8E7DE}"/>
                </a:ext>
              </a:extLst>
            </p:cNvPr>
            <p:cNvSpPr/>
            <p:nvPr/>
          </p:nvSpPr>
          <p:spPr>
            <a:xfrm>
              <a:off x="4353876" y="2643568"/>
              <a:ext cx="3484244" cy="1471232"/>
            </a:xfrm>
            <a:prstGeom prst="roundRect">
              <a:avLst>
                <a:gd name="adj" fmla="val 8057"/>
              </a:avLst>
            </a:pr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505D54FB-EEEC-493E-90AF-2F27126540B8}"/>
                </a:ext>
              </a:extLst>
            </p:cNvPr>
            <p:cNvSpPr txBox="1"/>
            <p:nvPr/>
          </p:nvSpPr>
          <p:spPr>
            <a:xfrm>
              <a:off x="4544852" y="3129137"/>
              <a:ext cx="3102292" cy="7651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 Text</a:t>
              </a:r>
            </a:p>
          </p:txBody>
        </p:sp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F2729C37-96C6-444D-8CCA-53C8FB87907B}"/>
                </a:ext>
              </a:extLst>
            </p:cNvPr>
            <p:cNvGrpSpPr/>
            <p:nvPr/>
          </p:nvGrpSpPr>
          <p:grpSpPr>
            <a:xfrm>
              <a:off x="4618194" y="2855499"/>
              <a:ext cx="293370" cy="212407"/>
              <a:chOff x="898397" y="2855499"/>
              <a:chExt cx="293370" cy="212407"/>
            </a:xfrm>
          </p:grpSpPr>
          <p:sp>
            <p:nvSpPr>
              <p:cNvPr id="42" name="Freeform: Shape 41">
                <a:extLst>
                  <a:ext uri="{FF2B5EF4-FFF2-40B4-BE49-F238E27FC236}">
                    <a16:creationId xmlns:a16="http://schemas.microsoft.com/office/drawing/2014/main" id="{FF44ABCF-B16B-41FC-9B3F-8B8D3B7B1074}"/>
                  </a:ext>
                </a:extLst>
              </p:cNvPr>
              <p:cNvSpPr/>
              <p:nvPr/>
            </p:nvSpPr>
            <p:spPr>
              <a:xfrm>
                <a:off x="898397" y="2855499"/>
                <a:ext cx="126110" cy="212407"/>
              </a:xfrm>
              <a:custGeom>
                <a:avLst/>
                <a:gdLst>
                  <a:gd name="connsiteX0" fmla="*/ 69723 w 126110"/>
                  <a:gd name="connsiteY0" fmla="*/ 120396 h 212407"/>
                  <a:gd name="connsiteX1" fmla="*/ 69723 w 126110"/>
                  <a:gd name="connsiteY1" fmla="*/ 97346 h 212407"/>
                  <a:gd name="connsiteX2" fmla="*/ 3239 w 126110"/>
                  <a:gd name="connsiteY2" fmla="*/ 97346 h 212407"/>
                  <a:gd name="connsiteX3" fmla="*/ 0 w 126110"/>
                  <a:gd name="connsiteY3" fmla="*/ 94107 h 212407"/>
                  <a:gd name="connsiteX4" fmla="*/ 0 w 126110"/>
                  <a:gd name="connsiteY4" fmla="*/ 3238 h 212407"/>
                  <a:gd name="connsiteX5" fmla="*/ 3239 w 126110"/>
                  <a:gd name="connsiteY5" fmla="*/ 0 h 212407"/>
                  <a:gd name="connsiteX6" fmla="*/ 122873 w 126110"/>
                  <a:gd name="connsiteY6" fmla="*/ 0 h 212407"/>
                  <a:gd name="connsiteX7" fmla="*/ 126111 w 126110"/>
                  <a:gd name="connsiteY7" fmla="*/ 3238 h 212407"/>
                  <a:gd name="connsiteX8" fmla="*/ 126111 w 126110"/>
                  <a:gd name="connsiteY8" fmla="*/ 114967 h 212407"/>
                  <a:gd name="connsiteX9" fmla="*/ 28670 w 126110"/>
                  <a:gd name="connsiteY9" fmla="*/ 212407 h 212407"/>
                  <a:gd name="connsiteX10" fmla="*/ 15526 w 126110"/>
                  <a:gd name="connsiteY10" fmla="*/ 212407 h 212407"/>
                  <a:gd name="connsiteX11" fmla="*/ 15526 w 126110"/>
                  <a:gd name="connsiteY11" fmla="*/ 157639 h 212407"/>
                  <a:gd name="connsiteX12" fmla="*/ 32480 w 126110"/>
                  <a:gd name="connsiteY12" fmla="*/ 157639 h 212407"/>
                  <a:gd name="connsiteX13" fmla="*/ 69723 w 126110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0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solidFill>
                <a:srgbClr val="FFFFFF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3" name="Freeform: Shape 42">
                <a:extLst>
                  <a:ext uri="{FF2B5EF4-FFF2-40B4-BE49-F238E27FC236}">
                    <a16:creationId xmlns:a16="http://schemas.microsoft.com/office/drawing/2014/main" id="{8047D9B5-0DDB-41A8-B0E8-979973E87F8E}"/>
                  </a:ext>
                </a:extLst>
              </p:cNvPr>
              <p:cNvSpPr/>
              <p:nvPr/>
            </p:nvSpPr>
            <p:spPr>
              <a:xfrm>
                <a:off x="1065656" y="2855499"/>
                <a:ext cx="126111" cy="212407"/>
              </a:xfrm>
              <a:custGeom>
                <a:avLst/>
                <a:gdLst>
                  <a:gd name="connsiteX0" fmla="*/ 69723 w 126111"/>
                  <a:gd name="connsiteY0" fmla="*/ 120396 h 212407"/>
                  <a:gd name="connsiteX1" fmla="*/ 69723 w 126111"/>
                  <a:gd name="connsiteY1" fmla="*/ 97346 h 212407"/>
                  <a:gd name="connsiteX2" fmla="*/ 3239 w 126111"/>
                  <a:gd name="connsiteY2" fmla="*/ 97346 h 212407"/>
                  <a:gd name="connsiteX3" fmla="*/ 0 w 126111"/>
                  <a:gd name="connsiteY3" fmla="*/ 94107 h 212407"/>
                  <a:gd name="connsiteX4" fmla="*/ 0 w 126111"/>
                  <a:gd name="connsiteY4" fmla="*/ 3238 h 212407"/>
                  <a:gd name="connsiteX5" fmla="*/ 3239 w 126111"/>
                  <a:gd name="connsiteY5" fmla="*/ 0 h 212407"/>
                  <a:gd name="connsiteX6" fmla="*/ 122873 w 126111"/>
                  <a:gd name="connsiteY6" fmla="*/ 0 h 212407"/>
                  <a:gd name="connsiteX7" fmla="*/ 126111 w 126111"/>
                  <a:gd name="connsiteY7" fmla="*/ 3238 h 212407"/>
                  <a:gd name="connsiteX8" fmla="*/ 126111 w 126111"/>
                  <a:gd name="connsiteY8" fmla="*/ 114967 h 212407"/>
                  <a:gd name="connsiteX9" fmla="*/ 28670 w 126111"/>
                  <a:gd name="connsiteY9" fmla="*/ 212407 h 212407"/>
                  <a:gd name="connsiteX10" fmla="*/ 15526 w 126111"/>
                  <a:gd name="connsiteY10" fmla="*/ 212407 h 212407"/>
                  <a:gd name="connsiteX11" fmla="*/ 15526 w 126111"/>
                  <a:gd name="connsiteY11" fmla="*/ 157639 h 212407"/>
                  <a:gd name="connsiteX12" fmla="*/ 32480 w 126111"/>
                  <a:gd name="connsiteY12" fmla="*/ 157639 h 212407"/>
                  <a:gd name="connsiteX13" fmla="*/ 69723 w 126111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1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solidFill>
                <a:srgbClr val="FFFFFF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7CFFCD94-49CE-4550-9891-849CA5609667}"/>
              </a:ext>
            </a:extLst>
          </p:cNvPr>
          <p:cNvGrpSpPr/>
          <p:nvPr/>
        </p:nvGrpSpPr>
        <p:grpSpPr>
          <a:xfrm>
            <a:off x="8073673" y="2643568"/>
            <a:ext cx="3484244" cy="1471232"/>
            <a:chOff x="8073673" y="2643568"/>
            <a:chExt cx="3484244" cy="1471232"/>
          </a:xfrm>
        </p:grpSpPr>
        <p:sp>
          <p:nvSpPr>
            <p:cNvPr id="45" name="Rectangle: Rounded Corners 44">
              <a:extLst>
                <a:ext uri="{FF2B5EF4-FFF2-40B4-BE49-F238E27FC236}">
                  <a16:creationId xmlns:a16="http://schemas.microsoft.com/office/drawing/2014/main" id="{255188B3-4C88-44A7-AFC8-58A1C012BEA0}"/>
                </a:ext>
              </a:extLst>
            </p:cNvPr>
            <p:cNvSpPr/>
            <p:nvPr/>
          </p:nvSpPr>
          <p:spPr>
            <a:xfrm>
              <a:off x="8073673" y="2643568"/>
              <a:ext cx="3484244" cy="1471232"/>
            </a:xfrm>
            <a:prstGeom prst="roundRect">
              <a:avLst>
                <a:gd name="adj" fmla="val 8057"/>
              </a:avLst>
            </a:prstGeom>
            <a:gradFill>
              <a:gsLst>
                <a:gs pos="91000">
                  <a:srgbClr val="FFEFE1"/>
                </a:gs>
                <a:gs pos="0">
                  <a:srgbClr val="FFF4DD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A4E3C7A4-0E71-4402-8EA3-B90AF826DD96}"/>
                </a:ext>
              </a:extLst>
            </p:cNvPr>
            <p:cNvSpPr txBox="1"/>
            <p:nvPr/>
          </p:nvSpPr>
          <p:spPr>
            <a:xfrm>
              <a:off x="8264649" y="3129137"/>
              <a:ext cx="3102292" cy="7651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sz="1200" dirty="0">
                  <a:solidFill>
                    <a:prstClr val="black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 Text</a:t>
              </a:r>
            </a:p>
          </p:txBody>
        </p:sp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7B7EE87A-54C6-4A52-AF21-1F9996C8E08A}"/>
                </a:ext>
              </a:extLst>
            </p:cNvPr>
            <p:cNvGrpSpPr/>
            <p:nvPr/>
          </p:nvGrpSpPr>
          <p:grpSpPr>
            <a:xfrm>
              <a:off x="8337991" y="2855499"/>
              <a:ext cx="293370" cy="212407"/>
              <a:chOff x="898397" y="2855499"/>
              <a:chExt cx="293370" cy="212407"/>
            </a:xfrm>
          </p:grpSpPr>
          <p:sp>
            <p:nvSpPr>
              <p:cNvPr id="48" name="Freeform: Shape 47">
                <a:extLst>
                  <a:ext uri="{FF2B5EF4-FFF2-40B4-BE49-F238E27FC236}">
                    <a16:creationId xmlns:a16="http://schemas.microsoft.com/office/drawing/2014/main" id="{09C49969-29D8-4FAF-AE44-BE8A83251416}"/>
                  </a:ext>
                </a:extLst>
              </p:cNvPr>
              <p:cNvSpPr/>
              <p:nvPr/>
            </p:nvSpPr>
            <p:spPr>
              <a:xfrm>
                <a:off x="898397" y="2855499"/>
                <a:ext cx="126110" cy="212407"/>
              </a:xfrm>
              <a:custGeom>
                <a:avLst/>
                <a:gdLst>
                  <a:gd name="connsiteX0" fmla="*/ 69723 w 126110"/>
                  <a:gd name="connsiteY0" fmla="*/ 120396 h 212407"/>
                  <a:gd name="connsiteX1" fmla="*/ 69723 w 126110"/>
                  <a:gd name="connsiteY1" fmla="*/ 97346 h 212407"/>
                  <a:gd name="connsiteX2" fmla="*/ 3239 w 126110"/>
                  <a:gd name="connsiteY2" fmla="*/ 97346 h 212407"/>
                  <a:gd name="connsiteX3" fmla="*/ 0 w 126110"/>
                  <a:gd name="connsiteY3" fmla="*/ 94107 h 212407"/>
                  <a:gd name="connsiteX4" fmla="*/ 0 w 126110"/>
                  <a:gd name="connsiteY4" fmla="*/ 3238 h 212407"/>
                  <a:gd name="connsiteX5" fmla="*/ 3239 w 126110"/>
                  <a:gd name="connsiteY5" fmla="*/ 0 h 212407"/>
                  <a:gd name="connsiteX6" fmla="*/ 122873 w 126110"/>
                  <a:gd name="connsiteY6" fmla="*/ 0 h 212407"/>
                  <a:gd name="connsiteX7" fmla="*/ 126111 w 126110"/>
                  <a:gd name="connsiteY7" fmla="*/ 3238 h 212407"/>
                  <a:gd name="connsiteX8" fmla="*/ 126111 w 126110"/>
                  <a:gd name="connsiteY8" fmla="*/ 114967 h 212407"/>
                  <a:gd name="connsiteX9" fmla="*/ 28670 w 126110"/>
                  <a:gd name="connsiteY9" fmla="*/ 212407 h 212407"/>
                  <a:gd name="connsiteX10" fmla="*/ 15526 w 126110"/>
                  <a:gd name="connsiteY10" fmla="*/ 212407 h 212407"/>
                  <a:gd name="connsiteX11" fmla="*/ 15526 w 126110"/>
                  <a:gd name="connsiteY11" fmla="*/ 157639 h 212407"/>
                  <a:gd name="connsiteX12" fmla="*/ 32480 w 126110"/>
                  <a:gd name="connsiteY12" fmla="*/ 157639 h 212407"/>
                  <a:gd name="connsiteX13" fmla="*/ 69723 w 126110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0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FE7C04"/>
                  </a:gs>
                  <a:gs pos="100000">
                    <a:srgbClr val="FFCA4E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9" name="Freeform: Shape 48">
                <a:extLst>
                  <a:ext uri="{FF2B5EF4-FFF2-40B4-BE49-F238E27FC236}">
                    <a16:creationId xmlns:a16="http://schemas.microsoft.com/office/drawing/2014/main" id="{EE1C0445-E403-4921-AE2D-7DA846790A31}"/>
                  </a:ext>
                </a:extLst>
              </p:cNvPr>
              <p:cNvSpPr/>
              <p:nvPr/>
            </p:nvSpPr>
            <p:spPr>
              <a:xfrm>
                <a:off x="1065656" y="2855499"/>
                <a:ext cx="126111" cy="212407"/>
              </a:xfrm>
              <a:custGeom>
                <a:avLst/>
                <a:gdLst>
                  <a:gd name="connsiteX0" fmla="*/ 69723 w 126111"/>
                  <a:gd name="connsiteY0" fmla="*/ 120396 h 212407"/>
                  <a:gd name="connsiteX1" fmla="*/ 69723 w 126111"/>
                  <a:gd name="connsiteY1" fmla="*/ 97346 h 212407"/>
                  <a:gd name="connsiteX2" fmla="*/ 3239 w 126111"/>
                  <a:gd name="connsiteY2" fmla="*/ 97346 h 212407"/>
                  <a:gd name="connsiteX3" fmla="*/ 0 w 126111"/>
                  <a:gd name="connsiteY3" fmla="*/ 94107 h 212407"/>
                  <a:gd name="connsiteX4" fmla="*/ 0 w 126111"/>
                  <a:gd name="connsiteY4" fmla="*/ 3238 h 212407"/>
                  <a:gd name="connsiteX5" fmla="*/ 3239 w 126111"/>
                  <a:gd name="connsiteY5" fmla="*/ 0 h 212407"/>
                  <a:gd name="connsiteX6" fmla="*/ 122873 w 126111"/>
                  <a:gd name="connsiteY6" fmla="*/ 0 h 212407"/>
                  <a:gd name="connsiteX7" fmla="*/ 126111 w 126111"/>
                  <a:gd name="connsiteY7" fmla="*/ 3238 h 212407"/>
                  <a:gd name="connsiteX8" fmla="*/ 126111 w 126111"/>
                  <a:gd name="connsiteY8" fmla="*/ 114967 h 212407"/>
                  <a:gd name="connsiteX9" fmla="*/ 28670 w 126111"/>
                  <a:gd name="connsiteY9" fmla="*/ 212407 h 212407"/>
                  <a:gd name="connsiteX10" fmla="*/ 15526 w 126111"/>
                  <a:gd name="connsiteY10" fmla="*/ 212407 h 212407"/>
                  <a:gd name="connsiteX11" fmla="*/ 15526 w 126111"/>
                  <a:gd name="connsiteY11" fmla="*/ 157639 h 212407"/>
                  <a:gd name="connsiteX12" fmla="*/ 32480 w 126111"/>
                  <a:gd name="connsiteY12" fmla="*/ 157639 h 212407"/>
                  <a:gd name="connsiteX13" fmla="*/ 69723 w 126111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1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FE7C04"/>
                  </a:gs>
                  <a:gs pos="100000">
                    <a:srgbClr val="FFCA4E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</p:grpSp>
      <p:sp>
        <p:nvSpPr>
          <p:cNvPr id="50" name="Rectangle: Rounded Corners 49">
            <a:extLst>
              <a:ext uri="{FF2B5EF4-FFF2-40B4-BE49-F238E27FC236}">
                <a16:creationId xmlns:a16="http://schemas.microsoft.com/office/drawing/2014/main" id="{0E9209C8-09E3-4E5C-A393-0F9580E8D541}"/>
              </a:ext>
            </a:extLst>
          </p:cNvPr>
          <p:cNvSpPr/>
          <p:nvPr/>
        </p:nvSpPr>
        <p:spPr>
          <a:xfrm>
            <a:off x="634079" y="1991167"/>
            <a:ext cx="10923838" cy="652402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3E1F4DAC-9935-463A-B9EA-030DDE717CF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FD150E7D-4EB3-499B-BC17-494317A2E5C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0A47295A-FEF6-4943-B068-0A9B8EBE9C8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42608546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46667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46667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decel="46667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decel="46667" fill="hold" grpId="0" nodeType="withEffect">
                                  <p:stCondLst>
                                    <p:cond delay="225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decel="46667" fill="hold" grpId="0" nodeType="withEffect">
                                  <p:stCondLst>
                                    <p:cond delay="24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75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75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nodeType="withEffect">
                                  <p:stCondLst>
                                    <p:cond delay="22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75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6" grpId="0"/>
      <p:bldP spid="79" grpId="0"/>
      <p:bldP spid="84" grpId="0"/>
      <p:bldP spid="85" grpId="0"/>
      <p:bldP spid="31" grpId="0"/>
      <p:bldP spid="32" grpId="0"/>
      <p:bldP spid="34" grpId="0"/>
      <p:bldP spid="3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extBox 75">
            <a:extLst>
              <a:ext uri="{FF2B5EF4-FFF2-40B4-BE49-F238E27FC236}">
                <a16:creationId xmlns:a16="http://schemas.microsoft.com/office/drawing/2014/main" id="{49F823C2-21D5-4A43-A79F-A06BE65DB809}"/>
              </a:ext>
            </a:extLst>
          </p:cNvPr>
          <p:cNvSpPr txBox="1"/>
          <p:nvPr/>
        </p:nvSpPr>
        <p:spPr>
          <a:xfrm>
            <a:off x="350157" y="425954"/>
            <a:ext cx="114916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What our </a:t>
            </a:r>
            <a:r>
              <a:rPr lang="en-US" sz="48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Clients Say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644445AE-A162-41F9-88CE-36516F7F1A1C}"/>
              </a:ext>
            </a:extLst>
          </p:cNvPr>
          <p:cNvSpPr txBox="1"/>
          <p:nvPr/>
        </p:nvSpPr>
        <p:spPr>
          <a:xfrm>
            <a:off x="350157" y="1221343"/>
            <a:ext cx="11491686" cy="688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</a:t>
            </a:r>
          </a:p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This Text with Your Own Presentation Content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39AC563D-D620-4260-B7DB-1BA2774FBD78}"/>
              </a:ext>
            </a:extLst>
          </p:cNvPr>
          <p:cNvGrpSpPr/>
          <p:nvPr/>
        </p:nvGrpSpPr>
        <p:grpSpPr>
          <a:xfrm>
            <a:off x="634079" y="2643568"/>
            <a:ext cx="3484244" cy="1471232"/>
            <a:chOff x="634079" y="2643568"/>
            <a:chExt cx="3484244" cy="1471232"/>
          </a:xfrm>
        </p:grpSpPr>
        <p:sp>
          <p:nvSpPr>
            <p:cNvPr id="80" name="Rectangle: Rounded Corners 79">
              <a:extLst>
                <a:ext uri="{FF2B5EF4-FFF2-40B4-BE49-F238E27FC236}">
                  <a16:creationId xmlns:a16="http://schemas.microsoft.com/office/drawing/2014/main" id="{BF021E17-4E17-40D4-B37A-25986355C496}"/>
                </a:ext>
              </a:extLst>
            </p:cNvPr>
            <p:cNvSpPr/>
            <p:nvPr/>
          </p:nvSpPr>
          <p:spPr>
            <a:xfrm>
              <a:off x="634079" y="2643568"/>
              <a:ext cx="3484244" cy="1471232"/>
            </a:xfrm>
            <a:prstGeom prst="roundRect">
              <a:avLst>
                <a:gd name="adj" fmla="val 8057"/>
              </a:avLst>
            </a:prstGeom>
            <a:gradFill>
              <a:gsLst>
                <a:gs pos="89000">
                  <a:srgbClr val="F6EBFB"/>
                </a:gs>
                <a:gs pos="0">
                  <a:srgbClr val="F6EFFF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95837449-2F45-4963-97F1-E2A5E28B6C80}"/>
                </a:ext>
              </a:extLst>
            </p:cNvPr>
            <p:cNvSpPr txBox="1"/>
            <p:nvPr/>
          </p:nvSpPr>
          <p:spPr>
            <a:xfrm>
              <a:off x="825055" y="3129137"/>
              <a:ext cx="3102292" cy="7651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sz="1200" dirty="0">
                  <a:solidFill>
                    <a:prstClr val="black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 Text</a:t>
              </a:r>
            </a:p>
          </p:txBody>
        </p: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F349CD74-BFF6-4DFD-BE1D-8D256114939D}"/>
                </a:ext>
              </a:extLst>
            </p:cNvPr>
            <p:cNvGrpSpPr/>
            <p:nvPr/>
          </p:nvGrpSpPr>
          <p:grpSpPr>
            <a:xfrm>
              <a:off x="898397" y="2855499"/>
              <a:ext cx="293370" cy="212407"/>
              <a:chOff x="898397" y="2855499"/>
              <a:chExt cx="293370" cy="212407"/>
            </a:xfrm>
          </p:grpSpPr>
          <p:sp>
            <p:nvSpPr>
              <p:cNvPr id="82" name="Freeform: Shape 81">
                <a:extLst>
                  <a:ext uri="{FF2B5EF4-FFF2-40B4-BE49-F238E27FC236}">
                    <a16:creationId xmlns:a16="http://schemas.microsoft.com/office/drawing/2014/main" id="{B3E73B23-C870-4A07-B364-1EE80DD9A965}"/>
                  </a:ext>
                </a:extLst>
              </p:cNvPr>
              <p:cNvSpPr/>
              <p:nvPr/>
            </p:nvSpPr>
            <p:spPr>
              <a:xfrm>
                <a:off x="898397" y="2855499"/>
                <a:ext cx="126110" cy="212407"/>
              </a:xfrm>
              <a:custGeom>
                <a:avLst/>
                <a:gdLst>
                  <a:gd name="connsiteX0" fmla="*/ 69723 w 126110"/>
                  <a:gd name="connsiteY0" fmla="*/ 120396 h 212407"/>
                  <a:gd name="connsiteX1" fmla="*/ 69723 w 126110"/>
                  <a:gd name="connsiteY1" fmla="*/ 97346 h 212407"/>
                  <a:gd name="connsiteX2" fmla="*/ 3239 w 126110"/>
                  <a:gd name="connsiteY2" fmla="*/ 97346 h 212407"/>
                  <a:gd name="connsiteX3" fmla="*/ 0 w 126110"/>
                  <a:gd name="connsiteY3" fmla="*/ 94107 h 212407"/>
                  <a:gd name="connsiteX4" fmla="*/ 0 w 126110"/>
                  <a:gd name="connsiteY4" fmla="*/ 3238 h 212407"/>
                  <a:gd name="connsiteX5" fmla="*/ 3239 w 126110"/>
                  <a:gd name="connsiteY5" fmla="*/ 0 h 212407"/>
                  <a:gd name="connsiteX6" fmla="*/ 122873 w 126110"/>
                  <a:gd name="connsiteY6" fmla="*/ 0 h 212407"/>
                  <a:gd name="connsiteX7" fmla="*/ 126111 w 126110"/>
                  <a:gd name="connsiteY7" fmla="*/ 3238 h 212407"/>
                  <a:gd name="connsiteX8" fmla="*/ 126111 w 126110"/>
                  <a:gd name="connsiteY8" fmla="*/ 114967 h 212407"/>
                  <a:gd name="connsiteX9" fmla="*/ 28670 w 126110"/>
                  <a:gd name="connsiteY9" fmla="*/ 212407 h 212407"/>
                  <a:gd name="connsiteX10" fmla="*/ 15526 w 126110"/>
                  <a:gd name="connsiteY10" fmla="*/ 212407 h 212407"/>
                  <a:gd name="connsiteX11" fmla="*/ 15526 w 126110"/>
                  <a:gd name="connsiteY11" fmla="*/ 157639 h 212407"/>
                  <a:gd name="connsiteX12" fmla="*/ 32480 w 126110"/>
                  <a:gd name="connsiteY12" fmla="*/ 157639 h 212407"/>
                  <a:gd name="connsiteX13" fmla="*/ 69723 w 126110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0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5D28FE"/>
                  </a:gs>
                  <a:gs pos="100000">
                    <a:srgbClr val="BB66DD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83" name="Freeform: Shape 82">
                <a:extLst>
                  <a:ext uri="{FF2B5EF4-FFF2-40B4-BE49-F238E27FC236}">
                    <a16:creationId xmlns:a16="http://schemas.microsoft.com/office/drawing/2014/main" id="{94E11A70-BD4F-44B5-B5DC-D13990063D07}"/>
                  </a:ext>
                </a:extLst>
              </p:cNvPr>
              <p:cNvSpPr/>
              <p:nvPr/>
            </p:nvSpPr>
            <p:spPr>
              <a:xfrm>
                <a:off x="1065656" y="2855499"/>
                <a:ext cx="126111" cy="212407"/>
              </a:xfrm>
              <a:custGeom>
                <a:avLst/>
                <a:gdLst>
                  <a:gd name="connsiteX0" fmla="*/ 69723 w 126111"/>
                  <a:gd name="connsiteY0" fmla="*/ 120396 h 212407"/>
                  <a:gd name="connsiteX1" fmla="*/ 69723 w 126111"/>
                  <a:gd name="connsiteY1" fmla="*/ 97346 h 212407"/>
                  <a:gd name="connsiteX2" fmla="*/ 3239 w 126111"/>
                  <a:gd name="connsiteY2" fmla="*/ 97346 h 212407"/>
                  <a:gd name="connsiteX3" fmla="*/ 0 w 126111"/>
                  <a:gd name="connsiteY3" fmla="*/ 94107 h 212407"/>
                  <a:gd name="connsiteX4" fmla="*/ 0 w 126111"/>
                  <a:gd name="connsiteY4" fmla="*/ 3238 h 212407"/>
                  <a:gd name="connsiteX5" fmla="*/ 3239 w 126111"/>
                  <a:gd name="connsiteY5" fmla="*/ 0 h 212407"/>
                  <a:gd name="connsiteX6" fmla="*/ 122873 w 126111"/>
                  <a:gd name="connsiteY6" fmla="*/ 0 h 212407"/>
                  <a:gd name="connsiteX7" fmla="*/ 126111 w 126111"/>
                  <a:gd name="connsiteY7" fmla="*/ 3238 h 212407"/>
                  <a:gd name="connsiteX8" fmla="*/ 126111 w 126111"/>
                  <a:gd name="connsiteY8" fmla="*/ 114967 h 212407"/>
                  <a:gd name="connsiteX9" fmla="*/ 28670 w 126111"/>
                  <a:gd name="connsiteY9" fmla="*/ 212407 h 212407"/>
                  <a:gd name="connsiteX10" fmla="*/ 15526 w 126111"/>
                  <a:gd name="connsiteY10" fmla="*/ 212407 h 212407"/>
                  <a:gd name="connsiteX11" fmla="*/ 15526 w 126111"/>
                  <a:gd name="connsiteY11" fmla="*/ 157639 h 212407"/>
                  <a:gd name="connsiteX12" fmla="*/ 32480 w 126111"/>
                  <a:gd name="connsiteY12" fmla="*/ 157639 h 212407"/>
                  <a:gd name="connsiteX13" fmla="*/ 69723 w 126111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1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5D28FE"/>
                  </a:gs>
                  <a:gs pos="100000">
                    <a:srgbClr val="BB66DD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DD39099B-6BD9-4C03-9292-6DFC8D415B94}"/>
              </a:ext>
            </a:extLst>
          </p:cNvPr>
          <p:cNvSpPr txBox="1"/>
          <p:nvPr/>
        </p:nvSpPr>
        <p:spPr>
          <a:xfrm>
            <a:off x="1277983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628873FE-5FCC-4F9F-B828-BEAD41288DD1}"/>
              </a:ext>
            </a:extLst>
          </p:cNvPr>
          <p:cNvSpPr txBox="1"/>
          <p:nvPr/>
        </p:nvSpPr>
        <p:spPr>
          <a:xfrm>
            <a:off x="1540875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B0E4B5A-43DC-4F0C-AE86-70F049751A5E}"/>
              </a:ext>
            </a:extLst>
          </p:cNvPr>
          <p:cNvSpPr txBox="1"/>
          <p:nvPr/>
        </p:nvSpPr>
        <p:spPr>
          <a:xfrm>
            <a:off x="4997781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AB19DC8-52C2-4CDF-905F-342E00241A23}"/>
              </a:ext>
            </a:extLst>
          </p:cNvPr>
          <p:cNvSpPr txBox="1"/>
          <p:nvPr/>
        </p:nvSpPr>
        <p:spPr>
          <a:xfrm>
            <a:off x="5260673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69F278B-39C4-41FB-8E6A-446BAEBACCF0}"/>
              </a:ext>
            </a:extLst>
          </p:cNvPr>
          <p:cNvSpPr txBox="1"/>
          <p:nvPr/>
        </p:nvSpPr>
        <p:spPr>
          <a:xfrm>
            <a:off x="8717578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8DBC8C44-F18F-47B3-A6C3-CBDAF3F94508}"/>
              </a:ext>
            </a:extLst>
          </p:cNvPr>
          <p:cNvSpPr txBox="1"/>
          <p:nvPr/>
        </p:nvSpPr>
        <p:spPr>
          <a:xfrm>
            <a:off x="8980470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615384FC-D2A8-46D5-9BD0-949E14C8E920}"/>
              </a:ext>
            </a:extLst>
          </p:cNvPr>
          <p:cNvGrpSpPr/>
          <p:nvPr/>
        </p:nvGrpSpPr>
        <p:grpSpPr>
          <a:xfrm>
            <a:off x="4353876" y="2643568"/>
            <a:ext cx="3484244" cy="1471232"/>
            <a:chOff x="4353876" y="2643568"/>
            <a:chExt cx="3484244" cy="1471232"/>
          </a:xfrm>
        </p:grpSpPr>
        <p:sp>
          <p:nvSpPr>
            <p:cNvPr id="39" name="Rectangle: Rounded Corners 38">
              <a:extLst>
                <a:ext uri="{FF2B5EF4-FFF2-40B4-BE49-F238E27FC236}">
                  <a16:creationId xmlns:a16="http://schemas.microsoft.com/office/drawing/2014/main" id="{E20C2D69-C74D-497D-9CB0-281B01A8E7DE}"/>
                </a:ext>
              </a:extLst>
            </p:cNvPr>
            <p:cNvSpPr/>
            <p:nvPr/>
          </p:nvSpPr>
          <p:spPr>
            <a:xfrm>
              <a:off x="4353876" y="2643568"/>
              <a:ext cx="3484244" cy="1471232"/>
            </a:xfrm>
            <a:prstGeom prst="roundRect">
              <a:avLst>
                <a:gd name="adj" fmla="val 8057"/>
              </a:avLst>
            </a:pr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505D54FB-EEEC-493E-90AF-2F27126540B8}"/>
                </a:ext>
              </a:extLst>
            </p:cNvPr>
            <p:cNvSpPr txBox="1"/>
            <p:nvPr/>
          </p:nvSpPr>
          <p:spPr>
            <a:xfrm>
              <a:off x="4544852" y="3129137"/>
              <a:ext cx="3102292" cy="7651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 Text</a:t>
              </a:r>
            </a:p>
          </p:txBody>
        </p:sp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F2729C37-96C6-444D-8CCA-53C8FB87907B}"/>
                </a:ext>
              </a:extLst>
            </p:cNvPr>
            <p:cNvGrpSpPr/>
            <p:nvPr/>
          </p:nvGrpSpPr>
          <p:grpSpPr>
            <a:xfrm>
              <a:off x="4618194" y="2855499"/>
              <a:ext cx="293370" cy="212407"/>
              <a:chOff x="898397" y="2855499"/>
              <a:chExt cx="293370" cy="212407"/>
            </a:xfrm>
          </p:grpSpPr>
          <p:sp>
            <p:nvSpPr>
              <p:cNvPr id="42" name="Freeform: Shape 41">
                <a:extLst>
                  <a:ext uri="{FF2B5EF4-FFF2-40B4-BE49-F238E27FC236}">
                    <a16:creationId xmlns:a16="http://schemas.microsoft.com/office/drawing/2014/main" id="{FF44ABCF-B16B-41FC-9B3F-8B8D3B7B1074}"/>
                  </a:ext>
                </a:extLst>
              </p:cNvPr>
              <p:cNvSpPr/>
              <p:nvPr/>
            </p:nvSpPr>
            <p:spPr>
              <a:xfrm>
                <a:off x="898397" y="2855499"/>
                <a:ext cx="126110" cy="212407"/>
              </a:xfrm>
              <a:custGeom>
                <a:avLst/>
                <a:gdLst>
                  <a:gd name="connsiteX0" fmla="*/ 69723 w 126110"/>
                  <a:gd name="connsiteY0" fmla="*/ 120396 h 212407"/>
                  <a:gd name="connsiteX1" fmla="*/ 69723 w 126110"/>
                  <a:gd name="connsiteY1" fmla="*/ 97346 h 212407"/>
                  <a:gd name="connsiteX2" fmla="*/ 3239 w 126110"/>
                  <a:gd name="connsiteY2" fmla="*/ 97346 h 212407"/>
                  <a:gd name="connsiteX3" fmla="*/ 0 w 126110"/>
                  <a:gd name="connsiteY3" fmla="*/ 94107 h 212407"/>
                  <a:gd name="connsiteX4" fmla="*/ 0 w 126110"/>
                  <a:gd name="connsiteY4" fmla="*/ 3238 h 212407"/>
                  <a:gd name="connsiteX5" fmla="*/ 3239 w 126110"/>
                  <a:gd name="connsiteY5" fmla="*/ 0 h 212407"/>
                  <a:gd name="connsiteX6" fmla="*/ 122873 w 126110"/>
                  <a:gd name="connsiteY6" fmla="*/ 0 h 212407"/>
                  <a:gd name="connsiteX7" fmla="*/ 126111 w 126110"/>
                  <a:gd name="connsiteY7" fmla="*/ 3238 h 212407"/>
                  <a:gd name="connsiteX8" fmla="*/ 126111 w 126110"/>
                  <a:gd name="connsiteY8" fmla="*/ 114967 h 212407"/>
                  <a:gd name="connsiteX9" fmla="*/ 28670 w 126110"/>
                  <a:gd name="connsiteY9" fmla="*/ 212407 h 212407"/>
                  <a:gd name="connsiteX10" fmla="*/ 15526 w 126110"/>
                  <a:gd name="connsiteY10" fmla="*/ 212407 h 212407"/>
                  <a:gd name="connsiteX11" fmla="*/ 15526 w 126110"/>
                  <a:gd name="connsiteY11" fmla="*/ 157639 h 212407"/>
                  <a:gd name="connsiteX12" fmla="*/ 32480 w 126110"/>
                  <a:gd name="connsiteY12" fmla="*/ 157639 h 212407"/>
                  <a:gd name="connsiteX13" fmla="*/ 69723 w 126110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0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solidFill>
                <a:srgbClr val="FFFFFF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3" name="Freeform: Shape 42">
                <a:extLst>
                  <a:ext uri="{FF2B5EF4-FFF2-40B4-BE49-F238E27FC236}">
                    <a16:creationId xmlns:a16="http://schemas.microsoft.com/office/drawing/2014/main" id="{8047D9B5-0DDB-41A8-B0E8-979973E87F8E}"/>
                  </a:ext>
                </a:extLst>
              </p:cNvPr>
              <p:cNvSpPr/>
              <p:nvPr/>
            </p:nvSpPr>
            <p:spPr>
              <a:xfrm>
                <a:off x="1065656" y="2855499"/>
                <a:ext cx="126111" cy="212407"/>
              </a:xfrm>
              <a:custGeom>
                <a:avLst/>
                <a:gdLst>
                  <a:gd name="connsiteX0" fmla="*/ 69723 w 126111"/>
                  <a:gd name="connsiteY0" fmla="*/ 120396 h 212407"/>
                  <a:gd name="connsiteX1" fmla="*/ 69723 w 126111"/>
                  <a:gd name="connsiteY1" fmla="*/ 97346 h 212407"/>
                  <a:gd name="connsiteX2" fmla="*/ 3239 w 126111"/>
                  <a:gd name="connsiteY2" fmla="*/ 97346 h 212407"/>
                  <a:gd name="connsiteX3" fmla="*/ 0 w 126111"/>
                  <a:gd name="connsiteY3" fmla="*/ 94107 h 212407"/>
                  <a:gd name="connsiteX4" fmla="*/ 0 w 126111"/>
                  <a:gd name="connsiteY4" fmla="*/ 3238 h 212407"/>
                  <a:gd name="connsiteX5" fmla="*/ 3239 w 126111"/>
                  <a:gd name="connsiteY5" fmla="*/ 0 h 212407"/>
                  <a:gd name="connsiteX6" fmla="*/ 122873 w 126111"/>
                  <a:gd name="connsiteY6" fmla="*/ 0 h 212407"/>
                  <a:gd name="connsiteX7" fmla="*/ 126111 w 126111"/>
                  <a:gd name="connsiteY7" fmla="*/ 3238 h 212407"/>
                  <a:gd name="connsiteX8" fmla="*/ 126111 w 126111"/>
                  <a:gd name="connsiteY8" fmla="*/ 114967 h 212407"/>
                  <a:gd name="connsiteX9" fmla="*/ 28670 w 126111"/>
                  <a:gd name="connsiteY9" fmla="*/ 212407 h 212407"/>
                  <a:gd name="connsiteX10" fmla="*/ 15526 w 126111"/>
                  <a:gd name="connsiteY10" fmla="*/ 212407 h 212407"/>
                  <a:gd name="connsiteX11" fmla="*/ 15526 w 126111"/>
                  <a:gd name="connsiteY11" fmla="*/ 157639 h 212407"/>
                  <a:gd name="connsiteX12" fmla="*/ 32480 w 126111"/>
                  <a:gd name="connsiteY12" fmla="*/ 157639 h 212407"/>
                  <a:gd name="connsiteX13" fmla="*/ 69723 w 126111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1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solidFill>
                <a:srgbClr val="FFFFFF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7CFFCD94-49CE-4550-9891-849CA5609667}"/>
              </a:ext>
            </a:extLst>
          </p:cNvPr>
          <p:cNvGrpSpPr/>
          <p:nvPr/>
        </p:nvGrpSpPr>
        <p:grpSpPr>
          <a:xfrm>
            <a:off x="8073673" y="2643568"/>
            <a:ext cx="3484244" cy="1471232"/>
            <a:chOff x="8073673" y="2643568"/>
            <a:chExt cx="3484244" cy="1471232"/>
          </a:xfrm>
        </p:grpSpPr>
        <p:sp>
          <p:nvSpPr>
            <p:cNvPr id="45" name="Rectangle: Rounded Corners 44">
              <a:extLst>
                <a:ext uri="{FF2B5EF4-FFF2-40B4-BE49-F238E27FC236}">
                  <a16:creationId xmlns:a16="http://schemas.microsoft.com/office/drawing/2014/main" id="{255188B3-4C88-44A7-AFC8-58A1C012BEA0}"/>
                </a:ext>
              </a:extLst>
            </p:cNvPr>
            <p:cNvSpPr/>
            <p:nvPr/>
          </p:nvSpPr>
          <p:spPr>
            <a:xfrm>
              <a:off x="8073673" y="2643568"/>
              <a:ext cx="3484244" cy="1471232"/>
            </a:xfrm>
            <a:prstGeom prst="roundRect">
              <a:avLst>
                <a:gd name="adj" fmla="val 8057"/>
              </a:avLst>
            </a:prstGeom>
            <a:gradFill>
              <a:gsLst>
                <a:gs pos="89000">
                  <a:srgbClr val="F6EBFB"/>
                </a:gs>
                <a:gs pos="0">
                  <a:srgbClr val="F6EFFF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A4E3C7A4-0E71-4402-8EA3-B90AF826DD96}"/>
                </a:ext>
              </a:extLst>
            </p:cNvPr>
            <p:cNvSpPr txBox="1"/>
            <p:nvPr/>
          </p:nvSpPr>
          <p:spPr>
            <a:xfrm>
              <a:off x="8264649" y="3129137"/>
              <a:ext cx="3102292" cy="7651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sz="1200" dirty="0">
                  <a:solidFill>
                    <a:prstClr val="black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 Text</a:t>
              </a:r>
            </a:p>
          </p:txBody>
        </p:sp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7B7EE87A-54C6-4A52-AF21-1F9996C8E08A}"/>
                </a:ext>
              </a:extLst>
            </p:cNvPr>
            <p:cNvGrpSpPr/>
            <p:nvPr/>
          </p:nvGrpSpPr>
          <p:grpSpPr>
            <a:xfrm>
              <a:off x="8337991" y="2855499"/>
              <a:ext cx="293370" cy="212407"/>
              <a:chOff x="898397" y="2855499"/>
              <a:chExt cx="293370" cy="212407"/>
            </a:xfrm>
          </p:grpSpPr>
          <p:sp>
            <p:nvSpPr>
              <p:cNvPr id="48" name="Freeform: Shape 47">
                <a:extLst>
                  <a:ext uri="{FF2B5EF4-FFF2-40B4-BE49-F238E27FC236}">
                    <a16:creationId xmlns:a16="http://schemas.microsoft.com/office/drawing/2014/main" id="{09C49969-29D8-4FAF-AE44-BE8A83251416}"/>
                  </a:ext>
                </a:extLst>
              </p:cNvPr>
              <p:cNvSpPr/>
              <p:nvPr/>
            </p:nvSpPr>
            <p:spPr>
              <a:xfrm>
                <a:off x="898397" y="2855499"/>
                <a:ext cx="126110" cy="212407"/>
              </a:xfrm>
              <a:custGeom>
                <a:avLst/>
                <a:gdLst>
                  <a:gd name="connsiteX0" fmla="*/ 69723 w 126110"/>
                  <a:gd name="connsiteY0" fmla="*/ 120396 h 212407"/>
                  <a:gd name="connsiteX1" fmla="*/ 69723 w 126110"/>
                  <a:gd name="connsiteY1" fmla="*/ 97346 h 212407"/>
                  <a:gd name="connsiteX2" fmla="*/ 3239 w 126110"/>
                  <a:gd name="connsiteY2" fmla="*/ 97346 h 212407"/>
                  <a:gd name="connsiteX3" fmla="*/ 0 w 126110"/>
                  <a:gd name="connsiteY3" fmla="*/ 94107 h 212407"/>
                  <a:gd name="connsiteX4" fmla="*/ 0 w 126110"/>
                  <a:gd name="connsiteY4" fmla="*/ 3238 h 212407"/>
                  <a:gd name="connsiteX5" fmla="*/ 3239 w 126110"/>
                  <a:gd name="connsiteY5" fmla="*/ 0 h 212407"/>
                  <a:gd name="connsiteX6" fmla="*/ 122873 w 126110"/>
                  <a:gd name="connsiteY6" fmla="*/ 0 h 212407"/>
                  <a:gd name="connsiteX7" fmla="*/ 126111 w 126110"/>
                  <a:gd name="connsiteY7" fmla="*/ 3238 h 212407"/>
                  <a:gd name="connsiteX8" fmla="*/ 126111 w 126110"/>
                  <a:gd name="connsiteY8" fmla="*/ 114967 h 212407"/>
                  <a:gd name="connsiteX9" fmla="*/ 28670 w 126110"/>
                  <a:gd name="connsiteY9" fmla="*/ 212407 h 212407"/>
                  <a:gd name="connsiteX10" fmla="*/ 15526 w 126110"/>
                  <a:gd name="connsiteY10" fmla="*/ 212407 h 212407"/>
                  <a:gd name="connsiteX11" fmla="*/ 15526 w 126110"/>
                  <a:gd name="connsiteY11" fmla="*/ 157639 h 212407"/>
                  <a:gd name="connsiteX12" fmla="*/ 32480 w 126110"/>
                  <a:gd name="connsiteY12" fmla="*/ 157639 h 212407"/>
                  <a:gd name="connsiteX13" fmla="*/ 69723 w 126110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0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5D28FE"/>
                  </a:gs>
                  <a:gs pos="100000">
                    <a:srgbClr val="BB66DD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9" name="Freeform: Shape 48">
                <a:extLst>
                  <a:ext uri="{FF2B5EF4-FFF2-40B4-BE49-F238E27FC236}">
                    <a16:creationId xmlns:a16="http://schemas.microsoft.com/office/drawing/2014/main" id="{EE1C0445-E403-4921-AE2D-7DA846790A31}"/>
                  </a:ext>
                </a:extLst>
              </p:cNvPr>
              <p:cNvSpPr/>
              <p:nvPr/>
            </p:nvSpPr>
            <p:spPr>
              <a:xfrm>
                <a:off x="1065656" y="2855499"/>
                <a:ext cx="126111" cy="212407"/>
              </a:xfrm>
              <a:custGeom>
                <a:avLst/>
                <a:gdLst>
                  <a:gd name="connsiteX0" fmla="*/ 69723 w 126111"/>
                  <a:gd name="connsiteY0" fmla="*/ 120396 h 212407"/>
                  <a:gd name="connsiteX1" fmla="*/ 69723 w 126111"/>
                  <a:gd name="connsiteY1" fmla="*/ 97346 h 212407"/>
                  <a:gd name="connsiteX2" fmla="*/ 3239 w 126111"/>
                  <a:gd name="connsiteY2" fmla="*/ 97346 h 212407"/>
                  <a:gd name="connsiteX3" fmla="*/ 0 w 126111"/>
                  <a:gd name="connsiteY3" fmla="*/ 94107 h 212407"/>
                  <a:gd name="connsiteX4" fmla="*/ 0 w 126111"/>
                  <a:gd name="connsiteY4" fmla="*/ 3238 h 212407"/>
                  <a:gd name="connsiteX5" fmla="*/ 3239 w 126111"/>
                  <a:gd name="connsiteY5" fmla="*/ 0 h 212407"/>
                  <a:gd name="connsiteX6" fmla="*/ 122873 w 126111"/>
                  <a:gd name="connsiteY6" fmla="*/ 0 h 212407"/>
                  <a:gd name="connsiteX7" fmla="*/ 126111 w 126111"/>
                  <a:gd name="connsiteY7" fmla="*/ 3238 h 212407"/>
                  <a:gd name="connsiteX8" fmla="*/ 126111 w 126111"/>
                  <a:gd name="connsiteY8" fmla="*/ 114967 h 212407"/>
                  <a:gd name="connsiteX9" fmla="*/ 28670 w 126111"/>
                  <a:gd name="connsiteY9" fmla="*/ 212407 h 212407"/>
                  <a:gd name="connsiteX10" fmla="*/ 15526 w 126111"/>
                  <a:gd name="connsiteY10" fmla="*/ 212407 h 212407"/>
                  <a:gd name="connsiteX11" fmla="*/ 15526 w 126111"/>
                  <a:gd name="connsiteY11" fmla="*/ 157639 h 212407"/>
                  <a:gd name="connsiteX12" fmla="*/ 32480 w 126111"/>
                  <a:gd name="connsiteY12" fmla="*/ 157639 h 212407"/>
                  <a:gd name="connsiteX13" fmla="*/ 69723 w 126111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1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5D28FE"/>
                  </a:gs>
                  <a:gs pos="100000">
                    <a:srgbClr val="BB66DD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</p:grpSp>
      <p:sp>
        <p:nvSpPr>
          <p:cNvPr id="50" name="Rectangle: Rounded Corners 49">
            <a:extLst>
              <a:ext uri="{FF2B5EF4-FFF2-40B4-BE49-F238E27FC236}">
                <a16:creationId xmlns:a16="http://schemas.microsoft.com/office/drawing/2014/main" id="{0E9209C8-09E3-4E5C-A393-0F9580E8D541}"/>
              </a:ext>
            </a:extLst>
          </p:cNvPr>
          <p:cNvSpPr/>
          <p:nvPr/>
        </p:nvSpPr>
        <p:spPr>
          <a:xfrm>
            <a:off x="634079" y="1991167"/>
            <a:ext cx="10923838" cy="652402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627651A7-D08D-4894-ACF8-6AF51E53AE5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96F6145-9508-4F78-AE14-3FE12A161D9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9AA74681-CC94-455B-815B-1CF6CD7104B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3579904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46667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46667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decel="46667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decel="46667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decel="46667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75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75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75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6" grpId="0"/>
      <p:bldP spid="79" grpId="0"/>
      <p:bldP spid="84" grpId="0"/>
      <p:bldP spid="85" grpId="0"/>
      <p:bldP spid="31" grpId="0"/>
      <p:bldP spid="32" grpId="0"/>
      <p:bldP spid="34" grpId="0"/>
      <p:bldP spid="3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extBox 75">
            <a:extLst>
              <a:ext uri="{FF2B5EF4-FFF2-40B4-BE49-F238E27FC236}">
                <a16:creationId xmlns:a16="http://schemas.microsoft.com/office/drawing/2014/main" id="{49F823C2-21D5-4A43-A79F-A06BE65DB809}"/>
              </a:ext>
            </a:extLst>
          </p:cNvPr>
          <p:cNvSpPr txBox="1"/>
          <p:nvPr/>
        </p:nvSpPr>
        <p:spPr>
          <a:xfrm>
            <a:off x="350157" y="425954"/>
            <a:ext cx="114916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What our </a:t>
            </a:r>
            <a:r>
              <a:rPr lang="en-US" sz="48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Clients Say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644445AE-A162-41F9-88CE-36516F7F1A1C}"/>
              </a:ext>
            </a:extLst>
          </p:cNvPr>
          <p:cNvSpPr txBox="1"/>
          <p:nvPr/>
        </p:nvSpPr>
        <p:spPr>
          <a:xfrm>
            <a:off x="350157" y="1221343"/>
            <a:ext cx="11491686" cy="688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</a:t>
            </a:r>
          </a:p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This Text with Your Own Presentation Content</a:t>
            </a:r>
          </a:p>
        </p:txBody>
      </p:sp>
      <p:sp>
        <p:nvSpPr>
          <p:cNvPr id="80" name="Rectangle: Rounded Corners 79">
            <a:extLst>
              <a:ext uri="{FF2B5EF4-FFF2-40B4-BE49-F238E27FC236}">
                <a16:creationId xmlns:a16="http://schemas.microsoft.com/office/drawing/2014/main" id="{BF021E17-4E17-40D4-B37A-25986355C496}"/>
              </a:ext>
            </a:extLst>
          </p:cNvPr>
          <p:cNvSpPr/>
          <p:nvPr/>
        </p:nvSpPr>
        <p:spPr>
          <a:xfrm>
            <a:off x="634079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89000">
                <a:srgbClr val="FFEDEB"/>
              </a:gs>
              <a:gs pos="0">
                <a:srgbClr val="FDF0ED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95837449-2F45-4963-97F1-E2A5E28B6C80}"/>
              </a:ext>
            </a:extLst>
          </p:cNvPr>
          <p:cNvSpPr txBox="1"/>
          <p:nvPr/>
        </p:nvSpPr>
        <p:spPr>
          <a:xfrm>
            <a:off x="825055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prstClr val="black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F349CD74-BFF6-4DFD-BE1D-8D256114939D}"/>
              </a:ext>
            </a:extLst>
          </p:cNvPr>
          <p:cNvGrpSpPr/>
          <p:nvPr/>
        </p:nvGrpSpPr>
        <p:grpSpPr>
          <a:xfrm>
            <a:off x="898397" y="2855499"/>
            <a:ext cx="293370" cy="212407"/>
            <a:chOff x="898397" y="2855499"/>
            <a:chExt cx="293370" cy="212407"/>
          </a:xfrm>
          <a:gradFill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</a:gradFill>
        </p:grpSpPr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B3E73B23-C870-4A07-B364-1EE80DD9A965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94E11A70-BD4F-44B5-B5DC-D13990063D07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DD39099B-6BD9-4C03-9292-6DFC8D415B94}"/>
              </a:ext>
            </a:extLst>
          </p:cNvPr>
          <p:cNvSpPr txBox="1"/>
          <p:nvPr/>
        </p:nvSpPr>
        <p:spPr>
          <a:xfrm>
            <a:off x="1277983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628873FE-5FCC-4F9F-B828-BEAD41288DD1}"/>
              </a:ext>
            </a:extLst>
          </p:cNvPr>
          <p:cNvSpPr txBox="1"/>
          <p:nvPr/>
        </p:nvSpPr>
        <p:spPr>
          <a:xfrm>
            <a:off x="1540875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B4324CFF-C26C-4297-B20B-CAB70D5BF8E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CC2C2E9-42D0-4C60-8C2A-B30A7CF447E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0335E76-BFCD-4A7F-B6DB-F6C48FF179D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B0E4B5A-43DC-4F0C-AE86-70F049751A5E}"/>
              </a:ext>
            </a:extLst>
          </p:cNvPr>
          <p:cNvSpPr txBox="1"/>
          <p:nvPr/>
        </p:nvSpPr>
        <p:spPr>
          <a:xfrm>
            <a:off x="4997781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AB19DC8-52C2-4CDF-905F-342E00241A23}"/>
              </a:ext>
            </a:extLst>
          </p:cNvPr>
          <p:cNvSpPr txBox="1"/>
          <p:nvPr/>
        </p:nvSpPr>
        <p:spPr>
          <a:xfrm>
            <a:off x="5260673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69F278B-39C4-41FB-8E6A-446BAEBACCF0}"/>
              </a:ext>
            </a:extLst>
          </p:cNvPr>
          <p:cNvSpPr txBox="1"/>
          <p:nvPr/>
        </p:nvSpPr>
        <p:spPr>
          <a:xfrm>
            <a:off x="8717578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8DBC8C44-F18F-47B3-A6C3-CBDAF3F94508}"/>
              </a:ext>
            </a:extLst>
          </p:cNvPr>
          <p:cNvSpPr txBox="1"/>
          <p:nvPr/>
        </p:nvSpPr>
        <p:spPr>
          <a:xfrm>
            <a:off x="8980470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9" name="Rectangle: Rounded Corners 38">
            <a:extLst>
              <a:ext uri="{FF2B5EF4-FFF2-40B4-BE49-F238E27FC236}">
                <a16:creationId xmlns:a16="http://schemas.microsoft.com/office/drawing/2014/main" id="{E20C2D69-C74D-497D-9CB0-281B01A8E7DE}"/>
              </a:ext>
            </a:extLst>
          </p:cNvPr>
          <p:cNvSpPr/>
          <p:nvPr/>
        </p:nvSpPr>
        <p:spPr>
          <a:xfrm>
            <a:off x="4353876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505D54FB-EEEC-493E-90AF-2F27126540B8}"/>
              </a:ext>
            </a:extLst>
          </p:cNvPr>
          <p:cNvSpPr txBox="1"/>
          <p:nvPr/>
        </p:nvSpPr>
        <p:spPr>
          <a:xfrm>
            <a:off x="4544852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F2729C37-96C6-444D-8CCA-53C8FB87907B}"/>
              </a:ext>
            </a:extLst>
          </p:cNvPr>
          <p:cNvGrpSpPr/>
          <p:nvPr/>
        </p:nvGrpSpPr>
        <p:grpSpPr>
          <a:xfrm>
            <a:off x="4618194" y="2855499"/>
            <a:ext cx="293370" cy="212407"/>
            <a:chOff x="898397" y="2855499"/>
            <a:chExt cx="293370" cy="212407"/>
          </a:xfrm>
        </p:grpSpPr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FF44ABCF-B16B-41FC-9B3F-8B8D3B7B1074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8047D9B5-0DDB-41A8-B0E8-979973E87F8E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45" name="Rectangle: Rounded Corners 44">
            <a:extLst>
              <a:ext uri="{FF2B5EF4-FFF2-40B4-BE49-F238E27FC236}">
                <a16:creationId xmlns:a16="http://schemas.microsoft.com/office/drawing/2014/main" id="{255188B3-4C88-44A7-AFC8-58A1C012BEA0}"/>
              </a:ext>
            </a:extLst>
          </p:cNvPr>
          <p:cNvSpPr/>
          <p:nvPr/>
        </p:nvSpPr>
        <p:spPr>
          <a:xfrm>
            <a:off x="8073673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89000">
                <a:srgbClr val="FFEDEB"/>
              </a:gs>
              <a:gs pos="0">
                <a:srgbClr val="FDF0ED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A4E3C7A4-0E71-4402-8EA3-B90AF826DD96}"/>
              </a:ext>
            </a:extLst>
          </p:cNvPr>
          <p:cNvSpPr txBox="1"/>
          <p:nvPr/>
        </p:nvSpPr>
        <p:spPr>
          <a:xfrm>
            <a:off x="8264649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prstClr val="black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7B7EE87A-54C6-4A52-AF21-1F9996C8E08A}"/>
              </a:ext>
            </a:extLst>
          </p:cNvPr>
          <p:cNvGrpSpPr/>
          <p:nvPr/>
        </p:nvGrpSpPr>
        <p:grpSpPr>
          <a:xfrm>
            <a:off x="8337991" y="2855499"/>
            <a:ext cx="293370" cy="212407"/>
            <a:chOff x="898397" y="2855499"/>
            <a:chExt cx="293370" cy="212407"/>
          </a:xfrm>
          <a:gradFill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</a:gra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09C49969-29D8-4FAF-AE44-BE8A83251416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E1C0445-E403-4921-AE2D-7DA846790A31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50" name="Rectangle: Rounded Corners 49">
            <a:extLst>
              <a:ext uri="{FF2B5EF4-FFF2-40B4-BE49-F238E27FC236}">
                <a16:creationId xmlns:a16="http://schemas.microsoft.com/office/drawing/2014/main" id="{0E9209C8-09E3-4E5C-A393-0F9580E8D541}"/>
              </a:ext>
            </a:extLst>
          </p:cNvPr>
          <p:cNvSpPr/>
          <p:nvPr/>
        </p:nvSpPr>
        <p:spPr>
          <a:xfrm>
            <a:off x="634079" y="1991167"/>
            <a:ext cx="10923838" cy="652402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</p:spTree>
    <p:extLst>
      <p:ext uri="{BB962C8B-B14F-4D97-AF65-F5344CB8AC3E}">
        <p14:creationId xmlns:p14="http://schemas.microsoft.com/office/powerpoint/2010/main" val="8203145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47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75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7" presetClass="entr" presetSubtype="0" fill="hold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7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4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2" presetClass="entr" presetSubtype="4" decel="46667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75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47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75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47" presetClass="entr" presetSubtype="0" fill="hold" nodeType="withEffect">
                                  <p:stCondLst>
                                    <p:cond delay="215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7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decel="46667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46667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75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47" presetClass="entr" presetSubtype="0" fill="hold" grpId="0" nodeType="withEffect">
                                  <p:stCondLst>
                                    <p:cond delay="325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75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47" presetClass="entr" presetSubtype="0" fill="hold" nodeType="withEffect">
                                  <p:stCondLst>
                                    <p:cond delay="34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75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4" presetID="2" presetClass="entr" presetSubtype="4" decel="46667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8" presetID="2" presetClass="entr" presetSubtype="4" decel="46667" fill="hold" grpId="0" nodeType="withEffect">
                                  <p:stCondLst>
                                    <p:cond delay="290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6" grpId="0"/>
      <p:bldP spid="79" grpId="0"/>
      <p:bldP spid="80" grpId="0" animBg="1"/>
      <p:bldP spid="81" grpId="0"/>
      <p:bldP spid="84" grpId="0"/>
      <p:bldP spid="85" grpId="0"/>
      <p:bldP spid="31" grpId="0"/>
      <p:bldP spid="32" grpId="0"/>
      <p:bldP spid="34" grpId="0"/>
      <p:bldP spid="35" grpId="0"/>
      <p:bldP spid="39" grpId="0" animBg="1"/>
      <p:bldP spid="40" grpId="0"/>
      <p:bldP spid="45" grpId="0" animBg="1"/>
      <p:bldP spid="46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extBox 75">
            <a:extLst>
              <a:ext uri="{FF2B5EF4-FFF2-40B4-BE49-F238E27FC236}">
                <a16:creationId xmlns:a16="http://schemas.microsoft.com/office/drawing/2014/main" id="{49F823C2-21D5-4A43-A79F-A06BE65DB809}"/>
              </a:ext>
            </a:extLst>
          </p:cNvPr>
          <p:cNvSpPr txBox="1"/>
          <p:nvPr/>
        </p:nvSpPr>
        <p:spPr>
          <a:xfrm>
            <a:off x="350157" y="425954"/>
            <a:ext cx="114916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What our </a:t>
            </a:r>
            <a:r>
              <a:rPr lang="en-US" sz="48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Clients Say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644445AE-A162-41F9-88CE-36516F7F1A1C}"/>
              </a:ext>
            </a:extLst>
          </p:cNvPr>
          <p:cNvSpPr txBox="1"/>
          <p:nvPr/>
        </p:nvSpPr>
        <p:spPr>
          <a:xfrm>
            <a:off x="350157" y="1221343"/>
            <a:ext cx="11491686" cy="688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</a:t>
            </a:r>
          </a:p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This Text with Your Own Presentation Content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39AC563D-D620-4260-B7DB-1BA2774FBD78}"/>
              </a:ext>
            </a:extLst>
          </p:cNvPr>
          <p:cNvGrpSpPr/>
          <p:nvPr/>
        </p:nvGrpSpPr>
        <p:grpSpPr>
          <a:xfrm>
            <a:off x="634079" y="2643568"/>
            <a:ext cx="3484244" cy="1471232"/>
            <a:chOff x="634079" y="2643568"/>
            <a:chExt cx="3484244" cy="1471232"/>
          </a:xfrm>
        </p:grpSpPr>
        <p:sp>
          <p:nvSpPr>
            <p:cNvPr id="80" name="Rectangle: Rounded Corners 79">
              <a:extLst>
                <a:ext uri="{FF2B5EF4-FFF2-40B4-BE49-F238E27FC236}">
                  <a16:creationId xmlns:a16="http://schemas.microsoft.com/office/drawing/2014/main" id="{BF021E17-4E17-40D4-B37A-25986355C496}"/>
                </a:ext>
              </a:extLst>
            </p:cNvPr>
            <p:cNvSpPr/>
            <p:nvPr/>
          </p:nvSpPr>
          <p:spPr>
            <a:xfrm>
              <a:off x="634079" y="2643568"/>
              <a:ext cx="3484244" cy="1471232"/>
            </a:xfrm>
            <a:prstGeom prst="roundRect">
              <a:avLst>
                <a:gd name="adj" fmla="val 8057"/>
              </a:avLst>
            </a:prstGeom>
            <a:gradFill flip="none" rotWithShape="1">
              <a:gsLst>
                <a:gs pos="89000">
                  <a:srgbClr val="EAF5DB"/>
                </a:gs>
                <a:gs pos="0">
                  <a:srgbClr val="EDF6E2"/>
                </a:gs>
              </a:gsLst>
              <a:lin ang="2700000" scaled="1"/>
              <a:tileRect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95837449-2F45-4963-97F1-E2A5E28B6C80}"/>
                </a:ext>
              </a:extLst>
            </p:cNvPr>
            <p:cNvSpPr txBox="1"/>
            <p:nvPr/>
          </p:nvSpPr>
          <p:spPr>
            <a:xfrm>
              <a:off x="825055" y="3129137"/>
              <a:ext cx="3102292" cy="7651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sz="1200" dirty="0">
                  <a:solidFill>
                    <a:prstClr val="black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 Text</a:t>
              </a:r>
            </a:p>
          </p:txBody>
        </p: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F349CD74-BFF6-4DFD-BE1D-8D256114939D}"/>
                </a:ext>
              </a:extLst>
            </p:cNvPr>
            <p:cNvGrpSpPr/>
            <p:nvPr/>
          </p:nvGrpSpPr>
          <p:grpSpPr>
            <a:xfrm>
              <a:off x="898397" y="2855499"/>
              <a:ext cx="293370" cy="212407"/>
              <a:chOff x="898397" y="2855499"/>
              <a:chExt cx="293370" cy="212407"/>
            </a:xfrm>
          </p:grpSpPr>
          <p:sp>
            <p:nvSpPr>
              <p:cNvPr id="82" name="Freeform: Shape 81">
                <a:extLst>
                  <a:ext uri="{FF2B5EF4-FFF2-40B4-BE49-F238E27FC236}">
                    <a16:creationId xmlns:a16="http://schemas.microsoft.com/office/drawing/2014/main" id="{B3E73B23-C870-4A07-B364-1EE80DD9A965}"/>
                  </a:ext>
                </a:extLst>
              </p:cNvPr>
              <p:cNvSpPr/>
              <p:nvPr/>
            </p:nvSpPr>
            <p:spPr>
              <a:xfrm>
                <a:off x="898397" y="2855499"/>
                <a:ext cx="126110" cy="212407"/>
              </a:xfrm>
              <a:custGeom>
                <a:avLst/>
                <a:gdLst>
                  <a:gd name="connsiteX0" fmla="*/ 69723 w 126110"/>
                  <a:gd name="connsiteY0" fmla="*/ 120396 h 212407"/>
                  <a:gd name="connsiteX1" fmla="*/ 69723 w 126110"/>
                  <a:gd name="connsiteY1" fmla="*/ 97346 h 212407"/>
                  <a:gd name="connsiteX2" fmla="*/ 3239 w 126110"/>
                  <a:gd name="connsiteY2" fmla="*/ 97346 h 212407"/>
                  <a:gd name="connsiteX3" fmla="*/ 0 w 126110"/>
                  <a:gd name="connsiteY3" fmla="*/ 94107 h 212407"/>
                  <a:gd name="connsiteX4" fmla="*/ 0 w 126110"/>
                  <a:gd name="connsiteY4" fmla="*/ 3238 h 212407"/>
                  <a:gd name="connsiteX5" fmla="*/ 3239 w 126110"/>
                  <a:gd name="connsiteY5" fmla="*/ 0 h 212407"/>
                  <a:gd name="connsiteX6" fmla="*/ 122873 w 126110"/>
                  <a:gd name="connsiteY6" fmla="*/ 0 h 212407"/>
                  <a:gd name="connsiteX7" fmla="*/ 126111 w 126110"/>
                  <a:gd name="connsiteY7" fmla="*/ 3238 h 212407"/>
                  <a:gd name="connsiteX8" fmla="*/ 126111 w 126110"/>
                  <a:gd name="connsiteY8" fmla="*/ 114967 h 212407"/>
                  <a:gd name="connsiteX9" fmla="*/ 28670 w 126110"/>
                  <a:gd name="connsiteY9" fmla="*/ 212407 h 212407"/>
                  <a:gd name="connsiteX10" fmla="*/ 15526 w 126110"/>
                  <a:gd name="connsiteY10" fmla="*/ 212407 h 212407"/>
                  <a:gd name="connsiteX11" fmla="*/ 15526 w 126110"/>
                  <a:gd name="connsiteY11" fmla="*/ 157639 h 212407"/>
                  <a:gd name="connsiteX12" fmla="*/ 32480 w 126110"/>
                  <a:gd name="connsiteY12" fmla="*/ 157639 h 212407"/>
                  <a:gd name="connsiteX13" fmla="*/ 69723 w 126110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0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81C123"/>
                  </a:gs>
                  <a:gs pos="100000">
                    <a:srgbClr val="B3DA7D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83" name="Freeform: Shape 82">
                <a:extLst>
                  <a:ext uri="{FF2B5EF4-FFF2-40B4-BE49-F238E27FC236}">
                    <a16:creationId xmlns:a16="http://schemas.microsoft.com/office/drawing/2014/main" id="{94E11A70-BD4F-44B5-B5DC-D13990063D07}"/>
                  </a:ext>
                </a:extLst>
              </p:cNvPr>
              <p:cNvSpPr/>
              <p:nvPr/>
            </p:nvSpPr>
            <p:spPr>
              <a:xfrm>
                <a:off x="1065656" y="2855499"/>
                <a:ext cx="126111" cy="212407"/>
              </a:xfrm>
              <a:custGeom>
                <a:avLst/>
                <a:gdLst>
                  <a:gd name="connsiteX0" fmla="*/ 69723 w 126111"/>
                  <a:gd name="connsiteY0" fmla="*/ 120396 h 212407"/>
                  <a:gd name="connsiteX1" fmla="*/ 69723 w 126111"/>
                  <a:gd name="connsiteY1" fmla="*/ 97346 h 212407"/>
                  <a:gd name="connsiteX2" fmla="*/ 3239 w 126111"/>
                  <a:gd name="connsiteY2" fmla="*/ 97346 h 212407"/>
                  <a:gd name="connsiteX3" fmla="*/ 0 w 126111"/>
                  <a:gd name="connsiteY3" fmla="*/ 94107 h 212407"/>
                  <a:gd name="connsiteX4" fmla="*/ 0 w 126111"/>
                  <a:gd name="connsiteY4" fmla="*/ 3238 h 212407"/>
                  <a:gd name="connsiteX5" fmla="*/ 3239 w 126111"/>
                  <a:gd name="connsiteY5" fmla="*/ 0 h 212407"/>
                  <a:gd name="connsiteX6" fmla="*/ 122873 w 126111"/>
                  <a:gd name="connsiteY6" fmla="*/ 0 h 212407"/>
                  <a:gd name="connsiteX7" fmla="*/ 126111 w 126111"/>
                  <a:gd name="connsiteY7" fmla="*/ 3238 h 212407"/>
                  <a:gd name="connsiteX8" fmla="*/ 126111 w 126111"/>
                  <a:gd name="connsiteY8" fmla="*/ 114967 h 212407"/>
                  <a:gd name="connsiteX9" fmla="*/ 28670 w 126111"/>
                  <a:gd name="connsiteY9" fmla="*/ 212407 h 212407"/>
                  <a:gd name="connsiteX10" fmla="*/ 15526 w 126111"/>
                  <a:gd name="connsiteY10" fmla="*/ 212407 h 212407"/>
                  <a:gd name="connsiteX11" fmla="*/ 15526 w 126111"/>
                  <a:gd name="connsiteY11" fmla="*/ 157639 h 212407"/>
                  <a:gd name="connsiteX12" fmla="*/ 32480 w 126111"/>
                  <a:gd name="connsiteY12" fmla="*/ 157639 h 212407"/>
                  <a:gd name="connsiteX13" fmla="*/ 69723 w 126111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1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81C123"/>
                  </a:gs>
                  <a:gs pos="100000">
                    <a:srgbClr val="B3DA7D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DD39099B-6BD9-4C03-9292-6DFC8D415B94}"/>
              </a:ext>
            </a:extLst>
          </p:cNvPr>
          <p:cNvSpPr txBox="1"/>
          <p:nvPr/>
        </p:nvSpPr>
        <p:spPr>
          <a:xfrm>
            <a:off x="1277983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628873FE-5FCC-4F9F-B828-BEAD41288DD1}"/>
              </a:ext>
            </a:extLst>
          </p:cNvPr>
          <p:cNvSpPr txBox="1"/>
          <p:nvPr/>
        </p:nvSpPr>
        <p:spPr>
          <a:xfrm>
            <a:off x="1540875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B0E4B5A-43DC-4F0C-AE86-70F049751A5E}"/>
              </a:ext>
            </a:extLst>
          </p:cNvPr>
          <p:cNvSpPr txBox="1"/>
          <p:nvPr/>
        </p:nvSpPr>
        <p:spPr>
          <a:xfrm>
            <a:off x="4997781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AB19DC8-52C2-4CDF-905F-342E00241A23}"/>
              </a:ext>
            </a:extLst>
          </p:cNvPr>
          <p:cNvSpPr txBox="1"/>
          <p:nvPr/>
        </p:nvSpPr>
        <p:spPr>
          <a:xfrm>
            <a:off x="5260673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69F278B-39C4-41FB-8E6A-446BAEBACCF0}"/>
              </a:ext>
            </a:extLst>
          </p:cNvPr>
          <p:cNvSpPr txBox="1"/>
          <p:nvPr/>
        </p:nvSpPr>
        <p:spPr>
          <a:xfrm>
            <a:off x="8717578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8DBC8C44-F18F-47B3-A6C3-CBDAF3F94508}"/>
              </a:ext>
            </a:extLst>
          </p:cNvPr>
          <p:cNvSpPr txBox="1"/>
          <p:nvPr/>
        </p:nvSpPr>
        <p:spPr>
          <a:xfrm>
            <a:off x="8980470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615384FC-D2A8-46D5-9BD0-949E14C8E920}"/>
              </a:ext>
            </a:extLst>
          </p:cNvPr>
          <p:cNvGrpSpPr/>
          <p:nvPr/>
        </p:nvGrpSpPr>
        <p:grpSpPr>
          <a:xfrm>
            <a:off x="4353876" y="2643568"/>
            <a:ext cx="3484244" cy="1471232"/>
            <a:chOff x="4353876" y="2643568"/>
            <a:chExt cx="3484244" cy="1471232"/>
          </a:xfrm>
        </p:grpSpPr>
        <p:sp>
          <p:nvSpPr>
            <p:cNvPr id="39" name="Rectangle: Rounded Corners 38">
              <a:extLst>
                <a:ext uri="{FF2B5EF4-FFF2-40B4-BE49-F238E27FC236}">
                  <a16:creationId xmlns:a16="http://schemas.microsoft.com/office/drawing/2014/main" id="{E20C2D69-C74D-497D-9CB0-281B01A8E7DE}"/>
                </a:ext>
              </a:extLst>
            </p:cNvPr>
            <p:cNvSpPr/>
            <p:nvPr/>
          </p:nvSpPr>
          <p:spPr>
            <a:xfrm>
              <a:off x="4353876" y="2643568"/>
              <a:ext cx="3484244" cy="1471232"/>
            </a:xfrm>
            <a:prstGeom prst="roundRect">
              <a:avLst>
                <a:gd name="adj" fmla="val 8057"/>
              </a:avLst>
            </a:prstGeom>
            <a:gradFill>
              <a:gsLst>
                <a:gs pos="0">
                  <a:srgbClr val="81C123"/>
                </a:gs>
                <a:gs pos="100000">
                  <a:srgbClr val="B3DA7D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505D54FB-EEEC-493E-90AF-2F27126540B8}"/>
                </a:ext>
              </a:extLst>
            </p:cNvPr>
            <p:cNvSpPr txBox="1"/>
            <p:nvPr/>
          </p:nvSpPr>
          <p:spPr>
            <a:xfrm>
              <a:off x="4544852" y="3129137"/>
              <a:ext cx="3102292" cy="7651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 Text</a:t>
              </a:r>
            </a:p>
          </p:txBody>
        </p:sp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F2729C37-96C6-444D-8CCA-53C8FB87907B}"/>
                </a:ext>
              </a:extLst>
            </p:cNvPr>
            <p:cNvGrpSpPr/>
            <p:nvPr/>
          </p:nvGrpSpPr>
          <p:grpSpPr>
            <a:xfrm>
              <a:off x="4618194" y="2855499"/>
              <a:ext cx="293370" cy="212407"/>
              <a:chOff x="898397" y="2855499"/>
              <a:chExt cx="293370" cy="212407"/>
            </a:xfrm>
          </p:grpSpPr>
          <p:sp>
            <p:nvSpPr>
              <p:cNvPr id="42" name="Freeform: Shape 41">
                <a:extLst>
                  <a:ext uri="{FF2B5EF4-FFF2-40B4-BE49-F238E27FC236}">
                    <a16:creationId xmlns:a16="http://schemas.microsoft.com/office/drawing/2014/main" id="{FF44ABCF-B16B-41FC-9B3F-8B8D3B7B1074}"/>
                  </a:ext>
                </a:extLst>
              </p:cNvPr>
              <p:cNvSpPr/>
              <p:nvPr/>
            </p:nvSpPr>
            <p:spPr>
              <a:xfrm>
                <a:off x="898397" y="2855499"/>
                <a:ext cx="126110" cy="212407"/>
              </a:xfrm>
              <a:custGeom>
                <a:avLst/>
                <a:gdLst>
                  <a:gd name="connsiteX0" fmla="*/ 69723 w 126110"/>
                  <a:gd name="connsiteY0" fmla="*/ 120396 h 212407"/>
                  <a:gd name="connsiteX1" fmla="*/ 69723 w 126110"/>
                  <a:gd name="connsiteY1" fmla="*/ 97346 h 212407"/>
                  <a:gd name="connsiteX2" fmla="*/ 3239 w 126110"/>
                  <a:gd name="connsiteY2" fmla="*/ 97346 h 212407"/>
                  <a:gd name="connsiteX3" fmla="*/ 0 w 126110"/>
                  <a:gd name="connsiteY3" fmla="*/ 94107 h 212407"/>
                  <a:gd name="connsiteX4" fmla="*/ 0 w 126110"/>
                  <a:gd name="connsiteY4" fmla="*/ 3238 h 212407"/>
                  <a:gd name="connsiteX5" fmla="*/ 3239 w 126110"/>
                  <a:gd name="connsiteY5" fmla="*/ 0 h 212407"/>
                  <a:gd name="connsiteX6" fmla="*/ 122873 w 126110"/>
                  <a:gd name="connsiteY6" fmla="*/ 0 h 212407"/>
                  <a:gd name="connsiteX7" fmla="*/ 126111 w 126110"/>
                  <a:gd name="connsiteY7" fmla="*/ 3238 h 212407"/>
                  <a:gd name="connsiteX8" fmla="*/ 126111 w 126110"/>
                  <a:gd name="connsiteY8" fmla="*/ 114967 h 212407"/>
                  <a:gd name="connsiteX9" fmla="*/ 28670 w 126110"/>
                  <a:gd name="connsiteY9" fmla="*/ 212407 h 212407"/>
                  <a:gd name="connsiteX10" fmla="*/ 15526 w 126110"/>
                  <a:gd name="connsiteY10" fmla="*/ 212407 h 212407"/>
                  <a:gd name="connsiteX11" fmla="*/ 15526 w 126110"/>
                  <a:gd name="connsiteY11" fmla="*/ 157639 h 212407"/>
                  <a:gd name="connsiteX12" fmla="*/ 32480 w 126110"/>
                  <a:gd name="connsiteY12" fmla="*/ 157639 h 212407"/>
                  <a:gd name="connsiteX13" fmla="*/ 69723 w 126110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0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solidFill>
                <a:srgbClr val="FFFFFF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3" name="Freeform: Shape 42">
                <a:extLst>
                  <a:ext uri="{FF2B5EF4-FFF2-40B4-BE49-F238E27FC236}">
                    <a16:creationId xmlns:a16="http://schemas.microsoft.com/office/drawing/2014/main" id="{8047D9B5-0DDB-41A8-B0E8-979973E87F8E}"/>
                  </a:ext>
                </a:extLst>
              </p:cNvPr>
              <p:cNvSpPr/>
              <p:nvPr/>
            </p:nvSpPr>
            <p:spPr>
              <a:xfrm>
                <a:off x="1065656" y="2855499"/>
                <a:ext cx="126111" cy="212407"/>
              </a:xfrm>
              <a:custGeom>
                <a:avLst/>
                <a:gdLst>
                  <a:gd name="connsiteX0" fmla="*/ 69723 w 126111"/>
                  <a:gd name="connsiteY0" fmla="*/ 120396 h 212407"/>
                  <a:gd name="connsiteX1" fmla="*/ 69723 w 126111"/>
                  <a:gd name="connsiteY1" fmla="*/ 97346 h 212407"/>
                  <a:gd name="connsiteX2" fmla="*/ 3239 w 126111"/>
                  <a:gd name="connsiteY2" fmla="*/ 97346 h 212407"/>
                  <a:gd name="connsiteX3" fmla="*/ 0 w 126111"/>
                  <a:gd name="connsiteY3" fmla="*/ 94107 h 212407"/>
                  <a:gd name="connsiteX4" fmla="*/ 0 w 126111"/>
                  <a:gd name="connsiteY4" fmla="*/ 3238 h 212407"/>
                  <a:gd name="connsiteX5" fmla="*/ 3239 w 126111"/>
                  <a:gd name="connsiteY5" fmla="*/ 0 h 212407"/>
                  <a:gd name="connsiteX6" fmla="*/ 122873 w 126111"/>
                  <a:gd name="connsiteY6" fmla="*/ 0 h 212407"/>
                  <a:gd name="connsiteX7" fmla="*/ 126111 w 126111"/>
                  <a:gd name="connsiteY7" fmla="*/ 3238 h 212407"/>
                  <a:gd name="connsiteX8" fmla="*/ 126111 w 126111"/>
                  <a:gd name="connsiteY8" fmla="*/ 114967 h 212407"/>
                  <a:gd name="connsiteX9" fmla="*/ 28670 w 126111"/>
                  <a:gd name="connsiteY9" fmla="*/ 212407 h 212407"/>
                  <a:gd name="connsiteX10" fmla="*/ 15526 w 126111"/>
                  <a:gd name="connsiteY10" fmla="*/ 212407 h 212407"/>
                  <a:gd name="connsiteX11" fmla="*/ 15526 w 126111"/>
                  <a:gd name="connsiteY11" fmla="*/ 157639 h 212407"/>
                  <a:gd name="connsiteX12" fmla="*/ 32480 w 126111"/>
                  <a:gd name="connsiteY12" fmla="*/ 157639 h 212407"/>
                  <a:gd name="connsiteX13" fmla="*/ 69723 w 126111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1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solidFill>
                <a:srgbClr val="FFFFFF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7CFFCD94-49CE-4550-9891-849CA5609667}"/>
              </a:ext>
            </a:extLst>
          </p:cNvPr>
          <p:cNvGrpSpPr/>
          <p:nvPr/>
        </p:nvGrpSpPr>
        <p:grpSpPr>
          <a:xfrm>
            <a:off x="8073673" y="2643568"/>
            <a:ext cx="3484244" cy="1471232"/>
            <a:chOff x="8073673" y="2643568"/>
            <a:chExt cx="3484244" cy="1471232"/>
          </a:xfrm>
        </p:grpSpPr>
        <p:sp>
          <p:nvSpPr>
            <p:cNvPr id="45" name="Rectangle: Rounded Corners 44">
              <a:extLst>
                <a:ext uri="{FF2B5EF4-FFF2-40B4-BE49-F238E27FC236}">
                  <a16:creationId xmlns:a16="http://schemas.microsoft.com/office/drawing/2014/main" id="{255188B3-4C88-44A7-AFC8-58A1C012BEA0}"/>
                </a:ext>
              </a:extLst>
            </p:cNvPr>
            <p:cNvSpPr/>
            <p:nvPr/>
          </p:nvSpPr>
          <p:spPr>
            <a:xfrm>
              <a:off x="8073673" y="2643568"/>
              <a:ext cx="3484244" cy="1471232"/>
            </a:xfrm>
            <a:prstGeom prst="roundRect">
              <a:avLst>
                <a:gd name="adj" fmla="val 8057"/>
              </a:avLst>
            </a:prstGeom>
            <a:gradFill>
              <a:gsLst>
                <a:gs pos="89000">
                  <a:srgbClr val="EAF5DB"/>
                </a:gs>
                <a:gs pos="0">
                  <a:srgbClr val="EDF6E2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A4E3C7A4-0E71-4402-8EA3-B90AF826DD96}"/>
                </a:ext>
              </a:extLst>
            </p:cNvPr>
            <p:cNvSpPr txBox="1"/>
            <p:nvPr/>
          </p:nvSpPr>
          <p:spPr>
            <a:xfrm>
              <a:off x="8264649" y="3129137"/>
              <a:ext cx="3102292" cy="7651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sz="1200" dirty="0">
                  <a:solidFill>
                    <a:prstClr val="black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 Text</a:t>
              </a:r>
            </a:p>
          </p:txBody>
        </p:sp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7B7EE87A-54C6-4A52-AF21-1F9996C8E08A}"/>
                </a:ext>
              </a:extLst>
            </p:cNvPr>
            <p:cNvGrpSpPr/>
            <p:nvPr/>
          </p:nvGrpSpPr>
          <p:grpSpPr>
            <a:xfrm>
              <a:off x="8337991" y="2855499"/>
              <a:ext cx="293370" cy="212407"/>
              <a:chOff x="898397" y="2855499"/>
              <a:chExt cx="293370" cy="212407"/>
            </a:xfrm>
          </p:grpSpPr>
          <p:sp>
            <p:nvSpPr>
              <p:cNvPr id="48" name="Freeform: Shape 47">
                <a:extLst>
                  <a:ext uri="{FF2B5EF4-FFF2-40B4-BE49-F238E27FC236}">
                    <a16:creationId xmlns:a16="http://schemas.microsoft.com/office/drawing/2014/main" id="{09C49969-29D8-4FAF-AE44-BE8A83251416}"/>
                  </a:ext>
                </a:extLst>
              </p:cNvPr>
              <p:cNvSpPr/>
              <p:nvPr/>
            </p:nvSpPr>
            <p:spPr>
              <a:xfrm>
                <a:off x="898397" y="2855499"/>
                <a:ext cx="126110" cy="212407"/>
              </a:xfrm>
              <a:custGeom>
                <a:avLst/>
                <a:gdLst>
                  <a:gd name="connsiteX0" fmla="*/ 69723 w 126110"/>
                  <a:gd name="connsiteY0" fmla="*/ 120396 h 212407"/>
                  <a:gd name="connsiteX1" fmla="*/ 69723 w 126110"/>
                  <a:gd name="connsiteY1" fmla="*/ 97346 h 212407"/>
                  <a:gd name="connsiteX2" fmla="*/ 3239 w 126110"/>
                  <a:gd name="connsiteY2" fmla="*/ 97346 h 212407"/>
                  <a:gd name="connsiteX3" fmla="*/ 0 w 126110"/>
                  <a:gd name="connsiteY3" fmla="*/ 94107 h 212407"/>
                  <a:gd name="connsiteX4" fmla="*/ 0 w 126110"/>
                  <a:gd name="connsiteY4" fmla="*/ 3238 h 212407"/>
                  <a:gd name="connsiteX5" fmla="*/ 3239 w 126110"/>
                  <a:gd name="connsiteY5" fmla="*/ 0 h 212407"/>
                  <a:gd name="connsiteX6" fmla="*/ 122873 w 126110"/>
                  <a:gd name="connsiteY6" fmla="*/ 0 h 212407"/>
                  <a:gd name="connsiteX7" fmla="*/ 126111 w 126110"/>
                  <a:gd name="connsiteY7" fmla="*/ 3238 h 212407"/>
                  <a:gd name="connsiteX8" fmla="*/ 126111 w 126110"/>
                  <a:gd name="connsiteY8" fmla="*/ 114967 h 212407"/>
                  <a:gd name="connsiteX9" fmla="*/ 28670 w 126110"/>
                  <a:gd name="connsiteY9" fmla="*/ 212407 h 212407"/>
                  <a:gd name="connsiteX10" fmla="*/ 15526 w 126110"/>
                  <a:gd name="connsiteY10" fmla="*/ 212407 h 212407"/>
                  <a:gd name="connsiteX11" fmla="*/ 15526 w 126110"/>
                  <a:gd name="connsiteY11" fmla="*/ 157639 h 212407"/>
                  <a:gd name="connsiteX12" fmla="*/ 32480 w 126110"/>
                  <a:gd name="connsiteY12" fmla="*/ 157639 h 212407"/>
                  <a:gd name="connsiteX13" fmla="*/ 69723 w 126110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0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81C123"/>
                  </a:gs>
                  <a:gs pos="100000">
                    <a:srgbClr val="B3DA7D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9" name="Freeform: Shape 48">
                <a:extLst>
                  <a:ext uri="{FF2B5EF4-FFF2-40B4-BE49-F238E27FC236}">
                    <a16:creationId xmlns:a16="http://schemas.microsoft.com/office/drawing/2014/main" id="{EE1C0445-E403-4921-AE2D-7DA846790A31}"/>
                  </a:ext>
                </a:extLst>
              </p:cNvPr>
              <p:cNvSpPr/>
              <p:nvPr/>
            </p:nvSpPr>
            <p:spPr>
              <a:xfrm>
                <a:off x="1065656" y="2855499"/>
                <a:ext cx="126111" cy="212407"/>
              </a:xfrm>
              <a:custGeom>
                <a:avLst/>
                <a:gdLst>
                  <a:gd name="connsiteX0" fmla="*/ 69723 w 126111"/>
                  <a:gd name="connsiteY0" fmla="*/ 120396 h 212407"/>
                  <a:gd name="connsiteX1" fmla="*/ 69723 w 126111"/>
                  <a:gd name="connsiteY1" fmla="*/ 97346 h 212407"/>
                  <a:gd name="connsiteX2" fmla="*/ 3239 w 126111"/>
                  <a:gd name="connsiteY2" fmla="*/ 97346 h 212407"/>
                  <a:gd name="connsiteX3" fmla="*/ 0 w 126111"/>
                  <a:gd name="connsiteY3" fmla="*/ 94107 h 212407"/>
                  <a:gd name="connsiteX4" fmla="*/ 0 w 126111"/>
                  <a:gd name="connsiteY4" fmla="*/ 3238 h 212407"/>
                  <a:gd name="connsiteX5" fmla="*/ 3239 w 126111"/>
                  <a:gd name="connsiteY5" fmla="*/ 0 h 212407"/>
                  <a:gd name="connsiteX6" fmla="*/ 122873 w 126111"/>
                  <a:gd name="connsiteY6" fmla="*/ 0 h 212407"/>
                  <a:gd name="connsiteX7" fmla="*/ 126111 w 126111"/>
                  <a:gd name="connsiteY7" fmla="*/ 3238 h 212407"/>
                  <a:gd name="connsiteX8" fmla="*/ 126111 w 126111"/>
                  <a:gd name="connsiteY8" fmla="*/ 114967 h 212407"/>
                  <a:gd name="connsiteX9" fmla="*/ 28670 w 126111"/>
                  <a:gd name="connsiteY9" fmla="*/ 212407 h 212407"/>
                  <a:gd name="connsiteX10" fmla="*/ 15526 w 126111"/>
                  <a:gd name="connsiteY10" fmla="*/ 212407 h 212407"/>
                  <a:gd name="connsiteX11" fmla="*/ 15526 w 126111"/>
                  <a:gd name="connsiteY11" fmla="*/ 157639 h 212407"/>
                  <a:gd name="connsiteX12" fmla="*/ 32480 w 126111"/>
                  <a:gd name="connsiteY12" fmla="*/ 157639 h 212407"/>
                  <a:gd name="connsiteX13" fmla="*/ 69723 w 126111"/>
                  <a:gd name="connsiteY13" fmla="*/ 120396 h 212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26111" h="212407">
                    <a:moveTo>
                      <a:pt x="69723" y="120396"/>
                    </a:moveTo>
                    <a:lnTo>
                      <a:pt x="69723" y="97346"/>
                    </a:lnTo>
                    <a:lnTo>
                      <a:pt x="3239" y="97346"/>
                    </a:lnTo>
                    <a:cubicBezTo>
                      <a:pt x="1429" y="97346"/>
                      <a:pt x="0" y="95917"/>
                      <a:pt x="0" y="94107"/>
                    </a:cubicBezTo>
                    <a:lnTo>
                      <a:pt x="0" y="3238"/>
                    </a:lnTo>
                    <a:cubicBezTo>
                      <a:pt x="0" y="1429"/>
                      <a:pt x="1429" y="0"/>
                      <a:pt x="3239" y="0"/>
                    </a:cubicBezTo>
                    <a:lnTo>
                      <a:pt x="122873" y="0"/>
                    </a:lnTo>
                    <a:cubicBezTo>
                      <a:pt x="124682" y="0"/>
                      <a:pt x="126111" y="1429"/>
                      <a:pt x="126111" y="3238"/>
                    </a:cubicBezTo>
                    <a:lnTo>
                      <a:pt x="126111" y="114967"/>
                    </a:lnTo>
                    <a:cubicBezTo>
                      <a:pt x="126111" y="168783"/>
                      <a:pt x="82487" y="212407"/>
                      <a:pt x="28670" y="212407"/>
                    </a:cubicBezTo>
                    <a:lnTo>
                      <a:pt x="15526" y="212407"/>
                    </a:lnTo>
                    <a:lnTo>
                      <a:pt x="15526" y="157639"/>
                    </a:lnTo>
                    <a:lnTo>
                      <a:pt x="32480" y="157639"/>
                    </a:lnTo>
                    <a:cubicBezTo>
                      <a:pt x="53054" y="157639"/>
                      <a:pt x="69723" y="140970"/>
                      <a:pt x="69723" y="120396"/>
                    </a:cubicBezTo>
                    <a:close/>
                  </a:path>
                </a:pathLst>
              </a:custGeom>
              <a:gradFill>
                <a:gsLst>
                  <a:gs pos="0">
                    <a:srgbClr val="81C123"/>
                  </a:gs>
                  <a:gs pos="100000">
                    <a:srgbClr val="B3DA7D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</p:grpSp>
      <p:sp>
        <p:nvSpPr>
          <p:cNvPr id="50" name="Rectangle: Rounded Corners 49">
            <a:extLst>
              <a:ext uri="{FF2B5EF4-FFF2-40B4-BE49-F238E27FC236}">
                <a16:creationId xmlns:a16="http://schemas.microsoft.com/office/drawing/2014/main" id="{0E9209C8-09E3-4E5C-A393-0F9580E8D541}"/>
              </a:ext>
            </a:extLst>
          </p:cNvPr>
          <p:cNvSpPr/>
          <p:nvPr/>
        </p:nvSpPr>
        <p:spPr>
          <a:xfrm>
            <a:off x="634079" y="1991167"/>
            <a:ext cx="10923838" cy="652402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3E1F4DAC-9935-463A-B9EA-030DDE717CF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FD150E7D-4EB3-499B-BC17-494317A2E5C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0A47295A-FEF6-4943-B068-0A9B8EBE9C8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2449061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46667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46667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decel="46667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decel="46667" fill="hold" grpId="0" nodeType="withEffect">
                                  <p:stCondLst>
                                    <p:cond delay="225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decel="46667" fill="hold" grpId="0" nodeType="withEffect">
                                  <p:stCondLst>
                                    <p:cond delay="24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75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75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nodeType="withEffect">
                                  <p:stCondLst>
                                    <p:cond delay="22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75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6" grpId="0"/>
      <p:bldP spid="79" grpId="0"/>
      <p:bldP spid="84" grpId="0"/>
      <p:bldP spid="85" grpId="0"/>
      <p:bldP spid="31" grpId="0"/>
      <p:bldP spid="32" grpId="0"/>
      <p:bldP spid="34" grpId="0"/>
      <p:bldP spid="3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extBox 75">
            <a:extLst>
              <a:ext uri="{FF2B5EF4-FFF2-40B4-BE49-F238E27FC236}">
                <a16:creationId xmlns:a16="http://schemas.microsoft.com/office/drawing/2014/main" id="{49F823C2-21D5-4A43-A79F-A06BE65DB809}"/>
              </a:ext>
            </a:extLst>
          </p:cNvPr>
          <p:cNvSpPr txBox="1"/>
          <p:nvPr/>
        </p:nvSpPr>
        <p:spPr>
          <a:xfrm>
            <a:off x="350157" y="425954"/>
            <a:ext cx="114916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What our </a:t>
            </a:r>
            <a:r>
              <a:rPr lang="en-US" sz="48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Clients Say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644445AE-A162-41F9-88CE-36516F7F1A1C}"/>
              </a:ext>
            </a:extLst>
          </p:cNvPr>
          <p:cNvSpPr txBox="1"/>
          <p:nvPr/>
        </p:nvSpPr>
        <p:spPr>
          <a:xfrm>
            <a:off x="350157" y="1221343"/>
            <a:ext cx="11491686" cy="688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</a:t>
            </a:r>
          </a:p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This Text with Your Own Presentation Content</a:t>
            </a:r>
          </a:p>
        </p:txBody>
      </p:sp>
      <p:sp>
        <p:nvSpPr>
          <p:cNvPr id="80" name="Rectangle: Rounded Corners 79">
            <a:extLst>
              <a:ext uri="{FF2B5EF4-FFF2-40B4-BE49-F238E27FC236}">
                <a16:creationId xmlns:a16="http://schemas.microsoft.com/office/drawing/2014/main" id="{BF021E17-4E17-40D4-B37A-25986355C496}"/>
              </a:ext>
            </a:extLst>
          </p:cNvPr>
          <p:cNvSpPr/>
          <p:nvPr/>
        </p:nvSpPr>
        <p:spPr>
          <a:xfrm>
            <a:off x="634079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95837449-2F45-4963-97F1-E2A5E28B6C80}"/>
              </a:ext>
            </a:extLst>
          </p:cNvPr>
          <p:cNvSpPr txBox="1"/>
          <p:nvPr/>
        </p:nvSpPr>
        <p:spPr>
          <a:xfrm>
            <a:off x="825055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F349CD74-BFF6-4DFD-BE1D-8D256114939D}"/>
              </a:ext>
            </a:extLst>
          </p:cNvPr>
          <p:cNvGrpSpPr/>
          <p:nvPr/>
        </p:nvGrpSpPr>
        <p:grpSpPr>
          <a:xfrm>
            <a:off x="898397" y="2855499"/>
            <a:ext cx="293370" cy="212407"/>
            <a:chOff x="898397" y="2855499"/>
            <a:chExt cx="293370" cy="212407"/>
          </a:xfrm>
        </p:grpSpPr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B3E73B23-C870-4A07-B364-1EE80DD9A965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94E11A70-BD4F-44B5-B5DC-D13990063D07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DD39099B-6BD9-4C03-9292-6DFC8D415B94}"/>
              </a:ext>
            </a:extLst>
          </p:cNvPr>
          <p:cNvSpPr txBox="1"/>
          <p:nvPr/>
        </p:nvSpPr>
        <p:spPr>
          <a:xfrm>
            <a:off x="1277983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628873FE-5FCC-4F9F-B828-BEAD41288DD1}"/>
              </a:ext>
            </a:extLst>
          </p:cNvPr>
          <p:cNvSpPr txBox="1"/>
          <p:nvPr/>
        </p:nvSpPr>
        <p:spPr>
          <a:xfrm>
            <a:off x="1540875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B4324CFF-C26C-4297-B20B-CAB70D5BF8E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CC2C2E9-42D0-4C60-8C2A-B30A7CF447E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0335E76-BFCD-4A7F-B6DB-F6C48FF179D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B0E4B5A-43DC-4F0C-AE86-70F049751A5E}"/>
              </a:ext>
            </a:extLst>
          </p:cNvPr>
          <p:cNvSpPr txBox="1"/>
          <p:nvPr/>
        </p:nvSpPr>
        <p:spPr>
          <a:xfrm>
            <a:off x="4997781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AB19DC8-52C2-4CDF-905F-342E00241A23}"/>
              </a:ext>
            </a:extLst>
          </p:cNvPr>
          <p:cNvSpPr txBox="1"/>
          <p:nvPr/>
        </p:nvSpPr>
        <p:spPr>
          <a:xfrm>
            <a:off x="5260673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69F278B-39C4-41FB-8E6A-446BAEBACCF0}"/>
              </a:ext>
            </a:extLst>
          </p:cNvPr>
          <p:cNvSpPr txBox="1"/>
          <p:nvPr/>
        </p:nvSpPr>
        <p:spPr>
          <a:xfrm>
            <a:off x="8717578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8DBC8C44-F18F-47B3-A6C3-CBDAF3F94508}"/>
              </a:ext>
            </a:extLst>
          </p:cNvPr>
          <p:cNvSpPr txBox="1"/>
          <p:nvPr/>
        </p:nvSpPr>
        <p:spPr>
          <a:xfrm>
            <a:off x="8980470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9" name="Rectangle: Rounded Corners 38">
            <a:extLst>
              <a:ext uri="{FF2B5EF4-FFF2-40B4-BE49-F238E27FC236}">
                <a16:creationId xmlns:a16="http://schemas.microsoft.com/office/drawing/2014/main" id="{E20C2D69-C74D-497D-9CB0-281B01A8E7DE}"/>
              </a:ext>
            </a:extLst>
          </p:cNvPr>
          <p:cNvSpPr/>
          <p:nvPr/>
        </p:nvSpPr>
        <p:spPr>
          <a:xfrm>
            <a:off x="4353876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505D54FB-EEEC-493E-90AF-2F27126540B8}"/>
              </a:ext>
            </a:extLst>
          </p:cNvPr>
          <p:cNvSpPr txBox="1"/>
          <p:nvPr/>
        </p:nvSpPr>
        <p:spPr>
          <a:xfrm>
            <a:off x="4544852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F2729C37-96C6-444D-8CCA-53C8FB87907B}"/>
              </a:ext>
            </a:extLst>
          </p:cNvPr>
          <p:cNvGrpSpPr/>
          <p:nvPr/>
        </p:nvGrpSpPr>
        <p:grpSpPr>
          <a:xfrm>
            <a:off x="4618194" y="2855499"/>
            <a:ext cx="293370" cy="212407"/>
            <a:chOff x="898397" y="2855499"/>
            <a:chExt cx="293370" cy="212407"/>
          </a:xfrm>
        </p:grpSpPr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FF44ABCF-B16B-41FC-9B3F-8B8D3B7B1074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8047D9B5-0DDB-41A8-B0E8-979973E87F8E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45" name="Rectangle: Rounded Corners 44">
            <a:extLst>
              <a:ext uri="{FF2B5EF4-FFF2-40B4-BE49-F238E27FC236}">
                <a16:creationId xmlns:a16="http://schemas.microsoft.com/office/drawing/2014/main" id="{255188B3-4C88-44A7-AFC8-58A1C012BEA0}"/>
              </a:ext>
            </a:extLst>
          </p:cNvPr>
          <p:cNvSpPr/>
          <p:nvPr/>
        </p:nvSpPr>
        <p:spPr>
          <a:xfrm>
            <a:off x="8073673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A4E3C7A4-0E71-4402-8EA3-B90AF826DD96}"/>
              </a:ext>
            </a:extLst>
          </p:cNvPr>
          <p:cNvSpPr txBox="1"/>
          <p:nvPr/>
        </p:nvSpPr>
        <p:spPr>
          <a:xfrm>
            <a:off x="8264649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7B7EE87A-54C6-4A52-AF21-1F9996C8E08A}"/>
              </a:ext>
            </a:extLst>
          </p:cNvPr>
          <p:cNvGrpSpPr/>
          <p:nvPr/>
        </p:nvGrpSpPr>
        <p:grpSpPr>
          <a:xfrm>
            <a:off x="8337991" y="2855499"/>
            <a:ext cx="293370" cy="212407"/>
            <a:chOff x="898397" y="2855499"/>
            <a:chExt cx="293370" cy="212407"/>
          </a:xfrm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09C49969-29D8-4FAF-AE44-BE8A83251416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E1C0445-E403-4921-AE2D-7DA846790A31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50" name="Rectangle: Rounded Corners 49">
            <a:extLst>
              <a:ext uri="{FF2B5EF4-FFF2-40B4-BE49-F238E27FC236}">
                <a16:creationId xmlns:a16="http://schemas.microsoft.com/office/drawing/2014/main" id="{0E9209C8-09E3-4E5C-A393-0F9580E8D541}"/>
              </a:ext>
            </a:extLst>
          </p:cNvPr>
          <p:cNvSpPr/>
          <p:nvPr/>
        </p:nvSpPr>
        <p:spPr>
          <a:xfrm>
            <a:off x="634079" y="1991167"/>
            <a:ext cx="10923838" cy="652402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</p:spTree>
    <p:extLst>
      <p:ext uri="{BB962C8B-B14F-4D97-AF65-F5344CB8AC3E}">
        <p14:creationId xmlns:p14="http://schemas.microsoft.com/office/powerpoint/2010/main" val="28817890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47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75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7" presetClass="entr" presetSubtype="0" fill="hold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7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4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2" presetClass="entr" presetSubtype="4" decel="46667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75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47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75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47" presetClass="entr" presetSubtype="0" fill="hold" nodeType="withEffect">
                                  <p:stCondLst>
                                    <p:cond delay="215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7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decel="46667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46667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75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47" presetClass="entr" presetSubtype="0" fill="hold" grpId="0" nodeType="withEffect">
                                  <p:stCondLst>
                                    <p:cond delay="325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75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47" presetClass="entr" presetSubtype="0" fill="hold" nodeType="withEffect">
                                  <p:stCondLst>
                                    <p:cond delay="34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75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4" presetID="2" presetClass="entr" presetSubtype="4" decel="46667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8" presetID="2" presetClass="entr" presetSubtype="4" decel="46667" fill="hold" grpId="0" nodeType="withEffect">
                                  <p:stCondLst>
                                    <p:cond delay="290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6" grpId="0"/>
      <p:bldP spid="79" grpId="0"/>
      <p:bldP spid="80" grpId="0" animBg="1"/>
      <p:bldP spid="81" grpId="0"/>
      <p:bldP spid="84" grpId="0"/>
      <p:bldP spid="85" grpId="0"/>
      <p:bldP spid="31" grpId="0"/>
      <p:bldP spid="32" grpId="0"/>
      <p:bldP spid="34" grpId="0"/>
      <p:bldP spid="35" grpId="0"/>
      <p:bldP spid="39" grpId="0" animBg="1"/>
      <p:bldP spid="40" grpId="0"/>
      <p:bldP spid="45" grpId="0" animBg="1"/>
      <p:bldP spid="46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extBox 75">
            <a:extLst>
              <a:ext uri="{FF2B5EF4-FFF2-40B4-BE49-F238E27FC236}">
                <a16:creationId xmlns:a16="http://schemas.microsoft.com/office/drawing/2014/main" id="{49F823C2-21D5-4A43-A79F-A06BE65DB809}"/>
              </a:ext>
            </a:extLst>
          </p:cNvPr>
          <p:cNvSpPr txBox="1"/>
          <p:nvPr/>
        </p:nvSpPr>
        <p:spPr>
          <a:xfrm>
            <a:off x="350157" y="425954"/>
            <a:ext cx="114916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What our </a:t>
            </a:r>
            <a:r>
              <a:rPr lang="en-US" sz="48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Clients Say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644445AE-A162-41F9-88CE-36516F7F1A1C}"/>
              </a:ext>
            </a:extLst>
          </p:cNvPr>
          <p:cNvSpPr txBox="1"/>
          <p:nvPr/>
        </p:nvSpPr>
        <p:spPr>
          <a:xfrm>
            <a:off x="350157" y="1221343"/>
            <a:ext cx="11491686" cy="688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</a:t>
            </a:r>
          </a:p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This Text with Your Own Presentation Content</a:t>
            </a:r>
          </a:p>
        </p:txBody>
      </p:sp>
      <p:sp>
        <p:nvSpPr>
          <p:cNvPr id="80" name="Rectangle: Rounded Corners 79">
            <a:extLst>
              <a:ext uri="{FF2B5EF4-FFF2-40B4-BE49-F238E27FC236}">
                <a16:creationId xmlns:a16="http://schemas.microsoft.com/office/drawing/2014/main" id="{BF021E17-4E17-40D4-B37A-25986355C496}"/>
              </a:ext>
            </a:extLst>
          </p:cNvPr>
          <p:cNvSpPr/>
          <p:nvPr/>
        </p:nvSpPr>
        <p:spPr>
          <a:xfrm>
            <a:off x="634079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89000">
                <a:srgbClr val="FFE1E5"/>
              </a:gs>
              <a:gs pos="0">
                <a:srgbClr val="FFEBEE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95837449-2F45-4963-97F1-E2A5E28B6C80}"/>
              </a:ext>
            </a:extLst>
          </p:cNvPr>
          <p:cNvSpPr txBox="1"/>
          <p:nvPr/>
        </p:nvSpPr>
        <p:spPr>
          <a:xfrm>
            <a:off x="825055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prstClr val="black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F349CD74-BFF6-4DFD-BE1D-8D256114939D}"/>
              </a:ext>
            </a:extLst>
          </p:cNvPr>
          <p:cNvGrpSpPr/>
          <p:nvPr/>
        </p:nvGrpSpPr>
        <p:grpSpPr>
          <a:xfrm>
            <a:off x="898397" y="2855499"/>
            <a:ext cx="293370" cy="212407"/>
            <a:chOff x="898397" y="2855499"/>
            <a:chExt cx="293370" cy="212407"/>
          </a:xfrm>
          <a:gradFill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</a:gradFill>
        </p:grpSpPr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B3E73B23-C870-4A07-B364-1EE80DD9A965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94E11A70-BD4F-44B5-B5DC-D13990063D07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DD39099B-6BD9-4C03-9292-6DFC8D415B94}"/>
              </a:ext>
            </a:extLst>
          </p:cNvPr>
          <p:cNvSpPr txBox="1"/>
          <p:nvPr/>
        </p:nvSpPr>
        <p:spPr>
          <a:xfrm>
            <a:off x="1277983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628873FE-5FCC-4F9F-B828-BEAD41288DD1}"/>
              </a:ext>
            </a:extLst>
          </p:cNvPr>
          <p:cNvSpPr txBox="1"/>
          <p:nvPr/>
        </p:nvSpPr>
        <p:spPr>
          <a:xfrm>
            <a:off x="1540875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B4324CFF-C26C-4297-B20B-CAB70D5BF8E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CC2C2E9-42D0-4C60-8C2A-B30A7CF447E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0335E76-BFCD-4A7F-B6DB-F6C48FF179D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B0E4B5A-43DC-4F0C-AE86-70F049751A5E}"/>
              </a:ext>
            </a:extLst>
          </p:cNvPr>
          <p:cNvSpPr txBox="1"/>
          <p:nvPr/>
        </p:nvSpPr>
        <p:spPr>
          <a:xfrm>
            <a:off x="4997781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AB19DC8-52C2-4CDF-905F-342E00241A23}"/>
              </a:ext>
            </a:extLst>
          </p:cNvPr>
          <p:cNvSpPr txBox="1"/>
          <p:nvPr/>
        </p:nvSpPr>
        <p:spPr>
          <a:xfrm>
            <a:off x="5260673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69F278B-39C4-41FB-8E6A-446BAEBACCF0}"/>
              </a:ext>
            </a:extLst>
          </p:cNvPr>
          <p:cNvSpPr txBox="1"/>
          <p:nvPr/>
        </p:nvSpPr>
        <p:spPr>
          <a:xfrm>
            <a:off x="8717578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8DBC8C44-F18F-47B3-A6C3-CBDAF3F94508}"/>
              </a:ext>
            </a:extLst>
          </p:cNvPr>
          <p:cNvSpPr txBox="1"/>
          <p:nvPr/>
        </p:nvSpPr>
        <p:spPr>
          <a:xfrm>
            <a:off x="8980470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9" name="Rectangle: Rounded Corners 38">
            <a:extLst>
              <a:ext uri="{FF2B5EF4-FFF2-40B4-BE49-F238E27FC236}">
                <a16:creationId xmlns:a16="http://schemas.microsoft.com/office/drawing/2014/main" id="{E20C2D69-C74D-497D-9CB0-281B01A8E7DE}"/>
              </a:ext>
            </a:extLst>
          </p:cNvPr>
          <p:cNvSpPr/>
          <p:nvPr/>
        </p:nvSpPr>
        <p:spPr>
          <a:xfrm>
            <a:off x="4353876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gradFill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</a:gradFill>
              <a:latin typeface="Montserrat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505D54FB-EEEC-493E-90AF-2F27126540B8}"/>
              </a:ext>
            </a:extLst>
          </p:cNvPr>
          <p:cNvSpPr txBox="1"/>
          <p:nvPr/>
        </p:nvSpPr>
        <p:spPr>
          <a:xfrm>
            <a:off x="4544852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F2729C37-96C6-444D-8CCA-53C8FB87907B}"/>
              </a:ext>
            </a:extLst>
          </p:cNvPr>
          <p:cNvGrpSpPr/>
          <p:nvPr/>
        </p:nvGrpSpPr>
        <p:grpSpPr>
          <a:xfrm>
            <a:off x="4618194" y="2855499"/>
            <a:ext cx="293370" cy="212407"/>
            <a:chOff x="898397" y="2855499"/>
            <a:chExt cx="293370" cy="212407"/>
          </a:xfrm>
        </p:grpSpPr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FF44ABCF-B16B-41FC-9B3F-8B8D3B7B1074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8047D9B5-0DDB-41A8-B0E8-979973E87F8E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45" name="Rectangle: Rounded Corners 44">
            <a:extLst>
              <a:ext uri="{FF2B5EF4-FFF2-40B4-BE49-F238E27FC236}">
                <a16:creationId xmlns:a16="http://schemas.microsoft.com/office/drawing/2014/main" id="{255188B3-4C88-44A7-AFC8-58A1C012BEA0}"/>
              </a:ext>
            </a:extLst>
          </p:cNvPr>
          <p:cNvSpPr/>
          <p:nvPr/>
        </p:nvSpPr>
        <p:spPr>
          <a:xfrm>
            <a:off x="8073673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89000">
                <a:srgbClr val="FFE1E5"/>
              </a:gs>
              <a:gs pos="0">
                <a:srgbClr val="FFEBEE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A4E3C7A4-0E71-4402-8EA3-B90AF826DD96}"/>
              </a:ext>
            </a:extLst>
          </p:cNvPr>
          <p:cNvSpPr txBox="1"/>
          <p:nvPr/>
        </p:nvSpPr>
        <p:spPr>
          <a:xfrm>
            <a:off x="8264649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prstClr val="black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7B7EE87A-54C6-4A52-AF21-1F9996C8E08A}"/>
              </a:ext>
            </a:extLst>
          </p:cNvPr>
          <p:cNvGrpSpPr/>
          <p:nvPr/>
        </p:nvGrpSpPr>
        <p:grpSpPr>
          <a:xfrm>
            <a:off x="8337991" y="2855499"/>
            <a:ext cx="293370" cy="212407"/>
            <a:chOff x="898397" y="2855499"/>
            <a:chExt cx="293370" cy="212407"/>
          </a:xfrm>
          <a:gradFill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</a:gra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09C49969-29D8-4FAF-AE44-BE8A83251416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E1C0445-E403-4921-AE2D-7DA846790A31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50" name="Rectangle: Rounded Corners 49">
            <a:extLst>
              <a:ext uri="{FF2B5EF4-FFF2-40B4-BE49-F238E27FC236}">
                <a16:creationId xmlns:a16="http://schemas.microsoft.com/office/drawing/2014/main" id="{0E9209C8-09E3-4E5C-A393-0F9580E8D541}"/>
              </a:ext>
            </a:extLst>
          </p:cNvPr>
          <p:cNvSpPr/>
          <p:nvPr/>
        </p:nvSpPr>
        <p:spPr>
          <a:xfrm>
            <a:off x="634079" y="1991167"/>
            <a:ext cx="10923838" cy="652402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</p:spTree>
    <p:extLst>
      <p:ext uri="{BB962C8B-B14F-4D97-AF65-F5344CB8AC3E}">
        <p14:creationId xmlns:p14="http://schemas.microsoft.com/office/powerpoint/2010/main" val="12370411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47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75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7" presetClass="entr" presetSubtype="0" fill="hold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7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4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2" presetClass="entr" presetSubtype="4" decel="46667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75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47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75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47" presetClass="entr" presetSubtype="0" fill="hold" nodeType="withEffect">
                                  <p:stCondLst>
                                    <p:cond delay="215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7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decel="46667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46667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75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47" presetClass="entr" presetSubtype="0" fill="hold" grpId="0" nodeType="withEffect">
                                  <p:stCondLst>
                                    <p:cond delay="325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75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47" presetClass="entr" presetSubtype="0" fill="hold" nodeType="withEffect">
                                  <p:stCondLst>
                                    <p:cond delay="34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75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4" presetID="2" presetClass="entr" presetSubtype="4" decel="46667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8" presetID="2" presetClass="entr" presetSubtype="4" decel="46667" fill="hold" grpId="0" nodeType="withEffect">
                                  <p:stCondLst>
                                    <p:cond delay="290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6" grpId="0"/>
      <p:bldP spid="79" grpId="0"/>
      <p:bldP spid="80" grpId="0" animBg="1"/>
      <p:bldP spid="81" grpId="0"/>
      <p:bldP spid="84" grpId="0"/>
      <p:bldP spid="85" grpId="0"/>
      <p:bldP spid="31" grpId="0"/>
      <p:bldP spid="32" grpId="0"/>
      <p:bldP spid="34" grpId="0"/>
      <p:bldP spid="35" grpId="0"/>
      <p:bldP spid="39" grpId="0" animBg="1"/>
      <p:bldP spid="40" grpId="0"/>
      <p:bldP spid="45" grpId="0" animBg="1"/>
      <p:bldP spid="46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extBox 75">
            <a:extLst>
              <a:ext uri="{FF2B5EF4-FFF2-40B4-BE49-F238E27FC236}">
                <a16:creationId xmlns:a16="http://schemas.microsoft.com/office/drawing/2014/main" id="{49F823C2-21D5-4A43-A79F-A06BE65DB809}"/>
              </a:ext>
            </a:extLst>
          </p:cNvPr>
          <p:cNvSpPr txBox="1"/>
          <p:nvPr/>
        </p:nvSpPr>
        <p:spPr>
          <a:xfrm>
            <a:off x="350157" y="425954"/>
            <a:ext cx="114916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What our </a:t>
            </a:r>
            <a:r>
              <a:rPr lang="en-US" sz="48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Clients Say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644445AE-A162-41F9-88CE-36516F7F1A1C}"/>
              </a:ext>
            </a:extLst>
          </p:cNvPr>
          <p:cNvSpPr txBox="1"/>
          <p:nvPr/>
        </p:nvSpPr>
        <p:spPr>
          <a:xfrm>
            <a:off x="350157" y="1221343"/>
            <a:ext cx="11491686" cy="688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</a:t>
            </a:r>
          </a:p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This Text with Your Own Presentation Content</a:t>
            </a:r>
          </a:p>
        </p:txBody>
      </p:sp>
      <p:sp>
        <p:nvSpPr>
          <p:cNvPr id="80" name="Rectangle: Rounded Corners 79">
            <a:extLst>
              <a:ext uri="{FF2B5EF4-FFF2-40B4-BE49-F238E27FC236}">
                <a16:creationId xmlns:a16="http://schemas.microsoft.com/office/drawing/2014/main" id="{BF021E17-4E17-40D4-B37A-25986355C496}"/>
              </a:ext>
            </a:extLst>
          </p:cNvPr>
          <p:cNvSpPr/>
          <p:nvPr/>
        </p:nvSpPr>
        <p:spPr>
          <a:xfrm>
            <a:off x="634079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95837449-2F45-4963-97F1-E2A5E28B6C80}"/>
              </a:ext>
            </a:extLst>
          </p:cNvPr>
          <p:cNvSpPr txBox="1"/>
          <p:nvPr/>
        </p:nvSpPr>
        <p:spPr>
          <a:xfrm>
            <a:off x="825055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F349CD74-BFF6-4DFD-BE1D-8D256114939D}"/>
              </a:ext>
            </a:extLst>
          </p:cNvPr>
          <p:cNvGrpSpPr/>
          <p:nvPr/>
        </p:nvGrpSpPr>
        <p:grpSpPr>
          <a:xfrm>
            <a:off x="898397" y="2855499"/>
            <a:ext cx="293370" cy="212407"/>
            <a:chOff x="898397" y="2855499"/>
            <a:chExt cx="293370" cy="212407"/>
          </a:xfrm>
        </p:grpSpPr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B3E73B23-C870-4A07-B364-1EE80DD9A965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94E11A70-BD4F-44B5-B5DC-D13990063D07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DD39099B-6BD9-4C03-9292-6DFC8D415B94}"/>
              </a:ext>
            </a:extLst>
          </p:cNvPr>
          <p:cNvSpPr txBox="1"/>
          <p:nvPr/>
        </p:nvSpPr>
        <p:spPr>
          <a:xfrm>
            <a:off x="1277983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628873FE-5FCC-4F9F-B828-BEAD41288DD1}"/>
              </a:ext>
            </a:extLst>
          </p:cNvPr>
          <p:cNvSpPr txBox="1"/>
          <p:nvPr/>
        </p:nvSpPr>
        <p:spPr>
          <a:xfrm>
            <a:off x="1540875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B4324CFF-C26C-4297-B20B-CAB70D5BF8E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CC2C2E9-42D0-4C60-8C2A-B30A7CF447E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0335E76-BFCD-4A7F-B6DB-F6C48FF179D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B0E4B5A-43DC-4F0C-AE86-70F049751A5E}"/>
              </a:ext>
            </a:extLst>
          </p:cNvPr>
          <p:cNvSpPr txBox="1"/>
          <p:nvPr/>
        </p:nvSpPr>
        <p:spPr>
          <a:xfrm>
            <a:off x="4997781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AB19DC8-52C2-4CDF-905F-342E00241A23}"/>
              </a:ext>
            </a:extLst>
          </p:cNvPr>
          <p:cNvSpPr txBox="1"/>
          <p:nvPr/>
        </p:nvSpPr>
        <p:spPr>
          <a:xfrm>
            <a:off x="5260673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FF974F"/>
                    </a:gs>
                    <a:gs pos="100000">
                      <a:srgbClr val="FEBD61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69F278B-39C4-41FB-8E6A-446BAEBACCF0}"/>
              </a:ext>
            </a:extLst>
          </p:cNvPr>
          <p:cNvSpPr txBox="1"/>
          <p:nvPr/>
        </p:nvSpPr>
        <p:spPr>
          <a:xfrm>
            <a:off x="8717578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8DBC8C44-F18F-47B3-A6C3-CBDAF3F94508}"/>
              </a:ext>
            </a:extLst>
          </p:cNvPr>
          <p:cNvSpPr txBox="1"/>
          <p:nvPr/>
        </p:nvSpPr>
        <p:spPr>
          <a:xfrm>
            <a:off x="8980470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64AEF2"/>
                    </a:gs>
                    <a:gs pos="100000">
                      <a:srgbClr val="95D7FA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39" name="Rectangle: Rounded Corners 38">
            <a:extLst>
              <a:ext uri="{FF2B5EF4-FFF2-40B4-BE49-F238E27FC236}">
                <a16:creationId xmlns:a16="http://schemas.microsoft.com/office/drawing/2014/main" id="{E20C2D69-C74D-497D-9CB0-281B01A8E7DE}"/>
              </a:ext>
            </a:extLst>
          </p:cNvPr>
          <p:cNvSpPr/>
          <p:nvPr/>
        </p:nvSpPr>
        <p:spPr>
          <a:xfrm>
            <a:off x="4353876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505D54FB-EEEC-493E-90AF-2F27126540B8}"/>
              </a:ext>
            </a:extLst>
          </p:cNvPr>
          <p:cNvSpPr txBox="1"/>
          <p:nvPr/>
        </p:nvSpPr>
        <p:spPr>
          <a:xfrm>
            <a:off x="4544852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F2729C37-96C6-444D-8CCA-53C8FB87907B}"/>
              </a:ext>
            </a:extLst>
          </p:cNvPr>
          <p:cNvGrpSpPr/>
          <p:nvPr/>
        </p:nvGrpSpPr>
        <p:grpSpPr>
          <a:xfrm>
            <a:off x="4618194" y="2855499"/>
            <a:ext cx="293370" cy="212407"/>
            <a:chOff x="898397" y="2855499"/>
            <a:chExt cx="293370" cy="212407"/>
          </a:xfrm>
        </p:grpSpPr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FF44ABCF-B16B-41FC-9B3F-8B8D3B7B1074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8047D9B5-0DDB-41A8-B0E8-979973E87F8E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45" name="Rectangle: Rounded Corners 44">
            <a:extLst>
              <a:ext uri="{FF2B5EF4-FFF2-40B4-BE49-F238E27FC236}">
                <a16:creationId xmlns:a16="http://schemas.microsoft.com/office/drawing/2014/main" id="{255188B3-4C88-44A7-AFC8-58A1C012BEA0}"/>
              </a:ext>
            </a:extLst>
          </p:cNvPr>
          <p:cNvSpPr/>
          <p:nvPr/>
        </p:nvSpPr>
        <p:spPr>
          <a:xfrm>
            <a:off x="8073673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A4E3C7A4-0E71-4402-8EA3-B90AF826DD96}"/>
              </a:ext>
            </a:extLst>
          </p:cNvPr>
          <p:cNvSpPr txBox="1"/>
          <p:nvPr/>
        </p:nvSpPr>
        <p:spPr>
          <a:xfrm>
            <a:off x="8264649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7B7EE87A-54C6-4A52-AF21-1F9996C8E08A}"/>
              </a:ext>
            </a:extLst>
          </p:cNvPr>
          <p:cNvGrpSpPr/>
          <p:nvPr/>
        </p:nvGrpSpPr>
        <p:grpSpPr>
          <a:xfrm>
            <a:off x="8337991" y="2855499"/>
            <a:ext cx="293370" cy="212407"/>
            <a:chOff x="898397" y="2855499"/>
            <a:chExt cx="293370" cy="212407"/>
          </a:xfrm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09C49969-29D8-4FAF-AE44-BE8A83251416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E1C0445-E403-4921-AE2D-7DA846790A31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50" name="Rectangle: Rounded Corners 49">
            <a:extLst>
              <a:ext uri="{FF2B5EF4-FFF2-40B4-BE49-F238E27FC236}">
                <a16:creationId xmlns:a16="http://schemas.microsoft.com/office/drawing/2014/main" id="{0E9209C8-09E3-4E5C-A393-0F9580E8D541}"/>
              </a:ext>
            </a:extLst>
          </p:cNvPr>
          <p:cNvSpPr/>
          <p:nvPr/>
        </p:nvSpPr>
        <p:spPr>
          <a:xfrm>
            <a:off x="634079" y="1991167"/>
            <a:ext cx="10923838" cy="652402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</p:spTree>
    <p:extLst>
      <p:ext uri="{BB962C8B-B14F-4D97-AF65-F5344CB8AC3E}">
        <p14:creationId xmlns:p14="http://schemas.microsoft.com/office/powerpoint/2010/main" val="27228646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6667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47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75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7" presetClass="entr" presetSubtype="0" fill="hold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7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4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2" presetClass="entr" presetSubtype="4" decel="46667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75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47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75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47" presetClass="entr" presetSubtype="0" fill="hold" nodeType="withEffect">
                                  <p:stCondLst>
                                    <p:cond delay="215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7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decel="46667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46667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75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47" presetClass="entr" presetSubtype="0" fill="hold" grpId="0" nodeType="withEffect">
                                  <p:stCondLst>
                                    <p:cond delay="325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75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47" presetClass="entr" presetSubtype="0" fill="hold" nodeType="withEffect">
                                  <p:stCondLst>
                                    <p:cond delay="34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75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4" presetID="2" presetClass="entr" presetSubtype="4" decel="46667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7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8" presetID="2" presetClass="entr" presetSubtype="4" decel="46667" fill="hold" grpId="0" nodeType="withEffect">
                                  <p:stCondLst>
                                    <p:cond delay="290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6" grpId="0"/>
      <p:bldP spid="79" grpId="0"/>
      <p:bldP spid="80" grpId="0" animBg="1"/>
      <p:bldP spid="81" grpId="0"/>
      <p:bldP spid="84" grpId="0"/>
      <p:bldP spid="85" grpId="0"/>
      <p:bldP spid="31" grpId="0"/>
      <p:bldP spid="32" grpId="0"/>
      <p:bldP spid="34" grpId="0"/>
      <p:bldP spid="35" grpId="0"/>
      <p:bldP spid="39" grpId="0" animBg="1"/>
      <p:bldP spid="40" grpId="0"/>
      <p:bldP spid="45" grpId="0" animBg="1"/>
      <p:bldP spid="46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F18E8F2-124C-49CC-B13F-CD7E16880009}"/>
              </a:ext>
            </a:extLst>
          </p:cNvPr>
          <p:cNvSpPr txBox="1"/>
          <p:nvPr/>
        </p:nvSpPr>
        <p:spPr>
          <a:xfrm>
            <a:off x="350157" y="425954"/>
            <a:ext cx="114916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What our </a:t>
            </a:r>
            <a:r>
              <a:rPr lang="en-US" sz="48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Clients Say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08CA0CA-442B-41FD-8172-F15941BC2022}"/>
              </a:ext>
            </a:extLst>
          </p:cNvPr>
          <p:cNvSpPr txBox="1"/>
          <p:nvPr/>
        </p:nvSpPr>
        <p:spPr>
          <a:xfrm>
            <a:off x="350157" y="1221343"/>
            <a:ext cx="11491686" cy="6880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</a:t>
            </a:r>
          </a:p>
          <a:p>
            <a:pPr algn="ctr">
              <a:lnSpc>
                <a:spcPts val="2400"/>
              </a:lnSpc>
            </a:pPr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This Text with Your Own Presentation Content</a:t>
            </a: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A63C90E0-1F64-4BB6-8B4F-86A09C6EB846}"/>
              </a:ext>
            </a:extLst>
          </p:cNvPr>
          <p:cNvSpPr/>
          <p:nvPr/>
        </p:nvSpPr>
        <p:spPr>
          <a:xfrm>
            <a:off x="634079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6314369-6FAD-43C3-B956-F6633936BBBD}"/>
              </a:ext>
            </a:extLst>
          </p:cNvPr>
          <p:cNvSpPr txBox="1"/>
          <p:nvPr/>
        </p:nvSpPr>
        <p:spPr>
          <a:xfrm>
            <a:off x="825055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C1BB6219-FFCD-4E9F-B259-A22393FD70EA}"/>
              </a:ext>
            </a:extLst>
          </p:cNvPr>
          <p:cNvGrpSpPr/>
          <p:nvPr/>
        </p:nvGrpSpPr>
        <p:grpSpPr>
          <a:xfrm>
            <a:off x="898397" y="2855499"/>
            <a:ext cx="293370" cy="212407"/>
            <a:chOff x="898397" y="2855499"/>
            <a:chExt cx="293370" cy="212407"/>
          </a:xfrm>
        </p:grpSpPr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9A88651E-FD94-4AA6-802F-6D3DF631F697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41ED02AE-EC12-4573-A2FD-71235385AE7F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9" name="TextBox 8">
            <a:extLst>
              <a:ext uri="{FF2B5EF4-FFF2-40B4-BE49-F238E27FC236}">
                <a16:creationId xmlns:a16="http://schemas.microsoft.com/office/drawing/2014/main" id="{0126E46D-38DA-4687-8634-72F115C8AC55}"/>
              </a:ext>
            </a:extLst>
          </p:cNvPr>
          <p:cNvSpPr txBox="1"/>
          <p:nvPr/>
        </p:nvSpPr>
        <p:spPr>
          <a:xfrm>
            <a:off x="1277983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ECB3BC1-0C4E-4DED-AD04-F83CFB3DD5E6}"/>
              </a:ext>
            </a:extLst>
          </p:cNvPr>
          <p:cNvSpPr txBox="1"/>
          <p:nvPr/>
        </p:nvSpPr>
        <p:spPr>
          <a:xfrm>
            <a:off x="1540875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DFEB0C4-C4EA-4C1B-B6E6-A64CAC7C86AC}"/>
              </a:ext>
            </a:extLst>
          </p:cNvPr>
          <p:cNvSpPr txBox="1"/>
          <p:nvPr/>
        </p:nvSpPr>
        <p:spPr>
          <a:xfrm>
            <a:off x="4997781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E23D9C57-23E7-47FB-AB8F-19C2BED42921}"/>
              </a:ext>
            </a:extLst>
          </p:cNvPr>
          <p:cNvSpPr txBox="1"/>
          <p:nvPr/>
        </p:nvSpPr>
        <p:spPr>
          <a:xfrm>
            <a:off x="5260673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D17B8BB1-1226-428C-9F37-8F0CC007F065}"/>
              </a:ext>
            </a:extLst>
          </p:cNvPr>
          <p:cNvSpPr txBox="1"/>
          <p:nvPr/>
        </p:nvSpPr>
        <p:spPr>
          <a:xfrm>
            <a:off x="8717578" y="5517864"/>
            <a:ext cx="2196435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Write Your Name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00542B7-C70A-4F90-85F0-C381BB7B73EC}"/>
              </a:ext>
            </a:extLst>
          </p:cNvPr>
          <p:cNvSpPr txBox="1"/>
          <p:nvPr/>
        </p:nvSpPr>
        <p:spPr>
          <a:xfrm>
            <a:off x="8980470" y="5871807"/>
            <a:ext cx="1670650" cy="2923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Job Position Here</a:t>
            </a:r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8A8B5586-FA21-48F1-A072-C234D521F07F}"/>
              </a:ext>
            </a:extLst>
          </p:cNvPr>
          <p:cNvSpPr/>
          <p:nvPr/>
        </p:nvSpPr>
        <p:spPr>
          <a:xfrm>
            <a:off x="4353876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2C627BD-DA36-4C99-A7C8-F2E91CBB9DCE}"/>
              </a:ext>
            </a:extLst>
          </p:cNvPr>
          <p:cNvSpPr txBox="1"/>
          <p:nvPr/>
        </p:nvSpPr>
        <p:spPr>
          <a:xfrm>
            <a:off x="4544852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0BD7F78A-8810-43A5-9D8E-935F39CBA348}"/>
              </a:ext>
            </a:extLst>
          </p:cNvPr>
          <p:cNvGrpSpPr/>
          <p:nvPr/>
        </p:nvGrpSpPr>
        <p:grpSpPr>
          <a:xfrm>
            <a:off x="4618194" y="2855499"/>
            <a:ext cx="293370" cy="212407"/>
            <a:chOff x="898397" y="2855499"/>
            <a:chExt cx="293370" cy="212407"/>
          </a:xfrm>
        </p:grpSpPr>
        <p:sp>
          <p:nvSpPr>
            <p:cNvPr id="18" name="Freeform: Shape 17">
              <a:extLst>
                <a:ext uri="{FF2B5EF4-FFF2-40B4-BE49-F238E27FC236}">
                  <a16:creationId xmlns:a16="http://schemas.microsoft.com/office/drawing/2014/main" id="{B7344773-C4BE-459E-9EC8-63FB4E05C833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0BBE6766-B9A9-4BAF-A2D7-1E9BD771CBE0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895B7E2A-9C9D-468B-8C00-BEB10174CCEA}"/>
              </a:ext>
            </a:extLst>
          </p:cNvPr>
          <p:cNvSpPr/>
          <p:nvPr/>
        </p:nvSpPr>
        <p:spPr>
          <a:xfrm>
            <a:off x="8073673" y="2643568"/>
            <a:ext cx="3484244" cy="1471232"/>
          </a:xfrm>
          <a:prstGeom prst="roundRect">
            <a:avLst>
              <a:gd name="adj" fmla="val 8057"/>
            </a:avLst>
          </a:prstGeom>
          <a:gradFill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5CB54CB-9EB6-433E-A0CB-41E9367A1B3A}"/>
              </a:ext>
            </a:extLst>
          </p:cNvPr>
          <p:cNvSpPr txBox="1"/>
          <p:nvPr/>
        </p:nvSpPr>
        <p:spPr>
          <a:xfrm>
            <a:off x="8264649" y="3129137"/>
            <a:ext cx="3102292" cy="765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2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</a:t>
            </a:r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52BA71D3-D186-49A6-B377-2E738B44A619}"/>
              </a:ext>
            </a:extLst>
          </p:cNvPr>
          <p:cNvGrpSpPr/>
          <p:nvPr/>
        </p:nvGrpSpPr>
        <p:grpSpPr>
          <a:xfrm>
            <a:off x="8337991" y="2855499"/>
            <a:ext cx="293370" cy="212407"/>
            <a:chOff x="898397" y="2855499"/>
            <a:chExt cx="293370" cy="212407"/>
          </a:xfrm>
        </p:grpSpPr>
        <p:sp>
          <p:nvSpPr>
            <p:cNvPr id="23" name="Freeform: Shape 22">
              <a:extLst>
                <a:ext uri="{FF2B5EF4-FFF2-40B4-BE49-F238E27FC236}">
                  <a16:creationId xmlns:a16="http://schemas.microsoft.com/office/drawing/2014/main" id="{D58322AD-3ED0-40DC-9EE4-34D567AA297A}"/>
                </a:ext>
              </a:extLst>
            </p:cNvPr>
            <p:cNvSpPr/>
            <p:nvPr/>
          </p:nvSpPr>
          <p:spPr>
            <a:xfrm>
              <a:off x="898397" y="2855499"/>
              <a:ext cx="126110" cy="212407"/>
            </a:xfrm>
            <a:custGeom>
              <a:avLst/>
              <a:gdLst>
                <a:gd name="connsiteX0" fmla="*/ 69723 w 126110"/>
                <a:gd name="connsiteY0" fmla="*/ 120396 h 212407"/>
                <a:gd name="connsiteX1" fmla="*/ 69723 w 126110"/>
                <a:gd name="connsiteY1" fmla="*/ 97346 h 212407"/>
                <a:gd name="connsiteX2" fmla="*/ 3239 w 126110"/>
                <a:gd name="connsiteY2" fmla="*/ 97346 h 212407"/>
                <a:gd name="connsiteX3" fmla="*/ 0 w 126110"/>
                <a:gd name="connsiteY3" fmla="*/ 94107 h 212407"/>
                <a:gd name="connsiteX4" fmla="*/ 0 w 126110"/>
                <a:gd name="connsiteY4" fmla="*/ 3238 h 212407"/>
                <a:gd name="connsiteX5" fmla="*/ 3239 w 126110"/>
                <a:gd name="connsiteY5" fmla="*/ 0 h 212407"/>
                <a:gd name="connsiteX6" fmla="*/ 122873 w 126110"/>
                <a:gd name="connsiteY6" fmla="*/ 0 h 212407"/>
                <a:gd name="connsiteX7" fmla="*/ 126111 w 126110"/>
                <a:gd name="connsiteY7" fmla="*/ 3238 h 212407"/>
                <a:gd name="connsiteX8" fmla="*/ 126111 w 126110"/>
                <a:gd name="connsiteY8" fmla="*/ 114967 h 212407"/>
                <a:gd name="connsiteX9" fmla="*/ 28670 w 126110"/>
                <a:gd name="connsiteY9" fmla="*/ 212407 h 212407"/>
                <a:gd name="connsiteX10" fmla="*/ 15526 w 126110"/>
                <a:gd name="connsiteY10" fmla="*/ 212407 h 212407"/>
                <a:gd name="connsiteX11" fmla="*/ 15526 w 126110"/>
                <a:gd name="connsiteY11" fmla="*/ 157639 h 212407"/>
                <a:gd name="connsiteX12" fmla="*/ 32480 w 126110"/>
                <a:gd name="connsiteY12" fmla="*/ 157639 h 212407"/>
                <a:gd name="connsiteX13" fmla="*/ 69723 w 126110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0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24" name="Freeform: Shape 23">
              <a:extLst>
                <a:ext uri="{FF2B5EF4-FFF2-40B4-BE49-F238E27FC236}">
                  <a16:creationId xmlns:a16="http://schemas.microsoft.com/office/drawing/2014/main" id="{341581B2-BE3B-44D8-9FBF-10EBD1777E27}"/>
                </a:ext>
              </a:extLst>
            </p:cNvPr>
            <p:cNvSpPr/>
            <p:nvPr/>
          </p:nvSpPr>
          <p:spPr>
            <a:xfrm>
              <a:off x="1065656" y="2855499"/>
              <a:ext cx="126111" cy="212407"/>
            </a:xfrm>
            <a:custGeom>
              <a:avLst/>
              <a:gdLst>
                <a:gd name="connsiteX0" fmla="*/ 69723 w 126111"/>
                <a:gd name="connsiteY0" fmla="*/ 120396 h 212407"/>
                <a:gd name="connsiteX1" fmla="*/ 69723 w 126111"/>
                <a:gd name="connsiteY1" fmla="*/ 97346 h 212407"/>
                <a:gd name="connsiteX2" fmla="*/ 3239 w 126111"/>
                <a:gd name="connsiteY2" fmla="*/ 97346 h 212407"/>
                <a:gd name="connsiteX3" fmla="*/ 0 w 126111"/>
                <a:gd name="connsiteY3" fmla="*/ 94107 h 212407"/>
                <a:gd name="connsiteX4" fmla="*/ 0 w 126111"/>
                <a:gd name="connsiteY4" fmla="*/ 3238 h 212407"/>
                <a:gd name="connsiteX5" fmla="*/ 3239 w 126111"/>
                <a:gd name="connsiteY5" fmla="*/ 0 h 212407"/>
                <a:gd name="connsiteX6" fmla="*/ 122873 w 126111"/>
                <a:gd name="connsiteY6" fmla="*/ 0 h 212407"/>
                <a:gd name="connsiteX7" fmla="*/ 126111 w 126111"/>
                <a:gd name="connsiteY7" fmla="*/ 3238 h 212407"/>
                <a:gd name="connsiteX8" fmla="*/ 126111 w 126111"/>
                <a:gd name="connsiteY8" fmla="*/ 114967 h 212407"/>
                <a:gd name="connsiteX9" fmla="*/ 28670 w 126111"/>
                <a:gd name="connsiteY9" fmla="*/ 212407 h 212407"/>
                <a:gd name="connsiteX10" fmla="*/ 15526 w 126111"/>
                <a:gd name="connsiteY10" fmla="*/ 212407 h 212407"/>
                <a:gd name="connsiteX11" fmla="*/ 15526 w 126111"/>
                <a:gd name="connsiteY11" fmla="*/ 157639 h 212407"/>
                <a:gd name="connsiteX12" fmla="*/ 32480 w 126111"/>
                <a:gd name="connsiteY12" fmla="*/ 157639 h 212407"/>
                <a:gd name="connsiteX13" fmla="*/ 69723 w 126111"/>
                <a:gd name="connsiteY13" fmla="*/ 120396 h 212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26111" h="212407">
                  <a:moveTo>
                    <a:pt x="69723" y="120396"/>
                  </a:moveTo>
                  <a:lnTo>
                    <a:pt x="69723" y="97346"/>
                  </a:lnTo>
                  <a:lnTo>
                    <a:pt x="3239" y="97346"/>
                  </a:lnTo>
                  <a:cubicBezTo>
                    <a:pt x="1429" y="97346"/>
                    <a:pt x="0" y="95917"/>
                    <a:pt x="0" y="94107"/>
                  </a:cubicBezTo>
                  <a:lnTo>
                    <a:pt x="0" y="3238"/>
                  </a:lnTo>
                  <a:cubicBezTo>
                    <a:pt x="0" y="1429"/>
                    <a:pt x="1429" y="0"/>
                    <a:pt x="3239" y="0"/>
                  </a:cubicBezTo>
                  <a:lnTo>
                    <a:pt x="122873" y="0"/>
                  </a:lnTo>
                  <a:cubicBezTo>
                    <a:pt x="124682" y="0"/>
                    <a:pt x="126111" y="1429"/>
                    <a:pt x="126111" y="3238"/>
                  </a:cubicBezTo>
                  <a:lnTo>
                    <a:pt x="126111" y="114967"/>
                  </a:lnTo>
                  <a:cubicBezTo>
                    <a:pt x="126111" y="168783"/>
                    <a:pt x="82487" y="212407"/>
                    <a:pt x="28670" y="212407"/>
                  </a:cubicBezTo>
                  <a:lnTo>
                    <a:pt x="15526" y="212407"/>
                  </a:lnTo>
                  <a:lnTo>
                    <a:pt x="15526" y="157639"/>
                  </a:lnTo>
                  <a:lnTo>
                    <a:pt x="32480" y="157639"/>
                  </a:lnTo>
                  <a:cubicBezTo>
                    <a:pt x="53054" y="157639"/>
                    <a:pt x="69723" y="140970"/>
                    <a:pt x="69723" y="120396"/>
                  </a:cubicBezTo>
                  <a:close/>
                </a:path>
              </a:pathLst>
            </a:custGeom>
            <a:solidFill>
              <a:srgbClr val="FFFFFF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</p:grpSp>
      <p:sp>
        <p:nvSpPr>
          <p:cNvPr id="25" name="Rectangle: Rounded Corners 24">
            <a:extLst>
              <a:ext uri="{FF2B5EF4-FFF2-40B4-BE49-F238E27FC236}">
                <a16:creationId xmlns:a16="http://schemas.microsoft.com/office/drawing/2014/main" id="{B0FC811E-F1AF-404B-8134-46DB519E11F1}"/>
              </a:ext>
            </a:extLst>
          </p:cNvPr>
          <p:cNvSpPr/>
          <p:nvPr/>
        </p:nvSpPr>
        <p:spPr>
          <a:xfrm>
            <a:off x="634079" y="1991167"/>
            <a:ext cx="10923838" cy="652402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id="{3B29097B-FC8A-4B14-AC5A-E86079E695D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834B09A1-8AF4-4A0B-BA17-2F7D5AF95DA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8B316E3E-74AE-48D3-AB34-852ED399138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9261790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3670</TotalTime>
  <Words>1115</Words>
  <Application>Microsoft Office PowerPoint</Application>
  <PresentationFormat>Widescreen</PresentationFormat>
  <Paragraphs>124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25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54</cp:revision>
  <dcterms:created xsi:type="dcterms:W3CDTF">2024-02-18T05:14:35Z</dcterms:created>
  <dcterms:modified xsi:type="dcterms:W3CDTF">2024-10-14T10:16:13Z</dcterms:modified>
</cp:coreProperties>
</file>

<file path=docProps/thumbnail.jpeg>
</file>