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7" r:id="rId2"/>
    <p:sldId id="548" r:id="rId3"/>
    <p:sldId id="549" r:id="rId4"/>
    <p:sldId id="550" r:id="rId5"/>
    <p:sldId id="551" r:id="rId6"/>
    <p:sldId id="552" r:id="rId7"/>
    <p:sldId id="553" r:id="rId8"/>
    <p:sldId id="554" r:id="rId9"/>
    <p:sldId id="542" r:id="rId10"/>
    <p:sldId id="546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7"/>
            <p14:sldId id="548"/>
            <p14:sldId id="549"/>
            <p14:sldId id="550"/>
            <p14:sldId id="551"/>
            <p14:sldId id="552"/>
            <p14:sldId id="553"/>
            <p14:sldId id="554"/>
          </p14:sldIdLst>
        </p14:section>
        <p14:section name="Without Animation" id="{8B86FDD1-95CF-473B-B389-78E73723E0C3}">
          <p14:sldIdLst>
            <p14:sldId id="542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F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7" autoAdjust="0"/>
    <p:restoredTop sz="94660"/>
  </p:normalViewPr>
  <p:slideViewPr>
    <p:cSldViewPr snapToGrid="0">
      <p:cViewPr>
        <p:scale>
          <a:sx n="75" d="100"/>
          <a:sy n="75" d="100"/>
        </p:scale>
        <p:origin x="3608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84994E88-72D2-48C2-9784-82E49378BF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396698" y="4565332"/>
            <a:ext cx="838200" cy="838200"/>
          </a:xfrm>
          <a:custGeom>
            <a:avLst/>
            <a:gdLst>
              <a:gd name="connsiteX0" fmla="*/ 419100 w 838200"/>
              <a:gd name="connsiteY0" fmla="*/ 0 h 838200"/>
              <a:gd name="connsiteX1" fmla="*/ 838200 w 838200"/>
              <a:gd name="connsiteY1" fmla="*/ 419100 h 838200"/>
              <a:gd name="connsiteX2" fmla="*/ 419100 w 838200"/>
              <a:gd name="connsiteY2" fmla="*/ 838200 h 838200"/>
              <a:gd name="connsiteX3" fmla="*/ 0 w 838200"/>
              <a:gd name="connsiteY3" fmla="*/ 419100 h 838200"/>
              <a:gd name="connsiteX4" fmla="*/ 419100 w 838200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" h="838200">
                <a:moveTo>
                  <a:pt x="419100" y="0"/>
                </a:moveTo>
                <a:cubicBezTo>
                  <a:pt x="650563" y="0"/>
                  <a:pt x="838200" y="187637"/>
                  <a:pt x="838200" y="419100"/>
                </a:cubicBezTo>
                <a:cubicBezTo>
                  <a:pt x="838200" y="650563"/>
                  <a:pt x="650563" y="838200"/>
                  <a:pt x="419100" y="838200"/>
                </a:cubicBezTo>
                <a:cubicBezTo>
                  <a:pt x="187638" y="838200"/>
                  <a:pt x="0" y="650563"/>
                  <a:pt x="0" y="419100"/>
                </a:cubicBezTo>
                <a:cubicBezTo>
                  <a:pt x="0" y="187637"/>
                  <a:pt x="187638" y="0"/>
                  <a:pt x="41910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D235959F-83CC-4B96-84E6-E036E666C74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957101" y="4565332"/>
            <a:ext cx="838200" cy="838200"/>
          </a:xfrm>
          <a:custGeom>
            <a:avLst/>
            <a:gdLst>
              <a:gd name="connsiteX0" fmla="*/ 419100 w 838200"/>
              <a:gd name="connsiteY0" fmla="*/ 0 h 838200"/>
              <a:gd name="connsiteX1" fmla="*/ 838200 w 838200"/>
              <a:gd name="connsiteY1" fmla="*/ 419100 h 838200"/>
              <a:gd name="connsiteX2" fmla="*/ 419100 w 838200"/>
              <a:gd name="connsiteY2" fmla="*/ 838200 h 838200"/>
              <a:gd name="connsiteX3" fmla="*/ 0 w 838200"/>
              <a:gd name="connsiteY3" fmla="*/ 419100 h 838200"/>
              <a:gd name="connsiteX4" fmla="*/ 419100 w 838200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" h="838200">
                <a:moveTo>
                  <a:pt x="419100" y="0"/>
                </a:moveTo>
                <a:cubicBezTo>
                  <a:pt x="650563" y="0"/>
                  <a:pt x="838200" y="187637"/>
                  <a:pt x="838200" y="419100"/>
                </a:cubicBezTo>
                <a:cubicBezTo>
                  <a:pt x="838200" y="650563"/>
                  <a:pt x="650563" y="838200"/>
                  <a:pt x="419100" y="838200"/>
                </a:cubicBezTo>
                <a:cubicBezTo>
                  <a:pt x="187638" y="838200"/>
                  <a:pt x="0" y="650563"/>
                  <a:pt x="0" y="419100"/>
                </a:cubicBezTo>
                <a:cubicBezTo>
                  <a:pt x="0" y="187637"/>
                  <a:pt x="187638" y="0"/>
                  <a:pt x="41910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C6FCA080-780D-4003-8110-8C71B59DC27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76902" y="4565332"/>
            <a:ext cx="838199" cy="838200"/>
          </a:xfrm>
          <a:custGeom>
            <a:avLst/>
            <a:gdLst>
              <a:gd name="connsiteX0" fmla="*/ 419099 w 838199"/>
              <a:gd name="connsiteY0" fmla="*/ 0 h 838200"/>
              <a:gd name="connsiteX1" fmla="*/ 838199 w 838199"/>
              <a:gd name="connsiteY1" fmla="*/ 419100 h 838200"/>
              <a:gd name="connsiteX2" fmla="*/ 419099 w 838199"/>
              <a:gd name="connsiteY2" fmla="*/ 838200 h 838200"/>
              <a:gd name="connsiteX3" fmla="*/ 0 w 838199"/>
              <a:gd name="connsiteY3" fmla="*/ 419100 h 838200"/>
              <a:gd name="connsiteX4" fmla="*/ 419099 w 838199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199" h="838200">
                <a:moveTo>
                  <a:pt x="419099" y="0"/>
                </a:moveTo>
                <a:cubicBezTo>
                  <a:pt x="650562" y="0"/>
                  <a:pt x="838199" y="187637"/>
                  <a:pt x="838199" y="419100"/>
                </a:cubicBezTo>
                <a:cubicBezTo>
                  <a:pt x="838199" y="650563"/>
                  <a:pt x="650562" y="838200"/>
                  <a:pt x="419099" y="838200"/>
                </a:cubicBezTo>
                <a:cubicBezTo>
                  <a:pt x="187637" y="838200"/>
                  <a:pt x="0" y="650563"/>
                  <a:pt x="0" y="419100"/>
                </a:cubicBezTo>
                <a:cubicBezTo>
                  <a:pt x="0" y="187637"/>
                  <a:pt x="187637" y="0"/>
                  <a:pt x="419099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84994E88-72D2-48C2-9784-82E49378BF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396698" y="4565332"/>
            <a:ext cx="838200" cy="838200"/>
          </a:xfrm>
          <a:custGeom>
            <a:avLst/>
            <a:gdLst>
              <a:gd name="connsiteX0" fmla="*/ 419100 w 838200"/>
              <a:gd name="connsiteY0" fmla="*/ 0 h 838200"/>
              <a:gd name="connsiteX1" fmla="*/ 838200 w 838200"/>
              <a:gd name="connsiteY1" fmla="*/ 419100 h 838200"/>
              <a:gd name="connsiteX2" fmla="*/ 419100 w 838200"/>
              <a:gd name="connsiteY2" fmla="*/ 838200 h 838200"/>
              <a:gd name="connsiteX3" fmla="*/ 0 w 838200"/>
              <a:gd name="connsiteY3" fmla="*/ 419100 h 838200"/>
              <a:gd name="connsiteX4" fmla="*/ 419100 w 838200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" h="838200">
                <a:moveTo>
                  <a:pt x="419100" y="0"/>
                </a:moveTo>
                <a:cubicBezTo>
                  <a:pt x="650563" y="0"/>
                  <a:pt x="838200" y="187637"/>
                  <a:pt x="838200" y="419100"/>
                </a:cubicBezTo>
                <a:cubicBezTo>
                  <a:pt x="838200" y="650563"/>
                  <a:pt x="650563" y="838200"/>
                  <a:pt x="419100" y="838200"/>
                </a:cubicBezTo>
                <a:cubicBezTo>
                  <a:pt x="187638" y="838200"/>
                  <a:pt x="0" y="650563"/>
                  <a:pt x="0" y="419100"/>
                </a:cubicBezTo>
                <a:cubicBezTo>
                  <a:pt x="0" y="187637"/>
                  <a:pt x="187638" y="0"/>
                  <a:pt x="41910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D235959F-83CC-4B96-84E6-E036E666C74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957101" y="4565332"/>
            <a:ext cx="838200" cy="838200"/>
          </a:xfrm>
          <a:custGeom>
            <a:avLst/>
            <a:gdLst>
              <a:gd name="connsiteX0" fmla="*/ 419100 w 838200"/>
              <a:gd name="connsiteY0" fmla="*/ 0 h 838200"/>
              <a:gd name="connsiteX1" fmla="*/ 838200 w 838200"/>
              <a:gd name="connsiteY1" fmla="*/ 419100 h 838200"/>
              <a:gd name="connsiteX2" fmla="*/ 419100 w 838200"/>
              <a:gd name="connsiteY2" fmla="*/ 838200 h 838200"/>
              <a:gd name="connsiteX3" fmla="*/ 0 w 838200"/>
              <a:gd name="connsiteY3" fmla="*/ 419100 h 838200"/>
              <a:gd name="connsiteX4" fmla="*/ 419100 w 838200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" h="838200">
                <a:moveTo>
                  <a:pt x="419100" y="0"/>
                </a:moveTo>
                <a:cubicBezTo>
                  <a:pt x="650563" y="0"/>
                  <a:pt x="838200" y="187637"/>
                  <a:pt x="838200" y="419100"/>
                </a:cubicBezTo>
                <a:cubicBezTo>
                  <a:pt x="838200" y="650563"/>
                  <a:pt x="650563" y="838200"/>
                  <a:pt x="419100" y="838200"/>
                </a:cubicBezTo>
                <a:cubicBezTo>
                  <a:pt x="187638" y="838200"/>
                  <a:pt x="0" y="650563"/>
                  <a:pt x="0" y="419100"/>
                </a:cubicBezTo>
                <a:cubicBezTo>
                  <a:pt x="0" y="187637"/>
                  <a:pt x="187638" y="0"/>
                  <a:pt x="41910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C6FCA080-780D-4003-8110-8C71B59DC27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76902" y="4565332"/>
            <a:ext cx="838199" cy="838200"/>
          </a:xfrm>
          <a:custGeom>
            <a:avLst/>
            <a:gdLst>
              <a:gd name="connsiteX0" fmla="*/ 419099 w 838199"/>
              <a:gd name="connsiteY0" fmla="*/ 0 h 838200"/>
              <a:gd name="connsiteX1" fmla="*/ 838199 w 838199"/>
              <a:gd name="connsiteY1" fmla="*/ 419100 h 838200"/>
              <a:gd name="connsiteX2" fmla="*/ 419099 w 838199"/>
              <a:gd name="connsiteY2" fmla="*/ 838200 h 838200"/>
              <a:gd name="connsiteX3" fmla="*/ 0 w 838199"/>
              <a:gd name="connsiteY3" fmla="*/ 419100 h 838200"/>
              <a:gd name="connsiteX4" fmla="*/ 419099 w 838199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199" h="838200">
                <a:moveTo>
                  <a:pt x="419099" y="0"/>
                </a:moveTo>
                <a:cubicBezTo>
                  <a:pt x="650562" y="0"/>
                  <a:pt x="838199" y="187637"/>
                  <a:pt x="838199" y="419100"/>
                </a:cubicBezTo>
                <a:cubicBezTo>
                  <a:pt x="838199" y="650563"/>
                  <a:pt x="650562" y="838200"/>
                  <a:pt x="419099" y="838200"/>
                </a:cubicBezTo>
                <a:cubicBezTo>
                  <a:pt x="187637" y="838200"/>
                  <a:pt x="0" y="650563"/>
                  <a:pt x="0" y="419100"/>
                </a:cubicBezTo>
                <a:cubicBezTo>
                  <a:pt x="0" y="187637"/>
                  <a:pt x="187637" y="0"/>
                  <a:pt x="419099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905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84994E88-72D2-48C2-9784-82E49378BF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396698" y="4565332"/>
            <a:ext cx="838200" cy="838200"/>
          </a:xfrm>
          <a:custGeom>
            <a:avLst/>
            <a:gdLst>
              <a:gd name="connsiteX0" fmla="*/ 419100 w 838200"/>
              <a:gd name="connsiteY0" fmla="*/ 0 h 838200"/>
              <a:gd name="connsiteX1" fmla="*/ 838200 w 838200"/>
              <a:gd name="connsiteY1" fmla="*/ 419100 h 838200"/>
              <a:gd name="connsiteX2" fmla="*/ 419100 w 838200"/>
              <a:gd name="connsiteY2" fmla="*/ 838200 h 838200"/>
              <a:gd name="connsiteX3" fmla="*/ 0 w 838200"/>
              <a:gd name="connsiteY3" fmla="*/ 419100 h 838200"/>
              <a:gd name="connsiteX4" fmla="*/ 419100 w 838200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" h="838200">
                <a:moveTo>
                  <a:pt x="419100" y="0"/>
                </a:moveTo>
                <a:cubicBezTo>
                  <a:pt x="650563" y="0"/>
                  <a:pt x="838200" y="187637"/>
                  <a:pt x="838200" y="419100"/>
                </a:cubicBezTo>
                <a:cubicBezTo>
                  <a:pt x="838200" y="650563"/>
                  <a:pt x="650563" y="838200"/>
                  <a:pt x="419100" y="838200"/>
                </a:cubicBezTo>
                <a:cubicBezTo>
                  <a:pt x="187638" y="838200"/>
                  <a:pt x="0" y="650563"/>
                  <a:pt x="0" y="419100"/>
                </a:cubicBezTo>
                <a:cubicBezTo>
                  <a:pt x="0" y="187637"/>
                  <a:pt x="187638" y="0"/>
                  <a:pt x="41910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D235959F-83CC-4B96-84E6-E036E666C74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957101" y="4565332"/>
            <a:ext cx="838200" cy="838200"/>
          </a:xfrm>
          <a:custGeom>
            <a:avLst/>
            <a:gdLst>
              <a:gd name="connsiteX0" fmla="*/ 419100 w 838200"/>
              <a:gd name="connsiteY0" fmla="*/ 0 h 838200"/>
              <a:gd name="connsiteX1" fmla="*/ 838200 w 838200"/>
              <a:gd name="connsiteY1" fmla="*/ 419100 h 838200"/>
              <a:gd name="connsiteX2" fmla="*/ 419100 w 838200"/>
              <a:gd name="connsiteY2" fmla="*/ 838200 h 838200"/>
              <a:gd name="connsiteX3" fmla="*/ 0 w 838200"/>
              <a:gd name="connsiteY3" fmla="*/ 419100 h 838200"/>
              <a:gd name="connsiteX4" fmla="*/ 419100 w 838200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" h="838200">
                <a:moveTo>
                  <a:pt x="419100" y="0"/>
                </a:moveTo>
                <a:cubicBezTo>
                  <a:pt x="650563" y="0"/>
                  <a:pt x="838200" y="187637"/>
                  <a:pt x="838200" y="419100"/>
                </a:cubicBezTo>
                <a:cubicBezTo>
                  <a:pt x="838200" y="650563"/>
                  <a:pt x="650563" y="838200"/>
                  <a:pt x="419100" y="838200"/>
                </a:cubicBezTo>
                <a:cubicBezTo>
                  <a:pt x="187638" y="838200"/>
                  <a:pt x="0" y="650563"/>
                  <a:pt x="0" y="419100"/>
                </a:cubicBezTo>
                <a:cubicBezTo>
                  <a:pt x="0" y="187637"/>
                  <a:pt x="187638" y="0"/>
                  <a:pt x="41910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C6FCA080-780D-4003-8110-8C71B59DC27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76902" y="4565332"/>
            <a:ext cx="838199" cy="838200"/>
          </a:xfrm>
          <a:custGeom>
            <a:avLst/>
            <a:gdLst>
              <a:gd name="connsiteX0" fmla="*/ 419099 w 838199"/>
              <a:gd name="connsiteY0" fmla="*/ 0 h 838200"/>
              <a:gd name="connsiteX1" fmla="*/ 838199 w 838199"/>
              <a:gd name="connsiteY1" fmla="*/ 419100 h 838200"/>
              <a:gd name="connsiteX2" fmla="*/ 419099 w 838199"/>
              <a:gd name="connsiteY2" fmla="*/ 838200 h 838200"/>
              <a:gd name="connsiteX3" fmla="*/ 0 w 838199"/>
              <a:gd name="connsiteY3" fmla="*/ 419100 h 838200"/>
              <a:gd name="connsiteX4" fmla="*/ 419099 w 838199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199" h="838200">
                <a:moveTo>
                  <a:pt x="419099" y="0"/>
                </a:moveTo>
                <a:cubicBezTo>
                  <a:pt x="650562" y="0"/>
                  <a:pt x="838199" y="187637"/>
                  <a:pt x="838199" y="419100"/>
                </a:cubicBezTo>
                <a:cubicBezTo>
                  <a:pt x="838199" y="650563"/>
                  <a:pt x="650562" y="838200"/>
                  <a:pt x="419099" y="838200"/>
                </a:cubicBezTo>
                <a:cubicBezTo>
                  <a:pt x="187637" y="838200"/>
                  <a:pt x="0" y="650563"/>
                  <a:pt x="0" y="419100"/>
                </a:cubicBezTo>
                <a:cubicBezTo>
                  <a:pt x="0" y="187637"/>
                  <a:pt x="187637" y="0"/>
                  <a:pt x="419099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422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>
            <a:extLst>
              <a:ext uri="{FF2B5EF4-FFF2-40B4-BE49-F238E27FC236}">
                <a16:creationId xmlns:a16="http://schemas.microsoft.com/office/drawing/2014/main" id="{B0061488-1027-44F4-8196-0E3FA154A68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396698" y="4565332"/>
            <a:ext cx="838200" cy="838200"/>
          </a:xfrm>
          <a:custGeom>
            <a:avLst/>
            <a:gdLst>
              <a:gd name="connsiteX0" fmla="*/ 419100 w 838200"/>
              <a:gd name="connsiteY0" fmla="*/ 0 h 838200"/>
              <a:gd name="connsiteX1" fmla="*/ 838200 w 838200"/>
              <a:gd name="connsiteY1" fmla="*/ 419100 h 838200"/>
              <a:gd name="connsiteX2" fmla="*/ 419100 w 838200"/>
              <a:gd name="connsiteY2" fmla="*/ 838200 h 838200"/>
              <a:gd name="connsiteX3" fmla="*/ 0 w 838200"/>
              <a:gd name="connsiteY3" fmla="*/ 419100 h 838200"/>
              <a:gd name="connsiteX4" fmla="*/ 419100 w 838200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" h="838200">
                <a:moveTo>
                  <a:pt x="419100" y="0"/>
                </a:moveTo>
                <a:cubicBezTo>
                  <a:pt x="650563" y="0"/>
                  <a:pt x="838200" y="187637"/>
                  <a:pt x="838200" y="419100"/>
                </a:cubicBezTo>
                <a:cubicBezTo>
                  <a:pt x="838200" y="650563"/>
                  <a:pt x="650563" y="838200"/>
                  <a:pt x="419100" y="838200"/>
                </a:cubicBezTo>
                <a:cubicBezTo>
                  <a:pt x="187638" y="838200"/>
                  <a:pt x="0" y="650563"/>
                  <a:pt x="0" y="419100"/>
                </a:cubicBezTo>
                <a:cubicBezTo>
                  <a:pt x="0" y="187637"/>
                  <a:pt x="187638" y="0"/>
                  <a:pt x="41910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Picture Placeholder 13">
            <a:extLst>
              <a:ext uri="{FF2B5EF4-FFF2-40B4-BE49-F238E27FC236}">
                <a16:creationId xmlns:a16="http://schemas.microsoft.com/office/drawing/2014/main" id="{2F185EE7-6A59-4E61-A836-B1C39156CCA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957101" y="4565332"/>
            <a:ext cx="838200" cy="838200"/>
          </a:xfrm>
          <a:custGeom>
            <a:avLst/>
            <a:gdLst>
              <a:gd name="connsiteX0" fmla="*/ 419100 w 838200"/>
              <a:gd name="connsiteY0" fmla="*/ 0 h 838200"/>
              <a:gd name="connsiteX1" fmla="*/ 838200 w 838200"/>
              <a:gd name="connsiteY1" fmla="*/ 419100 h 838200"/>
              <a:gd name="connsiteX2" fmla="*/ 419100 w 838200"/>
              <a:gd name="connsiteY2" fmla="*/ 838200 h 838200"/>
              <a:gd name="connsiteX3" fmla="*/ 0 w 838200"/>
              <a:gd name="connsiteY3" fmla="*/ 419100 h 838200"/>
              <a:gd name="connsiteX4" fmla="*/ 419100 w 838200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" h="838200">
                <a:moveTo>
                  <a:pt x="419100" y="0"/>
                </a:moveTo>
                <a:cubicBezTo>
                  <a:pt x="650563" y="0"/>
                  <a:pt x="838200" y="187637"/>
                  <a:pt x="838200" y="419100"/>
                </a:cubicBezTo>
                <a:cubicBezTo>
                  <a:pt x="838200" y="650563"/>
                  <a:pt x="650563" y="838200"/>
                  <a:pt x="419100" y="838200"/>
                </a:cubicBezTo>
                <a:cubicBezTo>
                  <a:pt x="187638" y="838200"/>
                  <a:pt x="0" y="650563"/>
                  <a:pt x="0" y="419100"/>
                </a:cubicBezTo>
                <a:cubicBezTo>
                  <a:pt x="0" y="187637"/>
                  <a:pt x="187638" y="0"/>
                  <a:pt x="41910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488465A6-19BE-4CFC-B210-8F05A096792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76902" y="4565332"/>
            <a:ext cx="838199" cy="838200"/>
          </a:xfrm>
          <a:custGeom>
            <a:avLst/>
            <a:gdLst>
              <a:gd name="connsiteX0" fmla="*/ 419099 w 838199"/>
              <a:gd name="connsiteY0" fmla="*/ 0 h 838200"/>
              <a:gd name="connsiteX1" fmla="*/ 838199 w 838199"/>
              <a:gd name="connsiteY1" fmla="*/ 419100 h 838200"/>
              <a:gd name="connsiteX2" fmla="*/ 419099 w 838199"/>
              <a:gd name="connsiteY2" fmla="*/ 838200 h 838200"/>
              <a:gd name="connsiteX3" fmla="*/ 0 w 838199"/>
              <a:gd name="connsiteY3" fmla="*/ 419100 h 838200"/>
              <a:gd name="connsiteX4" fmla="*/ 419099 w 838199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199" h="838200">
                <a:moveTo>
                  <a:pt x="419099" y="0"/>
                </a:moveTo>
                <a:cubicBezTo>
                  <a:pt x="650562" y="0"/>
                  <a:pt x="838199" y="187637"/>
                  <a:pt x="838199" y="419100"/>
                </a:cubicBezTo>
                <a:cubicBezTo>
                  <a:pt x="838199" y="650563"/>
                  <a:pt x="650562" y="838200"/>
                  <a:pt x="419099" y="838200"/>
                </a:cubicBezTo>
                <a:cubicBezTo>
                  <a:pt x="187637" y="838200"/>
                  <a:pt x="0" y="650563"/>
                  <a:pt x="0" y="419100"/>
                </a:cubicBezTo>
                <a:cubicBezTo>
                  <a:pt x="0" y="187637"/>
                  <a:pt x="187637" y="0"/>
                  <a:pt x="419099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9347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4" r:id="rId13"/>
    <p:sldLayoutId id="2147483665" r:id="rId14"/>
    <p:sldLayoutId id="2147483663" r:id="rId15"/>
    <p:sldLayoutId id="214748366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>
            <a:extLst>
              <a:ext uri="{FF2B5EF4-FFF2-40B4-BE49-F238E27FC236}">
                <a16:creationId xmlns:a16="http://schemas.microsoft.com/office/drawing/2014/main" id="{49F823C2-21D5-4A43-A79F-A06BE65DB809}"/>
              </a:ext>
            </a:extLst>
          </p:cNvPr>
          <p:cNvSpPr txBox="1"/>
          <p:nvPr/>
        </p:nvSpPr>
        <p:spPr>
          <a:xfrm>
            <a:off x="350157" y="425954"/>
            <a:ext cx="11491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What our </a:t>
            </a:r>
            <a:r>
              <a:rPr lang="en-US" sz="48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Clients Say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44445AE-A162-41F9-88CE-36516F7F1A1C}"/>
              </a:ext>
            </a:extLst>
          </p:cNvPr>
          <p:cNvSpPr txBox="1"/>
          <p:nvPr/>
        </p:nvSpPr>
        <p:spPr>
          <a:xfrm>
            <a:off x="350157" y="1221343"/>
            <a:ext cx="11491686" cy="68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</a:t>
            </a:r>
          </a:p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This Text with Your Own Presentation Content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BF021E17-4E17-40D4-B37A-25986355C496}"/>
              </a:ext>
            </a:extLst>
          </p:cNvPr>
          <p:cNvSpPr/>
          <p:nvPr/>
        </p:nvSpPr>
        <p:spPr>
          <a:xfrm>
            <a:off x="634079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100000">
                <a:srgbClr val="DEE6FE"/>
              </a:gs>
              <a:gs pos="0">
                <a:srgbClr val="EBF1FF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5837449-2F45-4963-97F1-E2A5E28B6C80}"/>
              </a:ext>
            </a:extLst>
          </p:cNvPr>
          <p:cNvSpPr txBox="1"/>
          <p:nvPr/>
        </p:nvSpPr>
        <p:spPr>
          <a:xfrm>
            <a:off x="825055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49CD74-BFF6-4DFD-BE1D-8D256114939D}"/>
              </a:ext>
            </a:extLst>
          </p:cNvPr>
          <p:cNvGrpSpPr/>
          <p:nvPr/>
        </p:nvGrpSpPr>
        <p:grpSpPr>
          <a:xfrm>
            <a:off x="898397" y="2855499"/>
            <a:ext cx="293370" cy="212407"/>
            <a:chOff x="898397" y="2855499"/>
            <a:chExt cx="293370" cy="212407"/>
          </a:xfrm>
          <a:gradFill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</a:gra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E73B23-C870-4A07-B364-1EE80DD9A965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4E11A70-BD4F-44B5-B5DC-D13990063D07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D39099B-6BD9-4C03-9292-6DFC8D415B94}"/>
              </a:ext>
            </a:extLst>
          </p:cNvPr>
          <p:cNvSpPr txBox="1"/>
          <p:nvPr/>
        </p:nvSpPr>
        <p:spPr>
          <a:xfrm>
            <a:off x="1277983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8873FE-5FCC-4F9F-B828-BEAD41288DD1}"/>
              </a:ext>
            </a:extLst>
          </p:cNvPr>
          <p:cNvSpPr txBox="1"/>
          <p:nvPr/>
        </p:nvSpPr>
        <p:spPr>
          <a:xfrm>
            <a:off x="1540875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324CFF-C26C-4297-B20B-CAB70D5BF8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C2C2E9-42D0-4C60-8C2A-B30A7CF447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0335E76-BFCD-4A7F-B6DB-F6C48FF179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0E4B5A-43DC-4F0C-AE86-70F049751A5E}"/>
              </a:ext>
            </a:extLst>
          </p:cNvPr>
          <p:cNvSpPr txBox="1"/>
          <p:nvPr/>
        </p:nvSpPr>
        <p:spPr>
          <a:xfrm>
            <a:off x="4997781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B19DC8-52C2-4CDF-905F-342E00241A23}"/>
              </a:ext>
            </a:extLst>
          </p:cNvPr>
          <p:cNvSpPr txBox="1"/>
          <p:nvPr/>
        </p:nvSpPr>
        <p:spPr>
          <a:xfrm>
            <a:off x="5260673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9F278B-39C4-41FB-8E6A-446BAEBACCF0}"/>
              </a:ext>
            </a:extLst>
          </p:cNvPr>
          <p:cNvSpPr txBox="1"/>
          <p:nvPr/>
        </p:nvSpPr>
        <p:spPr>
          <a:xfrm>
            <a:off x="8717578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BC8C44-F18F-47B3-A6C3-CBDAF3F94508}"/>
              </a:ext>
            </a:extLst>
          </p:cNvPr>
          <p:cNvSpPr txBox="1"/>
          <p:nvPr/>
        </p:nvSpPr>
        <p:spPr>
          <a:xfrm>
            <a:off x="8980470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20C2D69-C74D-497D-9CB0-281B01A8E7DE}"/>
              </a:ext>
            </a:extLst>
          </p:cNvPr>
          <p:cNvSpPr/>
          <p:nvPr/>
        </p:nvSpPr>
        <p:spPr>
          <a:xfrm>
            <a:off x="4353876" y="2643568"/>
            <a:ext cx="3484244" cy="1471232"/>
          </a:xfrm>
          <a:prstGeom prst="roundRect">
            <a:avLst>
              <a:gd name="adj" fmla="val 8057"/>
            </a:avLst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05D54FB-EEEC-493E-90AF-2F27126540B8}"/>
              </a:ext>
            </a:extLst>
          </p:cNvPr>
          <p:cNvSpPr txBox="1"/>
          <p:nvPr/>
        </p:nvSpPr>
        <p:spPr>
          <a:xfrm>
            <a:off x="4544852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2729C37-96C6-444D-8CCA-53C8FB87907B}"/>
              </a:ext>
            </a:extLst>
          </p:cNvPr>
          <p:cNvGrpSpPr/>
          <p:nvPr/>
        </p:nvGrpSpPr>
        <p:grpSpPr>
          <a:xfrm>
            <a:off x="4618194" y="2855499"/>
            <a:ext cx="293370" cy="212407"/>
            <a:chOff x="898397" y="2855499"/>
            <a:chExt cx="293370" cy="212407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F44ABCF-B16B-41FC-9B3F-8B8D3B7B1074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047D9B5-0DDB-41A8-B0E8-979973E87F8E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255188B3-4C88-44A7-AFC8-58A1C012BEA0}"/>
              </a:ext>
            </a:extLst>
          </p:cNvPr>
          <p:cNvSpPr/>
          <p:nvPr/>
        </p:nvSpPr>
        <p:spPr>
          <a:xfrm>
            <a:off x="8073673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100000">
                <a:srgbClr val="DEE6FE"/>
              </a:gs>
              <a:gs pos="0">
                <a:srgbClr val="EBF1FF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4E3C7A4-0E71-4402-8EA3-B90AF826DD96}"/>
              </a:ext>
            </a:extLst>
          </p:cNvPr>
          <p:cNvSpPr txBox="1"/>
          <p:nvPr/>
        </p:nvSpPr>
        <p:spPr>
          <a:xfrm>
            <a:off x="8264649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B7EE87A-54C6-4A52-AF21-1F9996C8E08A}"/>
              </a:ext>
            </a:extLst>
          </p:cNvPr>
          <p:cNvGrpSpPr/>
          <p:nvPr/>
        </p:nvGrpSpPr>
        <p:grpSpPr>
          <a:xfrm>
            <a:off x="8337991" y="2855499"/>
            <a:ext cx="293370" cy="212407"/>
            <a:chOff x="898397" y="2855499"/>
            <a:chExt cx="293370" cy="212407"/>
          </a:xfrm>
          <a:gradFill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</a:gra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9C49969-29D8-4FAF-AE44-BE8A83251416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E1C0445-E403-4921-AE2D-7DA846790A31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E9209C8-09E3-4E5C-A393-0F9580E8D541}"/>
              </a:ext>
            </a:extLst>
          </p:cNvPr>
          <p:cNvSpPr/>
          <p:nvPr/>
        </p:nvSpPr>
        <p:spPr>
          <a:xfrm>
            <a:off x="634079" y="1991167"/>
            <a:ext cx="10923838" cy="65240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4666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46667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46667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46667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9" grpId="0"/>
      <p:bldP spid="80" grpId="0" animBg="1"/>
      <p:bldP spid="81" grpId="0"/>
      <p:bldP spid="84" grpId="0"/>
      <p:bldP spid="85" grpId="0"/>
      <p:bldP spid="31" grpId="0"/>
      <p:bldP spid="32" grpId="0"/>
      <p:bldP spid="34" grpId="0"/>
      <p:bldP spid="35" grpId="0"/>
      <p:bldP spid="39" grpId="0" animBg="1"/>
      <p:bldP spid="40" grpId="0"/>
      <p:bldP spid="45" grpId="0" animBg="1"/>
      <p:bldP spid="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5">
            <a:extLst>
              <a:ext uri="{FF2B5EF4-FFF2-40B4-BE49-F238E27FC236}">
                <a16:creationId xmlns:a16="http://schemas.microsoft.com/office/drawing/2014/main" id="{2BC4AB55-9FBE-424A-BEE2-E2884F2780C2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3C25099-B430-4726-924E-8769DAC9658E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BDB6BFE-B9AB-4819-B6C0-A7092E1EBF40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">
            <a:extLst>
              <a:ext uri="{FF2B5EF4-FFF2-40B4-BE49-F238E27FC236}">
                <a16:creationId xmlns:a16="http://schemas.microsoft.com/office/drawing/2014/main" id="{FE1D891E-3F25-4167-88AA-118563A3901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30729DC-9089-489F-A839-7F15716D1675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565053F-B1C6-49B7-A6B6-28C62548CBD2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">
            <a:extLst>
              <a:ext uri="{FF2B5EF4-FFF2-40B4-BE49-F238E27FC236}">
                <a16:creationId xmlns:a16="http://schemas.microsoft.com/office/drawing/2014/main" id="{564A1394-5C5A-4E69-B86C-166ADCDCE800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2C66FE-08CC-4374-BB73-0F14EAF07201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CA39595-9CF1-4F81-944B-462A0C20160E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7B05D94A-5BC1-4CBD-9429-868B97D47461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5CEC2-DF67-4B64-A70E-BFD2611D46B2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8372B2FA-F45F-41A9-88A0-341C7BCDBC33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EE2E5E08-9B9E-427A-A16B-A4CB99183579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A06D3AD-76EF-4759-842F-5C3FFE648E59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B64CC72-679B-4367-9C92-2D05835A9EB5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D934BC0-77C3-4461-9685-F852FE7B88B3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7A441353-7DBC-4647-B3C2-5B09C7D01388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30C8E08-83BB-469A-97D7-4F00AC6CC6F6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7E9AA8E-A7A2-4676-956C-AD45E5CA5E1D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5630149-0541-412E-9A70-64F169566B7A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02ECF5D5-971A-44DA-8EB3-C9EC47B0A025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AAC5247-6082-436B-BBAE-8D8AD4945243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844EF46-8968-469C-BD54-431AC2ED8438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70CD70EC-0FA3-45B4-B785-6990396662D4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EC01B58-738F-4791-AB7E-EED576327875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9F03C6DB-39FB-40D1-A50E-76C9C1859410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3401AE1A-60FE-4C45-8E2C-11D61F6C53CF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88FD7944-0DFA-46BB-A7E7-D33957724356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45506294-C168-4381-BF3B-4C65FDF888CA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C999EA27-6250-4E63-95F4-2EF43B8C2084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88346E05-555D-4D54-9F05-46A123080E84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2C1AE86B-BC8C-4D7F-909D-2AA31B63E0B2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1E0287C-165C-4AA3-9A4C-6434CBAFCAA4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D208CE98-2726-4F8A-A98D-5431D83A3DC7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0D4DD277-4E23-45E3-A61A-1FC019F9444F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9EAB0841-7FE0-405C-993C-42F92EBC25AE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45C907B6-49CD-4044-82D4-2E3D8B37738B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82090DC8-2A41-42A5-997D-B6568CE779BA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5F578E56-B66C-4074-A58C-AF2FB8B886F3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AED106B7-7988-4180-8EE4-2DDEAF0FE208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14B9D40-4553-4396-B295-7D910C242312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1D4B96B0-C107-4164-B90F-CD87195FE7A9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8D1CDA0F-54F6-4968-A1C5-BBB72B71C71C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0059107A-A0A1-4B2F-8A02-FC6C885B8A98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5A0D4E6-B195-4E62-8FA6-F50FD3BDE329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CFAC2BB3-070C-4C80-9DAD-DC507DB83A75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1D6F3C23-4D4B-475F-BB7B-E95045B466B7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0F6063AD-6B87-4902-AD86-D4BA9CB91E17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BF97438-D78F-4A66-847E-5A0D7E3134E9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4765843B-C21F-44F6-912F-03BCD7F16A01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D5BDB0FE-EF95-4C5F-9546-7FCBCC5AF599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54DBEA40-85BD-4453-9B14-3122422813B9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85192DD0-7A8D-43C9-A0C2-E3D581FCF46A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70A8A561-DAF5-4FB5-8F9C-B34213C92F6A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0C9CFCA9-90AB-46CF-AEEE-30E34B92807F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4E97B786-5AF5-46EA-BDA7-736A0B05795D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00DE19A-432E-45F6-8FDC-B819FBE49014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1A1934F2-CA2E-4611-95F1-420BC14F40C6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E5E553C-49CF-4923-82DC-5F7E1B2BBDEC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0F39EA2D-8930-48A7-97D2-9D2418F15AC1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74E7B3EA-FB7A-4D74-B0A8-49F45AF04D92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D292D04D-E18A-4B31-B5D7-5EF363BB001A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EB5E6B90-913C-4B43-8187-DDC3CA93DEEE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150AC87F-5FC2-404F-8F8E-D16216B96E94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F45292C-E5CC-471C-820C-6CD0B0642AE8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C5C57BC5-ED0B-4D62-875F-C7A2F6D4E5D8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0D380FF3-3D31-46DD-80D9-346D65EEE304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CEAE184A-CCD0-419F-81E5-7C171A822FC5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D31F0D49-5035-4FF5-BF5C-133278B522AC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0E33F01C-797E-4870-AA93-66277CD6D330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2370808-E4DC-4F05-8334-F6EDB3DC79E1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0E03DAA5-1EB2-4FB7-A42A-C2114C158C94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7DB7A27-47B7-4E15-AD7C-05E58D15D596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B416B97B-F5D6-496E-BEAC-5FC1B7B65D3F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D428B34-A48C-4676-84DE-17E33B7CA99C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C63726C4-B16B-416D-BE25-48A7D5B0F4E9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3B856A5-4229-461B-A7C4-D06460A18410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11C5A264-384C-4784-9672-3BA90E1AF636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5A487D24-566D-48EB-8318-22DC7D40065A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B163FAD-0AA2-4C38-AA2F-B6C4B990F6FB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1048B0F-3D3B-4726-B471-9107D4C1C350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A63DC1C5-F93D-4150-8B30-BBF10D2FC8E6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CFAD0793-773F-47FE-8E56-63F2EE28B09B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18A6CC88-1F70-45D0-974B-94E39627FD27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EDC204D-C714-4178-A6C6-C861DFC31665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676CE2A0-C48A-43B8-A418-7042E3592BB7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837FBF50-3DAB-4E53-874C-B950A4C1A968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17975C0E-9154-4BD9-9D28-443554FF44A4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578674F-216D-478E-9766-8F7A0A0A2EF5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2E922D8-1C54-46C6-AD5F-D0D11DD02EC6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A90EFF8C-2813-4DDB-A831-D87B1F299674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F631B47-A88A-4054-B4C9-232C416D524B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5E0468BB-1D91-42CA-B350-CE749EF1E56C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7D964AC8-6769-40E0-B029-A026DDF864BA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4805AA2-1EEB-4927-A175-0C8E898B2604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386D29F9-C3EB-4316-8C57-861DC9912DBF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D266B31-D93A-42BB-B18B-53D6CF9A6EE6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91D6A0C3-C3AD-4B1B-B209-210C1E2DFCC0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2ACE417-FE78-47E4-AE70-1D10D77F4DD2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C12D41F8-A37F-449D-9843-2D8A6EA52B3D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643251EA-CFCD-4EE7-ACA5-56D134974FC2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B5BF1E62-BB80-4D17-9A92-C1CFA169361B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DA6543E8-14B3-42BD-AD1E-9D77CA5CFB71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6F6D4A5D-E946-4F45-A449-7EF27456DB20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7868C1FD-9C70-428B-9115-7091F52A985B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A1EB3062-6390-4843-AA02-035FDD3C8C91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>
            <a:extLst>
              <a:ext uri="{FF2B5EF4-FFF2-40B4-BE49-F238E27FC236}">
                <a16:creationId xmlns:a16="http://schemas.microsoft.com/office/drawing/2014/main" id="{49F823C2-21D5-4A43-A79F-A06BE65DB809}"/>
              </a:ext>
            </a:extLst>
          </p:cNvPr>
          <p:cNvSpPr txBox="1"/>
          <p:nvPr/>
        </p:nvSpPr>
        <p:spPr>
          <a:xfrm>
            <a:off x="350157" y="425954"/>
            <a:ext cx="11491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What our </a:t>
            </a:r>
            <a:r>
              <a:rPr lang="en-US" sz="48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Clients Say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44445AE-A162-41F9-88CE-36516F7F1A1C}"/>
              </a:ext>
            </a:extLst>
          </p:cNvPr>
          <p:cNvSpPr txBox="1"/>
          <p:nvPr/>
        </p:nvSpPr>
        <p:spPr>
          <a:xfrm>
            <a:off x="350157" y="1221343"/>
            <a:ext cx="11491686" cy="68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</a:t>
            </a:r>
          </a:p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This Text with Your Own Presentation Content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9AC563D-D620-4260-B7DB-1BA2774FBD78}"/>
              </a:ext>
            </a:extLst>
          </p:cNvPr>
          <p:cNvGrpSpPr/>
          <p:nvPr/>
        </p:nvGrpSpPr>
        <p:grpSpPr>
          <a:xfrm>
            <a:off x="634079" y="2643568"/>
            <a:ext cx="3484244" cy="1471232"/>
            <a:chOff x="634079" y="2643568"/>
            <a:chExt cx="3484244" cy="1471232"/>
          </a:xfrm>
        </p:grpSpPr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BF021E17-4E17-40D4-B37A-25986355C496}"/>
                </a:ext>
              </a:extLst>
            </p:cNvPr>
            <p:cNvSpPr/>
            <p:nvPr/>
          </p:nvSpPr>
          <p:spPr>
            <a:xfrm>
              <a:off x="634079" y="2643568"/>
              <a:ext cx="3484244" cy="1471232"/>
            </a:xfrm>
            <a:prstGeom prst="roundRect">
              <a:avLst>
                <a:gd name="adj" fmla="val 8057"/>
              </a:avLst>
            </a:prstGeom>
            <a:gradFill>
              <a:gsLst>
                <a:gs pos="91000">
                  <a:srgbClr val="FFEFE1"/>
                </a:gs>
                <a:gs pos="0">
                  <a:srgbClr val="FFF4DD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5837449-2F45-4963-97F1-E2A5E28B6C80}"/>
                </a:ext>
              </a:extLst>
            </p:cNvPr>
            <p:cNvSpPr txBox="1"/>
            <p:nvPr/>
          </p:nvSpPr>
          <p:spPr>
            <a:xfrm>
              <a:off x="825055" y="3129137"/>
              <a:ext cx="3102292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prstClr val="black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 Text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349CD74-BFF6-4DFD-BE1D-8D256114939D}"/>
                </a:ext>
              </a:extLst>
            </p:cNvPr>
            <p:cNvGrpSpPr/>
            <p:nvPr/>
          </p:nvGrpSpPr>
          <p:grpSpPr>
            <a:xfrm>
              <a:off x="898397" y="2855499"/>
              <a:ext cx="293370" cy="212407"/>
              <a:chOff x="898397" y="2855499"/>
              <a:chExt cx="293370" cy="212407"/>
            </a:xfrm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B3E73B23-C870-4A07-B364-1EE80DD9A965}"/>
                  </a:ext>
                </a:extLst>
              </p:cNvPr>
              <p:cNvSpPr/>
              <p:nvPr/>
            </p:nvSpPr>
            <p:spPr>
              <a:xfrm>
                <a:off x="898397" y="2855499"/>
                <a:ext cx="126110" cy="212407"/>
              </a:xfrm>
              <a:custGeom>
                <a:avLst/>
                <a:gdLst>
                  <a:gd name="connsiteX0" fmla="*/ 69723 w 126110"/>
                  <a:gd name="connsiteY0" fmla="*/ 120396 h 212407"/>
                  <a:gd name="connsiteX1" fmla="*/ 69723 w 126110"/>
                  <a:gd name="connsiteY1" fmla="*/ 97346 h 212407"/>
                  <a:gd name="connsiteX2" fmla="*/ 3239 w 126110"/>
                  <a:gd name="connsiteY2" fmla="*/ 97346 h 212407"/>
                  <a:gd name="connsiteX3" fmla="*/ 0 w 126110"/>
                  <a:gd name="connsiteY3" fmla="*/ 94107 h 212407"/>
                  <a:gd name="connsiteX4" fmla="*/ 0 w 126110"/>
                  <a:gd name="connsiteY4" fmla="*/ 3238 h 212407"/>
                  <a:gd name="connsiteX5" fmla="*/ 3239 w 126110"/>
                  <a:gd name="connsiteY5" fmla="*/ 0 h 212407"/>
                  <a:gd name="connsiteX6" fmla="*/ 122873 w 126110"/>
                  <a:gd name="connsiteY6" fmla="*/ 0 h 212407"/>
                  <a:gd name="connsiteX7" fmla="*/ 126111 w 126110"/>
                  <a:gd name="connsiteY7" fmla="*/ 3238 h 212407"/>
                  <a:gd name="connsiteX8" fmla="*/ 126111 w 126110"/>
                  <a:gd name="connsiteY8" fmla="*/ 114967 h 212407"/>
                  <a:gd name="connsiteX9" fmla="*/ 28670 w 126110"/>
                  <a:gd name="connsiteY9" fmla="*/ 212407 h 212407"/>
                  <a:gd name="connsiteX10" fmla="*/ 15526 w 126110"/>
                  <a:gd name="connsiteY10" fmla="*/ 212407 h 212407"/>
                  <a:gd name="connsiteX11" fmla="*/ 15526 w 126110"/>
                  <a:gd name="connsiteY11" fmla="*/ 157639 h 212407"/>
                  <a:gd name="connsiteX12" fmla="*/ 32480 w 126110"/>
                  <a:gd name="connsiteY12" fmla="*/ 157639 h 212407"/>
                  <a:gd name="connsiteX13" fmla="*/ 69723 w 126110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0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94E11A70-BD4F-44B5-B5DC-D13990063D07}"/>
                  </a:ext>
                </a:extLst>
              </p:cNvPr>
              <p:cNvSpPr/>
              <p:nvPr/>
            </p:nvSpPr>
            <p:spPr>
              <a:xfrm>
                <a:off x="1065656" y="2855499"/>
                <a:ext cx="126111" cy="212407"/>
              </a:xfrm>
              <a:custGeom>
                <a:avLst/>
                <a:gdLst>
                  <a:gd name="connsiteX0" fmla="*/ 69723 w 126111"/>
                  <a:gd name="connsiteY0" fmla="*/ 120396 h 212407"/>
                  <a:gd name="connsiteX1" fmla="*/ 69723 w 126111"/>
                  <a:gd name="connsiteY1" fmla="*/ 97346 h 212407"/>
                  <a:gd name="connsiteX2" fmla="*/ 3239 w 126111"/>
                  <a:gd name="connsiteY2" fmla="*/ 97346 h 212407"/>
                  <a:gd name="connsiteX3" fmla="*/ 0 w 126111"/>
                  <a:gd name="connsiteY3" fmla="*/ 94107 h 212407"/>
                  <a:gd name="connsiteX4" fmla="*/ 0 w 126111"/>
                  <a:gd name="connsiteY4" fmla="*/ 3238 h 212407"/>
                  <a:gd name="connsiteX5" fmla="*/ 3239 w 126111"/>
                  <a:gd name="connsiteY5" fmla="*/ 0 h 212407"/>
                  <a:gd name="connsiteX6" fmla="*/ 122873 w 126111"/>
                  <a:gd name="connsiteY6" fmla="*/ 0 h 212407"/>
                  <a:gd name="connsiteX7" fmla="*/ 126111 w 126111"/>
                  <a:gd name="connsiteY7" fmla="*/ 3238 h 212407"/>
                  <a:gd name="connsiteX8" fmla="*/ 126111 w 126111"/>
                  <a:gd name="connsiteY8" fmla="*/ 114967 h 212407"/>
                  <a:gd name="connsiteX9" fmla="*/ 28670 w 126111"/>
                  <a:gd name="connsiteY9" fmla="*/ 212407 h 212407"/>
                  <a:gd name="connsiteX10" fmla="*/ 15526 w 126111"/>
                  <a:gd name="connsiteY10" fmla="*/ 212407 h 212407"/>
                  <a:gd name="connsiteX11" fmla="*/ 15526 w 126111"/>
                  <a:gd name="connsiteY11" fmla="*/ 157639 h 212407"/>
                  <a:gd name="connsiteX12" fmla="*/ 32480 w 126111"/>
                  <a:gd name="connsiteY12" fmla="*/ 157639 h 212407"/>
                  <a:gd name="connsiteX13" fmla="*/ 69723 w 126111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1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D39099B-6BD9-4C03-9292-6DFC8D415B94}"/>
              </a:ext>
            </a:extLst>
          </p:cNvPr>
          <p:cNvSpPr txBox="1"/>
          <p:nvPr/>
        </p:nvSpPr>
        <p:spPr>
          <a:xfrm>
            <a:off x="1277983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8873FE-5FCC-4F9F-B828-BEAD41288DD1}"/>
              </a:ext>
            </a:extLst>
          </p:cNvPr>
          <p:cNvSpPr txBox="1"/>
          <p:nvPr/>
        </p:nvSpPr>
        <p:spPr>
          <a:xfrm>
            <a:off x="1540875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0E4B5A-43DC-4F0C-AE86-70F049751A5E}"/>
              </a:ext>
            </a:extLst>
          </p:cNvPr>
          <p:cNvSpPr txBox="1"/>
          <p:nvPr/>
        </p:nvSpPr>
        <p:spPr>
          <a:xfrm>
            <a:off x="4997781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B19DC8-52C2-4CDF-905F-342E00241A23}"/>
              </a:ext>
            </a:extLst>
          </p:cNvPr>
          <p:cNvSpPr txBox="1"/>
          <p:nvPr/>
        </p:nvSpPr>
        <p:spPr>
          <a:xfrm>
            <a:off x="5260673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9F278B-39C4-41FB-8E6A-446BAEBACCF0}"/>
              </a:ext>
            </a:extLst>
          </p:cNvPr>
          <p:cNvSpPr txBox="1"/>
          <p:nvPr/>
        </p:nvSpPr>
        <p:spPr>
          <a:xfrm>
            <a:off x="8717578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BC8C44-F18F-47B3-A6C3-CBDAF3F94508}"/>
              </a:ext>
            </a:extLst>
          </p:cNvPr>
          <p:cNvSpPr txBox="1"/>
          <p:nvPr/>
        </p:nvSpPr>
        <p:spPr>
          <a:xfrm>
            <a:off x="8980470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5384FC-D2A8-46D5-9BD0-949E14C8E920}"/>
              </a:ext>
            </a:extLst>
          </p:cNvPr>
          <p:cNvGrpSpPr/>
          <p:nvPr/>
        </p:nvGrpSpPr>
        <p:grpSpPr>
          <a:xfrm>
            <a:off x="4353876" y="2643568"/>
            <a:ext cx="3484244" cy="1471232"/>
            <a:chOff x="4353876" y="2643568"/>
            <a:chExt cx="3484244" cy="1471232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20C2D69-C74D-497D-9CB0-281B01A8E7DE}"/>
                </a:ext>
              </a:extLst>
            </p:cNvPr>
            <p:cNvSpPr/>
            <p:nvPr/>
          </p:nvSpPr>
          <p:spPr>
            <a:xfrm>
              <a:off x="4353876" y="2643568"/>
              <a:ext cx="3484244" cy="1471232"/>
            </a:xfrm>
            <a:prstGeom prst="roundRect">
              <a:avLst>
                <a:gd name="adj" fmla="val 8057"/>
              </a:avLst>
            </a:pr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05D54FB-EEEC-493E-90AF-2F27126540B8}"/>
                </a:ext>
              </a:extLst>
            </p:cNvPr>
            <p:cNvSpPr txBox="1"/>
            <p:nvPr/>
          </p:nvSpPr>
          <p:spPr>
            <a:xfrm>
              <a:off x="4544852" y="3129137"/>
              <a:ext cx="3102292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 Text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2729C37-96C6-444D-8CCA-53C8FB87907B}"/>
                </a:ext>
              </a:extLst>
            </p:cNvPr>
            <p:cNvGrpSpPr/>
            <p:nvPr/>
          </p:nvGrpSpPr>
          <p:grpSpPr>
            <a:xfrm>
              <a:off x="4618194" y="2855499"/>
              <a:ext cx="293370" cy="212407"/>
              <a:chOff x="898397" y="2855499"/>
              <a:chExt cx="293370" cy="212407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FF44ABCF-B16B-41FC-9B3F-8B8D3B7B1074}"/>
                  </a:ext>
                </a:extLst>
              </p:cNvPr>
              <p:cNvSpPr/>
              <p:nvPr/>
            </p:nvSpPr>
            <p:spPr>
              <a:xfrm>
                <a:off x="898397" y="2855499"/>
                <a:ext cx="126110" cy="212407"/>
              </a:xfrm>
              <a:custGeom>
                <a:avLst/>
                <a:gdLst>
                  <a:gd name="connsiteX0" fmla="*/ 69723 w 126110"/>
                  <a:gd name="connsiteY0" fmla="*/ 120396 h 212407"/>
                  <a:gd name="connsiteX1" fmla="*/ 69723 w 126110"/>
                  <a:gd name="connsiteY1" fmla="*/ 97346 h 212407"/>
                  <a:gd name="connsiteX2" fmla="*/ 3239 w 126110"/>
                  <a:gd name="connsiteY2" fmla="*/ 97346 h 212407"/>
                  <a:gd name="connsiteX3" fmla="*/ 0 w 126110"/>
                  <a:gd name="connsiteY3" fmla="*/ 94107 h 212407"/>
                  <a:gd name="connsiteX4" fmla="*/ 0 w 126110"/>
                  <a:gd name="connsiteY4" fmla="*/ 3238 h 212407"/>
                  <a:gd name="connsiteX5" fmla="*/ 3239 w 126110"/>
                  <a:gd name="connsiteY5" fmla="*/ 0 h 212407"/>
                  <a:gd name="connsiteX6" fmla="*/ 122873 w 126110"/>
                  <a:gd name="connsiteY6" fmla="*/ 0 h 212407"/>
                  <a:gd name="connsiteX7" fmla="*/ 126111 w 126110"/>
                  <a:gd name="connsiteY7" fmla="*/ 3238 h 212407"/>
                  <a:gd name="connsiteX8" fmla="*/ 126111 w 126110"/>
                  <a:gd name="connsiteY8" fmla="*/ 114967 h 212407"/>
                  <a:gd name="connsiteX9" fmla="*/ 28670 w 126110"/>
                  <a:gd name="connsiteY9" fmla="*/ 212407 h 212407"/>
                  <a:gd name="connsiteX10" fmla="*/ 15526 w 126110"/>
                  <a:gd name="connsiteY10" fmla="*/ 212407 h 212407"/>
                  <a:gd name="connsiteX11" fmla="*/ 15526 w 126110"/>
                  <a:gd name="connsiteY11" fmla="*/ 157639 h 212407"/>
                  <a:gd name="connsiteX12" fmla="*/ 32480 w 126110"/>
                  <a:gd name="connsiteY12" fmla="*/ 157639 h 212407"/>
                  <a:gd name="connsiteX13" fmla="*/ 69723 w 126110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0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8047D9B5-0DDB-41A8-B0E8-979973E87F8E}"/>
                  </a:ext>
                </a:extLst>
              </p:cNvPr>
              <p:cNvSpPr/>
              <p:nvPr/>
            </p:nvSpPr>
            <p:spPr>
              <a:xfrm>
                <a:off x="1065656" y="2855499"/>
                <a:ext cx="126111" cy="212407"/>
              </a:xfrm>
              <a:custGeom>
                <a:avLst/>
                <a:gdLst>
                  <a:gd name="connsiteX0" fmla="*/ 69723 w 126111"/>
                  <a:gd name="connsiteY0" fmla="*/ 120396 h 212407"/>
                  <a:gd name="connsiteX1" fmla="*/ 69723 w 126111"/>
                  <a:gd name="connsiteY1" fmla="*/ 97346 h 212407"/>
                  <a:gd name="connsiteX2" fmla="*/ 3239 w 126111"/>
                  <a:gd name="connsiteY2" fmla="*/ 97346 h 212407"/>
                  <a:gd name="connsiteX3" fmla="*/ 0 w 126111"/>
                  <a:gd name="connsiteY3" fmla="*/ 94107 h 212407"/>
                  <a:gd name="connsiteX4" fmla="*/ 0 w 126111"/>
                  <a:gd name="connsiteY4" fmla="*/ 3238 h 212407"/>
                  <a:gd name="connsiteX5" fmla="*/ 3239 w 126111"/>
                  <a:gd name="connsiteY5" fmla="*/ 0 h 212407"/>
                  <a:gd name="connsiteX6" fmla="*/ 122873 w 126111"/>
                  <a:gd name="connsiteY6" fmla="*/ 0 h 212407"/>
                  <a:gd name="connsiteX7" fmla="*/ 126111 w 126111"/>
                  <a:gd name="connsiteY7" fmla="*/ 3238 h 212407"/>
                  <a:gd name="connsiteX8" fmla="*/ 126111 w 126111"/>
                  <a:gd name="connsiteY8" fmla="*/ 114967 h 212407"/>
                  <a:gd name="connsiteX9" fmla="*/ 28670 w 126111"/>
                  <a:gd name="connsiteY9" fmla="*/ 212407 h 212407"/>
                  <a:gd name="connsiteX10" fmla="*/ 15526 w 126111"/>
                  <a:gd name="connsiteY10" fmla="*/ 212407 h 212407"/>
                  <a:gd name="connsiteX11" fmla="*/ 15526 w 126111"/>
                  <a:gd name="connsiteY11" fmla="*/ 157639 h 212407"/>
                  <a:gd name="connsiteX12" fmla="*/ 32480 w 126111"/>
                  <a:gd name="connsiteY12" fmla="*/ 157639 h 212407"/>
                  <a:gd name="connsiteX13" fmla="*/ 69723 w 126111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1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CFFCD94-49CE-4550-9891-849CA5609667}"/>
              </a:ext>
            </a:extLst>
          </p:cNvPr>
          <p:cNvGrpSpPr/>
          <p:nvPr/>
        </p:nvGrpSpPr>
        <p:grpSpPr>
          <a:xfrm>
            <a:off x="8073673" y="2643568"/>
            <a:ext cx="3484244" cy="1471232"/>
            <a:chOff x="8073673" y="2643568"/>
            <a:chExt cx="3484244" cy="1471232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255188B3-4C88-44A7-AFC8-58A1C012BEA0}"/>
                </a:ext>
              </a:extLst>
            </p:cNvPr>
            <p:cNvSpPr/>
            <p:nvPr/>
          </p:nvSpPr>
          <p:spPr>
            <a:xfrm>
              <a:off x="8073673" y="2643568"/>
              <a:ext cx="3484244" cy="1471232"/>
            </a:xfrm>
            <a:prstGeom prst="roundRect">
              <a:avLst>
                <a:gd name="adj" fmla="val 8057"/>
              </a:avLst>
            </a:prstGeom>
            <a:gradFill>
              <a:gsLst>
                <a:gs pos="91000">
                  <a:srgbClr val="FFEFE1"/>
                </a:gs>
                <a:gs pos="0">
                  <a:srgbClr val="FFF4DD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4E3C7A4-0E71-4402-8EA3-B90AF826DD96}"/>
                </a:ext>
              </a:extLst>
            </p:cNvPr>
            <p:cNvSpPr txBox="1"/>
            <p:nvPr/>
          </p:nvSpPr>
          <p:spPr>
            <a:xfrm>
              <a:off x="8264649" y="3129137"/>
              <a:ext cx="3102292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prstClr val="black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 Text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7B7EE87A-54C6-4A52-AF21-1F9996C8E08A}"/>
                </a:ext>
              </a:extLst>
            </p:cNvPr>
            <p:cNvGrpSpPr/>
            <p:nvPr/>
          </p:nvGrpSpPr>
          <p:grpSpPr>
            <a:xfrm>
              <a:off x="8337991" y="2855499"/>
              <a:ext cx="293370" cy="212407"/>
              <a:chOff x="898397" y="2855499"/>
              <a:chExt cx="293370" cy="212407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09C49969-29D8-4FAF-AE44-BE8A83251416}"/>
                  </a:ext>
                </a:extLst>
              </p:cNvPr>
              <p:cNvSpPr/>
              <p:nvPr/>
            </p:nvSpPr>
            <p:spPr>
              <a:xfrm>
                <a:off x="898397" y="2855499"/>
                <a:ext cx="126110" cy="212407"/>
              </a:xfrm>
              <a:custGeom>
                <a:avLst/>
                <a:gdLst>
                  <a:gd name="connsiteX0" fmla="*/ 69723 w 126110"/>
                  <a:gd name="connsiteY0" fmla="*/ 120396 h 212407"/>
                  <a:gd name="connsiteX1" fmla="*/ 69723 w 126110"/>
                  <a:gd name="connsiteY1" fmla="*/ 97346 h 212407"/>
                  <a:gd name="connsiteX2" fmla="*/ 3239 w 126110"/>
                  <a:gd name="connsiteY2" fmla="*/ 97346 h 212407"/>
                  <a:gd name="connsiteX3" fmla="*/ 0 w 126110"/>
                  <a:gd name="connsiteY3" fmla="*/ 94107 h 212407"/>
                  <a:gd name="connsiteX4" fmla="*/ 0 w 126110"/>
                  <a:gd name="connsiteY4" fmla="*/ 3238 h 212407"/>
                  <a:gd name="connsiteX5" fmla="*/ 3239 w 126110"/>
                  <a:gd name="connsiteY5" fmla="*/ 0 h 212407"/>
                  <a:gd name="connsiteX6" fmla="*/ 122873 w 126110"/>
                  <a:gd name="connsiteY6" fmla="*/ 0 h 212407"/>
                  <a:gd name="connsiteX7" fmla="*/ 126111 w 126110"/>
                  <a:gd name="connsiteY7" fmla="*/ 3238 h 212407"/>
                  <a:gd name="connsiteX8" fmla="*/ 126111 w 126110"/>
                  <a:gd name="connsiteY8" fmla="*/ 114967 h 212407"/>
                  <a:gd name="connsiteX9" fmla="*/ 28670 w 126110"/>
                  <a:gd name="connsiteY9" fmla="*/ 212407 h 212407"/>
                  <a:gd name="connsiteX10" fmla="*/ 15526 w 126110"/>
                  <a:gd name="connsiteY10" fmla="*/ 212407 h 212407"/>
                  <a:gd name="connsiteX11" fmla="*/ 15526 w 126110"/>
                  <a:gd name="connsiteY11" fmla="*/ 157639 h 212407"/>
                  <a:gd name="connsiteX12" fmla="*/ 32480 w 126110"/>
                  <a:gd name="connsiteY12" fmla="*/ 157639 h 212407"/>
                  <a:gd name="connsiteX13" fmla="*/ 69723 w 126110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0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EE1C0445-E403-4921-AE2D-7DA846790A31}"/>
                  </a:ext>
                </a:extLst>
              </p:cNvPr>
              <p:cNvSpPr/>
              <p:nvPr/>
            </p:nvSpPr>
            <p:spPr>
              <a:xfrm>
                <a:off x="1065656" y="2855499"/>
                <a:ext cx="126111" cy="212407"/>
              </a:xfrm>
              <a:custGeom>
                <a:avLst/>
                <a:gdLst>
                  <a:gd name="connsiteX0" fmla="*/ 69723 w 126111"/>
                  <a:gd name="connsiteY0" fmla="*/ 120396 h 212407"/>
                  <a:gd name="connsiteX1" fmla="*/ 69723 w 126111"/>
                  <a:gd name="connsiteY1" fmla="*/ 97346 h 212407"/>
                  <a:gd name="connsiteX2" fmla="*/ 3239 w 126111"/>
                  <a:gd name="connsiteY2" fmla="*/ 97346 h 212407"/>
                  <a:gd name="connsiteX3" fmla="*/ 0 w 126111"/>
                  <a:gd name="connsiteY3" fmla="*/ 94107 h 212407"/>
                  <a:gd name="connsiteX4" fmla="*/ 0 w 126111"/>
                  <a:gd name="connsiteY4" fmla="*/ 3238 h 212407"/>
                  <a:gd name="connsiteX5" fmla="*/ 3239 w 126111"/>
                  <a:gd name="connsiteY5" fmla="*/ 0 h 212407"/>
                  <a:gd name="connsiteX6" fmla="*/ 122873 w 126111"/>
                  <a:gd name="connsiteY6" fmla="*/ 0 h 212407"/>
                  <a:gd name="connsiteX7" fmla="*/ 126111 w 126111"/>
                  <a:gd name="connsiteY7" fmla="*/ 3238 h 212407"/>
                  <a:gd name="connsiteX8" fmla="*/ 126111 w 126111"/>
                  <a:gd name="connsiteY8" fmla="*/ 114967 h 212407"/>
                  <a:gd name="connsiteX9" fmla="*/ 28670 w 126111"/>
                  <a:gd name="connsiteY9" fmla="*/ 212407 h 212407"/>
                  <a:gd name="connsiteX10" fmla="*/ 15526 w 126111"/>
                  <a:gd name="connsiteY10" fmla="*/ 212407 h 212407"/>
                  <a:gd name="connsiteX11" fmla="*/ 15526 w 126111"/>
                  <a:gd name="connsiteY11" fmla="*/ 157639 h 212407"/>
                  <a:gd name="connsiteX12" fmla="*/ 32480 w 126111"/>
                  <a:gd name="connsiteY12" fmla="*/ 157639 h 212407"/>
                  <a:gd name="connsiteX13" fmla="*/ 69723 w 126111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1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E9209C8-09E3-4E5C-A393-0F9580E8D541}"/>
              </a:ext>
            </a:extLst>
          </p:cNvPr>
          <p:cNvSpPr/>
          <p:nvPr/>
        </p:nvSpPr>
        <p:spPr>
          <a:xfrm>
            <a:off x="634079" y="1991167"/>
            <a:ext cx="10923838" cy="65240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E1F4DAC-9935-463A-B9EA-030DDE717C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D150E7D-4EB3-499B-BC17-494317A2E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A47295A-FEF6-4943-B068-0A9B8EBE9C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6085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46667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46667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6667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9" grpId="0"/>
      <p:bldP spid="84" grpId="0"/>
      <p:bldP spid="85" grpId="0"/>
      <p:bldP spid="31" grpId="0"/>
      <p:bldP spid="32" grpId="0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>
            <a:extLst>
              <a:ext uri="{FF2B5EF4-FFF2-40B4-BE49-F238E27FC236}">
                <a16:creationId xmlns:a16="http://schemas.microsoft.com/office/drawing/2014/main" id="{49F823C2-21D5-4A43-A79F-A06BE65DB809}"/>
              </a:ext>
            </a:extLst>
          </p:cNvPr>
          <p:cNvSpPr txBox="1"/>
          <p:nvPr/>
        </p:nvSpPr>
        <p:spPr>
          <a:xfrm>
            <a:off x="350157" y="425954"/>
            <a:ext cx="11491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What our </a:t>
            </a:r>
            <a:r>
              <a:rPr lang="en-US" sz="48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Clients Say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44445AE-A162-41F9-88CE-36516F7F1A1C}"/>
              </a:ext>
            </a:extLst>
          </p:cNvPr>
          <p:cNvSpPr txBox="1"/>
          <p:nvPr/>
        </p:nvSpPr>
        <p:spPr>
          <a:xfrm>
            <a:off x="350157" y="1221343"/>
            <a:ext cx="11491686" cy="68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</a:t>
            </a:r>
          </a:p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This Text with Your Own Presentation Content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9AC563D-D620-4260-B7DB-1BA2774FBD78}"/>
              </a:ext>
            </a:extLst>
          </p:cNvPr>
          <p:cNvGrpSpPr/>
          <p:nvPr/>
        </p:nvGrpSpPr>
        <p:grpSpPr>
          <a:xfrm>
            <a:off x="634079" y="2643568"/>
            <a:ext cx="3484244" cy="1471232"/>
            <a:chOff x="634079" y="2643568"/>
            <a:chExt cx="3484244" cy="1471232"/>
          </a:xfrm>
        </p:grpSpPr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BF021E17-4E17-40D4-B37A-25986355C496}"/>
                </a:ext>
              </a:extLst>
            </p:cNvPr>
            <p:cNvSpPr/>
            <p:nvPr/>
          </p:nvSpPr>
          <p:spPr>
            <a:xfrm>
              <a:off x="634079" y="2643568"/>
              <a:ext cx="3484244" cy="1471232"/>
            </a:xfrm>
            <a:prstGeom prst="roundRect">
              <a:avLst>
                <a:gd name="adj" fmla="val 8057"/>
              </a:avLst>
            </a:prstGeom>
            <a:gradFill>
              <a:gsLst>
                <a:gs pos="89000">
                  <a:srgbClr val="F6EBFB"/>
                </a:gs>
                <a:gs pos="0">
                  <a:srgbClr val="F6EFFF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5837449-2F45-4963-97F1-E2A5E28B6C80}"/>
                </a:ext>
              </a:extLst>
            </p:cNvPr>
            <p:cNvSpPr txBox="1"/>
            <p:nvPr/>
          </p:nvSpPr>
          <p:spPr>
            <a:xfrm>
              <a:off x="825055" y="3129137"/>
              <a:ext cx="3102292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prstClr val="black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 Text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349CD74-BFF6-4DFD-BE1D-8D256114939D}"/>
                </a:ext>
              </a:extLst>
            </p:cNvPr>
            <p:cNvGrpSpPr/>
            <p:nvPr/>
          </p:nvGrpSpPr>
          <p:grpSpPr>
            <a:xfrm>
              <a:off x="898397" y="2855499"/>
              <a:ext cx="293370" cy="212407"/>
              <a:chOff x="898397" y="2855499"/>
              <a:chExt cx="293370" cy="212407"/>
            </a:xfrm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B3E73B23-C870-4A07-B364-1EE80DD9A965}"/>
                  </a:ext>
                </a:extLst>
              </p:cNvPr>
              <p:cNvSpPr/>
              <p:nvPr/>
            </p:nvSpPr>
            <p:spPr>
              <a:xfrm>
                <a:off x="898397" y="2855499"/>
                <a:ext cx="126110" cy="212407"/>
              </a:xfrm>
              <a:custGeom>
                <a:avLst/>
                <a:gdLst>
                  <a:gd name="connsiteX0" fmla="*/ 69723 w 126110"/>
                  <a:gd name="connsiteY0" fmla="*/ 120396 h 212407"/>
                  <a:gd name="connsiteX1" fmla="*/ 69723 w 126110"/>
                  <a:gd name="connsiteY1" fmla="*/ 97346 h 212407"/>
                  <a:gd name="connsiteX2" fmla="*/ 3239 w 126110"/>
                  <a:gd name="connsiteY2" fmla="*/ 97346 h 212407"/>
                  <a:gd name="connsiteX3" fmla="*/ 0 w 126110"/>
                  <a:gd name="connsiteY3" fmla="*/ 94107 h 212407"/>
                  <a:gd name="connsiteX4" fmla="*/ 0 w 126110"/>
                  <a:gd name="connsiteY4" fmla="*/ 3238 h 212407"/>
                  <a:gd name="connsiteX5" fmla="*/ 3239 w 126110"/>
                  <a:gd name="connsiteY5" fmla="*/ 0 h 212407"/>
                  <a:gd name="connsiteX6" fmla="*/ 122873 w 126110"/>
                  <a:gd name="connsiteY6" fmla="*/ 0 h 212407"/>
                  <a:gd name="connsiteX7" fmla="*/ 126111 w 126110"/>
                  <a:gd name="connsiteY7" fmla="*/ 3238 h 212407"/>
                  <a:gd name="connsiteX8" fmla="*/ 126111 w 126110"/>
                  <a:gd name="connsiteY8" fmla="*/ 114967 h 212407"/>
                  <a:gd name="connsiteX9" fmla="*/ 28670 w 126110"/>
                  <a:gd name="connsiteY9" fmla="*/ 212407 h 212407"/>
                  <a:gd name="connsiteX10" fmla="*/ 15526 w 126110"/>
                  <a:gd name="connsiteY10" fmla="*/ 212407 h 212407"/>
                  <a:gd name="connsiteX11" fmla="*/ 15526 w 126110"/>
                  <a:gd name="connsiteY11" fmla="*/ 157639 h 212407"/>
                  <a:gd name="connsiteX12" fmla="*/ 32480 w 126110"/>
                  <a:gd name="connsiteY12" fmla="*/ 157639 h 212407"/>
                  <a:gd name="connsiteX13" fmla="*/ 69723 w 126110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0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94E11A70-BD4F-44B5-B5DC-D13990063D07}"/>
                  </a:ext>
                </a:extLst>
              </p:cNvPr>
              <p:cNvSpPr/>
              <p:nvPr/>
            </p:nvSpPr>
            <p:spPr>
              <a:xfrm>
                <a:off x="1065656" y="2855499"/>
                <a:ext cx="126111" cy="212407"/>
              </a:xfrm>
              <a:custGeom>
                <a:avLst/>
                <a:gdLst>
                  <a:gd name="connsiteX0" fmla="*/ 69723 w 126111"/>
                  <a:gd name="connsiteY0" fmla="*/ 120396 h 212407"/>
                  <a:gd name="connsiteX1" fmla="*/ 69723 w 126111"/>
                  <a:gd name="connsiteY1" fmla="*/ 97346 h 212407"/>
                  <a:gd name="connsiteX2" fmla="*/ 3239 w 126111"/>
                  <a:gd name="connsiteY2" fmla="*/ 97346 h 212407"/>
                  <a:gd name="connsiteX3" fmla="*/ 0 w 126111"/>
                  <a:gd name="connsiteY3" fmla="*/ 94107 h 212407"/>
                  <a:gd name="connsiteX4" fmla="*/ 0 w 126111"/>
                  <a:gd name="connsiteY4" fmla="*/ 3238 h 212407"/>
                  <a:gd name="connsiteX5" fmla="*/ 3239 w 126111"/>
                  <a:gd name="connsiteY5" fmla="*/ 0 h 212407"/>
                  <a:gd name="connsiteX6" fmla="*/ 122873 w 126111"/>
                  <a:gd name="connsiteY6" fmla="*/ 0 h 212407"/>
                  <a:gd name="connsiteX7" fmla="*/ 126111 w 126111"/>
                  <a:gd name="connsiteY7" fmla="*/ 3238 h 212407"/>
                  <a:gd name="connsiteX8" fmla="*/ 126111 w 126111"/>
                  <a:gd name="connsiteY8" fmla="*/ 114967 h 212407"/>
                  <a:gd name="connsiteX9" fmla="*/ 28670 w 126111"/>
                  <a:gd name="connsiteY9" fmla="*/ 212407 h 212407"/>
                  <a:gd name="connsiteX10" fmla="*/ 15526 w 126111"/>
                  <a:gd name="connsiteY10" fmla="*/ 212407 h 212407"/>
                  <a:gd name="connsiteX11" fmla="*/ 15526 w 126111"/>
                  <a:gd name="connsiteY11" fmla="*/ 157639 h 212407"/>
                  <a:gd name="connsiteX12" fmla="*/ 32480 w 126111"/>
                  <a:gd name="connsiteY12" fmla="*/ 157639 h 212407"/>
                  <a:gd name="connsiteX13" fmla="*/ 69723 w 126111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1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D39099B-6BD9-4C03-9292-6DFC8D415B94}"/>
              </a:ext>
            </a:extLst>
          </p:cNvPr>
          <p:cNvSpPr txBox="1"/>
          <p:nvPr/>
        </p:nvSpPr>
        <p:spPr>
          <a:xfrm>
            <a:off x="1277983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8873FE-5FCC-4F9F-B828-BEAD41288DD1}"/>
              </a:ext>
            </a:extLst>
          </p:cNvPr>
          <p:cNvSpPr txBox="1"/>
          <p:nvPr/>
        </p:nvSpPr>
        <p:spPr>
          <a:xfrm>
            <a:off x="1540875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0E4B5A-43DC-4F0C-AE86-70F049751A5E}"/>
              </a:ext>
            </a:extLst>
          </p:cNvPr>
          <p:cNvSpPr txBox="1"/>
          <p:nvPr/>
        </p:nvSpPr>
        <p:spPr>
          <a:xfrm>
            <a:off x="4997781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B19DC8-52C2-4CDF-905F-342E00241A23}"/>
              </a:ext>
            </a:extLst>
          </p:cNvPr>
          <p:cNvSpPr txBox="1"/>
          <p:nvPr/>
        </p:nvSpPr>
        <p:spPr>
          <a:xfrm>
            <a:off x="5260673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9F278B-39C4-41FB-8E6A-446BAEBACCF0}"/>
              </a:ext>
            </a:extLst>
          </p:cNvPr>
          <p:cNvSpPr txBox="1"/>
          <p:nvPr/>
        </p:nvSpPr>
        <p:spPr>
          <a:xfrm>
            <a:off x="8717578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BC8C44-F18F-47B3-A6C3-CBDAF3F94508}"/>
              </a:ext>
            </a:extLst>
          </p:cNvPr>
          <p:cNvSpPr txBox="1"/>
          <p:nvPr/>
        </p:nvSpPr>
        <p:spPr>
          <a:xfrm>
            <a:off x="8980470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5384FC-D2A8-46D5-9BD0-949E14C8E920}"/>
              </a:ext>
            </a:extLst>
          </p:cNvPr>
          <p:cNvGrpSpPr/>
          <p:nvPr/>
        </p:nvGrpSpPr>
        <p:grpSpPr>
          <a:xfrm>
            <a:off x="4353876" y="2643568"/>
            <a:ext cx="3484244" cy="1471232"/>
            <a:chOff x="4353876" y="2643568"/>
            <a:chExt cx="3484244" cy="1471232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20C2D69-C74D-497D-9CB0-281B01A8E7DE}"/>
                </a:ext>
              </a:extLst>
            </p:cNvPr>
            <p:cNvSpPr/>
            <p:nvPr/>
          </p:nvSpPr>
          <p:spPr>
            <a:xfrm>
              <a:off x="4353876" y="2643568"/>
              <a:ext cx="3484244" cy="1471232"/>
            </a:xfrm>
            <a:prstGeom prst="roundRect">
              <a:avLst>
                <a:gd name="adj" fmla="val 8057"/>
              </a:avLst>
            </a:pr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05D54FB-EEEC-493E-90AF-2F27126540B8}"/>
                </a:ext>
              </a:extLst>
            </p:cNvPr>
            <p:cNvSpPr txBox="1"/>
            <p:nvPr/>
          </p:nvSpPr>
          <p:spPr>
            <a:xfrm>
              <a:off x="4544852" y="3129137"/>
              <a:ext cx="3102292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 Text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2729C37-96C6-444D-8CCA-53C8FB87907B}"/>
                </a:ext>
              </a:extLst>
            </p:cNvPr>
            <p:cNvGrpSpPr/>
            <p:nvPr/>
          </p:nvGrpSpPr>
          <p:grpSpPr>
            <a:xfrm>
              <a:off x="4618194" y="2855499"/>
              <a:ext cx="293370" cy="212407"/>
              <a:chOff x="898397" y="2855499"/>
              <a:chExt cx="293370" cy="212407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FF44ABCF-B16B-41FC-9B3F-8B8D3B7B1074}"/>
                  </a:ext>
                </a:extLst>
              </p:cNvPr>
              <p:cNvSpPr/>
              <p:nvPr/>
            </p:nvSpPr>
            <p:spPr>
              <a:xfrm>
                <a:off x="898397" y="2855499"/>
                <a:ext cx="126110" cy="212407"/>
              </a:xfrm>
              <a:custGeom>
                <a:avLst/>
                <a:gdLst>
                  <a:gd name="connsiteX0" fmla="*/ 69723 w 126110"/>
                  <a:gd name="connsiteY0" fmla="*/ 120396 h 212407"/>
                  <a:gd name="connsiteX1" fmla="*/ 69723 w 126110"/>
                  <a:gd name="connsiteY1" fmla="*/ 97346 h 212407"/>
                  <a:gd name="connsiteX2" fmla="*/ 3239 w 126110"/>
                  <a:gd name="connsiteY2" fmla="*/ 97346 h 212407"/>
                  <a:gd name="connsiteX3" fmla="*/ 0 w 126110"/>
                  <a:gd name="connsiteY3" fmla="*/ 94107 h 212407"/>
                  <a:gd name="connsiteX4" fmla="*/ 0 w 126110"/>
                  <a:gd name="connsiteY4" fmla="*/ 3238 h 212407"/>
                  <a:gd name="connsiteX5" fmla="*/ 3239 w 126110"/>
                  <a:gd name="connsiteY5" fmla="*/ 0 h 212407"/>
                  <a:gd name="connsiteX6" fmla="*/ 122873 w 126110"/>
                  <a:gd name="connsiteY6" fmla="*/ 0 h 212407"/>
                  <a:gd name="connsiteX7" fmla="*/ 126111 w 126110"/>
                  <a:gd name="connsiteY7" fmla="*/ 3238 h 212407"/>
                  <a:gd name="connsiteX8" fmla="*/ 126111 w 126110"/>
                  <a:gd name="connsiteY8" fmla="*/ 114967 h 212407"/>
                  <a:gd name="connsiteX9" fmla="*/ 28670 w 126110"/>
                  <a:gd name="connsiteY9" fmla="*/ 212407 h 212407"/>
                  <a:gd name="connsiteX10" fmla="*/ 15526 w 126110"/>
                  <a:gd name="connsiteY10" fmla="*/ 212407 h 212407"/>
                  <a:gd name="connsiteX11" fmla="*/ 15526 w 126110"/>
                  <a:gd name="connsiteY11" fmla="*/ 157639 h 212407"/>
                  <a:gd name="connsiteX12" fmla="*/ 32480 w 126110"/>
                  <a:gd name="connsiteY12" fmla="*/ 157639 h 212407"/>
                  <a:gd name="connsiteX13" fmla="*/ 69723 w 126110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0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8047D9B5-0DDB-41A8-B0E8-979973E87F8E}"/>
                  </a:ext>
                </a:extLst>
              </p:cNvPr>
              <p:cNvSpPr/>
              <p:nvPr/>
            </p:nvSpPr>
            <p:spPr>
              <a:xfrm>
                <a:off x="1065656" y="2855499"/>
                <a:ext cx="126111" cy="212407"/>
              </a:xfrm>
              <a:custGeom>
                <a:avLst/>
                <a:gdLst>
                  <a:gd name="connsiteX0" fmla="*/ 69723 w 126111"/>
                  <a:gd name="connsiteY0" fmla="*/ 120396 h 212407"/>
                  <a:gd name="connsiteX1" fmla="*/ 69723 w 126111"/>
                  <a:gd name="connsiteY1" fmla="*/ 97346 h 212407"/>
                  <a:gd name="connsiteX2" fmla="*/ 3239 w 126111"/>
                  <a:gd name="connsiteY2" fmla="*/ 97346 h 212407"/>
                  <a:gd name="connsiteX3" fmla="*/ 0 w 126111"/>
                  <a:gd name="connsiteY3" fmla="*/ 94107 h 212407"/>
                  <a:gd name="connsiteX4" fmla="*/ 0 w 126111"/>
                  <a:gd name="connsiteY4" fmla="*/ 3238 h 212407"/>
                  <a:gd name="connsiteX5" fmla="*/ 3239 w 126111"/>
                  <a:gd name="connsiteY5" fmla="*/ 0 h 212407"/>
                  <a:gd name="connsiteX6" fmla="*/ 122873 w 126111"/>
                  <a:gd name="connsiteY6" fmla="*/ 0 h 212407"/>
                  <a:gd name="connsiteX7" fmla="*/ 126111 w 126111"/>
                  <a:gd name="connsiteY7" fmla="*/ 3238 h 212407"/>
                  <a:gd name="connsiteX8" fmla="*/ 126111 w 126111"/>
                  <a:gd name="connsiteY8" fmla="*/ 114967 h 212407"/>
                  <a:gd name="connsiteX9" fmla="*/ 28670 w 126111"/>
                  <a:gd name="connsiteY9" fmla="*/ 212407 h 212407"/>
                  <a:gd name="connsiteX10" fmla="*/ 15526 w 126111"/>
                  <a:gd name="connsiteY10" fmla="*/ 212407 h 212407"/>
                  <a:gd name="connsiteX11" fmla="*/ 15526 w 126111"/>
                  <a:gd name="connsiteY11" fmla="*/ 157639 h 212407"/>
                  <a:gd name="connsiteX12" fmla="*/ 32480 w 126111"/>
                  <a:gd name="connsiteY12" fmla="*/ 157639 h 212407"/>
                  <a:gd name="connsiteX13" fmla="*/ 69723 w 126111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1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CFFCD94-49CE-4550-9891-849CA5609667}"/>
              </a:ext>
            </a:extLst>
          </p:cNvPr>
          <p:cNvGrpSpPr/>
          <p:nvPr/>
        </p:nvGrpSpPr>
        <p:grpSpPr>
          <a:xfrm>
            <a:off x="8073673" y="2643568"/>
            <a:ext cx="3484244" cy="1471232"/>
            <a:chOff x="8073673" y="2643568"/>
            <a:chExt cx="3484244" cy="1471232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255188B3-4C88-44A7-AFC8-58A1C012BEA0}"/>
                </a:ext>
              </a:extLst>
            </p:cNvPr>
            <p:cNvSpPr/>
            <p:nvPr/>
          </p:nvSpPr>
          <p:spPr>
            <a:xfrm>
              <a:off x="8073673" y="2643568"/>
              <a:ext cx="3484244" cy="1471232"/>
            </a:xfrm>
            <a:prstGeom prst="roundRect">
              <a:avLst>
                <a:gd name="adj" fmla="val 8057"/>
              </a:avLst>
            </a:prstGeom>
            <a:gradFill>
              <a:gsLst>
                <a:gs pos="89000">
                  <a:srgbClr val="F6EBFB"/>
                </a:gs>
                <a:gs pos="0">
                  <a:srgbClr val="F6EFFF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4E3C7A4-0E71-4402-8EA3-B90AF826DD96}"/>
                </a:ext>
              </a:extLst>
            </p:cNvPr>
            <p:cNvSpPr txBox="1"/>
            <p:nvPr/>
          </p:nvSpPr>
          <p:spPr>
            <a:xfrm>
              <a:off x="8264649" y="3129137"/>
              <a:ext cx="3102292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prstClr val="black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 Text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7B7EE87A-54C6-4A52-AF21-1F9996C8E08A}"/>
                </a:ext>
              </a:extLst>
            </p:cNvPr>
            <p:cNvGrpSpPr/>
            <p:nvPr/>
          </p:nvGrpSpPr>
          <p:grpSpPr>
            <a:xfrm>
              <a:off x="8337991" y="2855499"/>
              <a:ext cx="293370" cy="212407"/>
              <a:chOff x="898397" y="2855499"/>
              <a:chExt cx="293370" cy="212407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09C49969-29D8-4FAF-AE44-BE8A83251416}"/>
                  </a:ext>
                </a:extLst>
              </p:cNvPr>
              <p:cNvSpPr/>
              <p:nvPr/>
            </p:nvSpPr>
            <p:spPr>
              <a:xfrm>
                <a:off x="898397" y="2855499"/>
                <a:ext cx="126110" cy="212407"/>
              </a:xfrm>
              <a:custGeom>
                <a:avLst/>
                <a:gdLst>
                  <a:gd name="connsiteX0" fmla="*/ 69723 w 126110"/>
                  <a:gd name="connsiteY0" fmla="*/ 120396 h 212407"/>
                  <a:gd name="connsiteX1" fmla="*/ 69723 w 126110"/>
                  <a:gd name="connsiteY1" fmla="*/ 97346 h 212407"/>
                  <a:gd name="connsiteX2" fmla="*/ 3239 w 126110"/>
                  <a:gd name="connsiteY2" fmla="*/ 97346 h 212407"/>
                  <a:gd name="connsiteX3" fmla="*/ 0 w 126110"/>
                  <a:gd name="connsiteY3" fmla="*/ 94107 h 212407"/>
                  <a:gd name="connsiteX4" fmla="*/ 0 w 126110"/>
                  <a:gd name="connsiteY4" fmla="*/ 3238 h 212407"/>
                  <a:gd name="connsiteX5" fmla="*/ 3239 w 126110"/>
                  <a:gd name="connsiteY5" fmla="*/ 0 h 212407"/>
                  <a:gd name="connsiteX6" fmla="*/ 122873 w 126110"/>
                  <a:gd name="connsiteY6" fmla="*/ 0 h 212407"/>
                  <a:gd name="connsiteX7" fmla="*/ 126111 w 126110"/>
                  <a:gd name="connsiteY7" fmla="*/ 3238 h 212407"/>
                  <a:gd name="connsiteX8" fmla="*/ 126111 w 126110"/>
                  <a:gd name="connsiteY8" fmla="*/ 114967 h 212407"/>
                  <a:gd name="connsiteX9" fmla="*/ 28670 w 126110"/>
                  <a:gd name="connsiteY9" fmla="*/ 212407 h 212407"/>
                  <a:gd name="connsiteX10" fmla="*/ 15526 w 126110"/>
                  <a:gd name="connsiteY10" fmla="*/ 212407 h 212407"/>
                  <a:gd name="connsiteX11" fmla="*/ 15526 w 126110"/>
                  <a:gd name="connsiteY11" fmla="*/ 157639 h 212407"/>
                  <a:gd name="connsiteX12" fmla="*/ 32480 w 126110"/>
                  <a:gd name="connsiteY12" fmla="*/ 157639 h 212407"/>
                  <a:gd name="connsiteX13" fmla="*/ 69723 w 126110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0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EE1C0445-E403-4921-AE2D-7DA846790A31}"/>
                  </a:ext>
                </a:extLst>
              </p:cNvPr>
              <p:cNvSpPr/>
              <p:nvPr/>
            </p:nvSpPr>
            <p:spPr>
              <a:xfrm>
                <a:off x="1065656" y="2855499"/>
                <a:ext cx="126111" cy="212407"/>
              </a:xfrm>
              <a:custGeom>
                <a:avLst/>
                <a:gdLst>
                  <a:gd name="connsiteX0" fmla="*/ 69723 w 126111"/>
                  <a:gd name="connsiteY0" fmla="*/ 120396 h 212407"/>
                  <a:gd name="connsiteX1" fmla="*/ 69723 w 126111"/>
                  <a:gd name="connsiteY1" fmla="*/ 97346 h 212407"/>
                  <a:gd name="connsiteX2" fmla="*/ 3239 w 126111"/>
                  <a:gd name="connsiteY2" fmla="*/ 97346 h 212407"/>
                  <a:gd name="connsiteX3" fmla="*/ 0 w 126111"/>
                  <a:gd name="connsiteY3" fmla="*/ 94107 h 212407"/>
                  <a:gd name="connsiteX4" fmla="*/ 0 w 126111"/>
                  <a:gd name="connsiteY4" fmla="*/ 3238 h 212407"/>
                  <a:gd name="connsiteX5" fmla="*/ 3239 w 126111"/>
                  <a:gd name="connsiteY5" fmla="*/ 0 h 212407"/>
                  <a:gd name="connsiteX6" fmla="*/ 122873 w 126111"/>
                  <a:gd name="connsiteY6" fmla="*/ 0 h 212407"/>
                  <a:gd name="connsiteX7" fmla="*/ 126111 w 126111"/>
                  <a:gd name="connsiteY7" fmla="*/ 3238 h 212407"/>
                  <a:gd name="connsiteX8" fmla="*/ 126111 w 126111"/>
                  <a:gd name="connsiteY8" fmla="*/ 114967 h 212407"/>
                  <a:gd name="connsiteX9" fmla="*/ 28670 w 126111"/>
                  <a:gd name="connsiteY9" fmla="*/ 212407 h 212407"/>
                  <a:gd name="connsiteX10" fmla="*/ 15526 w 126111"/>
                  <a:gd name="connsiteY10" fmla="*/ 212407 h 212407"/>
                  <a:gd name="connsiteX11" fmla="*/ 15526 w 126111"/>
                  <a:gd name="connsiteY11" fmla="*/ 157639 h 212407"/>
                  <a:gd name="connsiteX12" fmla="*/ 32480 w 126111"/>
                  <a:gd name="connsiteY12" fmla="*/ 157639 h 212407"/>
                  <a:gd name="connsiteX13" fmla="*/ 69723 w 126111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1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5D28FE"/>
                  </a:gs>
                  <a:gs pos="100000">
                    <a:srgbClr val="BB66D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E9209C8-09E3-4E5C-A393-0F9580E8D541}"/>
              </a:ext>
            </a:extLst>
          </p:cNvPr>
          <p:cNvSpPr/>
          <p:nvPr/>
        </p:nvSpPr>
        <p:spPr>
          <a:xfrm>
            <a:off x="634079" y="1991167"/>
            <a:ext cx="10923838" cy="65240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27651A7-D08D-4894-ACF8-6AF51E53AE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6F6145-9508-4F78-AE14-3FE12A161D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AA74681-CC94-455B-815B-1CF6CD7104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35799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4666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46667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6667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9" grpId="0"/>
      <p:bldP spid="84" grpId="0"/>
      <p:bldP spid="85" grpId="0"/>
      <p:bldP spid="31" grpId="0"/>
      <p:bldP spid="32" grpId="0"/>
      <p:bldP spid="3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>
            <a:extLst>
              <a:ext uri="{FF2B5EF4-FFF2-40B4-BE49-F238E27FC236}">
                <a16:creationId xmlns:a16="http://schemas.microsoft.com/office/drawing/2014/main" id="{49F823C2-21D5-4A43-A79F-A06BE65DB809}"/>
              </a:ext>
            </a:extLst>
          </p:cNvPr>
          <p:cNvSpPr txBox="1"/>
          <p:nvPr/>
        </p:nvSpPr>
        <p:spPr>
          <a:xfrm>
            <a:off x="350157" y="425954"/>
            <a:ext cx="11491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What our </a:t>
            </a:r>
            <a:r>
              <a:rPr lang="en-US" sz="48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Clients Say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44445AE-A162-41F9-88CE-36516F7F1A1C}"/>
              </a:ext>
            </a:extLst>
          </p:cNvPr>
          <p:cNvSpPr txBox="1"/>
          <p:nvPr/>
        </p:nvSpPr>
        <p:spPr>
          <a:xfrm>
            <a:off x="350157" y="1221343"/>
            <a:ext cx="11491686" cy="68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</a:t>
            </a:r>
          </a:p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This Text with Your Own Presentation Content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BF021E17-4E17-40D4-B37A-25986355C496}"/>
              </a:ext>
            </a:extLst>
          </p:cNvPr>
          <p:cNvSpPr/>
          <p:nvPr/>
        </p:nvSpPr>
        <p:spPr>
          <a:xfrm>
            <a:off x="634079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89000">
                <a:srgbClr val="FFEDEB"/>
              </a:gs>
              <a:gs pos="0">
                <a:srgbClr val="FDF0ED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5837449-2F45-4963-97F1-E2A5E28B6C80}"/>
              </a:ext>
            </a:extLst>
          </p:cNvPr>
          <p:cNvSpPr txBox="1"/>
          <p:nvPr/>
        </p:nvSpPr>
        <p:spPr>
          <a:xfrm>
            <a:off x="825055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49CD74-BFF6-4DFD-BE1D-8D256114939D}"/>
              </a:ext>
            </a:extLst>
          </p:cNvPr>
          <p:cNvGrpSpPr/>
          <p:nvPr/>
        </p:nvGrpSpPr>
        <p:grpSpPr>
          <a:xfrm>
            <a:off x="898397" y="2855499"/>
            <a:ext cx="293370" cy="212407"/>
            <a:chOff x="898397" y="2855499"/>
            <a:chExt cx="293370" cy="212407"/>
          </a:xfrm>
          <a:gradFill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</a:gra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E73B23-C870-4A07-B364-1EE80DD9A965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4E11A70-BD4F-44B5-B5DC-D13990063D07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D39099B-6BD9-4C03-9292-6DFC8D415B94}"/>
              </a:ext>
            </a:extLst>
          </p:cNvPr>
          <p:cNvSpPr txBox="1"/>
          <p:nvPr/>
        </p:nvSpPr>
        <p:spPr>
          <a:xfrm>
            <a:off x="1277983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8873FE-5FCC-4F9F-B828-BEAD41288DD1}"/>
              </a:ext>
            </a:extLst>
          </p:cNvPr>
          <p:cNvSpPr txBox="1"/>
          <p:nvPr/>
        </p:nvSpPr>
        <p:spPr>
          <a:xfrm>
            <a:off x="1540875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324CFF-C26C-4297-B20B-CAB70D5BF8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C2C2E9-42D0-4C60-8C2A-B30A7CF447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0335E76-BFCD-4A7F-B6DB-F6C48FF179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0E4B5A-43DC-4F0C-AE86-70F049751A5E}"/>
              </a:ext>
            </a:extLst>
          </p:cNvPr>
          <p:cNvSpPr txBox="1"/>
          <p:nvPr/>
        </p:nvSpPr>
        <p:spPr>
          <a:xfrm>
            <a:off x="4997781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B19DC8-52C2-4CDF-905F-342E00241A23}"/>
              </a:ext>
            </a:extLst>
          </p:cNvPr>
          <p:cNvSpPr txBox="1"/>
          <p:nvPr/>
        </p:nvSpPr>
        <p:spPr>
          <a:xfrm>
            <a:off x="5260673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9F278B-39C4-41FB-8E6A-446BAEBACCF0}"/>
              </a:ext>
            </a:extLst>
          </p:cNvPr>
          <p:cNvSpPr txBox="1"/>
          <p:nvPr/>
        </p:nvSpPr>
        <p:spPr>
          <a:xfrm>
            <a:off x="8717578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BC8C44-F18F-47B3-A6C3-CBDAF3F94508}"/>
              </a:ext>
            </a:extLst>
          </p:cNvPr>
          <p:cNvSpPr txBox="1"/>
          <p:nvPr/>
        </p:nvSpPr>
        <p:spPr>
          <a:xfrm>
            <a:off x="8980470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20C2D69-C74D-497D-9CB0-281B01A8E7DE}"/>
              </a:ext>
            </a:extLst>
          </p:cNvPr>
          <p:cNvSpPr/>
          <p:nvPr/>
        </p:nvSpPr>
        <p:spPr>
          <a:xfrm>
            <a:off x="4353876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05D54FB-EEEC-493E-90AF-2F27126540B8}"/>
              </a:ext>
            </a:extLst>
          </p:cNvPr>
          <p:cNvSpPr txBox="1"/>
          <p:nvPr/>
        </p:nvSpPr>
        <p:spPr>
          <a:xfrm>
            <a:off x="4544852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2729C37-96C6-444D-8CCA-53C8FB87907B}"/>
              </a:ext>
            </a:extLst>
          </p:cNvPr>
          <p:cNvGrpSpPr/>
          <p:nvPr/>
        </p:nvGrpSpPr>
        <p:grpSpPr>
          <a:xfrm>
            <a:off x="4618194" y="2855499"/>
            <a:ext cx="293370" cy="212407"/>
            <a:chOff x="898397" y="2855499"/>
            <a:chExt cx="293370" cy="212407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F44ABCF-B16B-41FC-9B3F-8B8D3B7B1074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047D9B5-0DDB-41A8-B0E8-979973E87F8E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255188B3-4C88-44A7-AFC8-58A1C012BEA0}"/>
              </a:ext>
            </a:extLst>
          </p:cNvPr>
          <p:cNvSpPr/>
          <p:nvPr/>
        </p:nvSpPr>
        <p:spPr>
          <a:xfrm>
            <a:off x="8073673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89000">
                <a:srgbClr val="FFEDEB"/>
              </a:gs>
              <a:gs pos="0">
                <a:srgbClr val="FDF0ED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4E3C7A4-0E71-4402-8EA3-B90AF826DD96}"/>
              </a:ext>
            </a:extLst>
          </p:cNvPr>
          <p:cNvSpPr txBox="1"/>
          <p:nvPr/>
        </p:nvSpPr>
        <p:spPr>
          <a:xfrm>
            <a:off x="8264649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B7EE87A-54C6-4A52-AF21-1F9996C8E08A}"/>
              </a:ext>
            </a:extLst>
          </p:cNvPr>
          <p:cNvGrpSpPr/>
          <p:nvPr/>
        </p:nvGrpSpPr>
        <p:grpSpPr>
          <a:xfrm>
            <a:off x="8337991" y="2855499"/>
            <a:ext cx="293370" cy="212407"/>
            <a:chOff x="898397" y="2855499"/>
            <a:chExt cx="293370" cy="212407"/>
          </a:xfrm>
          <a:gradFill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</a:gra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9C49969-29D8-4FAF-AE44-BE8A83251416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E1C0445-E403-4921-AE2D-7DA846790A31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E9209C8-09E3-4E5C-A393-0F9580E8D541}"/>
              </a:ext>
            </a:extLst>
          </p:cNvPr>
          <p:cNvSpPr/>
          <p:nvPr/>
        </p:nvSpPr>
        <p:spPr>
          <a:xfrm>
            <a:off x="634079" y="1991167"/>
            <a:ext cx="10923838" cy="65240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82031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4666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46667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46667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46667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9" grpId="0"/>
      <p:bldP spid="80" grpId="0" animBg="1"/>
      <p:bldP spid="81" grpId="0"/>
      <p:bldP spid="84" grpId="0"/>
      <p:bldP spid="85" grpId="0"/>
      <p:bldP spid="31" grpId="0"/>
      <p:bldP spid="32" grpId="0"/>
      <p:bldP spid="34" grpId="0"/>
      <p:bldP spid="35" grpId="0"/>
      <p:bldP spid="39" grpId="0" animBg="1"/>
      <p:bldP spid="40" grpId="0"/>
      <p:bldP spid="45" grpId="0" animBg="1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>
            <a:extLst>
              <a:ext uri="{FF2B5EF4-FFF2-40B4-BE49-F238E27FC236}">
                <a16:creationId xmlns:a16="http://schemas.microsoft.com/office/drawing/2014/main" id="{49F823C2-21D5-4A43-A79F-A06BE65DB809}"/>
              </a:ext>
            </a:extLst>
          </p:cNvPr>
          <p:cNvSpPr txBox="1"/>
          <p:nvPr/>
        </p:nvSpPr>
        <p:spPr>
          <a:xfrm>
            <a:off x="350157" y="425954"/>
            <a:ext cx="11491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What our </a:t>
            </a:r>
            <a:r>
              <a:rPr lang="en-US" sz="48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Clients Say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44445AE-A162-41F9-88CE-36516F7F1A1C}"/>
              </a:ext>
            </a:extLst>
          </p:cNvPr>
          <p:cNvSpPr txBox="1"/>
          <p:nvPr/>
        </p:nvSpPr>
        <p:spPr>
          <a:xfrm>
            <a:off x="350157" y="1221343"/>
            <a:ext cx="11491686" cy="68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</a:t>
            </a:r>
          </a:p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This Text with Your Own Presentation Content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9AC563D-D620-4260-B7DB-1BA2774FBD78}"/>
              </a:ext>
            </a:extLst>
          </p:cNvPr>
          <p:cNvGrpSpPr/>
          <p:nvPr/>
        </p:nvGrpSpPr>
        <p:grpSpPr>
          <a:xfrm>
            <a:off x="634079" y="2643568"/>
            <a:ext cx="3484244" cy="1471232"/>
            <a:chOff x="634079" y="2643568"/>
            <a:chExt cx="3484244" cy="1471232"/>
          </a:xfrm>
        </p:grpSpPr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BF021E17-4E17-40D4-B37A-25986355C496}"/>
                </a:ext>
              </a:extLst>
            </p:cNvPr>
            <p:cNvSpPr/>
            <p:nvPr/>
          </p:nvSpPr>
          <p:spPr>
            <a:xfrm>
              <a:off x="634079" y="2643568"/>
              <a:ext cx="3484244" cy="1471232"/>
            </a:xfrm>
            <a:prstGeom prst="roundRect">
              <a:avLst>
                <a:gd name="adj" fmla="val 8057"/>
              </a:avLst>
            </a:prstGeom>
            <a:gradFill flip="none" rotWithShape="1">
              <a:gsLst>
                <a:gs pos="89000">
                  <a:srgbClr val="EAF5DB"/>
                </a:gs>
                <a:gs pos="0">
                  <a:srgbClr val="EDF6E2"/>
                </a:gs>
              </a:gsLst>
              <a:lin ang="27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5837449-2F45-4963-97F1-E2A5E28B6C80}"/>
                </a:ext>
              </a:extLst>
            </p:cNvPr>
            <p:cNvSpPr txBox="1"/>
            <p:nvPr/>
          </p:nvSpPr>
          <p:spPr>
            <a:xfrm>
              <a:off x="825055" y="3129137"/>
              <a:ext cx="3102292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prstClr val="black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 Text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349CD74-BFF6-4DFD-BE1D-8D256114939D}"/>
                </a:ext>
              </a:extLst>
            </p:cNvPr>
            <p:cNvGrpSpPr/>
            <p:nvPr/>
          </p:nvGrpSpPr>
          <p:grpSpPr>
            <a:xfrm>
              <a:off x="898397" y="2855499"/>
              <a:ext cx="293370" cy="212407"/>
              <a:chOff x="898397" y="2855499"/>
              <a:chExt cx="293370" cy="212407"/>
            </a:xfrm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B3E73B23-C870-4A07-B364-1EE80DD9A965}"/>
                  </a:ext>
                </a:extLst>
              </p:cNvPr>
              <p:cNvSpPr/>
              <p:nvPr/>
            </p:nvSpPr>
            <p:spPr>
              <a:xfrm>
                <a:off x="898397" y="2855499"/>
                <a:ext cx="126110" cy="212407"/>
              </a:xfrm>
              <a:custGeom>
                <a:avLst/>
                <a:gdLst>
                  <a:gd name="connsiteX0" fmla="*/ 69723 w 126110"/>
                  <a:gd name="connsiteY0" fmla="*/ 120396 h 212407"/>
                  <a:gd name="connsiteX1" fmla="*/ 69723 w 126110"/>
                  <a:gd name="connsiteY1" fmla="*/ 97346 h 212407"/>
                  <a:gd name="connsiteX2" fmla="*/ 3239 w 126110"/>
                  <a:gd name="connsiteY2" fmla="*/ 97346 h 212407"/>
                  <a:gd name="connsiteX3" fmla="*/ 0 w 126110"/>
                  <a:gd name="connsiteY3" fmla="*/ 94107 h 212407"/>
                  <a:gd name="connsiteX4" fmla="*/ 0 w 126110"/>
                  <a:gd name="connsiteY4" fmla="*/ 3238 h 212407"/>
                  <a:gd name="connsiteX5" fmla="*/ 3239 w 126110"/>
                  <a:gd name="connsiteY5" fmla="*/ 0 h 212407"/>
                  <a:gd name="connsiteX6" fmla="*/ 122873 w 126110"/>
                  <a:gd name="connsiteY6" fmla="*/ 0 h 212407"/>
                  <a:gd name="connsiteX7" fmla="*/ 126111 w 126110"/>
                  <a:gd name="connsiteY7" fmla="*/ 3238 h 212407"/>
                  <a:gd name="connsiteX8" fmla="*/ 126111 w 126110"/>
                  <a:gd name="connsiteY8" fmla="*/ 114967 h 212407"/>
                  <a:gd name="connsiteX9" fmla="*/ 28670 w 126110"/>
                  <a:gd name="connsiteY9" fmla="*/ 212407 h 212407"/>
                  <a:gd name="connsiteX10" fmla="*/ 15526 w 126110"/>
                  <a:gd name="connsiteY10" fmla="*/ 212407 h 212407"/>
                  <a:gd name="connsiteX11" fmla="*/ 15526 w 126110"/>
                  <a:gd name="connsiteY11" fmla="*/ 157639 h 212407"/>
                  <a:gd name="connsiteX12" fmla="*/ 32480 w 126110"/>
                  <a:gd name="connsiteY12" fmla="*/ 157639 h 212407"/>
                  <a:gd name="connsiteX13" fmla="*/ 69723 w 126110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0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81C123"/>
                  </a:gs>
                  <a:gs pos="100000">
                    <a:srgbClr val="B3DA7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94E11A70-BD4F-44B5-B5DC-D13990063D07}"/>
                  </a:ext>
                </a:extLst>
              </p:cNvPr>
              <p:cNvSpPr/>
              <p:nvPr/>
            </p:nvSpPr>
            <p:spPr>
              <a:xfrm>
                <a:off x="1065656" y="2855499"/>
                <a:ext cx="126111" cy="212407"/>
              </a:xfrm>
              <a:custGeom>
                <a:avLst/>
                <a:gdLst>
                  <a:gd name="connsiteX0" fmla="*/ 69723 w 126111"/>
                  <a:gd name="connsiteY0" fmla="*/ 120396 h 212407"/>
                  <a:gd name="connsiteX1" fmla="*/ 69723 w 126111"/>
                  <a:gd name="connsiteY1" fmla="*/ 97346 h 212407"/>
                  <a:gd name="connsiteX2" fmla="*/ 3239 w 126111"/>
                  <a:gd name="connsiteY2" fmla="*/ 97346 h 212407"/>
                  <a:gd name="connsiteX3" fmla="*/ 0 w 126111"/>
                  <a:gd name="connsiteY3" fmla="*/ 94107 h 212407"/>
                  <a:gd name="connsiteX4" fmla="*/ 0 w 126111"/>
                  <a:gd name="connsiteY4" fmla="*/ 3238 h 212407"/>
                  <a:gd name="connsiteX5" fmla="*/ 3239 w 126111"/>
                  <a:gd name="connsiteY5" fmla="*/ 0 h 212407"/>
                  <a:gd name="connsiteX6" fmla="*/ 122873 w 126111"/>
                  <a:gd name="connsiteY6" fmla="*/ 0 h 212407"/>
                  <a:gd name="connsiteX7" fmla="*/ 126111 w 126111"/>
                  <a:gd name="connsiteY7" fmla="*/ 3238 h 212407"/>
                  <a:gd name="connsiteX8" fmla="*/ 126111 w 126111"/>
                  <a:gd name="connsiteY8" fmla="*/ 114967 h 212407"/>
                  <a:gd name="connsiteX9" fmla="*/ 28670 w 126111"/>
                  <a:gd name="connsiteY9" fmla="*/ 212407 h 212407"/>
                  <a:gd name="connsiteX10" fmla="*/ 15526 w 126111"/>
                  <a:gd name="connsiteY10" fmla="*/ 212407 h 212407"/>
                  <a:gd name="connsiteX11" fmla="*/ 15526 w 126111"/>
                  <a:gd name="connsiteY11" fmla="*/ 157639 h 212407"/>
                  <a:gd name="connsiteX12" fmla="*/ 32480 w 126111"/>
                  <a:gd name="connsiteY12" fmla="*/ 157639 h 212407"/>
                  <a:gd name="connsiteX13" fmla="*/ 69723 w 126111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1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81C123"/>
                  </a:gs>
                  <a:gs pos="100000">
                    <a:srgbClr val="B3DA7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D39099B-6BD9-4C03-9292-6DFC8D415B94}"/>
              </a:ext>
            </a:extLst>
          </p:cNvPr>
          <p:cNvSpPr txBox="1"/>
          <p:nvPr/>
        </p:nvSpPr>
        <p:spPr>
          <a:xfrm>
            <a:off x="1277983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8873FE-5FCC-4F9F-B828-BEAD41288DD1}"/>
              </a:ext>
            </a:extLst>
          </p:cNvPr>
          <p:cNvSpPr txBox="1"/>
          <p:nvPr/>
        </p:nvSpPr>
        <p:spPr>
          <a:xfrm>
            <a:off x="1540875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0E4B5A-43DC-4F0C-AE86-70F049751A5E}"/>
              </a:ext>
            </a:extLst>
          </p:cNvPr>
          <p:cNvSpPr txBox="1"/>
          <p:nvPr/>
        </p:nvSpPr>
        <p:spPr>
          <a:xfrm>
            <a:off x="4997781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B19DC8-52C2-4CDF-905F-342E00241A23}"/>
              </a:ext>
            </a:extLst>
          </p:cNvPr>
          <p:cNvSpPr txBox="1"/>
          <p:nvPr/>
        </p:nvSpPr>
        <p:spPr>
          <a:xfrm>
            <a:off x="5260673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9F278B-39C4-41FB-8E6A-446BAEBACCF0}"/>
              </a:ext>
            </a:extLst>
          </p:cNvPr>
          <p:cNvSpPr txBox="1"/>
          <p:nvPr/>
        </p:nvSpPr>
        <p:spPr>
          <a:xfrm>
            <a:off x="8717578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BC8C44-F18F-47B3-A6C3-CBDAF3F94508}"/>
              </a:ext>
            </a:extLst>
          </p:cNvPr>
          <p:cNvSpPr txBox="1"/>
          <p:nvPr/>
        </p:nvSpPr>
        <p:spPr>
          <a:xfrm>
            <a:off x="8980470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5384FC-D2A8-46D5-9BD0-949E14C8E920}"/>
              </a:ext>
            </a:extLst>
          </p:cNvPr>
          <p:cNvGrpSpPr/>
          <p:nvPr/>
        </p:nvGrpSpPr>
        <p:grpSpPr>
          <a:xfrm>
            <a:off x="4353876" y="2643568"/>
            <a:ext cx="3484244" cy="1471232"/>
            <a:chOff x="4353876" y="2643568"/>
            <a:chExt cx="3484244" cy="1471232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20C2D69-C74D-497D-9CB0-281B01A8E7DE}"/>
                </a:ext>
              </a:extLst>
            </p:cNvPr>
            <p:cNvSpPr/>
            <p:nvPr/>
          </p:nvSpPr>
          <p:spPr>
            <a:xfrm>
              <a:off x="4353876" y="2643568"/>
              <a:ext cx="3484244" cy="1471232"/>
            </a:xfrm>
            <a:prstGeom prst="roundRect">
              <a:avLst>
                <a:gd name="adj" fmla="val 8057"/>
              </a:avLst>
            </a:pr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05D54FB-EEEC-493E-90AF-2F27126540B8}"/>
                </a:ext>
              </a:extLst>
            </p:cNvPr>
            <p:cNvSpPr txBox="1"/>
            <p:nvPr/>
          </p:nvSpPr>
          <p:spPr>
            <a:xfrm>
              <a:off x="4544852" y="3129137"/>
              <a:ext cx="3102292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 Text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2729C37-96C6-444D-8CCA-53C8FB87907B}"/>
                </a:ext>
              </a:extLst>
            </p:cNvPr>
            <p:cNvGrpSpPr/>
            <p:nvPr/>
          </p:nvGrpSpPr>
          <p:grpSpPr>
            <a:xfrm>
              <a:off x="4618194" y="2855499"/>
              <a:ext cx="293370" cy="212407"/>
              <a:chOff x="898397" y="2855499"/>
              <a:chExt cx="293370" cy="212407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FF44ABCF-B16B-41FC-9B3F-8B8D3B7B1074}"/>
                  </a:ext>
                </a:extLst>
              </p:cNvPr>
              <p:cNvSpPr/>
              <p:nvPr/>
            </p:nvSpPr>
            <p:spPr>
              <a:xfrm>
                <a:off x="898397" y="2855499"/>
                <a:ext cx="126110" cy="212407"/>
              </a:xfrm>
              <a:custGeom>
                <a:avLst/>
                <a:gdLst>
                  <a:gd name="connsiteX0" fmla="*/ 69723 w 126110"/>
                  <a:gd name="connsiteY0" fmla="*/ 120396 h 212407"/>
                  <a:gd name="connsiteX1" fmla="*/ 69723 w 126110"/>
                  <a:gd name="connsiteY1" fmla="*/ 97346 h 212407"/>
                  <a:gd name="connsiteX2" fmla="*/ 3239 w 126110"/>
                  <a:gd name="connsiteY2" fmla="*/ 97346 h 212407"/>
                  <a:gd name="connsiteX3" fmla="*/ 0 w 126110"/>
                  <a:gd name="connsiteY3" fmla="*/ 94107 h 212407"/>
                  <a:gd name="connsiteX4" fmla="*/ 0 w 126110"/>
                  <a:gd name="connsiteY4" fmla="*/ 3238 h 212407"/>
                  <a:gd name="connsiteX5" fmla="*/ 3239 w 126110"/>
                  <a:gd name="connsiteY5" fmla="*/ 0 h 212407"/>
                  <a:gd name="connsiteX6" fmla="*/ 122873 w 126110"/>
                  <a:gd name="connsiteY6" fmla="*/ 0 h 212407"/>
                  <a:gd name="connsiteX7" fmla="*/ 126111 w 126110"/>
                  <a:gd name="connsiteY7" fmla="*/ 3238 h 212407"/>
                  <a:gd name="connsiteX8" fmla="*/ 126111 w 126110"/>
                  <a:gd name="connsiteY8" fmla="*/ 114967 h 212407"/>
                  <a:gd name="connsiteX9" fmla="*/ 28670 w 126110"/>
                  <a:gd name="connsiteY9" fmla="*/ 212407 h 212407"/>
                  <a:gd name="connsiteX10" fmla="*/ 15526 w 126110"/>
                  <a:gd name="connsiteY10" fmla="*/ 212407 h 212407"/>
                  <a:gd name="connsiteX11" fmla="*/ 15526 w 126110"/>
                  <a:gd name="connsiteY11" fmla="*/ 157639 h 212407"/>
                  <a:gd name="connsiteX12" fmla="*/ 32480 w 126110"/>
                  <a:gd name="connsiteY12" fmla="*/ 157639 h 212407"/>
                  <a:gd name="connsiteX13" fmla="*/ 69723 w 126110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0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8047D9B5-0DDB-41A8-B0E8-979973E87F8E}"/>
                  </a:ext>
                </a:extLst>
              </p:cNvPr>
              <p:cNvSpPr/>
              <p:nvPr/>
            </p:nvSpPr>
            <p:spPr>
              <a:xfrm>
                <a:off x="1065656" y="2855499"/>
                <a:ext cx="126111" cy="212407"/>
              </a:xfrm>
              <a:custGeom>
                <a:avLst/>
                <a:gdLst>
                  <a:gd name="connsiteX0" fmla="*/ 69723 w 126111"/>
                  <a:gd name="connsiteY0" fmla="*/ 120396 h 212407"/>
                  <a:gd name="connsiteX1" fmla="*/ 69723 w 126111"/>
                  <a:gd name="connsiteY1" fmla="*/ 97346 h 212407"/>
                  <a:gd name="connsiteX2" fmla="*/ 3239 w 126111"/>
                  <a:gd name="connsiteY2" fmla="*/ 97346 h 212407"/>
                  <a:gd name="connsiteX3" fmla="*/ 0 w 126111"/>
                  <a:gd name="connsiteY3" fmla="*/ 94107 h 212407"/>
                  <a:gd name="connsiteX4" fmla="*/ 0 w 126111"/>
                  <a:gd name="connsiteY4" fmla="*/ 3238 h 212407"/>
                  <a:gd name="connsiteX5" fmla="*/ 3239 w 126111"/>
                  <a:gd name="connsiteY5" fmla="*/ 0 h 212407"/>
                  <a:gd name="connsiteX6" fmla="*/ 122873 w 126111"/>
                  <a:gd name="connsiteY6" fmla="*/ 0 h 212407"/>
                  <a:gd name="connsiteX7" fmla="*/ 126111 w 126111"/>
                  <a:gd name="connsiteY7" fmla="*/ 3238 h 212407"/>
                  <a:gd name="connsiteX8" fmla="*/ 126111 w 126111"/>
                  <a:gd name="connsiteY8" fmla="*/ 114967 h 212407"/>
                  <a:gd name="connsiteX9" fmla="*/ 28670 w 126111"/>
                  <a:gd name="connsiteY9" fmla="*/ 212407 h 212407"/>
                  <a:gd name="connsiteX10" fmla="*/ 15526 w 126111"/>
                  <a:gd name="connsiteY10" fmla="*/ 212407 h 212407"/>
                  <a:gd name="connsiteX11" fmla="*/ 15526 w 126111"/>
                  <a:gd name="connsiteY11" fmla="*/ 157639 h 212407"/>
                  <a:gd name="connsiteX12" fmla="*/ 32480 w 126111"/>
                  <a:gd name="connsiteY12" fmla="*/ 157639 h 212407"/>
                  <a:gd name="connsiteX13" fmla="*/ 69723 w 126111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1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CFFCD94-49CE-4550-9891-849CA5609667}"/>
              </a:ext>
            </a:extLst>
          </p:cNvPr>
          <p:cNvGrpSpPr/>
          <p:nvPr/>
        </p:nvGrpSpPr>
        <p:grpSpPr>
          <a:xfrm>
            <a:off x="8073673" y="2643568"/>
            <a:ext cx="3484244" cy="1471232"/>
            <a:chOff x="8073673" y="2643568"/>
            <a:chExt cx="3484244" cy="1471232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255188B3-4C88-44A7-AFC8-58A1C012BEA0}"/>
                </a:ext>
              </a:extLst>
            </p:cNvPr>
            <p:cNvSpPr/>
            <p:nvPr/>
          </p:nvSpPr>
          <p:spPr>
            <a:xfrm>
              <a:off x="8073673" y="2643568"/>
              <a:ext cx="3484244" cy="1471232"/>
            </a:xfrm>
            <a:prstGeom prst="roundRect">
              <a:avLst>
                <a:gd name="adj" fmla="val 8057"/>
              </a:avLst>
            </a:prstGeom>
            <a:gradFill>
              <a:gsLst>
                <a:gs pos="89000">
                  <a:srgbClr val="EAF5DB"/>
                </a:gs>
                <a:gs pos="0">
                  <a:srgbClr val="EDF6E2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4E3C7A4-0E71-4402-8EA3-B90AF826DD96}"/>
                </a:ext>
              </a:extLst>
            </p:cNvPr>
            <p:cNvSpPr txBox="1"/>
            <p:nvPr/>
          </p:nvSpPr>
          <p:spPr>
            <a:xfrm>
              <a:off x="8264649" y="3129137"/>
              <a:ext cx="3102292" cy="7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prstClr val="black"/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 Text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7B7EE87A-54C6-4A52-AF21-1F9996C8E08A}"/>
                </a:ext>
              </a:extLst>
            </p:cNvPr>
            <p:cNvGrpSpPr/>
            <p:nvPr/>
          </p:nvGrpSpPr>
          <p:grpSpPr>
            <a:xfrm>
              <a:off x="8337991" y="2855499"/>
              <a:ext cx="293370" cy="212407"/>
              <a:chOff x="898397" y="2855499"/>
              <a:chExt cx="293370" cy="212407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09C49969-29D8-4FAF-AE44-BE8A83251416}"/>
                  </a:ext>
                </a:extLst>
              </p:cNvPr>
              <p:cNvSpPr/>
              <p:nvPr/>
            </p:nvSpPr>
            <p:spPr>
              <a:xfrm>
                <a:off x="898397" y="2855499"/>
                <a:ext cx="126110" cy="212407"/>
              </a:xfrm>
              <a:custGeom>
                <a:avLst/>
                <a:gdLst>
                  <a:gd name="connsiteX0" fmla="*/ 69723 w 126110"/>
                  <a:gd name="connsiteY0" fmla="*/ 120396 h 212407"/>
                  <a:gd name="connsiteX1" fmla="*/ 69723 w 126110"/>
                  <a:gd name="connsiteY1" fmla="*/ 97346 h 212407"/>
                  <a:gd name="connsiteX2" fmla="*/ 3239 w 126110"/>
                  <a:gd name="connsiteY2" fmla="*/ 97346 h 212407"/>
                  <a:gd name="connsiteX3" fmla="*/ 0 w 126110"/>
                  <a:gd name="connsiteY3" fmla="*/ 94107 h 212407"/>
                  <a:gd name="connsiteX4" fmla="*/ 0 w 126110"/>
                  <a:gd name="connsiteY4" fmla="*/ 3238 h 212407"/>
                  <a:gd name="connsiteX5" fmla="*/ 3239 w 126110"/>
                  <a:gd name="connsiteY5" fmla="*/ 0 h 212407"/>
                  <a:gd name="connsiteX6" fmla="*/ 122873 w 126110"/>
                  <a:gd name="connsiteY6" fmla="*/ 0 h 212407"/>
                  <a:gd name="connsiteX7" fmla="*/ 126111 w 126110"/>
                  <a:gd name="connsiteY7" fmla="*/ 3238 h 212407"/>
                  <a:gd name="connsiteX8" fmla="*/ 126111 w 126110"/>
                  <a:gd name="connsiteY8" fmla="*/ 114967 h 212407"/>
                  <a:gd name="connsiteX9" fmla="*/ 28670 w 126110"/>
                  <a:gd name="connsiteY9" fmla="*/ 212407 h 212407"/>
                  <a:gd name="connsiteX10" fmla="*/ 15526 w 126110"/>
                  <a:gd name="connsiteY10" fmla="*/ 212407 h 212407"/>
                  <a:gd name="connsiteX11" fmla="*/ 15526 w 126110"/>
                  <a:gd name="connsiteY11" fmla="*/ 157639 h 212407"/>
                  <a:gd name="connsiteX12" fmla="*/ 32480 w 126110"/>
                  <a:gd name="connsiteY12" fmla="*/ 157639 h 212407"/>
                  <a:gd name="connsiteX13" fmla="*/ 69723 w 126110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0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81C123"/>
                  </a:gs>
                  <a:gs pos="100000">
                    <a:srgbClr val="B3DA7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EE1C0445-E403-4921-AE2D-7DA846790A31}"/>
                  </a:ext>
                </a:extLst>
              </p:cNvPr>
              <p:cNvSpPr/>
              <p:nvPr/>
            </p:nvSpPr>
            <p:spPr>
              <a:xfrm>
                <a:off x="1065656" y="2855499"/>
                <a:ext cx="126111" cy="212407"/>
              </a:xfrm>
              <a:custGeom>
                <a:avLst/>
                <a:gdLst>
                  <a:gd name="connsiteX0" fmla="*/ 69723 w 126111"/>
                  <a:gd name="connsiteY0" fmla="*/ 120396 h 212407"/>
                  <a:gd name="connsiteX1" fmla="*/ 69723 w 126111"/>
                  <a:gd name="connsiteY1" fmla="*/ 97346 h 212407"/>
                  <a:gd name="connsiteX2" fmla="*/ 3239 w 126111"/>
                  <a:gd name="connsiteY2" fmla="*/ 97346 h 212407"/>
                  <a:gd name="connsiteX3" fmla="*/ 0 w 126111"/>
                  <a:gd name="connsiteY3" fmla="*/ 94107 h 212407"/>
                  <a:gd name="connsiteX4" fmla="*/ 0 w 126111"/>
                  <a:gd name="connsiteY4" fmla="*/ 3238 h 212407"/>
                  <a:gd name="connsiteX5" fmla="*/ 3239 w 126111"/>
                  <a:gd name="connsiteY5" fmla="*/ 0 h 212407"/>
                  <a:gd name="connsiteX6" fmla="*/ 122873 w 126111"/>
                  <a:gd name="connsiteY6" fmla="*/ 0 h 212407"/>
                  <a:gd name="connsiteX7" fmla="*/ 126111 w 126111"/>
                  <a:gd name="connsiteY7" fmla="*/ 3238 h 212407"/>
                  <a:gd name="connsiteX8" fmla="*/ 126111 w 126111"/>
                  <a:gd name="connsiteY8" fmla="*/ 114967 h 212407"/>
                  <a:gd name="connsiteX9" fmla="*/ 28670 w 126111"/>
                  <a:gd name="connsiteY9" fmla="*/ 212407 h 212407"/>
                  <a:gd name="connsiteX10" fmla="*/ 15526 w 126111"/>
                  <a:gd name="connsiteY10" fmla="*/ 212407 h 212407"/>
                  <a:gd name="connsiteX11" fmla="*/ 15526 w 126111"/>
                  <a:gd name="connsiteY11" fmla="*/ 157639 h 212407"/>
                  <a:gd name="connsiteX12" fmla="*/ 32480 w 126111"/>
                  <a:gd name="connsiteY12" fmla="*/ 157639 h 212407"/>
                  <a:gd name="connsiteX13" fmla="*/ 69723 w 126111"/>
                  <a:gd name="connsiteY13" fmla="*/ 120396 h 21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6111" h="212407">
                    <a:moveTo>
                      <a:pt x="69723" y="120396"/>
                    </a:moveTo>
                    <a:lnTo>
                      <a:pt x="69723" y="97346"/>
                    </a:lnTo>
                    <a:lnTo>
                      <a:pt x="3239" y="97346"/>
                    </a:lnTo>
                    <a:cubicBezTo>
                      <a:pt x="1429" y="97346"/>
                      <a:pt x="0" y="95917"/>
                      <a:pt x="0" y="94107"/>
                    </a:cubicBezTo>
                    <a:lnTo>
                      <a:pt x="0" y="3238"/>
                    </a:lnTo>
                    <a:cubicBezTo>
                      <a:pt x="0" y="1429"/>
                      <a:pt x="1429" y="0"/>
                      <a:pt x="3239" y="0"/>
                    </a:cubicBezTo>
                    <a:lnTo>
                      <a:pt x="122873" y="0"/>
                    </a:lnTo>
                    <a:cubicBezTo>
                      <a:pt x="124682" y="0"/>
                      <a:pt x="126111" y="1429"/>
                      <a:pt x="126111" y="3238"/>
                    </a:cubicBezTo>
                    <a:lnTo>
                      <a:pt x="126111" y="114967"/>
                    </a:lnTo>
                    <a:cubicBezTo>
                      <a:pt x="126111" y="168783"/>
                      <a:pt x="82487" y="212407"/>
                      <a:pt x="28670" y="212407"/>
                    </a:cubicBezTo>
                    <a:lnTo>
                      <a:pt x="15526" y="212407"/>
                    </a:lnTo>
                    <a:lnTo>
                      <a:pt x="15526" y="157639"/>
                    </a:lnTo>
                    <a:lnTo>
                      <a:pt x="32480" y="157639"/>
                    </a:lnTo>
                    <a:cubicBezTo>
                      <a:pt x="53054" y="157639"/>
                      <a:pt x="69723" y="140970"/>
                      <a:pt x="69723" y="120396"/>
                    </a:cubicBezTo>
                    <a:close/>
                  </a:path>
                </a:pathLst>
              </a:custGeom>
              <a:gradFill>
                <a:gsLst>
                  <a:gs pos="0">
                    <a:srgbClr val="81C123"/>
                  </a:gs>
                  <a:gs pos="100000">
                    <a:srgbClr val="B3DA7D"/>
                  </a:gs>
                </a:gsLst>
                <a:lin ang="108000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</p:grp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E9209C8-09E3-4E5C-A393-0F9580E8D541}"/>
              </a:ext>
            </a:extLst>
          </p:cNvPr>
          <p:cNvSpPr/>
          <p:nvPr/>
        </p:nvSpPr>
        <p:spPr>
          <a:xfrm>
            <a:off x="634079" y="1991167"/>
            <a:ext cx="10923838" cy="65240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E1F4DAC-9935-463A-B9EA-030DDE717C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D150E7D-4EB3-499B-BC17-494317A2E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A47295A-FEF6-4943-B068-0A9B8EBE9C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4490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46667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46667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6667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9" grpId="0"/>
      <p:bldP spid="84" grpId="0"/>
      <p:bldP spid="85" grpId="0"/>
      <p:bldP spid="31" grpId="0"/>
      <p:bldP spid="32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>
            <a:extLst>
              <a:ext uri="{FF2B5EF4-FFF2-40B4-BE49-F238E27FC236}">
                <a16:creationId xmlns:a16="http://schemas.microsoft.com/office/drawing/2014/main" id="{49F823C2-21D5-4A43-A79F-A06BE65DB809}"/>
              </a:ext>
            </a:extLst>
          </p:cNvPr>
          <p:cNvSpPr txBox="1"/>
          <p:nvPr/>
        </p:nvSpPr>
        <p:spPr>
          <a:xfrm>
            <a:off x="350157" y="425954"/>
            <a:ext cx="11491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What our </a:t>
            </a:r>
            <a:r>
              <a:rPr lang="en-US" sz="48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Clients Say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44445AE-A162-41F9-88CE-36516F7F1A1C}"/>
              </a:ext>
            </a:extLst>
          </p:cNvPr>
          <p:cNvSpPr txBox="1"/>
          <p:nvPr/>
        </p:nvSpPr>
        <p:spPr>
          <a:xfrm>
            <a:off x="350157" y="1221343"/>
            <a:ext cx="11491686" cy="68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</a:t>
            </a:r>
          </a:p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This Text with Your Own Presentation Content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BF021E17-4E17-40D4-B37A-25986355C496}"/>
              </a:ext>
            </a:extLst>
          </p:cNvPr>
          <p:cNvSpPr/>
          <p:nvPr/>
        </p:nvSpPr>
        <p:spPr>
          <a:xfrm>
            <a:off x="634079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5837449-2F45-4963-97F1-E2A5E28B6C80}"/>
              </a:ext>
            </a:extLst>
          </p:cNvPr>
          <p:cNvSpPr txBox="1"/>
          <p:nvPr/>
        </p:nvSpPr>
        <p:spPr>
          <a:xfrm>
            <a:off x="825055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49CD74-BFF6-4DFD-BE1D-8D256114939D}"/>
              </a:ext>
            </a:extLst>
          </p:cNvPr>
          <p:cNvGrpSpPr/>
          <p:nvPr/>
        </p:nvGrpSpPr>
        <p:grpSpPr>
          <a:xfrm>
            <a:off x="898397" y="2855499"/>
            <a:ext cx="293370" cy="212407"/>
            <a:chOff x="898397" y="2855499"/>
            <a:chExt cx="293370" cy="212407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E73B23-C870-4A07-B364-1EE80DD9A965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4E11A70-BD4F-44B5-B5DC-D13990063D07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D39099B-6BD9-4C03-9292-6DFC8D415B94}"/>
              </a:ext>
            </a:extLst>
          </p:cNvPr>
          <p:cNvSpPr txBox="1"/>
          <p:nvPr/>
        </p:nvSpPr>
        <p:spPr>
          <a:xfrm>
            <a:off x="1277983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8873FE-5FCC-4F9F-B828-BEAD41288DD1}"/>
              </a:ext>
            </a:extLst>
          </p:cNvPr>
          <p:cNvSpPr txBox="1"/>
          <p:nvPr/>
        </p:nvSpPr>
        <p:spPr>
          <a:xfrm>
            <a:off x="1540875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324CFF-C26C-4297-B20B-CAB70D5BF8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C2C2E9-42D0-4C60-8C2A-B30A7CF447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0335E76-BFCD-4A7F-B6DB-F6C48FF179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0E4B5A-43DC-4F0C-AE86-70F049751A5E}"/>
              </a:ext>
            </a:extLst>
          </p:cNvPr>
          <p:cNvSpPr txBox="1"/>
          <p:nvPr/>
        </p:nvSpPr>
        <p:spPr>
          <a:xfrm>
            <a:off x="4997781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B19DC8-52C2-4CDF-905F-342E00241A23}"/>
              </a:ext>
            </a:extLst>
          </p:cNvPr>
          <p:cNvSpPr txBox="1"/>
          <p:nvPr/>
        </p:nvSpPr>
        <p:spPr>
          <a:xfrm>
            <a:off x="5260673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9F278B-39C4-41FB-8E6A-446BAEBACCF0}"/>
              </a:ext>
            </a:extLst>
          </p:cNvPr>
          <p:cNvSpPr txBox="1"/>
          <p:nvPr/>
        </p:nvSpPr>
        <p:spPr>
          <a:xfrm>
            <a:off x="8717578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BC8C44-F18F-47B3-A6C3-CBDAF3F94508}"/>
              </a:ext>
            </a:extLst>
          </p:cNvPr>
          <p:cNvSpPr txBox="1"/>
          <p:nvPr/>
        </p:nvSpPr>
        <p:spPr>
          <a:xfrm>
            <a:off x="8980470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20C2D69-C74D-497D-9CB0-281B01A8E7DE}"/>
              </a:ext>
            </a:extLst>
          </p:cNvPr>
          <p:cNvSpPr/>
          <p:nvPr/>
        </p:nvSpPr>
        <p:spPr>
          <a:xfrm>
            <a:off x="4353876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05D54FB-EEEC-493E-90AF-2F27126540B8}"/>
              </a:ext>
            </a:extLst>
          </p:cNvPr>
          <p:cNvSpPr txBox="1"/>
          <p:nvPr/>
        </p:nvSpPr>
        <p:spPr>
          <a:xfrm>
            <a:off x="4544852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2729C37-96C6-444D-8CCA-53C8FB87907B}"/>
              </a:ext>
            </a:extLst>
          </p:cNvPr>
          <p:cNvGrpSpPr/>
          <p:nvPr/>
        </p:nvGrpSpPr>
        <p:grpSpPr>
          <a:xfrm>
            <a:off x="4618194" y="2855499"/>
            <a:ext cx="293370" cy="212407"/>
            <a:chOff x="898397" y="2855499"/>
            <a:chExt cx="293370" cy="212407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F44ABCF-B16B-41FC-9B3F-8B8D3B7B1074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047D9B5-0DDB-41A8-B0E8-979973E87F8E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255188B3-4C88-44A7-AFC8-58A1C012BEA0}"/>
              </a:ext>
            </a:extLst>
          </p:cNvPr>
          <p:cNvSpPr/>
          <p:nvPr/>
        </p:nvSpPr>
        <p:spPr>
          <a:xfrm>
            <a:off x="8073673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4E3C7A4-0E71-4402-8EA3-B90AF826DD96}"/>
              </a:ext>
            </a:extLst>
          </p:cNvPr>
          <p:cNvSpPr txBox="1"/>
          <p:nvPr/>
        </p:nvSpPr>
        <p:spPr>
          <a:xfrm>
            <a:off x="8264649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B7EE87A-54C6-4A52-AF21-1F9996C8E08A}"/>
              </a:ext>
            </a:extLst>
          </p:cNvPr>
          <p:cNvGrpSpPr/>
          <p:nvPr/>
        </p:nvGrpSpPr>
        <p:grpSpPr>
          <a:xfrm>
            <a:off x="8337991" y="2855499"/>
            <a:ext cx="293370" cy="212407"/>
            <a:chOff x="898397" y="2855499"/>
            <a:chExt cx="293370" cy="212407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9C49969-29D8-4FAF-AE44-BE8A83251416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E1C0445-E403-4921-AE2D-7DA846790A31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E9209C8-09E3-4E5C-A393-0F9580E8D541}"/>
              </a:ext>
            </a:extLst>
          </p:cNvPr>
          <p:cNvSpPr/>
          <p:nvPr/>
        </p:nvSpPr>
        <p:spPr>
          <a:xfrm>
            <a:off x="634079" y="1991167"/>
            <a:ext cx="10923838" cy="65240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88178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4666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46667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46667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46667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9" grpId="0"/>
      <p:bldP spid="80" grpId="0" animBg="1"/>
      <p:bldP spid="81" grpId="0"/>
      <p:bldP spid="84" grpId="0"/>
      <p:bldP spid="85" grpId="0"/>
      <p:bldP spid="31" grpId="0"/>
      <p:bldP spid="32" grpId="0"/>
      <p:bldP spid="34" grpId="0"/>
      <p:bldP spid="35" grpId="0"/>
      <p:bldP spid="39" grpId="0" animBg="1"/>
      <p:bldP spid="40" grpId="0"/>
      <p:bldP spid="45" grpId="0" animBg="1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>
            <a:extLst>
              <a:ext uri="{FF2B5EF4-FFF2-40B4-BE49-F238E27FC236}">
                <a16:creationId xmlns:a16="http://schemas.microsoft.com/office/drawing/2014/main" id="{49F823C2-21D5-4A43-A79F-A06BE65DB809}"/>
              </a:ext>
            </a:extLst>
          </p:cNvPr>
          <p:cNvSpPr txBox="1"/>
          <p:nvPr/>
        </p:nvSpPr>
        <p:spPr>
          <a:xfrm>
            <a:off x="350157" y="425954"/>
            <a:ext cx="11491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What our </a:t>
            </a:r>
            <a:r>
              <a:rPr lang="en-US" sz="48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Clients Say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44445AE-A162-41F9-88CE-36516F7F1A1C}"/>
              </a:ext>
            </a:extLst>
          </p:cNvPr>
          <p:cNvSpPr txBox="1"/>
          <p:nvPr/>
        </p:nvSpPr>
        <p:spPr>
          <a:xfrm>
            <a:off x="350157" y="1221343"/>
            <a:ext cx="11491686" cy="68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</a:t>
            </a:r>
          </a:p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This Text with Your Own Presentation Content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BF021E17-4E17-40D4-B37A-25986355C496}"/>
              </a:ext>
            </a:extLst>
          </p:cNvPr>
          <p:cNvSpPr/>
          <p:nvPr/>
        </p:nvSpPr>
        <p:spPr>
          <a:xfrm>
            <a:off x="634079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89000">
                <a:srgbClr val="FFE1E5"/>
              </a:gs>
              <a:gs pos="0">
                <a:srgbClr val="FFEBEE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5837449-2F45-4963-97F1-E2A5E28B6C80}"/>
              </a:ext>
            </a:extLst>
          </p:cNvPr>
          <p:cNvSpPr txBox="1"/>
          <p:nvPr/>
        </p:nvSpPr>
        <p:spPr>
          <a:xfrm>
            <a:off x="825055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49CD74-BFF6-4DFD-BE1D-8D256114939D}"/>
              </a:ext>
            </a:extLst>
          </p:cNvPr>
          <p:cNvGrpSpPr/>
          <p:nvPr/>
        </p:nvGrpSpPr>
        <p:grpSpPr>
          <a:xfrm>
            <a:off x="898397" y="2855499"/>
            <a:ext cx="293370" cy="212407"/>
            <a:chOff x="898397" y="2855499"/>
            <a:chExt cx="293370" cy="212407"/>
          </a:xfrm>
          <a:gradFill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</a:gra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E73B23-C870-4A07-B364-1EE80DD9A965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4E11A70-BD4F-44B5-B5DC-D13990063D07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D39099B-6BD9-4C03-9292-6DFC8D415B94}"/>
              </a:ext>
            </a:extLst>
          </p:cNvPr>
          <p:cNvSpPr txBox="1"/>
          <p:nvPr/>
        </p:nvSpPr>
        <p:spPr>
          <a:xfrm>
            <a:off x="1277983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8873FE-5FCC-4F9F-B828-BEAD41288DD1}"/>
              </a:ext>
            </a:extLst>
          </p:cNvPr>
          <p:cNvSpPr txBox="1"/>
          <p:nvPr/>
        </p:nvSpPr>
        <p:spPr>
          <a:xfrm>
            <a:off x="1540875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324CFF-C26C-4297-B20B-CAB70D5BF8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C2C2E9-42D0-4C60-8C2A-B30A7CF447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0335E76-BFCD-4A7F-B6DB-F6C48FF179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0E4B5A-43DC-4F0C-AE86-70F049751A5E}"/>
              </a:ext>
            </a:extLst>
          </p:cNvPr>
          <p:cNvSpPr txBox="1"/>
          <p:nvPr/>
        </p:nvSpPr>
        <p:spPr>
          <a:xfrm>
            <a:off x="4997781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B19DC8-52C2-4CDF-905F-342E00241A23}"/>
              </a:ext>
            </a:extLst>
          </p:cNvPr>
          <p:cNvSpPr txBox="1"/>
          <p:nvPr/>
        </p:nvSpPr>
        <p:spPr>
          <a:xfrm>
            <a:off x="5260673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9F278B-39C4-41FB-8E6A-446BAEBACCF0}"/>
              </a:ext>
            </a:extLst>
          </p:cNvPr>
          <p:cNvSpPr txBox="1"/>
          <p:nvPr/>
        </p:nvSpPr>
        <p:spPr>
          <a:xfrm>
            <a:off x="8717578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BC8C44-F18F-47B3-A6C3-CBDAF3F94508}"/>
              </a:ext>
            </a:extLst>
          </p:cNvPr>
          <p:cNvSpPr txBox="1"/>
          <p:nvPr/>
        </p:nvSpPr>
        <p:spPr>
          <a:xfrm>
            <a:off x="8980470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20C2D69-C74D-497D-9CB0-281B01A8E7DE}"/>
              </a:ext>
            </a:extLst>
          </p:cNvPr>
          <p:cNvSpPr/>
          <p:nvPr/>
        </p:nvSpPr>
        <p:spPr>
          <a:xfrm>
            <a:off x="4353876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gradFill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</a:gradFill>
              <a:latin typeface="Montserra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05D54FB-EEEC-493E-90AF-2F27126540B8}"/>
              </a:ext>
            </a:extLst>
          </p:cNvPr>
          <p:cNvSpPr txBox="1"/>
          <p:nvPr/>
        </p:nvSpPr>
        <p:spPr>
          <a:xfrm>
            <a:off x="4544852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2729C37-96C6-444D-8CCA-53C8FB87907B}"/>
              </a:ext>
            </a:extLst>
          </p:cNvPr>
          <p:cNvGrpSpPr/>
          <p:nvPr/>
        </p:nvGrpSpPr>
        <p:grpSpPr>
          <a:xfrm>
            <a:off x="4618194" y="2855499"/>
            <a:ext cx="293370" cy="212407"/>
            <a:chOff x="898397" y="2855499"/>
            <a:chExt cx="293370" cy="212407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F44ABCF-B16B-41FC-9B3F-8B8D3B7B1074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047D9B5-0DDB-41A8-B0E8-979973E87F8E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255188B3-4C88-44A7-AFC8-58A1C012BEA0}"/>
              </a:ext>
            </a:extLst>
          </p:cNvPr>
          <p:cNvSpPr/>
          <p:nvPr/>
        </p:nvSpPr>
        <p:spPr>
          <a:xfrm>
            <a:off x="8073673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89000">
                <a:srgbClr val="FFE1E5"/>
              </a:gs>
              <a:gs pos="0">
                <a:srgbClr val="FFEBEE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4E3C7A4-0E71-4402-8EA3-B90AF826DD96}"/>
              </a:ext>
            </a:extLst>
          </p:cNvPr>
          <p:cNvSpPr txBox="1"/>
          <p:nvPr/>
        </p:nvSpPr>
        <p:spPr>
          <a:xfrm>
            <a:off x="8264649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prstClr val="black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B7EE87A-54C6-4A52-AF21-1F9996C8E08A}"/>
              </a:ext>
            </a:extLst>
          </p:cNvPr>
          <p:cNvGrpSpPr/>
          <p:nvPr/>
        </p:nvGrpSpPr>
        <p:grpSpPr>
          <a:xfrm>
            <a:off x="8337991" y="2855499"/>
            <a:ext cx="293370" cy="212407"/>
            <a:chOff x="898397" y="2855499"/>
            <a:chExt cx="293370" cy="212407"/>
          </a:xfrm>
          <a:gradFill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</a:gra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9C49969-29D8-4FAF-AE44-BE8A83251416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E1C0445-E403-4921-AE2D-7DA846790A31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E9209C8-09E3-4E5C-A393-0F9580E8D541}"/>
              </a:ext>
            </a:extLst>
          </p:cNvPr>
          <p:cNvSpPr/>
          <p:nvPr/>
        </p:nvSpPr>
        <p:spPr>
          <a:xfrm>
            <a:off x="634079" y="1991167"/>
            <a:ext cx="10923838" cy="65240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23704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4666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46667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46667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46667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9" grpId="0"/>
      <p:bldP spid="80" grpId="0" animBg="1"/>
      <p:bldP spid="81" grpId="0"/>
      <p:bldP spid="84" grpId="0"/>
      <p:bldP spid="85" grpId="0"/>
      <p:bldP spid="31" grpId="0"/>
      <p:bldP spid="32" grpId="0"/>
      <p:bldP spid="34" grpId="0"/>
      <p:bldP spid="35" grpId="0"/>
      <p:bldP spid="39" grpId="0" animBg="1"/>
      <p:bldP spid="40" grpId="0"/>
      <p:bldP spid="45" grpId="0" animBg="1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>
            <a:extLst>
              <a:ext uri="{FF2B5EF4-FFF2-40B4-BE49-F238E27FC236}">
                <a16:creationId xmlns:a16="http://schemas.microsoft.com/office/drawing/2014/main" id="{49F823C2-21D5-4A43-A79F-A06BE65DB809}"/>
              </a:ext>
            </a:extLst>
          </p:cNvPr>
          <p:cNvSpPr txBox="1"/>
          <p:nvPr/>
        </p:nvSpPr>
        <p:spPr>
          <a:xfrm>
            <a:off x="350157" y="425954"/>
            <a:ext cx="11491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What our </a:t>
            </a:r>
            <a:r>
              <a:rPr lang="en-US" sz="48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Clients Say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44445AE-A162-41F9-88CE-36516F7F1A1C}"/>
              </a:ext>
            </a:extLst>
          </p:cNvPr>
          <p:cNvSpPr txBox="1"/>
          <p:nvPr/>
        </p:nvSpPr>
        <p:spPr>
          <a:xfrm>
            <a:off x="350157" y="1221343"/>
            <a:ext cx="11491686" cy="68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</a:t>
            </a:r>
          </a:p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This Text with Your Own Presentation Content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BF021E17-4E17-40D4-B37A-25986355C496}"/>
              </a:ext>
            </a:extLst>
          </p:cNvPr>
          <p:cNvSpPr/>
          <p:nvPr/>
        </p:nvSpPr>
        <p:spPr>
          <a:xfrm>
            <a:off x="634079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5837449-2F45-4963-97F1-E2A5E28B6C80}"/>
              </a:ext>
            </a:extLst>
          </p:cNvPr>
          <p:cNvSpPr txBox="1"/>
          <p:nvPr/>
        </p:nvSpPr>
        <p:spPr>
          <a:xfrm>
            <a:off x="825055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49CD74-BFF6-4DFD-BE1D-8D256114939D}"/>
              </a:ext>
            </a:extLst>
          </p:cNvPr>
          <p:cNvGrpSpPr/>
          <p:nvPr/>
        </p:nvGrpSpPr>
        <p:grpSpPr>
          <a:xfrm>
            <a:off x="898397" y="2855499"/>
            <a:ext cx="293370" cy="212407"/>
            <a:chOff x="898397" y="2855499"/>
            <a:chExt cx="293370" cy="212407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E73B23-C870-4A07-B364-1EE80DD9A965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4E11A70-BD4F-44B5-B5DC-D13990063D07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DD39099B-6BD9-4C03-9292-6DFC8D415B94}"/>
              </a:ext>
            </a:extLst>
          </p:cNvPr>
          <p:cNvSpPr txBox="1"/>
          <p:nvPr/>
        </p:nvSpPr>
        <p:spPr>
          <a:xfrm>
            <a:off x="1277983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28873FE-5FCC-4F9F-B828-BEAD41288DD1}"/>
              </a:ext>
            </a:extLst>
          </p:cNvPr>
          <p:cNvSpPr txBox="1"/>
          <p:nvPr/>
        </p:nvSpPr>
        <p:spPr>
          <a:xfrm>
            <a:off x="1540875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324CFF-C26C-4297-B20B-CAB70D5BF8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C2C2E9-42D0-4C60-8C2A-B30A7CF447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0335E76-BFCD-4A7F-B6DB-F6C48FF179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0E4B5A-43DC-4F0C-AE86-70F049751A5E}"/>
              </a:ext>
            </a:extLst>
          </p:cNvPr>
          <p:cNvSpPr txBox="1"/>
          <p:nvPr/>
        </p:nvSpPr>
        <p:spPr>
          <a:xfrm>
            <a:off x="4997781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B19DC8-52C2-4CDF-905F-342E00241A23}"/>
              </a:ext>
            </a:extLst>
          </p:cNvPr>
          <p:cNvSpPr txBox="1"/>
          <p:nvPr/>
        </p:nvSpPr>
        <p:spPr>
          <a:xfrm>
            <a:off x="5260673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FF974F"/>
                    </a:gs>
                    <a:gs pos="100000">
                      <a:srgbClr val="FEBD61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9F278B-39C4-41FB-8E6A-446BAEBACCF0}"/>
              </a:ext>
            </a:extLst>
          </p:cNvPr>
          <p:cNvSpPr txBox="1"/>
          <p:nvPr/>
        </p:nvSpPr>
        <p:spPr>
          <a:xfrm>
            <a:off x="8717578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BC8C44-F18F-47B3-A6C3-CBDAF3F94508}"/>
              </a:ext>
            </a:extLst>
          </p:cNvPr>
          <p:cNvSpPr txBox="1"/>
          <p:nvPr/>
        </p:nvSpPr>
        <p:spPr>
          <a:xfrm>
            <a:off x="8980470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64AEF2"/>
                    </a:gs>
                    <a:gs pos="100000">
                      <a:srgbClr val="95D7FA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20C2D69-C74D-497D-9CB0-281B01A8E7DE}"/>
              </a:ext>
            </a:extLst>
          </p:cNvPr>
          <p:cNvSpPr/>
          <p:nvPr/>
        </p:nvSpPr>
        <p:spPr>
          <a:xfrm>
            <a:off x="4353876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05D54FB-EEEC-493E-90AF-2F27126540B8}"/>
              </a:ext>
            </a:extLst>
          </p:cNvPr>
          <p:cNvSpPr txBox="1"/>
          <p:nvPr/>
        </p:nvSpPr>
        <p:spPr>
          <a:xfrm>
            <a:off x="4544852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2729C37-96C6-444D-8CCA-53C8FB87907B}"/>
              </a:ext>
            </a:extLst>
          </p:cNvPr>
          <p:cNvGrpSpPr/>
          <p:nvPr/>
        </p:nvGrpSpPr>
        <p:grpSpPr>
          <a:xfrm>
            <a:off x="4618194" y="2855499"/>
            <a:ext cx="293370" cy="212407"/>
            <a:chOff x="898397" y="2855499"/>
            <a:chExt cx="293370" cy="212407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F44ABCF-B16B-41FC-9B3F-8B8D3B7B1074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047D9B5-0DDB-41A8-B0E8-979973E87F8E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255188B3-4C88-44A7-AFC8-58A1C012BEA0}"/>
              </a:ext>
            </a:extLst>
          </p:cNvPr>
          <p:cNvSpPr/>
          <p:nvPr/>
        </p:nvSpPr>
        <p:spPr>
          <a:xfrm>
            <a:off x="8073673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4E3C7A4-0E71-4402-8EA3-B90AF826DD96}"/>
              </a:ext>
            </a:extLst>
          </p:cNvPr>
          <p:cNvSpPr txBox="1"/>
          <p:nvPr/>
        </p:nvSpPr>
        <p:spPr>
          <a:xfrm>
            <a:off x="8264649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B7EE87A-54C6-4A52-AF21-1F9996C8E08A}"/>
              </a:ext>
            </a:extLst>
          </p:cNvPr>
          <p:cNvGrpSpPr/>
          <p:nvPr/>
        </p:nvGrpSpPr>
        <p:grpSpPr>
          <a:xfrm>
            <a:off x="8337991" y="2855499"/>
            <a:ext cx="293370" cy="212407"/>
            <a:chOff x="898397" y="2855499"/>
            <a:chExt cx="293370" cy="212407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9C49969-29D8-4FAF-AE44-BE8A83251416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E1C0445-E403-4921-AE2D-7DA846790A31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E9209C8-09E3-4E5C-A393-0F9580E8D541}"/>
              </a:ext>
            </a:extLst>
          </p:cNvPr>
          <p:cNvSpPr/>
          <p:nvPr/>
        </p:nvSpPr>
        <p:spPr>
          <a:xfrm>
            <a:off x="634079" y="1991167"/>
            <a:ext cx="10923838" cy="65240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72286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4666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4666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46667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46667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46667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9" grpId="0"/>
      <p:bldP spid="80" grpId="0" animBg="1"/>
      <p:bldP spid="81" grpId="0"/>
      <p:bldP spid="84" grpId="0"/>
      <p:bldP spid="85" grpId="0"/>
      <p:bldP spid="31" grpId="0"/>
      <p:bldP spid="32" grpId="0"/>
      <p:bldP spid="34" grpId="0"/>
      <p:bldP spid="35" grpId="0"/>
      <p:bldP spid="39" grpId="0" animBg="1"/>
      <p:bldP spid="40" grpId="0"/>
      <p:bldP spid="45" grpId="0" animBg="1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18E8F2-124C-49CC-B13F-CD7E16880009}"/>
              </a:ext>
            </a:extLst>
          </p:cNvPr>
          <p:cNvSpPr txBox="1"/>
          <p:nvPr/>
        </p:nvSpPr>
        <p:spPr>
          <a:xfrm>
            <a:off x="350157" y="425954"/>
            <a:ext cx="11491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What our </a:t>
            </a:r>
            <a:r>
              <a:rPr lang="en-US" sz="48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Clients Say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8CA0CA-442B-41FD-8172-F15941BC2022}"/>
              </a:ext>
            </a:extLst>
          </p:cNvPr>
          <p:cNvSpPr txBox="1"/>
          <p:nvPr/>
        </p:nvSpPr>
        <p:spPr>
          <a:xfrm>
            <a:off x="350157" y="1221343"/>
            <a:ext cx="11491686" cy="68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</a:t>
            </a:r>
          </a:p>
          <a:p>
            <a:pPr algn="ctr">
              <a:lnSpc>
                <a:spcPts val="24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This Text with Your Own Presentation Content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63C90E0-1F64-4BB6-8B4F-86A09C6EB846}"/>
              </a:ext>
            </a:extLst>
          </p:cNvPr>
          <p:cNvSpPr/>
          <p:nvPr/>
        </p:nvSpPr>
        <p:spPr>
          <a:xfrm>
            <a:off x="634079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314369-6FAD-43C3-B956-F6633936BBBD}"/>
              </a:ext>
            </a:extLst>
          </p:cNvPr>
          <p:cNvSpPr txBox="1"/>
          <p:nvPr/>
        </p:nvSpPr>
        <p:spPr>
          <a:xfrm>
            <a:off x="825055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1BB6219-FFCD-4E9F-B259-A22393FD70EA}"/>
              </a:ext>
            </a:extLst>
          </p:cNvPr>
          <p:cNvGrpSpPr/>
          <p:nvPr/>
        </p:nvGrpSpPr>
        <p:grpSpPr>
          <a:xfrm>
            <a:off x="898397" y="2855499"/>
            <a:ext cx="293370" cy="212407"/>
            <a:chOff x="898397" y="2855499"/>
            <a:chExt cx="293370" cy="212407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A88651E-FD94-4AA6-802F-6D3DF631F697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1ED02AE-EC12-4573-A2FD-71235385AE7F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126E46D-38DA-4687-8634-72F115C8AC55}"/>
              </a:ext>
            </a:extLst>
          </p:cNvPr>
          <p:cNvSpPr txBox="1"/>
          <p:nvPr/>
        </p:nvSpPr>
        <p:spPr>
          <a:xfrm>
            <a:off x="1277983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CB3BC1-0C4E-4DED-AD04-F83CFB3DD5E6}"/>
              </a:ext>
            </a:extLst>
          </p:cNvPr>
          <p:cNvSpPr txBox="1"/>
          <p:nvPr/>
        </p:nvSpPr>
        <p:spPr>
          <a:xfrm>
            <a:off x="1540875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FEB0C4-C4EA-4C1B-B6E6-A64CAC7C86AC}"/>
              </a:ext>
            </a:extLst>
          </p:cNvPr>
          <p:cNvSpPr txBox="1"/>
          <p:nvPr/>
        </p:nvSpPr>
        <p:spPr>
          <a:xfrm>
            <a:off x="4997781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3D9C57-23E7-47FB-AB8F-19C2BED42921}"/>
              </a:ext>
            </a:extLst>
          </p:cNvPr>
          <p:cNvSpPr txBox="1"/>
          <p:nvPr/>
        </p:nvSpPr>
        <p:spPr>
          <a:xfrm>
            <a:off x="5260673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7B8BB1-1226-428C-9F37-8F0CC007F065}"/>
              </a:ext>
            </a:extLst>
          </p:cNvPr>
          <p:cNvSpPr txBox="1"/>
          <p:nvPr/>
        </p:nvSpPr>
        <p:spPr>
          <a:xfrm>
            <a:off x="8717578" y="5517864"/>
            <a:ext cx="219643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0542B7-C70A-4F90-85F0-C381BB7B73EC}"/>
              </a:ext>
            </a:extLst>
          </p:cNvPr>
          <p:cNvSpPr txBox="1"/>
          <p:nvPr/>
        </p:nvSpPr>
        <p:spPr>
          <a:xfrm>
            <a:off x="8980470" y="5871807"/>
            <a:ext cx="16706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A8B5586-FA21-48F1-A072-C234D521F07F}"/>
              </a:ext>
            </a:extLst>
          </p:cNvPr>
          <p:cNvSpPr/>
          <p:nvPr/>
        </p:nvSpPr>
        <p:spPr>
          <a:xfrm>
            <a:off x="4353876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C627BD-DA36-4C99-A7C8-F2E91CBB9DCE}"/>
              </a:ext>
            </a:extLst>
          </p:cNvPr>
          <p:cNvSpPr txBox="1"/>
          <p:nvPr/>
        </p:nvSpPr>
        <p:spPr>
          <a:xfrm>
            <a:off x="4544852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BD7F78A-8810-43A5-9D8E-935F39CBA348}"/>
              </a:ext>
            </a:extLst>
          </p:cNvPr>
          <p:cNvGrpSpPr/>
          <p:nvPr/>
        </p:nvGrpSpPr>
        <p:grpSpPr>
          <a:xfrm>
            <a:off x="4618194" y="2855499"/>
            <a:ext cx="293370" cy="212407"/>
            <a:chOff x="898397" y="2855499"/>
            <a:chExt cx="293370" cy="212407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7344773-C4BE-459E-9EC8-63FB4E05C833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BBE6766-B9A9-4BAF-A2D7-1E9BD771CBE0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95B7E2A-9C9D-468B-8C00-BEB10174CCEA}"/>
              </a:ext>
            </a:extLst>
          </p:cNvPr>
          <p:cNvSpPr/>
          <p:nvPr/>
        </p:nvSpPr>
        <p:spPr>
          <a:xfrm>
            <a:off x="8073673" y="2643568"/>
            <a:ext cx="3484244" cy="1471232"/>
          </a:xfrm>
          <a:prstGeom prst="roundRect">
            <a:avLst>
              <a:gd name="adj" fmla="val 8057"/>
            </a:avLst>
          </a:pr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CB54CB-9EB6-433E-A0CB-41E9367A1B3A}"/>
              </a:ext>
            </a:extLst>
          </p:cNvPr>
          <p:cNvSpPr txBox="1"/>
          <p:nvPr/>
        </p:nvSpPr>
        <p:spPr>
          <a:xfrm>
            <a:off x="8264649" y="3129137"/>
            <a:ext cx="3102292" cy="76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2BA71D3-D186-49A6-B377-2E738B44A619}"/>
              </a:ext>
            </a:extLst>
          </p:cNvPr>
          <p:cNvGrpSpPr/>
          <p:nvPr/>
        </p:nvGrpSpPr>
        <p:grpSpPr>
          <a:xfrm>
            <a:off x="8337991" y="2855499"/>
            <a:ext cx="293370" cy="212407"/>
            <a:chOff x="898397" y="2855499"/>
            <a:chExt cx="293370" cy="212407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58322AD-3ED0-40DC-9EE4-34D567AA297A}"/>
                </a:ext>
              </a:extLst>
            </p:cNvPr>
            <p:cNvSpPr/>
            <p:nvPr/>
          </p:nvSpPr>
          <p:spPr>
            <a:xfrm>
              <a:off x="898397" y="2855499"/>
              <a:ext cx="126110" cy="212407"/>
            </a:xfrm>
            <a:custGeom>
              <a:avLst/>
              <a:gdLst>
                <a:gd name="connsiteX0" fmla="*/ 69723 w 126110"/>
                <a:gd name="connsiteY0" fmla="*/ 120396 h 212407"/>
                <a:gd name="connsiteX1" fmla="*/ 69723 w 126110"/>
                <a:gd name="connsiteY1" fmla="*/ 97346 h 212407"/>
                <a:gd name="connsiteX2" fmla="*/ 3239 w 126110"/>
                <a:gd name="connsiteY2" fmla="*/ 97346 h 212407"/>
                <a:gd name="connsiteX3" fmla="*/ 0 w 126110"/>
                <a:gd name="connsiteY3" fmla="*/ 94107 h 212407"/>
                <a:gd name="connsiteX4" fmla="*/ 0 w 126110"/>
                <a:gd name="connsiteY4" fmla="*/ 3238 h 212407"/>
                <a:gd name="connsiteX5" fmla="*/ 3239 w 126110"/>
                <a:gd name="connsiteY5" fmla="*/ 0 h 212407"/>
                <a:gd name="connsiteX6" fmla="*/ 122873 w 126110"/>
                <a:gd name="connsiteY6" fmla="*/ 0 h 212407"/>
                <a:gd name="connsiteX7" fmla="*/ 126111 w 126110"/>
                <a:gd name="connsiteY7" fmla="*/ 3238 h 212407"/>
                <a:gd name="connsiteX8" fmla="*/ 126111 w 126110"/>
                <a:gd name="connsiteY8" fmla="*/ 114967 h 212407"/>
                <a:gd name="connsiteX9" fmla="*/ 28670 w 126110"/>
                <a:gd name="connsiteY9" fmla="*/ 212407 h 212407"/>
                <a:gd name="connsiteX10" fmla="*/ 15526 w 126110"/>
                <a:gd name="connsiteY10" fmla="*/ 212407 h 212407"/>
                <a:gd name="connsiteX11" fmla="*/ 15526 w 126110"/>
                <a:gd name="connsiteY11" fmla="*/ 157639 h 212407"/>
                <a:gd name="connsiteX12" fmla="*/ 32480 w 126110"/>
                <a:gd name="connsiteY12" fmla="*/ 157639 h 212407"/>
                <a:gd name="connsiteX13" fmla="*/ 69723 w 126110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0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41581B2-BE3B-44D8-9FBF-10EBD1777E27}"/>
                </a:ext>
              </a:extLst>
            </p:cNvPr>
            <p:cNvSpPr/>
            <p:nvPr/>
          </p:nvSpPr>
          <p:spPr>
            <a:xfrm>
              <a:off x="1065656" y="2855499"/>
              <a:ext cx="126111" cy="212407"/>
            </a:xfrm>
            <a:custGeom>
              <a:avLst/>
              <a:gdLst>
                <a:gd name="connsiteX0" fmla="*/ 69723 w 126111"/>
                <a:gd name="connsiteY0" fmla="*/ 120396 h 212407"/>
                <a:gd name="connsiteX1" fmla="*/ 69723 w 126111"/>
                <a:gd name="connsiteY1" fmla="*/ 97346 h 212407"/>
                <a:gd name="connsiteX2" fmla="*/ 3239 w 126111"/>
                <a:gd name="connsiteY2" fmla="*/ 97346 h 212407"/>
                <a:gd name="connsiteX3" fmla="*/ 0 w 126111"/>
                <a:gd name="connsiteY3" fmla="*/ 94107 h 212407"/>
                <a:gd name="connsiteX4" fmla="*/ 0 w 126111"/>
                <a:gd name="connsiteY4" fmla="*/ 3238 h 212407"/>
                <a:gd name="connsiteX5" fmla="*/ 3239 w 126111"/>
                <a:gd name="connsiteY5" fmla="*/ 0 h 212407"/>
                <a:gd name="connsiteX6" fmla="*/ 122873 w 126111"/>
                <a:gd name="connsiteY6" fmla="*/ 0 h 212407"/>
                <a:gd name="connsiteX7" fmla="*/ 126111 w 126111"/>
                <a:gd name="connsiteY7" fmla="*/ 3238 h 212407"/>
                <a:gd name="connsiteX8" fmla="*/ 126111 w 126111"/>
                <a:gd name="connsiteY8" fmla="*/ 114967 h 212407"/>
                <a:gd name="connsiteX9" fmla="*/ 28670 w 126111"/>
                <a:gd name="connsiteY9" fmla="*/ 212407 h 212407"/>
                <a:gd name="connsiteX10" fmla="*/ 15526 w 126111"/>
                <a:gd name="connsiteY10" fmla="*/ 212407 h 212407"/>
                <a:gd name="connsiteX11" fmla="*/ 15526 w 126111"/>
                <a:gd name="connsiteY11" fmla="*/ 157639 h 212407"/>
                <a:gd name="connsiteX12" fmla="*/ 32480 w 126111"/>
                <a:gd name="connsiteY12" fmla="*/ 157639 h 212407"/>
                <a:gd name="connsiteX13" fmla="*/ 69723 w 126111"/>
                <a:gd name="connsiteY13" fmla="*/ 120396 h 21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111" h="212407">
                  <a:moveTo>
                    <a:pt x="69723" y="120396"/>
                  </a:moveTo>
                  <a:lnTo>
                    <a:pt x="69723" y="97346"/>
                  </a:lnTo>
                  <a:lnTo>
                    <a:pt x="3239" y="97346"/>
                  </a:lnTo>
                  <a:cubicBezTo>
                    <a:pt x="1429" y="97346"/>
                    <a:pt x="0" y="95917"/>
                    <a:pt x="0" y="94107"/>
                  </a:cubicBezTo>
                  <a:lnTo>
                    <a:pt x="0" y="3238"/>
                  </a:lnTo>
                  <a:cubicBezTo>
                    <a:pt x="0" y="1429"/>
                    <a:pt x="1429" y="0"/>
                    <a:pt x="3239" y="0"/>
                  </a:cubicBezTo>
                  <a:lnTo>
                    <a:pt x="122873" y="0"/>
                  </a:lnTo>
                  <a:cubicBezTo>
                    <a:pt x="124682" y="0"/>
                    <a:pt x="126111" y="1429"/>
                    <a:pt x="126111" y="3238"/>
                  </a:cubicBezTo>
                  <a:lnTo>
                    <a:pt x="126111" y="114967"/>
                  </a:lnTo>
                  <a:cubicBezTo>
                    <a:pt x="126111" y="168783"/>
                    <a:pt x="82487" y="212407"/>
                    <a:pt x="28670" y="212407"/>
                  </a:cubicBezTo>
                  <a:lnTo>
                    <a:pt x="15526" y="212407"/>
                  </a:lnTo>
                  <a:lnTo>
                    <a:pt x="15526" y="157639"/>
                  </a:lnTo>
                  <a:lnTo>
                    <a:pt x="32480" y="157639"/>
                  </a:lnTo>
                  <a:cubicBezTo>
                    <a:pt x="53054" y="157639"/>
                    <a:pt x="69723" y="140970"/>
                    <a:pt x="69723" y="1203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0FC811E-F1AF-404B-8134-46DB519E11F1}"/>
              </a:ext>
            </a:extLst>
          </p:cNvPr>
          <p:cNvSpPr/>
          <p:nvPr/>
        </p:nvSpPr>
        <p:spPr>
          <a:xfrm>
            <a:off x="634079" y="1991167"/>
            <a:ext cx="10923838" cy="65240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B29097B-FC8A-4B14-AC5A-E86079E695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834B09A1-8AF4-4A0B-BA17-2F7D5AF95D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8B316E3E-74AE-48D3-AB34-852ED39913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3670</TotalTime>
  <Words>1115</Words>
  <Application>Microsoft Office PowerPoint</Application>
  <PresentationFormat>Widescreen</PresentationFormat>
  <Paragraphs>124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54</cp:revision>
  <dcterms:created xsi:type="dcterms:W3CDTF">2024-02-18T05:14:35Z</dcterms:created>
  <dcterms:modified xsi:type="dcterms:W3CDTF">2024-10-14T10:16:13Z</dcterms:modified>
</cp:coreProperties>
</file>