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59" r:id="rId2"/>
    <p:sldId id="561" r:id="rId3"/>
    <p:sldId id="560" r:id="rId4"/>
    <p:sldId id="562" r:id="rId5"/>
    <p:sldId id="563" r:id="rId6"/>
    <p:sldId id="564" r:id="rId7"/>
    <p:sldId id="553" r:id="rId8"/>
    <p:sldId id="546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59"/>
            <p14:sldId id="561"/>
            <p14:sldId id="560"/>
            <p14:sldId id="562"/>
            <p14:sldId id="563"/>
            <p14:sldId id="564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75" d="100"/>
          <a:sy n="75" d="100"/>
        </p:scale>
        <p:origin x="2900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D09C51E-609D-4E30-AD59-6C23520956A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2900362"/>
            <a:ext cx="5968365" cy="3957638"/>
          </a:xfrm>
          <a:custGeom>
            <a:avLst/>
            <a:gdLst>
              <a:gd name="connsiteX0" fmla="*/ 0 w 5968365"/>
              <a:gd name="connsiteY0" fmla="*/ 0 h 3957638"/>
              <a:gd name="connsiteX1" fmla="*/ 5968365 w 5968365"/>
              <a:gd name="connsiteY1" fmla="*/ 0 h 3957638"/>
              <a:gd name="connsiteX2" fmla="*/ 5968365 w 5968365"/>
              <a:gd name="connsiteY2" fmla="*/ 3957638 h 3957638"/>
              <a:gd name="connsiteX3" fmla="*/ 0 w 5968365"/>
              <a:gd name="connsiteY3" fmla="*/ 3957638 h 395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8365" h="3957638">
                <a:moveTo>
                  <a:pt x="0" y="0"/>
                </a:moveTo>
                <a:lnTo>
                  <a:pt x="5968365" y="0"/>
                </a:lnTo>
                <a:lnTo>
                  <a:pt x="5968365" y="3957638"/>
                </a:lnTo>
                <a:lnTo>
                  <a:pt x="0" y="395763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BF031BD-B0C2-4F69-BAAC-3D9E6D1B755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2900362"/>
            <a:ext cx="5968365" cy="3957638"/>
          </a:xfrm>
          <a:custGeom>
            <a:avLst/>
            <a:gdLst>
              <a:gd name="connsiteX0" fmla="*/ 0 w 5968365"/>
              <a:gd name="connsiteY0" fmla="*/ 0 h 3957638"/>
              <a:gd name="connsiteX1" fmla="*/ 5968365 w 5968365"/>
              <a:gd name="connsiteY1" fmla="*/ 0 h 3957638"/>
              <a:gd name="connsiteX2" fmla="*/ 5968365 w 5968365"/>
              <a:gd name="connsiteY2" fmla="*/ 3957638 h 3957638"/>
              <a:gd name="connsiteX3" fmla="*/ 0 w 5968365"/>
              <a:gd name="connsiteY3" fmla="*/ 3957638 h 395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8365" h="3957638">
                <a:moveTo>
                  <a:pt x="0" y="0"/>
                </a:moveTo>
                <a:lnTo>
                  <a:pt x="5968365" y="0"/>
                </a:lnTo>
                <a:lnTo>
                  <a:pt x="5968365" y="3957638"/>
                </a:lnTo>
                <a:lnTo>
                  <a:pt x="0" y="395763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A1E6FD-6634-4AE7-86A6-3D257EC029AB}"/>
              </a:ext>
            </a:extLst>
          </p:cNvPr>
          <p:cNvSpPr txBox="1"/>
          <p:nvPr/>
        </p:nvSpPr>
        <p:spPr>
          <a:xfrm>
            <a:off x="6279547" y="854567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85C22E-B5D2-4667-9578-D5B32619792A}"/>
              </a:ext>
            </a:extLst>
          </p:cNvPr>
          <p:cNvSpPr txBox="1"/>
          <p:nvPr/>
        </p:nvSpPr>
        <p:spPr>
          <a:xfrm>
            <a:off x="7543926" y="1045273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76D57A-0F07-497F-A8DB-288D793AE129}"/>
              </a:ext>
            </a:extLst>
          </p:cNvPr>
          <p:cNvSpPr txBox="1"/>
          <p:nvPr/>
        </p:nvSpPr>
        <p:spPr>
          <a:xfrm>
            <a:off x="7543926" y="680339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BF6EEFB-2694-4E38-B26B-9E808C23B080}"/>
              </a:ext>
            </a:extLst>
          </p:cNvPr>
          <p:cNvSpPr txBox="1"/>
          <p:nvPr/>
        </p:nvSpPr>
        <p:spPr>
          <a:xfrm>
            <a:off x="461436" y="516142"/>
            <a:ext cx="5506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Our Company’s </a:t>
            </a:r>
            <a:r>
              <a:rPr lang="en-US" sz="16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Digital Services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CADA90A-37B5-4F8C-803F-FB1D1861C485}"/>
              </a:ext>
            </a:extLst>
          </p:cNvPr>
          <p:cNvSpPr txBox="1"/>
          <p:nvPr/>
        </p:nvSpPr>
        <p:spPr>
          <a:xfrm>
            <a:off x="461435" y="858851"/>
            <a:ext cx="55069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Know about</a:t>
            </a:r>
          </a:p>
          <a:p>
            <a:pPr algn="l"/>
            <a:r>
              <a:rPr lang="en-US" sz="36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Our Fully Customized</a:t>
            </a:r>
          </a:p>
          <a:p>
            <a:pPr algn="l"/>
            <a:r>
              <a:rPr lang="en-US" sz="36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CBCAACE-F072-4EF8-A225-CE8A5E2C309F}"/>
              </a:ext>
            </a:extLst>
          </p:cNvPr>
          <p:cNvSpPr txBox="1"/>
          <p:nvPr/>
        </p:nvSpPr>
        <p:spPr>
          <a:xfrm>
            <a:off x="6279547" y="2309246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02.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3233B10-FC68-4407-B7F8-2E7C788CB9F5}"/>
              </a:ext>
            </a:extLst>
          </p:cNvPr>
          <p:cNvSpPr txBox="1"/>
          <p:nvPr/>
        </p:nvSpPr>
        <p:spPr>
          <a:xfrm>
            <a:off x="7543926" y="2499952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E90E192-FB81-4FF6-A2B3-B53AF13AC158}"/>
              </a:ext>
            </a:extLst>
          </p:cNvPr>
          <p:cNvSpPr txBox="1"/>
          <p:nvPr/>
        </p:nvSpPr>
        <p:spPr>
          <a:xfrm>
            <a:off x="7543926" y="2135018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2FAD22E6-C3F3-4A79-86EF-B938DFEF31EE}"/>
              </a:ext>
            </a:extLst>
          </p:cNvPr>
          <p:cNvSpPr txBox="1"/>
          <p:nvPr/>
        </p:nvSpPr>
        <p:spPr>
          <a:xfrm>
            <a:off x="6279547" y="3763925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A71289C-BBBB-42BF-B1D3-4A81D64ED22A}"/>
              </a:ext>
            </a:extLst>
          </p:cNvPr>
          <p:cNvSpPr txBox="1"/>
          <p:nvPr/>
        </p:nvSpPr>
        <p:spPr>
          <a:xfrm>
            <a:off x="7543926" y="3954631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9BE3287-3C24-4355-9D15-8BEFD59FFF56}"/>
              </a:ext>
            </a:extLst>
          </p:cNvPr>
          <p:cNvSpPr txBox="1"/>
          <p:nvPr/>
        </p:nvSpPr>
        <p:spPr>
          <a:xfrm>
            <a:off x="7543926" y="3589697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3E2969F-102D-4372-87E6-AE4CCD3B1675}"/>
              </a:ext>
            </a:extLst>
          </p:cNvPr>
          <p:cNvSpPr txBox="1"/>
          <p:nvPr/>
        </p:nvSpPr>
        <p:spPr>
          <a:xfrm>
            <a:off x="6279547" y="5218604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04.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49FA69B5-CB8A-4D79-8017-62B98BC19969}"/>
              </a:ext>
            </a:extLst>
          </p:cNvPr>
          <p:cNvSpPr txBox="1"/>
          <p:nvPr/>
        </p:nvSpPr>
        <p:spPr>
          <a:xfrm>
            <a:off x="7543926" y="5409310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662CDAB3-DF3A-4A5D-96CE-D8C0EB66418C}"/>
              </a:ext>
            </a:extLst>
          </p:cNvPr>
          <p:cNvSpPr txBox="1"/>
          <p:nvPr/>
        </p:nvSpPr>
        <p:spPr>
          <a:xfrm>
            <a:off x="7543926" y="5044376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5F971316-11DC-4BD5-9877-F3A67F35C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586219-F2C2-4F79-B2BD-B85276436FC9}"/>
              </a:ext>
            </a:extLst>
          </p:cNvPr>
          <p:cNvSpPr/>
          <p:nvPr/>
        </p:nvSpPr>
        <p:spPr>
          <a:xfrm>
            <a:off x="10774680" y="665099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CBD-8E49-4DFE-BA68-B9DA11B89EDD}"/>
              </a:ext>
            </a:extLst>
          </p:cNvPr>
          <p:cNvSpPr/>
          <p:nvPr/>
        </p:nvSpPr>
        <p:spPr>
          <a:xfrm>
            <a:off x="10774680" y="213501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0C9E838-9603-4256-8FDB-E11640C5EF09}"/>
              </a:ext>
            </a:extLst>
          </p:cNvPr>
          <p:cNvSpPr/>
          <p:nvPr/>
        </p:nvSpPr>
        <p:spPr>
          <a:xfrm>
            <a:off x="10774680" y="355195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F44226-71D9-4B9E-9E6A-B27B3E1908E8}"/>
              </a:ext>
            </a:extLst>
          </p:cNvPr>
          <p:cNvSpPr/>
          <p:nvPr/>
        </p:nvSpPr>
        <p:spPr>
          <a:xfrm>
            <a:off x="10774680" y="5036137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0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4" grpId="0"/>
      <p:bldP spid="100" grpId="0"/>
      <p:bldP spid="114" grpId="0"/>
      <p:bldP spid="148" grpId="0"/>
      <p:bldP spid="150" grpId="0"/>
      <p:bldP spid="151" grpId="0"/>
      <p:bldP spid="153" grpId="0"/>
      <p:bldP spid="155" grpId="0"/>
      <p:bldP spid="156" grpId="0"/>
      <p:bldP spid="158" grpId="0"/>
      <p:bldP spid="160" grpId="0"/>
      <p:bldP spid="1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A1E6FD-6634-4AE7-86A6-3D257EC029AB}"/>
              </a:ext>
            </a:extLst>
          </p:cNvPr>
          <p:cNvSpPr txBox="1"/>
          <p:nvPr/>
        </p:nvSpPr>
        <p:spPr>
          <a:xfrm>
            <a:off x="6279547" y="854567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85C22E-B5D2-4667-9578-D5B32619792A}"/>
              </a:ext>
            </a:extLst>
          </p:cNvPr>
          <p:cNvSpPr txBox="1"/>
          <p:nvPr/>
        </p:nvSpPr>
        <p:spPr>
          <a:xfrm>
            <a:off x="7543926" y="1045273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76D57A-0F07-497F-A8DB-288D793AE129}"/>
              </a:ext>
            </a:extLst>
          </p:cNvPr>
          <p:cNvSpPr txBox="1"/>
          <p:nvPr/>
        </p:nvSpPr>
        <p:spPr>
          <a:xfrm>
            <a:off x="7543926" y="680339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CBCAACE-F072-4EF8-A225-CE8A5E2C309F}"/>
              </a:ext>
            </a:extLst>
          </p:cNvPr>
          <p:cNvSpPr txBox="1"/>
          <p:nvPr/>
        </p:nvSpPr>
        <p:spPr>
          <a:xfrm>
            <a:off x="6279547" y="2309246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02.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3233B10-FC68-4407-B7F8-2E7C788CB9F5}"/>
              </a:ext>
            </a:extLst>
          </p:cNvPr>
          <p:cNvSpPr txBox="1"/>
          <p:nvPr/>
        </p:nvSpPr>
        <p:spPr>
          <a:xfrm>
            <a:off x="7543926" y="2499952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E90E192-FB81-4FF6-A2B3-B53AF13AC158}"/>
              </a:ext>
            </a:extLst>
          </p:cNvPr>
          <p:cNvSpPr txBox="1"/>
          <p:nvPr/>
        </p:nvSpPr>
        <p:spPr>
          <a:xfrm>
            <a:off x="7543926" y="2135018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2FAD22E6-C3F3-4A79-86EF-B938DFEF31EE}"/>
              </a:ext>
            </a:extLst>
          </p:cNvPr>
          <p:cNvSpPr txBox="1"/>
          <p:nvPr/>
        </p:nvSpPr>
        <p:spPr>
          <a:xfrm>
            <a:off x="6279547" y="3763925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A71289C-BBBB-42BF-B1D3-4A81D64ED22A}"/>
              </a:ext>
            </a:extLst>
          </p:cNvPr>
          <p:cNvSpPr txBox="1"/>
          <p:nvPr/>
        </p:nvSpPr>
        <p:spPr>
          <a:xfrm>
            <a:off x="7543926" y="3954631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9BE3287-3C24-4355-9D15-8BEFD59FFF56}"/>
              </a:ext>
            </a:extLst>
          </p:cNvPr>
          <p:cNvSpPr txBox="1"/>
          <p:nvPr/>
        </p:nvSpPr>
        <p:spPr>
          <a:xfrm>
            <a:off x="7543926" y="3589697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3E2969F-102D-4372-87E6-AE4CCD3B1675}"/>
              </a:ext>
            </a:extLst>
          </p:cNvPr>
          <p:cNvSpPr txBox="1"/>
          <p:nvPr/>
        </p:nvSpPr>
        <p:spPr>
          <a:xfrm>
            <a:off x="6279547" y="5218604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04.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49FA69B5-CB8A-4D79-8017-62B98BC19969}"/>
              </a:ext>
            </a:extLst>
          </p:cNvPr>
          <p:cNvSpPr txBox="1"/>
          <p:nvPr/>
        </p:nvSpPr>
        <p:spPr>
          <a:xfrm>
            <a:off x="7543926" y="5409310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662CDAB3-DF3A-4A5D-96CE-D8C0EB66418C}"/>
              </a:ext>
            </a:extLst>
          </p:cNvPr>
          <p:cNvSpPr txBox="1"/>
          <p:nvPr/>
        </p:nvSpPr>
        <p:spPr>
          <a:xfrm>
            <a:off x="7543926" y="5044376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E6580E-3857-47A7-B150-0FEB8C2301A2}"/>
              </a:ext>
            </a:extLst>
          </p:cNvPr>
          <p:cNvSpPr/>
          <p:nvPr/>
        </p:nvSpPr>
        <p:spPr>
          <a:xfrm>
            <a:off x="10747811" y="665099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B2D09C-113C-4E5B-AC95-77E133A9E2CC}"/>
              </a:ext>
            </a:extLst>
          </p:cNvPr>
          <p:cNvSpPr/>
          <p:nvPr/>
        </p:nvSpPr>
        <p:spPr>
          <a:xfrm>
            <a:off x="10774680" y="213501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72FF868-DB8F-4032-A556-0D3835AC0C58}"/>
              </a:ext>
            </a:extLst>
          </p:cNvPr>
          <p:cNvSpPr/>
          <p:nvPr/>
        </p:nvSpPr>
        <p:spPr>
          <a:xfrm>
            <a:off x="10774680" y="355195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81D5BB1-272D-47D8-8A92-59DC6F3D42AA}"/>
              </a:ext>
            </a:extLst>
          </p:cNvPr>
          <p:cNvSpPr/>
          <p:nvPr/>
        </p:nvSpPr>
        <p:spPr>
          <a:xfrm>
            <a:off x="10774680" y="5036137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6FE8C7A-6E46-4840-A6A2-EF966F8D3B89}"/>
              </a:ext>
            </a:extLst>
          </p:cNvPr>
          <p:cNvSpPr/>
          <p:nvPr/>
        </p:nvSpPr>
        <p:spPr>
          <a:xfrm>
            <a:off x="5581789" y="156634"/>
            <a:ext cx="790435" cy="6544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BF6EEFB-2694-4E38-B26B-9E808C23B080}"/>
              </a:ext>
            </a:extLst>
          </p:cNvPr>
          <p:cNvSpPr txBox="1"/>
          <p:nvPr/>
        </p:nvSpPr>
        <p:spPr>
          <a:xfrm>
            <a:off x="461436" y="516142"/>
            <a:ext cx="5506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Our Company’s </a:t>
            </a:r>
            <a:r>
              <a:rPr lang="en-US" sz="16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Digital Services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CADA90A-37B5-4F8C-803F-FB1D1861C485}"/>
              </a:ext>
            </a:extLst>
          </p:cNvPr>
          <p:cNvSpPr txBox="1"/>
          <p:nvPr/>
        </p:nvSpPr>
        <p:spPr>
          <a:xfrm>
            <a:off x="461435" y="858851"/>
            <a:ext cx="55069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Know about</a:t>
            </a:r>
          </a:p>
          <a:p>
            <a:pPr algn="l"/>
            <a:r>
              <a:rPr lang="en-US" sz="36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Our Fully Customized</a:t>
            </a:r>
          </a:p>
          <a:p>
            <a:pPr algn="l"/>
            <a:r>
              <a:rPr lang="en-US" sz="36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5F971316-11DC-4BD5-9877-F3A67F35C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1523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4" grpId="0"/>
      <p:bldP spid="148" grpId="0"/>
      <p:bldP spid="150" grpId="0"/>
      <p:bldP spid="151" grpId="0"/>
      <p:bldP spid="153" grpId="0"/>
      <p:bldP spid="155" grpId="0"/>
      <p:bldP spid="156" grpId="0"/>
      <p:bldP spid="158" grpId="0"/>
      <p:bldP spid="160" grpId="0"/>
      <p:bldP spid="161" grpId="0"/>
      <p:bldP spid="100" grpId="0"/>
      <p:bldP spid="1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A1E6FD-6634-4AE7-86A6-3D257EC029AB}"/>
              </a:ext>
            </a:extLst>
          </p:cNvPr>
          <p:cNvSpPr txBox="1"/>
          <p:nvPr/>
        </p:nvSpPr>
        <p:spPr>
          <a:xfrm>
            <a:off x="6279547" y="854567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85C22E-B5D2-4667-9578-D5B32619792A}"/>
              </a:ext>
            </a:extLst>
          </p:cNvPr>
          <p:cNvSpPr txBox="1"/>
          <p:nvPr/>
        </p:nvSpPr>
        <p:spPr>
          <a:xfrm>
            <a:off x="7543926" y="1045273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76D57A-0F07-497F-A8DB-288D793AE129}"/>
              </a:ext>
            </a:extLst>
          </p:cNvPr>
          <p:cNvSpPr txBox="1"/>
          <p:nvPr/>
        </p:nvSpPr>
        <p:spPr>
          <a:xfrm>
            <a:off x="7543926" y="680339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BF6EEFB-2694-4E38-B26B-9E808C23B080}"/>
              </a:ext>
            </a:extLst>
          </p:cNvPr>
          <p:cNvSpPr txBox="1"/>
          <p:nvPr/>
        </p:nvSpPr>
        <p:spPr>
          <a:xfrm>
            <a:off x="461436" y="516142"/>
            <a:ext cx="5506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Our Company’s </a:t>
            </a:r>
            <a:r>
              <a:rPr lang="en-US" sz="16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Digital Services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CADA90A-37B5-4F8C-803F-FB1D1861C485}"/>
              </a:ext>
            </a:extLst>
          </p:cNvPr>
          <p:cNvSpPr txBox="1"/>
          <p:nvPr/>
        </p:nvSpPr>
        <p:spPr>
          <a:xfrm>
            <a:off x="461435" y="858851"/>
            <a:ext cx="55069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Know about</a:t>
            </a:r>
          </a:p>
          <a:p>
            <a:pPr algn="l"/>
            <a:r>
              <a:rPr lang="en-US" sz="36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Our Fully Customized</a:t>
            </a:r>
          </a:p>
          <a:p>
            <a:pPr algn="l"/>
            <a:r>
              <a:rPr lang="en-US" sz="36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CBCAACE-F072-4EF8-A225-CE8A5E2C309F}"/>
              </a:ext>
            </a:extLst>
          </p:cNvPr>
          <p:cNvSpPr txBox="1"/>
          <p:nvPr/>
        </p:nvSpPr>
        <p:spPr>
          <a:xfrm>
            <a:off x="6279547" y="2309246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02.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3233B10-FC68-4407-B7F8-2E7C788CB9F5}"/>
              </a:ext>
            </a:extLst>
          </p:cNvPr>
          <p:cNvSpPr txBox="1"/>
          <p:nvPr/>
        </p:nvSpPr>
        <p:spPr>
          <a:xfrm>
            <a:off x="7543926" y="2499952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E90E192-FB81-4FF6-A2B3-B53AF13AC158}"/>
              </a:ext>
            </a:extLst>
          </p:cNvPr>
          <p:cNvSpPr txBox="1"/>
          <p:nvPr/>
        </p:nvSpPr>
        <p:spPr>
          <a:xfrm>
            <a:off x="7543926" y="2135018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2FAD22E6-C3F3-4A79-86EF-B938DFEF31EE}"/>
              </a:ext>
            </a:extLst>
          </p:cNvPr>
          <p:cNvSpPr txBox="1"/>
          <p:nvPr/>
        </p:nvSpPr>
        <p:spPr>
          <a:xfrm>
            <a:off x="6279547" y="3763925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A71289C-BBBB-42BF-B1D3-4A81D64ED22A}"/>
              </a:ext>
            </a:extLst>
          </p:cNvPr>
          <p:cNvSpPr txBox="1"/>
          <p:nvPr/>
        </p:nvSpPr>
        <p:spPr>
          <a:xfrm>
            <a:off x="7543926" y="3954631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9BE3287-3C24-4355-9D15-8BEFD59FFF56}"/>
              </a:ext>
            </a:extLst>
          </p:cNvPr>
          <p:cNvSpPr txBox="1"/>
          <p:nvPr/>
        </p:nvSpPr>
        <p:spPr>
          <a:xfrm>
            <a:off x="7543926" y="3589697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3E2969F-102D-4372-87E6-AE4CCD3B1675}"/>
              </a:ext>
            </a:extLst>
          </p:cNvPr>
          <p:cNvSpPr txBox="1"/>
          <p:nvPr/>
        </p:nvSpPr>
        <p:spPr>
          <a:xfrm>
            <a:off x="6279547" y="5218604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04.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49FA69B5-CB8A-4D79-8017-62B98BC19969}"/>
              </a:ext>
            </a:extLst>
          </p:cNvPr>
          <p:cNvSpPr txBox="1"/>
          <p:nvPr/>
        </p:nvSpPr>
        <p:spPr>
          <a:xfrm>
            <a:off x="7543926" y="5409310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662CDAB3-DF3A-4A5D-96CE-D8C0EB66418C}"/>
              </a:ext>
            </a:extLst>
          </p:cNvPr>
          <p:cNvSpPr txBox="1"/>
          <p:nvPr/>
        </p:nvSpPr>
        <p:spPr>
          <a:xfrm>
            <a:off x="7543926" y="5044376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5F971316-11DC-4BD5-9877-F3A67F35C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E6580E-3857-47A7-B150-0FEB8C2301A2}"/>
              </a:ext>
            </a:extLst>
          </p:cNvPr>
          <p:cNvSpPr/>
          <p:nvPr/>
        </p:nvSpPr>
        <p:spPr>
          <a:xfrm>
            <a:off x="10774680" y="665099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B2D09C-113C-4E5B-AC95-77E133A9E2CC}"/>
              </a:ext>
            </a:extLst>
          </p:cNvPr>
          <p:cNvSpPr/>
          <p:nvPr/>
        </p:nvSpPr>
        <p:spPr>
          <a:xfrm>
            <a:off x="10774680" y="213501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72FF868-DB8F-4032-A556-0D3835AC0C58}"/>
              </a:ext>
            </a:extLst>
          </p:cNvPr>
          <p:cNvSpPr/>
          <p:nvPr/>
        </p:nvSpPr>
        <p:spPr>
          <a:xfrm>
            <a:off x="10774680" y="355195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81D5BB1-272D-47D8-8A92-59DC6F3D42AA}"/>
              </a:ext>
            </a:extLst>
          </p:cNvPr>
          <p:cNvSpPr/>
          <p:nvPr/>
        </p:nvSpPr>
        <p:spPr>
          <a:xfrm>
            <a:off x="10774680" y="5036137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11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decel="46667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4" grpId="0"/>
      <p:bldP spid="100" grpId="0"/>
      <p:bldP spid="114" grpId="0"/>
      <p:bldP spid="148" grpId="0"/>
      <p:bldP spid="150" grpId="0"/>
      <p:bldP spid="151" grpId="0"/>
      <p:bldP spid="153" grpId="0"/>
      <p:bldP spid="155" grpId="0"/>
      <p:bldP spid="156" grpId="0"/>
      <p:bldP spid="158" grpId="0"/>
      <p:bldP spid="160" grpId="0"/>
      <p:bldP spid="1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7CD48E8-A617-4954-8098-D02440F9C61C}"/>
              </a:ext>
            </a:extLst>
          </p:cNvPr>
          <p:cNvGrpSpPr/>
          <p:nvPr/>
        </p:nvGrpSpPr>
        <p:grpSpPr>
          <a:xfrm>
            <a:off x="6279547" y="680339"/>
            <a:ext cx="5386132" cy="1133286"/>
            <a:chOff x="6279547" y="680339"/>
            <a:chExt cx="5386132" cy="113328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3A1E6FD-6634-4AE7-86A6-3D257EC029AB}"/>
                </a:ext>
              </a:extLst>
            </p:cNvPr>
            <p:cNvSpPr txBox="1"/>
            <p:nvPr/>
          </p:nvSpPr>
          <p:spPr>
            <a:xfrm>
              <a:off x="6279547" y="854567"/>
              <a:ext cx="11557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500" spc="-45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385C22E-B5D2-4667-9578-D5B32619792A}"/>
                </a:ext>
              </a:extLst>
            </p:cNvPr>
            <p:cNvSpPr txBox="1"/>
            <p:nvPr/>
          </p:nvSpPr>
          <p:spPr>
            <a:xfrm>
              <a:off x="7543926" y="1045273"/>
              <a:ext cx="4121753" cy="768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 to</a:t>
              </a:r>
            </a:p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Above Topic this is Just a Demo So</a:t>
              </a:r>
            </a:p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Consider Replacing this Text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376D57A-0F07-497F-A8DB-288D793AE129}"/>
                </a:ext>
              </a:extLst>
            </p:cNvPr>
            <p:cNvSpPr txBox="1"/>
            <p:nvPr/>
          </p:nvSpPr>
          <p:spPr>
            <a:xfrm>
              <a:off x="7543926" y="680339"/>
              <a:ext cx="2289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Our Services</a:t>
              </a: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7BF6EEFB-2694-4E38-B26B-9E808C23B080}"/>
              </a:ext>
            </a:extLst>
          </p:cNvPr>
          <p:cNvSpPr txBox="1"/>
          <p:nvPr/>
        </p:nvSpPr>
        <p:spPr>
          <a:xfrm>
            <a:off x="461436" y="516142"/>
            <a:ext cx="5506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Our Company’s </a:t>
            </a:r>
            <a:r>
              <a:rPr lang="en-US" sz="16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Digital Services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CADA90A-37B5-4F8C-803F-FB1D1861C485}"/>
              </a:ext>
            </a:extLst>
          </p:cNvPr>
          <p:cNvSpPr txBox="1"/>
          <p:nvPr/>
        </p:nvSpPr>
        <p:spPr>
          <a:xfrm>
            <a:off x="461435" y="858851"/>
            <a:ext cx="55069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Know about</a:t>
            </a:r>
          </a:p>
          <a:p>
            <a:pPr algn="l"/>
            <a:r>
              <a:rPr lang="en-US" sz="36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Our Fully Customized</a:t>
            </a:r>
          </a:p>
          <a:p>
            <a:pPr algn="l"/>
            <a:r>
              <a:rPr lang="en-US" sz="36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0E1394D-0FDD-4A76-B817-07E8C989DDB1}"/>
              </a:ext>
            </a:extLst>
          </p:cNvPr>
          <p:cNvGrpSpPr/>
          <p:nvPr/>
        </p:nvGrpSpPr>
        <p:grpSpPr>
          <a:xfrm>
            <a:off x="6279547" y="2135018"/>
            <a:ext cx="5386132" cy="1133286"/>
            <a:chOff x="6279547" y="2135018"/>
            <a:chExt cx="5386132" cy="1133286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CBCAACE-F072-4EF8-A225-CE8A5E2C309F}"/>
                </a:ext>
              </a:extLst>
            </p:cNvPr>
            <p:cNvSpPr txBox="1"/>
            <p:nvPr/>
          </p:nvSpPr>
          <p:spPr>
            <a:xfrm>
              <a:off x="6279547" y="2309246"/>
              <a:ext cx="11557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500" spc="-45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02.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A3233B10-FC68-4407-B7F8-2E7C788CB9F5}"/>
                </a:ext>
              </a:extLst>
            </p:cNvPr>
            <p:cNvSpPr txBox="1"/>
            <p:nvPr/>
          </p:nvSpPr>
          <p:spPr>
            <a:xfrm>
              <a:off x="7543926" y="2499952"/>
              <a:ext cx="4121753" cy="768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 to</a:t>
              </a:r>
            </a:p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Above Topic this is Just a Demo So</a:t>
              </a:r>
            </a:p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Consider Replacing this Text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6E90E192-FB81-4FF6-A2B3-B53AF13AC158}"/>
                </a:ext>
              </a:extLst>
            </p:cNvPr>
            <p:cNvSpPr txBox="1"/>
            <p:nvPr/>
          </p:nvSpPr>
          <p:spPr>
            <a:xfrm>
              <a:off x="7543926" y="2135018"/>
              <a:ext cx="2289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Our Services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4371211-5C97-458D-8ED4-B6B327EF51ED}"/>
              </a:ext>
            </a:extLst>
          </p:cNvPr>
          <p:cNvGrpSpPr/>
          <p:nvPr/>
        </p:nvGrpSpPr>
        <p:grpSpPr>
          <a:xfrm>
            <a:off x="6279547" y="3589697"/>
            <a:ext cx="5386132" cy="1133286"/>
            <a:chOff x="6279547" y="3589697"/>
            <a:chExt cx="5386132" cy="1133286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2FAD22E6-C3F3-4A79-86EF-B938DFEF31EE}"/>
                </a:ext>
              </a:extLst>
            </p:cNvPr>
            <p:cNvSpPr txBox="1"/>
            <p:nvPr/>
          </p:nvSpPr>
          <p:spPr>
            <a:xfrm>
              <a:off x="6279547" y="3763925"/>
              <a:ext cx="11557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500" spc="-45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03.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4A71289C-BBBB-42BF-B1D3-4A81D64ED22A}"/>
                </a:ext>
              </a:extLst>
            </p:cNvPr>
            <p:cNvSpPr txBox="1"/>
            <p:nvPr/>
          </p:nvSpPr>
          <p:spPr>
            <a:xfrm>
              <a:off x="7543926" y="3954631"/>
              <a:ext cx="4121753" cy="768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 to</a:t>
              </a:r>
            </a:p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Above Topic this is Just a Demo So</a:t>
              </a:r>
            </a:p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Consider Replacing this Text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A9BE3287-3C24-4355-9D15-8BEFD59FFF56}"/>
                </a:ext>
              </a:extLst>
            </p:cNvPr>
            <p:cNvSpPr txBox="1"/>
            <p:nvPr/>
          </p:nvSpPr>
          <p:spPr>
            <a:xfrm>
              <a:off x="7543926" y="3589697"/>
              <a:ext cx="2289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Our Services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F0542F7-C4A6-44D6-A630-89AA6D200C6A}"/>
              </a:ext>
            </a:extLst>
          </p:cNvPr>
          <p:cNvGrpSpPr/>
          <p:nvPr/>
        </p:nvGrpSpPr>
        <p:grpSpPr>
          <a:xfrm>
            <a:off x="6279547" y="5044376"/>
            <a:ext cx="5386132" cy="1133286"/>
            <a:chOff x="6279547" y="5044376"/>
            <a:chExt cx="5386132" cy="1133286"/>
          </a:xfrm>
        </p:grpSpPr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23E2969F-102D-4372-87E6-AE4CCD3B1675}"/>
                </a:ext>
              </a:extLst>
            </p:cNvPr>
            <p:cNvSpPr txBox="1"/>
            <p:nvPr/>
          </p:nvSpPr>
          <p:spPr>
            <a:xfrm>
              <a:off x="6279547" y="5218604"/>
              <a:ext cx="11557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500" spc="-45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04.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49FA69B5-CB8A-4D79-8017-62B98BC19969}"/>
                </a:ext>
              </a:extLst>
            </p:cNvPr>
            <p:cNvSpPr txBox="1"/>
            <p:nvPr/>
          </p:nvSpPr>
          <p:spPr>
            <a:xfrm>
              <a:off x="7543926" y="5409310"/>
              <a:ext cx="4121753" cy="768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 to</a:t>
              </a:r>
            </a:p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Above Topic this is Just a Demo So</a:t>
              </a:r>
            </a:p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Consider Replacing this Text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662CDAB3-DF3A-4A5D-96CE-D8C0EB66418C}"/>
                </a:ext>
              </a:extLst>
            </p:cNvPr>
            <p:cNvSpPr txBox="1"/>
            <p:nvPr/>
          </p:nvSpPr>
          <p:spPr>
            <a:xfrm>
              <a:off x="7543926" y="5044376"/>
              <a:ext cx="2289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Our Services</a:t>
              </a:r>
            </a:p>
          </p:txBody>
        </p:sp>
      </p:grp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5F971316-11DC-4BD5-9877-F3A67F35C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4625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333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3333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53333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3333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A1E6FD-6634-4AE7-86A6-3D257EC029AB}"/>
              </a:ext>
            </a:extLst>
          </p:cNvPr>
          <p:cNvSpPr txBox="1"/>
          <p:nvPr/>
        </p:nvSpPr>
        <p:spPr>
          <a:xfrm>
            <a:off x="6279547" y="854567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85C22E-B5D2-4667-9578-D5B32619792A}"/>
              </a:ext>
            </a:extLst>
          </p:cNvPr>
          <p:cNvSpPr txBox="1"/>
          <p:nvPr/>
        </p:nvSpPr>
        <p:spPr>
          <a:xfrm>
            <a:off x="7543926" y="1045273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76D57A-0F07-497F-A8DB-288D793AE129}"/>
              </a:ext>
            </a:extLst>
          </p:cNvPr>
          <p:cNvSpPr txBox="1"/>
          <p:nvPr/>
        </p:nvSpPr>
        <p:spPr>
          <a:xfrm>
            <a:off x="7543926" y="680339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CBCAACE-F072-4EF8-A225-CE8A5E2C309F}"/>
              </a:ext>
            </a:extLst>
          </p:cNvPr>
          <p:cNvSpPr txBox="1"/>
          <p:nvPr/>
        </p:nvSpPr>
        <p:spPr>
          <a:xfrm>
            <a:off x="6279547" y="2309246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02.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3233B10-FC68-4407-B7F8-2E7C788CB9F5}"/>
              </a:ext>
            </a:extLst>
          </p:cNvPr>
          <p:cNvSpPr txBox="1"/>
          <p:nvPr/>
        </p:nvSpPr>
        <p:spPr>
          <a:xfrm>
            <a:off x="7543926" y="2499952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E90E192-FB81-4FF6-A2B3-B53AF13AC158}"/>
              </a:ext>
            </a:extLst>
          </p:cNvPr>
          <p:cNvSpPr txBox="1"/>
          <p:nvPr/>
        </p:nvSpPr>
        <p:spPr>
          <a:xfrm>
            <a:off x="7543926" y="2135018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2FAD22E6-C3F3-4A79-86EF-B938DFEF31EE}"/>
              </a:ext>
            </a:extLst>
          </p:cNvPr>
          <p:cNvSpPr txBox="1"/>
          <p:nvPr/>
        </p:nvSpPr>
        <p:spPr>
          <a:xfrm>
            <a:off x="6279547" y="3763925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A71289C-BBBB-42BF-B1D3-4A81D64ED22A}"/>
              </a:ext>
            </a:extLst>
          </p:cNvPr>
          <p:cNvSpPr txBox="1"/>
          <p:nvPr/>
        </p:nvSpPr>
        <p:spPr>
          <a:xfrm>
            <a:off x="7543926" y="3954631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9BE3287-3C24-4355-9D15-8BEFD59FFF56}"/>
              </a:ext>
            </a:extLst>
          </p:cNvPr>
          <p:cNvSpPr txBox="1"/>
          <p:nvPr/>
        </p:nvSpPr>
        <p:spPr>
          <a:xfrm>
            <a:off x="7543926" y="3589697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3E2969F-102D-4372-87E6-AE4CCD3B1675}"/>
              </a:ext>
            </a:extLst>
          </p:cNvPr>
          <p:cNvSpPr txBox="1"/>
          <p:nvPr/>
        </p:nvSpPr>
        <p:spPr>
          <a:xfrm>
            <a:off x="6279547" y="5218604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04.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49FA69B5-CB8A-4D79-8017-62B98BC19969}"/>
              </a:ext>
            </a:extLst>
          </p:cNvPr>
          <p:cNvSpPr txBox="1"/>
          <p:nvPr/>
        </p:nvSpPr>
        <p:spPr>
          <a:xfrm>
            <a:off x="7543926" y="5409310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662CDAB3-DF3A-4A5D-96CE-D8C0EB66418C}"/>
              </a:ext>
            </a:extLst>
          </p:cNvPr>
          <p:cNvSpPr txBox="1"/>
          <p:nvPr/>
        </p:nvSpPr>
        <p:spPr>
          <a:xfrm>
            <a:off x="7543926" y="5044376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E6580E-3857-47A7-B150-0FEB8C2301A2}"/>
              </a:ext>
            </a:extLst>
          </p:cNvPr>
          <p:cNvSpPr/>
          <p:nvPr/>
        </p:nvSpPr>
        <p:spPr>
          <a:xfrm>
            <a:off x="10747811" y="665099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B2D09C-113C-4E5B-AC95-77E133A9E2CC}"/>
              </a:ext>
            </a:extLst>
          </p:cNvPr>
          <p:cNvSpPr/>
          <p:nvPr/>
        </p:nvSpPr>
        <p:spPr>
          <a:xfrm>
            <a:off x="10774680" y="213501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72FF868-DB8F-4032-A556-0D3835AC0C58}"/>
              </a:ext>
            </a:extLst>
          </p:cNvPr>
          <p:cNvSpPr/>
          <p:nvPr/>
        </p:nvSpPr>
        <p:spPr>
          <a:xfrm>
            <a:off x="10774680" y="355195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81D5BB1-272D-47D8-8A92-59DC6F3D42AA}"/>
              </a:ext>
            </a:extLst>
          </p:cNvPr>
          <p:cNvSpPr/>
          <p:nvPr/>
        </p:nvSpPr>
        <p:spPr>
          <a:xfrm>
            <a:off x="10774680" y="5036137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6FE8C7A-6E46-4840-A6A2-EF966F8D3B89}"/>
              </a:ext>
            </a:extLst>
          </p:cNvPr>
          <p:cNvSpPr/>
          <p:nvPr/>
        </p:nvSpPr>
        <p:spPr>
          <a:xfrm>
            <a:off x="5581789" y="156634"/>
            <a:ext cx="790435" cy="6544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BF6EEFB-2694-4E38-B26B-9E808C23B080}"/>
              </a:ext>
            </a:extLst>
          </p:cNvPr>
          <p:cNvSpPr txBox="1"/>
          <p:nvPr/>
        </p:nvSpPr>
        <p:spPr>
          <a:xfrm>
            <a:off x="461436" y="516142"/>
            <a:ext cx="5506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Our Company’s </a:t>
            </a:r>
            <a:r>
              <a:rPr lang="en-US" sz="16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Digital Services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CADA90A-37B5-4F8C-803F-FB1D1861C485}"/>
              </a:ext>
            </a:extLst>
          </p:cNvPr>
          <p:cNvSpPr txBox="1"/>
          <p:nvPr/>
        </p:nvSpPr>
        <p:spPr>
          <a:xfrm>
            <a:off x="461435" y="858851"/>
            <a:ext cx="55069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Know about</a:t>
            </a:r>
          </a:p>
          <a:p>
            <a:pPr algn="l"/>
            <a:r>
              <a:rPr lang="en-US" sz="36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Our Fully Customized</a:t>
            </a:r>
          </a:p>
          <a:p>
            <a:pPr algn="l"/>
            <a:r>
              <a:rPr lang="en-US" sz="36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5F971316-11DC-4BD5-9877-F3A67F35C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4274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4" grpId="0"/>
      <p:bldP spid="148" grpId="0"/>
      <p:bldP spid="150" grpId="0"/>
      <p:bldP spid="151" grpId="0"/>
      <p:bldP spid="153" grpId="0"/>
      <p:bldP spid="155" grpId="0"/>
      <p:bldP spid="156" grpId="0"/>
      <p:bldP spid="158" grpId="0"/>
      <p:bldP spid="160" grpId="0"/>
      <p:bldP spid="161" grpId="0"/>
      <p:bldP spid="100" grpId="0"/>
      <p:bldP spid="1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A1E6FD-6634-4AE7-86A6-3D257EC029AB}"/>
              </a:ext>
            </a:extLst>
          </p:cNvPr>
          <p:cNvSpPr txBox="1"/>
          <p:nvPr/>
        </p:nvSpPr>
        <p:spPr>
          <a:xfrm>
            <a:off x="6279547" y="854567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85C22E-B5D2-4667-9578-D5B32619792A}"/>
              </a:ext>
            </a:extLst>
          </p:cNvPr>
          <p:cNvSpPr txBox="1"/>
          <p:nvPr/>
        </p:nvSpPr>
        <p:spPr>
          <a:xfrm>
            <a:off x="7543926" y="1045273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76D57A-0F07-497F-A8DB-288D793AE129}"/>
              </a:ext>
            </a:extLst>
          </p:cNvPr>
          <p:cNvSpPr txBox="1"/>
          <p:nvPr/>
        </p:nvSpPr>
        <p:spPr>
          <a:xfrm>
            <a:off x="7543926" y="680339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BF6EEFB-2694-4E38-B26B-9E808C23B080}"/>
              </a:ext>
            </a:extLst>
          </p:cNvPr>
          <p:cNvSpPr txBox="1"/>
          <p:nvPr/>
        </p:nvSpPr>
        <p:spPr>
          <a:xfrm>
            <a:off x="461436" y="516142"/>
            <a:ext cx="5506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Our Company’s </a:t>
            </a:r>
            <a:r>
              <a:rPr lang="en-US" sz="16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Digital Services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CADA90A-37B5-4F8C-803F-FB1D1861C485}"/>
              </a:ext>
            </a:extLst>
          </p:cNvPr>
          <p:cNvSpPr txBox="1"/>
          <p:nvPr/>
        </p:nvSpPr>
        <p:spPr>
          <a:xfrm>
            <a:off x="461435" y="858851"/>
            <a:ext cx="55069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Know about</a:t>
            </a:r>
          </a:p>
          <a:p>
            <a:pPr algn="l"/>
            <a:r>
              <a:rPr lang="en-US" sz="36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Our Fully Customized</a:t>
            </a:r>
          </a:p>
          <a:p>
            <a:pPr algn="l"/>
            <a:r>
              <a:rPr lang="en-US" sz="36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CBCAACE-F072-4EF8-A225-CE8A5E2C309F}"/>
              </a:ext>
            </a:extLst>
          </p:cNvPr>
          <p:cNvSpPr txBox="1"/>
          <p:nvPr/>
        </p:nvSpPr>
        <p:spPr>
          <a:xfrm>
            <a:off x="6279547" y="2309246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02.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3233B10-FC68-4407-B7F8-2E7C788CB9F5}"/>
              </a:ext>
            </a:extLst>
          </p:cNvPr>
          <p:cNvSpPr txBox="1"/>
          <p:nvPr/>
        </p:nvSpPr>
        <p:spPr>
          <a:xfrm>
            <a:off x="7543926" y="2499952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E90E192-FB81-4FF6-A2B3-B53AF13AC158}"/>
              </a:ext>
            </a:extLst>
          </p:cNvPr>
          <p:cNvSpPr txBox="1"/>
          <p:nvPr/>
        </p:nvSpPr>
        <p:spPr>
          <a:xfrm>
            <a:off x="7543926" y="2135018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2FAD22E6-C3F3-4A79-86EF-B938DFEF31EE}"/>
              </a:ext>
            </a:extLst>
          </p:cNvPr>
          <p:cNvSpPr txBox="1"/>
          <p:nvPr/>
        </p:nvSpPr>
        <p:spPr>
          <a:xfrm>
            <a:off x="6279547" y="3763925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A71289C-BBBB-42BF-B1D3-4A81D64ED22A}"/>
              </a:ext>
            </a:extLst>
          </p:cNvPr>
          <p:cNvSpPr txBox="1"/>
          <p:nvPr/>
        </p:nvSpPr>
        <p:spPr>
          <a:xfrm>
            <a:off x="7543926" y="3954631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9BE3287-3C24-4355-9D15-8BEFD59FFF56}"/>
              </a:ext>
            </a:extLst>
          </p:cNvPr>
          <p:cNvSpPr txBox="1"/>
          <p:nvPr/>
        </p:nvSpPr>
        <p:spPr>
          <a:xfrm>
            <a:off x="7543926" y="3589697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3E2969F-102D-4372-87E6-AE4CCD3B1675}"/>
              </a:ext>
            </a:extLst>
          </p:cNvPr>
          <p:cNvSpPr txBox="1"/>
          <p:nvPr/>
        </p:nvSpPr>
        <p:spPr>
          <a:xfrm>
            <a:off x="6279547" y="5218604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04.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49FA69B5-CB8A-4D79-8017-62B98BC19969}"/>
              </a:ext>
            </a:extLst>
          </p:cNvPr>
          <p:cNvSpPr txBox="1"/>
          <p:nvPr/>
        </p:nvSpPr>
        <p:spPr>
          <a:xfrm>
            <a:off x="7543926" y="5409310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662CDAB3-DF3A-4A5D-96CE-D8C0EB66418C}"/>
              </a:ext>
            </a:extLst>
          </p:cNvPr>
          <p:cNvSpPr txBox="1"/>
          <p:nvPr/>
        </p:nvSpPr>
        <p:spPr>
          <a:xfrm>
            <a:off x="7543926" y="5044376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5F971316-11DC-4BD5-9877-F3A67F35C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E6580E-3857-47A7-B150-0FEB8C2301A2}"/>
              </a:ext>
            </a:extLst>
          </p:cNvPr>
          <p:cNvSpPr/>
          <p:nvPr/>
        </p:nvSpPr>
        <p:spPr>
          <a:xfrm>
            <a:off x="10774680" y="665099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B2D09C-113C-4E5B-AC95-77E133A9E2CC}"/>
              </a:ext>
            </a:extLst>
          </p:cNvPr>
          <p:cNvSpPr/>
          <p:nvPr/>
        </p:nvSpPr>
        <p:spPr>
          <a:xfrm>
            <a:off x="10774680" y="213501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72FF868-DB8F-4032-A556-0D3835AC0C58}"/>
              </a:ext>
            </a:extLst>
          </p:cNvPr>
          <p:cNvSpPr/>
          <p:nvPr/>
        </p:nvSpPr>
        <p:spPr>
          <a:xfrm>
            <a:off x="10774680" y="3551958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81D5BB1-272D-47D8-8A92-59DC6F3D42AA}"/>
              </a:ext>
            </a:extLst>
          </p:cNvPr>
          <p:cNvSpPr/>
          <p:nvPr/>
        </p:nvSpPr>
        <p:spPr>
          <a:xfrm>
            <a:off x="10774680" y="5036137"/>
            <a:ext cx="1417320" cy="364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35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decel="46667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46667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4" grpId="0"/>
      <p:bldP spid="100" grpId="0"/>
      <p:bldP spid="114" grpId="0"/>
      <p:bldP spid="148" grpId="0"/>
      <p:bldP spid="150" grpId="0"/>
      <p:bldP spid="151" grpId="0"/>
      <p:bldP spid="153" grpId="0"/>
      <p:bldP spid="155" grpId="0"/>
      <p:bldP spid="156" grpId="0"/>
      <p:bldP spid="158" grpId="0"/>
      <p:bldP spid="160" grpId="0"/>
      <p:bldP spid="1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D0E2F9-DC91-4402-9C18-A2ED55A65E0D}"/>
              </a:ext>
            </a:extLst>
          </p:cNvPr>
          <p:cNvSpPr txBox="1"/>
          <p:nvPr/>
        </p:nvSpPr>
        <p:spPr>
          <a:xfrm>
            <a:off x="6279547" y="854567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01.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9F7C75-680E-4250-8683-5F819C303C77}"/>
              </a:ext>
            </a:extLst>
          </p:cNvPr>
          <p:cNvSpPr txBox="1"/>
          <p:nvPr/>
        </p:nvSpPr>
        <p:spPr>
          <a:xfrm>
            <a:off x="7543926" y="1045273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FC7A53-F443-4635-8BED-C59FF867C535}"/>
              </a:ext>
            </a:extLst>
          </p:cNvPr>
          <p:cNvSpPr txBox="1"/>
          <p:nvPr/>
        </p:nvSpPr>
        <p:spPr>
          <a:xfrm>
            <a:off x="7543926" y="680339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234B97-F581-472D-9D7A-65C39FC234C8}"/>
              </a:ext>
            </a:extLst>
          </p:cNvPr>
          <p:cNvSpPr txBox="1"/>
          <p:nvPr/>
        </p:nvSpPr>
        <p:spPr>
          <a:xfrm>
            <a:off x="461436" y="516142"/>
            <a:ext cx="5506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Our Company’s </a:t>
            </a:r>
            <a:r>
              <a:rPr lang="en-US" sz="16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Digital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E60D42-B24E-40FB-B93F-A1FC04CBEEAC}"/>
              </a:ext>
            </a:extLst>
          </p:cNvPr>
          <p:cNvSpPr txBox="1"/>
          <p:nvPr/>
        </p:nvSpPr>
        <p:spPr>
          <a:xfrm>
            <a:off x="461435" y="858851"/>
            <a:ext cx="55069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Know about</a:t>
            </a:r>
          </a:p>
          <a:p>
            <a:pPr algn="l"/>
            <a:r>
              <a:rPr lang="en-US" sz="36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Our Fully Customized</a:t>
            </a:r>
          </a:p>
          <a:p>
            <a:pPr algn="l"/>
            <a:r>
              <a:rPr lang="en-US" sz="36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E009F3-9F4E-4917-A7D5-5761F3340F9C}"/>
              </a:ext>
            </a:extLst>
          </p:cNvPr>
          <p:cNvSpPr txBox="1"/>
          <p:nvPr/>
        </p:nvSpPr>
        <p:spPr>
          <a:xfrm>
            <a:off x="6279547" y="2309246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02.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C9B817-E0EE-45D2-81F7-F81859ABFB75}"/>
              </a:ext>
            </a:extLst>
          </p:cNvPr>
          <p:cNvSpPr txBox="1"/>
          <p:nvPr/>
        </p:nvSpPr>
        <p:spPr>
          <a:xfrm>
            <a:off x="7543926" y="2499952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C1197D-21C7-4E3C-9126-6A5515DD54EA}"/>
              </a:ext>
            </a:extLst>
          </p:cNvPr>
          <p:cNvSpPr txBox="1"/>
          <p:nvPr/>
        </p:nvSpPr>
        <p:spPr>
          <a:xfrm>
            <a:off x="7543926" y="2135018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7C4AF0-0B87-476E-AB0C-86914FC433D4}"/>
              </a:ext>
            </a:extLst>
          </p:cNvPr>
          <p:cNvSpPr txBox="1"/>
          <p:nvPr/>
        </p:nvSpPr>
        <p:spPr>
          <a:xfrm>
            <a:off x="6279547" y="3763925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03.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C516E7-70D4-4705-BFB7-11EEFC679679}"/>
              </a:ext>
            </a:extLst>
          </p:cNvPr>
          <p:cNvSpPr txBox="1"/>
          <p:nvPr/>
        </p:nvSpPr>
        <p:spPr>
          <a:xfrm>
            <a:off x="7543926" y="3954631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3515D1-FD2E-4EAA-90A9-538E1F3C3F57}"/>
              </a:ext>
            </a:extLst>
          </p:cNvPr>
          <p:cNvSpPr txBox="1"/>
          <p:nvPr/>
        </p:nvSpPr>
        <p:spPr>
          <a:xfrm>
            <a:off x="7543926" y="3589697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60DB88-4C16-4138-A88D-0F0B0C970776}"/>
              </a:ext>
            </a:extLst>
          </p:cNvPr>
          <p:cNvSpPr txBox="1"/>
          <p:nvPr/>
        </p:nvSpPr>
        <p:spPr>
          <a:xfrm>
            <a:off x="6279547" y="5218604"/>
            <a:ext cx="11557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-45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04.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2FB833-41CC-4F32-8205-3F4AAA4621B3}"/>
              </a:ext>
            </a:extLst>
          </p:cNvPr>
          <p:cNvSpPr txBox="1"/>
          <p:nvPr/>
        </p:nvSpPr>
        <p:spPr>
          <a:xfrm>
            <a:off x="7543926" y="5409310"/>
            <a:ext cx="4121753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5BD342-16C3-425B-B8B1-59CB9E925B05}"/>
              </a:ext>
            </a:extLst>
          </p:cNvPr>
          <p:cNvSpPr txBox="1"/>
          <p:nvPr/>
        </p:nvSpPr>
        <p:spPr>
          <a:xfrm>
            <a:off x="7543926" y="5044376"/>
            <a:ext cx="228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Services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4A5DA60-98F6-4477-912F-BE4D0D9301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B639803A-31CD-4E86-B0A0-E23EA2AD7BC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D664E54-C628-4B0A-88F0-3C89836518F1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A3551CE-AB6D-45B5-A231-14004698377D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A15CFE56-4F6B-4BA9-B02F-5E1EFE41783B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BFF9B2B-B092-4A51-8AEE-B7FD731425DC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2D08EC3-E710-4937-950B-6309C955D649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DDD469F4-22C0-4D30-B453-1D581EBAF908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2C90CE1-CD51-4AE8-A74C-578676DD03EA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B53D635-5D7E-4682-B9B8-C09BF77C67CF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758340F5-6BA3-4974-835B-79B5DE11645E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B804373-72A7-410D-81A8-6506AB0BAB67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118A6DB-6B55-42F8-9DCB-2FD03ACEB6D5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59B9A9CC-91D1-4F8C-977A-3DDD30571C92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BF38B36-59D2-4760-9394-2AEFE8C7692F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939B63F-5E57-46B4-B2EB-DDF6F9FAF376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CC83EF-32C5-4A2B-99E1-1FD0F718BABD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D762128-180B-4495-9A20-C87736FFD85D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5D84C16-141D-4BFF-AD5F-591A13EC8C80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13D9508-8E57-41BE-9109-88F1EC43AD3D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3D5DB0-8BA9-414E-BDF7-474BAF968EBA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18B82F8-AEE8-45A3-A191-899217DC9C68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EACF6A5-B5BD-4F79-841E-21EE901A0505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38EB54-BB4D-449D-B07E-2B108C034920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819C1863-C527-4F5E-BDBE-1B82240F443B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1F73F70-061A-4038-ADBC-6240E0FECC5C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E6CA0C5-53E0-4915-9ACD-6A24C1216292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341D3EC-A3C9-4A4F-A092-AD2998390150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CC41BFC-175E-4E81-9E63-5E20549175FA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F1A100-6480-46F8-B4F5-9D33EAAB0E00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4FF952D-6B65-4F08-BC23-0A626F71DC82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B1087B5-8BE3-4E17-B301-DD97E549F53A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D50C129-738C-451A-B41F-F5BA788E3B6B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73E38EB-5B35-465B-9C7A-3876C3962DD3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CE59E9E-886A-4DC7-AEC6-943056CA5EA3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F37D85C-6CFC-4695-8147-A363490B0E01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9F47181-505A-4E0C-821C-F2323549B6C3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1DEFEA9-4A08-4722-BDE7-3FF218B31476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F7B1685-4DAC-4A67-9C33-234AA9C812DB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E53C5FE-0B9C-470A-8268-FCD2A4D8A06E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839C630-3FE0-4FB1-A7A0-A57DD53ADD6A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0F28754-8C73-40F5-BAAD-458DFC545AA9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5166531-0471-43D9-A6B9-70D7FA81890D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9D3B45-2DD4-4A4F-B7A4-DC3202C1FB0C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25933F5-084B-4B7F-9433-522C66E76D27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A96045B-4E5C-457D-A0DA-F33085FBE01E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E5F8E6D-0AAF-456A-AB3B-F023E82F4D8A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8CA5F9B0-5E31-4D66-8D26-E9D43D9A8ADD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FBE68D03-CF77-428D-ACB9-0BDA4A78245E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257CC76-0C9D-47DC-BAF5-BB33B888DB72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A130EBF-7FEA-413A-BFF8-BF72E333EA25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5DAF267-1A9A-4005-B74D-EED6B77B37B1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B49B0954-9C15-4E99-B22F-B6E9DAA0E2E1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81A98580-1287-4BF1-9D5C-5B4D35C01BAD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A988F7B-CBD0-4F19-B4AF-2DA7CA7BE887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6BE1EF1-41D5-42C0-BDEB-924A5887E038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0C86F590-CDE6-45CA-95B1-C43884CA941D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79DD1DF-0071-435A-BDA2-5198F00AB481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3CBE146A-2DCE-4851-81E4-51F6B0CC506A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87352C5-C6DD-4604-90D0-75612499AAF4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EE2866C1-A183-400F-B592-8B5C5A7EBD20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C915C9DE-0DCF-4E5F-93CE-21389A50C601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92B841E8-44AD-4559-A980-D48FF80C4F34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7754E241-5390-49CA-B4E6-1E255C396595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2BC6472-F319-486E-ABE4-4C59403BDE86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C2F490C3-D426-44D5-A853-544F122D402A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731D4744-AFA0-44E2-AC3B-B88694DF7489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D1E0B35E-0853-426A-AD8D-1358EE548475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699F6F5-500B-46A6-B90D-C5488D2D67E2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D1205108-0277-4F67-B43F-CFFD33D25452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D9A397AC-3AFF-46AE-813E-1A5A60101D6F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EE3B9A78-77E4-4F8D-85F4-0C9F44DB3136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9DD706-A3A2-4104-8DDF-6CA2D3AAC6BD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7F9D3623-749F-4CC1-A887-86E1353107C6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B25A099F-CBFA-4DB9-9619-9034425133E0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9020278-6CEB-4D8F-837F-AB715DBEC1AD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248495A0-796C-4BEF-8614-66A50A16ACD8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D09D6B7C-6644-482C-B6AD-02CFC0047ACB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7B886D4-08D7-45CD-AAE7-F9D41DC1487F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9B9F72C-63F8-4750-90A7-ADBC5EAC86BC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AD29AD04-AF97-41DA-A97D-0F1C7CADEC7F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261E1BBC-DC2F-4089-AE61-20FAB38E3F02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871EF8F-331F-4AD5-BE32-269305A708CE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485369-0956-4ECF-A3D7-BB18A536BE04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528F03E2-DD48-41F0-B4B4-4D8CA6CCCF55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4955566-55B3-414B-B19A-68EB54B96B9D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A29B7AE0-6B4B-4511-84CD-2BD9E10FB597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3F110994-3709-47F1-B482-832F7AEF9C15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7EB776A8-5FAD-45EB-BD28-C1CD12661764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92C60006-60DE-494B-AF77-DA9811F4A497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2BD43ACE-7BB9-4CE1-8DD0-7A69CFAE96E5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E9C41E3-CF41-4D73-8BD2-7F7618357E51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B2585C62-1264-465A-87BF-AC8E7C586CD0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8F4CF31-7A79-4620-A9C6-EDB046D286FD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1659713-353C-4878-90DD-A0F33D92B441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079E97E3-D164-42FA-9BAC-C95F3752A3EF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AE57313-3EE9-425E-BCC9-78F524E5D54C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0BC2DE77-3328-4314-9709-93FC503A4F57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07B69652-38F6-4B6C-A28A-35B037BE6205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5D543DF-E66C-42A3-9112-2C4046E5A8E6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238B255F-20D2-464E-9225-A9E6F84CB6FB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BCCC900D-885A-48DF-9E4E-42E98706247D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F7B26D1-5BA1-475B-B517-B77DDAB04B18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F3412967-9CE0-499B-BB79-5A18A9C40ADE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C111BC05-D5A6-4564-A575-AD5659948EF8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1D2C087-6FAA-4931-956C-5D5F353882AF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90EE0BE9-97F8-4B03-BBB1-58DDA38601CB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62B0005-4CC6-49FA-844C-D74372C2D5C6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669C4377-E927-479A-A407-C563A44D9F80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5CB8CAD0-310E-45F4-B455-22906978FD9D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2DEDDE9-A139-44B5-A1F1-15C0FA583BE8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E9AEA3F-1412-4D9D-B490-EF939FC62A95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51120615-06DC-4C3F-8E2E-502ECA1F1AD6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0A6D720-ECEF-4411-9392-5A4478635CF4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0C6C068-7483-4E71-B1B7-20EE248645DB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B676C11E-340A-43E7-A638-64C1A7140DA6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331B5ED-5AF2-4EA9-B22F-E4920AE380E5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97339C1-3D94-4389-8BD4-9E1328818295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312C632F-8302-4AAA-99FA-75BDA9EDCB2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FAFD5E6A-5F0C-4478-9CA8-B11C41463A41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1A235984-C216-414D-87C1-CDEA5B2AFDDF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B8DC835-5C10-482B-8131-752E06671341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9FE14FC-A252-4A75-A792-BA358DF80B3A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FE82CE89-1B9B-4C4D-AD8D-789E1FBDF082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9051E9EE-5955-44A3-AB72-6E344BC6C8DA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C9F141BA-12EF-48EB-9717-E44C1D12F856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E2074CD-C866-4E08-A96C-73CA2E6E0A2E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F004542-BA50-460E-B090-390463E44519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66E713E-EB49-44A9-92DB-4478B050F0D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31CE8CF5-2400-4856-8261-4660D1A0074F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09742DA6-8BB4-437A-93C7-C5FFEB377259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C4BE1A13-3103-4F14-A8AB-3321176C4944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61371AD2-A32E-4D6A-8C50-2F84F3553BB0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6C737F78-47EF-4DE8-B8F4-EE6368404C6F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99E10EB-167A-42DC-9F8B-A23A480FF14E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3228A31E-0F74-4EA4-9D75-CF2FF5398C87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9113</TotalTime>
  <Words>847</Words>
  <Application>Microsoft Office PowerPoint</Application>
  <PresentationFormat>Widescreen</PresentationFormat>
  <Paragraphs>168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52</cp:revision>
  <dcterms:created xsi:type="dcterms:W3CDTF">2024-02-18T05:14:35Z</dcterms:created>
  <dcterms:modified xsi:type="dcterms:W3CDTF">2024-10-26T14:10:41Z</dcterms:modified>
</cp:coreProperties>
</file>