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550" r:id="rId2"/>
    <p:sldId id="548" r:id="rId3"/>
    <p:sldId id="551" r:id="rId4"/>
    <p:sldId id="549" r:id="rId5"/>
    <p:sldId id="552" r:id="rId6"/>
    <p:sldId id="554" r:id="rId7"/>
    <p:sldId id="553" r:id="rId8"/>
    <p:sldId id="555" r:id="rId9"/>
    <p:sldId id="547" r:id="rId10"/>
    <p:sldId id="546" r:id="rId11"/>
    <p:sldId id="266" r:id="rId12"/>
  </p:sldIdLst>
  <p:sldSz cx="12192000" cy="6858000"/>
  <p:notesSz cx="6858000" cy="9144000"/>
  <p:embeddedFontLst>
    <p:embeddedFont>
      <p:font typeface="Akira Expanded" panose="02000800000000000000" pitchFamily="50" charset="0"/>
      <p:bold r:id="rId13"/>
    </p:embeddedFont>
    <p:embeddedFont>
      <p:font typeface="Bungee" pitchFamily="2" charset="0"/>
      <p:regular r:id="rId14"/>
    </p:embeddedFon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Calibri Light" panose="020F0302020204030204" pitchFamily="34" charset="0"/>
      <p:regular r:id="rId19"/>
      <p:italic r:id="rId20"/>
    </p:embeddedFont>
    <p:embeddedFont>
      <p:font typeface="Montserrat" panose="02000505000000020004" pitchFamily="2" charset="0"/>
      <p:regular r:id="rId21"/>
      <p:bold r:id="rId22"/>
      <p:italic r:id="rId23"/>
      <p:boldItalic r:id="rId24"/>
    </p:embeddedFont>
    <p:embeddedFont>
      <p:font typeface="Montserrat ExtraBold" panose="00000900000000000000" pitchFamily="2" charset="0"/>
      <p:bold r:id="rId25"/>
      <p:boldItalic r:id="rId26"/>
    </p:embeddedFont>
    <p:embeddedFont>
      <p:font typeface="Pacifico" panose="00000500000000000000" pitchFamily="2" charset="0"/>
      <p:regular r:id="rId27"/>
    </p:embeddedFont>
    <p:embeddedFont>
      <p:font typeface="Poppins ExtraBold" panose="00000900000000000000" pitchFamily="2" charset="0"/>
      <p:bold r:id="rId28"/>
      <p:boldItalic r:id="rId29"/>
    </p:embeddedFont>
    <p:embeddedFont>
      <p:font typeface="Poppins Medium" panose="00000600000000000000" pitchFamily="2" charset="0"/>
      <p:regular r:id="rId30"/>
      <p:italic r:id="rId3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ith Animation" id="{28FC0114-0B25-4FFE-8D1C-9809DAD79DA2}">
          <p14:sldIdLst>
            <p14:sldId id="550"/>
            <p14:sldId id="548"/>
            <p14:sldId id="551"/>
            <p14:sldId id="549"/>
            <p14:sldId id="552"/>
            <p14:sldId id="554"/>
            <p14:sldId id="553"/>
            <p14:sldId id="555"/>
          </p14:sldIdLst>
        </p14:section>
        <p14:section name="Without Animation" id="{8B86FDD1-95CF-473B-B389-78E73723E0C3}">
          <p14:sldIdLst>
            <p14:sldId id="547"/>
          </p14:sldIdLst>
        </p14:section>
        <p14:section name="Color Codes" id="{554D1B6C-38AD-4D3E-967A-B4ED5F54CC23}">
          <p14:sldIdLst>
            <p14:sldId id="546"/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F0CF"/>
    <a:srgbClr val="94E4B2"/>
    <a:srgbClr val="7FBDF5"/>
    <a:srgbClr val="A3DCFB"/>
    <a:srgbClr val="74B7F4"/>
    <a:srgbClr val="FEC776"/>
    <a:srgbClr val="FFA86D"/>
    <a:srgbClr val="FF93A2"/>
    <a:srgbClr val="FF799F"/>
    <a:srgbClr val="FF53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55" autoAdjust="0"/>
    <p:restoredTop sz="94660"/>
  </p:normalViewPr>
  <p:slideViewPr>
    <p:cSldViewPr snapToGrid="0">
      <p:cViewPr>
        <p:scale>
          <a:sx n="100" d="100"/>
          <a:sy n="100" d="100"/>
        </p:scale>
        <p:origin x="2408" y="160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font" Target="fonts/font14.fntdata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5.fntdata"/><Relationship Id="rId25" Type="http://schemas.openxmlformats.org/officeDocument/2006/relationships/font" Target="fonts/font13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openxmlformats.org/officeDocument/2006/relationships/font" Target="fonts/font1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2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font" Target="fonts/font16.fntdata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31" Type="http://schemas.openxmlformats.org/officeDocument/2006/relationships/font" Target="fonts/font1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font" Target="fonts/font15.fntdata"/><Relationship Id="rId30" Type="http://schemas.openxmlformats.org/officeDocument/2006/relationships/font" Target="fonts/font18.fntdata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D66B2-C3EF-49CC-9E91-9E66CEBCA1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276504-4F8B-4967-BBB0-766B57399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5CAFCE-8203-4784-B726-8051172C1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4CF53C-CEEE-4E0C-BAD3-DE24B03C4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0E5473-871E-43D6-AC66-AEE88B912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499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3C0C4-007D-48CE-B080-22A7699EE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6E0D35-7893-4F88-92AB-D335DB621A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ADF672-1EB6-4822-BCA4-DB30A28AE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F889B4-01A2-42C7-85C4-211202D67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3FF284-072F-4C9F-9FDD-FB6F89BBD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122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F3DC75D-02D6-4220-A686-A7AC834A27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4C6C9C-8CA6-467C-B35A-28BFA091CB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3532F7-6612-456C-9544-157BA8068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79E22-8D54-4D00-8149-178E6A886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EACE0-3525-43F0-BD4D-16072E767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119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3529935-4E23-4F7C-83E1-584DD7A94655}"/>
              </a:ext>
            </a:extLst>
          </p:cNvPr>
          <p:cNvSpPr/>
          <p:nvPr userDrawn="1"/>
        </p:nvSpPr>
        <p:spPr>
          <a:xfrm>
            <a:off x="101041" y="111603"/>
            <a:ext cx="11989919" cy="6634795"/>
          </a:xfrm>
          <a:custGeom>
            <a:avLst/>
            <a:gdLst>
              <a:gd name="connsiteX0" fmla="*/ 11953343 w 11989919"/>
              <a:gd name="connsiteY0" fmla="*/ 6561643 h 6634795"/>
              <a:gd name="connsiteX1" fmla="*/ 11989919 w 11989919"/>
              <a:gd name="connsiteY1" fmla="*/ 6598219 h 6634795"/>
              <a:gd name="connsiteX2" fmla="*/ 11953343 w 11989919"/>
              <a:gd name="connsiteY2" fmla="*/ 6634795 h 6634795"/>
              <a:gd name="connsiteX3" fmla="*/ 11916767 w 11989919"/>
              <a:gd name="connsiteY3" fmla="*/ 6598219 h 6634795"/>
              <a:gd name="connsiteX4" fmla="*/ 11953343 w 11989919"/>
              <a:gd name="connsiteY4" fmla="*/ 6561643 h 6634795"/>
              <a:gd name="connsiteX5" fmla="*/ 11732658 w 11989919"/>
              <a:gd name="connsiteY5" fmla="*/ 6561643 h 6634795"/>
              <a:gd name="connsiteX6" fmla="*/ 11769234 w 11989919"/>
              <a:gd name="connsiteY6" fmla="*/ 6598219 h 6634795"/>
              <a:gd name="connsiteX7" fmla="*/ 11732658 w 11989919"/>
              <a:gd name="connsiteY7" fmla="*/ 6634795 h 6634795"/>
              <a:gd name="connsiteX8" fmla="*/ 11696082 w 11989919"/>
              <a:gd name="connsiteY8" fmla="*/ 6598219 h 6634795"/>
              <a:gd name="connsiteX9" fmla="*/ 11732658 w 11989919"/>
              <a:gd name="connsiteY9" fmla="*/ 6561643 h 6634795"/>
              <a:gd name="connsiteX10" fmla="*/ 11511977 w 11989919"/>
              <a:gd name="connsiteY10" fmla="*/ 6561643 h 6634795"/>
              <a:gd name="connsiteX11" fmla="*/ 11548553 w 11989919"/>
              <a:gd name="connsiteY11" fmla="*/ 6598219 h 6634795"/>
              <a:gd name="connsiteX12" fmla="*/ 11511977 w 11989919"/>
              <a:gd name="connsiteY12" fmla="*/ 6634795 h 6634795"/>
              <a:gd name="connsiteX13" fmla="*/ 11475401 w 11989919"/>
              <a:gd name="connsiteY13" fmla="*/ 6598219 h 6634795"/>
              <a:gd name="connsiteX14" fmla="*/ 11511977 w 11989919"/>
              <a:gd name="connsiteY14" fmla="*/ 6561643 h 6634795"/>
              <a:gd name="connsiteX15" fmla="*/ 11291296 w 11989919"/>
              <a:gd name="connsiteY15" fmla="*/ 6561643 h 6634795"/>
              <a:gd name="connsiteX16" fmla="*/ 11327872 w 11989919"/>
              <a:gd name="connsiteY16" fmla="*/ 6598219 h 6634795"/>
              <a:gd name="connsiteX17" fmla="*/ 11291296 w 11989919"/>
              <a:gd name="connsiteY17" fmla="*/ 6634795 h 6634795"/>
              <a:gd name="connsiteX18" fmla="*/ 11254720 w 11989919"/>
              <a:gd name="connsiteY18" fmla="*/ 6598219 h 6634795"/>
              <a:gd name="connsiteX19" fmla="*/ 11291296 w 11989919"/>
              <a:gd name="connsiteY19" fmla="*/ 6561643 h 6634795"/>
              <a:gd name="connsiteX20" fmla="*/ 11070615 w 11989919"/>
              <a:gd name="connsiteY20" fmla="*/ 6561643 h 6634795"/>
              <a:gd name="connsiteX21" fmla="*/ 11107191 w 11989919"/>
              <a:gd name="connsiteY21" fmla="*/ 6598219 h 6634795"/>
              <a:gd name="connsiteX22" fmla="*/ 11070615 w 11989919"/>
              <a:gd name="connsiteY22" fmla="*/ 6634795 h 6634795"/>
              <a:gd name="connsiteX23" fmla="*/ 11034039 w 11989919"/>
              <a:gd name="connsiteY23" fmla="*/ 6598219 h 6634795"/>
              <a:gd name="connsiteX24" fmla="*/ 11070615 w 11989919"/>
              <a:gd name="connsiteY24" fmla="*/ 6561643 h 6634795"/>
              <a:gd name="connsiteX25" fmla="*/ 10849934 w 11989919"/>
              <a:gd name="connsiteY25" fmla="*/ 6561643 h 6634795"/>
              <a:gd name="connsiteX26" fmla="*/ 10886510 w 11989919"/>
              <a:gd name="connsiteY26" fmla="*/ 6598219 h 6634795"/>
              <a:gd name="connsiteX27" fmla="*/ 10849934 w 11989919"/>
              <a:gd name="connsiteY27" fmla="*/ 6634795 h 6634795"/>
              <a:gd name="connsiteX28" fmla="*/ 10813358 w 11989919"/>
              <a:gd name="connsiteY28" fmla="*/ 6598219 h 6634795"/>
              <a:gd name="connsiteX29" fmla="*/ 10849934 w 11989919"/>
              <a:gd name="connsiteY29" fmla="*/ 6561643 h 6634795"/>
              <a:gd name="connsiteX30" fmla="*/ 10629253 w 11989919"/>
              <a:gd name="connsiteY30" fmla="*/ 6561643 h 6634795"/>
              <a:gd name="connsiteX31" fmla="*/ 10665829 w 11989919"/>
              <a:gd name="connsiteY31" fmla="*/ 6598219 h 6634795"/>
              <a:gd name="connsiteX32" fmla="*/ 10629253 w 11989919"/>
              <a:gd name="connsiteY32" fmla="*/ 6634795 h 6634795"/>
              <a:gd name="connsiteX33" fmla="*/ 10592677 w 11989919"/>
              <a:gd name="connsiteY33" fmla="*/ 6598219 h 6634795"/>
              <a:gd name="connsiteX34" fmla="*/ 10629253 w 11989919"/>
              <a:gd name="connsiteY34" fmla="*/ 6561643 h 6634795"/>
              <a:gd name="connsiteX35" fmla="*/ 10408572 w 11989919"/>
              <a:gd name="connsiteY35" fmla="*/ 6561643 h 6634795"/>
              <a:gd name="connsiteX36" fmla="*/ 10445148 w 11989919"/>
              <a:gd name="connsiteY36" fmla="*/ 6598219 h 6634795"/>
              <a:gd name="connsiteX37" fmla="*/ 10408572 w 11989919"/>
              <a:gd name="connsiteY37" fmla="*/ 6634795 h 6634795"/>
              <a:gd name="connsiteX38" fmla="*/ 10371996 w 11989919"/>
              <a:gd name="connsiteY38" fmla="*/ 6598219 h 6634795"/>
              <a:gd name="connsiteX39" fmla="*/ 10408572 w 11989919"/>
              <a:gd name="connsiteY39" fmla="*/ 6561643 h 6634795"/>
              <a:gd name="connsiteX40" fmla="*/ 10187891 w 11989919"/>
              <a:gd name="connsiteY40" fmla="*/ 6561643 h 6634795"/>
              <a:gd name="connsiteX41" fmla="*/ 10224467 w 11989919"/>
              <a:gd name="connsiteY41" fmla="*/ 6598219 h 6634795"/>
              <a:gd name="connsiteX42" fmla="*/ 10187891 w 11989919"/>
              <a:gd name="connsiteY42" fmla="*/ 6634795 h 6634795"/>
              <a:gd name="connsiteX43" fmla="*/ 10151315 w 11989919"/>
              <a:gd name="connsiteY43" fmla="*/ 6598219 h 6634795"/>
              <a:gd name="connsiteX44" fmla="*/ 10187891 w 11989919"/>
              <a:gd name="connsiteY44" fmla="*/ 6561643 h 6634795"/>
              <a:gd name="connsiteX45" fmla="*/ 9967210 w 11989919"/>
              <a:gd name="connsiteY45" fmla="*/ 6561643 h 6634795"/>
              <a:gd name="connsiteX46" fmla="*/ 10003786 w 11989919"/>
              <a:gd name="connsiteY46" fmla="*/ 6598219 h 6634795"/>
              <a:gd name="connsiteX47" fmla="*/ 9967210 w 11989919"/>
              <a:gd name="connsiteY47" fmla="*/ 6634795 h 6634795"/>
              <a:gd name="connsiteX48" fmla="*/ 9930634 w 11989919"/>
              <a:gd name="connsiteY48" fmla="*/ 6598219 h 6634795"/>
              <a:gd name="connsiteX49" fmla="*/ 9967210 w 11989919"/>
              <a:gd name="connsiteY49" fmla="*/ 6561643 h 6634795"/>
              <a:gd name="connsiteX50" fmla="*/ 9746529 w 11989919"/>
              <a:gd name="connsiteY50" fmla="*/ 6561643 h 6634795"/>
              <a:gd name="connsiteX51" fmla="*/ 9783105 w 11989919"/>
              <a:gd name="connsiteY51" fmla="*/ 6598219 h 6634795"/>
              <a:gd name="connsiteX52" fmla="*/ 9746529 w 11989919"/>
              <a:gd name="connsiteY52" fmla="*/ 6634795 h 6634795"/>
              <a:gd name="connsiteX53" fmla="*/ 9709953 w 11989919"/>
              <a:gd name="connsiteY53" fmla="*/ 6598219 h 6634795"/>
              <a:gd name="connsiteX54" fmla="*/ 9746529 w 11989919"/>
              <a:gd name="connsiteY54" fmla="*/ 6561643 h 6634795"/>
              <a:gd name="connsiteX55" fmla="*/ 9525848 w 11989919"/>
              <a:gd name="connsiteY55" fmla="*/ 6561643 h 6634795"/>
              <a:gd name="connsiteX56" fmla="*/ 9562424 w 11989919"/>
              <a:gd name="connsiteY56" fmla="*/ 6598219 h 6634795"/>
              <a:gd name="connsiteX57" fmla="*/ 9525848 w 11989919"/>
              <a:gd name="connsiteY57" fmla="*/ 6634795 h 6634795"/>
              <a:gd name="connsiteX58" fmla="*/ 9489272 w 11989919"/>
              <a:gd name="connsiteY58" fmla="*/ 6598219 h 6634795"/>
              <a:gd name="connsiteX59" fmla="*/ 9525848 w 11989919"/>
              <a:gd name="connsiteY59" fmla="*/ 6561643 h 6634795"/>
              <a:gd name="connsiteX60" fmla="*/ 9305167 w 11989919"/>
              <a:gd name="connsiteY60" fmla="*/ 6561643 h 6634795"/>
              <a:gd name="connsiteX61" fmla="*/ 9341743 w 11989919"/>
              <a:gd name="connsiteY61" fmla="*/ 6598219 h 6634795"/>
              <a:gd name="connsiteX62" fmla="*/ 9305167 w 11989919"/>
              <a:gd name="connsiteY62" fmla="*/ 6634795 h 6634795"/>
              <a:gd name="connsiteX63" fmla="*/ 9268591 w 11989919"/>
              <a:gd name="connsiteY63" fmla="*/ 6598219 h 6634795"/>
              <a:gd name="connsiteX64" fmla="*/ 9305167 w 11989919"/>
              <a:gd name="connsiteY64" fmla="*/ 6561643 h 6634795"/>
              <a:gd name="connsiteX65" fmla="*/ 9084486 w 11989919"/>
              <a:gd name="connsiteY65" fmla="*/ 6561643 h 6634795"/>
              <a:gd name="connsiteX66" fmla="*/ 9121062 w 11989919"/>
              <a:gd name="connsiteY66" fmla="*/ 6598219 h 6634795"/>
              <a:gd name="connsiteX67" fmla="*/ 9084486 w 11989919"/>
              <a:gd name="connsiteY67" fmla="*/ 6634795 h 6634795"/>
              <a:gd name="connsiteX68" fmla="*/ 9047910 w 11989919"/>
              <a:gd name="connsiteY68" fmla="*/ 6598219 h 6634795"/>
              <a:gd name="connsiteX69" fmla="*/ 9084486 w 11989919"/>
              <a:gd name="connsiteY69" fmla="*/ 6561643 h 6634795"/>
              <a:gd name="connsiteX70" fmla="*/ 8863805 w 11989919"/>
              <a:gd name="connsiteY70" fmla="*/ 6561643 h 6634795"/>
              <a:gd name="connsiteX71" fmla="*/ 8900381 w 11989919"/>
              <a:gd name="connsiteY71" fmla="*/ 6598219 h 6634795"/>
              <a:gd name="connsiteX72" fmla="*/ 8863805 w 11989919"/>
              <a:gd name="connsiteY72" fmla="*/ 6634795 h 6634795"/>
              <a:gd name="connsiteX73" fmla="*/ 8827229 w 11989919"/>
              <a:gd name="connsiteY73" fmla="*/ 6598219 h 6634795"/>
              <a:gd name="connsiteX74" fmla="*/ 8863805 w 11989919"/>
              <a:gd name="connsiteY74" fmla="*/ 6561643 h 6634795"/>
              <a:gd name="connsiteX75" fmla="*/ 8643124 w 11989919"/>
              <a:gd name="connsiteY75" fmla="*/ 6561643 h 6634795"/>
              <a:gd name="connsiteX76" fmla="*/ 8679700 w 11989919"/>
              <a:gd name="connsiteY76" fmla="*/ 6598219 h 6634795"/>
              <a:gd name="connsiteX77" fmla="*/ 8643124 w 11989919"/>
              <a:gd name="connsiteY77" fmla="*/ 6634795 h 6634795"/>
              <a:gd name="connsiteX78" fmla="*/ 8606548 w 11989919"/>
              <a:gd name="connsiteY78" fmla="*/ 6598219 h 6634795"/>
              <a:gd name="connsiteX79" fmla="*/ 8643124 w 11989919"/>
              <a:gd name="connsiteY79" fmla="*/ 6561643 h 6634795"/>
              <a:gd name="connsiteX80" fmla="*/ 8422443 w 11989919"/>
              <a:gd name="connsiteY80" fmla="*/ 6561643 h 6634795"/>
              <a:gd name="connsiteX81" fmla="*/ 8459019 w 11989919"/>
              <a:gd name="connsiteY81" fmla="*/ 6598219 h 6634795"/>
              <a:gd name="connsiteX82" fmla="*/ 8422443 w 11989919"/>
              <a:gd name="connsiteY82" fmla="*/ 6634795 h 6634795"/>
              <a:gd name="connsiteX83" fmla="*/ 8385867 w 11989919"/>
              <a:gd name="connsiteY83" fmla="*/ 6598219 h 6634795"/>
              <a:gd name="connsiteX84" fmla="*/ 8422443 w 11989919"/>
              <a:gd name="connsiteY84" fmla="*/ 6561643 h 6634795"/>
              <a:gd name="connsiteX85" fmla="*/ 8201762 w 11989919"/>
              <a:gd name="connsiteY85" fmla="*/ 6561643 h 6634795"/>
              <a:gd name="connsiteX86" fmla="*/ 8238338 w 11989919"/>
              <a:gd name="connsiteY86" fmla="*/ 6598219 h 6634795"/>
              <a:gd name="connsiteX87" fmla="*/ 8201762 w 11989919"/>
              <a:gd name="connsiteY87" fmla="*/ 6634795 h 6634795"/>
              <a:gd name="connsiteX88" fmla="*/ 8165186 w 11989919"/>
              <a:gd name="connsiteY88" fmla="*/ 6598219 h 6634795"/>
              <a:gd name="connsiteX89" fmla="*/ 8201762 w 11989919"/>
              <a:gd name="connsiteY89" fmla="*/ 6561643 h 6634795"/>
              <a:gd name="connsiteX90" fmla="*/ 7981081 w 11989919"/>
              <a:gd name="connsiteY90" fmla="*/ 6561643 h 6634795"/>
              <a:gd name="connsiteX91" fmla="*/ 8017657 w 11989919"/>
              <a:gd name="connsiteY91" fmla="*/ 6598219 h 6634795"/>
              <a:gd name="connsiteX92" fmla="*/ 7981081 w 11989919"/>
              <a:gd name="connsiteY92" fmla="*/ 6634795 h 6634795"/>
              <a:gd name="connsiteX93" fmla="*/ 7944505 w 11989919"/>
              <a:gd name="connsiteY93" fmla="*/ 6598219 h 6634795"/>
              <a:gd name="connsiteX94" fmla="*/ 7981081 w 11989919"/>
              <a:gd name="connsiteY94" fmla="*/ 6561643 h 6634795"/>
              <a:gd name="connsiteX95" fmla="*/ 7760400 w 11989919"/>
              <a:gd name="connsiteY95" fmla="*/ 6561643 h 6634795"/>
              <a:gd name="connsiteX96" fmla="*/ 7796976 w 11989919"/>
              <a:gd name="connsiteY96" fmla="*/ 6598219 h 6634795"/>
              <a:gd name="connsiteX97" fmla="*/ 7760400 w 11989919"/>
              <a:gd name="connsiteY97" fmla="*/ 6634795 h 6634795"/>
              <a:gd name="connsiteX98" fmla="*/ 7723824 w 11989919"/>
              <a:gd name="connsiteY98" fmla="*/ 6598219 h 6634795"/>
              <a:gd name="connsiteX99" fmla="*/ 7760400 w 11989919"/>
              <a:gd name="connsiteY99" fmla="*/ 6561643 h 6634795"/>
              <a:gd name="connsiteX100" fmla="*/ 7539719 w 11989919"/>
              <a:gd name="connsiteY100" fmla="*/ 6561643 h 6634795"/>
              <a:gd name="connsiteX101" fmla="*/ 7576295 w 11989919"/>
              <a:gd name="connsiteY101" fmla="*/ 6598219 h 6634795"/>
              <a:gd name="connsiteX102" fmla="*/ 7539719 w 11989919"/>
              <a:gd name="connsiteY102" fmla="*/ 6634795 h 6634795"/>
              <a:gd name="connsiteX103" fmla="*/ 7503143 w 11989919"/>
              <a:gd name="connsiteY103" fmla="*/ 6598219 h 6634795"/>
              <a:gd name="connsiteX104" fmla="*/ 7539719 w 11989919"/>
              <a:gd name="connsiteY104" fmla="*/ 6561643 h 6634795"/>
              <a:gd name="connsiteX105" fmla="*/ 7319038 w 11989919"/>
              <a:gd name="connsiteY105" fmla="*/ 6561643 h 6634795"/>
              <a:gd name="connsiteX106" fmla="*/ 7355614 w 11989919"/>
              <a:gd name="connsiteY106" fmla="*/ 6598219 h 6634795"/>
              <a:gd name="connsiteX107" fmla="*/ 7319038 w 11989919"/>
              <a:gd name="connsiteY107" fmla="*/ 6634795 h 6634795"/>
              <a:gd name="connsiteX108" fmla="*/ 7282462 w 11989919"/>
              <a:gd name="connsiteY108" fmla="*/ 6598219 h 6634795"/>
              <a:gd name="connsiteX109" fmla="*/ 7319038 w 11989919"/>
              <a:gd name="connsiteY109" fmla="*/ 6561643 h 6634795"/>
              <a:gd name="connsiteX110" fmla="*/ 7098357 w 11989919"/>
              <a:gd name="connsiteY110" fmla="*/ 6561643 h 6634795"/>
              <a:gd name="connsiteX111" fmla="*/ 7134933 w 11989919"/>
              <a:gd name="connsiteY111" fmla="*/ 6598219 h 6634795"/>
              <a:gd name="connsiteX112" fmla="*/ 7098357 w 11989919"/>
              <a:gd name="connsiteY112" fmla="*/ 6634795 h 6634795"/>
              <a:gd name="connsiteX113" fmla="*/ 7061781 w 11989919"/>
              <a:gd name="connsiteY113" fmla="*/ 6598219 h 6634795"/>
              <a:gd name="connsiteX114" fmla="*/ 7098357 w 11989919"/>
              <a:gd name="connsiteY114" fmla="*/ 6561643 h 6634795"/>
              <a:gd name="connsiteX115" fmla="*/ 6877676 w 11989919"/>
              <a:gd name="connsiteY115" fmla="*/ 6561643 h 6634795"/>
              <a:gd name="connsiteX116" fmla="*/ 6914252 w 11989919"/>
              <a:gd name="connsiteY116" fmla="*/ 6598219 h 6634795"/>
              <a:gd name="connsiteX117" fmla="*/ 6877676 w 11989919"/>
              <a:gd name="connsiteY117" fmla="*/ 6634795 h 6634795"/>
              <a:gd name="connsiteX118" fmla="*/ 6841100 w 11989919"/>
              <a:gd name="connsiteY118" fmla="*/ 6598219 h 6634795"/>
              <a:gd name="connsiteX119" fmla="*/ 6877676 w 11989919"/>
              <a:gd name="connsiteY119" fmla="*/ 6561643 h 6634795"/>
              <a:gd name="connsiteX120" fmla="*/ 6656995 w 11989919"/>
              <a:gd name="connsiteY120" fmla="*/ 6561643 h 6634795"/>
              <a:gd name="connsiteX121" fmla="*/ 6693571 w 11989919"/>
              <a:gd name="connsiteY121" fmla="*/ 6598219 h 6634795"/>
              <a:gd name="connsiteX122" fmla="*/ 6656995 w 11989919"/>
              <a:gd name="connsiteY122" fmla="*/ 6634795 h 6634795"/>
              <a:gd name="connsiteX123" fmla="*/ 6620419 w 11989919"/>
              <a:gd name="connsiteY123" fmla="*/ 6598219 h 6634795"/>
              <a:gd name="connsiteX124" fmla="*/ 6656995 w 11989919"/>
              <a:gd name="connsiteY124" fmla="*/ 6561643 h 6634795"/>
              <a:gd name="connsiteX125" fmla="*/ 6436314 w 11989919"/>
              <a:gd name="connsiteY125" fmla="*/ 6561643 h 6634795"/>
              <a:gd name="connsiteX126" fmla="*/ 6472890 w 11989919"/>
              <a:gd name="connsiteY126" fmla="*/ 6598219 h 6634795"/>
              <a:gd name="connsiteX127" fmla="*/ 6436314 w 11989919"/>
              <a:gd name="connsiteY127" fmla="*/ 6634795 h 6634795"/>
              <a:gd name="connsiteX128" fmla="*/ 6399738 w 11989919"/>
              <a:gd name="connsiteY128" fmla="*/ 6598219 h 6634795"/>
              <a:gd name="connsiteX129" fmla="*/ 6436314 w 11989919"/>
              <a:gd name="connsiteY129" fmla="*/ 6561643 h 6634795"/>
              <a:gd name="connsiteX130" fmla="*/ 6215633 w 11989919"/>
              <a:gd name="connsiteY130" fmla="*/ 6561643 h 6634795"/>
              <a:gd name="connsiteX131" fmla="*/ 6252209 w 11989919"/>
              <a:gd name="connsiteY131" fmla="*/ 6598219 h 6634795"/>
              <a:gd name="connsiteX132" fmla="*/ 6215633 w 11989919"/>
              <a:gd name="connsiteY132" fmla="*/ 6634795 h 6634795"/>
              <a:gd name="connsiteX133" fmla="*/ 6179057 w 11989919"/>
              <a:gd name="connsiteY133" fmla="*/ 6598219 h 6634795"/>
              <a:gd name="connsiteX134" fmla="*/ 6215633 w 11989919"/>
              <a:gd name="connsiteY134" fmla="*/ 6561643 h 6634795"/>
              <a:gd name="connsiteX135" fmla="*/ 5994952 w 11989919"/>
              <a:gd name="connsiteY135" fmla="*/ 6561643 h 6634795"/>
              <a:gd name="connsiteX136" fmla="*/ 6031528 w 11989919"/>
              <a:gd name="connsiteY136" fmla="*/ 6598219 h 6634795"/>
              <a:gd name="connsiteX137" fmla="*/ 5994952 w 11989919"/>
              <a:gd name="connsiteY137" fmla="*/ 6634795 h 6634795"/>
              <a:gd name="connsiteX138" fmla="*/ 5958376 w 11989919"/>
              <a:gd name="connsiteY138" fmla="*/ 6598219 h 6634795"/>
              <a:gd name="connsiteX139" fmla="*/ 5994952 w 11989919"/>
              <a:gd name="connsiteY139" fmla="*/ 6561643 h 6634795"/>
              <a:gd name="connsiteX140" fmla="*/ 5774272 w 11989919"/>
              <a:gd name="connsiteY140" fmla="*/ 6561643 h 6634795"/>
              <a:gd name="connsiteX141" fmla="*/ 5810848 w 11989919"/>
              <a:gd name="connsiteY141" fmla="*/ 6598219 h 6634795"/>
              <a:gd name="connsiteX142" fmla="*/ 5774272 w 11989919"/>
              <a:gd name="connsiteY142" fmla="*/ 6634795 h 6634795"/>
              <a:gd name="connsiteX143" fmla="*/ 5737697 w 11989919"/>
              <a:gd name="connsiteY143" fmla="*/ 6598219 h 6634795"/>
              <a:gd name="connsiteX144" fmla="*/ 5774272 w 11989919"/>
              <a:gd name="connsiteY144" fmla="*/ 6561643 h 6634795"/>
              <a:gd name="connsiteX145" fmla="*/ 5553593 w 11989919"/>
              <a:gd name="connsiteY145" fmla="*/ 6561643 h 6634795"/>
              <a:gd name="connsiteX146" fmla="*/ 5590169 w 11989919"/>
              <a:gd name="connsiteY146" fmla="*/ 6598219 h 6634795"/>
              <a:gd name="connsiteX147" fmla="*/ 5553593 w 11989919"/>
              <a:gd name="connsiteY147" fmla="*/ 6634795 h 6634795"/>
              <a:gd name="connsiteX148" fmla="*/ 5517018 w 11989919"/>
              <a:gd name="connsiteY148" fmla="*/ 6598219 h 6634795"/>
              <a:gd name="connsiteX149" fmla="*/ 5553593 w 11989919"/>
              <a:gd name="connsiteY149" fmla="*/ 6561643 h 6634795"/>
              <a:gd name="connsiteX150" fmla="*/ 5332913 w 11989919"/>
              <a:gd name="connsiteY150" fmla="*/ 6561643 h 6634795"/>
              <a:gd name="connsiteX151" fmla="*/ 5369490 w 11989919"/>
              <a:gd name="connsiteY151" fmla="*/ 6598219 h 6634795"/>
              <a:gd name="connsiteX152" fmla="*/ 5332913 w 11989919"/>
              <a:gd name="connsiteY152" fmla="*/ 6634795 h 6634795"/>
              <a:gd name="connsiteX153" fmla="*/ 5296337 w 11989919"/>
              <a:gd name="connsiteY153" fmla="*/ 6598219 h 6634795"/>
              <a:gd name="connsiteX154" fmla="*/ 5332913 w 11989919"/>
              <a:gd name="connsiteY154" fmla="*/ 6561643 h 6634795"/>
              <a:gd name="connsiteX155" fmla="*/ 5112230 w 11989919"/>
              <a:gd name="connsiteY155" fmla="*/ 6561643 h 6634795"/>
              <a:gd name="connsiteX156" fmla="*/ 5148807 w 11989919"/>
              <a:gd name="connsiteY156" fmla="*/ 6598219 h 6634795"/>
              <a:gd name="connsiteX157" fmla="*/ 5112230 w 11989919"/>
              <a:gd name="connsiteY157" fmla="*/ 6634795 h 6634795"/>
              <a:gd name="connsiteX158" fmla="*/ 5075655 w 11989919"/>
              <a:gd name="connsiteY158" fmla="*/ 6598219 h 6634795"/>
              <a:gd name="connsiteX159" fmla="*/ 5112230 w 11989919"/>
              <a:gd name="connsiteY159" fmla="*/ 6561643 h 6634795"/>
              <a:gd name="connsiteX160" fmla="*/ 4891552 w 11989919"/>
              <a:gd name="connsiteY160" fmla="*/ 6561643 h 6634795"/>
              <a:gd name="connsiteX161" fmla="*/ 4928127 w 11989919"/>
              <a:gd name="connsiteY161" fmla="*/ 6598219 h 6634795"/>
              <a:gd name="connsiteX162" fmla="*/ 4891552 w 11989919"/>
              <a:gd name="connsiteY162" fmla="*/ 6634795 h 6634795"/>
              <a:gd name="connsiteX163" fmla="*/ 4854975 w 11989919"/>
              <a:gd name="connsiteY163" fmla="*/ 6598219 h 6634795"/>
              <a:gd name="connsiteX164" fmla="*/ 4891552 w 11989919"/>
              <a:gd name="connsiteY164" fmla="*/ 6561643 h 6634795"/>
              <a:gd name="connsiteX165" fmla="*/ 4670871 w 11989919"/>
              <a:gd name="connsiteY165" fmla="*/ 6561643 h 6634795"/>
              <a:gd name="connsiteX166" fmla="*/ 4707447 w 11989919"/>
              <a:gd name="connsiteY166" fmla="*/ 6598219 h 6634795"/>
              <a:gd name="connsiteX167" fmla="*/ 4670871 w 11989919"/>
              <a:gd name="connsiteY167" fmla="*/ 6634795 h 6634795"/>
              <a:gd name="connsiteX168" fmla="*/ 4634295 w 11989919"/>
              <a:gd name="connsiteY168" fmla="*/ 6598219 h 6634795"/>
              <a:gd name="connsiteX169" fmla="*/ 4670871 w 11989919"/>
              <a:gd name="connsiteY169" fmla="*/ 6561643 h 6634795"/>
              <a:gd name="connsiteX170" fmla="*/ 4450188 w 11989919"/>
              <a:gd name="connsiteY170" fmla="*/ 6561643 h 6634795"/>
              <a:gd name="connsiteX171" fmla="*/ 4486764 w 11989919"/>
              <a:gd name="connsiteY171" fmla="*/ 6598219 h 6634795"/>
              <a:gd name="connsiteX172" fmla="*/ 4450188 w 11989919"/>
              <a:gd name="connsiteY172" fmla="*/ 6634795 h 6634795"/>
              <a:gd name="connsiteX173" fmla="*/ 4413613 w 11989919"/>
              <a:gd name="connsiteY173" fmla="*/ 6598219 h 6634795"/>
              <a:gd name="connsiteX174" fmla="*/ 4450188 w 11989919"/>
              <a:gd name="connsiteY174" fmla="*/ 6561643 h 6634795"/>
              <a:gd name="connsiteX175" fmla="*/ 4229507 w 11989919"/>
              <a:gd name="connsiteY175" fmla="*/ 6561643 h 6634795"/>
              <a:gd name="connsiteX176" fmla="*/ 4266084 w 11989919"/>
              <a:gd name="connsiteY176" fmla="*/ 6598219 h 6634795"/>
              <a:gd name="connsiteX177" fmla="*/ 4229507 w 11989919"/>
              <a:gd name="connsiteY177" fmla="*/ 6634795 h 6634795"/>
              <a:gd name="connsiteX178" fmla="*/ 4192931 w 11989919"/>
              <a:gd name="connsiteY178" fmla="*/ 6598219 h 6634795"/>
              <a:gd name="connsiteX179" fmla="*/ 4229507 w 11989919"/>
              <a:gd name="connsiteY179" fmla="*/ 6561643 h 6634795"/>
              <a:gd name="connsiteX180" fmla="*/ 4008847 w 11989919"/>
              <a:gd name="connsiteY180" fmla="*/ 6561643 h 6634795"/>
              <a:gd name="connsiteX181" fmla="*/ 4045426 w 11989919"/>
              <a:gd name="connsiteY181" fmla="*/ 6598219 h 6634795"/>
              <a:gd name="connsiteX182" fmla="*/ 4008847 w 11989919"/>
              <a:gd name="connsiteY182" fmla="*/ 6634795 h 6634795"/>
              <a:gd name="connsiteX183" fmla="*/ 3972267 w 11989919"/>
              <a:gd name="connsiteY183" fmla="*/ 6598219 h 6634795"/>
              <a:gd name="connsiteX184" fmla="*/ 4008847 w 11989919"/>
              <a:gd name="connsiteY184" fmla="*/ 6561643 h 6634795"/>
              <a:gd name="connsiteX185" fmla="*/ 3788160 w 11989919"/>
              <a:gd name="connsiteY185" fmla="*/ 6561643 h 6634795"/>
              <a:gd name="connsiteX186" fmla="*/ 3824738 w 11989919"/>
              <a:gd name="connsiteY186" fmla="*/ 6598219 h 6634795"/>
              <a:gd name="connsiteX187" fmla="*/ 3788160 w 11989919"/>
              <a:gd name="connsiteY187" fmla="*/ 6634795 h 6634795"/>
              <a:gd name="connsiteX188" fmla="*/ 3751588 w 11989919"/>
              <a:gd name="connsiteY188" fmla="*/ 6598219 h 6634795"/>
              <a:gd name="connsiteX189" fmla="*/ 3788160 w 11989919"/>
              <a:gd name="connsiteY189" fmla="*/ 6561643 h 6634795"/>
              <a:gd name="connsiteX190" fmla="*/ 3567479 w 11989919"/>
              <a:gd name="connsiteY190" fmla="*/ 6561643 h 6634795"/>
              <a:gd name="connsiteX191" fmla="*/ 3604051 w 11989919"/>
              <a:gd name="connsiteY191" fmla="*/ 6598219 h 6634795"/>
              <a:gd name="connsiteX192" fmla="*/ 3567479 w 11989919"/>
              <a:gd name="connsiteY192" fmla="*/ 6634795 h 6634795"/>
              <a:gd name="connsiteX193" fmla="*/ 3530901 w 11989919"/>
              <a:gd name="connsiteY193" fmla="*/ 6598219 h 6634795"/>
              <a:gd name="connsiteX194" fmla="*/ 3567479 w 11989919"/>
              <a:gd name="connsiteY194" fmla="*/ 6561643 h 6634795"/>
              <a:gd name="connsiteX195" fmla="*/ 3346801 w 11989919"/>
              <a:gd name="connsiteY195" fmla="*/ 6561643 h 6634795"/>
              <a:gd name="connsiteX196" fmla="*/ 3383375 w 11989919"/>
              <a:gd name="connsiteY196" fmla="*/ 6598219 h 6634795"/>
              <a:gd name="connsiteX197" fmla="*/ 3346801 w 11989919"/>
              <a:gd name="connsiteY197" fmla="*/ 6634795 h 6634795"/>
              <a:gd name="connsiteX198" fmla="*/ 3310228 w 11989919"/>
              <a:gd name="connsiteY198" fmla="*/ 6598219 h 6634795"/>
              <a:gd name="connsiteX199" fmla="*/ 3346801 w 11989919"/>
              <a:gd name="connsiteY199" fmla="*/ 6561643 h 6634795"/>
              <a:gd name="connsiteX200" fmla="*/ 3126126 w 11989919"/>
              <a:gd name="connsiteY200" fmla="*/ 6561643 h 6634795"/>
              <a:gd name="connsiteX201" fmla="*/ 3162696 w 11989919"/>
              <a:gd name="connsiteY201" fmla="*/ 6598219 h 6634795"/>
              <a:gd name="connsiteX202" fmla="*/ 3126126 w 11989919"/>
              <a:gd name="connsiteY202" fmla="*/ 6634795 h 6634795"/>
              <a:gd name="connsiteX203" fmla="*/ 3089541 w 11989919"/>
              <a:gd name="connsiteY203" fmla="*/ 6598219 h 6634795"/>
              <a:gd name="connsiteX204" fmla="*/ 3126126 w 11989919"/>
              <a:gd name="connsiteY204" fmla="*/ 6561643 h 6634795"/>
              <a:gd name="connsiteX205" fmla="*/ 2905436 w 11989919"/>
              <a:gd name="connsiteY205" fmla="*/ 6561643 h 6634795"/>
              <a:gd name="connsiteX206" fmla="*/ 2942013 w 11989919"/>
              <a:gd name="connsiteY206" fmla="*/ 6598219 h 6634795"/>
              <a:gd name="connsiteX207" fmla="*/ 2905436 w 11989919"/>
              <a:gd name="connsiteY207" fmla="*/ 6634795 h 6634795"/>
              <a:gd name="connsiteX208" fmla="*/ 2868866 w 11989919"/>
              <a:gd name="connsiteY208" fmla="*/ 6598219 h 6634795"/>
              <a:gd name="connsiteX209" fmla="*/ 2905436 w 11989919"/>
              <a:gd name="connsiteY209" fmla="*/ 6561643 h 6634795"/>
              <a:gd name="connsiteX210" fmla="*/ 2684758 w 11989919"/>
              <a:gd name="connsiteY210" fmla="*/ 6561643 h 6634795"/>
              <a:gd name="connsiteX211" fmla="*/ 2721329 w 11989919"/>
              <a:gd name="connsiteY211" fmla="*/ 6598219 h 6634795"/>
              <a:gd name="connsiteX212" fmla="*/ 2684758 w 11989919"/>
              <a:gd name="connsiteY212" fmla="*/ 6634795 h 6634795"/>
              <a:gd name="connsiteX213" fmla="*/ 2648177 w 11989919"/>
              <a:gd name="connsiteY213" fmla="*/ 6598219 h 6634795"/>
              <a:gd name="connsiteX214" fmla="*/ 2684758 w 11989919"/>
              <a:gd name="connsiteY214" fmla="*/ 6561643 h 6634795"/>
              <a:gd name="connsiteX215" fmla="*/ 2464071 w 11989919"/>
              <a:gd name="connsiteY215" fmla="*/ 6561643 h 6634795"/>
              <a:gd name="connsiteX216" fmla="*/ 2500650 w 11989919"/>
              <a:gd name="connsiteY216" fmla="*/ 6598219 h 6634795"/>
              <a:gd name="connsiteX217" fmla="*/ 2464071 w 11989919"/>
              <a:gd name="connsiteY217" fmla="*/ 6634795 h 6634795"/>
              <a:gd name="connsiteX218" fmla="*/ 2427500 w 11989919"/>
              <a:gd name="connsiteY218" fmla="*/ 6598219 h 6634795"/>
              <a:gd name="connsiteX219" fmla="*/ 2464071 w 11989919"/>
              <a:gd name="connsiteY219" fmla="*/ 6561643 h 6634795"/>
              <a:gd name="connsiteX220" fmla="*/ 2243393 w 11989919"/>
              <a:gd name="connsiteY220" fmla="*/ 6561643 h 6634795"/>
              <a:gd name="connsiteX221" fmla="*/ 2279972 w 11989919"/>
              <a:gd name="connsiteY221" fmla="*/ 6598219 h 6634795"/>
              <a:gd name="connsiteX222" fmla="*/ 2243393 w 11989919"/>
              <a:gd name="connsiteY222" fmla="*/ 6634795 h 6634795"/>
              <a:gd name="connsiteX223" fmla="*/ 2206817 w 11989919"/>
              <a:gd name="connsiteY223" fmla="*/ 6598219 h 6634795"/>
              <a:gd name="connsiteX224" fmla="*/ 2243393 w 11989919"/>
              <a:gd name="connsiteY224" fmla="*/ 6561643 h 6634795"/>
              <a:gd name="connsiteX225" fmla="*/ 2022713 w 11989919"/>
              <a:gd name="connsiteY225" fmla="*/ 6561643 h 6634795"/>
              <a:gd name="connsiteX226" fmla="*/ 2059288 w 11989919"/>
              <a:gd name="connsiteY226" fmla="*/ 6598219 h 6634795"/>
              <a:gd name="connsiteX227" fmla="*/ 2022713 w 11989919"/>
              <a:gd name="connsiteY227" fmla="*/ 6634795 h 6634795"/>
              <a:gd name="connsiteX228" fmla="*/ 1986176 w 11989919"/>
              <a:gd name="connsiteY228" fmla="*/ 6598219 h 6634795"/>
              <a:gd name="connsiteX229" fmla="*/ 2022713 w 11989919"/>
              <a:gd name="connsiteY229" fmla="*/ 6561643 h 6634795"/>
              <a:gd name="connsiteX230" fmla="*/ 1802066 w 11989919"/>
              <a:gd name="connsiteY230" fmla="*/ 6561643 h 6634795"/>
              <a:gd name="connsiteX231" fmla="*/ 1838642 w 11989919"/>
              <a:gd name="connsiteY231" fmla="*/ 6598219 h 6634795"/>
              <a:gd name="connsiteX232" fmla="*/ 1802066 w 11989919"/>
              <a:gd name="connsiteY232" fmla="*/ 6634795 h 6634795"/>
              <a:gd name="connsiteX233" fmla="*/ 1765489 w 11989919"/>
              <a:gd name="connsiteY233" fmla="*/ 6598219 h 6634795"/>
              <a:gd name="connsiteX234" fmla="*/ 1802066 w 11989919"/>
              <a:gd name="connsiteY234" fmla="*/ 6561643 h 6634795"/>
              <a:gd name="connsiteX235" fmla="*/ 1581379 w 11989919"/>
              <a:gd name="connsiteY235" fmla="*/ 6561643 h 6634795"/>
              <a:gd name="connsiteX236" fmla="*/ 1617956 w 11989919"/>
              <a:gd name="connsiteY236" fmla="*/ 6598219 h 6634795"/>
              <a:gd name="connsiteX237" fmla="*/ 1581379 w 11989919"/>
              <a:gd name="connsiteY237" fmla="*/ 6634795 h 6634795"/>
              <a:gd name="connsiteX238" fmla="*/ 1544804 w 11989919"/>
              <a:gd name="connsiteY238" fmla="*/ 6598219 h 6634795"/>
              <a:gd name="connsiteX239" fmla="*/ 1581379 w 11989919"/>
              <a:gd name="connsiteY239" fmla="*/ 6561643 h 6634795"/>
              <a:gd name="connsiteX240" fmla="*/ 1360694 w 11989919"/>
              <a:gd name="connsiteY240" fmla="*/ 6561643 h 6634795"/>
              <a:gd name="connsiteX241" fmla="*/ 1397270 w 11989919"/>
              <a:gd name="connsiteY241" fmla="*/ 6598219 h 6634795"/>
              <a:gd name="connsiteX242" fmla="*/ 1360694 w 11989919"/>
              <a:gd name="connsiteY242" fmla="*/ 6634795 h 6634795"/>
              <a:gd name="connsiteX243" fmla="*/ 1324118 w 11989919"/>
              <a:gd name="connsiteY243" fmla="*/ 6598219 h 6634795"/>
              <a:gd name="connsiteX244" fmla="*/ 1360694 w 11989919"/>
              <a:gd name="connsiteY244" fmla="*/ 6561643 h 6634795"/>
              <a:gd name="connsiteX245" fmla="*/ 1140008 w 11989919"/>
              <a:gd name="connsiteY245" fmla="*/ 6561643 h 6634795"/>
              <a:gd name="connsiteX246" fmla="*/ 1176584 w 11989919"/>
              <a:gd name="connsiteY246" fmla="*/ 6598219 h 6634795"/>
              <a:gd name="connsiteX247" fmla="*/ 1140008 w 11989919"/>
              <a:gd name="connsiteY247" fmla="*/ 6634795 h 6634795"/>
              <a:gd name="connsiteX248" fmla="*/ 1103432 w 11989919"/>
              <a:gd name="connsiteY248" fmla="*/ 6598219 h 6634795"/>
              <a:gd name="connsiteX249" fmla="*/ 1140008 w 11989919"/>
              <a:gd name="connsiteY249" fmla="*/ 6561643 h 6634795"/>
              <a:gd name="connsiteX250" fmla="*/ 919322 w 11989919"/>
              <a:gd name="connsiteY250" fmla="*/ 6561643 h 6634795"/>
              <a:gd name="connsiteX251" fmla="*/ 955898 w 11989919"/>
              <a:gd name="connsiteY251" fmla="*/ 6598219 h 6634795"/>
              <a:gd name="connsiteX252" fmla="*/ 919322 w 11989919"/>
              <a:gd name="connsiteY252" fmla="*/ 6634795 h 6634795"/>
              <a:gd name="connsiteX253" fmla="*/ 882746 w 11989919"/>
              <a:gd name="connsiteY253" fmla="*/ 6598219 h 6634795"/>
              <a:gd name="connsiteX254" fmla="*/ 919322 w 11989919"/>
              <a:gd name="connsiteY254" fmla="*/ 6561643 h 6634795"/>
              <a:gd name="connsiteX255" fmla="*/ 698636 w 11989919"/>
              <a:gd name="connsiteY255" fmla="*/ 6561643 h 6634795"/>
              <a:gd name="connsiteX256" fmla="*/ 735211 w 11989919"/>
              <a:gd name="connsiteY256" fmla="*/ 6598219 h 6634795"/>
              <a:gd name="connsiteX257" fmla="*/ 698636 w 11989919"/>
              <a:gd name="connsiteY257" fmla="*/ 6634795 h 6634795"/>
              <a:gd name="connsiteX258" fmla="*/ 662059 w 11989919"/>
              <a:gd name="connsiteY258" fmla="*/ 6598219 h 6634795"/>
              <a:gd name="connsiteX259" fmla="*/ 698636 w 11989919"/>
              <a:gd name="connsiteY259" fmla="*/ 6561643 h 6634795"/>
              <a:gd name="connsiteX260" fmla="*/ 477949 w 11989919"/>
              <a:gd name="connsiteY260" fmla="*/ 6561643 h 6634795"/>
              <a:gd name="connsiteX261" fmla="*/ 514525 w 11989919"/>
              <a:gd name="connsiteY261" fmla="*/ 6598219 h 6634795"/>
              <a:gd name="connsiteX262" fmla="*/ 477949 w 11989919"/>
              <a:gd name="connsiteY262" fmla="*/ 6634795 h 6634795"/>
              <a:gd name="connsiteX263" fmla="*/ 441373 w 11989919"/>
              <a:gd name="connsiteY263" fmla="*/ 6598219 h 6634795"/>
              <a:gd name="connsiteX264" fmla="*/ 477949 w 11989919"/>
              <a:gd name="connsiteY264" fmla="*/ 6561643 h 6634795"/>
              <a:gd name="connsiteX265" fmla="*/ 257263 w 11989919"/>
              <a:gd name="connsiteY265" fmla="*/ 6561643 h 6634795"/>
              <a:gd name="connsiteX266" fmla="*/ 293839 w 11989919"/>
              <a:gd name="connsiteY266" fmla="*/ 6598219 h 6634795"/>
              <a:gd name="connsiteX267" fmla="*/ 257263 w 11989919"/>
              <a:gd name="connsiteY267" fmla="*/ 6634795 h 6634795"/>
              <a:gd name="connsiteX268" fmla="*/ 220687 w 11989919"/>
              <a:gd name="connsiteY268" fmla="*/ 6598219 h 6634795"/>
              <a:gd name="connsiteX269" fmla="*/ 257263 w 11989919"/>
              <a:gd name="connsiteY269" fmla="*/ 6561643 h 6634795"/>
              <a:gd name="connsiteX270" fmla="*/ 36576 w 11989919"/>
              <a:gd name="connsiteY270" fmla="*/ 6561643 h 6634795"/>
              <a:gd name="connsiteX271" fmla="*/ 73152 w 11989919"/>
              <a:gd name="connsiteY271" fmla="*/ 6598219 h 6634795"/>
              <a:gd name="connsiteX272" fmla="*/ 36576 w 11989919"/>
              <a:gd name="connsiteY272" fmla="*/ 6634795 h 6634795"/>
              <a:gd name="connsiteX273" fmla="*/ 0 w 11989919"/>
              <a:gd name="connsiteY273" fmla="*/ 6598219 h 6634795"/>
              <a:gd name="connsiteX274" fmla="*/ 36576 w 11989919"/>
              <a:gd name="connsiteY274" fmla="*/ 6561643 h 6634795"/>
              <a:gd name="connsiteX275" fmla="*/ 11953343 w 11989919"/>
              <a:gd name="connsiteY275" fmla="*/ 6349977 h 6634795"/>
              <a:gd name="connsiteX276" fmla="*/ 11989919 w 11989919"/>
              <a:gd name="connsiteY276" fmla="*/ 6386553 h 6634795"/>
              <a:gd name="connsiteX277" fmla="*/ 11953343 w 11989919"/>
              <a:gd name="connsiteY277" fmla="*/ 6423129 h 6634795"/>
              <a:gd name="connsiteX278" fmla="*/ 11916767 w 11989919"/>
              <a:gd name="connsiteY278" fmla="*/ 6386553 h 6634795"/>
              <a:gd name="connsiteX279" fmla="*/ 11953343 w 11989919"/>
              <a:gd name="connsiteY279" fmla="*/ 6349977 h 6634795"/>
              <a:gd name="connsiteX280" fmla="*/ 11732658 w 11989919"/>
              <a:gd name="connsiteY280" fmla="*/ 6349977 h 6634795"/>
              <a:gd name="connsiteX281" fmla="*/ 11769234 w 11989919"/>
              <a:gd name="connsiteY281" fmla="*/ 6386553 h 6634795"/>
              <a:gd name="connsiteX282" fmla="*/ 11732658 w 11989919"/>
              <a:gd name="connsiteY282" fmla="*/ 6423129 h 6634795"/>
              <a:gd name="connsiteX283" fmla="*/ 11696082 w 11989919"/>
              <a:gd name="connsiteY283" fmla="*/ 6386553 h 6634795"/>
              <a:gd name="connsiteX284" fmla="*/ 11732658 w 11989919"/>
              <a:gd name="connsiteY284" fmla="*/ 6349977 h 6634795"/>
              <a:gd name="connsiteX285" fmla="*/ 11511977 w 11989919"/>
              <a:gd name="connsiteY285" fmla="*/ 6349977 h 6634795"/>
              <a:gd name="connsiteX286" fmla="*/ 11548553 w 11989919"/>
              <a:gd name="connsiteY286" fmla="*/ 6386553 h 6634795"/>
              <a:gd name="connsiteX287" fmla="*/ 11511977 w 11989919"/>
              <a:gd name="connsiteY287" fmla="*/ 6423129 h 6634795"/>
              <a:gd name="connsiteX288" fmla="*/ 11475401 w 11989919"/>
              <a:gd name="connsiteY288" fmla="*/ 6386553 h 6634795"/>
              <a:gd name="connsiteX289" fmla="*/ 11511977 w 11989919"/>
              <a:gd name="connsiteY289" fmla="*/ 6349977 h 6634795"/>
              <a:gd name="connsiteX290" fmla="*/ 11291296 w 11989919"/>
              <a:gd name="connsiteY290" fmla="*/ 6349977 h 6634795"/>
              <a:gd name="connsiteX291" fmla="*/ 11327872 w 11989919"/>
              <a:gd name="connsiteY291" fmla="*/ 6386553 h 6634795"/>
              <a:gd name="connsiteX292" fmla="*/ 11291296 w 11989919"/>
              <a:gd name="connsiteY292" fmla="*/ 6423129 h 6634795"/>
              <a:gd name="connsiteX293" fmla="*/ 11254720 w 11989919"/>
              <a:gd name="connsiteY293" fmla="*/ 6386553 h 6634795"/>
              <a:gd name="connsiteX294" fmla="*/ 11291296 w 11989919"/>
              <a:gd name="connsiteY294" fmla="*/ 6349977 h 6634795"/>
              <a:gd name="connsiteX295" fmla="*/ 11070615 w 11989919"/>
              <a:gd name="connsiteY295" fmla="*/ 6349977 h 6634795"/>
              <a:gd name="connsiteX296" fmla="*/ 11107191 w 11989919"/>
              <a:gd name="connsiteY296" fmla="*/ 6386553 h 6634795"/>
              <a:gd name="connsiteX297" fmla="*/ 11070615 w 11989919"/>
              <a:gd name="connsiteY297" fmla="*/ 6423129 h 6634795"/>
              <a:gd name="connsiteX298" fmla="*/ 11034039 w 11989919"/>
              <a:gd name="connsiteY298" fmla="*/ 6386553 h 6634795"/>
              <a:gd name="connsiteX299" fmla="*/ 11070615 w 11989919"/>
              <a:gd name="connsiteY299" fmla="*/ 6349977 h 6634795"/>
              <a:gd name="connsiteX300" fmla="*/ 10849934 w 11989919"/>
              <a:gd name="connsiteY300" fmla="*/ 6349977 h 6634795"/>
              <a:gd name="connsiteX301" fmla="*/ 10886510 w 11989919"/>
              <a:gd name="connsiteY301" fmla="*/ 6386553 h 6634795"/>
              <a:gd name="connsiteX302" fmla="*/ 10849934 w 11989919"/>
              <a:gd name="connsiteY302" fmla="*/ 6423129 h 6634795"/>
              <a:gd name="connsiteX303" fmla="*/ 10813358 w 11989919"/>
              <a:gd name="connsiteY303" fmla="*/ 6386553 h 6634795"/>
              <a:gd name="connsiteX304" fmla="*/ 10849934 w 11989919"/>
              <a:gd name="connsiteY304" fmla="*/ 6349977 h 6634795"/>
              <a:gd name="connsiteX305" fmla="*/ 10629253 w 11989919"/>
              <a:gd name="connsiteY305" fmla="*/ 6349977 h 6634795"/>
              <a:gd name="connsiteX306" fmla="*/ 10665829 w 11989919"/>
              <a:gd name="connsiteY306" fmla="*/ 6386553 h 6634795"/>
              <a:gd name="connsiteX307" fmla="*/ 10629253 w 11989919"/>
              <a:gd name="connsiteY307" fmla="*/ 6423129 h 6634795"/>
              <a:gd name="connsiteX308" fmla="*/ 10592677 w 11989919"/>
              <a:gd name="connsiteY308" fmla="*/ 6386553 h 6634795"/>
              <a:gd name="connsiteX309" fmla="*/ 10629253 w 11989919"/>
              <a:gd name="connsiteY309" fmla="*/ 6349977 h 6634795"/>
              <a:gd name="connsiteX310" fmla="*/ 10408572 w 11989919"/>
              <a:gd name="connsiteY310" fmla="*/ 6349977 h 6634795"/>
              <a:gd name="connsiteX311" fmla="*/ 10445148 w 11989919"/>
              <a:gd name="connsiteY311" fmla="*/ 6386553 h 6634795"/>
              <a:gd name="connsiteX312" fmla="*/ 10408572 w 11989919"/>
              <a:gd name="connsiteY312" fmla="*/ 6423129 h 6634795"/>
              <a:gd name="connsiteX313" fmla="*/ 10371996 w 11989919"/>
              <a:gd name="connsiteY313" fmla="*/ 6386553 h 6634795"/>
              <a:gd name="connsiteX314" fmla="*/ 10408572 w 11989919"/>
              <a:gd name="connsiteY314" fmla="*/ 6349977 h 6634795"/>
              <a:gd name="connsiteX315" fmla="*/ 10187891 w 11989919"/>
              <a:gd name="connsiteY315" fmla="*/ 6349977 h 6634795"/>
              <a:gd name="connsiteX316" fmla="*/ 10224467 w 11989919"/>
              <a:gd name="connsiteY316" fmla="*/ 6386553 h 6634795"/>
              <a:gd name="connsiteX317" fmla="*/ 10187891 w 11989919"/>
              <a:gd name="connsiteY317" fmla="*/ 6423129 h 6634795"/>
              <a:gd name="connsiteX318" fmla="*/ 10151315 w 11989919"/>
              <a:gd name="connsiteY318" fmla="*/ 6386553 h 6634795"/>
              <a:gd name="connsiteX319" fmla="*/ 10187891 w 11989919"/>
              <a:gd name="connsiteY319" fmla="*/ 6349977 h 6634795"/>
              <a:gd name="connsiteX320" fmla="*/ 9967210 w 11989919"/>
              <a:gd name="connsiteY320" fmla="*/ 6349977 h 6634795"/>
              <a:gd name="connsiteX321" fmla="*/ 10003786 w 11989919"/>
              <a:gd name="connsiteY321" fmla="*/ 6386553 h 6634795"/>
              <a:gd name="connsiteX322" fmla="*/ 9967210 w 11989919"/>
              <a:gd name="connsiteY322" fmla="*/ 6423129 h 6634795"/>
              <a:gd name="connsiteX323" fmla="*/ 9930634 w 11989919"/>
              <a:gd name="connsiteY323" fmla="*/ 6386553 h 6634795"/>
              <a:gd name="connsiteX324" fmla="*/ 9967210 w 11989919"/>
              <a:gd name="connsiteY324" fmla="*/ 6349977 h 6634795"/>
              <a:gd name="connsiteX325" fmla="*/ 9746529 w 11989919"/>
              <a:gd name="connsiteY325" fmla="*/ 6349977 h 6634795"/>
              <a:gd name="connsiteX326" fmla="*/ 9783105 w 11989919"/>
              <a:gd name="connsiteY326" fmla="*/ 6386553 h 6634795"/>
              <a:gd name="connsiteX327" fmla="*/ 9746529 w 11989919"/>
              <a:gd name="connsiteY327" fmla="*/ 6423129 h 6634795"/>
              <a:gd name="connsiteX328" fmla="*/ 9709953 w 11989919"/>
              <a:gd name="connsiteY328" fmla="*/ 6386553 h 6634795"/>
              <a:gd name="connsiteX329" fmla="*/ 9746529 w 11989919"/>
              <a:gd name="connsiteY329" fmla="*/ 6349977 h 6634795"/>
              <a:gd name="connsiteX330" fmla="*/ 9525848 w 11989919"/>
              <a:gd name="connsiteY330" fmla="*/ 6349977 h 6634795"/>
              <a:gd name="connsiteX331" fmla="*/ 9562424 w 11989919"/>
              <a:gd name="connsiteY331" fmla="*/ 6386553 h 6634795"/>
              <a:gd name="connsiteX332" fmla="*/ 9525848 w 11989919"/>
              <a:gd name="connsiteY332" fmla="*/ 6423129 h 6634795"/>
              <a:gd name="connsiteX333" fmla="*/ 9489272 w 11989919"/>
              <a:gd name="connsiteY333" fmla="*/ 6386553 h 6634795"/>
              <a:gd name="connsiteX334" fmla="*/ 9525848 w 11989919"/>
              <a:gd name="connsiteY334" fmla="*/ 6349977 h 6634795"/>
              <a:gd name="connsiteX335" fmla="*/ 9305167 w 11989919"/>
              <a:gd name="connsiteY335" fmla="*/ 6349977 h 6634795"/>
              <a:gd name="connsiteX336" fmla="*/ 9341743 w 11989919"/>
              <a:gd name="connsiteY336" fmla="*/ 6386553 h 6634795"/>
              <a:gd name="connsiteX337" fmla="*/ 9305167 w 11989919"/>
              <a:gd name="connsiteY337" fmla="*/ 6423129 h 6634795"/>
              <a:gd name="connsiteX338" fmla="*/ 9268591 w 11989919"/>
              <a:gd name="connsiteY338" fmla="*/ 6386553 h 6634795"/>
              <a:gd name="connsiteX339" fmla="*/ 9305167 w 11989919"/>
              <a:gd name="connsiteY339" fmla="*/ 6349977 h 6634795"/>
              <a:gd name="connsiteX340" fmla="*/ 9084486 w 11989919"/>
              <a:gd name="connsiteY340" fmla="*/ 6349977 h 6634795"/>
              <a:gd name="connsiteX341" fmla="*/ 9121062 w 11989919"/>
              <a:gd name="connsiteY341" fmla="*/ 6386553 h 6634795"/>
              <a:gd name="connsiteX342" fmla="*/ 9084486 w 11989919"/>
              <a:gd name="connsiteY342" fmla="*/ 6423129 h 6634795"/>
              <a:gd name="connsiteX343" fmla="*/ 9047910 w 11989919"/>
              <a:gd name="connsiteY343" fmla="*/ 6386553 h 6634795"/>
              <a:gd name="connsiteX344" fmla="*/ 9084486 w 11989919"/>
              <a:gd name="connsiteY344" fmla="*/ 6349977 h 6634795"/>
              <a:gd name="connsiteX345" fmla="*/ 8863805 w 11989919"/>
              <a:gd name="connsiteY345" fmla="*/ 6349977 h 6634795"/>
              <a:gd name="connsiteX346" fmla="*/ 8900381 w 11989919"/>
              <a:gd name="connsiteY346" fmla="*/ 6386553 h 6634795"/>
              <a:gd name="connsiteX347" fmla="*/ 8863805 w 11989919"/>
              <a:gd name="connsiteY347" fmla="*/ 6423129 h 6634795"/>
              <a:gd name="connsiteX348" fmla="*/ 8827229 w 11989919"/>
              <a:gd name="connsiteY348" fmla="*/ 6386553 h 6634795"/>
              <a:gd name="connsiteX349" fmla="*/ 8863805 w 11989919"/>
              <a:gd name="connsiteY349" fmla="*/ 6349977 h 6634795"/>
              <a:gd name="connsiteX350" fmla="*/ 8643124 w 11989919"/>
              <a:gd name="connsiteY350" fmla="*/ 6349977 h 6634795"/>
              <a:gd name="connsiteX351" fmla="*/ 8679700 w 11989919"/>
              <a:gd name="connsiteY351" fmla="*/ 6386553 h 6634795"/>
              <a:gd name="connsiteX352" fmla="*/ 8643124 w 11989919"/>
              <a:gd name="connsiteY352" fmla="*/ 6423129 h 6634795"/>
              <a:gd name="connsiteX353" fmla="*/ 8606548 w 11989919"/>
              <a:gd name="connsiteY353" fmla="*/ 6386553 h 6634795"/>
              <a:gd name="connsiteX354" fmla="*/ 8643124 w 11989919"/>
              <a:gd name="connsiteY354" fmla="*/ 6349977 h 6634795"/>
              <a:gd name="connsiteX355" fmla="*/ 8422443 w 11989919"/>
              <a:gd name="connsiteY355" fmla="*/ 6349977 h 6634795"/>
              <a:gd name="connsiteX356" fmla="*/ 8459019 w 11989919"/>
              <a:gd name="connsiteY356" fmla="*/ 6386553 h 6634795"/>
              <a:gd name="connsiteX357" fmla="*/ 8422443 w 11989919"/>
              <a:gd name="connsiteY357" fmla="*/ 6423129 h 6634795"/>
              <a:gd name="connsiteX358" fmla="*/ 8385867 w 11989919"/>
              <a:gd name="connsiteY358" fmla="*/ 6386553 h 6634795"/>
              <a:gd name="connsiteX359" fmla="*/ 8422443 w 11989919"/>
              <a:gd name="connsiteY359" fmla="*/ 6349977 h 6634795"/>
              <a:gd name="connsiteX360" fmla="*/ 8201762 w 11989919"/>
              <a:gd name="connsiteY360" fmla="*/ 6349977 h 6634795"/>
              <a:gd name="connsiteX361" fmla="*/ 8238338 w 11989919"/>
              <a:gd name="connsiteY361" fmla="*/ 6386553 h 6634795"/>
              <a:gd name="connsiteX362" fmla="*/ 8201762 w 11989919"/>
              <a:gd name="connsiteY362" fmla="*/ 6423129 h 6634795"/>
              <a:gd name="connsiteX363" fmla="*/ 8165186 w 11989919"/>
              <a:gd name="connsiteY363" fmla="*/ 6386553 h 6634795"/>
              <a:gd name="connsiteX364" fmla="*/ 8201762 w 11989919"/>
              <a:gd name="connsiteY364" fmla="*/ 6349977 h 6634795"/>
              <a:gd name="connsiteX365" fmla="*/ 7981081 w 11989919"/>
              <a:gd name="connsiteY365" fmla="*/ 6349977 h 6634795"/>
              <a:gd name="connsiteX366" fmla="*/ 8017657 w 11989919"/>
              <a:gd name="connsiteY366" fmla="*/ 6386553 h 6634795"/>
              <a:gd name="connsiteX367" fmla="*/ 7981081 w 11989919"/>
              <a:gd name="connsiteY367" fmla="*/ 6423129 h 6634795"/>
              <a:gd name="connsiteX368" fmla="*/ 7944505 w 11989919"/>
              <a:gd name="connsiteY368" fmla="*/ 6386553 h 6634795"/>
              <a:gd name="connsiteX369" fmla="*/ 7981081 w 11989919"/>
              <a:gd name="connsiteY369" fmla="*/ 6349977 h 6634795"/>
              <a:gd name="connsiteX370" fmla="*/ 7760400 w 11989919"/>
              <a:gd name="connsiteY370" fmla="*/ 6349977 h 6634795"/>
              <a:gd name="connsiteX371" fmla="*/ 7796976 w 11989919"/>
              <a:gd name="connsiteY371" fmla="*/ 6386553 h 6634795"/>
              <a:gd name="connsiteX372" fmla="*/ 7760400 w 11989919"/>
              <a:gd name="connsiteY372" fmla="*/ 6423129 h 6634795"/>
              <a:gd name="connsiteX373" fmla="*/ 7723824 w 11989919"/>
              <a:gd name="connsiteY373" fmla="*/ 6386553 h 6634795"/>
              <a:gd name="connsiteX374" fmla="*/ 7760400 w 11989919"/>
              <a:gd name="connsiteY374" fmla="*/ 6349977 h 6634795"/>
              <a:gd name="connsiteX375" fmla="*/ 7539719 w 11989919"/>
              <a:gd name="connsiteY375" fmla="*/ 6349977 h 6634795"/>
              <a:gd name="connsiteX376" fmla="*/ 7576295 w 11989919"/>
              <a:gd name="connsiteY376" fmla="*/ 6386553 h 6634795"/>
              <a:gd name="connsiteX377" fmla="*/ 7539719 w 11989919"/>
              <a:gd name="connsiteY377" fmla="*/ 6423129 h 6634795"/>
              <a:gd name="connsiteX378" fmla="*/ 7503143 w 11989919"/>
              <a:gd name="connsiteY378" fmla="*/ 6386553 h 6634795"/>
              <a:gd name="connsiteX379" fmla="*/ 7539719 w 11989919"/>
              <a:gd name="connsiteY379" fmla="*/ 6349977 h 6634795"/>
              <a:gd name="connsiteX380" fmla="*/ 7319038 w 11989919"/>
              <a:gd name="connsiteY380" fmla="*/ 6349977 h 6634795"/>
              <a:gd name="connsiteX381" fmla="*/ 7355614 w 11989919"/>
              <a:gd name="connsiteY381" fmla="*/ 6386553 h 6634795"/>
              <a:gd name="connsiteX382" fmla="*/ 7319038 w 11989919"/>
              <a:gd name="connsiteY382" fmla="*/ 6423129 h 6634795"/>
              <a:gd name="connsiteX383" fmla="*/ 7282462 w 11989919"/>
              <a:gd name="connsiteY383" fmla="*/ 6386553 h 6634795"/>
              <a:gd name="connsiteX384" fmla="*/ 7319038 w 11989919"/>
              <a:gd name="connsiteY384" fmla="*/ 6349977 h 6634795"/>
              <a:gd name="connsiteX385" fmla="*/ 7098357 w 11989919"/>
              <a:gd name="connsiteY385" fmla="*/ 6349977 h 6634795"/>
              <a:gd name="connsiteX386" fmla="*/ 7134933 w 11989919"/>
              <a:gd name="connsiteY386" fmla="*/ 6386553 h 6634795"/>
              <a:gd name="connsiteX387" fmla="*/ 7098357 w 11989919"/>
              <a:gd name="connsiteY387" fmla="*/ 6423129 h 6634795"/>
              <a:gd name="connsiteX388" fmla="*/ 7061781 w 11989919"/>
              <a:gd name="connsiteY388" fmla="*/ 6386553 h 6634795"/>
              <a:gd name="connsiteX389" fmla="*/ 7098357 w 11989919"/>
              <a:gd name="connsiteY389" fmla="*/ 6349977 h 6634795"/>
              <a:gd name="connsiteX390" fmla="*/ 6877676 w 11989919"/>
              <a:gd name="connsiteY390" fmla="*/ 6349977 h 6634795"/>
              <a:gd name="connsiteX391" fmla="*/ 6914252 w 11989919"/>
              <a:gd name="connsiteY391" fmla="*/ 6386553 h 6634795"/>
              <a:gd name="connsiteX392" fmla="*/ 6877676 w 11989919"/>
              <a:gd name="connsiteY392" fmla="*/ 6423129 h 6634795"/>
              <a:gd name="connsiteX393" fmla="*/ 6841100 w 11989919"/>
              <a:gd name="connsiteY393" fmla="*/ 6386553 h 6634795"/>
              <a:gd name="connsiteX394" fmla="*/ 6877676 w 11989919"/>
              <a:gd name="connsiteY394" fmla="*/ 6349977 h 6634795"/>
              <a:gd name="connsiteX395" fmla="*/ 6656995 w 11989919"/>
              <a:gd name="connsiteY395" fmla="*/ 6349977 h 6634795"/>
              <a:gd name="connsiteX396" fmla="*/ 6693571 w 11989919"/>
              <a:gd name="connsiteY396" fmla="*/ 6386553 h 6634795"/>
              <a:gd name="connsiteX397" fmla="*/ 6656995 w 11989919"/>
              <a:gd name="connsiteY397" fmla="*/ 6423129 h 6634795"/>
              <a:gd name="connsiteX398" fmla="*/ 6620419 w 11989919"/>
              <a:gd name="connsiteY398" fmla="*/ 6386553 h 6634795"/>
              <a:gd name="connsiteX399" fmla="*/ 6656995 w 11989919"/>
              <a:gd name="connsiteY399" fmla="*/ 6349977 h 6634795"/>
              <a:gd name="connsiteX400" fmla="*/ 6436314 w 11989919"/>
              <a:gd name="connsiteY400" fmla="*/ 6349977 h 6634795"/>
              <a:gd name="connsiteX401" fmla="*/ 6472890 w 11989919"/>
              <a:gd name="connsiteY401" fmla="*/ 6386553 h 6634795"/>
              <a:gd name="connsiteX402" fmla="*/ 6436314 w 11989919"/>
              <a:gd name="connsiteY402" fmla="*/ 6423129 h 6634795"/>
              <a:gd name="connsiteX403" fmla="*/ 6399738 w 11989919"/>
              <a:gd name="connsiteY403" fmla="*/ 6386553 h 6634795"/>
              <a:gd name="connsiteX404" fmla="*/ 6436314 w 11989919"/>
              <a:gd name="connsiteY404" fmla="*/ 6349977 h 6634795"/>
              <a:gd name="connsiteX405" fmla="*/ 6215633 w 11989919"/>
              <a:gd name="connsiteY405" fmla="*/ 6349977 h 6634795"/>
              <a:gd name="connsiteX406" fmla="*/ 6252209 w 11989919"/>
              <a:gd name="connsiteY406" fmla="*/ 6386553 h 6634795"/>
              <a:gd name="connsiteX407" fmla="*/ 6215633 w 11989919"/>
              <a:gd name="connsiteY407" fmla="*/ 6423129 h 6634795"/>
              <a:gd name="connsiteX408" fmla="*/ 6179057 w 11989919"/>
              <a:gd name="connsiteY408" fmla="*/ 6386553 h 6634795"/>
              <a:gd name="connsiteX409" fmla="*/ 6215633 w 11989919"/>
              <a:gd name="connsiteY409" fmla="*/ 6349977 h 6634795"/>
              <a:gd name="connsiteX410" fmla="*/ 5994952 w 11989919"/>
              <a:gd name="connsiteY410" fmla="*/ 6349977 h 6634795"/>
              <a:gd name="connsiteX411" fmla="*/ 6031528 w 11989919"/>
              <a:gd name="connsiteY411" fmla="*/ 6386553 h 6634795"/>
              <a:gd name="connsiteX412" fmla="*/ 5994952 w 11989919"/>
              <a:gd name="connsiteY412" fmla="*/ 6423129 h 6634795"/>
              <a:gd name="connsiteX413" fmla="*/ 5958376 w 11989919"/>
              <a:gd name="connsiteY413" fmla="*/ 6386553 h 6634795"/>
              <a:gd name="connsiteX414" fmla="*/ 5994952 w 11989919"/>
              <a:gd name="connsiteY414" fmla="*/ 6349977 h 6634795"/>
              <a:gd name="connsiteX415" fmla="*/ 5774272 w 11989919"/>
              <a:gd name="connsiteY415" fmla="*/ 6349977 h 6634795"/>
              <a:gd name="connsiteX416" fmla="*/ 5810848 w 11989919"/>
              <a:gd name="connsiteY416" fmla="*/ 6386553 h 6634795"/>
              <a:gd name="connsiteX417" fmla="*/ 5774272 w 11989919"/>
              <a:gd name="connsiteY417" fmla="*/ 6423129 h 6634795"/>
              <a:gd name="connsiteX418" fmla="*/ 5737697 w 11989919"/>
              <a:gd name="connsiteY418" fmla="*/ 6386553 h 6634795"/>
              <a:gd name="connsiteX419" fmla="*/ 5774272 w 11989919"/>
              <a:gd name="connsiteY419" fmla="*/ 6349977 h 6634795"/>
              <a:gd name="connsiteX420" fmla="*/ 5553593 w 11989919"/>
              <a:gd name="connsiteY420" fmla="*/ 6349977 h 6634795"/>
              <a:gd name="connsiteX421" fmla="*/ 5590169 w 11989919"/>
              <a:gd name="connsiteY421" fmla="*/ 6386553 h 6634795"/>
              <a:gd name="connsiteX422" fmla="*/ 5553593 w 11989919"/>
              <a:gd name="connsiteY422" fmla="*/ 6423129 h 6634795"/>
              <a:gd name="connsiteX423" fmla="*/ 5517018 w 11989919"/>
              <a:gd name="connsiteY423" fmla="*/ 6386553 h 6634795"/>
              <a:gd name="connsiteX424" fmla="*/ 5553593 w 11989919"/>
              <a:gd name="connsiteY424" fmla="*/ 6349977 h 6634795"/>
              <a:gd name="connsiteX425" fmla="*/ 5332913 w 11989919"/>
              <a:gd name="connsiteY425" fmla="*/ 6349977 h 6634795"/>
              <a:gd name="connsiteX426" fmla="*/ 5369490 w 11989919"/>
              <a:gd name="connsiteY426" fmla="*/ 6386553 h 6634795"/>
              <a:gd name="connsiteX427" fmla="*/ 5332913 w 11989919"/>
              <a:gd name="connsiteY427" fmla="*/ 6423129 h 6634795"/>
              <a:gd name="connsiteX428" fmla="*/ 5296337 w 11989919"/>
              <a:gd name="connsiteY428" fmla="*/ 6386553 h 6634795"/>
              <a:gd name="connsiteX429" fmla="*/ 5332913 w 11989919"/>
              <a:gd name="connsiteY429" fmla="*/ 6349977 h 6634795"/>
              <a:gd name="connsiteX430" fmla="*/ 5112230 w 11989919"/>
              <a:gd name="connsiteY430" fmla="*/ 6349977 h 6634795"/>
              <a:gd name="connsiteX431" fmla="*/ 5148807 w 11989919"/>
              <a:gd name="connsiteY431" fmla="*/ 6386553 h 6634795"/>
              <a:gd name="connsiteX432" fmla="*/ 5112230 w 11989919"/>
              <a:gd name="connsiteY432" fmla="*/ 6423129 h 6634795"/>
              <a:gd name="connsiteX433" fmla="*/ 5075655 w 11989919"/>
              <a:gd name="connsiteY433" fmla="*/ 6386553 h 6634795"/>
              <a:gd name="connsiteX434" fmla="*/ 5112230 w 11989919"/>
              <a:gd name="connsiteY434" fmla="*/ 6349977 h 6634795"/>
              <a:gd name="connsiteX435" fmla="*/ 4891552 w 11989919"/>
              <a:gd name="connsiteY435" fmla="*/ 6349977 h 6634795"/>
              <a:gd name="connsiteX436" fmla="*/ 4928127 w 11989919"/>
              <a:gd name="connsiteY436" fmla="*/ 6386553 h 6634795"/>
              <a:gd name="connsiteX437" fmla="*/ 4891552 w 11989919"/>
              <a:gd name="connsiteY437" fmla="*/ 6423129 h 6634795"/>
              <a:gd name="connsiteX438" fmla="*/ 4854975 w 11989919"/>
              <a:gd name="connsiteY438" fmla="*/ 6386553 h 6634795"/>
              <a:gd name="connsiteX439" fmla="*/ 4891552 w 11989919"/>
              <a:gd name="connsiteY439" fmla="*/ 6349977 h 6634795"/>
              <a:gd name="connsiteX440" fmla="*/ 4670871 w 11989919"/>
              <a:gd name="connsiteY440" fmla="*/ 6349977 h 6634795"/>
              <a:gd name="connsiteX441" fmla="*/ 4707447 w 11989919"/>
              <a:gd name="connsiteY441" fmla="*/ 6386553 h 6634795"/>
              <a:gd name="connsiteX442" fmla="*/ 4670871 w 11989919"/>
              <a:gd name="connsiteY442" fmla="*/ 6423129 h 6634795"/>
              <a:gd name="connsiteX443" fmla="*/ 4634295 w 11989919"/>
              <a:gd name="connsiteY443" fmla="*/ 6386553 h 6634795"/>
              <a:gd name="connsiteX444" fmla="*/ 4670871 w 11989919"/>
              <a:gd name="connsiteY444" fmla="*/ 6349977 h 6634795"/>
              <a:gd name="connsiteX445" fmla="*/ 4450188 w 11989919"/>
              <a:gd name="connsiteY445" fmla="*/ 6349977 h 6634795"/>
              <a:gd name="connsiteX446" fmla="*/ 4486764 w 11989919"/>
              <a:gd name="connsiteY446" fmla="*/ 6386553 h 6634795"/>
              <a:gd name="connsiteX447" fmla="*/ 4450188 w 11989919"/>
              <a:gd name="connsiteY447" fmla="*/ 6423129 h 6634795"/>
              <a:gd name="connsiteX448" fmla="*/ 4413613 w 11989919"/>
              <a:gd name="connsiteY448" fmla="*/ 6386553 h 6634795"/>
              <a:gd name="connsiteX449" fmla="*/ 4450188 w 11989919"/>
              <a:gd name="connsiteY449" fmla="*/ 6349977 h 6634795"/>
              <a:gd name="connsiteX450" fmla="*/ 4229507 w 11989919"/>
              <a:gd name="connsiteY450" fmla="*/ 6349977 h 6634795"/>
              <a:gd name="connsiteX451" fmla="*/ 4266084 w 11989919"/>
              <a:gd name="connsiteY451" fmla="*/ 6386553 h 6634795"/>
              <a:gd name="connsiteX452" fmla="*/ 4229507 w 11989919"/>
              <a:gd name="connsiteY452" fmla="*/ 6423129 h 6634795"/>
              <a:gd name="connsiteX453" fmla="*/ 4192931 w 11989919"/>
              <a:gd name="connsiteY453" fmla="*/ 6386553 h 6634795"/>
              <a:gd name="connsiteX454" fmla="*/ 4229507 w 11989919"/>
              <a:gd name="connsiteY454" fmla="*/ 6349977 h 6634795"/>
              <a:gd name="connsiteX455" fmla="*/ 4008847 w 11989919"/>
              <a:gd name="connsiteY455" fmla="*/ 6349977 h 6634795"/>
              <a:gd name="connsiteX456" fmla="*/ 4045426 w 11989919"/>
              <a:gd name="connsiteY456" fmla="*/ 6386553 h 6634795"/>
              <a:gd name="connsiteX457" fmla="*/ 4008847 w 11989919"/>
              <a:gd name="connsiteY457" fmla="*/ 6423129 h 6634795"/>
              <a:gd name="connsiteX458" fmla="*/ 3972267 w 11989919"/>
              <a:gd name="connsiteY458" fmla="*/ 6386553 h 6634795"/>
              <a:gd name="connsiteX459" fmla="*/ 4008847 w 11989919"/>
              <a:gd name="connsiteY459" fmla="*/ 6349977 h 6634795"/>
              <a:gd name="connsiteX460" fmla="*/ 3788160 w 11989919"/>
              <a:gd name="connsiteY460" fmla="*/ 6349977 h 6634795"/>
              <a:gd name="connsiteX461" fmla="*/ 3824738 w 11989919"/>
              <a:gd name="connsiteY461" fmla="*/ 6386553 h 6634795"/>
              <a:gd name="connsiteX462" fmla="*/ 3788160 w 11989919"/>
              <a:gd name="connsiteY462" fmla="*/ 6423129 h 6634795"/>
              <a:gd name="connsiteX463" fmla="*/ 3751588 w 11989919"/>
              <a:gd name="connsiteY463" fmla="*/ 6386553 h 6634795"/>
              <a:gd name="connsiteX464" fmla="*/ 3788160 w 11989919"/>
              <a:gd name="connsiteY464" fmla="*/ 6349977 h 6634795"/>
              <a:gd name="connsiteX465" fmla="*/ 3567479 w 11989919"/>
              <a:gd name="connsiteY465" fmla="*/ 6349977 h 6634795"/>
              <a:gd name="connsiteX466" fmla="*/ 3604051 w 11989919"/>
              <a:gd name="connsiteY466" fmla="*/ 6386553 h 6634795"/>
              <a:gd name="connsiteX467" fmla="*/ 3567479 w 11989919"/>
              <a:gd name="connsiteY467" fmla="*/ 6423129 h 6634795"/>
              <a:gd name="connsiteX468" fmla="*/ 3530901 w 11989919"/>
              <a:gd name="connsiteY468" fmla="*/ 6386553 h 6634795"/>
              <a:gd name="connsiteX469" fmla="*/ 3567479 w 11989919"/>
              <a:gd name="connsiteY469" fmla="*/ 6349977 h 6634795"/>
              <a:gd name="connsiteX470" fmla="*/ 3346801 w 11989919"/>
              <a:gd name="connsiteY470" fmla="*/ 6349977 h 6634795"/>
              <a:gd name="connsiteX471" fmla="*/ 3383375 w 11989919"/>
              <a:gd name="connsiteY471" fmla="*/ 6386553 h 6634795"/>
              <a:gd name="connsiteX472" fmla="*/ 3346801 w 11989919"/>
              <a:gd name="connsiteY472" fmla="*/ 6423129 h 6634795"/>
              <a:gd name="connsiteX473" fmla="*/ 3310228 w 11989919"/>
              <a:gd name="connsiteY473" fmla="*/ 6386553 h 6634795"/>
              <a:gd name="connsiteX474" fmla="*/ 3346801 w 11989919"/>
              <a:gd name="connsiteY474" fmla="*/ 6349977 h 6634795"/>
              <a:gd name="connsiteX475" fmla="*/ 3126126 w 11989919"/>
              <a:gd name="connsiteY475" fmla="*/ 6349977 h 6634795"/>
              <a:gd name="connsiteX476" fmla="*/ 3162696 w 11989919"/>
              <a:gd name="connsiteY476" fmla="*/ 6386553 h 6634795"/>
              <a:gd name="connsiteX477" fmla="*/ 3126126 w 11989919"/>
              <a:gd name="connsiteY477" fmla="*/ 6423129 h 6634795"/>
              <a:gd name="connsiteX478" fmla="*/ 3089541 w 11989919"/>
              <a:gd name="connsiteY478" fmla="*/ 6386553 h 6634795"/>
              <a:gd name="connsiteX479" fmla="*/ 3126126 w 11989919"/>
              <a:gd name="connsiteY479" fmla="*/ 6349977 h 6634795"/>
              <a:gd name="connsiteX480" fmla="*/ 2905436 w 11989919"/>
              <a:gd name="connsiteY480" fmla="*/ 6349977 h 6634795"/>
              <a:gd name="connsiteX481" fmla="*/ 2942013 w 11989919"/>
              <a:gd name="connsiteY481" fmla="*/ 6386553 h 6634795"/>
              <a:gd name="connsiteX482" fmla="*/ 2905436 w 11989919"/>
              <a:gd name="connsiteY482" fmla="*/ 6423129 h 6634795"/>
              <a:gd name="connsiteX483" fmla="*/ 2868866 w 11989919"/>
              <a:gd name="connsiteY483" fmla="*/ 6386553 h 6634795"/>
              <a:gd name="connsiteX484" fmla="*/ 2905436 w 11989919"/>
              <a:gd name="connsiteY484" fmla="*/ 6349977 h 6634795"/>
              <a:gd name="connsiteX485" fmla="*/ 2684758 w 11989919"/>
              <a:gd name="connsiteY485" fmla="*/ 6349977 h 6634795"/>
              <a:gd name="connsiteX486" fmla="*/ 2721329 w 11989919"/>
              <a:gd name="connsiteY486" fmla="*/ 6386553 h 6634795"/>
              <a:gd name="connsiteX487" fmla="*/ 2684758 w 11989919"/>
              <a:gd name="connsiteY487" fmla="*/ 6423129 h 6634795"/>
              <a:gd name="connsiteX488" fmla="*/ 2648177 w 11989919"/>
              <a:gd name="connsiteY488" fmla="*/ 6386553 h 6634795"/>
              <a:gd name="connsiteX489" fmla="*/ 2684758 w 11989919"/>
              <a:gd name="connsiteY489" fmla="*/ 6349977 h 6634795"/>
              <a:gd name="connsiteX490" fmla="*/ 2464071 w 11989919"/>
              <a:gd name="connsiteY490" fmla="*/ 6349977 h 6634795"/>
              <a:gd name="connsiteX491" fmla="*/ 2500650 w 11989919"/>
              <a:gd name="connsiteY491" fmla="*/ 6386553 h 6634795"/>
              <a:gd name="connsiteX492" fmla="*/ 2464071 w 11989919"/>
              <a:gd name="connsiteY492" fmla="*/ 6423129 h 6634795"/>
              <a:gd name="connsiteX493" fmla="*/ 2427500 w 11989919"/>
              <a:gd name="connsiteY493" fmla="*/ 6386553 h 6634795"/>
              <a:gd name="connsiteX494" fmla="*/ 2464071 w 11989919"/>
              <a:gd name="connsiteY494" fmla="*/ 6349977 h 6634795"/>
              <a:gd name="connsiteX495" fmla="*/ 2243393 w 11989919"/>
              <a:gd name="connsiteY495" fmla="*/ 6349977 h 6634795"/>
              <a:gd name="connsiteX496" fmla="*/ 2279972 w 11989919"/>
              <a:gd name="connsiteY496" fmla="*/ 6386553 h 6634795"/>
              <a:gd name="connsiteX497" fmla="*/ 2243393 w 11989919"/>
              <a:gd name="connsiteY497" fmla="*/ 6423129 h 6634795"/>
              <a:gd name="connsiteX498" fmla="*/ 2206817 w 11989919"/>
              <a:gd name="connsiteY498" fmla="*/ 6386553 h 6634795"/>
              <a:gd name="connsiteX499" fmla="*/ 2243393 w 11989919"/>
              <a:gd name="connsiteY499" fmla="*/ 6349977 h 6634795"/>
              <a:gd name="connsiteX500" fmla="*/ 2022713 w 11989919"/>
              <a:gd name="connsiteY500" fmla="*/ 6349977 h 6634795"/>
              <a:gd name="connsiteX501" fmla="*/ 2059288 w 11989919"/>
              <a:gd name="connsiteY501" fmla="*/ 6386553 h 6634795"/>
              <a:gd name="connsiteX502" fmla="*/ 2022713 w 11989919"/>
              <a:gd name="connsiteY502" fmla="*/ 6423129 h 6634795"/>
              <a:gd name="connsiteX503" fmla="*/ 1986176 w 11989919"/>
              <a:gd name="connsiteY503" fmla="*/ 6386553 h 6634795"/>
              <a:gd name="connsiteX504" fmla="*/ 2022713 w 11989919"/>
              <a:gd name="connsiteY504" fmla="*/ 6349977 h 6634795"/>
              <a:gd name="connsiteX505" fmla="*/ 1802066 w 11989919"/>
              <a:gd name="connsiteY505" fmla="*/ 6349977 h 6634795"/>
              <a:gd name="connsiteX506" fmla="*/ 1838642 w 11989919"/>
              <a:gd name="connsiteY506" fmla="*/ 6386553 h 6634795"/>
              <a:gd name="connsiteX507" fmla="*/ 1802066 w 11989919"/>
              <a:gd name="connsiteY507" fmla="*/ 6423129 h 6634795"/>
              <a:gd name="connsiteX508" fmla="*/ 1765489 w 11989919"/>
              <a:gd name="connsiteY508" fmla="*/ 6386553 h 6634795"/>
              <a:gd name="connsiteX509" fmla="*/ 1802066 w 11989919"/>
              <a:gd name="connsiteY509" fmla="*/ 6349977 h 6634795"/>
              <a:gd name="connsiteX510" fmla="*/ 1581380 w 11989919"/>
              <a:gd name="connsiteY510" fmla="*/ 6349977 h 6634795"/>
              <a:gd name="connsiteX511" fmla="*/ 1617956 w 11989919"/>
              <a:gd name="connsiteY511" fmla="*/ 6386553 h 6634795"/>
              <a:gd name="connsiteX512" fmla="*/ 1581380 w 11989919"/>
              <a:gd name="connsiteY512" fmla="*/ 6423129 h 6634795"/>
              <a:gd name="connsiteX513" fmla="*/ 1544804 w 11989919"/>
              <a:gd name="connsiteY513" fmla="*/ 6386553 h 6634795"/>
              <a:gd name="connsiteX514" fmla="*/ 1581380 w 11989919"/>
              <a:gd name="connsiteY514" fmla="*/ 6349977 h 6634795"/>
              <a:gd name="connsiteX515" fmla="*/ 1360694 w 11989919"/>
              <a:gd name="connsiteY515" fmla="*/ 6349977 h 6634795"/>
              <a:gd name="connsiteX516" fmla="*/ 1397270 w 11989919"/>
              <a:gd name="connsiteY516" fmla="*/ 6386553 h 6634795"/>
              <a:gd name="connsiteX517" fmla="*/ 1360694 w 11989919"/>
              <a:gd name="connsiteY517" fmla="*/ 6423129 h 6634795"/>
              <a:gd name="connsiteX518" fmla="*/ 1324118 w 11989919"/>
              <a:gd name="connsiteY518" fmla="*/ 6386553 h 6634795"/>
              <a:gd name="connsiteX519" fmla="*/ 1360694 w 11989919"/>
              <a:gd name="connsiteY519" fmla="*/ 6349977 h 6634795"/>
              <a:gd name="connsiteX520" fmla="*/ 1140008 w 11989919"/>
              <a:gd name="connsiteY520" fmla="*/ 6349977 h 6634795"/>
              <a:gd name="connsiteX521" fmla="*/ 1176584 w 11989919"/>
              <a:gd name="connsiteY521" fmla="*/ 6386553 h 6634795"/>
              <a:gd name="connsiteX522" fmla="*/ 1140008 w 11989919"/>
              <a:gd name="connsiteY522" fmla="*/ 6423129 h 6634795"/>
              <a:gd name="connsiteX523" fmla="*/ 1103432 w 11989919"/>
              <a:gd name="connsiteY523" fmla="*/ 6386553 h 6634795"/>
              <a:gd name="connsiteX524" fmla="*/ 1140008 w 11989919"/>
              <a:gd name="connsiteY524" fmla="*/ 6349977 h 6634795"/>
              <a:gd name="connsiteX525" fmla="*/ 919322 w 11989919"/>
              <a:gd name="connsiteY525" fmla="*/ 6349977 h 6634795"/>
              <a:gd name="connsiteX526" fmla="*/ 955898 w 11989919"/>
              <a:gd name="connsiteY526" fmla="*/ 6386553 h 6634795"/>
              <a:gd name="connsiteX527" fmla="*/ 919322 w 11989919"/>
              <a:gd name="connsiteY527" fmla="*/ 6423129 h 6634795"/>
              <a:gd name="connsiteX528" fmla="*/ 882746 w 11989919"/>
              <a:gd name="connsiteY528" fmla="*/ 6386553 h 6634795"/>
              <a:gd name="connsiteX529" fmla="*/ 919322 w 11989919"/>
              <a:gd name="connsiteY529" fmla="*/ 6349977 h 6634795"/>
              <a:gd name="connsiteX530" fmla="*/ 698636 w 11989919"/>
              <a:gd name="connsiteY530" fmla="*/ 6349977 h 6634795"/>
              <a:gd name="connsiteX531" fmla="*/ 735212 w 11989919"/>
              <a:gd name="connsiteY531" fmla="*/ 6386553 h 6634795"/>
              <a:gd name="connsiteX532" fmla="*/ 698636 w 11989919"/>
              <a:gd name="connsiteY532" fmla="*/ 6423129 h 6634795"/>
              <a:gd name="connsiteX533" fmla="*/ 662060 w 11989919"/>
              <a:gd name="connsiteY533" fmla="*/ 6386553 h 6634795"/>
              <a:gd name="connsiteX534" fmla="*/ 698636 w 11989919"/>
              <a:gd name="connsiteY534" fmla="*/ 6349977 h 6634795"/>
              <a:gd name="connsiteX535" fmla="*/ 477949 w 11989919"/>
              <a:gd name="connsiteY535" fmla="*/ 6349977 h 6634795"/>
              <a:gd name="connsiteX536" fmla="*/ 514525 w 11989919"/>
              <a:gd name="connsiteY536" fmla="*/ 6386553 h 6634795"/>
              <a:gd name="connsiteX537" fmla="*/ 477949 w 11989919"/>
              <a:gd name="connsiteY537" fmla="*/ 6423129 h 6634795"/>
              <a:gd name="connsiteX538" fmla="*/ 441373 w 11989919"/>
              <a:gd name="connsiteY538" fmla="*/ 6386553 h 6634795"/>
              <a:gd name="connsiteX539" fmla="*/ 477949 w 11989919"/>
              <a:gd name="connsiteY539" fmla="*/ 6349977 h 6634795"/>
              <a:gd name="connsiteX540" fmla="*/ 257263 w 11989919"/>
              <a:gd name="connsiteY540" fmla="*/ 6349977 h 6634795"/>
              <a:gd name="connsiteX541" fmla="*/ 293839 w 11989919"/>
              <a:gd name="connsiteY541" fmla="*/ 6386553 h 6634795"/>
              <a:gd name="connsiteX542" fmla="*/ 257263 w 11989919"/>
              <a:gd name="connsiteY542" fmla="*/ 6423129 h 6634795"/>
              <a:gd name="connsiteX543" fmla="*/ 220687 w 11989919"/>
              <a:gd name="connsiteY543" fmla="*/ 6386553 h 6634795"/>
              <a:gd name="connsiteX544" fmla="*/ 257263 w 11989919"/>
              <a:gd name="connsiteY544" fmla="*/ 6349977 h 6634795"/>
              <a:gd name="connsiteX545" fmla="*/ 36577 w 11989919"/>
              <a:gd name="connsiteY545" fmla="*/ 6349977 h 6634795"/>
              <a:gd name="connsiteX546" fmla="*/ 73152 w 11989919"/>
              <a:gd name="connsiteY546" fmla="*/ 6386553 h 6634795"/>
              <a:gd name="connsiteX547" fmla="*/ 36577 w 11989919"/>
              <a:gd name="connsiteY547" fmla="*/ 6423129 h 6634795"/>
              <a:gd name="connsiteX548" fmla="*/ 0 w 11989919"/>
              <a:gd name="connsiteY548" fmla="*/ 6386553 h 6634795"/>
              <a:gd name="connsiteX549" fmla="*/ 36577 w 11989919"/>
              <a:gd name="connsiteY549" fmla="*/ 6349977 h 6634795"/>
              <a:gd name="connsiteX550" fmla="*/ 11953343 w 11989919"/>
              <a:gd name="connsiteY550" fmla="*/ 6138311 h 6634795"/>
              <a:gd name="connsiteX551" fmla="*/ 11989919 w 11989919"/>
              <a:gd name="connsiteY551" fmla="*/ 6174887 h 6634795"/>
              <a:gd name="connsiteX552" fmla="*/ 11953343 w 11989919"/>
              <a:gd name="connsiteY552" fmla="*/ 6211463 h 6634795"/>
              <a:gd name="connsiteX553" fmla="*/ 11916767 w 11989919"/>
              <a:gd name="connsiteY553" fmla="*/ 6174887 h 6634795"/>
              <a:gd name="connsiteX554" fmla="*/ 11953343 w 11989919"/>
              <a:gd name="connsiteY554" fmla="*/ 6138311 h 6634795"/>
              <a:gd name="connsiteX555" fmla="*/ 11732658 w 11989919"/>
              <a:gd name="connsiteY555" fmla="*/ 6138311 h 6634795"/>
              <a:gd name="connsiteX556" fmla="*/ 11769234 w 11989919"/>
              <a:gd name="connsiteY556" fmla="*/ 6174887 h 6634795"/>
              <a:gd name="connsiteX557" fmla="*/ 11732658 w 11989919"/>
              <a:gd name="connsiteY557" fmla="*/ 6211463 h 6634795"/>
              <a:gd name="connsiteX558" fmla="*/ 11696082 w 11989919"/>
              <a:gd name="connsiteY558" fmla="*/ 6174887 h 6634795"/>
              <a:gd name="connsiteX559" fmla="*/ 11732658 w 11989919"/>
              <a:gd name="connsiteY559" fmla="*/ 6138311 h 6634795"/>
              <a:gd name="connsiteX560" fmla="*/ 11511977 w 11989919"/>
              <a:gd name="connsiteY560" fmla="*/ 6138311 h 6634795"/>
              <a:gd name="connsiteX561" fmla="*/ 11548553 w 11989919"/>
              <a:gd name="connsiteY561" fmla="*/ 6174887 h 6634795"/>
              <a:gd name="connsiteX562" fmla="*/ 11511977 w 11989919"/>
              <a:gd name="connsiteY562" fmla="*/ 6211463 h 6634795"/>
              <a:gd name="connsiteX563" fmla="*/ 11475401 w 11989919"/>
              <a:gd name="connsiteY563" fmla="*/ 6174887 h 6634795"/>
              <a:gd name="connsiteX564" fmla="*/ 11511977 w 11989919"/>
              <a:gd name="connsiteY564" fmla="*/ 6138311 h 6634795"/>
              <a:gd name="connsiteX565" fmla="*/ 11291296 w 11989919"/>
              <a:gd name="connsiteY565" fmla="*/ 6138311 h 6634795"/>
              <a:gd name="connsiteX566" fmla="*/ 11327872 w 11989919"/>
              <a:gd name="connsiteY566" fmla="*/ 6174887 h 6634795"/>
              <a:gd name="connsiteX567" fmla="*/ 11291296 w 11989919"/>
              <a:gd name="connsiteY567" fmla="*/ 6211463 h 6634795"/>
              <a:gd name="connsiteX568" fmla="*/ 11254720 w 11989919"/>
              <a:gd name="connsiteY568" fmla="*/ 6174887 h 6634795"/>
              <a:gd name="connsiteX569" fmla="*/ 11291296 w 11989919"/>
              <a:gd name="connsiteY569" fmla="*/ 6138311 h 6634795"/>
              <a:gd name="connsiteX570" fmla="*/ 11070615 w 11989919"/>
              <a:gd name="connsiteY570" fmla="*/ 6138311 h 6634795"/>
              <a:gd name="connsiteX571" fmla="*/ 11107191 w 11989919"/>
              <a:gd name="connsiteY571" fmla="*/ 6174887 h 6634795"/>
              <a:gd name="connsiteX572" fmla="*/ 11070615 w 11989919"/>
              <a:gd name="connsiteY572" fmla="*/ 6211463 h 6634795"/>
              <a:gd name="connsiteX573" fmla="*/ 11034039 w 11989919"/>
              <a:gd name="connsiteY573" fmla="*/ 6174887 h 6634795"/>
              <a:gd name="connsiteX574" fmla="*/ 11070615 w 11989919"/>
              <a:gd name="connsiteY574" fmla="*/ 6138311 h 6634795"/>
              <a:gd name="connsiteX575" fmla="*/ 10849934 w 11989919"/>
              <a:gd name="connsiteY575" fmla="*/ 6138311 h 6634795"/>
              <a:gd name="connsiteX576" fmla="*/ 10886510 w 11989919"/>
              <a:gd name="connsiteY576" fmla="*/ 6174887 h 6634795"/>
              <a:gd name="connsiteX577" fmla="*/ 10849934 w 11989919"/>
              <a:gd name="connsiteY577" fmla="*/ 6211463 h 6634795"/>
              <a:gd name="connsiteX578" fmla="*/ 10813358 w 11989919"/>
              <a:gd name="connsiteY578" fmla="*/ 6174887 h 6634795"/>
              <a:gd name="connsiteX579" fmla="*/ 10849934 w 11989919"/>
              <a:gd name="connsiteY579" fmla="*/ 6138311 h 6634795"/>
              <a:gd name="connsiteX580" fmla="*/ 10629253 w 11989919"/>
              <a:gd name="connsiteY580" fmla="*/ 6138311 h 6634795"/>
              <a:gd name="connsiteX581" fmla="*/ 10665829 w 11989919"/>
              <a:gd name="connsiteY581" fmla="*/ 6174887 h 6634795"/>
              <a:gd name="connsiteX582" fmla="*/ 10629253 w 11989919"/>
              <a:gd name="connsiteY582" fmla="*/ 6211463 h 6634795"/>
              <a:gd name="connsiteX583" fmla="*/ 10592677 w 11989919"/>
              <a:gd name="connsiteY583" fmla="*/ 6174887 h 6634795"/>
              <a:gd name="connsiteX584" fmla="*/ 10629253 w 11989919"/>
              <a:gd name="connsiteY584" fmla="*/ 6138311 h 6634795"/>
              <a:gd name="connsiteX585" fmla="*/ 10408572 w 11989919"/>
              <a:gd name="connsiteY585" fmla="*/ 6138311 h 6634795"/>
              <a:gd name="connsiteX586" fmla="*/ 10445148 w 11989919"/>
              <a:gd name="connsiteY586" fmla="*/ 6174887 h 6634795"/>
              <a:gd name="connsiteX587" fmla="*/ 10408572 w 11989919"/>
              <a:gd name="connsiteY587" fmla="*/ 6211463 h 6634795"/>
              <a:gd name="connsiteX588" fmla="*/ 10371996 w 11989919"/>
              <a:gd name="connsiteY588" fmla="*/ 6174887 h 6634795"/>
              <a:gd name="connsiteX589" fmla="*/ 10408572 w 11989919"/>
              <a:gd name="connsiteY589" fmla="*/ 6138311 h 6634795"/>
              <a:gd name="connsiteX590" fmla="*/ 10187891 w 11989919"/>
              <a:gd name="connsiteY590" fmla="*/ 6138311 h 6634795"/>
              <a:gd name="connsiteX591" fmla="*/ 10224467 w 11989919"/>
              <a:gd name="connsiteY591" fmla="*/ 6174887 h 6634795"/>
              <a:gd name="connsiteX592" fmla="*/ 10187891 w 11989919"/>
              <a:gd name="connsiteY592" fmla="*/ 6211463 h 6634795"/>
              <a:gd name="connsiteX593" fmla="*/ 10151315 w 11989919"/>
              <a:gd name="connsiteY593" fmla="*/ 6174887 h 6634795"/>
              <a:gd name="connsiteX594" fmla="*/ 10187891 w 11989919"/>
              <a:gd name="connsiteY594" fmla="*/ 6138311 h 6634795"/>
              <a:gd name="connsiteX595" fmla="*/ 9967210 w 11989919"/>
              <a:gd name="connsiteY595" fmla="*/ 6138311 h 6634795"/>
              <a:gd name="connsiteX596" fmla="*/ 10003786 w 11989919"/>
              <a:gd name="connsiteY596" fmla="*/ 6174887 h 6634795"/>
              <a:gd name="connsiteX597" fmla="*/ 9967210 w 11989919"/>
              <a:gd name="connsiteY597" fmla="*/ 6211463 h 6634795"/>
              <a:gd name="connsiteX598" fmla="*/ 9930634 w 11989919"/>
              <a:gd name="connsiteY598" fmla="*/ 6174887 h 6634795"/>
              <a:gd name="connsiteX599" fmla="*/ 9967210 w 11989919"/>
              <a:gd name="connsiteY599" fmla="*/ 6138311 h 6634795"/>
              <a:gd name="connsiteX600" fmla="*/ 9746529 w 11989919"/>
              <a:gd name="connsiteY600" fmla="*/ 6138311 h 6634795"/>
              <a:gd name="connsiteX601" fmla="*/ 9783105 w 11989919"/>
              <a:gd name="connsiteY601" fmla="*/ 6174887 h 6634795"/>
              <a:gd name="connsiteX602" fmla="*/ 9746529 w 11989919"/>
              <a:gd name="connsiteY602" fmla="*/ 6211463 h 6634795"/>
              <a:gd name="connsiteX603" fmla="*/ 9709953 w 11989919"/>
              <a:gd name="connsiteY603" fmla="*/ 6174887 h 6634795"/>
              <a:gd name="connsiteX604" fmla="*/ 9746529 w 11989919"/>
              <a:gd name="connsiteY604" fmla="*/ 6138311 h 6634795"/>
              <a:gd name="connsiteX605" fmla="*/ 9525848 w 11989919"/>
              <a:gd name="connsiteY605" fmla="*/ 6138311 h 6634795"/>
              <a:gd name="connsiteX606" fmla="*/ 9562424 w 11989919"/>
              <a:gd name="connsiteY606" fmla="*/ 6174887 h 6634795"/>
              <a:gd name="connsiteX607" fmla="*/ 9525848 w 11989919"/>
              <a:gd name="connsiteY607" fmla="*/ 6211463 h 6634795"/>
              <a:gd name="connsiteX608" fmla="*/ 9489272 w 11989919"/>
              <a:gd name="connsiteY608" fmla="*/ 6174887 h 6634795"/>
              <a:gd name="connsiteX609" fmla="*/ 9525848 w 11989919"/>
              <a:gd name="connsiteY609" fmla="*/ 6138311 h 6634795"/>
              <a:gd name="connsiteX610" fmla="*/ 9305167 w 11989919"/>
              <a:gd name="connsiteY610" fmla="*/ 6138311 h 6634795"/>
              <a:gd name="connsiteX611" fmla="*/ 9341743 w 11989919"/>
              <a:gd name="connsiteY611" fmla="*/ 6174887 h 6634795"/>
              <a:gd name="connsiteX612" fmla="*/ 9305167 w 11989919"/>
              <a:gd name="connsiteY612" fmla="*/ 6211463 h 6634795"/>
              <a:gd name="connsiteX613" fmla="*/ 9268591 w 11989919"/>
              <a:gd name="connsiteY613" fmla="*/ 6174887 h 6634795"/>
              <a:gd name="connsiteX614" fmla="*/ 9305167 w 11989919"/>
              <a:gd name="connsiteY614" fmla="*/ 6138311 h 6634795"/>
              <a:gd name="connsiteX615" fmla="*/ 9084486 w 11989919"/>
              <a:gd name="connsiteY615" fmla="*/ 6138311 h 6634795"/>
              <a:gd name="connsiteX616" fmla="*/ 9121062 w 11989919"/>
              <a:gd name="connsiteY616" fmla="*/ 6174887 h 6634795"/>
              <a:gd name="connsiteX617" fmla="*/ 9084486 w 11989919"/>
              <a:gd name="connsiteY617" fmla="*/ 6211463 h 6634795"/>
              <a:gd name="connsiteX618" fmla="*/ 9047910 w 11989919"/>
              <a:gd name="connsiteY618" fmla="*/ 6174887 h 6634795"/>
              <a:gd name="connsiteX619" fmla="*/ 9084486 w 11989919"/>
              <a:gd name="connsiteY619" fmla="*/ 6138311 h 6634795"/>
              <a:gd name="connsiteX620" fmla="*/ 8863805 w 11989919"/>
              <a:gd name="connsiteY620" fmla="*/ 6138311 h 6634795"/>
              <a:gd name="connsiteX621" fmla="*/ 8900381 w 11989919"/>
              <a:gd name="connsiteY621" fmla="*/ 6174887 h 6634795"/>
              <a:gd name="connsiteX622" fmla="*/ 8863805 w 11989919"/>
              <a:gd name="connsiteY622" fmla="*/ 6211463 h 6634795"/>
              <a:gd name="connsiteX623" fmla="*/ 8827229 w 11989919"/>
              <a:gd name="connsiteY623" fmla="*/ 6174887 h 6634795"/>
              <a:gd name="connsiteX624" fmla="*/ 8863805 w 11989919"/>
              <a:gd name="connsiteY624" fmla="*/ 6138311 h 6634795"/>
              <a:gd name="connsiteX625" fmla="*/ 8643124 w 11989919"/>
              <a:gd name="connsiteY625" fmla="*/ 6138311 h 6634795"/>
              <a:gd name="connsiteX626" fmla="*/ 8679700 w 11989919"/>
              <a:gd name="connsiteY626" fmla="*/ 6174887 h 6634795"/>
              <a:gd name="connsiteX627" fmla="*/ 8643124 w 11989919"/>
              <a:gd name="connsiteY627" fmla="*/ 6211463 h 6634795"/>
              <a:gd name="connsiteX628" fmla="*/ 8606548 w 11989919"/>
              <a:gd name="connsiteY628" fmla="*/ 6174887 h 6634795"/>
              <a:gd name="connsiteX629" fmla="*/ 8643124 w 11989919"/>
              <a:gd name="connsiteY629" fmla="*/ 6138311 h 6634795"/>
              <a:gd name="connsiteX630" fmla="*/ 8422443 w 11989919"/>
              <a:gd name="connsiteY630" fmla="*/ 6138311 h 6634795"/>
              <a:gd name="connsiteX631" fmla="*/ 8459019 w 11989919"/>
              <a:gd name="connsiteY631" fmla="*/ 6174887 h 6634795"/>
              <a:gd name="connsiteX632" fmla="*/ 8422443 w 11989919"/>
              <a:gd name="connsiteY632" fmla="*/ 6211463 h 6634795"/>
              <a:gd name="connsiteX633" fmla="*/ 8385867 w 11989919"/>
              <a:gd name="connsiteY633" fmla="*/ 6174887 h 6634795"/>
              <a:gd name="connsiteX634" fmla="*/ 8422443 w 11989919"/>
              <a:gd name="connsiteY634" fmla="*/ 6138311 h 6634795"/>
              <a:gd name="connsiteX635" fmla="*/ 8201762 w 11989919"/>
              <a:gd name="connsiteY635" fmla="*/ 6138311 h 6634795"/>
              <a:gd name="connsiteX636" fmla="*/ 8238338 w 11989919"/>
              <a:gd name="connsiteY636" fmla="*/ 6174887 h 6634795"/>
              <a:gd name="connsiteX637" fmla="*/ 8201762 w 11989919"/>
              <a:gd name="connsiteY637" fmla="*/ 6211463 h 6634795"/>
              <a:gd name="connsiteX638" fmla="*/ 8165186 w 11989919"/>
              <a:gd name="connsiteY638" fmla="*/ 6174887 h 6634795"/>
              <a:gd name="connsiteX639" fmla="*/ 8201762 w 11989919"/>
              <a:gd name="connsiteY639" fmla="*/ 6138311 h 6634795"/>
              <a:gd name="connsiteX640" fmla="*/ 7981081 w 11989919"/>
              <a:gd name="connsiteY640" fmla="*/ 6138311 h 6634795"/>
              <a:gd name="connsiteX641" fmla="*/ 8017657 w 11989919"/>
              <a:gd name="connsiteY641" fmla="*/ 6174887 h 6634795"/>
              <a:gd name="connsiteX642" fmla="*/ 7981081 w 11989919"/>
              <a:gd name="connsiteY642" fmla="*/ 6211463 h 6634795"/>
              <a:gd name="connsiteX643" fmla="*/ 7944505 w 11989919"/>
              <a:gd name="connsiteY643" fmla="*/ 6174887 h 6634795"/>
              <a:gd name="connsiteX644" fmla="*/ 7981081 w 11989919"/>
              <a:gd name="connsiteY644" fmla="*/ 6138311 h 6634795"/>
              <a:gd name="connsiteX645" fmla="*/ 7760400 w 11989919"/>
              <a:gd name="connsiteY645" fmla="*/ 6138311 h 6634795"/>
              <a:gd name="connsiteX646" fmla="*/ 7796976 w 11989919"/>
              <a:gd name="connsiteY646" fmla="*/ 6174887 h 6634795"/>
              <a:gd name="connsiteX647" fmla="*/ 7760400 w 11989919"/>
              <a:gd name="connsiteY647" fmla="*/ 6211463 h 6634795"/>
              <a:gd name="connsiteX648" fmla="*/ 7723824 w 11989919"/>
              <a:gd name="connsiteY648" fmla="*/ 6174887 h 6634795"/>
              <a:gd name="connsiteX649" fmla="*/ 7760400 w 11989919"/>
              <a:gd name="connsiteY649" fmla="*/ 6138311 h 6634795"/>
              <a:gd name="connsiteX650" fmla="*/ 7539719 w 11989919"/>
              <a:gd name="connsiteY650" fmla="*/ 6138311 h 6634795"/>
              <a:gd name="connsiteX651" fmla="*/ 7576295 w 11989919"/>
              <a:gd name="connsiteY651" fmla="*/ 6174887 h 6634795"/>
              <a:gd name="connsiteX652" fmla="*/ 7539719 w 11989919"/>
              <a:gd name="connsiteY652" fmla="*/ 6211463 h 6634795"/>
              <a:gd name="connsiteX653" fmla="*/ 7503143 w 11989919"/>
              <a:gd name="connsiteY653" fmla="*/ 6174887 h 6634795"/>
              <a:gd name="connsiteX654" fmla="*/ 7539719 w 11989919"/>
              <a:gd name="connsiteY654" fmla="*/ 6138311 h 6634795"/>
              <a:gd name="connsiteX655" fmla="*/ 7319038 w 11989919"/>
              <a:gd name="connsiteY655" fmla="*/ 6138311 h 6634795"/>
              <a:gd name="connsiteX656" fmla="*/ 7355614 w 11989919"/>
              <a:gd name="connsiteY656" fmla="*/ 6174887 h 6634795"/>
              <a:gd name="connsiteX657" fmla="*/ 7319038 w 11989919"/>
              <a:gd name="connsiteY657" fmla="*/ 6211463 h 6634795"/>
              <a:gd name="connsiteX658" fmla="*/ 7282462 w 11989919"/>
              <a:gd name="connsiteY658" fmla="*/ 6174887 h 6634795"/>
              <a:gd name="connsiteX659" fmla="*/ 7319038 w 11989919"/>
              <a:gd name="connsiteY659" fmla="*/ 6138311 h 6634795"/>
              <a:gd name="connsiteX660" fmla="*/ 7098357 w 11989919"/>
              <a:gd name="connsiteY660" fmla="*/ 6138311 h 6634795"/>
              <a:gd name="connsiteX661" fmla="*/ 7134933 w 11989919"/>
              <a:gd name="connsiteY661" fmla="*/ 6174887 h 6634795"/>
              <a:gd name="connsiteX662" fmla="*/ 7098357 w 11989919"/>
              <a:gd name="connsiteY662" fmla="*/ 6211463 h 6634795"/>
              <a:gd name="connsiteX663" fmla="*/ 7061781 w 11989919"/>
              <a:gd name="connsiteY663" fmla="*/ 6174887 h 6634795"/>
              <a:gd name="connsiteX664" fmla="*/ 7098357 w 11989919"/>
              <a:gd name="connsiteY664" fmla="*/ 6138311 h 6634795"/>
              <a:gd name="connsiteX665" fmla="*/ 6877676 w 11989919"/>
              <a:gd name="connsiteY665" fmla="*/ 6138311 h 6634795"/>
              <a:gd name="connsiteX666" fmla="*/ 6914252 w 11989919"/>
              <a:gd name="connsiteY666" fmla="*/ 6174887 h 6634795"/>
              <a:gd name="connsiteX667" fmla="*/ 6877676 w 11989919"/>
              <a:gd name="connsiteY667" fmla="*/ 6211463 h 6634795"/>
              <a:gd name="connsiteX668" fmla="*/ 6841100 w 11989919"/>
              <a:gd name="connsiteY668" fmla="*/ 6174887 h 6634795"/>
              <a:gd name="connsiteX669" fmla="*/ 6877676 w 11989919"/>
              <a:gd name="connsiteY669" fmla="*/ 6138311 h 6634795"/>
              <a:gd name="connsiteX670" fmla="*/ 6656995 w 11989919"/>
              <a:gd name="connsiteY670" fmla="*/ 6138311 h 6634795"/>
              <a:gd name="connsiteX671" fmla="*/ 6693571 w 11989919"/>
              <a:gd name="connsiteY671" fmla="*/ 6174887 h 6634795"/>
              <a:gd name="connsiteX672" fmla="*/ 6656995 w 11989919"/>
              <a:gd name="connsiteY672" fmla="*/ 6211463 h 6634795"/>
              <a:gd name="connsiteX673" fmla="*/ 6620419 w 11989919"/>
              <a:gd name="connsiteY673" fmla="*/ 6174887 h 6634795"/>
              <a:gd name="connsiteX674" fmla="*/ 6656995 w 11989919"/>
              <a:gd name="connsiteY674" fmla="*/ 6138311 h 6634795"/>
              <a:gd name="connsiteX675" fmla="*/ 6436314 w 11989919"/>
              <a:gd name="connsiteY675" fmla="*/ 6138311 h 6634795"/>
              <a:gd name="connsiteX676" fmla="*/ 6472890 w 11989919"/>
              <a:gd name="connsiteY676" fmla="*/ 6174887 h 6634795"/>
              <a:gd name="connsiteX677" fmla="*/ 6436314 w 11989919"/>
              <a:gd name="connsiteY677" fmla="*/ 6211463 h 6634795"/>
              <a:gd name="connsiteX678" fmla="*/ 6399738 w 11989919"/>
              <a:gd name="connsiteY678" fmla="*/ 6174887 h 6634795"/>
              <a:gd name="connsiteX679" fmla="*/ 6436314 w 11989919"/>
              <a:gd name="connsiteY679" fmla="*/ 6138311 h 6634795"/>
              <a:gd name="connsiteX680" fmla="*/ 6215633 w 11989919"/>
              <a:gd name="connsiteY680" fmla="*/ 6138311 h 6634795"/>
              <a:gd name="connsiteX681" fmla="*/ 6252209 w 11989919"/>
              <a:gd name="connsiteY681" fmla="*/ 6174887 h 6634795"/>
              <a:gd name="connsiteX682" fmla="*/ 6215633 w 11989919"/>
              <a:gd name="connsiteY682" fmla="*/ 6211463 h 6634795"/>
              <a:gd name="connsiteX683" fmla="*/ 6179057 w 11989919"/>
              <a:gd name="connsiteY683" fmla="*/ 6174887 h 6634795"/>
              <a:gd name="connsiteX684" fmla="*/ 6215633 w 11989919"/>
              <a:gd name="connsiteY684" fmla="*/ 6138311 h 6634795"/>
              <a:gd name="connsiteX685" fmla="*/ 5994952 w 11989919"/>
              <a:gd name="connsiteY685" fmla="*/ 6138311 h 6634795"/>
              <a:gd name="connsiteX686" fmla="*/ 6031528 w 11989919"/>
              <a:gd name="connsiteY686" fmla="*/ 6174887 h 6634795"/>
              <a:gd name="connsiteX687" fmla="*/ 5994952 w 11989919"/>
              <a:gd name="connsiteY687" fmla="*/ 6211463 h 6634795"/>
              <a:gd name="connsiteX688" fmla="*/ 5958376 w 11989919"/>
              <a:gd name="connsiteY688" fmla="*/ 6174887 h 6634795"/>
              <a:gd name="connsiteX689" fmla="*/ 5994952 w 11989919"/>
              <a:gd name="connsiteY689" fmla="*/ 6138311 h 6634795"/>
              <a:gd name="connsiteX690" fmla="*/ 5774272 w 11989919"/>
              <a:gd name="connsiteY690" fmla="*/ 6138311 h 6634795"/>
              <a:gd name="connsiteX691" fmla="*/ 5810848 w 11989919"/>
              <a:gd name="connsiteY691" fmla="*/ 6174887 h 6634795"/>
              <a:gd name="connsiteX692" fmla="*/ 5774272 w 11989919"/>
              <a:gd name="connsiteY692" fmla="*/ 6211463 h 6634795"/>
              <a:gd name="connsiteX693" fmla="*/ 5737697 w 11989919"/>
              <a:gd name="connsiteY693" fmla="*/ 6174887 h 6634795"/>
              <a:gd name="connsiteX694" fmla="*/ 5774272 w 11989919"/>
              <a:gd name="connsiteY694" fmla="*/ 6138311 h 6634795"/>
              <a:gd name="connsiteX695" fmla="*/ 5553593 w 11989919"/>
              <a:gd name="connsiteY695" fmla="*/ 6138311 h 6634795"/>
              <a:gd name="connsiteX696" fmla="*/ 5590169 w 11989919"/>
              <a:gd name="connsiteY696" fmla="*/ 6174887 h 6634795"/>
              <a:gd name="connsiteX697" fmla="*/ 5553593 w 11989919"/>
              <a:gd name="connsiteY697" fmla="*/ 6211463 h 6634795"/>
              <a:gd name="connsiteX698" fmla="*/ 5517018 w 11989919"/>
              <a:gd name="connsiteY698" fmla="*/ 6174887 h 6634795"/>
              <a:gd name="connsiteX699" fmla="*/ 5553593 w 11989919"/>
              <a:gd name="connsiteY699" fmla="*/ 6138311 h 6634795"/>
              <a:gd name="connsiteX700" fmla="*/ 5332913 w 11989919"/>
              <a:gd name="connsiteY700" fmla="*/ 6138311 h 6634795"/>
              <a:gd name="connsiteX701" fmla="*/ 5369490 w 11989919"/>
              <a:gd name="connsiteY701" fmla="*/ 6174887 h 6634795"/>
              <a:gd name="connsiteX702" fmla="*/ 5332913 w 11989919"/>
              <a:gd name="connsiteY702" fmla="*/ 6211463 h 6634795"/>
              <a:gd name="connsiteX703" fmla="*/ 5296337 w 11989919"/>
              <a:gd name="connsiteY703" fmla="*/ 6174887 h 6634795"/>
              <a:gd name="connsiteX704" fmla="*/ 5332913 w 11989919"/>
              <a:gd name="connsiteY704" fmla="*/ 6138311 h 6634795"/>
              <a:gd name="connsiteX705" fmla="*/ 5112230 w 11989919"/>
              <a:gd name="connsiteY705" fmla="*/ 6138311 h 6634795"/>
              <a:gd name="connsiteX706" fmla="*/ 5148807 w 11989919"/>
              <a:gd name="connsiteY706" fmla="*/ 6174887 h 6634795"/>
              <a:gd name="connsiteX707" fmla="*/ 5112230 w 11989919"/>
              <a:gd name="connsiteY707" fmla="*/ 6211463 h 6634795"/>
              <a:gd name="connsiteX708" fmla="*/ 5075655 w 11989919"/>
              <a:gd name="connsiteY708" fmla="*/ 6174887 h 6634795"/>
              <a:gd name="connsiteX709" fmla="*/ 5112230 w 11989919"/>
              <a:gd name="connsiteY709" fmla="*/ 6138311 h 6634795"/>
              <a:gd name="connsiteX710" fmla="*/ 4891552 w 11989919"/>
              <a:gd name="connsiteY710" fmla="*/ 6138311 h 6634795"/>
              <a:gd name="connsiteX711" fmla="*/ 4928127 w 11989919"/>
              <a:gd name="connsiteY711" fmla="*/ 6174887 h 6634795"/>
              <a:gd name="connsiteX712" fmla="*/ 4891552 w 11989919"/>
              <a:gd name="connsiteY712" fmla="*/ 6211463 h 6634795"/>
              <a:gd name="connsiteX713" fmla="*/ 4854975 w 11989919"/>
              <a:gd name="connsiteY713" fmla="*/ 6174887 h 6634795"/>
              <a:gd name="connsiteX714" fmla="*/ 4891552 w 11989919"/>
              <a:gd name="connsiteY714" fmla="*/ 6138311 h 6634795"/>
              <a:gd name="connsiteX715" fmla="*/ 4670871 w 11989919"/>
              <a:gd name="connsiteY715" fmla="*/ 6138311 h 6634795"/>
              <a:gd name="connsiteX716" fmla="*/ 4707447 w 11989919"/>
              <a:gd name="connsiteY716" fmla="*/ 6174887 h 6634795"/>
              <a:gd name="connsiteX717" fmla="*/ 4670871 w 11989919"/>
              <a:gd name="connsiteY717" fmla="*/ 6211463 h 6634795"/>
              <a:gd name="connsiteX718" fmla="*/ 4634295 w 11989919"/>
              <a:gd name="connsiteY718" fmla="*/ 6174887 h 6634795"/>
              <a:gd name="connsiteX719" fmla="*/ 4670871 w 11989919"/>
              <a:gd name="connsiteY719" fmla="*/ 6138311 h 6634795"/>
              <a:gd name="connsiteX720" fmla="*/ 4450188 w 11989919"/>
              <a:gd name="connsiteY720" fmla="*/ 6138311 h 6634795"/>
              <a:gd name="connsiteX721" fmla="*/ 4486764 w 11989919"/>
              <a:gd name="connsiteY721" fmla="*/ 6174887 h 6634795"/>
              <a:gd name="connsiteX722" fmla="*/ 4450188 w 11989919"/>
              <a:gd name="connsiteY722" fmla="*/ 6211463 h 6634795"/>
              <a:gd name="connsiteX723" fmla="*/ 4413613 w 11989919"/>
              <a:gd name="connsiteY723" fmla="*/ 6174887 h 6634795"/>
              <a:gd name="connsiteX724" fmla="*/ 4450188 w 11989919"/>
              <a:gd name="connsiteY724" fmla="*/ 6138311 h 6634795"/>
              <a:gd name="connsiteX725" fmla="*/ 4229507 w 11989919"/>
              <a:gd name="connsiteY725" fmla="*/ 6138311 h 6634795"/>
              <a:gd name="connsiteX726" fmla="*/ 4266084 w 11989919"/>
              <a:gd name="connsiteY726" fmla="*/ 6174887 h 6634795"/>
              <a:gd name="connsiteX727" fmla="*/ 4229507 w 11989919"/>
              <a:gd name="connsiteY727" fmla="*/ 6211463 h 6634795"/>
              <a:gd name="connsiteX728" fmla="*/ 4192931 w 11989919"/>
              <a:gd name="connsiteY728" fmla="*/ 6174887 h 6634795"/>
              <a:gd name="connsiteX729" fmla="*/ 4229507 w 11989919"/>
              <a:gd name="connsiteY729" fmla="*/ 6138311 h 6634795"/>
              <a:gd name="connsiteX730" fmla="*/ 4008847 w 11989919"/>
              <a:gd name="connsiteY730" fmla="*/ 6138311 h 6634795"/>
              <a:gd name="connsiteX731" fmla="*/ 4045426 w 11989919"/>
              <a:gd name="connsiteY731" fmla="*/ 6174887 h 6634795"/>
              <a:gd name="connsiteX732" fmla="*/ 4008847 w 11989919"/>
              <a:gd name="connsiteY732" fmla="*/ 6211463 h 6634795"/>
              <a:gd name="connsiteX733" fmla="*/ 3972267 w 11989919"/>
              <a:gd name="connsiteY733" fmla="*/ 6174887 h 6634795"/>
              <a:gd name="connsiteX734" fmla="*/ 4008847 w 11989919"/>
              <a:gd name="connsiteY734" fmla="*/ 6138311 h 6634795"/>
              <a:gd name="connsiteX735" fmla="*/ 3788165 w 11989919"/>
              <a:gd name="connsiteY735" fmla="*/ 6138311 h 6634795"/>
              <a:gd name="connsiteX736" fmla="*/ 3824738 w 11989919"/>
              <a:gd name="connsiteY736" fmla="*/ 6174887 h 6634795"/>
              <a:gd name="connsiteX737" fmla="*/ 3788165 w 11989919"/>
              <a:gd name="connsiteY737" fmla="*/ 6211463 h 6634795"/>
              <a:gd name="connsiteX738" fmla="*/ 3751588 w 11989919"/>
              <a:gd name="connsiteY738" fmla="*/ 6174887 h 6634795"/>
              <a:gd name="connsiteX739" fmla="*/ 3788165 w 11989919"/>
              <a:gd name="connsiteY739" fmla="*/ 6138311 h 6634795"/>
              <a:gd name="connsiteX740" fmla="*/ 3567479 w 11989919"/>
              <a:gd name="connsiteY740" fmla="*/ 6138311 h 6634795"/>
              <a:gd name="connsiteX741" fmla="*/ 3604051 w 11989919"/>
              <a:gd name="connsiteY741" fmla="*/ 6174887 h 6634795"/>
              <a:gd name="connsiteX742" fmla="*/ 3567479 w 11989919"/>
              <a:gd name="connsiteY742" fmla="*/ 6211463 h 6634795"/>
              <a:gd name="connsiteX743" fmla="*/ 3530901 w 11989919"/>
              <a:gd name="connsiteY743" fmla="*/ 6174887 h 6634795"/>
              <a:gd name="connsiteX744" fmla="*/ 3567479 w 11989919"/>
              <a:gd name="connsiteY744" fmla="*/ 6138311 h 6634795"/>
              <a:gd name="connsiteX745" fmla="*/ 3346801 w 11989919"/>
              <a:gd name="connsiteY745" fmla="*/ 6138311 h 6634795"/>
              <a:gd name="connsiteX746" fmla="*/ 3383375 w 11989919"/>
              <a:gd name="connsiteY746" fmla="*/ 6174887 h 6634795"/>
              <a:gd name="connsiteX747" fmla="*/ 3346801 w 11989919"/>
              <a:gd name="connsiteY747" fmla="*/ 6211463 h 6634795"/>
              <a:gd name="connsiteX748" fmla="*/ 3310228 w 11989919"/>
              <a:gd name="connsiteY748" fmla="*/ 6174887 h 6634795"/>
              <a:gd name="connsiteX749" fmla="*/ 3346801 w 11989919"/>
              <a:gd name="connsiteY749" fmla="*/ 6138311 h 6634795"/>
              <a:gd name="connsiteX750" fmla="*/ 3126126 w 11989919"/>
              <a:gd name="connsiteY750" fmla="*/ 6138311 h 6634795"/>
              <a:gd name="connsiteX751" fmla="*/ 3162696 w 11989919"/>
              <a:gd name="connsiteY751" fmla="*/ 6174887 h 6634795"/>
              <a:gd name="connsiteX752" fmla="*/ 3126126 w 11989919"/>
              <a:gd name="connsiteY752" fmla="*/ 6211463 h 6634795"/>
              <a:gd name="connsiteX753" fmla="*/ 3089541 w 11989919"/>
              <a:gd name="connsiteY753" fmla="*/ 6174887 h 6634795"/>
              <a:gd name="connsiteX754" fmla="*/ 3126126 w 11989919"/>
              <a:gd name="connsiteY754" fmla="*/ 6138311 h 6634795"/>
              <a:gd name="connsiteX755" fmla="*/ 2905436 w 11989919"/>
              <a:gd name="connsiteY755" fmla="*/ 6138311 h 6634795"/>
              <a:gd name="connsiteX756" fmla="*/ 2942013 w 11989919"/>
              <a:gd name="connsiteY756" fmla="*/ 6174887 h 6634795"/>
              <a:gd name="connsiteX757" fmla="*/ 2905436 w 11989919"/>
              <a:gd name="connsiteY757" fmla="*/ 6211463 h 6634795"/>
              <a:gd name="connsiteX758" fmla="*/ 2868866 w 11989919"/>
              <a:gd name="connsiteY758" fmla="*/ 6174887 h 6634795"/>
              <a:gd name="connsiteX759" fmla="*/ 2905436 w 11989919"/>
              <a:gd name="connsiteY759" fmla="*/ 6138311 h 6634795"/>
              <a:gd name="connsiteX760" fmla="*/ 2684758 w 11989919"/>
              <a:gd name="connsiteY760" fmla="*/ 6138311 h 6634795"/>
              <a:gd name="connsiteX761" fmla="*/ 2721329 w 11989919"/>
              <a:gd name="connsiteY761" fmla="*/ 6174887 h 6634795"/>
              <a:gd name="connsiteX762" fmla="*/ 2684758 w 11989919"/>
              <a:gd name="connsiteY762" fmla="*/ 6211463 h 6634795"/>
              <a:gd name="connsiteX763" fmla="*/ 2648177 w 11989919"/>
              <a:gd name="connsiteY763" fmla="*/ 6174887 h 6634795"/>
              <a:gd name="connsiteX764" fmla="*/ 2684758 w 11989919"/>
              <a:gd name="connsiteY764" fmla="*/ 6138311 h 6634795"/>
              <a:gd name="connsiteX765" fmla="*/ 2464071 w 11989919"/>
              <a:gd name="connsiteY765" fmla="*/ 6138311 h 6634795"/>
              <a:gd name="connsiteX766" fmla="*/ 2500650 w 11989919"/>
              <a:gd name="connsiteY766" fmla="*/ 6174887 h 6634795"/>
              <a:gd name="connsiteX767" fmla="*/ 2464071 w 11989919"/>
              <a:gd name="connsiteY767" fmla="*/ 6211463 h 6634795"/>
              <a:gd name="connsiteX768" fmla="*/ 2427500 w 11989919"/>
              <a:gd name="connsiteY768" fmla="*/ 6174887 h 6634795"/>
              <a:gd name="connsiteX769" fmla="*/ 2464071 w 11989919"/>
              <a:gd name="connsiteY769" fmla="*/ 6138311 h 6634795"/>
              <a:gd name="connsiteX770" fmla="*/ 2243393 w 11989919"/>
              <a:gd name="connsiteY770" fmla="*/ 6138311 h 6634795"/>
              <a:gd name="connsiteX771" fmla="*/ 2279972 w 11989919"/>
              <a:gd name="connsiteY771" fmla="*/ 6174887 h 6634795"/>
              <a:gd name="connsiteX772" fmla="*/ 2243393 w 11989919"/>
              <a:gd name="connsiteY772" fmla="*/ 6211463 h 6634795"/>
              <a:gd name="connsiteX773" fmla="*/ 2206817 w 11989919"/>
              <a:gd name="connsiteY773" fmla="*/ 6174887 h 6634795"/>
              <a:gd name="connsiteX774" fmla="*/ 2243393 w 11989919"/>
              <a:gd name="connsiteY774" fmla="*/ 6138311 h 6634795"/>
              <a:gd name="connsiteX775" fmla="*/ 2022713 w 11989919"/>
              <a:gd name="connsiteY775" fmla="*/ 6138311 h 6634795"/>
              <a:gd name="connsiteX776" fmla="*/ 2059288 w 11989919"/>
              <a:gd name="connsiteY776" fmla="*/ 6174887 h 6634795"/>
              <a:gd name="connsiteX777" fmla="*/ 2022713 w 11989919"/>
              <a:gd name="connsiteY777" fmla="*/ 6211463 h 6634795"/>
              <a:gd name="connsiteX778" fmla="*/ 1986176 w 11989919"/>
              <a:gd name="connsiteY778" fmla="*/ 6174887 h 6634795"/>
              <a:gd name="connsiteX779" fmla="*/ 2022713 w 11989919"/>
              <a:gd name="connsiteY779" fmla="*/ 6138311 h 6634795"/>
              <a:gd name="connsiteX780" fmla="*/ 1802066 w 11989919"/>
              <a:gd name="connsiteY780" fmla="*/ 6138311 h 6634795"/>
              <a:gd name="connsiteX781" fmla="*/ 1838642 w 11989919"/>
              <a:gd name="connsiteY781" fmla="*/ 6174887 h 6634795"/>
              <a:gd name="connsiteX782" fmla="*/ 1802066 w 11989919"/>
              <a:gd name="connsiteY782" fmla="*/ 6211463 h 6634795"/>
              <a:gd name="connsiteX783" fmla="*/ 1765489 w 11989919"/>
              <a:gd name="connsiteY783" fmla="*/ 6174887 h 6634795"/>
              <a:gd name="connsiteX784" fmla="*/ 1802066 w 11989919"/>
              <a:gd name="connsiteY784" fmla="*/ 6138311 h 6634795"/>
              <a:gd name="connsiteX785" fmla="*/ 1581380 w 11989919"/>
              <a:gd name="connsiteY785" fmla="*/ 6138311 h 6634795"/>
              <a:gd name="connsiteX786" fmla="*/ 1617956 w 11989919"/>
              <a:gd name="connsiteY786" fmla="*/ 6174887 h 6634795"/>
              <a:gd name="connsiteX787" fmla="*/ 1581380 w 11989919"/>
              <a:gd name="connsiteY787" fmla="*/ 6211463 h 6634795"/>
              <a:gd name="connsiteX788" fmla="*/ 1544804 w 11989919"/>
              <a:gd name="connsiteY788" fmla="*/ 6174887 h 6634795"/>
              <a:gd name="connsiteX789" fmla="*/ 1581380 w 11989919"/>
              <a:gd name="connsiteY789" fmla="*/ 6138311 h 6634795"/>
              <a:gd name="connsiteX790" fmla="*/ 1360694 w 11989919"/>
              <a:gd name="connsiteY790" fmla="*/ 6138311 h 6634795"/>
              <a:gd name="connsiteX791" fmla="*/ 1397270 w 11989919"/>
              <a:gd name="connsiteY791" fmla="*/ 6174887 h 6634795"/>
              <a:gd name="connsiteX792" fmla="*/ 1360694 w 11989919"/>
              <a:gd name="connsiteY792" fmla="*/ 6211463 h 6634795"/>
              <a:gd name="connsiteX793" fmla="*/ 1324118 w 11989919"/>
              <a:gd name="connsiteY793" fmla="*/ 6174887 h 6634795"/>
              <a:gd name="connsiteX794" fmla="*/ 1360694 w 11989919"/>
              <a:gd name="connsiteY794" fmla="*/ 6138311 h 6634795"/>
              <a:gd name="connsiteX795" fmla="*/ 1140008 w 11989919"/>
              <a:gd name="connsiteY795" fmla="*/ 6138311 h 6634795"/>
              <a:gd name="connsiteX796" fmla="*/ 1176584 w 11989919"/>
              <a:gd name="connsiteY796" fmla="*/ 6174887 h 6634795"/>
              <a:gd name="connsiteX797" fmla="*/ 1140008 w 11989919"/>
              <a:gd name="connsiteY797" fmla="*/ 6211463 h 6634795"/>
              <a:gd name="connsiteX798" fmla="*/ 1103432 w 11989919"/>
              <a:gd name="connsiteY798" fmla="*/ 6174887 h 6634795"/>
              <a:gd name="connsiteX799" fmla="*/ 1140008 w 11989919"/>
              <a:gd name="connsiteY799" fmla="*/ 6138311 h 6634795"/>
              <a:gd name="connsiteX800" fmla="*/ 919322 w 11989919"/>
              <a:gd name="connsiteY800" fmla="*/ 6138311 h 6634795"/>
              <a:gd name="connsiteX801" fmla="*/ 955898 w 11989919"/>
              <a:gd name="connsiteY801" fmla="*/ 6174887 h 6634795"/>
              <a:gd name="connsiteX802" fmla="*/ 919322 w 11989919"/>
              <a:gd name="connsiteY802" fmla="*/ 6211463 h 6634795"/>
              <a:gd name="connsiteX803" fmla="*/ 882746 w 11989919"/>
              <a:gd name="connsiteY803" fmla="*/ 6174887 h 6634795"/>
              <a:gd name="connsiteX804" fmla="*/ 919322 w 11989919"/>
              <a:gd name="connsiteY804" fmla="*/ 6138311 h 6634795"/>
              <a:gd name="connsiteX805" fmla="*/ 698636 w 11989919"/>
              <a:gd name="connsiteY805" fmla="*/ 6138311 h 6634795"/>
              <a:gd name="connsiteX806" fmla="*/ 735212 w 11989919"/>
              <a:gd name="connsiteY806" fmla="*/ 6174887 h 6634795"/>
              <a:gd name="connsiteX807" fmla="*/ 698636 w 11989919"/>
              <a:gd name="connsiteY807" fmla="*/ 6211463 h 6634795"/>
              <a:gd name="connsiteX808" fmla="*/ 662060 w 11989919"/>
              <a:gd name="connsiteY808" fmla="*/ 6174887 h 6634795"/>
              <a:gd name="connsiteX809" fmla="*/ 698636 w 11989919"/>
              <a:gd name="connsiteY809" fmla="*/ 6138311 h 6634795"/>
              <a:gd name="connsiteX810" fmla="*/ 477950 w 11989919"/>
              <a:gd name="connsiteY810" fmla="*/ 6138311 h 6634795"/>
              <a:gd name="connsiteX811" fmla="*/ 514526 w 11989919"/>
              <a:gd name="connsiteY811" fmla="*/ 6174887 h 6634795"/>
              <a:gd name="connsiteX812" fmla="*/ 477950 w 11989919"/>
              <a:gd name="connsiteY812" fmla="*/ 6211463 h 6634795"/>
              <a:gd name="connsiteX813" fmla="*/ 441373 w 11989919"/>
              <a:gd name="connsiteY813" fmla="*/ 6174887 h 6634795"/>
              <a:gd name="connsiteX814" fmla="*/ 477950 w 11989919"/>
              <a:gd name="connsiteY814" fmla="*/ 6138311 h 6634795"/>
              <a:gd name="connsiteX815" fmla="*/ 257263 w 11989919"/>
              <a:gd name="connsiteY815" fmla="*/ 6138311 h 6634795"/>
              <a:gd name="connsiteX816" fmla="*/ 293839 w 11989919"/>
              <a:gd name="connsiteY816" fmla="*/ 6174887 h 6634795"/>
              <a:gd name="connsiteX817" fmla="*/ 257263 w 11989919"/>
              <a:gd name="connsiteY817" fmla="*/ 6211463 h 6634795"/>
              <a:gd name="connsiteX818" fmla="*/ 220687 w 11989919"/>
              <a:gd name="connsiteY818" fmla="*/ 6174887 h 6634795"/>
              <a:gd name="connsiteX819" fmla="*/ 257263 w 11989919"/>
              <a:gd name="connsiteY819" fmla="*/ 6138311 h 6634795"/>
              <a:gd name="connsiteX820" fmla="*/ 36577 w 11989919"/>
              <a:gd name="connsiteY820" fmla="*/ 6138311 h 6634795"/>
              <a:gd name="connsiteX821" fmla="*/ 73153 w 11989919"/>
              <a:gd name="connsiteY821" fmla="*/ 6174887 h 6634795"/>
              <a:gd name="connsiteX822" fmla="*/ 36577 w 11989919"/>
              <a:gd name="connsiteY822" fmla="*/ 6211463 h 6634795"/>
              <a:gd name="connsiteX823" fmla="*/ 1 w 11989919"/>
              <a:gd name="connsiteY823" fmla="*/ 6174887 h 6634795"/>
              <a:gd name="connsiteX824" fmla="*/ 36577 w 11989919"/>
              <a:gd name="connsiteY824" fmla="*/ 6138311 h 6634795"/>
              <a:gd name="connsiteX825" fmla="*/ 11953343 w 11989919"/>
              <a:gd name="connsiteY825" fmla="*/ 5926645 h 6634795"/>
              <a:gd name="connsiteX826" fmla="*/ 11989919 w 11989919"/>
              <a:gd name="connsiteY826" fmla="*/ 5963221 h 6634795"/>
              <a:gd name="connsiteX827" fmla="*/ 11953343 w 11989919"/>
              <a:gd name="connsiteY827" fmla="*/ 5999797 h 6634795"/>
              <a:gd name="connsiteX828" fmla="*/ 11916767 w 11989919"/>
              <a:gd name="connsiteY828" fmla="*/ 5963221 h 6634795"/>
              <a:gd name="connsiteX829" fmla="*/ 11953343 w 11989919"/>
              <a:gd name="connsiteY829" fmla="*/ 5926645 h 6634795"/>
              <a:gd name="connsiteX830" fmla="*/ 11732658 w 11989919"/>
              <a:gd name="connsiteY830" fmla="*/ 5926645 h 6634795"/>
              <a:gd name="connsiteX831" fmla="*/ 11769234 w 11989919"/>
              <a:gd name="connsiteY831" fmla="*/ 5963221 h 6634795"/>
              <a:gd name="connsiteX832" fmla="*/ 11732658 w 11989919"/>
              <a:gd name="connsiteY832" fmla="*/ 5999797 h 6634795"/>
              <a:gd name="connsiteX833" fmla="*/ 11696082 w 11989919"/>
              <a:gd name="connsiteY833" fmla="*/ 5963221 h 6634795"/>
              <a:gd name="connsiteX834" fmla="*/ 11732658 w 11989919"/>
              <a:gd name="connsiteY834" fmla="*/ 5926645 h 6634795"/>
              <a:gd name="connsiteX835" fmla="*/ 11511977 w 11989919"/>
              <a:gd name="connsiteY835" fmla="*/ 5926645 h 6634795"/>
              <a:gd name="connsiteX836" fmla="*/ 11548553 w 11989919"/>
              <a:gd name="connsiteY836" fmla="*/ 5963221 h 6634795"/>
              <a:gd name="connsiteX837" fmla="*/ 11511977 w 11989919"/>
              <a:gd name="connsiteY837" fmla="*/ 5999797 h 6634795"/>
              <a:gd name="connsiteX838" fmla="*/ 11475401 w 11989919"/>
              <a:gd name="connsiteY838" fmla="*/ 5963221 h 6634795"/>
              <a:gd name="connsiteX839" fmla="*/ 11511977 w 11989919"/>
              <a:gd name="connsiteY839" fmla="*/ 5926645 h 6634795"/>
              <a:gd name="connsiteX840" fmla="*/ 11291296 w 11989919"/>
              <a:gd name="connsiteY840" fmla="*/ 5926645 h 6634795"/>
              <a:gd name="connsiteX841" fmla="*/ 11327872 w 11989919"/>
              <a:gd name="connsiteY841" fmla="*/ 5963221 h 6634795"/>
              <a:gd name="connsiteX842" fmla="*/ 11291296 w 11989919"/>
              <a:gd name="connsiteY842" fmla="*/ 5999797 h 6634795"/>
              <a:gd name="connsiteX843" fmla="*/ 11254720 w 11989919"/>
              <a:gd name="connsiteY843" fmla="*/ 5963221 h 6634795"/>
              <a:gd name="connsiteX844" fmla="*/ 11291296 w 11989919"/>
              <a:gd name="connsiteY844" fmla="*/ 5926645 h 6634795"/>
              <a:gd name="connsiteX845" fmla="*/ 11070615 w 11989919"/>
              <a:gd name="connsiteY845" fmla="*/ 5926645 h 6634795"/>
              <a:gd name="connsiteX846" fmla="*/ 11107191 w 11989919"/>
              <a:gd name="connsiteY846" fmla="*/ 5963221 h 6634795"/>
              <a:gd name="connsiteX847" fmla="*/ 11070615 w 11989919"/>
              <a:gd name="connsiteY847" fmla="*/ 5999797 h 6634795"/>
              <a:gd name="connsiteX848" fmla="*/ 11034039 w 11989919"/>
              <a:gd name="connsiteY848" fmla="*/ 5963221 h 6634795"/>
              <a:gd name="connsiteX849" fmla="*/ 11070615 w 11989919"/>
              <a:gd name="connsiteY849" fmla="*/ 5926645 h 6634795"/>
              <a:gd name="connsiteX850" fmla="*/ 10849934 w 11989919"/>
              <a:gd name="connsiteY850" fmla="*/ 5926645 h 6634795"/>
              <a:gd name="connsiteX851" fmla="*/ 10886510 w 11989919"/>
              <a:gd name="connsiteY851" fmla="*/ 5963221 h 6634795"/>
              <a:gd name="connsiteX852" fmla="*/ 10849934 w 11989919"/>
              <a:gd name="connsiteY852" fmla="*/ 5999797 h 6634795"/>
              <a:gd name="connsiteX853" fmla="*/ 10813358 w 11989919"/>
              <a:gd name="connsiteY853" fmla="*/ 5963221 h 6634795"/>
              <a:gd name="connsiteX854" fmla="*/ 10849934 w 11989919"/>
              <a:gd name="connsiteY854" fmla="*/ 5926645 h 6634795"/>
              <a:gd name="connsiteX855" fmla="*/ 10629253 w 11989919"/>
              <a:gd name="connsiteY855" fmla="*/ 5926645 h 6634795"/>
              <a:gd name="connsiteX856" fmla="*/ 10665829 w 11989919"/>
              <a:gd name="connsiteY856" fmla="*/ 5963221 h 6634795"/>
              <a:gd name="connsiteX857" fmla="*/ 10629253 w 11989919"/>
              <a:gd name="connsiteY857" fmla="*/ 5999797 h 6634795"/>
              <a:gd name="connsiteX858" fmla="*/ 10592677 w 11989919"/>
              <a:gd name="connsiteY858" fmla="*/ 5963221 h 6634795"/>
              <a:gd name="connsiteX859" fmla="*/ 10629253 w 11989919"/>
              <a:gd name="connsiteY859" fmla="*/ 5926645 h 6634795"/>
              <a:gd name="connsiteX860" fmla="*/ 10408572 w 11989919"/>
              <a:gd name="connsiteY860" fmla="*/ 5926645 h 6634795"/>
              <a:gd name="connsiteX861" fmla="*/ 10445148 w 11989919"/>
              <a:gd name="connsiteY861" fmla="*/ 5963221 h 6634795"/>
              <a:gd name="connsiteX862" fmla="*/ 10408572 w 11989919"/>
              <a:gd name="connsiteY862" fmla="*/ 5999797 h 6634795"/>
              <a:gd name="connsiteX863" fmla="*/ 10371996 w 11989919"/>
              <a:gd name="connsiteY863" fmla="*/ 5963221 h 6634795"/>
              <a:gd name="connsiteX864" fmla="*/ 10408572 w 11989919"/>
              <a:gd name="connsiteY864" fmla="*/ 5926645 h 6634795"/>
              <a:gd name="connsiteX865" fmla="*/ 10187891 w 11989919"/>
              <a:gd name="connsiteY865" fmla="*/ 5926645 h 6634795"/>
              <a:gd name="connsiteX866" fmla="*/ 10224467 w 11989919"/>
              <a:gd name="connsiteY866" fmla="*/ 5963221 h 6634795"/>
              <a:gd name="connsiteX867" fmla="*/ 10187891 w 11989919"/>
              <a:gd name="connsiteY867" fmla="*/ 5999797 h 6634795"/>
              <a:gd name="connsiteX868" fmla="*/ 10151315 w 11989919"/>
              <a:gd name="connsiteY868" fmla="*/ 5963221 h 6634795"/>
              <a:gd name="connsiteX869" fmla="*/ 10187891 w 11989919"/>
              <a:gd name="connsiteY869" fmla="*/ 5926645 h 6634795"/>
              <a:gd name="connsiteX870" fmla="*/ 9967210 w 11989919"/>
              <a:gd name="connsiteY870" fmla="*/ 5926645 h 6634795"/>
              <a:gd name="connsiteX871" fmla="*/ 10003786 w 11989919"/>
              <a:gd name="connsiteY871" fmla="*/ 5963221 h 6634795"/>
              <a:gd name="connsiteX872" fmla="*/ 9967210 w 11989919"/>
              <a:gd name="connsiteY872" fmla="*/ 5999797 h 6634795"/>
              <a:gd name="connsiteX873" fmla="*/ 9930634 w 11989919"/>
              <a:gd name="connsiteY873" fmla="*/ 5963221 h 6634795"/>
              <a:gd name="connsiteX874" fmla="*/ 9967210 w 11989919"/>
              <a:gd name="connsiteY874" fmla="*/ 5926645 h 6634795"/>
              <a:gd name="connsiteX875" fmla="*/ 9746529 w 11989919"/>
              <a:gd name="connsiteY875" fmla="*/ 5926645 h 6634795"/>
              <a:gd name="connsiteX876" fmla="*/ 9783105 w 11989919"/>
              <a:gd name="connsiteY876" fmla="*/ 5963221 h 6634795"/>
              <a:gd name="connsiteX877" fmla="*/ 9746529 w 11989919"/>
              <a:gd name="connsiteY877" fmla="*/ 5999797 h 6634795"/>
              <a:gd name="connsiteX878" fmla="*/ 9709953 w 11989919"/>
              <a:gd name="connsiteY878" fmla="*/ 5963221 h 6634795"/>
              <a:gd name="connsiteX879" fmla="*/ 9746529 w 11989919"/>
              <a:gd name="connsiteY879" fmla="*/ 5926645 h 6634795"/>
              <a:gd name="connsiteX880" fmla="*/ 9525848 w 11989919"/>
              <a:gd name="connsiteY880" fmla="*/ 5926645 h 6634795"/>
              <a:gd name="connsiteX881" fmla="*/ 9562424 w 11989919"/>
              <a:gd name="connsiteY881" fmla="*/ 5963221 h 6634795"/>
              <a:gd name="connsiteX882" fmla="*/ 9525848 w 11989919"/>
              <a:gd name="connsiteY882" fmla="*/ 5999797 h 6634795"/>
              <a:gd name="connsiteX883" fmla="*/ 9489272 w 11989919"/>
              <a:gd name="connsiteY883" fmla="*/ 5963221 h 6634795"/>
              <a:gd name="connsiteX884" fmla="*/ 9525848 w 11989919"/>
              <a:gd name="connsiteY884" fmla="*/ 5926645 h 6634795"/>
              <a:gd name="connsiteX885" fmla="*/ 9305167 w 11989919"/>
              <a:gd name="connsiteY885" fmla="*/ 5926645 h 6634795"/>
              <a:gd name="connsiteX886" fmla="*/ 9341743 w 11989919"/>
              <a:gd name="connsiteY886" fmla="*/ 5963221 h 6634795"/>
              <a:gd name="connsiteX887" fmla="*/ 9305167 w 11989919"/>
              <a:gd name="connsiteY887" fmla="*/ 5999797 h 6634795"/>
              <a:gd name="connsiteX888" fmla="*/ 9268591 w 11989919"/>
              <a:gd name="connsiteY888" fmla="*/ 5963221 h 6634795"/>
              <a:gd name="connsiteX889" fmla="*/ 9305167 w 11989919"/>
              <a:gd name="connsiteY889" fmla="*/ 5926645 h 6634795"/>
              <a:gd name="connsiteX890" fmla="*/ 9084486 w 11989919"/>
              <a:gd name="connsiteY890" fmla="*/ 5926645 h 6634795"/>
              <a:gd name="connsiteX891" fmla="*/ 9121062 w 11989919"/>
              <a:gd name="connsiteY891" fmla="*/ 5963221 h 6634795"/>
              <a:gd name="connsiteX892" fmla="*/ 9084486 w 11989919"/>
              <a:gd name="connsiteY892" fmla="*/ 5999797 h 6634795"/>
              <a:gd name="connsiteX893" fmla="*/ 9047910 w 11989919"/>
              <a:gd name="connsiteY893" fmla="*/ 5963221 h 6634795"/>
              <a:gd name="connsiteX894" fmla="*/ 9084486 w 11989919"/>
              <a:gd name="connsiteY894" fmla="*/ 5926645 h 6634795"/>
              <a:gd name="connsiteX895" fmla="*/ 8863805 w 11989919"/>
              <a:gd name="connsiteY895" fmla="*/ 5926645 h 6634795"/>
              <a:gd name="connsiteX896" fmla="*/ 8900381 w 11989919"/>
              <a:gd name="connsiteY896" fmla="*/ 5963221 h 6634795"/>
              <a:gd name="connsiteX897" fmla="*/ 8863805 w 11989919"/>
              <a:gd name="connsiteY897" fmla="*/ 5999797 h 6634795"/>
              <a:gd name="connsiteX898" fmla="*/ 8827229 w 11989919"/>
              <a:gd name="connsiteY898" fmla="*/ 5963221 h 6634795"/>
              <a:gd name="connsiteX899" fmla="*/ 8863805 w 11989919"/>
              <a:gd name="connsiteY899" fmla="*/ 5926645 h 6634795"/>
              <a:gd name="connsiteX900" fmla="*/ 8643124 w 11989919"/>
              <a:gd name="connsiteY900" fmla="*/ 5926645 h 6634795"/>
              <a:gd name="connsiteX901" fmla="*/ 8679700 w 11989919"/>
              <a:gd name="connsiteY901" fmla="*/ 5963221 h 6634795"/>
              <a:gd name="connsiteX902" fmla="*/ 8643124 w 11989919"/>
              <a:gd name="connsiteY902" fmla="*/ 5999797 h 6634795"/>
              <a:gd name="connsiteX903" fmla="*/ 8606548 w 11989919"/>
              <a:gd name="connsiteY903" fmla="*/ 5963221 h 6634795"/>
              <a:gd name="connsiteX904" fmla="*/ 8643124 w 11989919"/>
              <a:gd name="connsiteY904" fmla="*/ 5926645 h 6634795"/>
              <a:gd name="connsiteX905" fmla="*/ 8422443 w 11989919"/>
              <a:gd name="connsiteY905" fmla="*/ 5926645 h 6634795"/>
              <a:gd name="connsiteX906" fmla="*/ 8459019 w 11989919"/>
              <a:gd name="connsiteY906" fmla="*/ 5963221 h 6634795"/>
              <a:gd name="connsiteX907" fmla="*/ 8422443 w 11989919"/>
              <a:gd name="connsiteY907" fmla="*/ 5999797 h 6634795"/>
              <a:gd name="connsiteX908" fmla="*/ 8385867 w 11989919"/>
              <a:gd name="connsiteY908" fmla="*/ 5963221 h 6634795"/>
              <a:gd name="connsiteX909" fmla="*/ 8422443 w 11989919"/>
              <a:gd name="connsiteY909" fmla="*/ 5926645 h 6634795"/>
              <a:gd name="connsiteX910" fmla="*/ 8201762 w 11989919"/>
              <a:gd name="connsiteY910" fmla="*/ 5926645 h 6634795"/>
              <a:gd name="connsiteX911" fmla="*/ 8238338 w 11989919"/>
              <a:gd name="connsiteY911" fmla="*/ 5963221 h 6634795"/>
              <a:gd name="connsiteX912" fmla="*/ 8201762 w 11989919"/>
              <a:gd name="connsiteY912" fmla="*/ 5999797 h 6634795"/>
              <a:gd name="connsiteX913" fmla="*/ 8165186 w 11989919"/>
              <a:gd name="connsiteY913" fmla="*/ 5963221 h 6634795"/>
              <a:gd name="connsiteX914" fmla="*/ 8201762 w 11989919"/>
              <a:gd name="connsiteY914" fmla="*/ 5926645 h 6634795"/>
              <a:gd name="connsiteX915" fmla="*/ 7981081 w 11989919"/>
              <a:gd name="connsiteY915" fmla="*/ 5926645 h 6634795"/>
              <a:gd name="connsiteX916" fmla="*/ 8017657 w 11989919"/>
              <a:gd name="connsiteY916" fmla="*/ 5963221 h 6634795"/>
              <a:gd name="connsiteX917" fmla="*/ 7981081 w 11989919"/>
              <a:gd name="connsiteY917" fmla="*/ 5999797 h 6634795"/>
              <a:gd name="connsiteX918" fmla="*/ 7944505 w 11989919"/>
              <a:gd name="connsiteY918" fmla="*/ 5963221 h 6634795"/>
              <a:gd name="connsiteX919" fmla="*/ 7981081 w 11989919"/>
              <a:gd name="connsiteY919" fmla="*/ 5926645 h 6634795"/>
              <a:gd name="connsiteX920" fmla="*/ 7760400 w 11989919"/>
              <a:gd name="connsiteY920" fmla="*/ 5926645 h 6634795"/>
              <a:gd name="connsiteX921" fmla="*/ 7796976 w 11989919"/>
              <a:gd name="connsiteY921" fmla="*/ 5963221 h 6634795"/>
              <a:gd name="connsiteX922" fmla="*/ 7760400 w 11989919"/>
              <a:gd name="connsiteY922" fmla="*/ 5999797 h 6634795"/>
              <a:gd name="connsiteX923" fmla="*/ 7723824 w 11989919"/>
              <a:gd name="connsiteY923" fmla="*/ 5963221 h 6634795"/>
              <a:gd name="connsiteX924" fmla="*/ 7760400 w 11989919"/>
              <a:gd name="connsiteY924" fmla="*/ 5926645 h 6634795"/>
              <a:gd name="connsiteX925" fmla="*/ 7539719 w 11989919"/>
              <a:gd name="connsiteY925" fmla="*/ 5926645 h 6634795"/>
              <a:gd name="connsiteX926" fmla="*/ 7576295 w 11989919"/>
              <a:gd name="connsiteY926" fmla="*/ 5963221 h 6634795"/>
              <a:gd name="connsiteX927" fmla="*/ 7539719 w 11989919"/>
              <a:gd name="connsiteY927" fmla="*/ 5999797 h 6634795"/>
              <a:gd name="connsiteX928" fmla="*/ 7503143 w 11989919"/>
              <a:gd name="connsiteY928" fmla="*/ 5963221 h 6634795"/>
              <a:gd name="connsiteX929" fmla="*/ 7539719 w 11989919"/>
              <a:gd name="connsiteY929" fmla="*/ 5926645 h 6634795"/>
              <a:gd name="connsiteX930" fmla="*/ 7319038 w 11989919"/>
              <a:gd name="connsiteY930" fmla="*/ 5926645 h 6634795"/>
              <a:gd name="connsiteX931" fmla="*/ 7355614 w 11989919"/>
              <a:gd name="connsiteY931" fmla="*/ 5963221 h 6634795"/>
              <a:gd name="connsiteX932" fmla="*/ 7319038 w 11989919"/>
              <a:gd name="connsiteY932" fmla="*/ 5999797 h 6634795"/>
              <a:gd name="connsiteX933" fmla="*/ 7282462 w 11989919"/>
              <a:gd name="connsiteY933" fmla="*/ 5963221 h 6634795"/>
              <a:gd name="connsiteX934" fmla="*/ 7319038 w 11989919"/>
              <a:gd name="connsiteY934" fmla="*/ 5926645 h 6634795"/>
              <a:gd name="connsiteX935" fmla="*/ 7098357 w 11989919"/>
              <a:gd name="connsiteY935" fmla="*/ 5926645 h 6634795"/>
              <a:gd name="connsiteX936" fmla="*/ 7134933 w 11989919"/>
              <a:gd name="connsiteY936" fmla="*/ 5963221 h 6634795"/>
              <a:gd name="connsiteX937" fmla="*/ 7098357 w 11989919"/>
              <a:gd name="connsiteY937" fmla="*/ 5999797 h 6634795"/>
              <a:gd name="connsiteX938" fmla="*/ 7061781 w 11989919"/>
              <a:gd name="connsiteY938" fmla="*/ 5963221 h 6634795"/>
              <a:gd name="connsiteX939" fmla="*/ 7098357 w 11989919"/>
              <a:gd name="connsiteY939" fmla="*/ 5926645 h 6634795"/>
              <a:gd name="connsiteX940" fmla="*/ 6877676 w 11989919"/>
              <a:gd name="connsiteY940" fmla="*/ 5926645 h 6634795"/>
              <a:gd name="connsiteX941" fmla="*/ 6914252 w 11989919"/>
              <a:gd name="connsiteY941" fmla="*/ 5963221 h 6634795"/>
              <a:gd name="connsiteX942" fmla="*/ 6877676 w 11989919"/>
              <a:gd name="connsiteY942" fmla="*/ 5999797 h 6634795"/>
              <a:gd name="connsiteX943" fmla="*/ 6841100 w 11989919"/>
              <a:gd name="connsiteY943" fmla="*/ 5963221 h 6634795"/>
              <a:gd name="connsiteX944" fmla="*/ 6877676 w 11989919"/>
              <a:gd name="connsiteY944" fmla="*/ 5926645 h 6634795"/>
              <a:gd name="connsiteX945" fmla="*/ 6656995 w 11989919"/>
              <a:gd name="connsiteY945" fmla="*/ 5926645 h 6634795"/>
              <a:gd name="connsiteX946" fmla="*/ 6693571 w 11989919"/>
              <a:gd name="connsiteY946" fmla="*/ 5963221 h 6634795"/>
              <a:gd name="connsiteX947" fmla="*/ 6656995 w 11989919"/>
              <a:gd name="connsiteY947" fmla="*/ 5999797 h 6634795"/>
              <a:gd name="connsiteX948" fmla="*/ 6620419 w 11989919"/>
              <a:gd name="connsiteY948" fmla="*/ 5963221 h 6634795"/>
              <a:gd name="connsiteX949" fmla="*/ 6656995 w 11989919"/>
              <a:gd name="connsiteY949" fmla="*/ 5926645 h 6634795"/>
              <a:gd name="connsiteX950" fmla="*/ 6436314 w 11989919"/>
              <a:gd name="connsiteY950" fmla="*/ 5926645 h 6634795"/>
              <a:gd name="connsiteX951" fmla="*/ 6472890 w 11989919"/>
              <a:gd name="connsiteY951" fmla="*/ 5963221 h 6634795"/>
              <a:gd name="connsiteX952" fmla="*/ 6436314 w 11989919"/>
              <a:gd name="connsiteY952" fmla="*/ 5999797 h 6634795"/>
              <a:gd name="connsiteX953" fmla="*/ 6399738 w 11989919"/>
              <a:gd name="connsiteY953" fmla="*/ 5963221 h 6634795"/>
              <a:gd name="connsiteX954" fmla="*/ 6436314 w 11989919"/>
              <a:gd name="connsiteY954" fmla="*/ 5926645 h 6634795"/>
              <a:gd name="connsiteX955" fmla="*/ 6215633 w 11989919"/>
              <a:gd name="connsiteY955" fmla="*/ 5926645 h 6634795"/>
              <a:gd name="connsiteX956" fmla="*/ 6252209 w 11989919"/>
              <a:gd name="connsiteY956" fmla="*/ 5963221 h 6634795"/>
              <a:gd name="connsiteX957" fmla="*/ 6215633 w 11989919"/>
              <a:gd name="connsiteY957" fmla="*/ 5999797 h 6634795"/>
              <a:gd name="connsiteX958" fmla="*/ 6179057 w 11989919"/>
              <a:gd name="connsiteY958" fmla="*/ 5963221 h 6634795"/>
              <a:gd name="connsiteX959" fmla="*/ 6215633 w 11989919"/>
              <a:gd name="connsiteY959" fmla="*/ 5926645 h 6634795"/>
              <a:gd name="connsiteX960" fmla="*/ 5994952 w 11989919"/>
              <a:gd name="connsiteY960" fmla="*/ 5926645 h 6634795"/>
              <a:gd name="connsiteX961" fmla="*/ 6031528 w 11989919"/>
              <a:gd name="connsiteY961" fmla="*/ 5963221 h 6634795"/>
              <a:gd name="connsiteX962" fmla="*/ 5994952 w 11989919"/>
              <a:gd name="connsiteY962" fmla="*/ 5999797 h 6634795"/>
              <a:gd name="connsiteX963" fmla="*/ 5958376 w 11989919"/>
              <a:gd name="connsiteY963" fmla="*/ 5963221 h 6634795"/>
              <a:gd name="connsiteX964" fmla="*/ 5994952 w 11989919"/>
              <a:gd name="connsiteY964" fmla="*/ 5926645 h 6634795"/>
              <a:gd name="connsiteX965" fmla="*/ 5774272 w 11989919"/>
              <a:gd name="connsiteY965" fmla="*/ 5926645 h 6634795"/>
              <a:gd name="connsiteX966" fmla="*/ 5810848 w 11989919"/>
              <a:gd name="connsiteY966" fmla="*/ 5963221 h 6634795"/>
              <a:gd name="connsiteX967" fmla="*/ 5774272 w 11989919"/>
              <a:gd name="connsiteY967" fmla="*/ 5999797 h 6634795"/>
              <a:gd name="connsiteX968" fmla="*/ 5737697 w 11989919"/>
              <a:gd name="connsiteY968" fmla="*/ 5963221 h 6634795"/>
              <a:gd name="connsiteX969" fmla="*/ 5774272 w 11989919"/>
              <a:gd name="connsiteY969" fmla="*/ 5926645 h 6634795"/>
              <a:gd name="connsiteX970" fmla="*/ 5553593 w 11989919"/>
              <a:gd name="connsiteY970" fmla="*/ 5926645 h 6634795"/>
              <a:gd name="connsiteX971" fmla="*/ 5590169 w 11989919"/>
              <a:gd name="connsiteY971" fmla="*/ 5963221 h 6634795"/>
              <a:gd name="connsiteX972" fmla="*/ 5553593 w 11989919"/>
              <a:gd name="connsiteY972" fmla="*/ 5999797 h 6634795"/>
              <a:gd name="connsiteX973" fmla="*/ 5517018 w 11989919"/>
              <a:gd name="connsiteY973" fmla="*/ 5963221 h 6634795"/>
              <a:gd name="connsiteX974" fmla="*/ 5553593 w 11989919"/>
              <a:gd name="connsiteY974" fmla="*/ 5926645 h 6634795"/>
              <a:gd name="connsiteX975" fmla="*/ 5332913 w 11989919"/>
              <a:gd name="connsiteY975" fmla="*/ 5926645 h 6634795"/>
              <a:gd name="connsiteX976" fmla="*/ 5369490 w 11989919"/>
              <a:gd name="connsiteY976" fmla="*/ 5963221 h 6634795"/>
              <a:gd name="connsiteX977" fmla="*/ 5332913 w 11989919"/>
              <a:gd name="connsiteY977" fmla="*/ 5999797 h 6634795"/>
              <a:gd name="connsiteX978" fmla="*/ 5296337 w 11989919"/>
              <a:gd name="connsiteY978" fmla="*/ 5963221 h 6634795"/>
              <a:gd name="connsiteX979" fmla="*/ 5332913 w 11989919"/>
              <a:gd name="connsiteY979" fmla="*/ 5926645 h 6634795"/>
              <a:gd name="connsiteX980" fmla="*/ 5112230 w 11989919"/>
              <a:gd name="connsiteY980" fmla="*/ 5926645 h 6634795"/>
              <a:gd name="connsiteX981" fmla="*/ 5148807 w 11989919"/>
              <a:gd name="connsiteY981" fmla="*/ 5963221 h 6634795"/>
              <a:gd name="connsiteX982" fmla="*/ 5112230 w 11989919"/>
              <a:gd name="connsiteY982" fmla="*/ 5999797 h 6634795"/>
              <a:gd name="connsiteX983" fmla="*/ 5075655 w 11989919"/>
              <a:gd name="connsiteY983" fmla="*/ 5963221 h 6634795"/>
              <a:gd name="connsiteX984" fmla="*/ 5112230 w 11989919"/>
              <a:gd name="connsiteY984" fmla="*/ 5926645 h 6634795"/>
              <a:gd name="connsiteX985" fmla="*/ 4891552 w 11989919"/>
              <a:gd name="connsiteY985" fmla="*/ 5926645 h 6634795"/>
              <a:gd name="connsiteX986" fmla="*/ 4928127 w 11989919"/>
              <a:gd name="connsiteY986" fmla="*/ 5963221 h 6634795"/>
              <a:gd name="connsiteX987" fmla="*/ 4891552 w 11989919"/>
              <a:gd name="connsiteY987" fmla="*/ 5999797 h 6634795"/>
              <a:gd name="connsiteX988" fmla="*/ 4854975 w 11989919"/>
              <a:gd name="connsiteY988" fmla="*/ 5963221 h 6634795"/>
              <a:gd name="connsiteX989" fmla="*/ 4891552 w 11989919"/>
              <a:gd name="connsiteY989" fmla="*/ 5926645 h 6634795"/>
              <a:gd name="connsiteX990" fmla="*/ 4670871 w 11989919"/>
              <a:gd name="connsiteY990" fmla="*/ 5926645 h 6634795"/>
              <a:gd name="connsiteX991" fmla="*/ 4707447 w 11989919"/>
              <a:gd name="connsiteY991" fmla="*/ 5963221 h 6634795"/>
              <a:gd name="connsiteX992" fmla="*/ 4670871 w 11989919"/>
              <a:gd name="connsiteY992" fmla="*/ 5999797 h 6634795"/>
              <a:gd name="connsiteX993" fmla="*/ 4634295 w 11989919"/>
              <a:gd name="connsiteY993" fmla="*/ 5963221 h 6634795"/>
              <a:gd name="connsiteX994" fmla="*/ 4670871 w 11989919"/>
              <a:gd name="connsiteY994" fmla="*/ 5926645 h 6634795"/>
              <a:gd name="connsiteX995" fmla="*/ 4450188 w 11989919"/>
              <a:gd name="connsiteY995" fmla="*/ 5926645 h 6634795"/>
              <a:gd name="connsiteX996" fmla="*/ 4486764 w 11989919"/>
              <a:gd name="connsiteY996" fmla="*/ 5963221 h 6634795"/>
              <a:gd name="connsiteX997" fmla="*/ 4450188 w 11989919"/>
              <a:gd name="connsiteY997" fmla="*/ 5999797 h 6634795"/>
              <a:gd name="connsiteX998" fmla="*/ 4413613 w 11989919"/>
              <a:gd name="connsiteY998" fmla="*/ 5963221 h 6634795"/>
              <a:gd name="connsiteX999" fmla="*/ 4450188 w 11989919"/>
              <a:gd name="connsiteY999" fmla="*/ 5926645 h 6634795"/>
              <a:gd name="connsiteX1000" fmla="*/ 4229507 w 11989919"/>
              <a:gd name="connsiteY1000" fmla="*/ 5926645 h 6634795"/>
              <a:gd name="connsiteX1001" fmla="*/ 4266084 w 11989919"/>
              <a:gd name="connsiteY1001" fmla="*/ 5963221 h 6634795"/>
              <a:gd name="connsiteX1002" fmla="*/ 4229507 w 11989919"/>
              <a:gd name="connsiteY1002" fmla="*/ 5999797 h 6634795"/>
              <a:gd name="connsiteX1003" fmla="*/ 4192931 w 11989919"/>
              <a:gd name="connsiteY1003" fmla="*/ 5963221 h 6634795"/>
              <a:gd name="connsiteX1004" fmla="*/ 4229507 w 11989919"/>
              <a:gd name="connsiteY1004" fmla="*/ 5926645 h 6634795"/>
              <a:gd name="connsiteX1005" fmla="*/ 4008847 w 11989919"/>
              <a:gd name="connsiteY1005" fmla="*/ 5926645 h 6634795"/>
              <a:gd name="connsiteX1006" fmla="*/ 4045426 w 11989919"/>
              <a:gd name="connsiteY1006" fmla="*/ 5963221 h 6634795"/>
              <a:gd name="connsiteX1007" fmla="*/ 4008847 w 11989919"/>
              <a:gd name="connsiteY1007" fmla="*/ 5999797 h 6634795"/>
              <a:gd name="connsiteX1008" fmla="*/ 3972267 w 11989919"/>
              <a:gd name="connsiteY1008" fmla="*/ 5963221 h 6634795"/>
              <a:gd name="connsiteX1009" fmla="*/ 4008847 w 11989919"/>
              <a:gd name="connsiteY1009" fmla="*/ 5926645 h 6634795"/>
              <a:gd name="connsiteX1010" fmla="*/ 3788165 w 11989919"/>
              <a:gd name="connsiteY1010" fmla="*/ 5926645 h 6634795"/>
              <a:gd name="connsiteX1011" fmla="*/ 3824738 w 11989919"/>
              <a:gd name="connsiteY1011" fmla="*/ 5963221 h 6634795"/>
              <a:gd name="connsiteX1012" fmla="*/ 3788165 w 11989919"/>
              <a:gd name="connsiteY1012" fmla="*/ 5999797 h 6634795"/>
              <a:gd name="connsiteX1013" fmla="*/ 3751588 w 11989919"/>
              <a:gd name="connsiteY1013" fmla="*/ 5963221 h 6634795"/>
              <a:gd name="connsiteX1014" fmla="*/ 3788165 w 11989919"/>
              <a:gd name="connsiteY1014" fmla="*/ 5926645 h 6634795"/>
              <a:gd name="connsiteX1015" fmla="*/ 3567479 w 11989919"/>
              <a:gd name="connsiteY1015" fmla="*/ 5926645 h 6634795"/>
              <a:gd name="connsiteX1016" fmla="*/ 3604051 w 11989919"/>
              <a:gd name="connsiteY1016" fmla="*/ 5963221 h 6634795"/>
              <a:gd name="connsiteX1017" fmla="*/ 3567479 w 11989919"/>
              <a:gd name="connsiteY1017" fmla="*/ 5999797 h 6634795"/>
              <a:gd name="connsiteX1018" fmla="*/ 3530901 w 11989919"/>
              <a:gd name="connsiteY1018" fmla="*/ 5963221 h 6634795"/>
              <a:gd name="connsiteX1019" fmla="*/ 3567479 w 11989919"/>
              <a:gd name="connsiteY1019" fmla="*/ 5926645 h 6634795"/>
              <a:gd name="connsiteX1020" fmla="*/ 3346801 w 11989919"/>
              <a:gd name="connsiteY1020" fmla="*/ 5926645 h 6634795"/>
              <a:gd name="connsiteX1021" fmla="*/ 3383375 w 11989919"/>
              <a:gd name="connsiteY1021" fmla="*/ 5963221 h 6634795"/>
              <a:gd name="connsiteX1022" fmla="*/ 3346801 w 11989919"/>
              <a:gd name="connsiteY1022" fmla="*/ 5999797 h 6634795"/>
              <a:gd name="connsiteX1023" fmla="*/ 3310228 w 11989919"/>
              <a:gd name="connsiteY1023" fmla="*/ 5963221 h 6634795"/>
              <a:gd name="connsiteX1024" fmla="*/ 3346801 w 11989919"/>
              <a:gd name="connsiteY1024" fmla="*/ 5926645 h 6634795"/>
              <a:gd name="connsiteX1025" fmla="*/ 3126126 w 11989919"/>
              <a:gd name="connsiteY1025" fmla="*/ 5926645 h 6634795"/>
              <a:gd name="connsiteX1026" fmla="*/ 3162696 w 11989919"/>
              <a:gd name="connsiteY1026" fmla="*/ 5963221 h 6634795"/>
              <a:gd name="connsiteX1027" fmla="*/ 3126126 w 11989919"/>
              <a:gd name="connsiteY1027" fmla="*/ 5999797 h 6634795"/>
              <a:gd name="connsiteX1028" fmla="*/ 3089541 w 11989919"/>
              <a:gd name="connsiteY1028" fmla="*/ 5963221 h 6634795"/>
              <a:gd name="connsiteX1029" fmla="*/ 3126126 w 11989919"/>
              <a:gd name="connsiteY1029" fmla="*/ 5926645 h 6634795"/>
              <a:gd name="connsiteX1030" fmla="*/ 2905436 w 11989919"/>
              <a:gd name="connsiteY1030" fmla="*/ 5926645 h 6634795"/>
              <a:gd name="connsiteX1031" fmla="*/ 2942013 w 11989919"/>
              <a:gd name="connsiteY1031" fmla="*/ 5963221 h 6634795"/>
              <a:gd name="connsiteX1032" fmla="*/ 2905436 w 11989919"/>
              <a:gd name="connsiteY1032" fmla="*/ 5999797 h 6634795"/>
              <a:gd name="connsiteX1033" fmla="*/ 2868866 w 11989919"/>
              <a:gd name="connsiteY1033" fmla="*/ 5963221 h 6634795"/>
              <a:gd name="connsiteX1034" fmla="*/ 2905436 w 11989919"/>
              <a:gd name="connsiteY1034" fmla="*/ 5926645 h 6634795"/>
              <a:gd name="connsiteX1035" fmla="*/ 2684758 w 11989919"/>
              <a:gd name="connsiteY1035" fmla="*/ 5926645 h 6634795"/>
              <a:gd name="connsiteX1036" fmla="*/ 2721329 w 11989919"/>
              <a:gd name="connsiteY1036" fmla="*/ 5963221 h 6634795"/>
              <a:gd name="connsiteX1037" fmla="*/ 2684758 w 11989919"/>
              <a:gd name="connsiteY1037" fmla="*/ 5999797 h 6634795"/>
              <a:gd name="connsiteX1038" fmla="*/ 2648177 w 11989919"/>
              <a:gd name="connsiteY1038" fmla="*/ 5963221 h 6634795"/>
              <a:gd name="connsiteX1039" fmla="*/ 2684758 w 11989919"/>
              <a:gd name="connsiteY1039" fmla="*/ 5926645 h 6634795"/>
              <a:gd name="connsiteX1040" fmla="*/ 2464071 w 11989919"/>
              <a:gd name="connsiteY1040" fmla="*/ 5926645 h 6634795"/>
              <a:gd name="connsiteX1041" fmla="*/ 2500650 w 11989919"/>
              <a:gd name="connsiteY1041" fmla="*/ 5963221 h 6634795"/>
              <a:gd name="connsiteX1042" fmla="*/ 2464071 w 11989919"/>
              <a:gd name="connsiteY1042" fmla="*/ 5999797 h 6634795"/>
              <a:gd name="connsiteX1043" fmla="*/ 2427500 w 11989919"/>
              <a:gd name="connsiteY1043" fmla="*/ 5963221 h 6634795"/>
              <a:gd name="connsiteX1044" fmla="*/ 2464071 w 11989919"/>
              <a:gd name="connsiteY1044" fmla="*/ 5926645 h 6634795"/>
              <a:gd name="connsiteX1045" fmla="*/ 2243393 w 11989919"/>
              <a:gd name="connsiteY1045" fmla="*/ 5926645 h 6634795"/>
              <a:gd name="connsiteX1046" fmla="*/ 2279972 w 11989919"/>
              <a:gd name="connsiteY1046" fmla="*/ 5963221 h 6634795"/>
              <a:gd name="connsiteX1047" fmla="*/ 2243393 w 11989919"/>
              <a:gd name="connsiteY1047" fmla="*/ 5999797 h 6634795"/>
              <a:gd name="connsiteX1048" fmla="*/ 2206817 w 11989919"/>
              <a:gd name="connsiteY1048" fmla="*/ 5963221 h 6634795"/>
              <a:gd name="connsiteX1049" fmla="*/ 2243393 w 11989919"/>
              <a:gd name="connsiteY1049" fmla="*/ 5926645 h 6634795"/>
              <a:gd name="connsiteX1050" fmla="*/ 2022713 w 11989919"/>
              <a:gd name="connsiteY1050" fmla="*/ 5926645 h 6634795"/>
              <a:gd name="connsiteX1051" fmla="*/ 2059288 w 11989919"/>
              <a:gd name="connsiteY1051" fmla="*/ 5963221 h 6634795"/>
              <a:gd name="connsiteX1052" fmla="*/ 2022713 w 11989919"/>
              <a:gd name="connsiteY1052" fmla="*/ 5999797 h 6634795"/>
              <a:gd name="connsiteX1053" fmla="*/ 1986176 w 11989919"/>
              <a:gd name="connsiteY1053" fmla="*/ 5963221 h 6634795"/>
              <a:gd name="connsiteX1054" fmla="*/ 2022713 w 11989919"/>
              <a:gd name="connsiteY1054" fmla="*/ 5926645 h 6634795"/>
              <a:gd name="connsiteX1055" fmla="*/ 1802066 w 11989919"/>
              <a:gd name="connsiteY1055" fmla="*/ 5926645 h 6634795"/>
              <a:gd name="connsiteX1056" fmla="*/ 1838642 w 11989919"/>
              <a:gd name="connsiteY1056" fmla="*/ 5963221 h 6634795"/>
              <a:gd name="connsiteX1057" fmla="*/ 1802066 w 11989919"/>
              <a:gd name="connsiteY1057" fmla="*/ 5999797 h 6634795"/>
              <a:gd name="connsiteX1058" fmla="*/ 1765490 w 11989919"/>
              <a:gd name="connsiteY1058" fmla="*/ 5963221 h 6634795"/>
              <a:gd name="connsiteX1059" fmla="*/ 1802066 w 11989919"/>
              <a:gd name="connsiteY1059" fmla="*/ 5926645 h 6634795"/>
              <a:gd name="connsiteX1060" fmla="*/ 1581380 w 11989919"/>
              <a:gd name="connsiteY1060" fmla="*/ 5926645 h 6634795"/>
              <a:gd name="connsiteX1061" fmla="*/ 1617956 w 11989919"/>
              <a:gd name="connsiteY1061" fmla="*/ 5963221 h 6634795"/>
              <a:gd name="connsiteX1062" fmla="*/ 1581380 w 11989919"/>
              <a:gd name="connsiteY1062" fmla="*/ 5999797 h 6634795"/>
              <a:gd name="connsiteX1063" fmla="*/ 1544804 w 11989919"/>
              <a:gd name="connsiteY1063" fmla="*/ 5963221 h 6634795"/>
              <a:gd name="connsiteX1064" fmla="*/ 1581380 w 11989919"/>
              <a:gd name="connsiteY1064" fmla="*/ 5926645 h 6634795"/>
              <a:gd name="connsiteX1065" fmla="*/ 1360694 w 11989919"/>
              <a:gd name="connsiteY1065" fmla="*/ 5926645 h 6634795"/>
              <a:gd name="connsiteX1066" fmla="*/ 1397270 w 11989919"/>
              <a:gd name="connsiteY1066" fmla="*/ 5963221 h 6634795"/>
              <a:gd name="connsiteX1067" fmla="*/ 1360694 w 11989919"/>
              <a:gd name="connsiteY1067" fmla="*/ 5999797 h 6634795"/>
              <a:gd name="connsiteX1068" fmla="*/ 1324118 w 11989919"/>
              <a:gd name="connsiteY1068" fmla="*/ 5963221 h 6634795"/>
              <a:gd name="connsiteX1069" fmla="*/ 1360694 w 11989919"/>
              <a:gd name="connsiteY1069" fmla="*/ 5926645 h 6634795"/>
              <a:gd name="connsiteX1070" fmla="*/ 1140008 w 11989919"/>
              <a:gd name="connsiteY1070" fmla="*/ 5926645 h 6634795"/>
              <a:gd name="connsiteX1071" fmla="*/ 1176584 w 11989919"/>
              <a:gd name="connsiteY1071" fmla="*/ 5963221 h 6634795"/>
              <a:gd name="connsiteX1072" fmla="*/ 1140008 w 11989919"/>
              <a:gd name="connsiteY1072" fmla="*/ 5999797 h 6634795"/>
              <a:gd name="connsiteX1073" fmla="*/ 1103432 w 11989919"/>
              <a:gd name="connsiteY1073" fmla="*/ 5963221 h 6634795"/>
              <a:gd name="connsiteX1074" fmla="*/ 1140008 w 11989919"/>
              <a:gd name="connsiteY1074" fmla="*/ 5926645 h 6634795"/>
              <a:gd name="connsiteX1075" fmla="*/ 919322 w 11989919"/>
              <a:gd name="connsiteY1075" fmla="*/ 5926645 h 6634795"/>
              <a:gd name="connsiteX1076" fmla="*/ 955898 w 11989919"/>
              <a:gd name="connsiteY1076" fmla="*/ 5963221 h 6634795"/>
              <a:gd name="connsiteX1077" fmla="*/ 919322 w 11989919"/>
              <a:gd name="connsiteY1077" fmla="*/ 5999797 h 6634795"/>
              <a:gd name="connsiteX1078" fmla="*/ 882746 w 11989919"/>
              <a:gd name="connsiteY1078" fmla="*/ 5963221 h 6634795"/>
              <a:gd name="connsiteX1079" fmla="*/ 919322 w 11989919"/>
              <a:gd name="connsiteY1079" fmla="*/ 5926645 h 6634795"/>
              <a:gd name="connsiteX1080" fmla="*/ 698636 w 11989919"/>
              <a:gd name="connsiteY1080" fmla="*/ 5926645 h 6634795"/>
              <a:gd name="connsiteX1081" fmla="*/ 735212 w 11989919"/>
              <a:gd name="connsiteY1081" fmla="*/ 5963221 h 6634795"/>
              <a:gd name="connsiteX1082" fmla="*/ 698636 w 11989919"/>
              <a:gd name="connsiteY1082" fmla="*/ 5999797 h 6634795"/>
              <a:gd name="connsiteX1083" fmla="*/ 662060 w 11989919"/>
              <a:gd name="connsiteY1083" fmla="*/ 5963221 h 6634795"/>
              <a:gd name="connsiteX1084" fmla="*/ 698636 w 11989919"/>
              <a:gd name="connsiteY1084" fmla="*/ 5926645 h 6634795"/>
              <a:gd name="connsiteX1085" fmla="*/ 477950 w 11989919"/>
              <a:gd name="connsiteY1085" fmla="*/ 5926645 h 6634795"/>
              <a:gd name="connsiteX1086" fmla="*/ 514526 w 11989919"/>
              <a:gd name="connsiteY1086" fmla="*/ 5963221 h 6634795"/>
              <a:gd name="connsiteX1087" fmla="*/ 477950 w 11989919"/>
              <a:gd name="connsiteY1087" fmla="*/ 5999797 h 6634795"/>
              <a:gd name="connsiteX1088" fmla="*/ 441374 w 11989919"/>
              <a:gd name="connsiteY1088" fmla="*/ 5963221 h 6634795"/>
              <a:gd name="connsiteX1089" fmla="*/ 477950 w 11989919"/>
              <a:gd name="connsiteY1089" fmla="*/ 5926645 h 6634795"/>
              <a:gd name="connsiteX1090" fmla="*/ 257263 w 11989919"/>
              <a:gd name="connsiteY1090" fmla="*/ 5926645 h 6634795"/>
              <a:gd name="connsiteX1091" fmla="*/ 293839 w 11989919"/>
              <a:gd name="connsiteY1091" fmla="*/ 5963221 h 6634795"/>
              <a:gd name="connsiteX1092" fmla="*/ 257263 w 11989919"/>
              <a:gd name="connsiteY1092" fmla="*/ 5999797 h 6634795"/>
              <a:gd name="connsiteX1093" fmla="*/ 220687 w 11989919"/>
              <a:gd name="connsiteY1093" fmla="*/ 5963221 h 6634795"/>
              <a:gd name="connsiteX1094" fmla="*/ 257263 w 11989919"/>
              <a:gd name="connsiteY1094" fmla="*/ 5926645 h 6634795"/>
              <a:gd name="connsiteX1095" fmla="*/ 36577 w 11989919"/>
              <a:gd name="connsiteY1095" fmla="*/ 5926645 h 6634795"/>
              <a:gd name="connsiteX1096" fmla="*/ 73153 w 11989919"/>
              <a:gd name="connsiteY1096" fmla="*/ 5963221 h 6634795"/>
              <a:gd name="connsiteX1097" fmla="*/ 36577 w 11989919"/>
              <a:gd name="connsiteY1097" fmla="*/ 5999797 h 6634795"/>
              <a:gd name="connsiteX1098" fmla="*/ 1 w 11989919"/>
              <a:gd name="connsiteY1098" fmla="*/ 5963221 h 6634795"/>
              <a:gd name="connsiteX1099" fmla="*/ 36577 w 11989919"/>
              <a:gd name="connsiteY1099" fmla="*/ 5926645 h 6634795"/>
              <a:gd name="connsiteX1100" fmla="*/ 11953343 w 11989919"/>
              <a:gd name="connsiteY1100" fmla="*/ 5714979 h 6634795"/>
              <a:gd name="connsiteX1101" fmla="*/ 11989919 w 11989919"/>
              <a:gd name="connsiteY1101" fmla="*/ 5751555 h 6634795"/>
              <a:gd name="connsiteX1102" fmla="*/ 11953343 w 11989919"/>
              <a:gd name="connsiteY1102" fmla="*/ 5788131 h 6634795"/>
              <a:gd name="connsiteX1103" fmla="*/ 11916767 w 11989919"/>
              <a:gd name="connsiteY1103" fmla="*/ 5751555 h 6634795"/>
              <a:gd name="connsiteX1104" fmla="*/ 11953343 w 11989919"/>
              <a:gd name="connsiteY1104" fmla="*/ 5714979 h 6634795"/>
              <a:gd name="connsiteX1105" fmla="*/ 11732658 w 11989919"/>
              <a:gd name="connsiteY1105" fmla="*/ 5714979 h 6634795"/>
              <a:gd name="connsiteX1106" fmla="*/ 11769234 w 11989919"/>
              <a:gd name="connsiteY1106" fmla="*/ 5751555 h 6634795"/>
              <a:gd name="connsiteX1107" fmla="*/ 11732658 w 11989919"/>
              <a:gd name="connsiteY1107" fmla="*/ 5788131 h 6634795"/>
              <a:gd name="connsiteX1108" fmla="*/ 11696082 w 11989919"/>
              <a:gd name="connsiteY1108" fmla="*/ 5751555 h 6634795"/>
              <a:gd name="connsiteX1109" fmla="*/ 11732658 w 11989919"/>
              <a:gd name="connsiteY1109" fmla="*/ 5714979 h 6634795"/>
              <a:gd name="connsiteX1110" fmla="*/ 11511977 w 11989919"/>
              <a:gd name="connsiteY1110" fmla="*/ 5714979 h 6634795"/>
              <a:gd name="connsiteX1111" fmla="*/ 11548553 w 11989919"/>
              <a:gd name="connsiteY1111" fmla="*/ 5751555 h 6634795"/>
              <a:gd name="connsiteX1112" fmla="*/ 11511977 w 11989919"/>
              <a:gd name="connsiteY1112" fmla="*/ 5788131 h 6634795"/>
              <a:gd name="connsiteX1113" fmla="*/ 11475401 w 11989919"/>
              <a:gd name="connsiteY1113" fmla="*/ 5751555 h 6634795"/>
              <a:gd name="connsiteX1114" fmla="*/ 11511977 w 11989919"/>
              <a:gd name="connsiteY1114" fmla="*/ 5714979 h 6634795"/>
              <a:gd name="connsiteX1115" fmla="*/ 11291296 w 11989919"/>
              <a:gd name="connsiteY1115" fmla="*/ 5714979 h 6634795"/>
              <a:gd name="connsiteX1116" fmla="*/ 11327872 w 11989919"/>
              <a:gd name="connsiteY1116" fmla="*/ 5751555 h 6634795"/>
              <a:gd name="connsiteX1117" fmla="*/ 11291296 w 11989919"/>
              <a:gd name="connsiteY1117" fmla="*/ 5788131 h 6634795"/>
              <a:gd name="connsiteX1118" fmla="*/ 11254720 w 11989919"/>
              <a:gd name="connsiteY1118" fmla="*/ 5751555 h 6634795"/>
              <a:gd name="connsiteX1119" fmla="*/ 11291296 w 11989919"/>
              <a:gd name="connsiteY1119" fmla="*/ 5714979 h 6634795"/>
              <a:gd name="connsiteX1120" fmla="*/ 11070615 w 11989919"/>
              <a:gd name="connsiteY1120" fmla="*/ 5714979 h 6634795"/>
              <a:gd name="connsiteX1121" fmla="*/ 11107191 w 11989919"/>
              <a:gd name="connsiteY1121" fmla="*/ 5751555 h 6634795"/>
              <a:gd name="connsiteX1122" fmla="*/ 11070615 w 11989919"/>
              <a:gd name="connsiteY1122" fmla="*/ 5788131 h 6634795"/>
              <a:gd name="connsiteX1123" fmla="*/ 11034039 w 11989919"/>
              <a:gd name="connsiteY1123" fmla="*/ 5751555 h 6634795"/>
              <a:gd name="connsiteX1124" fmla="*/ 11070615 w 11989919"/>
              <a:gd name="connsiteY1124" fmla="*/ 5714979 h 6634795"/>
              <a:gd name="connsiteX1125" fmla="*/ 10849934 w 11989919"/>
              <a:gd name="connsiteY1125" fmla="*/ 5714979 h 6634795"/>
              <a:gd name="connsiteX1126" fmla="*/ 10886510 w 11989919"/>
              <a:gd name="connsiteY1126" fmla="*/ 5751555 h 6634795"/>
              <a:gd name="connsiteX1127" fmla="*/ 10849934 w 11989919"/>
              <a:gd name="connsiteY1127" fmla="*/ 5788131 h 6634795"/>
              <a:gd name="connsiteX1128" fmla="*/ 10813358 w 11989919"/>
              <a:gd name="connsiteY1128" fmla="*/ 5751555 h 6634795"/>
              <a:gd name="connsiteX1129" fmla="*/ 10849934 w 11989919"/>
              <a:gd name="connsiteY1129" fmla="*/ 5714979 h 6634795"/>
              <a:gd name="connsiteX1130" fmla="*/ 10629253 w 11989919"/>
              <a:gd name="connsiteY1130" fmla="*/ 5714979 h 6634795"/>
              <a:gd name="connsiteX1131" fmla="*/ 10665829 w 11989919"/>
              <a:gd name="connsiteY1131" fmla="*/ 5751555 h 6634795"/>
              <a:gd name="connsiteX1132" fmla="*/ 10629253 w 11989919"/>
              <a:gd name="connsiteY1132" fmla="*/ 5788131 h 6634795"/>
              <a:gd name="connsiteX1133" fmla="*/ 10592677 w 11989919"/>
              <a:gd name="connsiteY1133" fmla="*/ 5751555 h 6634795"/>
              <a:gd name="connsiteX1134" fmla="*/ 10629253 w 11989919"/>
              <a:gd name="connsiteY1134" fmla="*/ 5714979 h 6634795"/>
              <a:gd name="connsiteX1135" fmla="*/ 10408572 w 11989919"/>
              <a:gd name="connsiteY1135" fmla="*/ 5714979 h 6634795"/>
              <a:gd name="connsiteX1136" fmla="*/ 10445148 w 11989919"/>
              <a:gd name="connsiteY1136" fmla="*/ 5751555 h 6634795"/>
              <a:gd name="connsiteX1137" fmla="*/ 10408572 w 11989919"/>
              <a:gd name="connsiteY1137" fmla="*/ 5788131 h 6634795"/>
              <a:gd name="connsiteX1138" fmla="*/ 10371996 w 11989919"/>
              <a:gd name="connsiteY1138" fmla="*/ 5751555 h 6634795"/>
              <a:gd name="connsiteX1139" fmla="*/ 10408572 w 11989919"/>
              <a:gd name="connsiteY1139" fmla="*/ 5714979 h 6634795"/>
              <a:gd name="connsiteX1140" fmla="*/ 10187891 w 11989919"/>
              <a:gd name="connsiteY1140" fmla="*/ 5714979 h 6634795"/>
              <a:gd name="connsiteX1141" fmla="*/ 10224467 w 11989919"/>
              <a:gd name="connsiteY1141" fmla="*/ 5751555 h 6634795"/>
              <a:gd name="connsiteX1142" fmla="*/ 10187891 w 11989919"/>
              <a:gd name="connsiteY1142" fmla="*/ 5788131 h 6634795"/>
              <a:gd name="connsiteX1143" fmla="*/ 10151315 w 11989919"/>
              <a:gd name="connsiteY1143" fmla="*/ 5751555 h 6634795"/>
              <a:gd name="connsiteX1144" fmla="*/ 10187891 w 11989919"/>
              <a:gd name="connsiteY1144" fmla="*/ 5714979 h 6634795"/>
              <a:gd name="connsiteX1145" fmla="*/ 9967210 w 11989919"/>
              <a:gd name="connsiteY1145" fmla="*/ 5714979 h 6634795"/>
              <a:gd name="connsiteX1146" fmla="*/ 10003786 w 11989919"/>
              <a:gd name="connsiteY1146" fmla="*/ 5751555 h 6634795"/>
              <a:gd name="connsiteX1147" fmla="*/ 9967210 w 11989919"/>
              <a:gd name="connsiteY1147" fmla="*/ 5788131 h 6634795"/>
              <a:gd name="connsiteX1148" fmla="*/ 9930634 w 11989919"/>
              <a:gd name="connsiteY1148" fmla="*/ 5751555 h 6634795"/>
              <a:gd name="connsiteX1149" fmla="*/ 9967210 w 11989919"/>
              <a:gd name="connsiteY1149" fmla="*/ 5714979 h 6634795"/>
              <a:gd name="connsiteX1150" fmla="*/ 9746529 w 11989919"/>
              <a:gd name="connsiteY1150" fmla="*/ 5714979 h 6634795"/>
              <a:gd name="connsiteX1151" fmla="*/ 9783105 w 11989919"/>
              <a:gd name="connsiteY1151" fmla="*/ 5751555 h 6634795"/>
              <a:gd name="connsiteX1152" fmla="*/ 9746529 w 11989919"/>
              <a:gd name="connsiteY1152" fmla="*/ 5788131 h 6634795"/>
              <a:gd name="connsiteX1153" fmla="*/ 9709953 w 11989919"/>
              <a:gd name="connsiteY1153" fmla="*/ 5751555 h 6634795"/>
              <a:gd name="connsiteX1154" fmla="*/ 9746529 w 11989919"/>
              <a:gd name="connsiteY1154" fmla="*/ 5714979 h 6634795"/>
              <a:gd name="connsiteX1155" fmla="*/ 9525848 w 11989919"/>
              <a:gd name="connsiteY1155" fmla="*/ 5714979 h 6634795"/>
              <a:gd name="connsiteX1156" fmla="*/ 9562424 w 11989919"/>
              <a:gd name="connsiteY1156" fmla="*/ 5751555 h 6634795"/>
              <a:gd name="connsiteX1157" fmla="*/ 9525848 w 11989919"/>
              <a:gd name="connsiteY1157" fmla="*/ 5788131 h 6634795"/>
              <a:gd name="connsiteX1158" fmla="*/ 9489272 w 11989919"/>
              <a:gd name="connsiteY1158" fmla="*/ 5751555 h 6634795"/>
              <a:gd name="connsiteX1159" fmla="*/ 9525848 w 11989919"/>
              <a:gd name="connsiteY1159" fmla="*/ 5714979 h 6634795"/>
              <a:gd name="connsiteX1160" fmla="*/ 9305167 w 11989919"/>
              <a:gd name="connsiteY1160" fmla="*/ 5714979 h 6634795"/>
              <a:gd name="connsiteX1161" fmla="*/ 9341743 w 11989919"/>
              <a:gd name="connsiteY1161" fmla="*/ 5751555 h 6634795"/>
              <a:gd name="connsiteX1162" fmla="*/ 9305167 w 11989919"/>
              <a:gd name="connsiteY1162" fmla="*/ 5788131 h 6634795"/>
              <a:gd name="connsiteX1163" fmla="*/ 9268591 w 11989919"/>
              <a:gd name="connsiteY1163" fmla="*/ 5751555 h 6634795"/>
              <a:gd name="connsiteX1164" fmla="*/ 9305167 w 11989919"/>
              <a:gd name="connsiteY1164" fmla="*/ 5714979 h 6634795"/>
              <a:gd name="connsiteX1165" fmla="*/ 9084486 w 11989919"/>
              <a:gd name="connsiteY1165" fmla="*/ 5714979 h 6634795"/>
              <a:gd name="connsiteX1166" fmla="*/ 9121062 w 11989919"/>
              <a:gd name="connsiteY1166" fmla="*/ 5751555 h 6634795"/>
              <a:gd name="connsiteX1167" fmla="*/ 9084486 w 11989919"/>
              <a:gd name="connsiteY1167" fmla="*/ 5788131 h 6634795"/>
              <a:gd name="connsiteX1168" fmla="*/ 9047910 w 11989919"/>
              <a:gd name="connsiteY1168" fmla="*/ 5751555 h 6634795"/>
              <a:gd name="connsiteX1169" fmla="*/ 9084486 w 11989919"/>
              <a:gd name="connsiteY1169" fmla="*/ 5714979 h 6634795"/>
              <a:gd name="connsiteX1170" fmla="*/ 8863805 w 11989919"/>
              <a:gd name="connsiteY1170" fmla="*/ 5714979 h 6634795"/>
              <a:gd name="connsiteX1171" fmla="*/ 8900381 w 11989919"/>
              <a:gd name="connsiteY1171" fmla="*/ 5751555 h 6634795"/>
              <a:gd name="connsiteX1172" fmla="*/ 8863805 w 11989919"/>
              <a:gd name="connsiteY1172" fmla="*/ 5788131 h 6634795"/>
              <a:gd name="connsiteX1173" fmla="*/ 8827229 w 11989919"/>
              <a:gd name="connsiteY1173" fmla="*/ 5751555 h 6634795"/>
              <a:gd name="connsiteX1174" fmla="*/ 8863805 w 11989919"/>
              <a:gd name="connsiteY1174" fmla="*/ 5714979 h 6634795"/>
              <a:gd name="connsiteX1175" fmla="*/ 8643124 w 11989919"/>
              <a:gd name="connsiteY1175" fmla="*/ 5714979 h 6634795"/>
              <a:gd name="connsiteX1176" fmla="*/ 8679700 w 11989919"/>
              <a:gd name="connsiteY1176" fmla="*/ 5751555 h 6634795"/>
              <a:gd name="connsiteX1177" fmla="*/ 8643124 w 11989919"/>
              <a:gd name="connsiteY1177" fmla="*/ 5788131 h 6634795"/>
              <a:gd name="connsiteX1178" fmla="*/ 8606548 w 11989919"/>
              <a:gd name="connsiteY1178" fmla="*/ 5751555 h 6634795"/>
              <a:gd name="connsiteX1179" fmla="*/ 8643124 w 11989919"/>
              <a:gd name="connsiteY1179" fmla="*/ 5714979 h 6634795"/>
              <a:gd name="connsiteX1180" fmla="*/ 8422443 w 11989919"/>
              <a:gd name="connsiteY1180" fmla="*/ 5714979 h 6634795"/>
              <a:gd name="connsiteX1181" fmla="*/ 8459019 w 11989919"/>
              <a:gd name="connsiteY1181" fmla="*/ 5751555 h 6634795"/>
              <a:gd name="connsiteX1182" fmla="*/ 8422443 w 11989919"/>
              <a:gd name="connsiteY1182" fmla="*/ 5788131 h 6634795"/>
              <a:gd name="connsiteX1183" fmla="*/ 8385867 w 11989919"/>
              <a:gd name="connsiteY1183" fmla="*/ 5751555 h 6634795"/>
              <a:gd name="connsiteX1184" fmla="*/ 8422443 w 11989919"/>
              <a:gd name="connsiteY1184" fmla="*/ 5714979 h 6634795"/>
              <a:gd name="connsiteX1185" fmla="*/ 8201762 w 11989919"/>
              <a:gd name="connsiteY1185" fmla="*/ 5714979 h 6634795"/>
              <a:gd name="connsiteX1186" fmla="*/ 8238338 w 11989919"/>
              <a:gd name="connsiteY1186" fmla="*/ 5751555 h 6634795"/>
              <a:gd name="connsiteX1187" fmla="*/ 8201762 w 11989919"/>
              <a:gd name="connsiteY1187" fmla="*/ 5788131 h 6634795"/>
              <a:gd name="connsiteX1188" fmla="*/ 8165186 w 11989919"/>
              <a:gd name="connsiteY1188" fmla="*/ 5751555 h 6634795"/>
              <a:gd name="connsiteX1189" fmla="*/ 8201762 w 11989919"/>
              <a:gd name="connsiteY1189" fmla="*/ 5714979 h 6634795"/>
              <a:gd name="connsiteX1190" fmla="*/ 7981081 w 11989919"/>
              <a:gd name="connsiteY1190" fmla="*/ 5714979 h 6634795"/>
              <a:gd name="connsiteX1191" fmla="*/ 8017657 w 11989919"/>
              <a:gd name="connsiteY1191" fmla="*/ 5751555 h 6634795"/>
              <a:gd name="connsiteX1192" fmla="*/ 7981081 w 11989919"/>
              <a:gd name="connsiteY1192" fmla="*/ 5788131 h 6634795"/>
              <a:gd name="connsiteX1193" fmla="*/ 7944505 w 11989919"/>
              <a:gd name="connsiteY1193" fmla="*/ 5751555 h 6634795"/>
              <a:gd name="connsiteX1194" fmla="*/ 7981081 w 11989919"/>
              <a:gd name="connsiteY1194" fmla="*/ 5714979 h 6634795"/>
              <a:gd name="connsiteX1195" fmla="*/ 7760400 w 11989919"/>
              <a:gd name="connsiteY1195" fmla="*/ 5714979 h 6634795"/>
              <a:gd name="connsiteX1196" fmla="*/ 7796976 w 11989919"/>
              <a:gd name="connsiteY1196" fmla="*/ 5751555 h 6634795"/>
              <a:gd name="connsiteX1197" fmla="*/ 7760400 w 11989919"/>
              <a:gd name="connsiteY1197" fmla="*/ 5788131 h 6634795"/>
              <a:gd name="connsiteX1198" fmla="*/ 7723824 w 11989919"/>
              <a:gd name="connsiteY1198" fmla="*/ 5751555 h 6634795"/>
              <a:gd name="connsiteX1199" fmla="*/ 7760400 w 11989919"/>
              <a:gd name="connsiteY1199" fmla="*/ 5714979 h 6634795"/>
              <a:gd name="connsiteX1200" fmla="*/ 7539719 w 11989919"/>
              <a:gd name="connsiteY1200" fmla="*/ 5714979 h 6634795"/>
              <a:gd name="connsiteX1201" fmla="*/ 7576295 w 11989919"/>
              <a:gd name="connsiteY1201" fmla="*/ 5751555 h 6634795"/>
              <a:gd name="connsiteX1202" fmla="*/ 7539719 w 11989919"/>
              <a:gd name="connsiteY1202" fmla="*/ 5788131 h 6634795"/>
              <a:gd name="connsiteX1203" fmla="*/ 7503143 w 11989919"/>
              <a:gd name="connsiteY1203" fmla="*/ 5751555 h 6634795"/>
              <a:gd name="connsiteX1204" fmla="*/ 7539719 w 11989919"/>
              <a:gd name="connsiteY1204" fmla="*/ 5714979 h 6634795"/>
              <a:gd name="connsiteX1205" fmla="*/ 7319038 w 11989919"/>
              <a:gd name="connsiteY1205" fmla="*/ 5714979 h 6634795"/>
              <a:gd name="connsiteX1206" fmla="*/ 7355614 w 11989919"/>
              <a:gd name="connsiteY1206" fmla="*/ 5751555 h 6634795"/>
              <a:gd name="connsiteX1207" fmla="*/ 7319038 w 11989919"/>
              <a:gd name="connsiteY1207" fmla="*/ 5788131 h 6634795"/>
              <a:gd name="connsiteX1208" fmla="*/ 7282462 w 11989919"/>
              <a:gd name="connsiteY1208" fmla="*/ 5751555 h 6634795"/>
              <a:gd name="connsiteX1209" fmla="*/ 7319038 w 11989919"/>
              <a:gd name="connsiteY1209" fmla="*/ 5714979 h 6634795"/>
              <a:gd name="connsiteX1210" fmla="*/ 7098357 w 11989919"/>
              <a:gd name="connsiteY1210" fmla="*/ 5714979 h 6634795"/>
              <a:gd name="connsiteX1211" fmla="*/ 7134933 w 11989919"/>
              <a:gd name="connsiteY1211" fmla="*/ 5751555 h 6634795"/>
              <a:gd name="connsiteX1212" fmla="*/ 7098357 w 11989919"/>
              <a:gd name="connsiteY1212" fmla="*/ 5788131 h 6634795"/>
              <a:gd name="connsiteX1213" fmla="*/ 7061781 w 11989919"/>
              <a:gd name="connsiteY1213" fmla="*/ 5751555 h 6634795"/>
              <a:gd name="connsiteX1214" fmla="*/ 7098357 w 11989919"/>
              <a:gd name="connsiteY1214" fmla="*/ 5714979 h 6634795"/>
              <a:gd name="connsiteX1215" fmla="*/ 6877676 w 11989919"/>
              <a:gd name="connsiteY1215" fmla="*/ 5714979 h 6634795"/>
              <a:gd name="connsiteX1216" fmla="*/ 6914252 w 11989919"/>
              <a:gd name="connsiteY1216" fmla="*/ 5751555 h 6634795"/>
              <a:gd name="connsiteX1217" fmla="*/ 6877676 w 11989919"/>
              <a:gd name="connsiteY1217" fmla="*/ 5788131 h 6634795"/>
              <a:gd name="connsiteX1218" fmla="*/ 6841100 w 11989919"/>
              <a:gd name="connsiteY1218" fmla="*/ 5751555 h 6634795"/>
              <a:gd name="connsiteX1219" fmla="*/ 6877676 w 11989919"/>
              <a:gd name="connsiteY1219" fmla="*/ 5714979 h 6634795"/>
              <a:gd name="connsiteX1220" fmla="*/ 6656995 w 11989919"/>
              <a:gd name="connsiteY1220" fmla="*/ 5714979 h 6634795"/>
              <a:gd name="connsiteX1221" fmla="*/ 6693571 w 11989919"/>
              <a:gd name="connsiteY1221" fmla="*/ 5751555 h 6634795"/>
              <a:gd name="connsiteX1222" fmla="*/ 6656995 w 11989919"/>
              <a:gd name="connsiteY1222" fmla="*/ 5788131 h 6634795"/>
              <a:gd name="connsiteX1223" fmla="*/ 6620419 w 11989919"/>
              <a:gd name="connsiteY1223" fmla="*/ 5751555 h 6634795"/>
              <a:gd name="connsiteX1224" fmla="*/ 6656995 w 11989919"/>
              <a:gd name="connsiteY1224" fmla="*/ 5714979 h 6634795"/>
              <a:gd name="connsiteX1225" fmla="*/ 6436314 w 11989919"/>
              <a:gd name="connsiteY1225" fmla="*/ 5714979 h 6634795"/>
              <a:gd name="connsiteX1226" fmla="*/ 6472890 w 11989919"/>
              <a:gd name="connsiteY1226" fmla="*/ 5751555 h 6634795"/>
              <a:gd name="connsiteX1227" fmla="*/ 6436314 w 11989919"/>
              <a:gd name="connsiteY1227" fmla="*/ 5788131 h 6634795"/>
              <a:gd name="connsiteX1228" fmla="*/ 6399738 w 11989919"/>
              <a:gd name="connsiteY1228" fmla="*/ 5751555 h 6634795"/>
              <a:gd name="connsiteX1229" fmla="*/ 6436314 w 11989919"/>
              <a:gd name="connsiteY1229" fmla="*/ 5714979 h 6634795"/>
              <a:gd name="connsiteX1230" fmla="*/ 6215633 w 11989919"/>
              <a:gd name="connsiteY1230" fmla="*/ 5714979 h 6634795"/>
              <a:gd name="connsiteX1231" fmla="*/ 6252209 w 11989919"/>
              <a:gd name="connsiteY1231" fmla="*/ 5751555 h 6634795"/>
              <a:gd name="connsiteX1232" fmla="*/ 6215633 w 11989919"/>
              <a:gd name="connsiteY1232" fmla="*/ 5788131 h 6634795"/>
              <a:gd name="connsiteX1233" fmla="*/ 6179057 w 11989919"/>
              <a:gd name="connsiteY1233" fmla="*/ 5751555 h 6634795"/>
              <a:gd name="connsiteX1234" fmla="*/ 6215633 w 11989919"/>
              <a:gd name="connsiteY1234" fmla="*/ 5714979 h 6634795"/>
              <a:gd name="connsiteX1235" fmla="*/ 5994952 w 11989919"/>
              <a:gd name="connsiteY1235" fmla="*/ 5714979 h 6634795"/>
              <a:gd name="connsiteX1236" fmla="*/ 6031528 w 11989919"/>
              <a:gd name="connsiteY1236" fmla="*/ 5751555 h 6634795"/>
              <a:gd name="connsiteX1237" fmla="*/ 5994952 w 11989919"/>
              <a:gd name="connsiteY1237" fmla="*/ 5788131 h 6634795"/>
              <a:gd name="connsiteX1238" fmla="*/ 5958376 w 11989919"/>
              <a:gd name="connsiteY1238" fmla="*/ 5751555 h 6634795"/>
              <a:gd name="connsiteX1239" fmla="*/ 5994952 w 11989919"/>
              <a:gd name="connsiteY1239" fmla="*/ 5714979 h 6634795"/>
              <a:gd name="connsiteX1240" fmla="*/ 5774272 w 11989919"/>
              <a:gd name="connsiteY1240" fmla="*/ 5714979 h 6634795"/>
              <a:gd name="connsiteX1241" fmla="*/ 5810848 w 11989919"/>
              <a:gd name="connsiteY1241" fmla="*/ 5751555 h 6634795"/>
              <a:gd name="connsiteX1242" fmla="*/ 5774272 w 11989919"/>
              <a:gd name="connsiteY1242" fmla="*/ 5788131 h 6634795"/>
              <a:gd name="connsiteX1243" fmla="*/ 5737697 w 11989919"/>
              <a:gd name="connsiteY1243" fmla="*/ 5751555 h 6634795"/>
              <a:gd name="connsiteX1244" fmla="*/ 5774272 w 11989919"/>
              <a:gd name="connsiteY1244" fmla="*/ 5714979 h 6634795"/>
              <a:gd name="connsiteX1245" fmla="*/ 5553593 w 11989919"/>
              <a:gd name="connsiteY1245" fmla="*/ 5714979 h 6634795"/>
              <a:gd name="connsiteX1246" fmla="*/ 5590169 w 11989919"/>
              <a:gd name="connsiteY1246" fmla="*/ 5751555 h 6634795"/>
              <a:gd name="connsiteX1247" fmla="*/ 5553593 w 11989919"/>
              <a:gd name="connsiteY1247" fmla="*/ 5788131 h 6634795"/>
              <a:gd name="connsiteX1248" fmla="*/ 5517018 w 11989919"/>
              <a:gd name="connsiteY1248" fmla="*/ 5751555 h 6634795"/>
              <a:gd name="connsiteX1249" fmla="*/ 5553593 w 11989919"/>
              <a:gd name="connsiteY1249" fmla="*/ 5714979 h 6634795"/>
              <a:gd name="connsiteX1250" fmla="*/ 5332913 w 11989919"/>
              <a:gd name="connsiteY1250" fmla="*/ 5714979 h 6634795"/>
              <a:gd name="connsiteX1251" fmla="*/ 5369490 w 11989919"/>
              <a:gd name="connsiteY1251" fmla="*/ 5751555 h 6634795"/>
              <a:gd name="connsiteX1252" fmla="*/ 5332913 w 11989919"/>
              <a:gd name="connsiteY1252" fmla="*/ 5788131 h 6634795"/>
              <a:gd name="connsiteX1253" fmla="*/ 5296337 w 11989919"/>
              <a:gd name="connsiteY1253" fmla="*/ 5751555 h 6634795"/>
              <a:gd name="connsiteX1254" fmla="*/ 5332913 w 11989919"/>
              <a:gd name="connsiteY1254" fmla="*/ 5714979 h 6634795"/>
              <a:gd name="connsiteX1255" fmla="*/ 5112230 w 11989919"/>
              <a:gd name="connsiteY1255" fmla="*/ 5714979 h 6634795"/>
              <a:gd name="connsiteX1256" fmla="*/ 5148807 w 11989919"/>
              <a:gd name="connsiteY1256" fmla="*/ 5751555 h 6634795"/>
              <a:gd name="connsiteX1257" fmla="*/ 5112230 w 11989919"/>
              <a:gd name="connsiteY1257" fmla="*/ 5788131 h 6634795"/>
              <a:gd name="connsiteX1258" fmla="*/ 5075655 w 11989919"/>
              <a:gd name="connsiteY1258" fmla="*/ 5751555 h 6634795"/>
              <a:gd name="connsiteX1259" fmla="*/ 5112230 w 11989919"/>
              <a:gd name="connsiteY1259" fmla="*/ 5714979 h 6634795"/>
              <a:gd name="connsiteX1260" fmla="*/ 4891552 w 11989919"/>
              <a:gd name="connsiteY1260" fmla="*/ 5714979 h 6634795"/>
              <a:gd name="connsiteX1261" fmla="*/ 4928127 w 11989919"/>
              <a:gd name="connsiteY1261" fmla="*/ 5751555 h 6634795"/>
              <a:gd name="connsiteX1262" fmla="*/ 4891552 w 11989919"/>
              <a:gd name="connsiteY1262" fmla="*/ 5788131 h 6634795"/>
              <a:gd name="connsiteX1263" fmla="*/ 4854975 w 11989919"/>
              <a:gd name="connsiteY1263" fmla="*/ 5751555 h 6634795"/>
              <a:gd name="connsiteX1264" fmla="*/ 4891552 w 11989919"/>
              <a:gd name="connsiteY1264" fmla="*/ 5714979 h 6634795"/>
              <a:gd name="connsiteX1265" fmla="*/ 4670871 w 11989919"/>
              <a:gd name="connsiteY1265" fmla="*/ 5714979 h 6634795"/>
              <a:gd name="connsiteX1266" fmla="*/ 4707447 w 11989919"/>
              <a:gd name="connsiteY1266" fmla="*/ 5751555 h 6634795"/>
              <a:gd name="connsiteX1267" fmla="*/ 4670871 w 11989919"/>
              <a:gd name="connsiteY1267" fmla="*/ 5788131 h 6634795"/>
              <a:gd name="connsiteX1268" fmla="*/ 4634295 w 11989919"/>
              <a:gd name="connsiteY1268" fmla="*/ 5751555 h 6634795"/>
              <a:gd name="connsiteX1269" fmla="*/ 4670871 w 11989919"/>
              <a:gd name="connsiteY1269" fmla="*/ 5714979 h 6634795"/>
              <a:gd name="connsiteX1270" fmla="*/ 4450188 w 11989919"/>
              <a:gd name="connsiteY1270" fmla="*/ 5714979 h 6634795"/>
              <a:gd name="connsiteX1271" fmla="*/ 4486764 w 11989919"/>
              <a:gd name="connsiteY1271" fmla="*/ 5751555 h 6634795"/>
              <a:gd name="connsiteX1272" fmla="*/ 4450188 w 11989919"/>
              <a:gd name="connsiteY1272" fmla="*/ 5788131 h 6634795"/>
              <a:gd name="connsiteX1273" fmla="*/ 4413613 w 11989919"/>
              <a:gd name="connsiteY1273" fmla="*/ 5751555 h 6634795"/>
              <a:gd name="connsiteX1274" fmla="*/ 4450188 w 11989919"/>
              <a:gd name="connsiteY1274" fmla="*/ 5714979 h 6634795"/>
              <a:gd name="connsiteX1275" fmla="*/ 4229507 w 11989919"/>
              <a:gd name="connsiteY1275" fmla="*/ 5714979 h 6634795"/>
              <a:gd name="connsiteX1276" fmla="*/ 4266084 w 11989919"/>
              <a:gd name="connsiteY1276" fmla="*/ 5751555 h 6634795"/>
              <a:gd name="connsiteX1277" fmla="*/ 4229507 w 11989919"/>
              <a:gd name="connsiteY1277" fmla="*/ 5788131 h 6634795"/>
              <a:gd name="connsiteX1278" fmla="*/ 4192931 w 11989919"/>
              <a:gd name="connsiteY1278" fmla="*/ 5751555 h 6634795"/>
              <a:gd name="connsiteX1279" fmla="*/ 4229507 w 11989919"/>
              <a:gd name="connsiteY1279" fmla="*/ 5714979 h 6634795"/>
              <a:gd name="connsiteX1280" fmla="*/ 4008847 w 11989919"/>
              <a:gd name="connsiteY1280" fmla="*/ 5714979 h 6634795"/>
              <a:gd name="connsiteX1281" fmla="*/ 4045426 w 11989919"/>
              <a:gd name="connsiteY1281" fmla="*/ 5751555 h 6634795"/>
              <a:gd name="connsiteX1282" fmla="*/ 4008847 w 11989919"/>
              <a:gd name="connsiteY1282" fmla="*/ 5788131 h 6634795"/>
              <a:gd name="connsiteX1283" fmla="*/ 3972267 w 11989919"/>
              <a:gd name="connsiteY1283" fmla="*/ 5751555 h 6634795"/>
              <a:gd name="connsiteX1284" fmla="*/ 4008847 w 11989919"/>
              <a:gd name="connsiteY1284" fmla="*/ 5714979 h 6634795"/>
              <a:gd name="connsiteX1285" fmla="*/ 3788165 w 11989919"/>
              <a:gd name="connsiteY1285" fmla="*/ 5714979 h 6634795"/>
              <a:gd name="connsiteX1286" fmla="*/ 3824738 w 11989919"/>
              <a:gd name="connsiteY1286" fmla="*/ 5751555 h 6634795"/>
              <a:gd name="connsiteX1287" fmla="*/ 3788165 w 11989919"/>
              <a:gd name="connsiteY1287" fmla="*/ 5788131 h 6634795"/>
              <a:gd name="connsiteX1288" fmla="*/ 3751588 w 11989919"/>
              <a:gd name="connsiteY1288" fmla="*/ 5751555 h 6634795"/>
              <a:gd name="connsiteX1289" fmla="*/ 3788165 w 11989919"/>
              <a:gd name="connsiteY1289" fmla="*/ 5714979 h 6634795"/>
              <a:gd name="connsiteX1290" fmla="*/ 3567479 w 11989919"/>
              <a:gd name="connsiteY1290" fmla="*/ 5714979 h 6634795"/>
              <a:gd name="connsiteX1291" fmla="*/ 3604051 w 11989919"/>
              <a:gd name="connsiteY1291" fmla="*/ 5751555 h 6634795"/>
              <a:gd name="connsiteX1292" fmla="*/ 3567479 w 11989919"/>
              <a:gd name="connsiteY1292" fmla="*/ 5788131 h 6634795"/>
              <a:gd name="connsiteX1293" fmla="*/ 3530901 w 11989919"/>
              <a:gd name="connsiteY1293" fmla="*/ 5751555 h 6634795"/>
              <a:gd name="connsiteX1294" fmla="*/ 3567479 w 11989919"/>
              <a:gd name="connsiteY1294" fmla="*/ 5714979 h 6634795"/>
              <a:gd name="connsiteX1295" fmla="*/ 3346801 w 11989919"/>
              <a:gd name="connsiteY1295" fmla="*/ 5714979 h 6634795"/>
              <a:gd name="connsiteX1296" fmla="*/ 3383375 w 11989919"/>
              <a:gd name="connsiteY1296" fmla="*/ 5751555 h 6634795"/>
              <a:gd name="connsiteX1297" fmla="*/ 3346801 w 11989919"/>
              <a:gd name="connsiteY1297" fmla="*/ 5788131 h 6634795"/>
              <a:gd name="connsiteX1298" fmla="*/ 3310228 w 11989919"/>
              <a:gd name="connsiteY1298" fmla="*/ 5751555 h 6634795"/>
              <a:gd name="connsiteX1299" fmla="*/ 3346801 w 11989919"/>
              <a:gd name="connsiteY1299" fmla="*/ 5714979 h 6634795"/>
              <a:gd name="connsiteX1300" fmla="*/ 3126126 w 11989919"/>
              <a:gd name="connsiteY1300" fmla="*/ 5714979 h 6634795"/>
              <a:gd name="connsiteX1301" fmla="*/ 3162696 w 11989919"/>
              <a:gd name="connsiteY1301" fmla="*/ 5751555 h 6634795"/>
              <a:gd name="connsiteX1302" fmla="*/ 3126126 w 11989919"/>
              <a:gd name="connsiteY1302" fmla="*/ 5788131 h 6634795"/>
              <a:gd name="connsiteX1303" fmla="*/ 3089541 w 11989919"/>
              <a:gd name="connsiteY1303" fmla="*/ 5751555 h 6634795"/>
              <a:gd name="connsiteX1304" fmla="*/ 3126126 w 11989919"/>
              <a:gd name="connsiteY1304" fmla="*/ 5714979 h 6634795"/>
              <a:gd name="connsiteX1305" fmla="*/ 2905436 w 11989919"/>
              <a:gd name="connsiteY1305" fmla="*/ 5714979 h 6634795"/>
              <a:gd name="connsiteX1306" fmla="*/ 2942013 w 11989919"/>
              <a:gd name="connsiteY1306" fmla="*/ 5751555 h 6634795"/>
              <a:gd name="connsiteX1307" fmla="*/ 2905436 w 11989919"/>
              <a:gd name="connsiteY1307" fmla="*/ 5788131 h 6634795"/>
              <a:gd name="connsiteX1308" fmla="*/ 2868866 w 11989919"/>
              <a:gd name="connsiteY1308" fmla="*/ 5751555 h 6634795"/>
              <a:gd name="connsiteX1309" fmla="*/ 2905436 w 11989919"/>
              <a:gd name="connsiteY1309" fmla="*/ 5714979 h 6634795"/>
              <a:gd name="connsiteX1310" fmla="*/ 2684758 w 11989919"/>
              <a:gd name="connsiteY1310" fmla="*/ 5714979 h 6634795"/>
              <a:gd name="connsiteX1311" fmla="*/ 2721329 w 11989919"/>
              <a:gd name="connsiteY1311" fmla="*/ 5751555 h 6634795"/>
              <a:gd name="connsiteX1312" fmla="*/ 2684758 w 11989919"/>
              <a:gd name="connsiteY1312" fmla="*/ 5788131 h 6634795"/>
              <a:gd name="connsiteX1313" fmla="*/ 2648177 w 11989919"/>
              <a:gd name="connsiteY1313" fmla="*/ 5751555 h 6634795"/>
              <a:gd name="connsiteX1314" fmla="*/ 2684758 w 11989919"/>
              <a:gd name="connsiteY1314" fmla="*/ 5714979 h 6634795"/>
              <a:gd name="connsiteX1315" fmla="*/ 2464071 w 11989919"/>
              <a:gd name="connsiteY1315" fmla="*/ 5714979 h 6634795"/>
              <a:gd name="connsiteX1316" fmla="*/ 2500650 w 11989919"/>
              <a:gd name="connsiteY1316" fmla="*/ 5751555 h 6634795"/>
              <a:gd name="connsiteX1317" fmla="*/ 2464071 w 11989919"/>
              <a:gd name="connsiteY1317" fmla="*/ 5788131 h 6634795"/>
              <a:gd name="connsiteX1318" fmla="*/ 2427500 w 11989919"/>
              <a:gd name="connsiteY1318" fmla="*/ 5751555 h 6634795"/>
              <a:gd name="connsiteX1319" fmla="*/ 2464071 w 11989919"/>
              <a:gd name="connsiteY1319" fmla="*/ 5714979 h 6634795"/>
              <a:gd name="connsiteX1320" fmla="*/ 2243393 w 11989919"/>
              <a:gd name="connsiteY1320" fmla="*/ 5714979 h 6634795"/>
              <a:gd name="connsiteX1321" fmla="*/ 2279972 w 11989919"/>
              <a:gd name="connsiteY1321" fmla="*/ 5751555 h 6634795"/>
              <a:gd name="connsiteX1322" fmla="*/ 2243393 w 11989919"/>
              <a:gd name="connsiteY1322" fmla="*/ 5788131 h 6634795"/>
              <a:gd name="connsiteX1323" fmla="*/ 2206817 w 11989919"/>
              <a:gd name="connsiteY1323" fmla="*/ 5751555 h 6634795"/>
              <a:gd name="connsiteX1324" fmla="*/ 2243393 w 11989919"/>
              <a:gd name="connsiteY1324" fmla="*/ 5714979 h 6634795"/>
              <a:gd name="connsiteX1325" fmla="*/ 2022713 w 11989919"/>
              <a:gd name="connsiteY1325" fmla="*/ 5714979 h 6634795"/>
              <a:gd name="connsiteX1326" fmla="*/ 2059288 w 11989919"/>
              <a:gd name="connsiteY1326" fmla="*/ 5751555 h 6634795"/>
              <a:gd name="connsiteX1327" fmla="*/ 2022713 w 11989919"/>
              <a:gd name="connsiteY1327" fmla="*/ 5788131 h 6634795"/>
              <a:gd name="connsiteX1328" fmla="*/ 1986176 w 11989919"/>
              <a:gd name="connsiteY1328" fmla="*/ 5751555 h 6634795"/>
              <a:gd name="connsiteX1329" fmla="*/ 2022713 w 11989919"/>
              <a:gd name="connsiteY1329" fmla="*/ 5714979 h 6634795"/>
              <a:gd name="connsiteX1330" fmla="*/ 1802066 w 11989919"/>
              <a:gd name="connsiteY1330" fmla="*/ 5714979 h 6634795"/>
              <a:gd name="connsiteX1331" fmla="*/ 1838642 w 11989919"/>
              <a:gd name="connsiteY1331" fmla="*/ 5751555 h 6634795"/>
              <a:gd name="connsiteX1332" fmla="*/ 1802066 w 11989919"/>
              <a:gd name="connsiteY1332" fmla="*/ 5788131 h 6634795"/>
              <a:gd name="connsiteX1333" fmla="*/ 1765490 w 11989919"/>
              <a:gd name="connsiteY1333" fmla="*/ 5751555 h 6634795"/>
              <a:gd name="connsiteX1334" fmla="*/ 1802066 w 11989919"/>
              <a:gd name="connsiteY1334" fmla="*/ 5714979 h 6634795"/>
              <a:gd name="connsiteX1335" fmla="*/ 1581380 w 11989919"/>
              <a:gd name="connsiteY1335" fmla="*/ 5714979 h 6634795"/>
              <a:gd name="connsiteX1336" fmla="*/ 1617956 w 11989919"/>
              <a:gd name="connsiteY1336" fmla="*/ 5751555 h 6634795"/>
              <a:gd name="connsiteX1337" fmla="*/ 1581380 w 11989919"/>
              <a:gd name="connsiteY1337" fmla="*/ 5788131 h 6634795"/>
              <a:gd name="connsiteX1338" fmla="*/ 1544804 w 11989919"/>
              <a:gd name="connsiteY1338" fmla="*/ 5751555 h 6634795"/>
              <a:gd name="connsiteX1339" fmla="*/ 1581380 w 11989919"/>
              <a:gd name="connsiteY1339" fmla="*/ 5714979 h 6634795"/>
              <a:gd name="connsiteX1340" fmla="*/ 1360694 w 11989919"/>
              <a:gd name="connsiteY1340" fmla="*/ 5714979 h 6634795"/>
              <a:gd name="connsiteX1341" fmla="*/ 1397270 w 11989919"/>
              <a:gd name="connsiteY1341" fmla="*/ 5751555 h 6634795"/>
              <a:gd name="connsiteX1342" fmla="*/ 1360694 w 11989919"/>
              <a:gd name="connsiteY1342" fmla="*/ 5788131 h 6634795"/>
              <a:gd name="connsiteX1343" fmla="*/ 1324118 w 11989919"/>
              <a:gd name="connsiteY1343" fmla="*/ 5751555 h 6634795"/>
              <a:gd name="connsiteX1344" fmla="*/ 1360694 w 11989919"/>
              <a:gd name="connsiteY1344" fmla="*/ 5714979 h 6634795"/>
              <a:gd name="connsiteX1345" fmla="*/ 1140009 w 11989919"/>
              <a:gd name="connsiteY1345" fmla="*/ 5714979 h 6634795"/>
              <a:gd name="connsiteX1346" fmla="*/ 1176585 w 11989919"/>
              <a:gd name="connsiteY1346" fmla="*/ 5751555 h 6634795"/>
              <a:gd name="connsiteX1347" fmla="*/ 1140009 w 11989919"/>
              <a:gd name="connsiteY1347" fmla="*/ 5788131 h 6634795"/>
              <a:gd name="connsiteX1348" fmla="*/ 1103433 w 11989919"/>
              <a:gd name="connsiteY1348" fmla="*/ 5751555 h 6634795"/>
              <a:gd name="connsiteX1349" fmla="*/ 1140009 w 11989919"/>
              <a:gd name="connsiteY1349" fmla="*/ 5714979 h 6634795"/>
              <a:gd name="connsiteX1350" fmla="*/ 919322 w 11989919"/>
              <a:gd name="connsiteY1350" fmla="*/ 5714979 h 6634795"/>
              <a:gd name="connsiteX1351" fmla="*/ 955898 w 11989919"/>
              <a:gd name="connsiteY1351" fmla="*/ 5751555 h 6634795"/>
              <a:gd name="connsiteX1352" fmla="*/ 919322 w 11989919"/>
              <a:gd name="connsiteY1352" fmla="*/ 5788131 h 6634795"/>
              <a:gd name="connsiteX1353" fmla="*/ 882746 w 11989919"/>
              <a:gd name="connsiteY1353" fmla="*/ 5751555 h 6634795"/>
              <a:gd name="connsiteX1354" fmla="*/ 919322 w 11989919"/>
              <a:gd name="connsiteY1354" fmla="*/ 5714979 h 6634795"/>
              <a:gd name="connsiteX1355" fmla="*/ 698636 w 11989919"/>
              <a:gd name="connsiteY1355" fmla="*/ 5714979 h 6634795"/>
              <a:gd name="connsiteX1356" fmla="*/ 735212 w 11989919"/>
              <a:gd name="connsiteY1356" fmla="*/ 5751555 h 6634795"/>
              <a:gd name="connsiteX1357" fmla="*/ 698636 w 11989919"/>
              <a:gd name="connsiteY1357" fmla="*/ 5788131 h 6634795"/>
              <a:gd name="connsiteX1358" fmla="*/ 662060 w 11989919"/>
              <a:gd name="connsiteY1358" fmla="*/ 5751555 h 6634795"/>
              <a:gd name="connsiteX1359" fmla="*/ 698636 w 11989919"/>
              <a:gd name="connsiteY1359" fmla="*/ 5714979 h 6634795"/>
              <a:gd name="connsiteX1360" fmla="*/ 477950 w 11989919"/>
              <a:gd name="connsiteY1360" fmla="*/ 5714979 h 6634795"/>
              <a:gd name="connsiteX1361" fmla="*/ 514526 w 11989919"/>
              <a:gd name="connsiteY1361" fmla="*/ 5751555 h 6634795"/>
              <a:gd name="connsiteX1362" fmla="*/ 477950 w 11989919"/>
              <a:gd name="connsiteY1362" fmla="*/ 5788131 h 6634795"/>
              <a:gd name="connsiteX1363" fmla="*/ 441374 w 11989919"/>
              <a:gd name="connsiteY1363" fmla="*/ 5751555 h 6634795"/>
              <a:gd name="connsiteX1364" fmla="*/ 477950 w 11989919"/>
              <a:gd name="connsiteY1364" fmla="*/ 5714979 h 6634795"/>
              <a:gd name="connsiteX1365" fmla="*/ 257264 w 11989919"/>
              <a:gd name="connsiteY1365" fmla="*/ 5714979 h 6634795"/>
              <a:gd name="connsiteX1366" fmla="*/ 293840 w 11989919"/>
              <a:gd name="connsiteY1366" fmla="*/ 5751555 h 6634795"/>
              <a:gd name="connsiteX1367" fmla="*/ 257264 w 11989919"/>
              <a:gd name="connsiteY1367" fmla="*/ 5788131 h 6634795"/>
              <a:gd name="connsiteX1368" fmla="*/ 220687 w 11989919"/>
              <a:gd name="connsiteY1368" fmla="*/ 5751555 h 6634795"/>
              <a:gd name="connsiteX1369" fmla="*/ 257264 w 11989919"/>
              <a:gd name="connsiteY1369" fmla="*/ 5714979 h 6634795"/>
              <a:gd name="connsiteX1370" fmla="*/ 36577 w 11989919"/>
              <a:gd name="connsiteY1370" fmla="*/ 5714979 h 6634795"/>
              <a:gd name="connsiteX1371" fmla="*/ 73153 w 11989919"/>
              <a:gd name="connsiteY1371" fmla="*/ 5751555 h 6634795"/>
              <a:gd name="connsiteX1372" fmla="*/ 36577 w 11989919"/>
              <a:gd name="connsiteY1372" fmla="*/ 5788131 h 6634795"/>
              <a:gd name="connsiteX1373" fmla="*/ 1 w 11989919"/>
              <a:gd name="connsiteY1373" fmla="*/ 5751555 h 6634795"/>
              <a:gd name="connsiteX1374" fmla="*/ 36577 w 11989919"/>
              <a:gd name="connsiteY1374" fmla="*/ 5714979 h 6634795"/>
              <a:gd name="connsiteX1375" fmla="*/ 11953343 w 11989919"/>
              <a:gd name="connsiteY1375" fmla="*/ 5503313 h 6634795"/>
              <a:gd name="connsiteX1376" fmla="*/ 11989919 w 11989919"/>
              <a:gd name="connsiteY1376" fmla="*/ 5539889 h 6634795"/>
              <a:gd name="connsiteX1377" fmla="*/ 11953343 w 11989919"/>
              <a:gd name="connsiteY1377" fmla="*/ 5576465 h 6634795"/>
              <a:gd name="connsiteX1378" fmla="*/ 11916767 w 11989919"/>
              <a:gd name="connsiteY1378" fmla="*/ 5539889 h 6634795"/>
              <a:gd name="connsiteX1379" fmla="*/ 11953343 w 11989919"/>
              <a:gd name="connsiteY1379" fmla="*/ 5503313 h 6634795"/>
              <a:gd name="connsiteX1380" fmla="*/ 11732658 w 11989919"/>
              <a:gd name="connsiteY1380" fmla="*/ 5503313 h 6634795"/>
              <a:gd name="connsiteX1381" fmla="*/ 11769234 w 11989919"/>
              <a:gd name="connsiteY1381" fmla="*/ 5539889 h 6634795"/>
              <a:gd name="connsiteX1382" fmla="*/ 11732658 w 11989919"/>
              <a:gd name="connsiteY1382" fmla="*/ 5576465 h 6634795"/>
              <a:gd name="connsiteX1383" fmla="*/ 11696082 w 11989919"/>
              <a:gd name="connsiteY1383" fmla="*/ 5539889 h 6634795"/>
              <a:gd name="connsiteX1384" fmla="*/ 11732658 w 11989919"/>
              <a:gd name="connsiteY1384" fmla="*/ 5503313 h 6634795"/>
              <a:gd name="connsiteX1385" fmla="*/ 11511977 w 11989919"/>
              <a:gd name="connsiteY1385" fmla="*/ 5503313 h 6634795"/>
              <a:gd name="connsiteX1386" fmla="*/ 11548553 w 11989919"/>
              <a:gd name="connsiteY1386" fmla="*/ 5539889 h 6634795"/>
              <a:gd name="connsiteX1387" fmla="*/ 11511977 w 11989919"/>
              <a:gd name="connsiteY1387" fmla="*/ 5576465 h 6634795"/>
              <a:gd name="connsiteX1388" fmla="*/ 11475401 w 11989919"/>
              <a:gd name="connsiteY1388" fmla="*/ 5539889 h 6634795"/>
              <a:gd name="connsiteX1389" fmla="*/ 11511977 w 11989919"/>
              <a:gd name="connsiteY1389" fmla="*/ 5503313 h 6634795"/>
              <a:gd name="connsiteX1390" fmla="*/ 11291296 w 11989919"/>
              <a:gd name="connsiteY1390" fmla="*/ 5503313 h 6634795"/>
              <a:gd name="connsiteX1391" fmla="*/ 11327872 w 11989919"/>
              <a:gd name="connsiteY1391" fmla="*/ 5539889 h 6634795"/>
              <a:gd name="connsiteX1392" fmla="*/ 11291296 w 11989919"/>
              <a:gd name="connsiteY1392" fmla="*/ 5576465 h 6634795"/>
              <a:gd name="connsiteX1393" fmla="*/ 11254720 w 11989919"/>
              <a:gd name="connsiteY1393" fmla="*/ 5539889 h 6634795"/>
              <a:gd name="connsiteX1394" fmla="*/ 11291296 w 11989919"/>
              <a:gd name="connsiteY1394" fmla="*/ 5503313 h 6634795"/>
              <a:gd name="connsiteX1395" fmla="*/ 11070615 w 11989919"/>
              <a:gd name="connsiteY1395" fmla="*/ 5503313 h 6634795"/>
              <a:gd name="connsiteX1396" fmla="*/ 11107191 w 11989919"/>
              <a:gd name="connsiteY1396" fmla="*/ 5539889 h 6634795"/>
              <a:gd name="connsiteX1397" fmla="*/ 11070615 w 11989919"/>
              <a:gd name="connsiteY1397" fmla="*/ 5576465 h 6634795"/>
              <a:gd name="connsiteX1398" fmla="*/ 11034039 w 11989919"/>
              <a:gd name="connsiteY1398" fmla="*/ 5539889 h 6634795"/>
              <a:gd name="connsiteX1399" fmla="*/ 11070615 w 11989919"/>
              <a:gd name="connsiteY1399" fmla="*/ 5503313 h 6634795"/>
              <a:gd name="connsiteX1400" fmla="*/ 10849934 w 11989919"/>
              <a:gd name="connsiteY1400" fmla="*/ 5503313 h 6634795"/>
              <a:gd name="connsiteX1401" fmla="*/ 10886510 w 11989919"/>
              <a:gd name="connsiteY1401" fmla="*/ 5539889 h 6634795"/>
              <a:gd name="connsiteX1402" fmla="*/ 10849934 w 11989919"/>
              <a:gd name="connsiteY1402" fmla="*/ 5576465 h 6634795"/>
              <a:gd name="connsiteX1403" fmla="*/ 10813358 w 11989919"/>
              <a:gd name="connsiteY1403" fmla="*/ 5539889 h 6634795"/>
              <a:gd name="connsiteX1404" fmla="*/ 10849934 w 11989919"/>
              <a:gd name="connsiteY1404" fmla="*/ 5503313 h 6634795"/>
              <a:gd name="connsiteX1405" fmla="*/ 10629253 w 11989919"/>
              <a:gd name="connsiteY1405" fmla="*/ 5503313 h 6634795"/>
              <a:gd name="connsiteX1406" fmla="*/ 10665829 w 11989919"/>
              <a:gd name="connsiteY1406" fmla="*/ 5539889 h 6634795"/>
              <a:gd name="connsiteX1407" fmla="*/ 10629253 w 11989919"/>
              <a:gd name="connsiteY1407" fmla="*/ 5576465 h 6634795"/>
              <a:gd name="connsiteX1408" fmla="*/ 10592677 w 11989919"/>
              <a:gd name="connsiteY1408" fmla="*/ 5539889 h 6634795"/>
              <a:gd name="connsiteX1409" fmla="*/ 10629253 w 11989919"/>
              <a:gd name="connsiteY1409" fmla="*/ 5503313 h 6634795"/>
              <a:gd name="connsiteX1410" fmla="*/ 10408572 w 11989919"/>
              <a:gd name="connsiteY1410" fmla="*/ 5503313 h 6634795"/>
              <a:gd name="connsiteX1411" fmla="*/ 10445148 w 11989919"/>
              <a:gd name="connsiteY1411" fmla="*/ 5539889 h 6634795"/>
              <a:gd name="connsiteX1412" fmla="*/ 10408572 w 11989919"/>
              <a:gd name="connsiteY1412" fmla="*/ 5576465 h 6634795"/>
              <a:gd name="connsiteX1413" fmla="*/ 10371996 w 11989919"/>
              <a:gd name="connsiteY1413" fmla="*/ 5539889 h 6634795"/>
              <a:gd name="connsiteX1414" fmla="*/ 10408572 w 11989919"/>
              <a:gd name="connsiteY1414" fmla="*/ 5503313 h 6634795"/>
              <a:gd name="connsiteX1415" fmla="*/ 10187891 w 11989919"/>
              <a:gd name="connsiteY1415" fmla="*/ 5503313 h 6634795"/>
              <a:gd name="connsiteX1416" fmla="*/ 10224467 w 11989919"/>
              <a:gd name="connsiteY1416" fmla="*/ 5539889 h 6634795"/>
              <a:gd name="connsiteX1417" fmla="*/ 10187891 w 11989919"/>
              <a:gd name="connsiteY1417" fmla="*/ 5576465 h 6634795"/>
              <a:gd name="connsiteX1418" fmla="*/ 10151315 w 11989919"/>
              <a:gd name="connsiteY1418" fmla="*/ 5539889 h 6634795"/>
              <a:gd name="connsiteX1419" fmla="*/ 10187891 w 11989919"/>
              <a:gd name="connsiteY1419" fmla="*/ 5503313 h 6634795"/>
              <a:gd name="connsiteX1420" fmla="*/ 9967210 w 11989919"/>
              <a:gd name="connsiteY1420" fmla="*/ 5503313 h 6634795"/>
              <a:gd name="connsiteX1421" fmla="*/ 10003786 w 11989919"/>
              <a:gd name="connsiteY1421" fmla="*/ 5539889 h 6634795"/>
              <a:gd name="connsiteX1422" fmla="*/ 9967210 w 11989919"/>
              <a:gd name="connsiteY1422" fmla="*/ 5576465 h 6634795"/>
              <a:gd name="connsiteX1423" fmla="*/ 9930634 w 11989919"/>
              <a:gd name="connsiteY1423" fmla="*/ 5539889 h 6634795"/>
              <a:gd name="connsiteX1424" fmla="*/ 9967210 w 11989919"/>
              <a:gd name="connsiteY1424" fmla="*/ 5503313 h 6634795"/>
              <a:gd name="connsiteX1425" fmla="*/ 9746529 w 11989919"/>
              <a:gd name="connsiteY1425" fmla="*/ 5503313 h 6634795"/>
              <a:gd name="connsiteX1426" fmla="*/ 9783105 w 11989919"/>
              <a:gd name="connsiteY1426" fmla="*/ 5539889 h 6634795"/>
              <a:gd name="connsiteX1427" fmla="*/ 9746529 w 11989919"/>
              <a:gd name="connsiteY1427" fmla="*/ 5576465 h 6634795"/>
              <a:gd name="connsiteX1428" fmla="*/ 9709953 w 11989919"/>
              <a:gd name="connsiteY1428" fmla="*/ 5539889 h 6634795"/>
              <a:gd name="connsiteX1429" fmla="*/ 9746529 w 11989919"/>
              <a:gd name="connsiteY1429" fmla="*/ 5503313 h 6634795"/>
              <a:gd name="connsiteX1430" fmla="*/ 9525848 w 11989919"/>
              <a:gd name="connsiteY1430" fmla="*/ 5503313 h 6634795"/>
              <a:gd name="connsiteX1431" fmla="*/ 9562424 w 11989919"/>
              <a:gd name="connsiteY1431" fmla="*/ 5539889 h 6634795"/>
              <a:gd name="connsiteX1432" fmla="*/ 9525848 w 11989919"/>
              <a:gd name="connsiteY1432" fmla="*/ 5576465 h 6634795"/>
              <a:gd name="connsiteX1433" fmla="*/ 9489272 w 11989919"/>
              <a:gd name="connsiteY1433" fmla="*/ 5539889 h 6634795"/>
              <a:gd name="connsiteX1434" fmla="*/ 9525848 w 11989919"/>
              <a:gd name="connsiteY1434" fmla="*/ 5503313 h 6634795"/>
              <a:gd name="connsiteX1435" fmla="*/ 9305167 w 11989919"/>
              <a:gd name="connsiteY1435" fmla="*/ 5503313 h 6634795"/>
              <a:gd name="connsiteX1436" fmla="*/ 9341743 w 11989919"/>
              <a:gd name="connsiteY1436" fmla="*/ 5539889 h 6634795"/>
              <a:gd name="connsiteX1437" fmla="*/ 9305167 w 11989919"/>
              <a:gd name="connsiteY1437" fmla="*/ 5576465 h 6634795"/>
              <a:gd name="connsiteX1438" fmla="*/ 9268591 w 11989919"/>
              <a:gd name="connsiteY1438" fmla="*/ 5539889 h 6634795"/>
              <a:gd name="connsiteX1439" fmla="*/ 9305167 w 11989919"/>
              <a:gd name="connsiteY1439" fmla="*/ 5503313 h 6634795"/>
              <a:gd name="connsiteX1440" fmla="*/ 9084486 w 11989919"/>
              <a:gd name="connsiteY1440" fmla="*/ 5503313 h 6634795"/>
              <a:gd name="connsiteX1441" fmla="*/ 9121062 w 11989919"/>
              <a:gd name="connsiteY1441" fmla="*/ 5539889 h 6634795"/>
              <a:gd name="connsiteX1442" fmla="*/ 9084486 w 11989919"/>
              <a:gd name="connsiteY1442" fmla="*/ 5576465 h 6634795"/>
              <a:gd name="connsiteX1443" fmla="*/ 9047910 w 11989919"/>
              <a:gd name="connsiteY1443" fmla="*/ 5539889 h 6634795"/>
              <a:gd name="connsiteX1444" fmla="*/ 9084486 w 11989919"/>
              <a:gd name="connsiteY1444" fmla="*/ 5503313 h 6634795"/>
              <a:gd name="connsiteX1445" fmla="*/ 8863805 w 11989919"/>
              <a:gd name="connsiteY1445" fmla="*/ 5503313 h 6634795"/>
              <a:gd name="connsiteX1446" fmla="*/ 8900381 w 11989919"/>
              <a:gd name="connsiteY1446" fmla="*/ 5539889 h 6634795"/>
              <a:gd name="connsiteX1447" fmla="*/ 8863805 w 11989919"/>
              <a:gd name="connsiteY1447" fmla="*/ 5576465 h 6634795"/>
              <a:gd name="connsiteX1448" fmla="*/ 8827229 w 11989919"/>
              <a:gd name="connsiteY1448" fmla="*/ 5539889 h 6634795"/>
              <a:gd name="connsiteX1449" fmla="*/ 8863805 w 11989919"/>
              <a:gd name="connsiteY1449" fmla="*/ 5503313 h 6634795"/>
              <a:gd name="connsiteX1450" fmla="*/ 8643124 w 11989919"/>
              <a:gd name="connsiteY1450" fmla="*/ 5503313 h 6634795"/>
              <a:gd name="connsiteX1451" fmla="*/ 8679700 w 11989919"/>
              <a:gd name="connsiteY1451" fmla="*/ 5539889 h 6634795"/>
              <a:gd name="connsiteX1452" fmla="*/ 8643124 w 11989919"/>
              <a:gd name="connsiteY1452" fmla="*/ 5576465 h 6634795"/>
              <a:gd name="connsiteX1453" fmla="*/ 8606548 w 11989919"/>
              <a:gd name="connsiteY1453" fmla="*/ 5539889 h 6634795"/>
              <a:gd name="connsiteX1454" fmla="*/ 8643124 w 11989919"/>
              <a:gd name="connsiteY1454" fmla="*/ 5503313 h 6634795"/>
              <a:gd name="connsiteX1455" fmla="*/ 8422443 w 11989919"/>
              <a:gd name="connsiteY1455" fmla="*/ 5503313 h 6634795"/>
              <a:gd name="connsiteX1456" fmla="*/ 8459019 w 11989919"/>
              <a:gd name="connsiteY1456" fmla="*/ 5539889 h 6634795"/>
              <a:gd name="connsiteX1457" fmla="*/ 8422443 w 11989919"/>
              <a:gd name="connsiteY1457" fmla="*/ 5576465 h 6634795"/>
              <a:gd name="connsiteX1458" fmla="*/ 8385867 w 11989919"/>
              <a:gd name="connsiteY1458" fmla="*/ 5539889 h 6634795"/>
              <a:gd name="connsiteX1459" fmla="*/ 8422443 w 11989919"/>
              <a:gd name="connsiteY1459" fmla="*/ 5503313 h 6634795"/>
              <a:gd name="connsiteX1460" fmla="*/ 8201762 w 11989919"/>
              <a:gd name="connsiteY1460" fmla="*/ 5503313 h 6634795"/>
              <a:gd name="connsiteX1461" fmla="*/ 8238338 w 11989919"/>
              <a:gd name="connsiteY1461" fmla="*/ 5539889 h 6634795"/>
              <a:gd name="connsiteX1462" fmla="*/ 8201762 w 11989919"/>
              <a:gd name="connsiteY1462" fmla="*/ 5576465 h 6634795"/>
              <a:gd name="connsiteX1463" fmla="*/ 8165186 w 11989919"/>
              <a:gd name="connsiteY1463" fmla="*/ 5539889 h 6634795"/>
              <a:gd name="connsiteX1464" fmla="*/ 8201762 w 11989919"/>
              <a:gd name="connsiteY1464" fmla="*/ 5503313 h 6634795"/>
              <a:gd name="connsiteX1465" fmla="*/ 7981081 w 11989919"/>
              <a:gd name="connsiteY1465" fmla="*/ 5503313 h 6634795"/>
              <a:gd name="connsiteX1466" fmla="*/ 8017657 w 11989919"/>
              <a:gd name="connsiteY1466" fmla="*/ 5539889 h 6634795"/>
              <a:gd name="connsiteX1467" fmla="*/ 7981081 w 11989919"/>
              <a:gd name="connsiteY1467" fmla="*/ 5576465 h 6634795"/>
              <a:gd name="connsiteX1468" fmla="*/ 7944505 w 11989919"/>
              <a:gd name="connsiteY1468" fmla="*/ 5539889 h 6634795"/>
              <a:gd name="connsiteX1469" fmla="*/ 7981081 w 11989919"/>
              <a:gd name="connsiteY1469" fmla="*/ 5503313 h 6634795"/>
              <a:gd name="connsiteX1470" fmla="*/ 7760400 w 11989919"/>
              <a:gd name="connsiteY1470" fmla="*/ 5503313 h 6634795"/>
              <a:gd name="connsiteX1471" fmla="*/ 7796976 w 11989919"/>
              <a:gd name="connsiteY1471" fmla="*/ 5539889 h 6634795"/>
              <a:gd name="connsiteX1472" fmla="*/ 7760400 w 11989919"/>
              <a:gd name="connsiteY1472" fmla="*/ 5576465 h 6634795"/>
              <a:gd name="connsiteX1473" fmla="*/ 7723824 w 11989919"/>
              <a:gd name="connsiteY1473" fmla="*/ 5539889 h 6634795"/>
              <a:gd name="connsiteX1474" fmla="*/ 7760400 w 11989919"/>
              <a:gd name="connsiteY1474" fmla="*/ 5503313 h 6634795"/>
              <a:gd name="connsiteX1475" fmla="*/ 7539719 w 11989919"/>
              <a:gd name="connsiteY1475" fmla="*/ 5503313 h 6634795"/>
              <a:gd name="connsiteX1476" fmla="*/ 7576295 w 11989919"/>
              <a:gd name="connsiteY1476" fmla="*/ 5539889 h 6634795"/>
              <a:gd name="connsiteX1477" fmla="*/ 7539719 w 11989919"/>
              <a:gd name="connsiteY1477" fmla="*/ 5576465 h 6634795"/>
              <a:gd name="connsiteX1478" fmla="*/ 7503143 w 11989919"/>
              <a:gd name="connsiteY1478" fmla="*/ 5539889 h 6634795"/>
              <a:gd name="connsiteX1479" fmla="*/ 7539719 w 11989919"/>
              <a:gd name="connsiteY1479" fmla="*/ 5503313 h 6634795"/>
              <a:gd name="connsiteX1480" fmla="*/ 7319038 w 11989919"/>
              <a:gd name="connsiteY1480" fmla="*/ 5503313 h 6634795"/>
              <a:gd name="connsiteX1481" fmla="*/ 7355614 w 11989919"/>
              <a:gd name="connsiteY1481" fmla="*/ 5539889 h 6634795"/>
              <a:gd name="connsiteX1482" fmla="*/ 7319038 w 11989919"/>
              <a:gd name="connsiteY1482" fmla="*/ 5576465 h 6634795"/>
              <a:gd name="connsiteX1483" fmla="*/ 7282462 w 11989919"/>
              <a:gd name="connsiteY1483" fmla="*/ 5539889 h 6634795"/>
              <a:gd name="connsiteX1484" fmla="*/ 7319038 w 11989919"/>
              <a:gd name="connsiteY1484" fmla="*/ 5503313 h 6634795"/>
              <a:gd name="connsiteX1485" fmla="*/ 7098357 w 11989919"/>
              <a:gd name="connsiteY1485" fmla="*/ 5503313 h 6634795"/>
              <a:gd name="connsiteX1486" fmla="*/ 7134933 w 11989919"/>
              <a:gd name="connsiteY1486" fmla="*/ 5539889 h 6634795"/>
              <a:gd name="connsiteX1487" fmla="*/ 7098357 w 11989919"/>
              <a:gd name="connsiteY1487" fmla="*/ 5576465 h 6634795"/>
              <a:gd name="connsiteX1488" fmla="*/ 7061781 w 11989919"/>
              <a:gd name="connsiteY1488" fmla="*/ 5539889 h 6634795"/>
              <a:gd name="connsiteX1489" fmla="*/ 7098357 w 11989919"/>
              <a:gd name="connsiteY1489" fmla="*/ 5503313 h 6634795"/>
              <a:gd name="connsiteX1490" fmla="*/ 6877676 w 11989919"/>
              <a:gd name="connsiteY1490" fmla="*/ 5503313 h 6634795"/>
              <a:gd name="connsiteX1491" fmla="*/ 6914252 w 11989919"/>
              <a:gd name="connsiteY1491" fmla="*/ 5539889 h 6634795"/>
              <a:gd name="connsiteX1492" fmla="*/ 6877676 w 11989919"/>
              <a:gd name="connsiteY1492" fmla="*/ 5576465 h 6634795"/>
              <a:gd name="connsiteX1493" fmla="*/ 6841100 w 11989919"/>
              <a:gd name="connsiteY1493" fmla="*/ 5539889 h 6634795"/>
              <a:gd name="connsiteX1494" fmla="*/ 6877676 w 11989919"/>
              <a:gd name="connsiteY1494" fmla="*/ 5503313 h 6634795"/>
              <a:gd name="connsiteX1495" fmla="*/ 6656995 w 11989919"/>
              <a:gd name="connsiteY1495" fmla="*/ 5503313 h 6634795"/>
              <a:gd name="connsiteX1496" fmla="*/ 6693571 w 11989919"/>
              <a:gd name="connsiteY1496" fmla="*/ 5539889 h 6634795"/>
              <a:gd name="connsiteX1497" fmla="*/ 6656995 w 11989919"/>
              <a:gd name="connsiteY1497" fmla="*/ 5576465 h 6634795"/>
              <a:gd name="connsiteX1498" fmla="*/ 6620419 w 11989919"/>
              <a:gd name="connsiteY1498" fmla="*/ 5539889 h 6634795"/>
              <a:gd name="connsiteX1499" fmla="*/ 6656995 w 11989919"/>
              <a:gd name="connsiteY1499" fmla="*/ 5503313 h 6634795"/>
              <a:gd name="connsiteX1500" fmla="*/ 6436314 w 11989919"/>
              <a:gd name="connsiteY1500" fmla="*/ 5503313 h 6634795"/>
              <a:gd name="connsiteX1501" fmla="*/ 6472890 w 11989919"/>
              <a:gd name="connsiteY1501" fmla="*/ 5539889 h 6634795"/>
              <a:gd name="connsiteX1502" fmla="*/ 6436314 w 11989919"/>
              <a:gd name="connsiteY1502" fmla="*/ 5576465 h 6634795"/>
              <a:gd name="connsiteX1503" fmla="*/ 6399738 w 11989919"/>
              <a:gd name="connsiteY1503" fmla="*/ 5539889 h 6634795"/>
              <a:gd name="connsiteX1504" fmla="*/ 6436314 w 11989919"/>
              <a:gd name="connsiteY1504" fmla="*/ 5503313 h 6634795"/>
              <a:gd name="connsiteX1505" fmla="*/ 6215633 w 11989919"/>
              <a:gd name="connsiteY1505" fmla="*/ 5503313 h 6634795"/>
              <a:gd name="connsiteX1506" fmla="*/ 6252209 w 11989919"/>
              <a:gd name="connsiteY1506" fmla="*/ 5539889 h 6634795"/>
              <a:gd name="connsiteX1507" fmla="*/ 6215633 w 11989919"/>
              <a:gd name="connsiteY1507" fmla="*/ 5576465 h 6634795"/>
              <a:gd name="connsiteX1508" fmla="*/ 6179057 w 11989919"/>
              <a:gd name="connsiteY1508" fmla="*/ 5539889 h 6634795"/>
              <a:gd name="connsiteX1509" fmla="*/ 6215633 w 11989919"/>
              <a:gd name="connsiteY1509" fmla="*/ 5503313 h 6634795"/>
              <a:gd name="connsiteX1510" fmla="*/ 5994952 w 11989919"/>
              <a:gd name="connsiteY1510" fmla="*/ 5503313 h 6634795"/>
              <a:gd name="connsiteX1511" fmla="*/ 6031528 w 11989919"/>
              <a:gd name="connsiteY1511" fmla="*/ 5539889 h 6634795"/>
              <a:gd name="connsiteX1512" fmla="*/ 5994952 w 11989919"/>
              <a:gd name="connsiteY1512" fmla="*/ 5576465 h 6634795"/>
              <a:gd name="connsiteX1513" fmla="*/ 5958376 w 11989919"/>
              <a:gd name="connsiteY1513" fmla="*/ 5539889 h 6634795"/>
              <a:gd name="connsiteX1514" fmla="*/ 5994952 w 11989919"/>
              <a:gd name="connsiteY1514" fmla="*/ 5503313 h 6634795"/>
              <a:gd name="connsiteX1515" fmla="*/ 5774272 w 11989919"/>
              <a:gd name="connsiteY1515" fmla="*/ 5503313 h 6634795"/>
              <a:gd name="connsiteX1516" fmla="*/ 5810848 w 11989919"/>
              <a:gd name="connsiteY1516" fmla="*/ 5539889 h 6634795"/>
              <a:gd name="connsiteX1517" fmla="*/ 5774272 w 11989919"/>
              <a:gd name="connsiteY1517" fmla="*/ 5576465 h 6634795"/>
              <a:gd name="connsiteX1518" fmla="*/ 5737697 w 11989919"/>
              <a:gd name="connsiteY1518" fmla="*/ 5539889 h 6634795"/>
              <a:gd name="connsiteX1519" fmla="*/ 5774272 w 11989919"/>
              <a:gd name="connsiteY1519" fmla="*/ 5503313 h 6634795"/>
              <a:gd name="connsiteX1520" fmla="*/ 5553593 w 11989919"/>
              <a:gd name="connsiteY1520" fmla="*/ 5503313 h 6634795"/>
              <a:gd name="connsiteX1521" fmla="*/ 5590169 w 11989919"/>
              <a:gd name="connsiteY1521" fmla="*/ 5539889 h 6634795"/>
              <a:gd name="connsiteX1522" fmla="*/ 5553593 w 11989919"/>
              <a:gd name="connsiteY1522" fmla="*/ 5576465 h 6634795"/>
              <a:gd name="connsiteX1523" fmla="*/ 5517018 w 11989919"/>
              <a:gd name="connsiteY1523" fmla="*/ 5539889 h 6634795"/>
              <a:gd name="connsiteX1524" fmla="*/ 5553593 w 11989919"/>
              <a:gd name="connsiteY1524" fmla="*/ 5503313 h 6634795"/>
              <a:gd name="connsiteX1525" fmla="*/ 5332913 w 11989919"/>
              <a:gd name="connsiteY1525" fmla="*/ 5503313 h 6634795"/>
              <a:gd name="connsiteX1526" fmla="*/ 5369490 w 11989919"/>
              <a:gd name="connsiteY1526" fmla="*/ 5539889 h 6634795"/>
              <a:gd name="connsiteX1527" fmla="*/ 5332913 w 11989919"/>
              <a:gd name="connsiteY1527" fmla="*/ 5576465 h 6634795"/>
              <a:gd name="connsiteX1528" fmla="*/ 5296337 w 11989919"/>
              <a:gd name="connsiteY1528" fmla="*/ 5539889 h 6634795"/>
              <a:gd name="connsiteX1529" fmla="*/ 5332913 w 11989919"/>
              <a:gd name="connsiteY1529" fmla="*/ 5503313 h 6634795"/>
              <a:gd name="connsiteX1530" fmla="*/ 5112230 w 11989919"/>
              <a:gd name="connsiteY1530" fmla="*/ 5503313 h 6634795"/>
              <a:gd name="connsiteX1531" fmla="*/ 5148807 w 11989919"/>
              <a:gd name="connsiteY1531" fmla="*/ 5539889 h 6634795"/>
              <a:gd name="connsiteX1532" fmla="*/ 5112230 w 11989919"/>
              <a:gd name="connsiteY1532" fmla="*/ 5576465 h 6634795"/>
              <a:gd name="connsiteX1533" fmla="*/ 5075655 w 11989919"/>
              <a:gd name="connsiteY1533" fmla="*/ 5539889 h 6634795"/>
              <a:gd name="connsiteX1534" fmla="*/ 5112230 w 11989919"/>
              <a:gd name="connsiteY1534" fmla="*/ 5503313 h 6634795"/>
              <a:gd name="connsiteX1535" fmla="*/ 4891552 w 11989919"/>
              <a:gd name="connsiteY1535" fmla="*/ 5503313 h 6634795"/>
              <a:gd name="connsiteX1536" fmla="*/ 4928127 w 11989919"/>
              <a:gd name="connsiteY1536" fmla="*/ 5539889 h 6634795"/>
              <a:gd name="connsiteX1537" fmla="*/ 4891552 w 11989919"/>
              <a:gd name="connsiteY1537" fmla="*/ 5576465 h 6634795"/>
              <a:gd name="connsiteX1538" fmla="*/ 4854975 w 11989919"/>
              <a:gd name="connsiteY1538" fmla="*/ 5539889 h 6634795"/>
              <a:gd name="connsiteX1539" fmla="*/ 4891552 w 11989919"/>
              <a:gd name="connsiteY1539" fmla="*/ 5503313 h 6634795"/>
              <a:gd name="connsiteX1540" fmla="*/ 4670871 w 11989919"/>
              <a:gd name="connsiteY1540" fmla="*/ 5503313 h 6634795"/>
              <a:gd name="connsiteX1541" fmla="*/ 4707447 w 11989919"/>
              <a:gd name="connsiteY1541" fmla="*/ 5539889 h 6634795"/>
              <a:gd name="connsiteX1542" fmla="*/ 4670871 w 11989919"/>
              <a:gd name="connsiteY1542" fmla="*/ 5576465 h 6634795"/>
              <a:gd name="connsiteX1543" fmla="*/ 4634295 w 11989919"/>
              <a:gd name="connsiteY1543" fmla="*/ 5539889 h 6634795"/>
              <a:gd name="connsiteX1544" fmla="*/ 4670871 w 11989919"/>
              <a:gd name="connsiteY1544" fmla="*/ 5503313 h 6634795"/>
              <a:gd name="connsiteX1545" fmla="*/ 4450188 w 11989919"/>
              <a:gd name="connsiteY1545" fmla="*/ 5503313 h 6634795"/>
              <a:gd name="connsiteX1546" fmla="*/ 4486764 w 11989919"/>
              <a:gd name="connsiteY1546" fmla="*/ 5539889 h 6634795"/>
              <a:gd name="connsiteX1547" fmla="*/ 4450188 w 11989919"/>
              <a:gd name="connsiteY1547" fmla="*/ 5576465 h 6634795"/>
              <a:gd name="connsiteX1548" fmla="*/ 4413613 w 11989919"/>
              <a:gd name="connsiteY1548" fmla="*/ 5539889 h 6634795"/>
              <a:gd name="connsiteX1549" fmla="*/ 4450188 w 11989919"/>
              <a:gd name="connsiteY1549" fmla="*/ 5503313 h 6634795"/>
              <a:gd name="connsiteX1550" fmla="*/ 4229507 w 11989919"/>
              <a:gd name="connsiteY1550" fmla="*/ 5503313 h 6634795"/>
              <a:gd name="connsiteX1551" fmla="*/ 4266084 w 11989919"/>
              <a:gd name="connsiteY1551" fmla="*/ 5539889 h 6634795"/>
              <a:gd name="connsiteX1552" fmla="*/ 4229507 w 11989919"/>
              <a:gd name="connsiteY1552" fmla="*/ 5576465 h 6634795"/>
              <a:gd name="connsiteX1553" fmla="*/ 4192931 w 11989919"/>
              <a:gd name="connsiteY1553" fmla="*/ 5539889 h 6634795"/>
              <a:gd name="connsiteX1554" fmla="*/ 4229507 w 11989919"/>
              <a:gd name="connsiteY1554" fmla="*/ 5503313 h 6634795"/>
              <a:gd name="connsiteX1555" fmla="*/ 4008847 w 11989919"/>
              <a:gd name="connsiteY1555" fmla="*/ 5503313 h 6634795"/>
              <a:gd name="connsiteX1556" fmla="*/ 4045426 w 11989919"/>
              <a:gd name="connsiteY1556" fmla="*/ 5539889 h 6634795"/>
              <a:gd name="connsiteX1557" fmla="*/ 4008847 w 11989919"/>
              <a:gd name="connsiteY1557" fmla="*/ 5576465 h 6634795"/>
              <a:gd name="connsiteX1558" fmla="*/ 3972267 w 11989919"/>
              <a:gd name="connsiteY1558" fmla="*/ 5539889 h 6634795"/>
              <a:gd name="connsiteX1559" fmla="*/ 4008847 w 11989919"/>
              <a:gd name="connsiteY1559" fmla="*/ 5503313 h 6634795"/>
              <a:gd name="connsiteX1560" fmla="*/ 3788165 w 11989919"/>
              <a:gd name="connsiteY1560" fmla="*/ 5503313 h 6634795"/>
              <a:gd name="connsiteX1561" fmla="*/ 3824738 w 11989919"/>
              <a:gd name="connsiteY1561" fmla="*/ 5539889 h 6634795"/>
              <a:gd name="connsiteX1562" fmla="*/ 3788165 w 11989919"/>
              <a:gd name="connsiteY1562" fmla="*/ 5576465 h 6634795"/>
              <a:gd name="connsiteX1563" fmla="*/ 3751588 w 11989919"/>
              <a:gd name="connsiteY1563" fmla="*/ 5539889 h 6634795"/>
              <a:gd name="connsiteX1564" fmla="*/ 3788165 w 11989919"/>
              <a:gd name="connsiteY1564" fmla="*/ 5503313 h 6634795"/>
              <a:gd name="connsiteX1565" fmla="*/ 3567479 w 11989919"/>
              <a:gd name="connsiteY1565" fmla="*/ 5503313 h 6634795"/>
              <a:gd name="connsiteX1566" fmla="*/ 3604051 w 11989919"/>
              <a:gd name="connsiteY1566" fmla="*/ 5539889 h 6634795"/>
              <a:gd name="connsiteX1567" fmla="*/ 3567479 w 11989919"/>
              <a:gd name="connsiteY1567" fmla="*/ 5576465 h 6634795"/>
              <a:gd name="connsiteX1568" fmla="*/ 3530901 w 11989919"/>
              <a:gd name="connsiteY1568" fmla="*/ 5539889 h 6634795"/>
              <a:gd name="connsiteX1569" fmla="*/ 3567479 w 11989919"/>
              <a:gd name="connsiteY1569" fmla="*/ 5503313 h 6634795"/>
              <a:gd name="connsiteX1570" fmla="*/ 3346801 w 11989919"/>
              <a:gd name="connsiteY1570" fmla="*/ 5503313 h 6634795"/>
              <a:gd name="connsiteX1571" fmla="*/ 3383375 w 11989919"/>
              <a:gd name="connsiteY1571" fmla="*/ 5539889 h 6634795"/>
              <a:gd name="connsiteX1572" fmla="*/ 3346801 w 11989919"/>
              <a:gd name="connsiteY1572" fmla="*/ 5576465 h 6634795"/>
              <a:gd name="connsiteX1573" fmla="*/ 3310228 w 11989919"/>
              <a:gd name="connsiteY1573" fmla="*/ 5539889 h 6634795"/>
              <a:gd name="connsiteX1574" fmla="*/ 3346801 w 11989919"/>
              <a:gd name="connsiteY1574" fmla="*/ 5503313 h 6634795"/>
              <a:gd name="connsiteX1575" fmla="*/ 3126126 w 11989919"/>
              <a:gd name="connsiteY1575" fmla="*/ 5503313 h 6634795"/>
              <a:gd name="connsiteX1576" fmla="*/ 3162696 w 11989919"/>
              <a:gd name="connsiteY1576" fmla="*/ 5539889 h 6634795"/>
              <a:gd name="connsiteX1577" fmla="*/ 3126126 w 11989919"/>
              <a:gd name="connsiteY1577" fmla="*/ 5576465 h 6634795"/>
              <a:gd name="connsiteX1578" fmla="*/ 3089541 w 11989919"/>
              <a:gd name="connsiteY1578" fmla="*/ 5539889 h 6634795"/>
              <a:gd name="connsiteX1579" fmla="*/ 3126126 w 11989919"/>
              <a:gd name="connsiteY1579" fmla="*/ 5503313 h 6634795"/>
              <a:gd name="connsiteX1580" fmla="*/ 2905436 w 11989919"/>
              <a:gd name="connsiteY1580" fmla="*/ 5503313 h 6634795"/>
              <a:gd name="connsiteX1581" fmla="*/ 2942013 w 11989919"/>
              <a:gd name="connsiteY1581" fmla="*/ 5539889 h 6634795"/>
              <a:gd name="connsiteX1582" fmla="*/ 2905436 w 11989919"/>
              <a:gd name="connsiteY1582" fmla="*/ 5576465 h 6634795"/>
              <a:gd name="connsiteX1583" fmla="*/ 2868866 w 11989919"/>
              <a:gd name="connsiteY1583" fmla="*/ 5539889 h 6634795"/>
              <a:gd name="connsiteX1584" fmla="*/ 2905436 w 11989919"/>
              <a:gd name="connsiteY1584" fmla="*/ 5503313 h 6634795"/>
              <a:gd name="connsiteX1585" fmla="*/ 2684758 w 11989919"/>
              <a:gd name="connsiteY1585" fmla="*/ 5503313 h 6634795"/>
              <a:gd name="connsiteX1586" fmla="*/ 2721329 w 11989919"/>
              <a:gd name="connsiteY1586" fmla="*/ 5539889 h 6634795"/>
              <a:gd name="connsiteX1587" fmla="*/ 2684758 w 11989919"/>
              <a:gd name="connsiteY1587" fmla="*/ 5576465 h 6634795"/>
              <a:gd name="connsiteX1588" fmla="*/ 2648177 w 11989919"/>
              <a:gd name="connsiteY1588" fmla="*/ 5539889 h 6634795"/>
              <a:gd name="connsiteX1589" fmla="*/ 2684758 w 11989919"/>
              <a:gd name="connsiteY1589" fmla="*/ 5503313 h 6634795"/>
              <a:gd name="connsiteX1590" fmla="*/ 2464071 w 11989919"/>
              <a:gd name="connsiteY1590" fmla="*/ 5503313 h 6634795"/>
              <a:gd name="connsiteX1591" fmla="*/ 2500650 w 11989919"/>
              <a:gd name="connsiteY1591" fmla="*/ 5539889 h 6634795"/>
              <a:gd name="connsiteX1592" fmla="*/ 2464071 w 11989919"/>
              <a:gd name="connsiteY1592" fmla="*/ 5576465 h 6634795"/>
              <a:gd name="connsiteX1593" fmla="*/ 2427500 w 11989919"/>
              <a:gd name="connsiteY1593" fmla="*/ 5539889 h 6634795"/>
              <a:gd name="connsiteX1594" fmla="*/ 2464071 w 11989919"/>
              <a:gd name="connsiteY1594" fmla="*/ 5503313 h 6634795"/>
              <a:gd name="connsiteX1595" fmla="*/ 2243393 w 11989919"/>
              <a:gd name="connsiteY1595" fmla="*/ 5503313 h 6634795"/>
              <a:gd name="connsiteX1596" fmla="*/ 2279972 w 11989919"/>
              <a:gd name="connsiteY1596" fmla="*/ 5539889 h 6634795"/>
              <a:gd name="connsiteX1597" fmla="*/ 2243393 w 11989919"/>
              <a:gd name="connsiteY1597" fmla="*/ 5576465 h 6634795"/>
              <a:gd name="connsiteX1598" fmla="*/ 2206817 w 11989919"/>
              <a:gd name="connsiteY1598" fmla="*/ 5539889 h 6634795"/>
              <a:gd name="connsiteX1599" fmla="*/ 2243393 w 11989919"/>
              <a:gd name="connsiteY1599" fmla="*/ 5503313 h 6634795"/>
              <a:gd name="connsiteX1600" fmla="*/ 2022713 w 11989919"/>
              <a:gd name="connsiteY1600" fmla="*/ 5503313 h 6634795"/>
              <a:gd name="connsiteX1601" fmla="*/ 2059288 w 11989919"/>
              <a:gd name="connsiteY1601" fmla="*/ 5539889 h 6634795"/>
              <a:gd name="connsiteX1602" fmla="*/ 2022713 w 11989919"/>
              <a:gd name="connsiteY1602" fmla="*/ 5576465 h 6634795"/>
              <a:gd name="connsiteX1603" fmla="*/ 1986176 w 11989919"/>
              <a:gd name="connsiteY1603" fmla="*/ 5539889 h 6634795"/>
              <a:gd name="connsiteX1604" fmla="*/ 2022713 w 11989919"/>
              <a:gd name="connsiteY1604" fmla="*/ 5503313 h 6634795"/>
              <a:gd name="connsiteX1605" fmla="*/ 1802066 w 11989919"/>
              <a:gd name="connsiteY1605" fmla="*/ 5503313 h 6634795"/>
              <a:gd name="connsiteX1606" fmla="*/ 1838642 w 11989919"/>
              <a:gd name="connsiteY1606" fmla="*/ 5539889 h 6634795"/>
              <a:gd name="connsiteX1607" fmla="*/ 1802066 w 11989919"/>
              <a:gd name="connsiteY1607" fmla="*/ 5576465 h 6634795"/>
              <a:gd name="connsiteX1608" fmla="*/ 1765490 w 11989919"/>
              <a:gd name="connsiteY1608" fmla="*/ 5539889 h 6634795"/>
              <a:gd name="connsiteX1609" fmla="*/ 1802066 w 11989919"/>
              <a:gd name="connsiteY1609" fmla="*/ 5503313 h 6634795"/>
              <a:gd name="connsiteX1610" fmla="*/ 1581380 w 11989919"/>
              <a:gd name="connsiteY1610" fmla="*/ 5503313 h 6634795"/>
              <a:gd name="connsiteX1611" fmla="*/ 1617956 w 11989919"/>
              <a:gd name="connsiteY1611" fmla="*/ 5539889 h 6634795"/>
              <a:gd name="connsiteX1612" fmla="*/ 1581380 w 11989919"/>
              <a:gd name="connsiteY1612" fmla="*/ 5576465 h 6634795"/>
              <a:gd name="connsiteX1613" fmla="*/ 1544804 w 11989919"/>
              <a:gd name="connsiteY1613" fmla="*/ 5539889 h 6634795"/>
              <a:gd name="connsiteX1614" fmla="*/ 1581380 w 11989919"/>
              <a:gd name="connsiteY1614" fmla="*/ 5503313 h 6634795"/>
              <a:gd name="connsiteX1615" fmla="*/ 1360694 w 11989919"/>
              <a:gd name="connsiteY1615" fmla="*/ 5503313 h 6634795"/>
              <a:gd name="connsiteX1616" fmla="*/ 1397270 w 11989919"/>
              <a:gd name="connsiteY1616" fmla="*/ 5539889 h 6634795"/>
              <a:gd name="connsiteX1617" fmla="*/ 1360694 w 11989919"/>
              <a:gd name="connsiteY1617" fmla="*/ 5576465 h 6634795"/>
              <a:gd name="connsiteX1618" fmla="*/ 1324119 w 11989919"/>
              <a:gd name="connsiteY1618" fmla="*/ 5539889 h 6634795"/>
              <a:gd name="connsiteX1619" fmla="*/ 1360694 w 11989919"/>
              <a:gd name="connsiteY1619" fmla="*/ 5503313 h 6634795"/>
              <a:gd name="connsiteX1620" fmla="*/ 1140009 w 11989919"/>
              <a:gd name="connsiteY1620" fmla="*/ 5503313 h 6634795"/>
              <a:gd name="connsiteX1621" fmla="*/ 1176585 w 11989919"/>
              <a:gd name="connsiteY1621" fmla="*/ 5539889 h 6634795"/>
              <a:gd name="connsiteX1622" fmla="*/ 1140009 w 11989919"/>
              <a:gd name="connsiteY1622" fmla="*/ 5576465 h 6634795"/>
              <a:gd name="connsiteX1623" fmla="*/ 1103433 w 11989919"/>
              <a:gd name="connsiteY1623" fmla="*/ 5539889 h 6634795"/>
              <a:gd name="connsiteX1624" fmla="*/ 1140009 w 11989919"/>
              <a:gd name="connsiteY1624" fmla="*/ 5503313 h 6634795"/>
              <a:gd name="connsiteX1625" fmla="*/ 919323 w 11989919"/>
              <a:gd name="connsiteY1625" fmla="*/ 5503313 h 6634795"/>
              <a:gd name="connsiteX1626" fmla="*/ 955898 w 11989919"/>
              <a:gd name="connsiteY1626" fmla="*/ 5539889 h 6634795"/>
              <a:gd name="connsiteX1627" fmla="*/ 919323 w 11989919"/>
              <a:gd name="connsiteY1627" fmla="*/ 5576465 h 6634795"/>
              <a:gd name="connsiteX1628" fmla="*/ 882746 w 11989919"/>
              <a:gd name="connsiteY1628" fmla="*/ 5539889 h 6634795"/>
              <a:gd name="connsiteX1629" fmla="*/ 919323 w 11989919"/>
              <a:gd name="connsiteY1629" fmla="*/ 5503313 h 6634795"/>
              <a:gd name="connsiteX1630" fmla="*/ 698636 w 11989919"/>
              <a:gd name="connsiteY1630" fmla="*/ 5503313 h 6634795"/>
              <a:gd name="connsiteX1631" fmla="*/ 735212 w 11989919"/>
              <a:gd name="connsiteY1631" fmla="*/ 5539889 h 6634795"/>
              <a:gd name="connsiteX1632" fmla="*/ 698636 w 11989919"/>
              <a:gd name="connsiteY1632" fmla="*/ 5576465 h 6634795"/>
              <a:gd name="connsiteX1633" fmla="*/ 662060 w 11989919"/>
              <a:gd name="connsiteY1633" fmla="*/ 5539889 h 6634795"/>
              <a:gd name="connsiteX1634" fmla="*/ 698636 w 11989919"/>
              <a:gd name="connsiteY1634" fmla="*/ 5503313 h 6634795"/>
              <a:gd name="connsiteX1635" fmla="*/ 477950 w 11989919"/>
              <a:gd name="connsiteY1635" fmla="*/ 5503313 h 6634795"/>
              <a:gd name="connsiteX1636" fmla="*/ 514526 w 11989919"/>
              <a:gd name="connsiteY1636" fmla="*/ 5539889 h 6634795"/>
              <a:gd name="connsiteX1637" fmla="*/ 477950 w 11989919"/>
              <a:gd name="connsiteY1637" fmla="*/ 5576465 h 6634795"/>
              <a:gd name="connsiteX1638" fmla="*/ 441374 w 11989919"/>
              <a:gd name="connsiteY1638" fmla="*/ 5539889 h 6634795"/>
              <a:gd name="connsiteX1639" fmla="*/ 477950 w 11989919"/>
              <a:gd name="connsiteY1639" fmla="*/ 5503313 h 6634795"/>
              <a:gd name="connsiteX1640" fmla="*/ 257264 w 11989919"/>
              <a:gd name="connsiteY1640" fmla="*/ 5503313 h 6634795"/>
              <a:gd name="connsiteX1641" fmla="*/ 293840 w 11989919"/>
              <a:gd name="connsiteY1641" fmla="*/ 5539889 h 6634795"/>
              <a:gd name="connsiteX1642" fmla="*/ 257264 w 11989919"/>
              <a:gd name="connsiteY1642" fmla="*/ 5576465 h 6634795"/>
              <a:gd name="connsiteX1643" fmla="*/ 220688 w 11989919"/>
              <a:gd name="connsiteY1643" fmla="*/ 5539889 h 6634795"/>
              <a:gd name="connsiteX1644" fmla="*/ 257264 w 11989919"/>
              <a:gd name="connsiteY1644" fmla="*/ 5503313 h 6634795"/>
              <a:gd name="connsiteX1645" fmla="*/ 36577 w 11989919"/>
              <a:gd name="connsiteY1645" fmla="*/ 5503313 h 6634795"/>
              <a:gd name="connsiteX1646" fmla="*/ 73153 w 11989919"/>
              <a:gd name="connsiteY1646" fmla="*/ 5539889 h 6634795"/>
              <a:gd name="connsiteX1647" fmla="*/ 36577 w 11989919"/>
              <a:gd name="connsiteY1647" fmla="*/ 5576465 h 6634795"/>
              <a:gd name="connsiteX1648" fmla="*/ 1 w 11989919"/>
              <a:gd name="connsiteY1648" fmla="*/ 5539889 h 6634795"/>
              <a:gd name="connsiteX1649" fmla="*/ 36577 w 11989919"/>
              <a:gd name="connsiteY1649" fmla="*/ 5503313 h 6634795"/>
              <a:gd name="connsiteX1650" fmla="*/ 11953343 w 11989919"/>
              <a:gd name="connsiteY1650" fmla="*/ 5291647 h 6634795"/>
              <a:gd name="connsiteX1651" fmla="*/ 11989919 w 11989919"/>
              <a:gd name="connsiteY1651" fmla="*/ 5328223 h 6634795"/>
              <a:gd name="connsiteX1652" fmla="*/ 11953343 w 11989919"/>
              <a:gd name="connsiteY1652" fmla="*/ 5364799 h 6634795"/>
              <a:gd name="connsiteX1653" fmla="*/ 11916767 w 11989919"/>
              <a:gd name="connsiteY1653" fmla="*/ 5328223 h 6634795"/>
              <a:gd name="connsiteX1654" fmla="*/ 11953343 w 11989919"/>
              <a:gd name="connsiteY1654" fmla="*/ 5291647 h 6634795"/>
              <a:gd name="connsiteX1655" fmla="*/ 11732658 w 11989919"/>
              <a:gd name="connsiteY1655" fmla="*/ 5291647 h 6634795"/>
              <a:gd name="connsiteX1656" fmla="*/ 11769234 w 11989919"/>
              <a:gd name="connsiteY1656" fmla="*/ 5328223 h 6634795"/>
              <a:gd name="connsiteX1657" fmla="*/ 11732658 w 11989919"/>
              <a:gd name="connsiteY1657" fmla="*/ 5364799 h 6634795"/>
              <a:gd name="connsiteX1658" fmla="*/ 11696082 w 11989919"/>
              <a:gd name="connsiteY1658" fmla="*/ 5328223 h 6634795"/>
              <a:gd name="connsiteX1659" fmla="*/ 11732658 w 11989919"/>
              <a:gd name="connsiteY1659" fmla="*/ 5291647 h 6634795"/>
              <a:gd name="connsiteX1660" fmla="*/ 11511977 w 11989919"/>
              <a:gd name="connsiteY1660" fmla="*/ 5291647 h 6634795"/>
              <a:gd name="connsiteX1661" fmla="*/ 11548553 w 11989919"/>
              <a:gd name="connsiteY1661" fmla="*/ 5328223 h 6634795"/>
              <a:gd name="connsiteX1662" fmla="*/ 11511977 w 11989919"/>
              <a:gd name="connsiteY1662" fmla="*/ 5364799 h 6634795"/>
              <a:gd name="connsiteX1663" fmla="*/ 11475401 w 11989919"/>
              <a:gd name="connsiteY1663" fmla="*/ 5328223 h 6634795"/>
              <a:gd name="connsiteX1664" fmla="*/ 11511977 w 11989919"/>
              <a:gd name="connsiteY1664" fmla="*/ 5291647 h 6634795"/>
              <a:gd name="connsiteX1665" fmla="*/ 11291296 w 11989919"/>
              <a:gd name="connsiteY1665" fmla="*/ 5291647 h 6634795"/>
              <a:gd name="connsiteX1666" fmla="*/ 11327872 w 11989919"/>
              <a:gd name="connsiteY1666" fmla="*/ 5328223 h 6634795"/>
              <a:gd name="connsiteX1667" fmla="*/ 11291296 w 11989919"/>
              <a:gd name="connsiteY1667" fmla="*/ 5364799 h 6634795"/>
              <a:gd name="connsiteX1668" fmla="*/ 11254720 w 11989919"/>
              <a:gd name="connsiteY1668" fmla="*/ 5328223 h 6634795"/>
              <a:gd name="connsiteX1669" fmla="*/ 11291296 w 11989919"/>
              <a:gd name="connsiteY1669" fmla="*/ 5291647 h 6634795"/>
              <a:gd name="connsiteX1670" fmla="*/ 11070615 w 11989919"/>
              <a:gd name="connsiteY1670" fmla="*/ 5291647 h 6634795"/>
              <a:gd name="connsiteX1671" fmla="*/ 11107191 w 11989919"/>
              <a:gd name="connsiteY1671" fmla="*/ 5328223 h 6634795"/>
              <a:gd name="connsiteX1672" fmla="*/ 11070615 w 11989919"/>
              <a:gd name="connsiteY1672" fmla="*/ 5364799 h 6634795"/>
              <a:gd name="connsiteX1673" fmla="*/ 11034039 w 11989919"/>
              <a:gd name="connsiteY1673" fmla="*/ 5328223 h 6634795"/>
              <a:gd name="connsiteX1674" fmla="*/ 11070615 w 11989919"/>
              <a:gd name="connsiteY1674" fmla="*/ 5291647 h 6634795"/>
              <a:gd name="connsiteX1675" fmla="*/ 10849934 w 11989919"/>
              <a:gd name="connsiteY1675" fmla="*/ 5291647 h 6634795"/>
              <a:gd name="connsiteX1676" fmla="*/ 10886510 w 11989919"/>
              <a:gd name="connsiteY1676" fmla="*/ 5328223 h 6634795"/>
              <a:gd name="connsiteX1677" fmla="*/ 10849934 w 11989919"/>
              <a:gd name="connsiteY1677" fmla="*/ 5364799 h 6634795"/>
              <a:gd name="connsiteX1678" fmla="*/ 10813358 w 11989919"/>
              <a:gd name="connsiteY1678" fmla="*/ 5328223 h 6634795"/>
              <a:gd name="connsiteX1679" fmla="*/ 10849934 w 11989919"/>
              <a:gd name="connsiteY1679" fmla="*/ 5291647 h 6634795"/>
              <a:gd name="connsiteX1680" fmla="*/ 10629253 w 11989919"/>
              <a:gd name="connsiteY1680" fmla="*/ 5291647 h 6634795"/>
              <a:gd name="connsiteX1681" fmla="*/ 10665829 w 11989919"/>
              <a:gd name="connsiteY1681" fmla="*/ 5328223 h 6634795"/>
              <a:gd name="connsiteX1682" fmla="*/ 10629253 w 11989919"/>
              <a:gd name="connsiteY1682" fmla="*/ 5364799 h 6634795"/>
              <a:gd name="connsiteX1683" fmla="*/ 10592677 w 11989919"/>
              <a:gd name="connsiteY1683" fmla="*/ 5328223 h 6634795"/>
              <a:gd name="connsiteX1684" fmla="*/ 10629253 w 11989919"/>
              <a:gd name="connsiteY1684" fmla="*/ 5291647 h 6634795"/>
              <a:gd name="connsiteX1685" fmla="*/ 10408572 w 11989919"/>
              <a:gd name="connsiteY1685" fmla="*/ 5291647 h 6634795"/>
              <a:gd name="connsiteX1686" fmla="*/ 10445148 w 11989919"/>
              <a:gd name="connsiteY1686" fmla="*/ 5328223 h 6634795"/>
              <a:gd name="connsiteX1687" fmla="*/ 10408572 w 11989919"/>
              <a:gd name="connsiteY1687" fmla="*/ 5364799 h 6634795"/>
              <a:gd name="connsiteX1688" fmla="*/ 10371996 w 11989919"/>
              <a:gd name="connsiteY1688" fmla="*/ 5328223 h 6634795"/>
              <a:gd name="connsiteX1689" fmla="*/ 10408572 w 11989919"/>
              <a:gd name="connsiteY1689" fmla="*/ 5291647 h 6634795"/>
              <a:gd name="connsiteX1690" fmla="*/ 10187891 w 11989919"/>
              <a:gd name="connsiteY1690" fmla="*/ 5291647 h 6634795"/>
              <a:gd name="connsiteX1691" fmla="*/ 10224467 w 11989919"/>
              <a:gd name="connsiteY1691" fmla="*/ 5328223 h 6634795"/>
              <a:gd name="connsiteX1692" fmla="*/ 10187891 w 11989919"/>
              <a:gd name="connsiteY1692" fmla="*/ 5364799 h 6634795"/>
              <a:gd name="connsiteX1693" fmla="*/ 10151315 w 11989919"/>
              <a:gd name="connsiteY1693" fmla="*/ 5328223 h 6634795"/>
              <a:gd name="connsiteX1694" fmla="*/ 10187891 w 11989919"/>
              <a:gd name="connsiteY1694" fmla="*/ 5291647 h 6634795"/>
              <a:gd name="connsiteX1695" fmla="*/ 9967210 w 11989919"/>
              <a:gd name="connsiteY1695" fmla="*/ 5291647 h 6634795"/>
              <a:gd name="connsiteX1696" fmla="*/ 10003786 w 11989919"/>
              <a:gd name="connsiteY1696" fmla="*/ 5328223 h 6634795"/>
              <a:gd name="connsiteX1697" fmla="*/ 9967210 w 11989919"/>
              <a:gd name="connsiteY1697" fmla="*/ 5364799 h 6634795"/>
              <a:gd name="connsiteX1698" fmla="*/ 9930634 w 11989919"/>
              <a:gd name="connsiteY1698" fmla="*/ 5328223 h 6634795"/>
              <a:gd name="connsiteX1699" fmla="*/ 9967210 w 11989919"/>
              <a:gd name="connsiteY1699" fmla="*/ 5291647 h 6634795"/>
              <a:gd name="connsiteX1700" fmla="*/ 9746529 w 11989919"/>
              <a:gd name="connsiteY1700" fmla="*/ 5291647 h 6634795"/>
              <a:gd name="connsiteX1701" fmla="*/ 9783105 w 11989919"/>
              <a:gd name="connsiteY1701" fmla="*/ 5328223 h 6634795"/>
              <a:gd name="connsiteX1702" fmla="*/ 9746529 w 11989919"/>
              <a:gd name="connsiteY1702" fmla="*/ 5364799 h 6634795"/>
              <a:gd name="connsiteX1703" fmla="*/ 9709953 w 11989919"/>
              <a:gd name="connsiteY1703" fmla="*/ 5328223 h 6634795"/>
              <a:gd name="connsiteX1704" fmla="*/ 9746529 w 11989919"/>
              <a:gd name="connsiteY1704" fmla="*/ 5291647 h 6634795"/>
              <a:gd name="connsiteX1705" fmla="*/ 9525848 w 11989919"/>
              <a:gd name="connsiteY1705" fmla="*/ 5291647 h 6634795"/>
              <a:gd name="connsiteX1706" fmla="*/ 9562424 w 11989919"/>
              <a:gd name="connsiteY1706" fmla="*/ 5328223 h 6634795"/>
              <a:gd name="connsiteX1707" fmla="*/ 9525848 w 11989919"/>
              <a:gd name="connsiteY1707" fmla="*/ 5364799 h 6634795"/>
              <a:gd name="connsiteX1708" fmla="*/ 9489272 w 11989919"/>
              <a:gd name="connsiteY1708" fmla="*/ 5328223 h 6634795"/>
              <a:gd name="connsiteX1709" fmla="*/ 9525848 w 11989919"/>
              <a:gd name="connsiteY1709" fmla="*/ 5291647 h 6634795"/>
              <a:gd name="connsiteX1710" fmla="*/ 9305167 w 11989919"/>
              <a:gd name="connsiteY1710" fmla="*/ 5291647 h 6634795"/>
              <a:gd name="connsiteX1711" fmla="*/ 9341743 w 11989919"/>
              <a:gd name="connsiteY1711" fmla="*/ 5328223 h 6634795"/>
              <a:gd name="connsiteX1712" fmla="*/ 9305167 w 11989919"/>
              <a:gd name="connsiteY1712" fmla="*/ 5364799 h 6634795"/>
              <a:gd name="connsiteX1713" fmla="*/ 9268591 w 11989919"/>
              <a:gd name="connsiteY1713" fmla="*/ 5328223 h 6634795"/>
              <a:gd name="connsiteX1714" fmla="*/ 9305167 w 11989919"/>
              <a:gd name="connsiteY1714" fmla="*/ 5291647 h 6634795"/>
              <a:gd name="connsiteX1715" fmla="*/ 9084486 w 11989919"/>
              <a:gd name="connsiteY1715" fmla="*/ 5291647 h 6634795"/>
              <a:gd name="connsiteX1716" fmla="*/ 9121062 w 11989919"/>
              <a:gd name="connsiteY1716" fmla="*/ 5328223 h 6634795"/>
              <a:gd name="connsiteX1717" fmla="*/ 9084486 w 11989919"/>
              <a:gd name="connsiteY1717" fmla="*/ 5364799 h 6634795"/>
              <a:gd name="connsiteX1718" fmla="*/ 9047910 w 11989919"/>
              <a:gd name="connsiteY1718" fmla="*/ 5328223 h 6634795"/>
              <a:gd name="connsiteX1719" fmla="*/ 9084486 w 11989919"/>
              <a:gd name="connsiteY1719" fmla="*/ 5291647 h 6634795"/>
              <a:gd name="connsiteX1720" fmla="*/ 8863805 w 11989919"/>
              <a:gd name="connsiteY1720" fmla="*/ 5291647 h 6634795"/>
              <a:gd name="connsiteX1721" fmla="*/ 8900381 w 11989919"/>
              <a:gd name="connsiteY1721" fmla="*/ 5328223 h 6634795"/>
              <a:gd name="connsiteX1722" fmla="*/ 8863805 w 11989919"/>
              <a:gd name="connsiteY1722" fmla="*/ 5364799 h 6634795"/>
              <a:gd name="connsiteX1723" fmla="*/ 8827229 w 11989919"/>
              <a:gd name="connsiteY1723" fmla="*/ 5328223 h 6634795"/>
              <a:gd name="connsiteX1724" fmla="*/ 8863805 w 11989919"/>
              <a:gd name="connsiteY1724" fmla="*/ 5291647 h 6634795"/>
              <a:gd name="connsiteX1725" fmla="*/ 8643124 w 11989919"/>
              <a:gd name="connsiteY1725" fmla="*/ 5291647 h 6634795"/>
              <a:gd name="connsiteX1726" fmla="*/ 8679700 w 11989919"/>
              <a:gd name="connsiteY1726" fmla="*/ 5328223 h 6634795"/>
              <a:gd name="connsiteX1727" fmla="*/ 8643124 w 11989919"/>
              <a:gd name="connsiteY1727" fmla="*/ 5364799 h 6634795"/>
              <a:gd name="connsiteX1728" fmla="*/ 8606548 w 11989919"/>
              <a:gd name="connsiteY1728" fmla="*/ 5328223 h 6634795"/>
              <a:gd name="connsiteX1729" fmla="*/ 8643124 w 11989919"/>
              <a:gd name="connsiteY1729" fmla="*/ 5291647 h 6634795"/>
              <a:gd name="connsiteX1730" fmla="*/ 8422443 w 11989919"/>
              <a:gd name="connsiteY1730" fmla="*/ 5291647 h 6634795"/>
              <a:gd name="connsiteX1731" fmla="*/ 8459019 w 11989919"/>
              <a:gd name="connsiteY1731" fmla="*/ 5328223 h 6634795"/>
              <a:gd name="connsiteX1732" fmla="*/ 8422443 w 11989919"/>
              <a:gd name="connsiteY1732" fmla="*/ 5364799 h 6634795"/>
              <a:gd name="connsiteX1733" fmla="*/ 8385867 w 11989919"/>
              <a:gd name="connsiteY1733" fmla="*/ 5328223 h 6634795"/>
              <a:gd name="connsiteX1734" fmla="*/ 8422443 w 11989919"/>
              <a:gd name="connsiteY1734" fmla="*/ 5291647 h 6634795"/>
              <a:gd name="connsiteX1735" fmla="*/ 8201762 w 11989919"/>
              <a:gd name="connsiteY1735" fmla="*/ 5291647 h 6634795"/>
              <a:gd name="connsiteX1736" fmla="*/ 8238338 w 11989919"/>
              <a:gd name="connsiteY1736" fmla="*/ 5328223 h 6634795"/>
              <a:gd name="connsiteX1737" fmla="*/ 8201762 w 11989919"/>
              <a:gd name="connsiteY1737" fmla="*/ 5364799 h 6634795"/>
              <a:gd name="connsiteX1738" fmla="*/ 8165186 w 11989919"/>
              <a:gd name="connsiteY1738" fmla="*/ 5328223 h 6634795"/>
              <a:gd name="connsiteX1739" fmla="*/ 8201762 w 11989919"/>
              <a:gd name="connsiteY1739" fmla="*/ 5291647 h 6634795"/>
              <a:gd name="connsiteX1740" fmla="*/ 7981081 w 11989919"/>
              <a:gd name="connsiteY1740" fmla="*/ 5291647 h 6634795"/>
              <a:gd name="connsiteX1741" fmla="*/ 8017657 w 11989919"/>
              <a:gd name="connsiteY1741" fmla="*/ 5328223 h 6634795"/>
              <a:gd name="connsiteX1742" fmla="*/ 7981081 w 11989919"/>
              <a:gd name="connsiteY1742" fmla="*/ 5364799 h 6634795"/>
              <a:gd name="connsiteX1743" fmla="*/ 7944505 w 11989919"/>
              <a:gd name="connsiteY1743" fmla="*/ 5328223 h 6634795"/>
              <a:gd name="connsiteX1744" fmla="*/ 7981081 w 11989919"/>
              <a:gd name="connsiteY1744" fmla="*/ 5291647 h 6634795"/>
              <a:gd name="connsiteX1745" fmla="*/ 7760400 w 11989919"/>
              <a:gd name="connsiteY1745" fmla="*/ 5291647 h 6634795"/>
              <a:gd name="connsiteX1746" fmla="*/ 7796976 w 11989919"/>
              <a:gd name="connsiteY1746" fmla="*/ 5328223 h 6634795"/>
              <a:gd name="connsiteX1747" fmla="*/ 7760400 w 11989919"/>
              <a:gd name="connsiteY1747" fmla="*/ 5364799 h 6634795"/>
              <a:gd name="connsiteX1748" fmla="*/ 7723824 w 11989919"/>
              <a:gd name="connsiteY1748" fmla="*/ 5328223 h 6634795"/>
              <a:gd name="connsiteX1749" fmla="*/ 7760400 w 11989919"/>
              <a:gd name="connsiteY1749" fmla="*/ 5291647 h 6634795"/>
              <a:gd name="connsiteX1750" fmla="*/ 7539719 w 11989919"/>
              <a:gd name="connsiteY1750" fmla="*/ 5291647 h 6634795"/>
              <a:gd name="connsiteX1751" fmla="*/ 7576295 w 11989919"/>
              <a:gd name="connsiteY1751" fmla="*/ 5328223 h 6634795"/>
              <a:gd name="connsiteX1752" fmla="*/ 7539719 w 11989919"/>
              <a:gd name="connsiteY1752" fmla="*/ 5364799 h 6634795"/>
              <a:gd name="connsiteX1753" fmla="*/ 7503143 w 11989919"/>
              <a:gd name="connsiteY1753" fmla="*/ 5328223 h 6634795"/>
              <a:gd name="connsiteX1754" fmla="*/ 7539719 w 11989919"/>
              <a:gd name="connsiteY1754" fmla="*/ 5291647 h 6634795"/>
              <a:gd name="connsiteX1755" fmla="*/ 7319038 w 11989919"/>
              <a:gd name="connsiteY1755" fmla="*/ 5291647 h 6634795"/>
              <a:gd name="connsiteX1756" fmla="*/ 7355614 w 11989919"/>
              <a:gd name="connsiteY1756" fmla="*/ 5328223 h 6634795"/>
              <a:gd name="connsiteX1757" fmla="*/ 7319038 w 11989919"/>
              <a:gd name="connsiteY1757" fmla="*/ 5364799 h 6634795"/>
              <a:gd name="connsiteX1758" fmla="*/ 7282462 w 11989919"/>
              <a:gd name="connsiteY1758" fmla="*/ 5328223 h 6634795"/>
              <a:gd name="connsiteX1759" fmla="*/ 7319038 w 11989919"/>
              <a:gd name="connsiteY1759" fmla="*/ 5291647 h 6634795"/>
              <a:gd name="connsiteX1760" fmla="*/ 7098357 w 11989919"/>
              <a:gd name="connsiteY1760" fmla="*/ 5291647 h 6634795"/>
              <a:gd name="connsiteX1761" fmla="*/ 7134933 w 11989919"/>
              <a:gd name="connsiteY1761" fmla="*/ 5328223 h 6634795"/>
              <a:gd name="connsiteX1762" fmla="*/ 7098357 w 11989919"/>
              <a:gd name="connsiteY1762" fmla="*/ 5364799 h 6634795"/>
              <a:gd name="connsiteX1763" fmla="*/ 7061781 w 11989919"/>
              <a:gd name="connsiteY1763" fmla="*/ 5328223 h 6634795"/>
              <a:gd name="connsiteX1764" fmla="*/ 7098357 w 11989919"/>
              <a:gd name="connsiteY1764" fmla="*/ 5291647 h 6634795"/>
              <a:gd name="connsiteX1765" fmla="*/ 6877676 w 11989919"/>
              <a:gd name="connsiteY1765" fmla="*/ 5291647 h 6634795"/>
              <a:gd name="connsiteX1766" fmla="*/ 6914252 w 11989919"/>
              <a:gd name="connsiteY1766" fmla="*/ 5328223 h 6634795"/>
              <a:gd name="connsiteX1767" fmla="*/ 6877676 w 11989919"/>
              <a:gd name="connsiteY1767" fmla="*/ 5364799 h 6634795"/>
              <a:gd name="connsiteX1768" fmla="*/ 6841100 w 11989919"/>
              <a:gd name="connsiteY1768" fmla="*/ 5328223 h 6634795"/>
              <a:gd name="connsiteX1769" fmla="*/ 6877676 w 11989919"/>
              <a:gd name="connsiteY1769" fmla="*/ 5291647 h 6634795"/>
              <a:gd name="connsiteX1770" fmla="*/ 6656995 w 11989919"/>
              <a:gd name="connsiteY1770" fmla="*/ 5291647 h 6634795"/>
              <a:gd name="connsiteX1771" fmla="*/ 6693571 w 11989919"/>
              <a:gd name="connsiteY1771" fmla="*/ 5328223 h 6634795"/>
              <a:gd name="connsiteX1772" fmla="*/ 6656995 w 11989919"/>
              <a:gd name="connsiteY1772" fmla="*/ 5364799 h 6634795"/>
              <a:gd name="connsiteX1773" fmla="*/ 6620419 w 11989919"/>
              <a:gd name="connsiteY1773" fmla="*/ 5328223 h 6634795"/>
              <a:gd name="connsiteX1774" fmla="*/ 6656995 w 11989919"/>
              <a:gd name="connsiteY1774" fmla="*/ 5291647 h 6634795"/>
              <a:gd name="connsiteX1775" fmla="*/ 6436314 w 11989919"/>
              <a:gd name="connsiteY1775" fmla="*/ 5291647 h 6634795"/>
              <a:gd name="connsiteX1776" fmla="*/ 6472890 w 11989919"/>
              <a:gd name="connsiteY1776" fmla="*/ 5328223 h 6634795"/>
              <a:gd name="connsiteX1777" fmla="*/ 6436314 w 11989919"/>
              <a:gd name="connsiteY1777" fmla="*/ 5364799 h 6634795"/>
              <a:gd name="connsiteX1778" fmla="*/ 6399738 w 11989919"/>
              <a:gd name="connsiteY1778" fmla="*/ 5328223 h 6634795"/>
              <a:gd name="connsiteX1779" fmla="*/ 6436314 w 11989919"/>
              <a:gd name="connsiteY1779" fmla="*/ 5291647 h 6634795"/>
              <a:gd name="connsiteX1780" fmla="*/ 6215633 w 11989919"/>
              <a:gd name="connsiteY1780" fmla="*/ 5291647 h 6634795"/>
              <a:gd name="connsiteX1781" fmla="*/ 6252209 w 11989919"/>
              <a:gd name="connsiteY1781" fmla="*/ 5328223 h 6634795"/>
              <a:gd name="connsiteX1782" fmla="*/ 6215633 w 11989919"/>
              <a:gd name="connsiteY1782" fmla="*/ 5364799 h 6634795"/>
              <a:gd name="connsiteX1783" fmla="*/ 6179057 w 11989919"/>
              <a:gd name="connsiteY1783" fmla="*/ 5328223 h 6634795"/>
              <a:gd name="connsiteX1784" fmla="*/ 6215633 w 11989919"/>
              <a:gd name="connsiteY1784" fmla="*/ 5291647 h 6634795"/>
              <a:gd name="connsiteX1785" fmla="*/ 5994952 w 11989919"/>
              <a:gd name="connsiteY1785" fmla="*/ 5291647 h 6634795"/>
              <a:gd name="connsiteX1786" fmla="*/ 6031528 w 11989919"/>
              <a:gd name="connsiteY1786" fmla="*/ 5328223 h 6634795"/>
              <a:gd name="connsiteX1787" fmla="*/ 5994952 w 11989919"/>
              <a:gd name="connsiteY1787" fmla="*/ 5364799 h 6634795"/>
              <a:gd name="connsiteX1788" fmla="*/ 5958376 w 11989919"/>
              <a:gd name="connsiteY1788" fmla="*/ 5328223 h 6634795"/>
              <a:gd name="connsiteX1789" fmla="*/ 5994952 w 11989919"/>
              <a:gd name="connsiteY1789" fmla="*/ 5291647 h 6634795"/>
              <a:gd name="connsiteX1790" fmla="*/ 5774272 w 11989919"/>
              <a:gd name="connsiteY1790" fmla="*/ 5291647 h 6634795"/>
              <a:gd name="connsiteX1791" fmla="*/ 5810848 w 11989919"/>
              <a:gd name="connsiteY1791" fmla="*/ 5328223 h 6634795"/>
              <a:gd name="connsiteX1792" fmla="*/ 5774272 w 11989919"/>
              <a:gd name="connsiteY1792" fmla="*/ 5364799 h 6634795"/>
              <a:gd name="connsiteX1793" fmla="*/ 5737697 w 11989919"/>
              <a:gd name="connsiteY1793" fmla="*/ 5328223 h 6634795"/>
              <a:gd name="connsiteX1794" fmla="*/ 5774272 w 11989919"/>
              <a:gd name="connsiteY1794" fmla="*/ 5291647 h 6634795"/>
              <a:gd name="connsiteX1795" fmla="*/ 5553593 w 11989919"/>
              <a:gd name="connsiteY1795" fmla="*/ 5291647 h 6634795"/>
              <a:gd name="connsiteX1796" fmla="*/ 5590169 w 11989919"/>
              <a:gd name="connsiteY1796" fmla="*/ 5328223 h 6634795"/>
              <a:gd name="connsiteX1797" fmla="*/ 5553593 w 11989919"/>
              <a:gd name="connsiteY1797" fmla="*/ 5364799 h 6634795"/>
              <a:gd name="connsiteX1798" fmla="*/ 5517018 w 11989919"/>
              <a:gd name="connsiteY1798" fmla="*/ 5328223 h 6634795"/>
              <a:gd name="connsiteX1799" fmla="*/ 5553593 w 11989919"/>
              <a:gd name="connsiteY1799" fmla="*/ 5291647 h 6634795"/>
              <a:gd name="connsiteX1800" fmla="*/ 5332913 w 11989919"/>
              <a:gd name="connsiteY1800" fmla="*/ 5291647 h 6634795"/>
              <a:gd name="connsiteX1801" fmla="*/ 5369490 w 11989919"/>
              <a:gd name="connsiteY1801" fmla="*/ 5328223 h 6634795"/>
              <a:gd name="connsiteX1802" fmla="*/ 5332913 w 11989919"/>
              <a:gd name="connsiteY1802" fmla="*/ 5364799 h 6634795"/>
              <a:gd name="connsiteX1803" fmla="*/ 5296337 w 11989919"/>
              <a:gd name="connsiteY1803" fmla="*/ 5328223 h 6634795"/>
              <a:gd name="connsiteX1804" fmla="*/ 5332913 w 11989919"/>
              <a:gd name="connsiteY1804" fmla="*/ 5291647 h 6634795"/>
              <a:gd name="connsiteX1805" fmla="*/ 5112230 w 11989919"/>
              <a:gd name="connsiteY1805" fmla="*/ 5291647 h 6634795"/>
              <a:gd name="connsiteX1806" fmla="*/ 5148807 w 11989919"/>
              <a:gd name="connsiteY1806" fmla="*/ 5328223 h 6634795"/>
              <a:gd name="connsiteX1807" fmla="*/ 5112230 w 11989919"/>
              <a:gd name="connsiteY1807" fmla="*/ 5364799 h 6634795"/>
              <a:gd name="connsiteX1808" fmla="*/ 5075655 w 11989919"/>
              <a:gd name="connsiteY1808" fmla="*/ 5328223 h 6634795"/>
              <a:gd name="connsiteX1809" fmla="*/ 5112230 w 11989919"/>
              <a:gd name="connsiteY1809" fmla="*/ 5291647 h 6634795"/>
              <a:gd name="connsiteX1810" fmla="*/ 4891552 w 11989919"/>
              <a:gd name="connsiteY1810" fmla="*/ 5291647 h 6634795"/>
              <a:gd name="connsiteX1811" fmla="*/ 4928127 w 11989919"/>
              <a:gd name="connsiteY1811" fmla="*/ 5328223 h 6634795"/>
              <a:gd name="connsiteX1812" fmla="*/ 4891552 w 11989919"/>
              <a:gd name="connsiteY1812" fmla="*/ 5364799 h 6634795"/>
              <a:gd name="connsiteX1813" fmla="*/ 4854975 w 11989919"/>
              <a:gd name="connsiteY1813" fmla="*/ 5328223 h 6634795"/>
              <a:gd name="connsiteX1814" fmla="*/ 4891552 w 11989919"/>
              <a:gd name="connsiteY1814" fmla="*/ 5291647 h 6634795"/>
              <a:gd name="connsiteX1815" fmla="*/ 4670871 w 11989919"/>
              <a:gd name="connsiteY1815" fmla="*/ 5291647 h 6634795"/>
              <a:gd name="connsiteX1816" fmla="*/ 4707447 w 11989919"/>
              <a:gd name="connsiteY1816" fmla="*/ 5328223 h 6634795"/>
              <a:gd name="connsiteX1817" fmla="*/ 4670871 w 11989919"/>
              <a:gd name="connsiteY1817" fmla="*/ 5364799 h 6634795"/>
              <a:gd name="connsiteX1818" fmla="*/ 4634295 w 11989919"/>
              <a:gd name="connsiteY1818" fmla="*/ 5328223 h 6634795"/>
              <a:gd name="connsiteX1819" fmla="*/ 4670871 w 11989919"/>
              <a:gd name="connsiteY1819" fmla="*/ 5291647 h 6634795"/>
              <a:gd name="connsiteX1820" fmla="*/ 4450188 w 11989919"/>
              <a:gd name="connsiteY1820" fmla="*/ 5291647 h 6634795"/>
              <a:gd name="connsiteX1821" fmla="*/ 4486764 w 11989919"/>
              <a:gd name="connsiteY1821" fmla="*/ 5328223 h 6634795"/>
              <a:gd name="connsiteX1822" fmla="*/ 4450188 w 11989919"/>
              <a:gd name="connsiteY1822" fmla="*/ 5364799 h 6634795"/>
              <a:gd name="connsiteX1823" fmla="*/ 4413613 w 11989919"/>
              <a:gd name="connsiteY1823" fmla="*/ 5328223 h 6634795"/>
              <a:gd name="connsiteX1824" fmla="*/ 4450188 w 11989919"/>
              <a:gd name="connsiteY1824" fmla="*/ 5291647 h 6634795"/>
              <a:gd name="connsiteX1825" fmla="*/ 4229507 w 11989919"/>
              <a:gd name="connsiteY1825" fmla="*/ 5291647 h 6634795"/>
              <a:gd name="connsiteX1826" fmla="*/ 4266084 w 11989919"/>
              <a:gd name="connsiteY1826" fmla="*/ 5328223 h 6634795"/>
              <a:gd name="connsiteX1827" fmla="*/ 4229507 w 11989919"/>
              <a:gd name="connsiteY1827" fmla="*/ 5364799 h 6634795"/>
              <a:gd name="connsiteX1828" fmla="*/ 4192931 w 11989919"/>
              <a:gd name="connsiteY1828" fmla="*/ 5328223 h 6634795"/>
              <a:gd name="connsiteX1829" fmla="*/ 4229507 w 11989919"/>
              <a:gd name="connsiteY1829" fmla="*/ 5291647 h 6634795"/>
              <a:gd name="connsiteX1830" fmla="*/ 4008847 w 11989919"/>
              <a:gd name="connsiteY1830" fmla="*/ 5291647 h 6634795"/>
              <a:gd name="connsiteX1831" fmla="*/ 4045426 w 11989919"/>
              <a:gd name="connsiteY1831" fmla="*/ 5328223 h 6634795"/>
              <a:gd name="connsiteX1832" fmla="*/ 4008847 w 11989919"/>
              <a:gd name="connsiteY1832" fmla="*/ 5364799 h 6634795"/>
              <a:gd name="connsiteX1833" fmla="*/ 3972267 w 11989919"/>
              <a:gd name="connsiteY1833" fmla="*/ 5328223 h 6634795"/>
              <a:gd name="connsiteX1834" fmla="*/ 4008847 w 11989919"/>
              <a:gd name="connsiteY1834" fmla="*/ 5291647 h 6634795"/>
              <a:gd name="connsiteX1835" fmla="*/ 3788165 w 11989919"/>
              <a:gd name="connsiteY1835" fmla="*/ 5291647 h 6634795"/>
              <a:gd name="connsiteX1836" fmla="*/ 3824738 w 11989919"/>
              <a:gd name="connsiteY1836" fmla="*/ 5328223 h 6634795"/>
              <a:gd name="connsiteX1837" fmla="*/ 3788165 w 11989919"/>
              <a:gd name="connsiteY1837" fmla="*/ 5364799 h 6634795"/>
              <a:gd name="connsiteX1838" fmla="*/ 3751588 w 11989919"/>
              <a:gd name="connsiteY1838" fmla="*/ 5328223 h 6634795"/>
              <a:gd name="connsiteX1839" fmla="*/ 3788165 w 11989919"/>
              <a:gd name="connsiteY1839" fmla="*/ 5291647 h 6634795"/>
              <a:gd name="connsiteX1840" fmla="*/ 3567479 w 11989919"/>
              <a:gd name="connsiteY1840" fmla="*/ 5291647 h 6634795"/>
              <a:gd name="connsiteX1841" fmla="*/ 3604051 w 11989919"/>
              <a:gd name="connsiteY1841" fmla="*/ 5328223 h 6634795"/>
              <a:gd name="connsiteX1842" fmla="*/ 3567479 w 11989919"/>
              <a:gd name="connsiteY1842" fmla="*/ 5364799 h 6634795"/>
              <a:gd name="connsiteX1843" fmla="*/ 3530901 w 11989919"/>
              <a:gd name="connsiteY1843" fmla="*/ 5328223 h 6634795"/>
              <a:gd name="connsiteX1844" fmla="*/ 3567479 w 11989919"/>
              <a:gd name="connsiteY1844" fmla="*/ 5291647 h 6634795"/>
              <a:gd name="connsiteX1845" fmla="*/ 3346801 w 11989919"/>
              <a:gd name="connsiteY1845" fmla="*/ 5291647 h 6634795"/>
              <a:gd name="connsiteX1846" fmla="*/ 3383375 w 11989919"/>
              <a:gd name="connsiteY1846" fmla="*/ 5328223 h 6634795"/>
              <a:gd name="connsiteX1847" fmla="*/ 3346801 w 11989919"/>
              <a:gd name="connsiteY1847" fmla="*/ 5364799 h 6634795"/>
              <a:gd name="connsiteX1848" fmla="*/ 3310228 w 11989919"/>
              <a:gd name="connsiteY1848" fmla="*/ 5328223 h 6634795"/>
              <a:gd name="connsiteX1849" fmla="*/ 3346801 w 11989919"/>
              <a:gd name="connsiteY1849" fmla="*/ 5291647 h 6634795"/>
              <a:gd name="connsiteX1850" fmla="*/ 3126126 w 11989919"/>
              <a:gd name="connsiteY1850" fmla="*/ 5291647 h 6634795"/>
              <a:gd name="connsiteX1851" fmla="*/ 3162696 w 11989919"/>
              <a:gd name="connsiteY1851" fmla="*/ 5328223 h 6634795"/>
              <a:gd name="connsiteX1852" fmla="*/ 3126126 w 11989919"/>
              <a:gd name="connsiteY1852" fmla="*/ 5364799 h 6634795"/>
              <a:gd name="connsiteX1853" fmla="*/ 3089541 w 11989919"/>
              <a:gd name="connsiteY1853" fmla="*/ 5328223 h 6634795"/>
              <a:gd name="connsiteX1854" fmla="*/ 3126126 w 11989919"/>
              <a:gd name="connsiteY1854" fmla="*/ 5291647 h 6634795"/>
              <a:gd name="connsiteX1855" fmla="*/ 2905436 w 11989919"/>
              <a:gd name="connsiteY1855" fmla="*/ 5291647 h 6634795"/>
              <a:gd name="connsiteX1856" fmla="*/ 2942013 w 11989919"/>
              <a:gd name="connsiteY1856" fmla="*/ 5328223 h 6634795"/>
              <a:gd name="connsiteX1857" fmla="*/ 2905436 w 11989919"/>
              <a:gd name="connsiteY1857" fmla="*/ 5364799 h 6634795"/>
              <a:gd name="connsiteX1858" fmla="*/ 2868866 w 11989919"/>
              <a:gd name="connsiteY1858" fmla="*/ 5328223 h 6634795"/>
              <a:gd name="connsiteX1859" fmla="*/ 2905436 w 11989919"/>
              <a:gd name="connsiteY1859" fmla="*/ 5291647 h 6634795"/>
              <a:gd name="connsiteX1860" fmla="*/ 2684758 w 11989919"/>
              <a:gd name="connsiteY1860" fmla="*/ 5291647 h 6634795"/>
              <a:gd name="connsiteX1861" fmla="*/ 2721329 w 11989919"/>
              <a:gd name="connsiteY1861" fmla="*/ 5328223 h 6634795"/>
              <a:gd name="connsiteX1862" fmla="*/ 2684758 w 11989919"/>
              <a:gd name="connsiteY1862" fmla="*/ 5364799 h 6634795"/>
              <a:gd name="connsiteX1863" fmla="*/ 2648177 w 11989919"/>
              <a:gd name="connsiteY1863" fmla="*/ 5328223 h 6634795"/>
              <a:gd name="connsiteX1864" fmla="*/ 2684758 w 11989919"/>
              <a:gd name="connsiteY1864" fmla="*/ 5291647 h 6634795"/>
              <a:gd name="connsiteX1865" fmla="*/ 2464071 w 11989919"/>
              <a:gd name="connsiteY1865" fmla="*/ 5291647 h 6634795"/>
              <a:gd name="connsiteX1866" fmla="*/ 2500650 w 11989919"/>
              <a:gd name="connsiteY1866" fmla="*/ 5328223 h 6634795"/>
              <a:gd name="connsiteX1867" fmla="*/ 2464071 w 11989919"/>
              <a:gd name="connsiteY1867" fmla="*/ 5364799 h 6634795"/>
              <a:gd name="connsiteX1868" fmla="*/ 2427500 w 11989919"/>
              <a:gd name="connsiteY1868" fmla="*/ 5328223 h 6634795"/>
              <a:gd name="connsiteX1869" fmla="*/ 2464071 w 11989919"/>
              <a:gd name="connsiteY1869" fmla="*/ 5291647 h 6634795"/>
              <a:gd name="connsiteX1870" fmla="*/ 2243393 w 11989919"/>
              <a:gd name="connsiteY1870" fmla="*/ 5291647 h 6634795"/>
              <a:gd name="connsiteX1871" fmla="*/ 2279972 w 11989919"/>
              <a:gd name="connsiteY1871" fmla="*/ 5328223 h 6634795"/>
              <a:gd name="connsiteX1872" fmla="*/ 2243393 w 11989919"/>
              <a:gd name="connsiteY1872" fmla="*/ 5364799 h 6634795"/>
              <a:gd name="connsiteX1873" fmla="*/ 2206817 w 11989919"/>
              <a:gd name="connsiteY1873" fmla="*/ 5328223 h 6634795"/>
              <a:gd name="connsiteX1874" fmla="*/ 2243393 w 11989919"/>
              <a:gd name="connsiteY1874" fmla="*/ 5291647 h 6634795"/>
              <a:gd name="connsiteX1875" fmla="*/ 2022713 w 11989919"/>
              <a:gd name="connsiteY1875" fmla="*/ 5291647 h 6634795"/>
              <a:gd name="connsiteX1876" fmla="*/ 2059288 w 11989919"/>
              <a:gd name="connsiteY1876" fmla="*/ 5328223 h 6634795"/>
              <a:gd name="connsiteX1877" fmla="*/ 2022713 w 11989919"/>
              <a:gd name="connsiteY1877" fmla="*/ 5364799 h 6634795"/>
              <a:gd name="connsiteX1878" fmla="*/ 1986176 w 11989919"/>
              <a:gd name="connsiteY1878" fmla="*/ 5328223 h 6634795"/>
              <a:gd name="connsiteX1879" fmla="*/ 2022713 w 11989919"/>
              <a:gd name="connsiteY1879" fmla="*/ 5291647 h 6634795"/>
              <a:gd name="connsiteX1880" fmla="*/ 1802066 w 11989919"/>
              <a:gd name="connsiteY1880" fmla="*/ 5291647 h 6634795"/>
              <a:gd name="connsiteX1881" fmla="*/ 1838642 w 11989919"/>
              <a:gd name="connsiteY1881" fmla="*/ 5328223 h 6634795"/>
              <a:gd name="connsiteX1882" fmla="*/ 1802066 w 11989919"/>
              <a:gd name="connsiteY1882" fmla="*/ 5364799 h 6634795"/>
              <a:gd name="connsiteX1883" fmla="*/ 1765490 w 11989919"/>
              <a:gd name="connsiteY1883" fmla="*/ 5328223 h 6634795"/>
              <a:gd name="connsiteX1884" fmla="*/ 1802066 w 11989919"/>
              <a:gd name="connsiteY1884" fmla="*/ 5291647 h 6634795"/>
              <a:gd name="connsiteX1885" fmla="*/ 1581381 w 11989919"/>
              <a:gd name="connsiteY1885" fmla="*/ 5291647 h 6634795"/>
              <a:gd name="connsiteX1886" fmla="*/ 1617956 w 11989919"/>
              <a:gd name="connsiteY1886" fmla="*/ 5328223 h 6634795"/>
              <a:gd name="connsiteX1887" fmla="*/ 1581381 w 11989919"/>
              <a:gd name="connsiteY1887" fmla="*/ 5364799 h 6634795"/>
              <a:gd name="connsiteX1888" fmla="*/ 1544805 w 11989919"/>
              <a:gd name="connsiteY1888" fmla="*/ 5328223 h 6634795"/>
              <a:gd name="connsiteX1889" fmla="*/ 1581381 w 11989919"/>
              <a:gd name="connsiteY1889" fmla="*/ 5291647 h 6634795"/>
              <a:gd name="connsiteX1890" fmla="*/ 1360695 w 11989919"/>
              <a:gd name="connsiteY1890" fmla="*/ 5291647 h 6634795"/>
              <a:gd name="connsiteX1891" fmla="*/ 1397271 w 11989919"/>
              <a:gd name="connsiteY1891" fmla="*/ 5328223 h 6634795"/>
              <a:gd name="connsiteX1892" fmla="*/ 1360695 w 11989919"/>
              <a:gd name="connsiteY1892" fmla="*/ 5364799 h 6634795"/>
              <a:gd name="connsiteX1893" fmla="*/ 1324119 w 11989919"/>
              <a:gd name="connsiteY1893" fmla="*/ 5328223 h 6634795"/>
              <a:gd name="connsiteX1894" fmla="*/ 1360695 w 11989919"/>
              <a:gd name="connsiteY1894" fmla="*/ 5291647 h 6634795"/>
              <a:gd name="connsiteX1895" fmla="*/ 1140009 w 11989919"/>
              <a:gd name="connsiteY1895" fmla="*/ 5291647 h 6634795"/>
              <a:gd name="connsiteX1896" fmla="*/ 1176585 w 11989919"/>
              <a:gd name="connsiteY1896" fmla="*/ 5328223 h 6634795"/>
              <a:gd name="connsiteX1897" fmla="*/ 1140009 w 11989919"/>
              <a:gd name="connsiteY1897" fmla="*/ 5364799 h 6634795"/>
              <a:gd name="connsiteX1898" fmla="*/ 1103433 w 11989919"/>
              <a:gd name="connsiteY1898" fmla="*/ 5328223 h 6634795"/>
              <a:gd name="connsiteX1899" fmla="*/ 1140009 w 11989919"/>
              <a:gd name="connsiteY1899" fmla="*/ 5291647 h 6634795"/>
              <a:gd name="connsiteX1900" fmla="*/ 919323 w 11989919"/>
              <a:gd name="connsiteY1900" fmla="*/ 5291647 h 6634795"/>
              <a:gd name="connsiteX1901" fmla="*/ 955898 w 11989919"/>
              <a:gd name="connsiteY1901" fmla="*/ 5328223 h 6634795"/>
              <a:gd name="connsiteX1902" fmla="*/ 919323 w 11989919"/>
              <a:gd name="connsiteY1902" fmla="*/ 5364799 h 6634795"/>
              <a:gd name="connsiteX1903" fmla="*/ 882746 w 11989919"/>
              <a:gd name="connsiteY1903" fmla="*/ 5328223 h 6634795"/>
              <a:gd name="connsiteX1904" fmla="*/ 919323 w 11989919"/>
              <a:gd name="connsiteY1904" fmla="*/ 5291647 h 6634795"/>
              <a:gd name="connsiteX1905" fmla="*/ 698636 w 11989919"/>
              <a:gd name="connsiteY1905" fmla="*/ 5291647 h 6634795"/>
              <a:gd name="connsiteX1906" fmla="*/ 735212 w 11989919"/>
              <a:gd name="connsiteY1906" fmla="*/ 5328223 h 6634795"/>
              <a:gd name="connsiteX1907" fmla="*/ 698636 w 11989919"/>
              <a:gd name="connsiteY1907" fmla="*/ 5364799 h 6634795"/>
              <a:gd name="connsiteX1908" fmla="*/ 662060 w 11989919"/>
              <a:gd name="connsiteY1908" fmla="*/ 5328223 h 6634795"/>
              <a:gd name="connsiteX1909" fmla="*/ 698636 w 11989919"/>
              <a:gd name="connsiteY1909" fmla="*/ 5291647 h 6634795"/>
              <a:gd name="connsiteX1910" fmla="*/ 477950 w 11989919"/>
              <a:gd name="connsiteY1910" fmla="*/ 5291647 h 6634795"/>
              <a:gd name="connsiteX1911" fmla="*/ 514526 w 11989919"/>
              <a:gd name="connsiteY1911" fmla="*/ 5328223 h 6634795"/>
              <a:gd name="connsiteX1912" fmla="*/ 477950 w 11989919"/>
              <a:gd name="connsiteY1912" fmla="*/ 5364799 h 6634795"/>
              <a:gd name="connsiteX1913" fmla="*/ 441374 w 11989919"/>
              <a:gd name="connsiteY1913" fmla="*/ 5328223 h 6634795"/>
              <a:gd name="connsiteX1914" fmla="*/ 477950 w 11989919"/>
              <a:gd name="connsiteY1914" fmla="*/ 5291647 h 6634795"/>
              <a:gd name="connsiteX1915" fmla="*/ 257264 w 11989919"/>
              <a:gd name="connsiteY1915" fmla="*/ 5291647 h 6634795"/>
              <a:gd name="connsiteX1916" fmla="*/ 293840 w 11989919"/>
              <a:gd name="connsiteY1916" fmla="*/ 5328223 h 6634795"/>
              <a:gd name="connsiteX1917" fmla="*/ 257264 w 11989919"/>
              <a:gd name="connsiteY1917" fmla="*/ 5364799 h 6634795"/>
              <a:gd name="connsiteX1918" fmla="*/ 220688 w 11989919"/>
              <a:gd name="connsiteY1918" fmla="*/ 5328223 h 6634795"/>
              <a:gd name="connsiteX1919" fmla="*/ 257264 w 11989919"/>
              <a:gd name="connsiteY1919" fmla="*/ 5291647 h 6634795"/>
              <a:gd name="connsiteX1920" fmla="*/ 36577 w 11989919"/>
              <a:gd name="connsiteY1920" fmla="*/ 5291647 h 6634795"/>
              <a:gd name="connsiteX1921" fmla="*/ 73153 w 11989919"/>
              <a:gd name="connsiteY1921" fmla="*/ 5328223 h 6634795"/>
              <a:gd name="connsiteX1922" fmla="*/ 36577 w 11989919"/>
              <a:gd name="connsiteY1922" fmla="*/ 5364799 h 6634795"/>
              <a:gd name="connsiteX1923" fmla="*/ 1 w 11989919"/>
              <a:gd name="connsiteY1923" fmla="*/ 5328223 h 6634795"/>
              <a:gd name="connsiteX1924" fmla="*/ 36577 w 11989919"/>
              <a:gd name="connsiteY1924" fmla="*/ 5291647 h 6634795"/>
              <a:gd name="connsiteX1925" fmla="*/ 11953343 w 11989919"/>
              <a:gd name="connsiteY1925" fmla="*/ 5079981 h 6634795"/>
              <a:gd name="connsiteX1926" fmla="*/ 11989919 w 11989919"/>
              <a:gd name="connsiteY1926" fmla="*/ 5116557 h 6634795"/>
              <a:gd name="connsiteX1927" fmla="*/ 11953343 w 11989919"/>
              <a:gd name="connsiteY1927" fmla="*/ 5153133 h 6634795"/>
              <a:gd name="connsiteX1928" fmla="*/ 11916767 w 11989919"/>
              <a:gd name="connsiteY1928" fmla="*/ 5116557 h 6634795"/>
              <a:gd name="connsiteX1929" fmla="*/ 11953343 w 11989919"/>
              <a:gd name="connsiteY1929" fmla="*/ 5079981 h 6634795"/>
              <a:gd name="connsiteX1930" fmla="*/ 11732658 w 11989919"/>
              <a:gd name="connsiteY1930" fmla="*/ 5079981 h 6634795"/>
              <a:gd name="connsiteX1931" fmla="*/ 11769234 w 11989919"/>
              <a:gd name="connsiteY1931" fmla="*/ 5116557 h 6634795"/>
              <a:gd name="connsiteX1932" fmla="*/ 11732658 w 11989919"/>
              <a:gd name="connsiteY1932" fmla="*/ 5153133 h 6634795"/>
              <a:gd name="connsiteX1933" fmla="*/ 11696082 w 11989919"/>
              <a:gd name="connsiteY1933" fmla="*/ 5116557 h 6634795"/>
              <a:gd name="connsiteX1934" fmla="*/ 11732658 w 11989919"/>
              <a:gd name="connsiteY1934" fmla="*/ 5079981 h 6634795"/>
              <a:gd name="connsiteX1935" fmla="*/ 11511977 w 11989919"/>
              <a:gd name="connsiteY1935" fmla="*/ 5079981 h 6634795"/>
              <a:gd name="connsiteX1936" fmla="*/ 11548553 w 11989919"/>
              <a:gd name="connsiteY1936" fmla="*/ 5116557 h 6634795"/>
              <a:gd name="connsiteX1937" fmla="*/ 11511977 w 11989919"/>
              <a:gd name="connsiteY1937" fmla="*/ 5153133 h 6634795"/>
              <a:gd name="connsiteX1938" fmla="*/ 11475401 w 11989919"/>
              <a:gd name="connsiteY1938" fmla="*/ 5116557 h 6634795"/>
              <a:gd name="connsiteX1939" fmla="*/ 11511977 w 11989919"/>
              <a:gd name="connsiteY1939" fmla="*/ 5079981 h 6634795"/>
              <a:gd name="connsiteX1940" fmla="*/ 11291296 w 11989919"/>
              <a:gd name="connsiteY1940" fmla="*/ 5079981 h 6634795"/>
              <a:gd name="connsiteX1941" fmla="*/ 11327872 w 11989919"/>
              <a:gd name="connsiteY1941" fmla="*/ 5116557 h 6634795"/>
              <a:gd name="connsiteX1942" fmla="*/ 11291296 w 11989919"/>
              <a:gd name="connsiteY1942" fmla="*/ 5153133 h 6634795"/>
              <a:gd name="connsiteX1943" fmla="*/ 11254720 w 11989919"/>
              <a:gd name="connsiteY1943" fmla="*/ 5116557 h 6634795"/>
              <a:gd name="connsiteX1944" fmla="*/ 11291296 w 11989919"/>
              <a:gd name="connsiteY1944" fmla="*/ 5079981 h 6634795"/>
              <a:gd name="connsiteX1945" fmla="*/ 11070615 w 11989919"/>
              <a:gd name="connsiteY1945" fmla="*/ 5079981 h 6634795"/>
              <a:gd name="connsiteX1946" fmla="*/ 11107191 w 11989919"/>
              <a:gd name="connsiteY1946" fmla="*/ 5116557 h 6634795"/>
              <a:gd name="connsiteX1947" fmla="*/ 11070615 w 11989919"/>
              <a:gd name="connsiteY1947" fmla="*/ 5153133 h 6634795"/>
              <a:gd name="connsiteX1948" fmla="*/ 11034039 w 11989919"/>
              <a:gd name="connsiteY1948" fmla="*/ 5116557 h 6634795"/>
              <a:gd name="connsiteX1949" fmla="*/ 11070615 w 11989919"/>
              <a:gd name="connsiteY1949" fmla="*/ 5079981 h 6634795"/>
              <a:gd name="connsiteX1950" fmla="*/ 10849934 w 11989919"/>
              <a:gd name="connsiteY1950" fmla="*/ 5079981 h 6634795"/>
              <a:gd name="connsiteX1951" fmla="*/ 10886510 w 11989919"/>
              <a:gd name="connsiteY1951" fmla="*/ 5116557 h 6634795"/>
              <a:gd name="connsiteX1952" fmla="*/ 10849934 w 11989919"/>
              <a:gd name="connsiteY1952" fmla="*/ 5153133 h 6634795"/>
              <a:gd name="connsiteX1953" fmla="*/ 10813358 w 11989919"/>
              <a:gd name="connsiteY1953" fmla="*/ 5116557 h 6634795"/>
              <a:gd name="connsiteX1954" fmla="*/ 10849934 w 11989919"/>
              <a:gd name="connsiteY1954" fmla="*/ 5079981 h 6634795"/>
              <a:gd name="connsiteX1955" fmla="*/ 10629253 w 11989919"/>
              <a:gd name="connsiteY1955" fmla="*/ 5079981 h 6634795"/>
              <a:gd name="connsiteX1956" fmla="*/ 10665829 w 11989919"/>
              <a:gd name="connsiteY1956" fmla="*/ 5116557 h 6634795"/>
              <a:gd name="connsiteX1957" fmla="*/ 10629253 w 11989919"/>
              <a:gd name="connsiteY1957" fmla="*/ 5153133 h 6634795"/>
              <a:gd name="connsiteX1958" fmla="*/ 10592677 w 11989919"/>
              <a:gd name="connsiteY1958" fmla="*/ 5116557 h 6634795"/>
              <a:gd name="connsiteX1959" fmla="*/ 10629253 w 11989919"/>
              <a:gd name="connsiteY1959" fmla="*/ 5079981 h 6634795"/>
              <a:gd name="connsiteX1960" fmla="*/ 10408572 w 11989919"/>
              <a:gd name="connsiteY1960" fmla="*/ 5079981 h 6634795"/>
              <a:gd name="connsiteX1961" fmla="*/ 10445148 w 11989919"/>
              <a:gd name="connsiteY1961" fmla="*/ 5116557 h 6634795"/>
              <a:gd name="connsiteX1962" fmla="*/ 10408572 w 11989919"/>
              <a:gd name="connsiteY1962" fmla="*/ 5153133 h 6634795"/>
              <a:gd name="connsiteX1963" fmla="*/ 10371996 w 11989919"/>
              <a:gd name="connsiteY1963" fmla="*/ 5116557 h 6634795"/>
              <a:gd name="connsiteX1964" fmla="*/ 10408572 w 11989919"/>
              <a:gd name="connsiteY1964" fmla="*/ 5079981 h 6634795"/>
              <a:gd name="connsiteX1965" fmla="*/ 10187891 w 11989919"/>
              <a:gd name="connsiteY1965" fmla="*/ 5079981 h 6634795"/>
              <a:gd name="connsiteX1966" fmla="*/ 10224467 w 11989919"/>
              <a:gd name="connsiteY1966" fmla="*/ 5116557 h 6634795"/>
              <a:gd name="connsiteX1967" fmla="*/ 10187891 w 11989919"/>
              <a:gd name="connsiteY1967" fmla="*/ 5153133 h 6634795"/>
              <a:gd name="connsiteX1968" fmla="*/ 10151315 w 11989919"/>
              <a:gd name="connsiteY1968" fmla="*/ 5116557 h 6634795"/>
              <a:gd name="connsiteX1969" fmla="*/ 10187891 w 11989919"/>
              <a:gd name="connsiteY1969" fmla="*/ 5079981 h 6634795"/>
              <a:gd name="connsiteX1970" fmla="*/ 9967210 w 11989919"/>
              <a:gd name="connsiteY1970" fmla="*/ 5079981 h 6634795"/>
              <a:gd name="connsiteX1971" fmla="*/ 10003786 w 11989919"/>
              <a:gd name="connsiteY1971" fmla="*/ 5116557 h 6634795"/>
              <a:gd name="connsiteX1972" fmla="*/ 9967210 w 11989919"/>
              <a:gd name="connsiteY1972" fmla="*/ 5153133 h 6634795"/>
              <a:gd name="connsiteX1973" fmla="*/ 9930634 w 11989919"/>
              <a:gd name="connsiteY1973" fmla="*/ 5116557 h 6634795"/>
              <a:gd name="connsiteX1974" fmla="*/ 9967210 w 11989919"/>
              <a:gd name="connsiteY1974" fmla="*/ 5079981 h 6634795"/>
              <a:gd name="connsiteX1975" fmla="*/ 9746529 w 11989919"/>
              <a:gd name="connsiteY1975" fmla="*/ 5079981 h 6634795"/>
              <a:gd name="connsiteX1976" fmla="*/ 9783105 w 11989919"/>
              <a:gd name="connsiteY1976" fmla="*/ 5116557 h 6634795"/>
              <a:gd name="connsiteX1977" fmla="*/ 9746529 w 11989919"/>
              <a:gd name="connsiteY1977" fmla="*/ 5153133 h 6634795"/>
              <a:gd name="connsiteX1978" fmla="*/ 9709953 w 11989919"/>
              <a:gd name="connsiteY1978" fmla="*/ 5116557 h 6634795"/>
              <a:gd name="connsiteX1979" fmla="*/ 9746529 w 11989919"/>
              <a:gd name="connsiteY1979" fmla="*/ 5079981 h 6634795"/>
              <a:gd name="connsiteX1980" fmla="*/ 9525848 w 11989919"/>
              <a:gd name="connsiteY1980" fmla="*/ 5079981 h 6634795"/>
              <a:gd name="connsiteX1981" fmla="*/ 9562424 w 11989919"/>
              <a:gd name="connsiteY1981" fmla="*/ 5116557 h 6634795"/>
              <a:gd name="connsiteX1982" fmla="*/ 9525848 w 11989919"/>
              <a:gd name="connsiteY1982" fmla="*/ 5153133 h 6634795"/>
              <a:gd name="connsiteX1983" fmla="*/ 9489272 w 11989919"/>
              <a:gd name="connsiteY1983" fmla="*/ 5116557 h 6634795"/>
              <a:gd name="connsiteX1984" fmla="*/ 9525848 w 11989919"/>
              <a:gd name="connsiteY1984" fmla="*/ 5079981 h 6634795"/>
              <a:gd name="connsiteX1985" fmla="*/ 9305167 w 11989919"/>
              <a:gd name="connsiteY1985" fmla="*/ 5079981 h 6634795"/>
              <a:gd name="connsiteX1986" fmla="*/ 9341743 w 11989919"/>
              <a:gd name="connsiteY1986" fmla="*/ 5116557 h 6634795"/>
              <a:gd name="connsiteX1987" fmla="*/ 9305167 w 11989919"/>
              <a:gd name="connsiteY1987" fmla="*/ 5153133 h 6634795"/>
              <a:gd name="connsiteX1988" fmla="*/ 9268591 w 11989919"/>
              <a:gd name="connsiteY1988" fmla="*/ 5116557 h 6634795"/>
              <a:gd name="connsiteX1989" fmla="*/ 9305167 w 11989919"/>
              <a:gd name="connsiteY1989" fmla="*/ 5079981 h 6634795"/>
              <a:gd name="connsiteX1990" fmla="*/ 9084486 w 11989919"/>
              <a:gd name="connsiteY1990" fmla="*/ 5079981 h 6634795"/>
              <a:gd name="connsiteX1991" fmla="*/ 9121062 w 11989919"/>
              <a:gd name="connsiteY1991" fmla="*/ 5116557 h 6634795"/>
              <a:gd name="connsiteX1992" fmla="*/ 9084486 w 11989919"/>
              <a:gd name="connsiteY1992" fmla="*/ 5153133 h 6634795"/>
              <a:gd name="connsiteX1993" fmla="*/ 9047910 w 11989919"/>
              <a:gd name="connsiteY1993" fmla="*/ 5116557 h 6634795"/>
              <a:gd name="connsiteX1994" fmla="*/ 9084486 w 11989919"/>
              <a:gd name="connsiteY1994" fmla="*/ 5079981 h 6634795"/>
              <a:gd name="connsiteX1995" fmla="*/ 8863805 w 11989919"/>
              <a:gd name="connsiteY1995" fmla="*/ 5079981 h 6634795"/>
              <a:gd name="connsiteX1996" fmla="*/ 8900381 w 11989919"/>
              <a:gd name="connsiteY1996" fmla="*/ 5116557 h 6634795"/>
              <a:gd name="connsiteX1997" fmla="*/ 8863805 w 11989919"/>
              <a:gd name="connsiteY1997" fmla="*/ 5153133 h 6634795"/>
              <a:gd name="connsiteX1998" fmla="*/ 8827229 w 11989919"/>
              <a:gd name="connsiteY1998" fmla="*/ 5116557 h 6634795"/>
              <a:gd name="connsiteX1999" fmla="*/ 8863805 w 11989919"/>
              <a:gd name="connsiteY1999" fmla="*/ 5079981 h 6634795"/>
              <a:gd name="connsiteX2000" fmla="*/ 8643124 w 11989919"/>
              <a:gd name="connsiteY2000" fmla="*/ 5079981 h 6634795"/>
              <a:gd name="connsiteX2001" fmla="*/ 8679700 w 11989919"/>
              <a:gd name="connsiteY2001" fmla="*/ 5116557 h 6634795"/>
              <a:gd name="connsiteX2002" fmla="*/ 8643124 w 11989919"/>
              <a:gd name="connsiteY2002" fmla="*/ 5153133 h 6634795"/>
              <a:gd name="connsiteX2003" fmla="*/ 8606548 w 11989919"/>
              <a:gd name="connsiteY2003" fmla="*/ 5116557 h 6634795"/>
              <a:gd name="connsiteX2004" fmla="*/ 8643124 w 11989919"/>
              <a:gd name="connsiteY2004" fmla="*/ 5079981 h 6634795"/>
              <a:gd name="connsiteX2005" fmla="*/ 8422443 w 11989919"/>
              <a:gd name="connsiteY2005" fmla="*/ 5079981 h 6634795"/>
              <a:gd name="connsiteX2006" fmla="*/ 8459019 w 11989919"/>
              <a:gd name="connsiteY2006" fmla="*/ 5116557 h 6634795"/>
              <a:gd name="connsiteX2007" fmla="*/ 8422443 w 11989919"/>
              <a:gd name="connsiteY2007" fmla="*/ 5153133 h 6634795"/>
              <a:gd name="connsiteX2008" fmla="*/ 8385867 w 11989919"/>
              <a:gd name="connsiteY2008" fmla="*/ 5116557 h 6634795"/>
              <a:gd name="connsiteX2009" fmla="*/ 8422443 w 11989919"/>
              <a:gd name="connsiteY2009" fmla="*/ 5079981 h 6634795"/>
              <a:gd name="connsiteX2010" fmla="*/ 8201762 w 11989919"/>
              <a:gd name="connsiteY2010" fmla="*/ 5079981 h 6634795"/>
              <a:gd name="connsiteX2011" fmla="*/ 8238338 w 11989919"/>
              <a:gd name="connsiteY2011" fmla="*/ 5116557 h 6634795"/>
              <a:gd name="connsiteX2012" fmla="*/ 8201762 w 11989919"/>
              <a:gd name="connsiteY2012" fmla="*/ 5153133 h 6634795"/>
              <a:gd name="connsiteX2013" fmla="*/ 8165186 w 11989919"/>
              <a:gd name="connsiteY2013" fmla="*/ 5116557 h 6634795"/>
              <a:gd name="connsiteX2014" fmla="*/ 8201762 w 11989919"/>
              <a:gd name="connsiteY2014" fmla="*/ 5079981 h 6634795"/>
              <a:gd name="connsiteX2015" fmla="*/ 7981081 w 11989919"/>
              <a:gd name="connsiteY2015" fmla="*/ 5079981 h 6634795"/>
              <a:gd name="connsiteX2016" fmla="*/ 8017657 w 11989919"/>
              <a:gd name="connsiteY2016" fmla="*/ 5116557 h 6634795"/>
              <a:gd name="connsiteX2017" fmla="*/ 7981081 w 11989919"/>
              <a:gd name="connsiteY2017" fmla="*/ 5153133 h 6634795"/>
              <a:gd name="connsiteX2018" fmla="*/ 7944505 w 11989919"/>
              <a:gd name="connsiteY2018" fmla="*/ 5116557 h 6634795"/>
              <a:gd name="connsiteX2019" fmla="*/ 7981081 w 11989919"/>
              <a:gd name="connsiteY2019" fmla="*/ 5079981 h 6634795"/>
              <a:gd name="connsiteX2020" fmla="*/ 7760400 w 11989919"/>
              <a:gd name="connsiteY2020" fmla="*/ 5079981 h 6634795"/>
              <a:gd name="connsiteX2021" fmla="*/ 7796976 w 11989919"/>
              <a:gd name="connsiteY2021" fmla="*/ 5116557 h 6634795"/>
              <a:gd name="connsiteX2022" fmla="*/ 7760400 w 11989919"/>
              <a:gd name="connsiteY2022" fmla="*/ 5153133 h 6634795"/>
              <a:gd name="connsiteX2023" fmla="*/ 7723824 w 11989919"/>
              <a:gd name="connsiteY2023" fmla="*/ 5116557 h 6634795"/>
              <a:gd name="connsiteX2024" fmla="*/ 7760400 w 11989919"/>
              <a:gd name="connsiteY2024" fmla="*/ 5079981 h 6634795"/>
              <a:gd name="connsiteX2025" fmla="*/ 7539719 w 11989919"/>
              <a:gd name="connsiteY2025" fmla="*/ 5079981 h 6634795"/>
              <a:gd name="connsiteX2026" fmla="*/ 7576295 w 11989919"/>
              <a:gd name="connsiteY2026" fmla="*/ 5116557 h 6634795"/>
              <a:gd name="connsiteX2027" fmla="*/ 7539719 w 11989919"/>
              <a:gd name="connsiteY2027" fmla="*/ 5153133 h 6634795"/>
              <a:gd name="connsiteX2028" fmla="*/ 7503143 w 11989919"/>
              <a:gd name="connsiteY2028" fmla="*/ 5116557 h 6634795"/>
              <a:gd name="connsiteX2029" fmla="*/ 7539719 w 11989919"/>
              <a:gd name="connsiteY2029" fmla="*/ 5079981 h 6634795"/>
              <a:gd name="connsiteX2030" fmla="*/ 7319038 w 11989919"/>
              <a:gd name="connsiteY2030" fmla="*/ 5079981 h 6634795"/>
              <a:gd name="connsiteX2031" fmla="*/ 7355614 w 11989919"/>
              <a:gd name="connsiteY2031" fmla="*/ 5116557 h 6634795"/>
              <a:gd name="connsiteX2032" fmla="*/ 7319038 w 11989919"/>
              <a:gd name="connsiteY2032" fmla="*/ 5153133 h 6634795"/>
              <a:gd name="connsiteX2033" fmla="*/ 7282462 w 11989919"/>
              <a:gd name="connsiteY2033" fmla="*/ 5116557 h 6634795"/>
              <a:gd name="connsiteX2034" fmla="*/ 7319038 w 11989919"/>
              <a:gd name="connsiteY2034" fmla="*/ 5079981 h 6634795"/>
              <a:gd name="connsiteX2035" fmla="*/ 7098357 w 11989919"/>
              <a:gd name="connsiteY2035" fmla="*/ 5079981 h 6634795"/>
              <a:gd name="connsiteX2036" fmla="*/ 7134933 w 11989919"/>
              <a:gd name="connsiteY2036" fmla="*/ 5116557 h 6634795"/>
              <a:gd name="connsiteX2037" fmla="*/ 7098357 w 11989919"/>
              <a:gd name="connsiteY2037" fmla="*/ 5153133 h 6634795"/>
              <a:gd name="connsiteX2038" fmla="*/ 7061781 w 11989919"/>
              <a:gd name="connsiteY2038" fmla="*/ 5116557 h 6634795"/>
              <a:gd name="connsiteX2039" fmla="*/ 7098357 w 11989919"/>
              <a:gd name="connsiteY2039" fmla="*/ 5079981 h 6634795"/>
              <a:gd name="connsiteX2040" fmla="*/ 6877676 w 11989919"/>
              <a:gd name="connsiteY2040" fmla="*/ 5079981 h 6634795"/>
              <a:gd name="connsiteX2041" fmla="*/ 6914252 w 11989919"/>
              <a:gd name="connsiteY2041" fmla="*/ 5116557 h 6634795"/>
              <a:gd name="connsiteX2042" fmla="*/ 6877676 w 11989919"/>
              <a:gd name="connsiteY2042" fmla="*/ 5153133 h 6634795"/>
              <a:gd name="connsiteX2043" fmla="*/ 6841100 w 11989919"/>
              <a:gd name="connsiteY2043" fmla="*/ 5116557 h 6634795"/>
              <a:gd name="connsiteX2044" fmla="*/ 6877676 w 11989919"/>
              <a:gd name="connsiteY2044" fmla="*/ 5079981 h 6634795"/>
              <a:gd name="connsiteX2045" fmla="*/ 6656995 w 11989919"/>
              <a:gd name="connsiteY2045" fmla="*/ 5079981 h 6634795"/>
              <a:gd name="connsiteX2046" fmla="*/ 6693571 w 11989919"/>
              <a:gd name="connsiteY2046" fmla="*/ 5116557 h 6634795"/>
              <a:gd name="connsiteX2047" fmla="*/ 6656995 w 11989919"/>
              <a:gd name="connsiteY2047" fmla="*/ 5153133 h 6634795"/>
              <a:gd name="connsiteX2048" fmla="*/ 6620419 w 11989919"/>
              <a:gd name="connsiteY2048" fmla="*/ 5116557 h 6634795"/>
              <a:gd name="connsiteX2049" fmla="*/ 6656995 w 11989919"/>
              <a:gd name="connsiteY2049" fmla="*/ 5079981 h 6634795"/>
              <a:gd name="connsiteX2050" fmla="*/ 6436314 w 11989919"/>
              <a:gd name="connsiteY2050" fmla="*/ 5079981 h 6634795"/>
              <a:gd name="connsiteX2051" fmla="*/ 6472890 w 11989919"/>
              <a:gd name="connsiteY2051" fmla="*/ 5116557 h 6634795"/>
              <a:gd name="connsiteX2052" fmla="*/ 6436314 w 11989919"/>
              <a:gd name="connsiteY2052" fmla="*/ 5153133 h 6634795"/>
              <a:gd name="connsiteX2053" fmla="*/ 6399738 w 11989919"/>
              <a:gd name="connsiteY2053" fmla="*/ 5116557 h 6634795"/>
              <a:gd name="connsiteX2054" fmla="*/ 6436314 w 11989919"/>
              <a:gd name="connsiteY2054" fmla="*/ 5079981 h 6634795"/>
              <a:gd name="connsiteX2055" fmla="*/ 6215633 w 11989919"/>
              <a:gd name="connsiteY2055" fmla="*/ 5079981 h 6634795"/>
              <a:gd name="connsiteX2056" fmla="*/ 6252209 w 11989919"/>
              <a:gd name="connsiteY2056" fmla="*/ 5116557 h 6634795"/>
              <a:gd name="connsiteX2057" fmla="*/ 6215633 w 11989919"/>
              <a:gd name="connsiteY2057" fmla="*/ 5153133 h 6634795"/>
              <a:gd name="connsiteX2058" fmla="*/ 6179057 w 11989919"/>
              <a:gd name="connsiteY2058" fmla="*/ 5116557 h 6634795"/>
              <a:gd name="connsiteX2059" fmla="*/ 6215633 w 11989919"/>
              <a:gd name="connsiteY2059" fmla="*/ 5079981 h 6634795"/>
              <a:gd name="connsiteX2060" fmla="*/ 5994952 w 11989919"/>
              <a:gd name="connsiteY2060" fmla="*/ 5079981 h 6634795"/>
              <a:gd name="connsiteX2061" fmla="*/ 6031528 w 11989919"/>
              <a:gd name="connsiteY2061" fmla="*/ 5116557 h 6634795"/>
              <a:gd name="connsiteX2062" fmla="*/ 5994952 w 11989919"/>
              <a:gd name="connsiteY2062" fmla="*/ 5153133 h 6634795"/>
              <a:gd name="connsiteX2063" fmla="*/ 5958376 w 11989919"/>
              <a:gd name="connsiteY2063" fmla="*/ 5116557 h 6634795"/>
              <a:gd name="connsiteX2064" fmla="*/ 5994952 w 11989919"/>
              <a:gd name="connsiteY2064" fmla="*/ 5079981 h 6634795"/>
              <a:gd name="connsiteX2065" fmla="*/ 5774272 w 11989919"/>
              <a:gd name="connsiteY2065" fmla="*/ 5079981 h 6634795"/>
              <a:gd name="connsiteX2066" fmla="*/ 5810848 w 11989919"/>
              <a:gd name="connsiteY2066" fmla="*/ 5116557 h 6634795"/>
              <a:gd name="connsiteX2067" fmla="*/ 5774272 w 11989919"/>
              <a:gd name="connsiteY2067" fmla="*/ 5153133 h 6634795"/>
              <a:gd name="connsiteX2068" fmla="*/ 5737697 w 11989919"/>
              <a:gd name="connsiteY2068" fmla="*/ 5116557 h 6634795"/>
              <a:gd name="connsiteX2069" fmla="*/ 5774272 w 11989919"/>
              <a:gd name="connsiteY2069" fmla="*/ 5079981 h 6634795"/>
              <a:gd name="connsiteX2070" fmla="*/ 5553593 w 11989919"/>
              <a:gd name="connsiteY2070" fmla="*/ 5079981 h 6634795"/>
              <a:gd name="connsiteX2071" fmla="*/ 5590169 w 11989919"/>
              <a:gd name="connsiteY2071" fmla="*/ 5116557 h 6634795"/>
              <a:gd name="connsiteX2072" fmla="*/ 5553593 w 11989919"/>
              <a:gd name="connsiteY2072" fmla="*/ 5153133 h 6634795"/>
              <a:gd name="connsiteX2073" fmla="*/ 5517018 w 11989919"/>
              <a:gd name="connsiteY2073" fmla="*/ 5116557 h 6634795"/>
              <a:gd name="connsiteX2074" fmla="*/ 5553593 w 11989919"/>
              <a:gd name="connsiteY2074" fmla="*/ 5079981 h 6634795"/>
              <a:gd name="connsiteX2075" fmla="*/ 5332913 w 11989919"/>
              <a:gd name="connsiteY2075" fmla="*/ 5079981 h 6634795"/>
              <a:gd name="connsiteX2076" fmla="*/ 5369490 w 11989919"/>
              <a:gd name="connsiteY2076" fmla="*/ 5116557 h 6634795"/>
              <a:gd name="connsiteX2077" fmla="*/ 5332913 w 11989919"/>
              <a:gd name="connsiteY2077" fmla="*/ 5153133 h 6634795"/>
              <a:gd name="connsiteX2078" fmla="*/ 5296337 w 11989919"/>
              <a:gd name="connsiteY2078" fmla="*/ 5116557 h 6634795"/>
              <a:gd name="connsiteX2079" fmla="*/ 5332913 w 11989919"/>
              <a:gd name="connsiteY2079" fmla="*/ 5079981 h 6634795"/>
              <a:gd name="connsiteX2080" fmla="*/ 5112230 w 11989919"/>
              <a:gd name="connsiteY2080" fmla="*/ 5079981 h 6634795"/>
              <a:gd name="connsiteX2081" fmla="*/ 5148807 w 11989919"/>
              <a:gd name="connsiteY2081" fmla="*/ 5116557 h 6634795"/>
              <a:gd name="connsiteX2082" fmla="*/ 5112230 w 11989919"/>
              <a:gd name="connsiteY2082" fmla="*/ 5153133 h 6634795"/>
              <a:gd name="connsiteX2083" fmla="*/ 5075655 w 11989919"/>
              <a:gd name="connsiteY2083" fmla="*/ 5116557 h 6634795"/>
              <a:gd name="connsiteX2084" fmla="*/ 5112230 w 11989919"/>
              <a:gd name="connsiteY2084" fmla="*/ 5079981 h 6634795"/>
              <a:gd name="connsiteX2085" fmla="*/ 4891552 w 11989919"/>
              <a:gd name="connsiteY2085" fmla="*/ 5079981 h 6634795"/>
              <a:gd name="connsiteX2086" fmla="*/ 4928127 w 11989919"/>
              <a:gd name="connsiteY2086" fmla="*/ 5116557 h 6634795"/>
              <a:gd name="connsiteX2087" fmla="*/ 4891552 w 11989919"/>
              <a:gd name="connsiteY2087" fmla="*/ 5153133 h 6634795"/>
              <a:gd name="connsiteX2088" fmla="*/ 4854975 w 11989919"/>
              <a:gd name="connsiteY2088" fmla="*/ 5116557 h 6634795"/>
              <a:gd name="connsiteX2089" fmla="*/ 4891552 w 11989919"/>
              <a:gd name="connsiteY2089" fmla="*/ 5079981 h 6634795"/>
              <a:gd name="connsiteX2090" fmla="*/ 4670871 w 11989919"/>
              <a:gd name="connsiteY2090" fmla="*/ 5079981 h 6634795"/>
              <a:gd name="connsiteX2091" fmla="*/ 4707447 w 11989919"/>
              <a:gd name="connsiteY2091" fmla="*/ 5116557 h 6634795"/>
              <a:gd name="connsiteX2092" fmla="*/ 4670871 w 11989919"/>
              <a:gd name="connsiteY2092" fmla="*/ 5153133 h 6634795"/>
              <a:gd name="connsiteX2093" fmla="*/ 4634295 w 11989919"/>
              <a:gd name="connsiteY2093" fmla="*/ 5116557 h 6634795"/>
              <a:gd name="connsiteX2094" fmla="*/ 4670871 w 11989919"/>
              <a:gd name="connsiteY2094" fmla="*/ 5079981 h 6634795"/>
              <a:gd name="connsiteX2095" fmla="*/ 4450188 w 11989919"/>
              <a:gd name="connsiteY2095" fmla="*/ 5079981 h 6634795"/>
              <a:gd name="connsiteX2096" fmla="*/ 4486764 w 11989919"/>
              <a:gd name="connsiteY2096" fmla="*/ 5116557 h 6634795"/>
              <a:gd name="connsiteX2097" fmla="*/ 4450188 w 11989919"/>
              <a:gd name="connsiteY2097" fmla="*/ 5153133 h 6634795"/>
              <a:gd name="connsiteX2098" fmla="*/ 4413613 w 11989919"/>
              <a:gd name="connsiteY2098" fmla="*/ 5116557 h 6634795"/>
              <a:gd name="connsiteX2099" fmla="*/ 4450188 w 11989919"/>
              <a:gd name="connsiteY2099" fmla="*/ 5079981 h 6634795"/>
              <a:gd name="connsiteX2100" fmla="*/ 4229507 w 11989919"/>
              <a:gd name="connsiteY2100" fmla="*/ 5079981 h 6634795"/>
              <a:gd name="connsiteX2101" fmla="*/ 4266084 w 11989919"/>
              <a:gd name="connsiteY2101" fmla="*/ 5116557 h 6634795"/>
              <a:gd name="connsiteX2102" fmla="*/ 4229507 w 11989919"/>
              <a:gd name="connsiteY2102" fmla="*/ 5153133 h 6634795"/>
              <a:gd name="connsiteX2103" fmla="*/ 4192931 w 11989919"/>
              <a:gd name="connsiteY2103" fmla="*/ 5116557 h 6634795"/>
              <a:gd name="connsiteX2104" fmla="*/ 4229507 w 11989919"/>
              <a:gd name="connsiteY2104" fmla="*/ 5079981 h 6634795"/>
              <a:gd name="connsiteX2105" fmla="*/ 4008847 w 11989919"/>
              <a:gd name="connsiteY2105" fmla="*/ 5079981 h 6634795"/>
              <a:gd name="connsiteX2106" fmla="*/ 4045426 w 11989919"/>
              <a:gd name="connsiteY2106" fmla="*/ 5116557 h 6634795"/>
              <a:gd name="connsiteX2107" fmla="*/ 4008847 w 11989919"/>
              <a:gd name="connsiteY2107" fmla="*/ 5153133 h 6634795"/>
              <a:gd name="connsiteX2108" fmla="*/ 3972267 w 11989919"/>
              <a:gd name="connsiteY2108" fmla="*/ 5116557 h 6634795"/>
              <a:gd name="connsiteX2109" fmla="*/ 4008847 w 11989919"/>
              <a:gd name="connsiteY2109" fmla="*/ 5079981 h 6634795"/>
              <a:gd name="connsiteX2110" fmla="*/ 3788165 w 11989919"/>
              <a:gd name="connsiteY2110" fmla="*/ 5079981 h 6634795"/>
              <a:gd name="connsiteX2111" fmla="*/ 3824738 w 11989919"/>
              <a:gd name="connsiteY2111" fmla="*/ 5116557 h 6634795"/>
              <a:gd name="connsiteX2112" fmla="*/ 3788165 w 11989919"/>
              <a:gd name="connsiteY2112" fmla="*/ 5153133 h 6634795"/>
              <a:gd name="connsiteX2113" fmla="*/ 3751588 w 11989919"/>
              <a:gd name="connsiteY2113" fmla="*/ 5116557 h 6634795"/>
              <a:gd name="connsiteX2114" fmla="*/ 3788165 w 11989919"/>
              <a:gd name="connsiteY2114" fmla="*/ 5079981 h 6634795"/>
              <a:gd name="connsiteX2115" fmla="*/ 3567479 w 11989919"/>
              <a:gd name="connsiteY2115" fmla="*/ 5079981 h 6634795"/>
              <a:gd name="connsiteX2116" fmla="*/ 3604051 w 11989919"/>
              <a:gd name="connsiteY2116" fmla="*/ 5116557 h 6634795"/>
              <a:gd name="connsiteX2117" fmla="*/ 3567479 w 11989919"/>
              <a:gd name="connsiteY2117" fmla="*/ 5153133 h 6634795"/>
              <a:gd name="connsiteX2118" fmla="*/ 3530901 w 11989919"/>
              <a:gd name="connsiteY2118" fmla="*/ 5116557 h 6634795"/>
              <a:gd name="connsiteX2119" fmla="*/ 3567479 w 11989919"/>
              <a:gd name="connsiteY2119" fmla="*/ 5079981 h 6634795"/>
              <a:gd name="connsiteX2120" fmla="*/ 3346801 w 11989919"/>
              <a:gd name="connsiteY2120" fmla="*/ 5079981 h 6634795"/>
              <a:gd name="connsiteX2121" fmla="*/ 3383375 w 11989919"/>
              <a:gd name="connsiteY2121" fmla="*/ 5116557 h 6634795"/>
              <a:gd name="connsiteX2122" fmla="*/ 3346801 w 11989919"/>
              <a:gd name="connsiteY2122" fmla="*/ 5153133 h 6634795"/>
              <a:gd name="connsiteX2123" fmla="*/ 3310228 w 11989919"/>
              <a:gd name="connsiteY2123" fmla="*/ 5116557 h 6634795"/>
              <a:gd name="connsiteX2124" fmla="*/ 3346801 w 11989919"/>
              <a:gd name="connsiteY2124" fmla="*/ 5079981 h 6634795"/>
              <a:gd name="connsiteX2125" fmla="*/ 3126126 w 11989919"/>
              <a:gd name="connsiteY2125" fmla="*/ 5079981 h 6634795"/>
              <a:gd name="connsiteX2126" fmla="*/ 3162696 w 11989919"/>
              <a:gd name="connsiteY2126" fmla="*/ 5116557 h 6634795"/>
              <a:gd name="connsiteX2127" fmla="*/ 3126126 w 11989919"/>
              <a:gd name="connsiteY2127" fmla="*/ 5153133 h 6634795"/>
              <a:gd name="connsiteX2128" fmla="*/ 3089541 w 11989919"/>
              <a:gd name="connsiteY2128" fmla="*/ 5116557 h 6634795"/>
              <a:gd name="connsiteX2129" fmla="*/ 3126126 w 11989919"/>
              <a:gd name="connsiteY2129" fmla="*/ 5079981 h 6634795"/>
              <a:gd name="connsiteX2130" fmla="*/ 2905436 w 11989919"/>
              <a:gd name="connsiteY2130" fmla="*/ 5079981 h 6634795"/>
              <a:gd name="connsiteX2131" fmla="*/ 2942013 w 11989919"/>
              <a:gd name="connsiteY2131" fmla="*/ 5116557 h 6634795"/>
              <a:gd name="connsiteX2132" fmla="*/ 2905436 w 11989919"/>
              <a:gd name="connsiteY2132" fmla="*/ 5153133 h 6634795"/>
              <a:gd name="connsiteX2133" fmla="*/ 2868866 w 11989919"/>
              <a:gd name="connsiteY2133" fmla="*/ 5116557 h 6634795"/>
              <a:gd name="connsiteX2134" fmla="*/ 2905436 w 11989919"/>
              <a:gd name="connsiteY2134" fmla="*/ 5079981 h 6634795"/>
              <a:gd name="connsiteX2135" fmla="*/ 2684758 w 11989919"/>
              <a:gd name="connsiteY2135" fmla="*/ 5079981 h 6634795"/>
              <a:gd name="connsiteX2136" fmla="*/ 2721329 w 11989919"/>
              <a:gd name="connsiteY2136" fmla="*/ 5116557 h 6634795"/>
              <a:gd name="connsiteX2137" fmla="*/ 2684758 w 11989919"/>
              <a:gd name="connsiteY2137" fmla="*/ 5153133 h 6634795"/>
              <a:gd name="connsiteX2138" fmla="*/ 2648177 w 11989919"/>
              <a:gd name="connsiteY2138" fmla="*/ 5116557 h 6634795"/>
              <a:gd name="connsiteX2139" fmla="*/ 2684758 w 11989919"/>
              <a:gd name="connsiteY2139" fmla="*/ 5079981 h 6634795"/>
              <a:gd name="connsiteX2140" fmla="*/ 2464071 w 11989919"/>
              <a:gd name="connsiteY2140" fmla="*/ 5079981 h 6634795"/>
              <a:gd name="connsiteX2141" fmla="*/ 2500650 w 11989919"/>
              <a:gd name="connsiteY2141" fmla="*/ 5116557 h 6634795"/>
              <a:gd name="connsiteX2142" fmla="*/ 2464071 w 11989919"/>
              <a:gd name="connsiteY2142" fmla="*/ 5153133 h 6634795"/>
              <a:gd name="connsiteX2143" fmla="*/ 2427500 w 11989919"/>
              <a:gd name="connsiteY2143" fmla="*/ 5116557 h 6634795"/>
              <a:gd name="connsiteX2144" fmla="*/ 2464071 w 11989919"/>
              <a:gd name="connsiteY2144" fmla="*/ 5079981 h 6634795"/>
              <a:gd name="connsiteX2145" fmla="*/ 2243393 w 11989919"/>
              <a:gd name="connsiteY2145" fmla="*/ 5079981 h 6634795"/>
              <a:gd name="connsiteX2146" fmla="*/ 2279972 w 11989919"/>
              <a:gd name="connsiteY2146" fmla="*/ 5116557 h 6634795"/>
              <a:gd name="connsiteX2147" fmla="*/ 2243393 w 11989919"/>
              <a:gd name="connsiteY2147" fmla="*/ 5153133 h 6634795"/>
              <a:gd name="connsiteX2148" fmla="*/ 2206817 w 11989919"/>
              <a:gd name="connsiteY2148" fmla="*/ 5116557 h 6634795"/>
              <a:gd name="connsiteX2149" fmla="*/ 2243393 w 11989919"/>
              <a:gd name="connsiteY2149" fmla="*/ 5079981 h 6634795"/>
              <a:gd name="connsiteX2150" fmla="*/ 2022713 w 11989919"/>
              <a:gd name="connsiteY2150" fmla="*/ 5079981 h 6634795"/>
              <a:gd name="connsiteX2151" fmla="*/ 2059288 w 11989919"/>
              <a:gd name="connsiteY2151" fmla="*/ 5116557 h 6634795"/>
              <a:gd name="connsiteX2152" fmla="*/ 2022713 w 11989919"/>
              <a:gd name="connsiteY2152" fmla="*/ 5153133 h 6634795"/>
              <a:gd name="connsiteX2153" fmla="*/ 1986176 w 11989919"/>
              <a:gd name="connsiteY2153" fmla="*/ 5116557 h 6634795"/>
              <a:gd name="connsiteX2154" fmla="*/ 2022713 w 11989919"/>
              <a:gd name="connsiteY2154" fmla="*/ 5079981 h 6634795"/>
              <a:gd name="connsiteX2155" fmla="*/ 1802066 w 11989919"/>
              <a:gd name="connsiteY2155" fmla="*/ 5079981 h 6634795"/>
              <a:gd name="connsiteX2156" fmla="*/ 1838642 w 11989919"/>
              <a:gd name="connsiteY2156" fmla="*/ 5116557 h 6634795"/>
              <a:gd name="connsiteX2157" fmla="*/ 1802066 w 11989919"/>
              <a:gd name="connsiteY2157" fmla="*/ 5153133 h 6634795"/>
              <a:gd name="connsiteX2158" fmla="*/ 1765491 w 11989919"/>
              <a:gd name="connsiteY2158" fmla="*/ 5116557 h 6634795"/>
              <a:gd name="connsiteX2159" fmla="*/ 1802066 w 11989919"/>
              <a:gd name="connsiteY2159" fmla="*/ 5079981 h 6634795"/>
              <a:gd name="connsiteX2160" fmla="*/ 1581381 w 11989919"/>
              <a:gd name="connsiteY2160" fmla="*/ 5079981 h 6634795"/>
              <a:gd name="connsiteX2161" fmla="*/ 1617956 w 11989919"/>
              <a:gd name="connsiteY2161" fmla="*/ 5116557 h 6634795"/>
              <a:gd name="connsiteX2162" fmla="*/ 1581381 w 11989919"/>
              <a:gd name="connsiteY2162" fmla="*/ 5153133 h 6634795"/>
              <a:gd name="connsiteX2163" fmla="*/ 1544805 w 11989919"/>
              <a:gd name="connsiteY2163" fmla="*/ 5116557 h 6634795"/>
              <a:gd name="connsiteX2164" fmla="*/ 1581381 w 11989919"/>
              <a:gd name="connsiteY2164" fmla="*/ 5079981 h 6634795"/>
              <a:gd name="connsiteX2165" fmla="*/ 1360695 w 11989919"/>
              <a:gd name="connsiteY2165" fmla="*/ 5079981 h 6634795"/>
              <a:gd name="connsiteX2166" fmla="*/ 1397271 w 11989919"/>
              <a:gd name="connsiteY2166" fmla="*/ 5116557 h 6634795"/>
              <a:gd name="connsiteX2167" fmla="*/ 1360695 w 11989919"/>
              <a:gd name="connsiteY2167" fmla="*/ 5153133 h 6634795"/>
              <a:gd name="connsiteX2168" fmla="*/ 1324119 w 11989919"/>
              <a:gd name="connsiteY2168" fmla="*/ 5116557 h 6634795"/>
              <a:gd name="connsiteX2169" fmla="*/ 1360695 w 11989919"/>
              <a:gd name="connsiteY2169" fmla="*/ 5079981 h 6634795"/>
              <a:gd name="connsiteX2170" fmla="*/ 1140009 w 11989919"/>
              <a:gd name="connsiteY2170" fmla="*/ 5079981 h 6634795"/>
              <a:gd name="connsiteX2171" fmla="*/ 1176585 w 11989919"/>
              <a:gd name="connsiteY2171" fmla="*/ 5116557 h 6634795"/>
              <a:gd name="connsiteX2172" fmla="*/ 1140009 w 11989919"/>
              <a:gd name="connsiteY2172" fmla="*/ 5153133 h 6634795"/>
              <a:gd name="connsiteX2173" fmla="*/ 1103433 w 11989919"/>
              <a:gd name="connsiteY2173" fmla="*/ 5116557 h 6634795"/>
              <a:gd name="connsiteX2174" fmla="*/ 1140009 w 11989919"/>
              <a:gd name="connsiteY2174" fmla="*/ 5079981 h 6634795"/>
              <a:gd name="connsiteX2175" fmla="*/ 919323 w 11989919"/>
              <a:gd name="connsiteY2175" fmla="*/ 5079981 h 6634795"/>
              <a:gd name="connsiteX2176" fmla="*/ 955899 w 11989919"/>
              <a:gd name="connsiteY2176" fmla="*/ 5116557 h 6634795"/>
              <a:gd name="connsiteX2177" fmla="*/ 919323 w 11989919"/>
              <a:gd name="connsiteY2177" fmla="*/ 5153133 h 6634795"/>
              <a:gd name="connsiteX2178" fmla="*/ 882747 w 11989919"/>
              <a:gd name="connsiteY2178" fmla="*/ 5116557 h 6634795"/>
              <a:gd name="connsiteX2179" fmla="*/ 919323 w 11989919"/>
              <a:gd name="connsiteY2179" fmla="*/ 5079981 h 6634795"/>
              <a:gd name="connsiteX2180" fmla="*/ 698636 w 11989919"/>
              <a:gd name="connsiteY2180" fmla="*/ 5079981 h 6634795"/>
              <a:gd name="connsiteX2181" fmla="*/ 735213 w 11989919"/>
              <a:gd name="connsiteY2181" fmla="*/ 5116557 h 6634795"/>
              <a:gd name="connsiteX2182" fmla="*/ 698636 w 11989919"/>
              <a:gd name="connsiteY2182" fmla="*/ 5153133 h 6634795"/>
              <a:gd name="connsiteX2183" fmla="*/ 662061 w 11989919"/>
              <a:gd name="connsiteY2183" fmla="*/ 5116557 h 6634795"/>
              <a:gd name="connsiteX2184" fmla="*/ 698636 w 11989919"/>
              <a:gd name="connsiteY2184" fmla="*/ 5079981 h 6634795"/>
              <a:gd name="connsiteX2185" fmla="*/ 477951 w 11989919"/>
              <a:gd name="connsiteY2185" fmla="*/ 5079981 h 6634795"/>
              <a:gd name="connsiteX2186" fmla="*/ 514526 w 11989919"/>
              <a:gd name="connsiteY2186" fmla="*/ 5116557 h 6634795"/>
              <a:gd name="connsiteX2187" fmla="*/ 477951 w 11989919"/>
              <a:gd name="connsiteY2187" fmla="*/ 5153133 h 6634795"/>
              <a:gd name="connsiteX2188" fmla="*/ 441374 w 11989919"/>
              <a:gd name="connsiteY2188" fmla="*/ 5116557 h 6634795"/>
              <a:gd name="connsiteX2189" fmla="*/ 477951 w 11989919"/>
              <a:gd name="connsiteY2189" fmla="*/ 5079981 h 6634795"/>
              <a:gd name="connsiteX2190" fmla="*/ 257264 w 11989919"/>
              <a:gd name="connsiteY2190" fmla="*/ 5079981 h 6634795"/>
              <a:gd name="connsiteX2191" fmla="*/ 293840 w 11989919"/>
              <a:gd name="connsiteY2191" fmla="*/ 5116557 h 6634795"/>
              <a:gd name="connsiteX2192" fmla="*/ 257264 w 11989919"/>
              <a:gd name="connsiteY2192" fmla="*/ 5153133 h 6634795"/>
              <a:gd name="connsiteX2193" fmla="*/ 220688 w 11989919"/>
              <a:gd name="connsiteY2193" fmla="*/ 5116557 h 6634795"/>
              <a:gd name="connsiteX2194" fmla="*/ 257264 w 11989919"/>
              <a:gd name="connsiteY2194" fmla="*/ 5079981 h 6634795"/>
              <a:gd name="connsiteX2195" fmla="*/ 36578 w 11989919"/>
              <a:gd name="connsiteY2195" fmla="*/ 5079981 h 6634795"/>
              <a:gd name="connsiteX2196" fmla="*/ 73153 w 11989919"/>
              <a:gd name="connsiteY2196" fmla="*/ 5116557 h 6634795"/>
              <a:gd name="connsiteX2197" fmla="*/ 36578 w 11989919"/>
              <a:gd name="connsiteY2197" fmla="*/ 5153133 h 6634795"/>
              <a:gd name="connsiteX2198" fmla="*/ 2 w 11989919"/>
              <a:gd name="connsiteY2198" fmla="*/ 5116557 h 6634795"/>
              <a:gd name="connsiteX2199" fmla="*/ 36578 w 11989919"/>
              <a:gd name="connsiteY2199" fmla="*/ 5079981 h 6634795"/>
              <a:gd name="connsiteX2200" fmla="*/ 11953343 w 11989919"/>
              <a:gd name="connsiteY2200" fmla="*/ 4868315 h 6634795"/>
              <a:gd name="connsiteX2201" fmla="*/ 11989919 w 11989919"/>
              <a:gd name="connsiteY2201" fmla="*/ 4904891 h 6634795"/>
              <a:gd name="connsiteX2202" fmla="*/ 11953343 w 11989919"/>
              <a:gd name="connsiteY2202" fmla="*/ 4941467 h 6634795"/>
              <a:gd name="connsiteX2203" fmla="*/ 11916767 w 11989919"/>
              <a:gd name="connsiteY2203" fmla="*/ 4904891 h 6634795"/>
              <a:gd name="connsiteX2204" fmla="*/ 11953343 w 11989919"/>
              <a:gd name="connsiteY2204" fmla="*/ 4868315 h 6634795"/>
              <a:gd name="connsiteX2205" fmla="*/ 11732658 w 11989919"/>
              <a:gd name="connsiteY2205" fmla="*/ 4868315 h 6634795"/>
              <a:gd name="connsiteX2206" fmla="*/ 11769234 w 11989919"/>
              <a:gd name="connsiteY2206" fmla="*/ 4904891 h 6634795"/>
              <a:gd name="connsiteX2207" fmla="*/ 11732658 w 11989919"/>
              <a:gd name="connsiteY2207" fmla="*/ 4941467 h 6634795"/>
              <a:gd name="connsiteX2208" fmla="*/ 11696082 w 11989919"/>
              <a:gd name="connsiteY2208" fmla="*/ 4904891 h 6634795"/>
              <a:gd name="connsiteX2209" fmla="*/ 11732658 w 11989919"/>
              <a:gd name="connsiteY2209" fmla="*/ 4868315 h 6634795"/>
              <a:gd name="connsiteX2210" fmla="*/ 11511977 w 11989919"/>
              <a:gd name="connsiteY2210" fmla="*/ 4868315 h 6634795"/>
              <a:gd name="connsiteX2211" fmla="*/ 11548553 w 11989919"/>
              <a:gd name="connsiteY2211" fmla="*/ 4904891 h 6634795"/>
              <a:gd name="connsiteX2212" fmla="*/ 11511977 w 11989919"/>
              <a:gd name="connsiteY2212" fmla="*/ 4941467 h 6634795"/>
              <a:gd name="connsiteX2213" fmla="*/ 11475401 w 11989919"/>
              <a:gd name="connsiteY2213" fmla="*/ 4904891 h 6634795"/>
              <a:gd name="connsiteX2214" fmla="*/ 11511977 w 11989919"/>
              <a:gd name="connsiteY2214" fmla="*/ 4868315 h 6634795"/>
              <a:gd name="connsiteX2215" fmla="*/ 11291296 w 11989919"/>
              <a:gd name="connsiteY2215" fmla="*/ 4868315 h 6634795"/>
              <a:gd name="connsiteX2216" fmla="*/ 11327872 w 11989919"/>
              <a:gd name="connsiteY2216" fmla="*/ 4904891 h 6634795"/>
              <a:gd name="connsiteX2217" fmla="*/ 11291296 w 11989919"/>
              <a:gd name="connsiteY2217" fmla="*/ 4941467 h 6634795"/>
              <a:gd name="connsiteX2218" fmla="*/ 11254720 w 11989919"/>
              <a:gd name="connsiteY2218" fmla="*/ 4904891 h 6634795"/>
              <a:gd name="connsiteX2219" fmla="*/ 11291296 w 11989919"/>
              <a:gd name="connsiteY2219" fmla="*/ 4868315 h 6634795"/>
              <a:gd name="connsiteX2220" fmla="*/ 11070615 w 11989919"/>
              <a:gd name="connsiteY2220" fmla="*/ 4868315 h 6634795"/>
              <a:gd name="connsiteX2221" fmla="*/ 11107191 w 11989919"/>
              <a:gd name="connsiteY2221" fmla="*/ 4904891 h 6634795"/>
              <a:gd name="connsiteX2222" fmla="*/ 11070615 w 11989919"/>
              <a:gd name="connsiteY2222" fmla="*/ 4941467 h 6634795"/>
              <a:gd name="connsiteX2223" fmla="*/ 11034039 w 11989919"/>
              <a:gd name="connsiteY2223" fmla="*/ 4904891 h 6634795"/>
              <a:gd name="connsiteX2224" fmla="*/ 11070615 w 11989919"/>
              <a:gd name="connsiteY2224" fmla="*/ 4868315 h 6634795"/>
              <a:gd name="connsiteX2225" fmla="*/ 10849934 w 11989919"/>
              <a:gd name="connsiteY2225" fmla="*/ 4868315 h 6634795"/>
              <a:gd name="connsiteX2226" fmla="*/ 10886510 w 11989919"/>
              <a:gd name="connsiteY2226" fmla="*/ 4904891 h 6634795"/>
              <a:gd name="connsiteX2227" fmla="*/ 10849934 w 11989919"/>
              <a:gd name="connsiteY2227" fmla="*/ 4941467 h 6634795"/>
              <a:gd name="connsiteX2228" fmla="*/ 10813358 w 11989919"/>
              <a:gd name="connsiteY2228" fmla="*/ 4904891 h 6634795"/>
              <a:gd name="connsiteX2229" fmla="*/ 10849934 w 11989919"/>
              <a:gd name="connsiteY2229" fmla="*/ 4868315 h 6634795"/>
              <a:gd name="connsiteX2230" fmla="*/ 10629253 w 11989919"/>
              <a:gd name="connsiteY2230" fmla="*/ 4868315 h 6634795"/>
              <a:gd name="connsiteX2231" fmla="*/ 10665829 w 11989919"/>
              <a:gd name="connsiteY2231" fmla="*/ 4904891 h 6634795"/>
              <a:gd name="connsiteX2232" fmla="*/ 10629253 w 11989919"/>
              <a:gd name="connsiteY2232" fmla="*/ 4941467 h 6634795"/>
              <a:gd name="connsiteX2233" fmla="*/ 10592677 w 11989919"/>
              <a:gd name="connsiteY2233" fmla="*/ 4904891 h 6634795"/>
              <a:gd name="connsiteX2234" fmla="*/ 10629253 w 11989919"/>
              <a:gd name="connsiteY2234" fmla="*/ 4868315 h 6634795"/>
              <a:gd name="connsiteX2235" fmla="*/ 10408572 w 11989919"/>
              <a:gd name="connsiteY2235" fmla="*/ 4868315 h 6634795"/>
              <a:gd name="connsiteX2236" fmla="*/ 10445148 w 11989919"/>
              <a:gd name="connsiteY2236" fmla="*/ 4904891 h 6634795"/>
              <a:gd name="connsiteX2237" fmla="*/ 10408572 w 11989919"/>
              <a:gd name="connsiteY2237" fmla="*/ 4941467 h 6634795"/>
              <a:gd name="connsiteX2238" fmla="*/ 10371996 w 11989919"/>
              <a:gd name="connsiteY2238" fmla="*/ 4904891 h 6634795"/>
              <a:gd name="connsiteX2239" fmla="*/ 10408572 w 11989919"/>
              <a:gd name="connsiteY2239" fmla="*/ 4868315 h 6634795"/>
              <a:gd name="connsiteX2240" fmla="*/ 10187891 w 11989919"/>
              <a:gd name="connsiteY2240" fmla="*/ 4868315 h 6634795"/>
              <a:gd name="connsiteX2241" fmla="*/ 10224467 w 11989919"/>
              <a:gd name="connsiteY2241" fmla="*/ 4904891 h 6634795"/>
              <a:gd name="connsiteX2242" fmla="*/ 10187891 w 11989919"/>
              <a:gd name="connsiteY2242" fmla="*/ 4941467 h 6634795"/>
              <a:gd name="connsiteX2243" fmla="*/ 10151315 w 11989919"/>
              <a:gd name="connsiteY2243" fmla="*/ 4904891 h 6634795"/>
              <a:gd name="connsiteX2244" fmla="*/ 10187891 w 11989919"/>
              <a:gd name="connsiteY2244" fmla="*/ 4868315 h 6634795"/>
              <a:gd name="connsiteX2245" fmla="*/ 9967210 w 11989919"/>
              <a:gd name="connsiteY2245" fmla="*/ 4868315 h 6634795"/>
              <a:gd name="connsiteX2246" fmla="*/ 10003786 w 11989919"/>
              <a:gd name="connsiteY2246" fmla="*/ 4904891 h 6634795"/>
              <a:gd name="connsiteX2247" fmla="*/ 9967210 w 11989919"/>
              <a:gd name="connsiteY2247" fmla="*/ 4941467 h 6634795"/>
              <a:gd name="connsiteX2248" fmla="*/ 9930634 w 11989919"/>
              <a:gd name="connsiteY2248" fmla="*/ 4904891 h 6634795"/>
              <a:gd name="connsiteX2249" fmla="*/ 9967210 w 11989919"/>
              <a:gd name="connsiteY2249" fmla="*/ 4868315 h 6634795"/>
              <a:gd name="connsiteX2250" fmla="*/ 9746529 w 11989919"/>
              <a:gd name="connsiteY2250" fmla="*/ 4868315 h 6634795"/>
              <a:gd name="connsiteX2251" fmla="*/ 9783105 w 11989919"/>
              <a:gd name="connsiteY2251" fmla="*/ 4904891 h 6634795"/>
              <a:gd name="connsiteX2252" fmla="*/ 9746529 w 11989919"/>
              <a:gd name="connsiteY2252" fmla="*/ 4941467 h 6634795"/>
              <a:gd name="connsiteX2253" fmla="*/ 9709953 w 11989919"/>
              <a:gd name="connsiteY2253" fmla="*/ 4904891 h 6634795"/>
              <a:gd name="connsiteX2254" fmla="*/ 9746529 w 11989919"/>
              <a:gd name="connsiteY2254" fmla="*/ 4868315 h 6634795"/>
              <a:gd name="connsiteX2255" fmla="*/ 9525848 w 11989919"/>
              <a:gd name="connsiteY2255" fmla="*/ 4868315 h 6634795"/>
              <a:gd name="connsiteX2256" fmla="*/ 9562424 w 11989919"/>
              <a:gd name="connsiteY2256" fmla="*/ 4904891 h 6634795"/>
              <a:gd name="connsiteX2257" fmla="*/ 9525848 w 11989919"/>
              <a:gd name="connsiteY2257" fmla="*/ 4941467 h 6634795"/>
              <a:gd name="connsiteX2258" fmla="*/ 9489272 w 11989919"/>
              <a:gd name="connsiteY2258" fmla="*/ 4904891 h 6634795"/>
              <a:gd name="connsiteX2259" fmla="*/ 9525848 w 11989919"/>
              <a:gd name="connsiteY2259" fmla="*/ 4868315 h 6634795"/>
              <a:gd name="connsiteX2260" fmla="*/ 9305167 w 11989919"/>
              <a:gd name="connsiteY2260" fmla="*/ 4868315 h 6634795"/>
              <a:gd name="connsiteX2261" fmla="*/ 9341743 w 11989919"/>
              <a:gd name="connsiteY2261" fmla="*/ 4904891 h 6634795"/>
              <a:gd name="connsiteX2262" fmla="*/ 9305167 w 11989919"/>
              <a:gd name="connsiteY2262" fmla="*/ 4941467 h 6634795"/>
              <a:gd name="connsiteX2263" fmla="*/ 9268591 w 11989919"/>
              <a:gd name="connsiteY2263" fmla="*/ 4904891 h 6634795"/>
              <a:gd name="connsiteX2264" fmla="*/ 9305167 w 11989919"/>
              <a:gd name="connsiteY2264" fmla="*/ 4868315 h 6634795"/>
              <a:gd name="connsiteX2265" fmla="*/ 9084486 w 11989919"/>
              <a:gd name="connsiteY2265" fmla="*/ 4868315 h 6634795"/>
              <a:gd name="connsiteX2266" fmla="*/ 9121062 w 11989919"/>
              <a:gd name="connsiteY2266" fmla="*/ 4904891 h 6634795"/>
              <a:gd name="connsiteX2267" fmla="*/ 9084486 w 11989919"/>
              <a:gd name="connsiteY2267" fmla="*/ 4941467 h 6634795"/>
              <a:gd name="connsiteX2268" fmla="*/ 9047910 w 11989919"/>
              <a:gd name="connsiteY2268" fmla="*/ 4904891 h 6634795"/>
              <a:gd name="connsiteX2269" fmla="*/ 9084486 w 11989919"/>
              <a:gd name="connsiteY2269" fmla="*/ 4868315 h 6634795"/>
              <a:gd name="connsiteX2270" fmla="*/ 8863805 w 11989919"/>
              <a:gd name="connsiteY2270" fmla="*/ 4868315 h 6634795"/>
              <a:gd name="connsiteX2271" fmla="*/ 8900381 w 11989919"/>
              <a:gd name="connsiteY2271" fmla="*/ 4904891 h 6634795"/>
              <a:gd name="connsiteX2272" fmla="*/ 8863805 w 11989919"/>
              <a:gd name="connsiteY2272" fmla="*/ 4941467 h 6634795"/>
              <a:gd name="connsiteX2273" fmla="*/ 8827229 w 11989919"/>
              <a:gd name="connsiteY2273" fmla="*/ 4904891 h 6634795"/>
              <a:gd name="connsiteX2274" fmla="*/ 8863805 w 11989919"/>
              <a:gd name="connsiteY2274" fmla="*/ 4868315 h 6634795"/>
              <a:gd name="connsiteX2275" fmla="*/ 8643124 w 11989919"/>
              <a:gd name="connsiteY2275" fmla="*/ 4868315 h 6634795"/>
              <a:gd name="connsiteX2276" fmla="*/ 8679700 w 11989919"/>
              <a:gd name="connsiteY2276" fmla="*/ 4904891 h 6634795"/>
              <a:gd name="connsiteX2277" fmla="*/ 8643124 w 11989919"/>
              <a:gd name="connsiteY2277" fmla="*/ 4941467 h 6634795"/>
              <a:gd name="connsiteX2278" fmla="*/ 8606548 w 11989919"/>
              <a:gd name="connsiteY2278" fmla="*/ 4904891 h 6634795"/>
              <a:gd name="connsiteX2279" fmla="*/ 8643124 w 11989919"/>
              <a:gd name="connsiteY2279" fmla="*/ 4868315 h 6634795"/>
              <a:gd name="connsiteX2280" fmla="*/ 8422443 w 11989919"/>
              <a:gd name="connsiteY2280" fmla="*/ 4868315 h 6634795"/>
              <a:gd name="connsiteX2281" fmla="*/ 8459019 w 11989919"/>
              <a:gd name="connsiteY2281" fmla="*/ 4904891 h 6634795"/>
              <a:gd name="connsiteX2282" fmla="*/ 8422443 w 11989919"/>
              <a:gd name="connsiteY2282" fmla="*/ 4941467 h 6634795"/>
              <a:gd name="connsiteX2283" fmla="*/ 8385867 w 11989919"/>
              <a:gd name="connsiteY2283" fmla="*/ 4904891 h 6634795"/>
              <a:gd name="connsiteX2284" fmla="*/ 8422443 w 11989919"/>
              <a:gd name="connsiteY2284" fmla="*/ 4868315 h 6634795"/>
              <a:gd name="connsiteX2285" fmla="*/ 8201762 w 11989919"/>
              <a:gd name="connsiteY2285" fmla="*/ 4868315 h 6634795"/>
              <a:gd name="connsiteX2286" fmla="*/ 8238338 w 11989919"/>
              <a:gd name="connsiteY2286" fmla="*/ 4904891 h 6634795"/>
              <a:gd name="connsiteX2287" fmla="*/ 8201762 w 11989919"/>
              <a:gd name="connsiteY2287" fmla="*/ 4941467 h 6634795"/>
              <a:gd name="connsiteX2288" fmla="*/ 8165186 w 11989919"/>
              <a:gd name="connsiteY2288" fmla="*/ 4904891 h 6634795"/>
              <a:gd name="connsiteX2289" fmla="*/ 8201762 w 11989919"/>
              <a:gd name="connsiteY2289" fmla="*/ 4868315 h 6634795"/>
              <a:gd name="connsiteX2290" fmla="*/ 7981081 w 11989919"/>
              <a:gd name="connsiteY2290" fmla="*/ 4868315 h 6634795"/>
              <a:gd name="connsiteX2291" fmla="*/ 8017657 w 11989919"/>
              <a:gd name="connsiteY2291" fmla="*/ 4904891 h 6634795"/>
              <a:gd name="connsiteX2292" fmla="*/ 7981081 w 11989919"/>
              <a:gd name="connsiteY2292" fmla="*/ 4941467 h 6634795"/>
              <a:gd name="connsiteX2293" fmla="*/ 7944505 w 11989919"/>
              <a:gd name="connsiteY2293" fmla="*/ 4904891 h 6634795"/>
              <a:gd name="connsiteX2294" fmla="*/ 7981081 w 11989919"/>
              <a:gd name="connsiteY2294" fmla="*/ 4868315 h 6634795"/>
              <a:gd name="connsiteX2295" fmla="*/ 7760400 w 11989919"/>
              <a:gd name="connsiteY2295" fmla="*/ 4868315 h 6634795"/>
              <a:gd name="connsiteX2296" fmla="*/ 7796976 w 11989919"/>
              <a:gd name="connsiteY2296" fmla="*/ 4904891 h 6634795"/>
              <a:gd name="connsiteX2297" fmla="*/ 7760400 w 11989919"/>
              <a:gd name="connsiteY2297" fmla="*/ 4941467 h 6634795"/>
              <a:gd name="connsiteX2298" fmla="*/ 7723824 w 11989919"/>
              <a:gd name="connsiteY2298" fmla="*/ 4904891 h 6634795"/>
              <a:gd name="connsiteX2299" fmla="*/ 7760400 w 11989919"/>
              <a:gd name="connsiteY2299" fmla="*/ 4868315 h 6634795"/>
              <a:gd name="connsiteX2300" fmla="*/ 7539719 w 11989919"/>
              <a:gd name="connsiteY2300" fmla="*/ 4868315 h 6634795"/>
              <a:gd name="connsiteX2301" fmla="*/ 7576295 w 11989919"/>
              <a:gd name="connsiteY2301" fmla="*/ 4904891 h 6634795"/>
              <a:gd name="connsiteX2302" fmla="*/ 7539719 w 11989919"/>
              <a:gd name="connsiteY2302" fmla="*/ 4941467 h 6634795"/>
              <a:gd name="connsiteX2303" fmla="*/ 7503143 w 11989919"/>
              <a:gd name="connsiteY2303" fmla="*/ 4904891 h 6634795"/>
              <a:gd name="connsiteX2304" fmla="*/ 7539719 w 11989919"/>
              <a:gd name="connsiteY2304" fmla="*/ 4868315 h 6634795"/>
              <a:gd name="connsiteX2305" fmla="*/ 7319038 w 11989919"/>
              <a:gd name="connsiteY2305" fmla="*/ 4868315 h 6634795"/>
              <a:gd name="connsiteX2306" fmla="*/ 7355614 w 11989919"/>
              <a:gd name="connsiteY2306" fmla="*/ 4904891 h 6634795"/>
              <a:gd name="connsiteX2307" fmla="*/ 7319038 w 11989919"/>
              <a:gd name="connsiteY2307" fmla="*/ 4941467 h 6634795"/>
              <a:gd name="connsiteX2308" fmla="*/ 7282462 w 11989919"/>
              <a:gd name="connsiteY2308" fmla="*/ 4904891 h 6634795"/>
              <a:gd name="connsiteX2309" fmla="*/ 7319038 w 11989919"/>
              <a:gd name="connsiteY2309" fmla="*/ 4868315 h 6634795"/>
              <a:gd name="connsiteX2310" fmla="*/ 7098357 w 11989919"/>
              <a:gd name="connsiteY2310" fmla="*/ 4868315 h 6634795"/>
              <a:gd name="connsiteX2311" fmla="*/ 7134933 w 11989919"/>
              <a:gd name="connsiteY2311" fmla="*/ 4904891 h 6634795"/>
              <a:gd name="connsiteX2312" fmla="*/ 7098357 w 11989919"/>
              <a:gd name="connsiteY2312" fmla="*/ 4941467 h 6634795"/>
              <a:gd name="connsiteX2313" fmla="*/ 7061781 w 11989919"/>
              <a:gd name="connsiteY2313" fmla="*/ 4904891 h 6634795"/>
              <a:gd name="connsiteX2314" fmla="*/ 7098357 w 11989919"/>
              <a:gd name="connsiteY2314" fmla="*/ 4868315 h 6634795"/>
              <a:gd name="connsiteX2315" fmla="*/ 6877676 w 11989919"/>
              <a:gd name="connsiteY2315" fmla="*/ 4868315 h 6634795"/>
              <a:gd name="connsiteX2316" fmla="*/ 6914252 w 11989919"/>
              <a:gd name="connsiteY2316" fmla="*/ 4904891 h 6634795"/>
              <a:gd name="connsiteX2317" fmla="*/ 6877676 w 11989919"/>
              <a:gd name="connsiteY2317" fmla="*/ 4941467 h 6634795"/>
              <a:gd name="connsiteX2318" fmla="*/ 6841100 w 11989919"/>
              <a:gd name="connsiteY2318" fmla="*/ 4904891 h 6634795"/>
              <a:gd name="connsiteX2319" fmla="*/ 6877676 w 11989919"/>
              <a:gd name="connsiteY2319" fmla="*/ 4868315 h 6634795"/>
              <a:gd name="connsiteX2320" fmla="*/ 6656995 w 11989919"/>
              <a:gd name="connsiteY2320" fmla="*/ 4868315 h 6634795"/>
              <a:gd name="connsiteX2321" fmla="*/ 6693571 w 11989919"/>
              <a:gd name="connsiteY2321" fmla="*/ 4904891 h 6634795"/>
              <a:gd name="connsiteX2322" fmla="*/ 6656995 w 11989919"/>
              <a:gd name="connsiteY2322" fmla="*/ 4941467 h 6634795"/>
              <a:gd name="connsiteX2323" fmla="*/ 6620419 w 11989919"/>
              <a:gd name="connsiteY2323" fmla="*/ 4904891 h 6634795"/>
              <a:gd name="connsiteX2324" fmla="*/ 6656995 w 11989919"/>
              <a:gd name="connsiteY2324" fmla="*/ 4868315 h 6634795"/>
              <a:gd name="connsiteX2325" fmla="*/ 6436314 w 11989919"/>
              <a:gd name="connsiteY2325" fmla="*/ 4868315 h 6634795"/>
              <a:gd name="connsiteX2326" fmla="*/ 6472890 w 11989919"/>
              <a:gd name="connsiteY2326" fmla="*/ 4904891 h 6634795"/>
              <a:gd name="connsiteX2327" fmla="*/ 6436314 w 11989919"/>
              <a:gd name="connsiteY2327" fmla="*/ 4941467 h 6634795"/>
              <a:gd name="connsiteX2328" fmla="*/ 6399738 w 11989919"/>
              <a:gd name="connsiteY2328" fmla="*/ 4904891 h 6634795"/>
              <a:gd name="connsiteX2329" fmla="*/ 6436314 w 11989919"/>
              <a:gd name="connsiteY2329" fmla="*/ 4868315 h 6634795"/>
              <a:gd name="connsiteX2330" fmla="*/ 6215633 w 11989919"/>
              <a:gd name="connsiteY2330" fmla="*/ 4868315 h 6634795"/>
              <a:gd name="connsiteX2331" fmla="*/ 6252209 w 11989919"/>
              <a:gd name="connsiteY2331" fmla="*/ 4904891 h 6634795"/>
              <a:gd name="connsiteX2332" fmla="*/ 6215633 w 11989919"/>
              <a:gd name="connsiteY2332" fmla="*/ 4941467 h 6634795"/>
              <a:gd name="connsiteX2333" fmla="*/ 6179057 w 11989919"/>
              <a:gd name="connsiteY2333" fmla="*/ 4904891 h 6634795"/>
              <a:gd name="connsiteX2334" fmla="*/ 6215633 w 11989919"/>
              <a:gd name="connsiteY2334" fmla="*/ 4868315 h 6634795"/>
              <a:gd name="connsiteX2335" fmla="*/ 5994952 w 11989919"/>
              <a:gd name="connsiteY2335" fmla="*/ 4868315 h 6634795"/>
              <a:gd name="connsiteX2336" fmla="*/ 6031528 w 11989919"/>
              <a:gd name="connsiteY2336" fmla="*/ 4904891 h 6634795"/>
              <a:gd name="connsiteX2337" fmla="*/ 5994952 w 11989919"/>
              <a:gd name="connsiteY2337" fmla="*/ 4941467 h 6634795"/>
              <a:gd name="connsiteX2338" fmla="*/ 5958376 w 11989919"/>
              <a:gd name="connsiteY2338" fmla="*/ 4904891 h 6634795"/>
              <a:gd name="connsiteX2339" fmla="*/ 5994952 w 11989919"/>
              <a:gd name="connsiteY2339" fmla="*/ 4868315 h 6634795"/>
              <a:gd name="connsiteX2340" fmla="*/ 5774272 w 11989919"/>
              <a:gd name="connsiteY2340" fmla="*/ 4868315 h 6634795"/>
              <a:gd name="connsiteX2341" fmla="*/ 5810848 w 11989919"/>
              <a:gd name="connsiteY2341" fmla="*/ 4904891 h 6634795"/>
              <a:gd name="connsiteX2342" fmla="*/ 5774272 w 11989919"/>
              <a:gd name="connsiteY2342" fmla="*/ 4941467 h 6634795"/>
              <a:gd name="connsiteX2343" fmla="*/ 5737697 w 11989919"/>
              <a:gd name="connsiteY2343" fmla="*/ 4904891 h 6634795"/>
              <a:gd name="connsiteX2344" fmla="*/ 5774272 w 11989919"/>
              <a:gd name="connsiteY2344" fmla="*/ 4868315 h 6634795"/>
              <a:gd name="connsiteX2345" fmla="*/ 5553593 w 11989919"/>
              <a:gd name="connsiteY2345" fmla="*/ 4868315 h 6634795"/>
              <a:gd name="connsiteX2346" fmla="*/ 5590169 w 11989919"/>
              <a:gd name="connsiteY2346" fmla="*/ 4904891 h 6634795"/>
              <a:gd name="connsiteX2347" fmla="*/ 5553593 w 11989919"/>
              <a:gd name="connsiteY2347" fmla="*/ 4941467 h 6634795"/>
              <a:gd name="connsiteX2348" fmla="*/ 5517018 w 11989919"/>
              <a:gd name="connsiteY2348" fmla="*/ 4904891 h 6634795"/>
              <a:gd name="connsiteX2349" fmla="*/ 5553593 w 11989919"/>
              <a:gd name="connsiteY2349" fmla="*/ 4868315 h 6634795"/>
              <a:gd name="connsiteX2350" fmla="*/ 5332913 w 11989919"/>
              <a:gd name="connsiteY2350" fmla="*/ 4868315 h 6634795"/>
              <a:gd name="connsiteX2351" fmla="*/ 5369490 w 11989919"/>
              <a:gd name="connsiteY2351" fmla="*/ 4904891 h 6634795"/>
              <a:gd name="connsiteX2352" fmla="*/ 5332913 w 11989919"/>
              <a:gd name="connsiteY2352" fmla="*/ 4941467 h 6634795"/>
              <a:gd name="connsiteX2353" fmla="*/ 5296337 w 11989919"/>
              <a:gd name="connsiteY2353" fmla="*/ 4904891 h 6634795"/>
              <a:gd name="connsiteX2354" fmla="*/ 5332913 w 11989919"/>
              <a:gd name="connsiteY2354" fmla="*/ 4868315 h 6634795"/>
              <a:gd name="connsiteX2355" fmla="*/ 5112230 w 11989919"/>
              <a:gd name="connsiteY2355" fmla="*/ 4868315 h 6634795"/>
              <a:gd name="connsiteX2356" fmla="*/ 5148807 w 11989919"/>
              <a:gd name="connsiteY2356" fmla="*/ 4904891 h 6634795"/>
              <a:gd name="connsiteX2357" fmla="*/ 5112230 w 11989919"/>
              <a:gd name="connsiteY2357" fmla="*/ 4941467 h 6634795"/>
              <a:gd name="connsiteX2358" fmla="*/ 5075655 w 11989919"/>
              <a:gd name="connsiteY2358" fmla="*/ 4904891 h 6634795"/>
              <a:gd name="connsiteX2359" fmla="*/ 5112230 w 11989919"/>
              <a:gd name="connsiteY2359" fmla="*/ 4868315 h 6634795"/>
              <a:gd name="connsiteX2360" fmla="*/ 4891552 w 11989919"/>
              <a:gd name="connsiteY2360" fmla="*/ 4868315 h 6634795"/>
              <a:gd name="connsiteX2361" fmla="*/ 4928127 w 11989919"/>
              <a:gd name="connsiteY2361" fmla="*/ 4904891 h 6634795"/>
              <a:gd name="connsiteX2362" fmla="*/ 4891552 w 11989919"/>
              <a:gd name="connsiteY2362" fmla="*/ 4941467 h 6634795"/>
              <a:gd name="connsiteX2363" fmla="*/ 4854975 w 11989919"/>
              <a:gd name="connsiteY2363" fmla="*/ 4904891 h 6634795"/>
              <a:gd name="connsiteX2364" fmla="*/ 4891552 w 11989919"/>
              <a:gd name="connsiteY2364" fmla="*/ 4868315 h 6634795"/>
              <a:gd name="connsiteX2365" fmla="*/ 4670871 w 11989919"/>
              <a:gd name="connsiteY2365" fmla="*/ 4868315 h 6634795"/>
              <a:gd name="connsiteX2366" fmla="*/ 4707447 w 11989919"/>
              <a:gd name="connsiteY2366" fmla="*/ 4904891 h 6634795"/>
              <a:gd name="connsiteX2367" fmla="*/ 4670871 w 11989919"/>
              <a:gd name="connsiteY2367" fmla="*/ 4941467 h 6634795"/>
              <a:gd name="connsiteX2368" fmla="*/ 4634295 w 11989919"/>
              <a:gd name="connsiteY2368" fmla="*/ 4904891 h 6634795"/>
              <a:gd name="connsiteX2369" fmla="*/ 4670871 w 11989919"/>
              <a:gd name="connsiteY2369" fmla="*/ 4868315 h 6634795"/>
              <a:gd name="connsiteX2370" fmla="*/ 4450188 w 11989919"/>
              <a:gd name="connsiteY2370" fmla="*/ 4868315 h 6634795"/>
              <a:gd name="connsiteX2371" fmla="*/ 4486764 w 11989919"/>
              <a:gd name="connsiteY2371" fmla="*/ 4904891 h 6634795"/>
              <a:gd name="connsiteX2372" fmla="*/ 4450188 w 11989919"/>
              <a:gd name="connsiteY2372" fmla="*/ 4941467 h 6634795"/>
              <a:gd name="connsiteX2373" fmla="*/ 4413613 w 11989919"/>
              <a:gd name="connsiteY2373" fmla="*/ 4904891 h 6634795"/>
              <a:gd name="connsiteX2374" fmla="*/ 4450188 w 11989919"/>
              <a:gd name="connsiteY2374" fmla="*/ 4868315 h 6634795"/>
              <a:gd name="connsiteX2375" fmla="*/ 4229507 w 11989919"/>
              <a:gd name="connsiteY2375" fmla="*/ 4868315 h 6634795"/>
              <a:gd name="connsiteX2376" fmla="*/ 4266084 w 11989919"/>
              <a:gd name="connsiteY2376" fmla="*/ 4904891 h 6634795"/>
              <a:gd name="connsiteX2377" fmla="*/ 4229507 w 11989919"/>
              <a:gd name="connsiteY2377" fmla="*/ 4941467 h 6634795"/>
              <a:gd name="connsiteX2378" fmla="*/ 4192931 w 11989919"/>
              <a:gd name="connsiteY2378" fmla="*/ 4904891 h 6634795"/>
              <a:gd name="connsiteX2379" fmla="*/ 4229507 w 11989919"/>
              <a:gd name="connsiteY2379" fmla="*/ 4868315 h 6634795"/>
              <a:gd name="connsiteX2380" fmla="*/ 4008847 w 11989919"/>
              <a:gd name="connsiteY2380" fmla="*/ 4868315 h 6634795"/>
              <a:gd name="connsiteX2381" fmla="*/ 4045426 w 11989919"/>
              <a:gd name="connsiteY2381" fmla="*/ 4904891 h 6634795"/>
              <a:gd name="connsiteX2382" fmla="*/ 4008847 w 11989919"/>
              <a:gd name="connsiteY2382" fmla="*/ 4941467 h 6634795"/>
              <a:gd name="connsiteX2383" fmla="*/ 3972267 w 11989919"/>
              <a:gd name="connsiteY2383" fmla="*/ 4904891 h 6634795"/>
              <a:gd name="connsiteX2384" fmla="*/ 4008847 w 11989919"/>
              <a:gd name="connsiteY2384" fmla="*/ 4868315 h 6634795"/>
              <a:gd name="connsiteX2385" fmla="*/ 3788165 w 11989919"/>
              <a:gd name="connsiteY2385" fmla="*/ 4868315 h 6634795"/>
              <a:gd name="connsiteX2386" fmla="*/ 3824738 w 11989919"/>
              <a:gd name="connsiteY2386" fmla="*/ 4904891 h 6634795"/>
              <a:gd name="connsiteX2387" fmla="*/ 3788165 w 11989919"/>
              <a:gd name="connsiteY2387" fmla="*/ 4941467 h 6634795"/>
              <a:gd name="connsiteX2388" fmla="*/ 3751588 w 11989919"/>
              <a:gd name="connsiteY2388" fmla="*/ 4904891 h 6634795"/>
              <a:gd name="connsiteX2389" fmla="*/ 3788165 w 11989919"/>
              <a:gd name="connsiteY2389" fmla="*/ 4868315 h 6634795"/>
              <a:gd name="connsiteX2390" fmla="*/ 3567479 w 11989919"/>
              <a:gd name="connsiteY2390" fmla="*/ 4868315 h 6634795"/>
              <a:gd name="connsiteX2391" fmla="*/ 3604051 w 11989919"/>
              <a:gd name="connsiteY2391" fmla="*/ 4904891 h 6634795"/>
              <a:gd name="connsiteX2392" fmla="*/ 3567479 w 11989919"/>
              <a:gd name="connsiteY2392" fmla="*/ 4941467 h 6634795"/>
              <a:gd name="connsiteX2393" fmla="*/ 3530901 w 11989919"/>
              <a:gd name="connsiteY2393" fmla="*/ 4904891 h 6634795"/>
              <a:gd name="connsiteX2394" fmla="*/ 3567479 w 11989919"/>
              <a:gd name="connsiteY2394" fmla="*/ 4868315 h 6634795"/>
              <a:gd name="connsiteX2395" fmla="*/ 3346801 w 11989919"/>
              <a:gd name="connsiteY2395" fmla="*/ 4868315 h 6634795"/>
              <a:gd name="connsiteX2396" fmla="*/ 3383375 w 11989919"/>
              <a:gd name="connsiteY2396" fmla="*/ 4904891 h 6634795"/>
              <a:gd name="connsiteX2397" fmla="*/ 3346801 w 11989919"/>
              <a:gd name="connsiteY2397" fmla="*/ 4941467 h 6634795"/>
              <a:gd name="connsiteX2398" fmla="*/ 3310228 w 11989919"/>
              <a:gd name="connsiteY2398" fmla="*/ 4904891 h 6634795"/>
              <a:gd name="connsiteX2399" fmla="*/ 3346801 w 11989919"/>
              <a:gd name="connsiteY2399" fmla="*/ 4868315 h 6634795"/>
              <a:gd name="connsiteX2400" fmla="*/ 3126126 w 11989919"/>
              <a:gd name="connsiteY2400" fmla="*/ 4868315 h 6634795"/>
              <a:gd name="connsiteX2401" fmla="*/ 3162696 w 11989919"/>
              <a:gd name="connsiteY2401" fmla="*/ 4904891 h 6634795"/>
              <a:gd name="connsiteX2402" fmla="*/ 3126126 w 11989919"/>
              <a:gd name="connsiteY2402" fmla="*/ 4941467 h 6634795"/>
              <a:gd name="connsiteX2403" fmla="*/ 3089541 w 11989919"/>
              <a:gd name="connsiteY2403" fmla="*/ 4904891 h 6634795"/>
              <a:gd name="connsiteX2404" fmla="*/ 3126126 w 11989919"/>
              <a:gd name="connsiteY2404" fmla="*/ 4868315 h 6634795"/>
              <a:gd name="connsiteX2405" fmla="*/ 2905436 w 11989919"/>
              <a:gd name="connsiteY2405" fmla="*/ 4868315 h 6634795"/>
              <a:gd name="connsiteX2406" fmla="*/ 2942013 w 11989919"/>
              <a:gd name="connsiteY2406" fmla="*/ 4904891 h 6634795"/>
              <a:gd name="connsiteX2407" fmla="*/ 2905436 w 11989919"/>
              <a:gd name="connsiteY2407" fmla="*/ 4941467 h 6634795"/>
              <a:gd name="connsiteX2408" fmla="*/ 2868866 w 11989919"/>
              <a:gd name="connsiteY2408" fmla="*/ 4904891 h 6634795"/>
              <a:gd name="connsiteX2409" fmla="*/ 2905436 w 11989919"/>
              <a:gd name="connsiteY2409" fmla="*/ 4868315 h 6634795"/>
              <a:gd name="connsiteX2410" fmla="*/ 2684758 w 11989919"/>
              <a:gd name="connsiteY2410" fmla="*/ 4868315 h 6634795"/>
              <a:gd name="connsiteX2411" fmla="*/ 2721329 w 11989919"/>
              <a:gd name="connsiteY2411" fmla="*/ 4904891 h 6634795"/>
              <a:gd name="connsiteX2412" fmla="*/ 2684758 w 11989919"/>
              <a:gd name="connsiteY2412" fmla="*/ 4941467 h 6634795"/>
              <a:gd name="connsiteX2413" fmla="*/ 2648177 w 11989919"/>
              <a:gd name="connsiteY2413" fmla="*/ 4904891 h 6634795"/>
              <a:gd name="connsiteX2414" fmla="*/ 2684758 w 11989919"/>
              <a:gd name="connsiteY2414" fmla="*/ 4868315 h 6634795"/>
              <a:gd name="connsiteX2415" fmla="*/ 2464071 w 11989919"/>
              <a:gd name="connsiteY2415" fmla="*/ 4868315 h 6634795"/>
              <a:gd name="connsiteX2416" fmla="*/ 2500650 w 11989919"/>
              <a:gd name="connsiteY2416" fmla="*/ 4904891 h 6634795"/>
              <a:gd name="connsiteX2417" fmla="*/ 2464071 w 11989919"/>
              <a:gd name="connsiteY2417" fmla="*/ 4941467 h 6634795"/>
              <a:gd name="connsiteX2418" fmla="*/ 2427500 w 11989919"/>
              <a:gd name="connsiteY2418" fmla="*/ 4904891 h 6634795"/>
              <a:gd name="connsiteX2419" fmla="*/ 2464071 w 11989919"/>
              <a:gd name="connsiteY2419" fmla="*/ 4868315 h 6634795"/>
              <a:gd name="connsiteX2420" fmla="*/ 2243393 w 11989919"/>
              <a:gd name="connsiteY2420" fmla="*/ 4868315 h 6634795"/>
              <a:gd name="connsiteX2421" fmla="*/ 2279972 w 11989919"/>
              <a:gd name="connsiteY2421" fmla="*/ 4904891 h 6634795"/>
              <a:gd name="connsiteX2422" fmla="*/ 2243393 w 11989919"/>
              <a:gd name="connsiteY2422" fmla="*/ 4941467 h 6634795"/>
              <a:gd name="connsiteX2423" fmla="*/ 2206817 w 11989919"/>
              <a:gd name="connsiteY2423" fmla="*/ 4904891 h 6634795"/>
              <a:gd name="connsiteX2424" fmla="*/ 2243393 w 11989919"/>
              <a:gd name="connsiteY2424" fmla="*/ 4868315 h 6634795"/>
              <a:gd name="connsiteX2425" fmla="*/ 2022713 w 11989919"/>
              <a:gd name="connsiteY2425" fmla="*/ 4868315 h 6634795"/>
              <a:gd name="connsiteX2426" fmla="*/ 2059288 w 11989919"/>
              <a:gd name="connsiteY2426" fmla="*/ 4904891 h 6634795"/>
              <a:gd name="connsiteX2427" fmla="*/ 2022713 w 11989919"/>
              <a:gd name="connsiteY2427" fmla="*/ 4941467 h 6634795"/>
              <a:gd name="connsiteX2428" fmla="*/ 1986176 w 11989919"/>
              <a:gd name="connsiteY2428" fmla="*/ 4904891 h 6634795"/>
              <a:gd name="connsiteX2429" fmla="*/ 2022713 w 11989919"/>
              <a:gd name="connsiteY2429" fmla="*/ 4868315 h 6634795"/>
              <a:gd name="connsiteX2430" fmla="*/ 1802067 w 11989919"/>
              <a:gd name="connsiteY2430" fmla="*/ 4868315 h 6634795"/>
              <a:gd name="connsiteX2431" fmla="*/ 1838642 w 11989919"/>
              <a:gd name="connsiteY2431" fmla="*/ 4904891 h 6634795"/>
              <a:gd name="connsiteX2432" fmla="*/ 1802067 w 11989919"/>
              <a:gd name="connsiteY2432" fmla="*/ 4941467 h 6634795"/>
              <a:gd name="connsiteX2433" fmla="*/ 1765491 w 11989919"/>
              <a:gd name="connsiteY2433" fmla="*/ 4904891 h 6634795"/>
              <a:gd name="connsiteX2434" fmla="*/ 1802067 w 11989919"/>
              <a:gd name="connsiteY2434" fmla="*/ 4868315 h 6634795"/>
              <a:gd name="connsiteX2435" fmla="*/ 1581381 w 11989919"/>
              <a:gd name="connsiteY2435" fmla="*/ 4868315 h 6634795"/>
              <a:gd name="connsiteX2436" fmla="*/ 1617956 w 11989919"/>
              <a:gd name="connsiteY2436" fmla="*/ 4904891 h 6634795"/>
              <a:gd name="connsiteX2437" fmla="*/ 1581381 w 11989919"/>
              <a:gd name="connsiteY2437" fmla="*/ 4941467 h 6634795"/>
              <a:gd name="connsiteX2438" fmla="*/ 1544805 w 11989919"/>
              <a:gd name="connsiteY2438" fmla="*/ 4904891 h 6634795"/>
              <a:gd name="connsiteX2439" fmla="*/ 1581381 w 11989919"/>
              <a:gd name="connsiteY2439" fmla="*/ 4868315 h 6634795"/>
              <a:gd name="connsiteX2440" fmla="*/ 1360695 w 11989919"/>
              <a:gd name="connsiteY2440" fmla="*/ 4868315 h 6634795"/>
              <a:gd name="connsiteX2441" fmla="*/ 1397271 w 11989919"/>
              <a:gd name="connsiteY2441" fmla="*/ 4904891 h 6634795"/>
              <a:gd name="connsiteX2442" fmla="*/ 1360695 w 11989919"/>
              <a:gd name="connsiteY2442" fmla="*/ 4941467 h 6634795"/>
              <a:gd name="connsiteX2443" fmla="*/ 1324119 w 11989919"/>
              <a:gd name="connsiteY2443" fmla="*/ 4904891 h 6634795"/>
              <a:gd name="connsiteX2444" fmla="*/ 1360695 w 11989919"/>
              <a:gd name="connsiteY2444" fmla="*/ 4868315 h 6634795"/>
              <a:gd name="connsiteX2445" fmla="*/ 1140009 w 11989919"/>
              <a:gd name="connsiteY2445" fmla="*/ 4868315 h 6634795"/>
              <a:gd name="connsiteX2446" fmla="*/ 1176585 w 11989919"/>
              <a:gd name="connsiteY2446" fmla="*/ 4904891 h 6634795"/>
              <a:gd name="connsiteX2447" fmla="*/ 1140009 w 11989919"/>
              <a:gd name="connsiteY2447" fmla="*/ 4941467 h 6634795"/>
              <a:gd name="connsiteX2448" fmla="*/ 1103433 w 11989919"/>
              <a:gd name="connsiteY2448" fmla="*/ 4904891 h 6634795"/>
              <a:gd name="connsiteX2449" fmla="*/ 1140009 w 11989919"/>
              <a:gd name="connsiteY2449" fmla="*/ 4868315 h 6634795"/>
              <a:gd name="connsiteX2450" fmla="*/ 919323 w 11989919"/>
              <a:gd name="connsiteY2450" fmla="*/ 4868315 h 6634795"/>
              <a:gd name="connsiteX2451" fmla="*/ 955899 w 11989919"/>
              <a:gd name="connsiteY2451" fmla="*/ 4904891 h 6634795"/>
              <a:gd name="connsiteX2452" fmla="*/ 919323 w 11989919"/>
              <a:gd name="connsiteY2452" fmla="*/ 4941467 h 6634795"/>
              <a:gd name="connsiteX2453" fmla="*/ 882747 w 11989919"/>
              <a:gd name="connsiteY2453" fmla="*/ 4904891 h 6634795"/>
              <a:gd name="connsiteX2454" fmla="*/ 919323 w 11989919"/>
              <a:gd name="connsiteY2454" fmla="*/ 4868315 h 6634795"/>
              <a:gd name="connsiteX2455" fmla="*/ 698637 w 11989919"/>
              <a:gd name="connsiteY2455" fmla="*/ 4868315 h 6634795"/>
              <a:gd name="connsiteX2456" fmla="*/ 735213 w 11989919"/>
              <a:gd name="connsiteY2456" fmla="*/ 4904891 h 6634795"/>
              <a:gd name="connsiteX2457" fmla="*/ 698637 w 11989919"/>
              <a:gd name="connsiteY2457" fmla="*/ 4941467 h 6634795"/>
              <a:gd name="connsiteX2458" fmla="*/ 662061 w 11989919"/>
              <a:gd name="connsiteY2458" fmla="*/ 4904891 h 6634795"/>
              <a:gd name="connsiteX2459" fmla="*/ 698637 w 11989919"/>
              <a:gd name="connsiteY2459" fmla="*/ 4868315 h 6634795"/>
              <a:gd name="connsiteX2460" fmla="*/ 477951 w 11989919"/>
              <a:gd name="connsiteY2460" fmla="*/ 4868315 h 6634795"/>
              <a:gd name="connsiteX2461" fmla="*/ 514527 w 11989919"/>
              <a:gd name="connsiteY2461" fmla="*/ 4904891 h 6634795"/>
              <a:gd name="connsiteX2462" fmla="*/ 477951 w 11989919"/>
              <a:gd name="connsiteY2462" fmla="*/ 4941467 h 6634795"/>
              <a:gd name="connsiteX2463" fmla="*/ 441375 w 11989919"/>
              <a:gd name="connsiteY2463" fmla="*/ 4904891 h 6634795"/>
              <a:gd name="connsiteX2464" fmla="*/ 477951 w 11989919"/>
              <a:gd name="connsiteY2464" fmla="*/ 4868315 h 6634795"/>
              <a:gd name="connsiteX2465" fmla="*/ 257264 w 11989919"/>
              <a:gd name="connsiteY2465" fmla="*/ 4868315 h 6634795"/>
              <a:gd name="connsiteX2466" fmla="*/ 293840 w 11989919"/>
              <a:gd name="connsiteY2466" fmla="*/ 4904891 h 6634795"/>
              <a:gd name="connsiteX2467" fmla="*/ 257264 w 11989919"/>
              <a:gd name="connsiteY2467" fmla="*/ 4941467 h 6634795"/>
              <a:gd name="connsiteX2468" fmla="*/ 220688 w 11989919"/>
              <a:gd name="connsiteY2468" fmla="*/ 4904891 h 6634795"/>
              <a:gd name="connsiteX2469" fmla="*/ 257264 w 11989919"/>
              <a:gd name="connsiteY2469" fmla="*/ 4868315 h 6634795"/>
              <a:gd name="connsiteX2470" fmla="*/ 36578 w 11989919"/>
              <a:gd name="connsiteY2470" fmla="*/ 4868315 h 6634795"/>
              <a:gd name="connsiteX2471" fmla="*/ 73154 w 11989919"/>
              <a:gd name="connsiteY2471" fmla="*/ 4904891 h 6634795"/>
              <a:gd name="connsiteX2472" fmla="*/ 36578 w 11989919"/>
              <a:gd name="connsiteY2472" fmla="*/ 4941467 h 6634795"/>
              <a:gd name="connsiteX2473" fmla="*/ 2 w 11989919"/>
              <a:gd name="connsiteY2473" fmla="*/ 4904891 h 6634795"/>
              <a:gd name="connsiteX2474" fmla="*/ 36578 w 11989919"/>
              <a:gd name="connsiteY2474" fmla="*/ 4868315 h 6634795"/>
              <a:gd name="connsiteX2475" fmla="*/ 11953343 w 11989919"/>
              <a:gd name="connsiteY2475" fmla="*/ 4656649 h 6634795"/>
              <a:gd name="connsiteX2476" fmla="*/ 11989919 w 11989919"/>
              <a:gd name="connsiteY2476" fmla="*/ 4693225 h 6634795"/>
              <a:gd name="connsiteX2477" fmla="*/ 11953343 w 11989919"/>
              <a:gd name="connsiteY2477" fmla="*/ 4729801 h 6634795"/>
              <a:gd name="connsiteX2478" fmla="*/ 11916767 w 11989919"/>
              <a:gd name="connsiteY2478" fmla="*/ 4693225 h 6634795"/>
              <a:gd name="connsiteX2479" fmla="*/ 11953343 w 11989919"/>
              <a:gd name="connsiteY2479" fmla="*/ 4656649 h 6634795"/>
              <a:gd name="connsiteX2480" fmla="*/ 11732658 w 11989919"/>
              <a:gd name="connsiteY2480" fmla="*/ 4656649 h 6634795"/>
              <a:gd name="connsiteX2481" fmla="*/ 11769234 w 11989919"/>
              <a:gd name="connsiteY2481" fmla="*/ 4693225 h 6634795"/>
              <a:gd name="connsiteX2482" fmla="*/ 11732658 w 11989919"/>
              <a:gd name="connsiteY2482" fmla="*/ 4729801 h 6634795"/>
              <a:gd name="connsiteX2483" fmla="*/ 11696082 w 11989919"/>
              <a:gd name="connsiteY2483" fmla="*/ 4693225 h 6634795"/>
              <a:gd name="connsiteX2484" fmla="*/ 11732658 w 11989919"/>
              <a:gd name="connsiteY2484" fmla="*/ 4656649 h 6634795"/>
              <a:gd name="connsiteX2485" fmla="*/ 11511977 w 11989919"/>
              <a:gd name="connsiteY2485" fmla="*/ 4656649 h 6634795"/>
              <a:gd name="connsiteX2486" fmla="*/ 11548553 w 11989919"/>
              <a:gd name="connsiteY2486" fmla="*/ 4693225 h 6634795"/>
              <a:gd name="connsiteX2487" fmla="*/ 11511977 w 11989919"/>
              <a:gd name="connsiteY2487" fmla="*/ 4729801 h 6634795"/>
              <a:gd name="connsiteX2488" fmla="*/ 11475401 w 11989919"/>
              <a:gd name="connsiteY2488" fmla="*/ 4693225 h 6634795"/>
              <a:gd name="connsiteX2489" fmla="*/ 11511977 w 11989919"/>
              <a:gd name="connsiteY2489" fmla="*/ 4656649 h 6634795"/>
              <a:gd name="connsiteX2490" fmla="*/ 11291296 w 11989919"/>
              <a:gd name="connsiteY2490" fmla="*/ 4656649 h 6634795"/>
              <a:gd name="connsiteX2491" fmla="*/ 11327872 w 11989919"/>
              <a:gd name="connsiteY2491" fmla="*/ 4693225 h 6634795"/>
              <a:gd name="connsiteX2492" fmla="*/ 11291296 w 11989919"/>
              <a:gd name="connsiteY2492" fmla="*/ 4729801 h 6634795"/>
              <a:gd name="connsiteX2493" fmla="*/ 11254720 w 11989919"/>
              <a:gd name="connsiteY2493" fmla="*/ 4693225 h 6634795"/>
              <a:gd name="connsiteX2494" fmla="*/ 11291296 w 11989919"/>
              <a:gd name="connsiteY2494" fmla="*/ 4656649 h 6634795"/>
              <a:gd name="connsiteX2495" fmla="*/ 11070615 w 11989919"/>
              <a:gd name="connsiteY2495" fmla="*/ 4656649 h 6634795"/>
              <a:gd name="connsiteX2496" fmla="*/ 11107191 w 11989919"/>
              <a:gd name="connsiteY2496" fmla="*/ 4693225 h 6634795"/>
              <a:gd name="connsiteX2497" fmla="*/ 11070615 w 11989919"/>
              <a:gd name="connsiteY2497" fmla="*/ 4729801 h 6634795"/>
              <a:gd name="connsiteX2498" fmla="*/ 11034039 w 11989919"/>
              <a:gd name="connsiteY2498" fmla="*/ 4693225 h 6634795"/>
              <a:gd name="connsiteX2499" fmla="*/ 11070615 w 11989919"/>
              <a:gd name="connsiteY2499" fmla="*/ 4656649 h 6634795"/>
              <a:gd name="connsiteX2500" fmla="*/ 10849934 w 11989919"/>
              <a:gd name="connsiteY2500" fmla="*/ 4656649 h 6634795"/>
              <a:gd name="connsiteX2501" fmla="*/ 10886510 w 11989919"/>
              <a:gd name="connsiteY2501" fmla="*/ 4693225 h 6634795"/>
              <a:gd name="connsiteX2502" fmla="*/ 10849934 w 11989919"/>
              <a:gd name="connsiteY2502" fmla="*/ 4729801 h 6634795"/>
              <a:gd name="connsiteX2503" fmla="*/ 10813358 w 11989919"/>
              <a:gd name="connsiteY2503" fmla="*/ 4693225 h 6634795"/>
              <a:gd name="connsiteX2504" fmla="*/ 10849934 w 11989919"/>
              <a:gd name="connsiteY2504" fmla="*/ 4656649 h 6634795"/>
              <a:gd name="connsiteX2505" fmla="*/ 10629253 w 11989919"/>
              <a:gd name="connsiteY2505" fmla="*/ 4656649 h 6634795"/>
              <a:gd name="connsiteX2506" fmla="*/ 10665829 w 11989919"/>
              <a:gd name="connsiteY2506" fmla="*/ 4693225 h 6634795"/>
              <a:gd name="connsiteX2507" fmla="*/ 10629253 w 11989919"/>
              <a:gd name="connsiteY2507" fmla="*/ 4729801 h 6634795"/>
              <a:gd name="connsiteX2508" fmla="*/ 10592677 w 11989919"/>
              <a:gd name="connsiteY2508" fmla="*/ 4693225 h 6634795"/>
              <a:gd name="connsiteX2509" fmla="*/ 10629253 w 11989919"/>
              <a:gd name="connsiteY2509" fmla="*/ 4656649 h 6634795"/>
              <a:gd name="connsiteX2510" fmla="*/ 10408572 w 11989919"/>
              <a:gd name="connsiteY2510" fmla="*/ 4656649 h 6634795"/>
              <a:gd name="connsiteX2511" fmla="*/ 10445148 w 11989919"/>
              <a:gd name="connsiteY2511" fmla="*/ 4693225 h 6634795"/>
              <a:gd name="connsiteX2512" fmla="*/ 10408572 w 11989919"/>
              <a:gd name="connsiteY2512" fmla="*/ 4729801 h 6634795"/>
              <a:gd name="connsiteX2513" fmla="*/ 10371996 w 11989919"/>
              <a:gd name="connsiteY2513" fmla="*/ 4693225 h 6634795"/>
              <a:gd name="connsiteX2514" fmla="*/ 10408572 w 11989919"/>
              <a:gd name="connsiteY2514" fmla="*/ 4656649 h 6634795"/>
              <a:gd name="connsiteX2515" fmla="*/ 10187891 w 11989919"/>
              <a:gd name="connsiteY2515" fmla="*/ 4656649 h 6634795"/>
              <a:gd name="connsiteX2516" fmla="*/ 10224467 w 11989919"/>
              <a:gd name="connsiteY2516" fmla="*/ 4693225 h 6634795"/>
              <a:gd name="connsiteX2517" fmla="*/ 10187891 w 11989919"/>
              <a:gd name="connsiteY2517" fmla="*/ 4729801 h 6634795"/>
              <a:gd name="connsiteX2518" fmla="*/ 10151315 w 11989919"/>
              <a:gd name="connsiteY2518" fmla="*/ 4693225 h 6634795"/>
              <a:gd name="connsiteX2519" fmla="*/ 10187891 w 11989919"/>
              <a:gd name="connsiteY2519" fmla="*/ 4656649 h 6634795"/>
              <a:gd name="connsiteX2520" fmla="*/ 9967210 w 11989919"/>
              <a:gd name="connsiteY2520" fmla="*/ 4656649 h 6634795"/>
              <a:gd name="connsiteX2521" fmla="*/ 10003786 w 11989919"/>
              <a:gd name="connsiteY2521" fmla="*/ 4693225 h 6634795"/>
              <a:gd name="connsiteX2522" fmla="*/ 9967210 w 11989919"/>
              <a:gd name="connsiteY2522" fmla="*/ 4729801 h 6634795"/>
              <a:gd name="connsiteX2523" fmla="*/ 9930634 w 11989919"/>
              <a:gd name="connsiteY2523" fmla="*/ 4693225 h 6634795"/>
              <a:gd name="connsiteX2524" fmla="*/ 9967210 w 11989919"/>
              <a:gd name="connsiteY2524" fmla="*/ 4656649 h 6634795"/>
              <a:gd name="connsiteX2525" fmla="*/ 9746529 w 11989919"/>
              <a:gd name="connsiteY2525" fmla="*/ 4656649 h 6634795"/>
              <a:gd name="connsiteX2526" fmla="*/ 9783105 w 11989919"/>
              <a:gd name="connsiteY2526" fmla="*/ 4693225 h 6634795"/>
              <a:gd name="connsiteX2527" fmla="*/ 9746529 w 11989919"/>
              <a:gd name="connsiteY2527" fmla="*/ 4729801 h 6634795"/>
              <a:gd name="connsiteX2528" fmla="*/ 9709953 w 11989919"/>
              <a:gd name="connsiteY2528" fmla="*/ 4693225 h 6634795"/>
              <a:gd name="connsiteX2529" fmla="*/ 9746529 w 11989919"/>
              <a:gd name="connsiteY2529" fmla="*/ 4656649 h 6634795"/>
              <a:gd name="connsiteX2530" fmla="*/ 9525848 w 11989919"/>
              <a:gd name="connsiteY2530" fmla="*/ 4656649 h 6634795"/>
              <a:gd name="connsiteX2531" fmla="*/ 9562424 w 11989919"/>
              <a:gd name="connsiteY2531" fmla="*/ 4693225 h 6634795"/>
              <a:gd name="connsiteX2532" fmla="*/ 9525848 w 11989919"/>
              <a:gd name="connsiteY2532" fmla="*/ 4729801 h 6634795"/>
              <a:gd name="connsiteX2533" fmla="*/ 9489272 w 11989919"/>
              <a:gd name="connsiteY2533" fmla="*/ 4693225 h 6634795"/>
              <a:gd name="connsiteX2534" fmla="*/ 9525848 w 11989919"/>
              <a:gd name="connsiteY2534" fmla="*/ 4656649 h 6634795"/>
              <a:gd name="connsiteX2535" fmla="*/ 9305167 w 11989919"/>
              <a:gd name="connsiteY2535" fmla="*/ 4656649 h 6634795"/>
              <a:gd name="connsiteX2536" fmla="*/ 9341743 w 11989919"/>
              <a:gd name="connsiteY2536" fmla="*/ 4693225 h 6634795"/>
              <a:gd name="connsiteX2537" fmla="*/ 9305167 w 11989919"/>
              <a:gd name="connsiteY2537" fmla="*/ 4729801 h 6634795"/>
              <a:gd name="connsiteX2538" fmla="*/ 9268591 w 11989919"/>
              <a:gd name="connsiteY2538" fmla="*/ 4693225 h 6634795"/>
              <a:gd name="connsiteX2539" fmla="*/ 9305167 w 11989919"/>
              <a:gd name="connsiteY2539" fmla="*/ 4656649 h 6634795"/>
              <a:gd name="connsiteX2540" fmla="*/ 9084486 w 11989919"/>
              <a:gd name="connsiteY2540" fmla="*/ 4656649 h 6634795"/>
              <a:gd name="connsiteX2541" fmla="*/ 9121062 w 11989919"/>
              <a:gd name="connsiteY2541" fmla="*/ 4693225 h 6634795"/>
              <a:gd name="connsiteX2542" fmla="*/ 9084486 w 11989919"/>
              <a:gd name="connsiteY2542" fmla="*/ 4729801 h 6634795"/>
              <a:gd name="connsiteX2543" fmla="*/ 9047910 w 11989919"/>
              <a:gd name="connsiteY2543" fmla="*/ 4693225 h 6634795"/>
              <a:gd name="connsiteX2544" fmla="*/ 9084486 w 11989919"/>
              <a:gd name="connsiteY2544" fmla="*/ 4656649 h 6634795"/>
              <a:gd name="connsiteX2545" fmla="*/ 8863805 w 11989919"/>
              <a:gd name="connsiteY2545" fmla="*/ 4656649 h 6634795"/>
              <a:gd name="connsiteX2546" fmla="*/ 8900381 w 11989919"/>
              <a:gd name="connsiteY2546" fmla="*/ 4693225 h 6634795"/>
              <a:gd name="connsiteX2547" fmla="*/ 8863805 w 11989919"/>
              <a:gd name="connsiteY2547" fmla="*/ 4729801 h 6634795"/>
              <a:gd name="connsiteX2548" fmla="*/ 8827229 w 11989919"/>
              <a:gd name="connsiteY2548" fmla="*/ 4693225 h 6634795"/>
              <a:gd name="connsiteX2549" fmla="*/ 8863805 w 11989919"/>
              <a:gd name="connsiteY2549" fmla="*/ 4656649 h 6634795"/>
              <a:gd name="connsiteX2550" fmla="*/ 8643124 w 11989919"/>
              <a:gd name="connsiteY2550" fmla="*/ 4656649 h 6634795"/>
              <a:gd name="connsiteX2551" fmla="*/ 8679700 w 11989919"/>
              <a:gd name="connsiteY2551" fmla="*/ 4693225 h 6634795"/>
              <a:gd name="connsiteX2552" fmla="*/ 8643124 w 11989919"/>
              <a:gd name="connsiteY2552" fmla="*/ 4729801 h 6634795"/>
              <a:gd name="connsiteX2553" fmla="*/ 8606548 w 11989919"/>
              <a:gd name="connsiteY2553" fmla="*/ 4693225 h 6634795"/>
              <a:gd name="connsiteX2554" fmla="*/ 8643124 w 11989919"/>
              <a:gd name="connsiteY2554" fmla="*/ 4656649 h 6634795"/>
              <a:gd name="connsiteX2555" fmla="*/ 8422443 w 11989919"/>
              <a:gd name="connsiteY2555" fmla="*/ 4656649 h 6634795"/>
              <a:gd name="connsiteX2556" fmla="*/ 8459019 w 11989919"/>
              <a:gd name="connsiteY2556" fmla="*/ 4693225 h 6634795"/>
              <a:gd name="connsiteX2557" fmla="*/ 8422443 w 11989919"/>
              <a:gd name="connsiteY2557" fmla="*/ 4729801 h 6634795"/>
              <a:gd name="connsiteX2558" fmla="*/ 8385867 w 11989919"/>
              <a:gd name="connsiteY2558" fmla="*/ 4693225 h 6634795"/>
              <a:gd name="connsiteX2559" fmla="*/ 8422443 w 11989919"/>
              <a:gd name="connsiteY2559" fmla="*/ 4656649 h 6634795"/>
              <a:gd name="connsiteX2560" fmla="*/ 8201762 w 11989919"/>
              <a:gd name="connsiteY2560" fmla="*/ 4656649 h 6634795"/>
              <a:gd name="connsiteX2561" fmla="*/ 8238338 w 11989919"/>
              <a:gd name="connsiteY2561" fmla="*/ 4693225 h 6634795"/>
              <a:gd name="connsiteX2562" fmla="*/ 8201762 w 11989919"/>
              <a:gd name="connsiteY2562" fmla="*/ 4729801 h 6634795"/>
              <a:gd name="connsiteX2563" fmla="*/ 8165186 w 11989919"/>
              <a:gd name="connsiteY2563" fmla="*/ 4693225 h 6634795"/>
              <a:gd name="connsiteX2564" fmla="*/ 8201762 w 11989919"/>
              <a:gd name="connsiteY2564" fmla="*/ 4656649 h 6634795"/>
              <a:gd name="connsiteX2565" fmla="*/ 7981081 w 11989919"/>
              <a:gd name="connsiteY2565" fmla="*/ 4656649 h 6634795"/>
              <a:gd name="connsiteX2566" fmla="*/ 8017657 w 11989919"/>
              <a:gd name="connsiteY2566" fmla="*/ 4693225 h 6634795"/>
              <a:gd name="connsiteX2567" fmla="*/ 7981081 w 11989919"/>
              <a:gd name="connsiteY2567" fmla="*/ 4729801 h 6634795"/>
              <a:gd name="connsiteX2568" fmla="*/ 7944505 w 11989919"/>
              <a:gd name="connsiteY2568" fmla="*/ 4693225 h 6634795"/>
              <a:gd name="connsiteX2569" fmla="*/ 7981081 w 11989919"/>
              <a:gd name="connsiteY2569" fmla="*/ 4656649 h 6634795"/>
              <a:gd name="connsiteX2570" fmla="*/ 7760400 w 11989919"/>
              <a:gd name="connsiteY2570" fmla="*/ 4656649 h 6634795"/>
              <a:gd name="connsiteX2571" fmla="*/ 7796976 w 11989919"/>
              <a:gd name="connsiteY2571" fmla="*/ 4693225 h 6634795"/>
              <a:gd name="connsiteX2572" fmla="*/ 7760400 w 11989919"/>
              <a:gd name="connsiteY2572" fmla="*/ 4729801 h 6634795"/>
              <a:gd name="connsiteX2573" fmla="*/ 7723824 w 11989919"/>
              <a:gd name="connsiteY2573" fmla="*/ 4693225 h 6634795"/>
              <a:gd name="connsiteX2574" fmla="*/ 7760400 w 11989919"/>
              <a:gd name="connsiteY2574" fmla="*/ 4656649 h 6634795"/>
              <a:gd name="connsiteX2575" fmla="*/ 7539719 w 11989919"/>
              <a:gd name="connsiteY2575" fmla="*/ 4656649 h 6634795"/>
              <a:gd name="connsiteX2576" fmla="*/ 7576295 w 11989919"/>
              <a:gd name="connsiteY2576" fmla="*/ 4693225 h 6634795"/>
              <a:gd name="connsiteX2577" fmla="*/ 7539719 w 11989919"/>
              <a:gd name="connsiteY2577" fmla="*/ 4729801 h 6634795"/>
              <a:gd name="connsiteX2578" fmla="*/ 7503143 w 11989919"/>
              <a:gd name="connsiteY2578" fmla="*/ 4693225 h 6634795"/>
              <a:gd name="connsiteX2579" fmla="*/ 7539719 w 11989919"/>
              <a:gd name="connsiteY2579" fmla="*/ 4656649 h 6634795"/>
              <a:gd name="connsiteX2580" fmla="*/ 7319038 w 11989919"/>
              <a:gd name="connsiteY2580" fmla="*/ 4656649 h 6634795"/>
              <a:gd name="connsiteX2581" fmla="*/ 7355614 w 11989919"/>
              <a:gd name="connsiteY2581" fmla="*/ 4693225 h 6634795"/>
              <a:gd name="connsiteX2582" fmla="*/ 7319038 w 11989919"/>
              <a:gd name="connsiteY2582" fmla="*/ 4729801 h 6634795"/>
              <a:gd name="connsiteX2583" fmla="*/ 7282462 w 11989919"/>
              <a:gd name="connsiteY2583" fmla="*/ 4693225 h 6634795"/>
              <a:gd name="connsiteX2584" fmla="*/ 7319038 w 11989919"/>
              <a:gd name="connsiteY2584" fmla="*/ 4656649 h 6634795"/>
              <a:gd name="connsiteX2585" fmla="*/ 7098357 w 11989919"/>
              <a:gd name="connsiteY2585" fmla="*/ 4656649 h 6634795"/>
              <a:gd name="connsiteX2586" fmla="*/ 7134933 w 11989919"/>
              <a:gd name="connsiteY2586" fmla="*/ 4693225 h 6634795"/>
              <a:gd name="connsiteX2587" fmla="*/ 7098357 w 11989919"/>
              <a:gd name="connsiteY2587" fmla="*/ 4729801 h 6634795"/>
              <a:gd name="connsiteX2588" fmla="*/ 7061781 w 11989919"/>
              <a:gd name="connsiteY2588" fmla="*/ 4693225 h 6634795"/>
              <a:gd name="connsiteX2589" fmla="*/ 7098357 w 11989919"/>
              <a:gd name="connsiteY2589" fmla="*/ 4656649 h 6634795"/>
              <a:gd name="connsiteX2590" fmla="*/ 6877676 w 11989919"/>
              <a:gd name="connsiteY2590" fmla="*/ 4656649 h 6634795"/>
              <a:gd name="connsiteX2591" fmla="*/ 6914252 w 11989919"/>
              <a:gd name="connsiteY2591" fmla="*/ 4693225 h 6634795"/>
              <a:gd name="connsiteX2592" fmla="*/ 6877676 w 11989919"/>
              <a:gd name="connsiteY2592" fmla="*/ 4729801 h 6634795"/>
              <a:gd name="connsiteX2593" fmla="*/ 6841100 w 11989919"/>
              <a:gd name="connsiteY2593" fmla="*/ 4693225 h 6634795"/>
              <a:gd name="connsiteX2594" fmla="*/ 6877676 w 11989919"/>
              <a:gd name="connsiteY2594" fmla="*/ 4656649 h 6634795"/>
              <a:gd name="connsiteX2595" fmla="*/ 6656995 w 11989919"/>
              <a:gd name="connsiteY2595" fmla="*/ 4656649 h 6634795"/>
              <a:gd name="connsiteX2596" fmla="*/ 6693571 w 11989919"/>
              <a:gd name="connsiteY2596" fmla="*/ 4693225 h 6634795"/>
              <a:gd name="connsiteX2597" fmla="*/ 6656995 w 11989919"/>
              <a:gd name="connsiteY2597" fmla="*/ 4729801 h 6634795"/>
              <a:gd name="connsiteX2598" fmla="*/ 6620419 w 11989919"/>
              <a:gd name="connsiteY2598" fmla="*/ 4693225 h 6634795"/>
              <a:gd name="connsiteX2599" fmla="*/ 6656995 w 11989919"/>
              <a:gd name="connsiteY2599" fmla="*/ 4656649 h 6634795"/>
              <a:gd name="connsiteX2600" fmla="*/ 6436314 w 11989919"/>
              <a:gd name="connsiteY2600" fmla="*/ 4656649 h 6634795"/>
              <a:gd name="connsiteX2601" fmla="*/ 6472890 w 11989919"/>
              <a:gd name="connsiteY2601" fmla="*/ 4693225 h 6634795"/>
              <a:gd name="connsiteX2602" fmla="*/ 6436314 w 11989919"/>
              <a:gd name="connsiteY2602" fmla="*/ 4729801 h 6634795"/>
              <a:gd name="connsiteX2603" fmla="*/ 6399738 w 11989919"/>
              <a:gd name="connsiteY2603" fmla="*/ 4693225 h 6634795"/>
              <a:gd name="connsiteX2604" fmla="*/ 6436314 w 11989919"/>
              <a:gd name="connsiteY2604" fmla="*/ 4656649 h 6634795"/>
              <a:gd name="connsiteX2605" fmla="*/ 6215633 w 11989919"/>
              <a:gd name="connsiteY2605" fmla="*/ 4656649 h 6634795"/>
              <a:gd name="connsiteX2606" fmla="*/ 6252209 w 11989919"/>
              <a:gd name="connsiteY2606" fmla="*/ 4693225 h 6634795"/>
              <a:gd name="connsiteX2607" fmla="*/ 6215633 w 11989919"/>
              <a:gd name="connsiteY2607" fmla="*/ 4729801 h 6634795"/>
              <a:gd name="connsiteX2608" fmla="*/ 6179057 w 11989919"/>
              <a:gd name="connsiteY2608" fmla="*/ 4693225 h 6634795"/>
              <a:gd name="connsiteX2609" fmla="*/ 6215633 w 11989919"/>
              <a:gd name="connsiteY2609" fmla="*/ 4656649 h 6634795"/>
              <a:gd name="connsiteX2610" fmla="*/ 5994952 w 11989919"/>
              <a:gd name="connsiteY2610" fmla="*/ 4656649 h 6634795"/>
              <a:gd name="connsiteX2611" fmla="*/ 6031528 w 11989919"/>
              <a:gd name="connsiteY2611" fmla="*/ 4693225 h 6634795"/>
              <a:gd name="connsiteX2612" fmla="*/ 5994952 w 11989919"/>
              <a:gd name="connsiteY2612" fmla="*/ 4729801 h 6634795"/>
              <a:gd name="connsiteX2613" fmla="*/ 5958376 w 11989919"/>
              <a:gd name="connsiteY2613" fmla="*/ 4693225 h 6634795"/>
              <a:gd name="connsiteX2614" fmla="*/ 5994952 w 11989919"/>
              <a:gd name="connsiteY2614" fmla="*/ 4656649 h 6634795"/>
              <a:gd name="connsiteX2615" fmla="*/ 5774272 w 11989919"/>
              <a:gd name="connsiteY2615" fmla="*/ 4656649 h 6634795"/>
              <a:gd name="connsiteX2616" fmla="*/ 5810848 w 11989919"/>
              <a:gd name="connsiteY2616" fmla="*/ 4693225 h 6634795"/>
              <a:gd name="connsiteX2617" fmla="*/ 5774272 w 11989919"/>
              <a:gd name="connsiteY2617" fmla="*/ 4729801 h 6634795"/>
              <a:gd name="connsiteX2618" fmla="*/ 5737697 w 11989919"/>
              <a:gd name="connsiteY2618" fmla="*/ 4693225 h 6634795"/>
              <a:gd name="connsiteX2619" fmla="*/ 5774272 w 11989919"/>
              <a:gd name="connsiteY2619" fmla="*/ 4656649 h 6634795"/>
              <a:gd name="connsiteX2620" fmla="*/ 5553593 w 11989919"/>
              <a:gd name="connsiteY2620" fmla="*/ 4656649 h 6634795"/>
              <a:gd name="connsiteX2621" fmla="*/ 5590169 w 11989919"/>
              <a:gd name="connsiteY2621" fmla="*/ 4693225 h 6634795"/>
              <a:gd name="connsiteX2622" fmla="*/ 5553593 w 11989919"/>
              <a:gd name="connsiteY2622" fmla="*/ 4729801 h 6634795"/>
              <a:gd name="connsiteX2623" fmla="*/ 5517018 w 11989919"/>
              <a:gd name="connsiteY2623" fmla="*/ 4693225 h 6634795"/>
              <a:gd name="connsiteX2624" fmla="*/ 5553593 w 11989919"/>
              <a:gd name="connsiteY2624" fmla="*/ 4656649 h 6634795"/>
              <a:gd name="connsiteX2625" fmla="*/ 5332913 w 11989919"/>
              <a:gd name="connsiteY2625" fmla="*/ 4656649 h 6634795"/>
              <a:gd name="connsiteX2626" fmla="*/ 5369490 w 11989919"/>
              <a:gd name="connsiteY2626" fmla="*/ 4693225 h 6634795"/>
              <a:gd name="connsiteX2627" fmla="*/ 5332913 w 11989919"/>
              <a:gd name="connsiteY2627" fmla="*/ 4729801 h 6634795"/>
              <a:gd name="connsiteX2628" fmla="*/ 5296337 w 11989919"/>
              <a:gd name="connsiteY2628" fmla="*/ 4693225 h 6634795"/>
              <a:gd name="connsiteX2629" fmla="*/ 5332913 w 11989919"/>
              <a:gd name="connsiteY2629" fmla="*/ 4656649 h 6634795"/>
              <a:gd name="connsiteX2630" fmla="*/ 5112230 w 11989919"/>
              <a:gd name="connsiteY2630" fmla="*/ 4656649 h 6634795"/>
              <a:gd name="connsiteX2631" fmla="*/ 5148807 w 11989919"/>
              <a:gd name="connsiteY2631" fmla="*/ 4693225 h 6634795"/>
              <a:gd name="connsiteX2632" fmla="*/ 5112230 w 11989919"/>
              <a:gd name="connsiteY2632" fmla="*/ 4729801 h 6634795"/>
              <a:gd name="connsiteX2633" fmla="*/ 5075655 w 11989919"/>
              <a:gd name="connsiteY2633" fmla="*/ 4693225 h 6634795"/>
              <a:gd name="connsiteX2634" fmla="*/ 5112230 w 11989919"/>
              <a:gd name="connsiteY2634" fmla="*/ 4656649 h 6634795"/>
              <a:gd name="connsiteX2635" fmla="*/ 4891552 w 11989919"/>
              <a:gd name="connsiteY2635" fmla="*/ 4656649 h 6634795"/>
              <a:gd name="connsiteX2636" fmla="*/ 4928127 w 11989919"/>
              <a:gd name="connsiteY2636" fmla="*/ 4693225 h 6634795"/>
              <a:gd name="connsiteX2637" fmla="*/ 4891552 w 11989919"/>
              <a:gd name="connsiteY2637" fmla="*/ 4729801 h 6634795"/>
              <a:gd name="connsiteX2638" fmla="*/ 4854975 w 11989919"/>
              <a:gd name="connsiteY2638" fmla="*/ 4693225 h 6634795"/>
              <a:gd name="connsiteX2639" fmla="*/ 4891552 w 11989919"/>
              <a:gd name="connsiteY2639" fmla="*/ 4656649 h 6634795"/>
              <a:gd name="connsiteX2640" fmla="*/ 4670871 w 11989919"/>
              <a:gd name="connsiteY2640" fmla="*/ 4656649 h 6634795"/>
              <a:gd name="connsiteX2641" fmla="*/ 4707447 w 11989919"/>
              <a:gd name="connsiteY2641" fmla="*/ 4693225 h 6634795"/>
              <a:gd name="connsiteX2642" fmla="*/ 4670871 w 11989919"/>
              <a:gd name="connsiteY2642" fmla="*/ 4729801 h 6634795"/>
              <a:gd name="connsiteX2643" fmla="*/ 4634295 w 11989919"/>
              <a:gd name="connsiteY2643" fmla="*/ 4693225 h 6634795"/>
              <a:gd name="connsiteX2644" fmla="*/ 4670871 w 11989919"/>
              <a:gd name="connsiteY2644" fmla="*/ 4656649 h 6634795"/>
              <a:gd name="connsiteX2645" fmla="*/ 4450188 w 11989919"/>
              <a:gd name="connsiteY2645" fmla="*/ 4656649 h 6634795"/>
              <a:gd name="connsiteX2646" fmla="*/ 4486764 w 11989919"/>
              <a:gd name="connsiteY2646" fmla="*/ 4693225 h 6634795"/>
              <a:gd name="connsiteX2647" fmla="*/ 4450188 w 11989919"/>
              <a:gd name="connsiteY2647" fmla="*/ 4729801 h 6634795"/>
              <a:gd name="connsiteX2648" fmla="*/ 4413613 w 11989919"/>
              <a:gd name="connsiteY2648" fmla="*/ 4693225 h 6634795"/>
              <a:gd name="connsiteX2649" fmla="*/ 4450188 w 11989919"/>
              <a:gd name="connsiteY2649" fmla="*/ 4656649 h 6634795"/>
              <a:gd name="connsiteX2650" fmla="*/ 4229507 w 11989919"/>
              <a:gd name="connsiteY2650" fmla="*/ 4656649 h 6634795"/>
              <a:gd name="connsiteX2651" fmla="*/ 4266084 w 11989919"/>
              <a:gd name="connsiteY2651" fmla="*/ 4693225 h 6634795"/>
              <a:gd name="connsiteX2652" fmla="*/ 4229507 w 11989919"/>
              <a:gd name="connsiteY2652" fmla="*/ 4729801 h 6634795"/>
              <a:gd name="connsiteX2653" fmla="*/ 4192931 w 11989919"/>
              <a:gd name="connsiteY2653" fmla="*/ 4693225 h 6634795"/>
              <a:gd name="connsiteX2654" fmla="*/ 4229507 w 11989919"/>
              <a:gd name="connsiteY2654" fmla="*/ 4656649 h 6634795"/>
              <a:gd name="connsiteX2655" fmla="*/ 4008847 w 11989919"/>
              <a:gd name="connsiteY2655" fmla="*/ 4656649 h 6634795"/>
              <a:gd name="connsiteX2656" fmla="*/ 4045426 w 11989919"/>
              <a:gd name="connsiteY2656" fmla="*/ 4693225 h 6634795"/>
              <a:gd name="connsiteX2657" fmla="*/ 4008847 w 11989919"/>
              <a:gd name="connsiteY2657" fmla="*/ 4729801 h 6634795"/>
              <a:gd name="connsiteX2658" fmla="*/ 3972267 w 11989919"/>
              <a:gd name="connsiteY2658" fmla="*/ 4693225 h 6634795"/>
              <a:gd name="connsiteX2659" fmla="*/ 4008847 w 11989919"/>
              <a:gd name="connsiteY2659" fmla="*/ 4656649 h 6634795"/>
              <a:gd name="connsiteX2660" fmla="*/ 3788165 w 11989919"/>
              <a:gd name="connsiteY2660" fmla="*/ 4656649 h 6634795"/>
              <a:gd name="connsiteX2661" fmla="*/ 3824738 w 11989919"/>
              <a:gd name="connsiteY2661" fmla="*/ 4693225 h 6634795"/>
              <a:gd name="connsiteX2662" fmla="*/ 3788165 w 11989919"/>
              <a:gd name="connsiteY2662" fmla="*/ 4729801 h 6634795"/>
              <a:gd name="connsiteX2663" fmla="*/ 3751588 w 11989919"/>
              <a:gd name="connsiteY2663" fmla="*/ 4693225 h 6634795"/>
              <a:gd name="connsiteX2664" fmla="*/ 3788165 w 11989919"/>
              <a:gd name="connsiteY2664" fmla="*/ 4656649 h 6634795"/>
              <a:gd name="connsiteX2665" fmla="*/ 3567479 w 11989919"/>
              <a:gd name="connsiteY2665" fmla="*/ 4656649 h 6634795"/>
              <a:gd name="connsiteX2666" fmla="*/ 3604051 w 11989919"/>
              <a:gd name="connsiteY2666" fmla="*/ 4693225 h 6634795"/>
              <a:gd name="connsiteX2667" fmla="*/ 3567479 w 11989919"/>
              <a:gd name="connsiteY2667" fmla="*/ 4729801 h 6634795"/>
              <a:gd name="connsiteX2668" fmla="*/ 3530901 w 11989919"/>
              <a:gd name="connsiteY2668" fmla="*/ 4693225 h 6634795"/>
              <a:gd name="connsiteX2669" fmla="*/ 3567479 w 11989919"/>
              <a:gd name="connsiteY2669" fmla="*/ 4656649 h 6634795"/>
              <a:gd name="connsiteX2670" fmla="*/ 3346801 w 11989919"/>
              <a:gd name="connsiteY2670" fmla="*/ 4656649 h 6634795"/>
              <a:gd name="connsiteX2671" fmla="*/ 3383375 w 11989919"/>
              <a:gd name="connsiteY2671" fmla="*/ 4693225 h 6634795"/>
              <a:gd name="connsiteX2672" fmla="*/ 3346801 w 11989919"/>
              <a:gd name="connsiteY2672" fmla="*/ 4729801 h 6634795"/>
              <a:gd name="connsiteX2673" fmla="*/ 3310228 w 11989919"/>
              <a:gd name="connsiteY2673" fmla="*/ 4693225 h 6634795"/>
              <a:gd name="connsiteX2674" fmla="*/ 3346801 w 11989919"/>
              <a:gd name="connsiteY2674" fmla="*/ 4656649 h 6634795"/>
              <a:gd name="connsiteX2675" fmla="*/ 3126126 w 11989919"/>
              <a:gd name="connsiteY2675" fmla="*/ 4656649 h 6634795"/>
              <a:gd name="connsiteX2676" fmla="*/ 3162696 w 11989919"/>
              <a:gd name="connsiteY2676" fmla="*/ 4693225 h 6634795"/>
              <a:gd name="connsiteX2677" fmla="*/ 3126126 w 11989919"/>
              <a:gd name="connsiteY2677" fmla="*/ 4729801 h 6634795"/>
              <a:gd name="connsiteX2678" fmla="*/ 3089541 w 11989919"/>
              <a:gd name="connsiteY2678" fmla="*/ 4693225 h 6634795"/>
              <a:gd name="connsiteX2679" fmla="*/ 3126126 w 11989919"/>
              <a:gd name="connsiteY2679" fmla="*/ 4656649 h 6634795"/>
              <a:gd name="connsiteX2680" fmla="*/ 2905436 w 11989919"/>
              <a:gd name="connsiteY2680" fmla="*/ 4656649 h 6634795"/>
              <a:gd name="connsiteX2681" fmla="*/ 2942013 w 11989919"/>
              <a:gd name="connsiteY2681" fmla="*/ 4693225 h 6634795"/>
              <a:gd name="connsiteX2682" fmla="*/ 2905436 w 11989919"/>
              <a:gd name="connsiteY2682" fmla="*/ 4729801 h 6634795"/>
              <a:gd name="connsiteX2683" fmla="*/ 2868866 w 11989919"/>
              <a:gd name="connsiteY2683" fmla="*/ 4693225 h 6634795"/>
              <a:gd name="connsiteX2684" fmla="*/ 2905436 w 11989919"/>
              <a:gd name="connsiteY2684" fmla="*/ 4656649 h 6634795"/>
              <a:gd name="connsiteX2685" fmla="*/ 2684758 w 11989919"/>
              <a:gd name="connsiteY2685" fmla="*/ 4656649 h 6634795"/>
              <a:gd name="connsiteX2686" fmla="*/ 2721329 w 11989919"/>
              <a:gd name="connsiteY2686" fmla="*/ 4693225 h 6634795"/>
              <a:gd name="connsiteX2687" fmla="*/ 2684758 w 11989919"/>
              <a:gd name="connsiteY2687" fmla="*/ 4729801 h 6634795"/>
              <a:gd name="connsiteX2688" fmla="*/ 2648177 w 11989919"/>
              <a:gd name="connsiteY2688" fmla="*/ 4693225 h 6634795"/>
              <a:gd name="connsiteX2689" fmla="*/ 2684758 w 11989919"/>
              <a:gd name="connsiteY2689" fmla="*/ 4656649 h 6634795"/>
              <a:gd name="connsiteX2690" fmla="*/ 2464071 w 11989919"/>
              <a:gd name="connsiteY2690" fmla="*/ 4656649 h 6634795"/>
              <a:gd name="connsiteX2691" fmla="*/ 2500650 w 11989919"/>
              <a:gd name="connsiteY2691" fmla="*/ 4693225 h 6634795"/>
              <a:gd name="connsiteX2692" fmla="*/ 2464071 w 11989919"/>
              <a:gd name="connsiteY2692" fmla="*/ 4729801 h 6634795"/>
              <a:gd name="connsiteX2693" fmla="*/ 2427500 w 11989919"/>
              <a:gd name="connsiteY2693" fmla="*/ 4693225 h 6634795"/>
              <a:gd name="connsiteX2694" fmla="*/ 2464071 w 11989919"/>
              <a:gd name="connsiteY2694" fmla="*/ 4656649 h 6634795"/>
              <a:gd name="connsiteX2695" fmla="*/ 2243393 w 11989919"/>
              <a:gd name="connsiteY2695" fmla="*/ 4656649 h 6634795"/>
              <a:gd name="connsiteX2696" fmla="*/ 2279972 w 11989919"/>
              <a:gd name="connsiteY2696" fmla="*/ 4693225 h 6634795"/>
              <a:gd name="connsiteX2697" fmla="*/ 2243393 w 11989919"/>
              <a:gd name="connsiteY2697" fmla="*/ 4729801 h 6634795"/>
              <a:gd name="connsiteX2698" fmla="*/ 2206817 w 11989919"/>
              <a:gd name="connsiteY2698" fmla="*/ 4693225 h 6634795"/>
              <a:gd name="connsiteX2699" fmla="*/ 2243393 w 11989919"/>
              <a:gd name="connsiteY2699" fmla="*/ 4656649 h 6634795"/>
              <a:gd name="connsiteX2700" fmla="*/ 2022713 w 11989919"/>
              <a:gd name="connsiteY2700" fmla="*/ 4656649 h 6634795"/>
              <a:gd name="connsiteX2701" fmla="*/ 2059288 w 11989919"/>
              <a:gd name="connsiteY2701" fmla="*/ 4693225 h 6634795"/>
              <a:gd name="connsiteX2702" fmla="*/ 2022713 w 11989919"/>
              <a:gd name="connsiteY2702" fmla="*/ 4729801 h 6634795"/>
              <a:gd name="connsiteX2703" fmla="*/ 1986177 w 11989919"/>
              <a:gd name="connsiteY2703" fmla="*/ 4693225 h 6634795"/>
              <a:gd name="connsiteX2704" fmla="*/ 2022713 w 11989919"/>
              <a:gd name="connsiteY2704" fmla="*/ 4656649 h 6634795"/>
              <a:gd name="connsiteX2705" fmla="*/ 1802067 w 11989919"/>
              <a:gd name="connsiteY2705" fmla="*/ 4656649 h 6634795"/>
              <a:gd name="connsiteX2706" fmla="*/ 1838642 w 11989919"/>
              <a:gd name="connsiteY2706" fmla="*/ 4693225 h 6634795"/>
              <a:gd name="connsiteX2707" fmla="*/ 1802067 w 11989919"/>
              <a:gd name="connsiteY2707" fmla="*/ 4729801 h 6634795"/>
              <a:gd name="connsiteX2708" fmla="*/ 1765491 w 11989919"/>
              <a:gd name="connsiteY2708" fmla="*/ 4693225 h 6634795"/>
              <a:gd name="connsiteX2709" fmla="*/ 1802067 w 11989919"/>
              <a:gd name="connsiteY2709" fmla="*/ 4656649 h 6634795"/>
              <a:gd name="connsiteX2710" fmla="*/ 1581381 w 11989919"/>
              <a:gd name="connsiteY2710" fmla="*/ 4656649 h 6634795"/>
              <a:gd name="connsiteX2711" fmla="*/ 1617957 w 11989919"/>
              <a:gd name="connsiteY2711" fmla="*/ 4693225 h 6634795"/>
              <a:gd name="connsiteX2712" fmla="*/ 1581381 w 11989919"/>
              <a:gd name="connsiteY2712" fmla="*/ 4729801 h 6634795"/>
              <a:gd name="connsiteX2713" fmla="*/ 1544805 w 11989919"/>
              <a:gd name="connsiteY2713" fmla="*/ 4693225 h 6634795"/>
              <a:gd name="connsiteX2714" fmla="*/ 1581381 w 11989919"/>
              <a:gd name="connsiteY2714" fmla="*/ 4656649 h 6634795"/>
              <a:gd name="connsiteX2715" fmla="*/ 1360695 w 11989919"/>
              <a:gd name="connsiteY2715" fmla="*/ 4656649 h 6634795"/>
              <a:gd name="connsiteX2716" fmla="*/ 1397271 w 11989919"/>
              <a:gd name="connsiteY2716" fmla="*/ 4693225 h 6634795"/>
              <a:gd name="connsiteX2717" fmla="*/ 1360695 w 11989919"/>
              <a:gd name="connsiteY2717" fmla="*/ 4729801 h 6634795"/>
              <a:gd name="connsiteX2718" fmla="*/ 1324119 w 11989919"/>
              <a:gd name="connsiteY2718" fmla="*/ 4693225 h 6634795"/>
              <a:gd name="connsiteX2719" fmla="*/ 1360695 w 11989919"/>
              <a:gd name="connsiteY2719" fmla="*/ 4656649 h 6634795"/>
              <a:gd name="connsiteX2720" fmla="*/ 1140010 w 11989919"/>
              <a:gd name="connsiteY2720" fmla="*/ 4656649 h 6634795"/>
              <a:gd name="connsiteX2721" fmla="*/ 1176585 w 11989919"/>
              <a:gd name="connsiteY2721" fmla="*/ 4693225 h 6634795"/>
              <a:gd name="connsiteX2722" fmla="*/ 1140010 w 11989919"/>
              <a:gd name="connsiteY2722" fmla="*/ 4729801 h 6634795"/>
              <a:gd name="connsiteX2723" fmla="*/ 1103434 w 11989919"/>
              <a:gd name="connsiteY2723" fmla="*/ 4693225 h 6634795"/>
              <a:gd name="connsiteX2724" fmla="*/ 1140010 w 11989919"/>
              <a:gd name="connsiteY2724" fmla="*/ 4656649 h 6634795"/>
              <a:gd name="connsiteX2725" fmla="*/ 919323 w 11989919"/>
              <a:gd name="connsiteY2725" fmla="*/ 4656649 h 6634795"/>
              <a:gd name="connsiteX2726" fmla="*/ 955899 w 11989919"/>
              <a:gd name="connsiteY2726" fmla="*/ 4693225 h 6634795"/>
              <a:gd name="connsiteX2727" fmla="*/ 919323 w 11989919"/>
              <a:gd name="connsiteY2727" fmla="*/ 4729801 h 6634795"/>
              <a:gd name="connsiteX2728" fmla="*/ 882747 w 11989919"/>
              <a:gd name="connsiteY2728" fmla="*/ 4693225 h 6634795"/>
              <a:gd name="connsiteX2729" fmla="*/ 919323 w 11989919"/>
              <a:gd name="connsiteY2729" fmla="*/ 4656649 h 6634795"/>
              <a:gd name="connsiteX2730" fmla="*/ 698637 w 11989919"/>
              <a:gd name="connsiteY2730" fmla="*/ 4656649 h 6634795"/>
              <a:gd name="connsiteX2731" fmla="*/ 735213 w 11989919"/>
              <a:gd name="connsiteY2731" fmla="*/ 4693225 h 6634795"/>
              <a:gd name="connsiteX2732" fmla="*/ 698637 w 11989919"/>
              <a:gd name="connsiteY2732" fmla="*/ 4729801 h 6634795"/>
              <a:gd name="connsiteX2733" fmla="*/ 662061 w 11989919"/>
              <a:gd name="connsiteY2733" fmla="*/ 4693225 h 6634795"/>
              <a:gd name="connsiteX2734" fmla="*/ 698637 w 11989919"/>
              <a:gd name="connsiteY2734" fmla="*/ 4656649 h 6634795"/>
              <a:gd name="connsiteX2735" fmla="*/ 477951 w 11989919"/>
              <a:gd name="connsiteY2735" fmla="*/ 4656649 h 6634795"/>
              <a:gd name="connsiteX2736" fmla="*/ 514527 w 11989919"/>
              <a:gd name="connsiteY2736" fmla="*/ 4693225 h 6634795"/>
              <a:gd name="connsiteX2737" fmla="*/ 477951 w 11989919"/>
              <a:gd name="connsiteY2737" fmla="*/ 4729801 h 6634795"/>
              <a:gd name="connsiteX2738" fmla="*/ 441375 w 11989919"/>
              <a:gd name="connsiteY2738" fmla="*/ 4693225 h 6634795"/>
              <a:gd name="connsiteX2739" fmla="*/ 477951 w 11989919"/>
              <a:gd name="connsiteY2739" fmla="*/ 4656649 h 6634795"/>
              <a:gd name="connsiteX2740" fmla="*/ 257264 w 11989919"/>
              <a:gd name="connsiteY2740" fmla="*/ 4656649 h 6634795"/>
              <a:gd name="connsiteX2741" fmla="*/ 293840 w 11989919"/>
              <a:gd name="connsiteY2741" fmla="*/ 4693225 h 6634795"/>
              <a:gd name="connsiteX2742" fmla="*/ 257264 w 11989919"/>
              <a:gd name="connsiteY2742" fmla="*/ 4729801 h 6634795"/>
              <a:gd name="connsiteX2743" fmla="*/ 220688 w 11989919"/>
              <a:gd name="connsiteY2743" fmla="*/ 4693225 h 6634795"/>
              <a:gd name="connsiteX2744" fmla="*/ 257264 w 11989919"/>
              <a:gd name="connsiteY2744" fmla="*/ 4656649 h 6634795"/>
              <a:gd name="connsiteX2745" fmla="*/ 36578 w 11989919"/>
              <a:gd name="connsiteY2745" fmla="*/ 4656649 h 6634795"/>
              <a:gd name="connsiteX2746" fmla="*/ 73154 w 11989919"/>
              <a:gd name="connsiteY2746" fmla="*/ 4693225 h 6634795"/>
              <a:gd name="connsiteX2747" fmla="*/ 36578 w 11989919"/>
              <a:gd name="connsiteY2747" fmla="*/ 4729801 h 6634795"/>
              <a:gd name="connsiteX2748" fmla="*/ 2 w 11989919"/>
              <a:gd name="connsiteY2748" fmla="*/ 4693225 h 6634795"/>
              <a:gd name="connsiteX2749" fmla="*/ 36578 w 11989919"/>
              <a:gd name="connsiteY2749" fmla="*/ 4656649 h 6634795"/>
              <a:gd name="connsiteX2750" fmla="*/ 11953343 w 11989919"/>
              <a:gd name="connsiteY2750" fmla="*/ 4444983 h 6634795"/>
              <a:gd name="connsiteX2751" fmla="*/ 11989919 w 11989919"/>
              <a:gd name="connsiteY2751" fmla="*/ 4481559 h 6634795"/>
              <a:gd name="connsiteX2752" fmla="*/ 11953343 w 11989919"/>
              <a:gd name="connsiteY2752" fmla="*/ 4518135 h 6634795"/>
              <a:gd name="connsiteX2753" fmla="*/ 11916767 w 11989919"/>
              <a:gd name="connsiteY2753" fmla="*/ 4481559 h 6634795"/>
              <a:gd name="connsiteX2754" fmla="*/ 11953343 w 11989919"/>
              <a:gd name="connsiteY2754" fmla="*/ 4444983 h 6634795"/>
              <a:gd name="connsiteX2755" fmla="*/ 11732658 w 11989919"/>
              <a:gd name="connsiteY2755" fmla="*/ 4444983 h 6634795"/>
              <a:gd name="connsiteX2756" fmla="*/ 11769234 w 11989919"/>
              <a:gd name="connsiteY2756" fmla="*/ 4481559 h 6634795"/>
              <a:gd name="connsiteX2757" fmla="*/ 11732658 w 11989919"/>
              <a:gd name="connsiteY2757" fmla="*/ 4518135 h 6634795"/>
              <a:gd name="connsiteX2758" fmla="*/ 11696082 w 11989919"/>
              <a:gd name="connsiteY2758" fmla="*/ 4481559 h 6634795"/>
              <a:gd name="connsiteX2759" fmla="*/ 11732658 w 11989919"/>
              <a:gd name="connsiteY2759" fmla="*/ 4444983 h 6634795"/>
              <a:gd name="connsiteX2760" fmla="*/ 11511977 w 11989919"/>
              <a:gd name="connsiteY2760" fmla="*/ 4444983 h 6634795"/>
              <a:gd name="connsiteX2761" fmla="*/ 11548553 w 11989919"/>
              <a:gd name="connsiteY2761" fmla="*/ 4481559 h 6634795"/>
              <a:gd name="connsiteX2762" fmla="*/ 11511977 w 11989919"/>
              <a:gd name="connsiteY2762" fmla="*/ 4518135 h 6634795"/>
              <a:gd name="connsiteX2763" fmla="*/ 11475401 w 11989919"/>
              <a:gd name="connsiteY2763" fmla="*/ 4481559 h 6634795"/>
              <a:gd name="connsiteX2764" fmla="*/ 11511977 w 11989919"/>
              <a:gd name="connsiteY2764" fmla="*/ 4444983 h 6634795"/>
              <a:gd name="connsiteX2765" fmla="*/ 11291296 w 11989919"/>
              <a:gd name="connsiteY2765" fmla="*/ 4444983 h 6634795"/>
              <a:gd name="connsiteX2766" fmla="*/ 11327872 w 11989919"/>
              <a:gd name="connsiteY2766" fmla="*/ 4481559 h 6634795"/>
              <a:gd name="connsiteX2767" fmla="*/ 11291296 w 11989919"/>
              <a:gd name="connsiteY2767" fmla="*/ 4518135 h 6634795"/>
              <a:gd name="connsiteX2768" fmla="*/ 11254720 w 11989919"/>
              <a:gd name="connsiteY2768" fmla="*/ 4481559 h 6634795"/>
              <a:gd name="connsiteX2769" fmla="*/ 11291296 w 11989919"/>
              <a:gd name="connsiteY2769" fmla="*/ 4444983 h 6634795"/>
              <a:gd name="connsiteX2770" fmla="*/ 11070615 w 11989919"/>
              <a:gd name="connsiteY2770" fmla="*/ 4444983 h 6634795"/>
              <a:gd name="connsiteX2771" fmla="*/ 11107191 w 11989919"/>
              <a:gd name="connsiteY2771" fmla="*/ 4481559 h 6634795"/>
              <a:gd name="connsiteX2772" fmla="*/ 11070615 w 11989919"/>
              <a:gd name="connsiteY2772" fmla="*/ 4518135 h 6634795"/>
              <a:gd name="connsiteX2773" fmla="*/ 11034039 w 11989919"/>
              <a:gd name="connsiteY2773" fmla="*/ 4481559 h 6634795"/>
              <a:gd name="connsiteX2774" fmla="*/ 11070615 w 11989919"/>
              <a:gd name="connsiteY2774" fmla="*/ 4444983 h 6634795"/>
              <a:gd name="connsiteX2775" fmla="*/ 10849934 w 11989919"/>
              <a:gd name="connsiteY2775" fmla="*/ 4444983 h 6634795"/>
              <a:gd name="connsiteX2776" fmla="*/ 10886510 w 11989919"/>
              <a:gd name="connsiteY2776" fmla="*/ 4481559 h 6634795"/>
              <a:gd name="connsiteX2777" fmla="*/ 10849934 w 11989919"/>
              <a:gd name="connsiteY2777" fmla="*/ 4518135 h 6634795"/>
              <a:gd name="connsiteX2778" fmla="*/ 10813358 w 11989919"/>
              <a:gd name="connsiteY2778" fmla="*/ 4481559 h 6634795"/>
              <a:gd name="connsiteX2779" fmla="*/ 10849934 w 11989919"/>
              <a:gd name="connsiteY2779" fmla="*/ 4444983 h 6634795"/>
              <a:gd name="connsiteX2780" fmla="*/ 10629253 w 11989919"/>
              <a:gd name="connsiteY2780" fmla="*/ 4444983 h 6634795"/>
              <a:gd name="connsiteX2781" fmla="*/ 10665829 w 11989919"/>
              <a:gd name="connsiteY2781" fmla="*/ 4481559 h 6634795"/>
              <a:gd name="connsiteX2782" fmla="*/ 10629253 w 11989919"/>
              <a:gd name="connsiteY2782" fmla="*/ 4518135 h 6634795"/>
              <a:gd name="connsiteX2783" fmla="*/ 10592677 w 11989919"/>
              <a:gd name="connsiteY2783" fmla="*/ 4481559 h 6634795"/>
              <a:gd name="connsiteX2784" fmla="*/ 10629253 w 11989919"/>
              <a:gd name="connsiteY2784" fmla="*/ 4444983 h 6634795"/>
              <a:gd name="connsiteX2785" fmla="*/ 10408572 w 11989919"/>
              <a:gd name="connsiteY2785" fmla="*/ 4444983 h 6634795"/>
              <a:gd name="connsiteX2786" fmla="*/ 10445148 w 11989919"/>
              <a:gd name="connsiteY2786" fmla="*/ 4481559 h 6634795"/>
              <a:gd name="connsiteX2787" fmla="*/ 10408572 w 11989919"/>
              <a:gd name="connsiteY2787" fmla="*/ 4518135 h 6634795"/>
              <a:gd name="connsiteX2788" fmla="*/ 10371996 w 11989919"/>
              <a:gd name="connsiteY2788" fmla="*/ 4481559 h 6634795"/>
              <a:gd name="connsiteX2789" fmla="*/ 10408572 w 11989919"/>
              <a:gd name="connsiteY2789" fmla="*/ 4444983 h 6634795"/>
              <a:gd name="connsiteX2790" fmla="*/ 10187891 w 11989919"/>
              <a:gd name="connsiteY2790" fmla="*/ 4444983 h 6634795"/>
              <a:gd name="connsiteX2791" fmla="*/ 10224467 w 11989919"/>
              <a:gd name="connsiteY2791" fmla="*/ 4481559 h 6634795"/>
              <a:gd name="connsiteX2792" fmla="*/ 10187891 w 11989919"/>
              <a:gd name="connsiteY2792" fmla="*/ 4518135 h 6634795"/>
              <a:gd name="connsiteX2793" fmla="*/ 10151315 w 11989919"/>
              <a:gd name="connsiteY2793" fmla="*/ 4481559 h 6634795"/>
              <a:gd name="connsiteX2794" fmla="*/ 10187891 w 11989919"/>
              <a:gd name="connsiteY2794" fmla="*/ 4444983 h 6634795"/>
              <a:gd name="connsiteX2795" fmla="*/ 9967210 w 11989919"/>
              <a:gd name="connsiteY2795" fmla="*/ 4444983 h 6634795"/>
              <a:gd name="connsiteX2796" fmla="*/ 10003786 w 11989919"/>
              <a:gd name="connsiteY2796" fmla="*/ 4481559 h 6634795"/>
              <a:gd name="connsiteX2797" fmla="*/ 9967210 w 11989919"/>
              <a:gd name="connsiteY2797" fmla="*/ 4518135 h 6634795"/>
              <a:gd name="connsiteX2798" fmla="*/ 9930634 w 11989919"/>
              <a:gd name="connsiteY2798" fmla="*/ 4481559 h 6634795"/>
              <a:gd name="connsiteX2799" fmla="*/ 9967210 w 11989919"/>
              <a:gd name="connsiteY2799" fmla="*/ 4444983 h 6634795"/>
              <a:gd name="connsiteX2800" fmla="*/ 9746529 w 11989919"/>
              <a:gd name="connsiteY2800" fmla="*/ 4444983 h 6634795"/>
              <a:gd name="connsiteX2801" fmla="*/ 9783105 w 11989919"/>
              <a:gd name="connsiteY2801" fmla="*/ 4481559 h 6634795"/>
              <a:gd name="connsiteX2802" fmla="*/ 9746529 w 11989919"/>
              <a:gd name="connsiteY2802" fmla="*/ 4518135 h 6634795"/>
              <a:gd name="connsiteX2803" fmla="*/ 9709953 w 11989919"/>
              <a:gd name="connsiteY2803" fmla="*/ 4481559 h 6634795"/>
              <a:gd name="connsiteX2804" fmla="*/ 9746529 w 11989919"/>
              <a:gd name="connsiteY2804" fmla="*/ 4444983 h 6634795"/>
              <a:gd name="connsiteX2805" fmla="*/ 9525848 w 11989919"/>
              <a:gd name="connsiteY2805" fmla="*/ 4444983 h 6634795"/>
              <a:gd name="connsiteX2806" fmla="*/ 9562424 w 11989919"/>
              <a:gd name="connsiteY2806" fmla="*/ 4481559 h 6634795"/>
              <a:gd name="connsiteX2807" fmla="*/ 9525848 w 11989919"/>
              <a:gd name="connsiteY2807" fmla="*/ 4518135 h 6634795"/>
              <a:gd name="connsiteX2808" fmla="*/ 9489272 w 11989919"/>
              <a:gd name="connsiteY2808" fmla="*/ 4481559 h 6634795"/>
              <a:gd name="connsiteX2809" fmla="*/ 9525848 w 11989919"/>
              <a:gd name="connsiteY2809" fmla="*/ 4444983 h 6634795"/>
              <a:gd name="connsiteX2810" fmla="*/ 9305167 w 11989919"/>
              <a:gd name="connsiteY2810" fmla="*/ 4444983 h 6634795"/>
              <a:gd name="connsiteX2811" fmla="*/ 9341743 w 11989919"/>
              <a:gd name="connsiteY2811" fmla="*/ 4481559 h 6634795"/>
              <a:gd name="connsiteX2812" fmla="*/ 9305167 w 11989919"/>
              <a:gd name="connsiteY2812" fmla="*/ 4518135 h 6634795"/>
              <a:gd name="connsiteX2813" fmla="*/ 9268591 w 11989919"/>
              <a:gd name="connsiteY2813" fmla="*/ 4481559 h 6634795"/>
              <a:gd name="connsiteX2814" fmla="*/ 9305167 w 11989919"/>
              <a:gd name="connsiteY2814" fmla="*/ 4444983 h 6634795"/>
              <a:gd name="connsiteX2815" fmla="*/ 9084486 w 11989919"/>
              <a:gd name="connsiteY2815" fmla="*/ 4444983 h 6634795"/>
              <a:gd name="connsiteX2816" fmla="*/ 9121062 w 11989919"/>
              <a:gd name="connsiteY2816" fmla="*/ 4481559 h 6634795"/>
              <a:gd name="connsiteX2817" fmla="*/ 9084486 w 11989919"/>
              <a:gd name="connsiteY2817" fmla="*/ 4518135 h 6634795"/>
              <a:gd name="connsiteX2818" fmla="*/ 9047910 w 11989919"/>
              <a:gd name="connsiteY2818" fmla="*/ 4481559 h 6634795"/>
              <a:gd name="connsiteX2819" fmla="*/ 9084486 w 11989919"/>
              <a:gd name="connsiteY2819" fmla="*/ 4444983 h 6634795"/>
              <a:gd name="connsiteX2820" fmla="*/ 8863805 w 11989919"/>
              <a:gd name="connsiteY2820" fmla="*/ 4444983 h 6634795"/>
              <a:gd name="connsiteX2821" fmla="*/ 8900381 w 11989919"/>
              <a:gd name="connsiteY2821" fmla="*/ 4481559 h 6634795"/>
              <a:gd name="connsiteX2822" fmla="*/ 8863805 w 11989919"/>
              <a:gd name="connsiteY2822" fmla="*/ 4518135 h 6634795"/>
              <a:gd name="connsiteX2823" fmla="*/ 8827229 w 11989919"/>
              <a:gd name="connsiteY2823" fmla="*/ 4481559 h 6634795"/>
              <a:gd name="connsiteX2824" fmla="*/ 8863805 w 11989919"/>
              <a:gd name="connsiteY2824" fmla="*/ 4444983 h 6634795"/>
              <a:gd name="connsiteX2825" fmla="*/ 8643124 w 11989919"/>
              <a:gd name="connsiteY2825" fmla="*/ 4444983 h 6634795"/>
              <a:gd name="connsiteX2826" fmla="*/ 8679700 w 11989919"/>
              <a:gd name="connsiteY2826" fmla="*/ 4481559 h 6634795"/>
              <a:gd name="connsiteX2827" fmla="*/ 8643124 w 11989919"/>
              <a:gd name="connsiteY2827" fmla="*/ 4518135 h 6634795"/>
              <a:gd name="connsiteX2828" fmla="*/ 8606548 w 11989919"/>
              <a:gd name="connsiteY2828" fmla="*/ 4481559 h 6634795"/>
              <a:gd name="connsiteX2829" fmla="*/ 8643124 w 11989919"/>
              <a:gd name="connsiteY2829" fmla="*/ 4444983 h 6634795"/>
              <a:gd name="connsiteX2830" fmla="*/ 8422443 w 11989919"/>
              <a:gd name="connsiteY2830" fmla="*/ 4444983 h 6634795"/>
              <a:gd name="connsiteX2831" fmla="*/ 8459019 w 11989919"/>
              <a:gd name="connsiteY2831" fmla="*/ 4481559 h 6634795"/>
              <a:gd name="connsiteX2832" fmla="*/ 8422443 w 11989919"/>
              <a:gd name="connsiteY2832" fmla="*/ 4518135 h 6634795"/>
              <a:gd name="connsiteX2833" fmla="*/ 8385867 w 11989919"/>
              <a:gd name="connsiteY2833" fmla="*/ 4481559 h 6634795"/>
              <a:gd name="connsiteX2834" fmla="*/ 8422443 w 11989919"/>
              <a:gd name="connsiteY2834" fmla="*/ 4444983 h 6634795"/>
              <a:gd name="connsiteX2835" fmla="*/ 8201762 w 11989919"/>
              <a:gd name="connsiteY2835" fmla="*/ 4444983 h 6634795"/>
              <a:gd name="connsiteX2836" fmla="*/ 8238338 w 11989919"/>
              <a:gd name="connsiteY2836" fmla="*/ 4481559 h 6634795"/>
              <a:gd name="connsiteX2837" fmla="*/ 8201762 w 11989919"/>
              <a:gd name="connsiteY2837" fmla="*/ 4518135 h 6634795"/>
              <a:gd name="connsiteX2838" fmla="*/ 8165186 w 11989919"/>
              <a:gd name="connsiteY2838" fmla="*/ 4481559 h 6634795"/>
              <a:gd name="connsiteX2839" fmla="*/ 8201762 w 11989919"/>
              <a:gd name="connsiteY2839" fmla="*/ 4444983 h 6634795"/>
              <a:gd name="connsiteX2840" fmla="*/ 7981081 w 11989919"/>
              <a:gd name="connsiteY2840" fmla="*/ 4444983 h 6634795"/>
              <a:gd name="connsiteX2841" fmla="*/ 8017657 w 11989919"/>
              <a:gd name="connsiteY2841" fmla="*/ 4481559 h 6634795"/>
              <a:gd name="connsiteX2842" fmla="*/ 7981081 w 11989919"/>
              <a:gd name="connsiteY2842" fmla="*/ 4518135 h 6634795"/>
              <a:gd name="connsiteX2843" fmla="*/ 7944505 w 11989919"/>
              <a:gd name="connsiteY2843" fmla="*/ 4481559 h 6634795"/>
              <a:gd name="connsiteX2844" fmla="*/ 7981081 w 11989919"/>
              <a:gd name="connsiteY2844" fmla="*/ 4444983 h 6634795"/>
              <a:gd name="connsiteX2845" fmla="*/ 7760400 w 11989919"/>
              <a:gd name="connsiteY2845" fmla="*/ 4444983 h 6634795"/>
              <a:gd name="connsiteX2846" fmla="*/ 7796976 w 11989919"/>
              <a:gd name="connsiteY2846" fmla="*/ 4481559 h 6634795"/>
              <a:gd name="connsiteX2847" fmla="*/ 7760400 w 11989919"/>
              <a:gd name="connsiteY2847" fmla="*/ 4518135 h 6634795"/>
              <a:gd name="connsiteX2848" fmla="*/ 7723824 w 11989919"/>
              <a:gd name="connsiteY2848" fmla="*/ 4481559 h 6634795"/>
              <a:gd name="connsiteX2849" fmla="*/ 7760400 w 11989919"/>
              <a:gd name="connsiteY2849" fmla="*/ 4444983 h 6634795"/>
              <a:gd name="connsiteX2850" fmla="*/ 7539719 w 11989919"/>
              <a:gd name="connsiteY2850" fmla="*/ 4444983 h 6634795"/>
              <a:gd name="connsiteX2851" fmla="*/ 7576295 w 11989919"/>
              <a:gd name="connsiteY2851" fmla="*/ 4481559 h 6634795"/>
              <a:gd name="connsiteX2852" fmla="*/ 7539719 w 11989919"/>
              <a:gd name="connsiteY2852" fmla="*/ 4518135 h 6634795"/>
              <a:gd name="connsiteX2853" fmla="*/ 7503143 w 11989919"/>
              <a:gd name="connsiteY2853" fmla="*/ 4481559 h 6634795"/>
              <a:gd name="connsiteX2854" fmla="*/ 7539719 w 11989919"/>
              <a:gd name="connsiteY2854" fmla="*/ 4444983 h 6634795"/>
              <a:gd name="connsiteX2855" fmla="*/ 7319038 w 11989919"/>
              <a:gd name="connsiteY2855" fmla="*/ 4444983 h 6634795"/>
              <a:gd name="connsiteX2856" fmla="*/ 7355614 w 11989919"/>
              <a:gd name="connsiteY2856" fmla="*/ 4481559 h 6634795"/>
              <a:gd name="connsiteX2857" fmla="*/ 7319038 w 11989919"/>
              <a:gd name="connsiteY2857" fmla="*/ 4518135 h 6634795"/>
              <a:gd name="connsiteX2858" fmla="*/ 7282462 w 11989919"/>
              <a:gd name="connsiteY2858" fmla="*/ 4481559 h 6634795"/>
              <a:gd name="connsiteX2859" fmla="*/ 7319038 w 11989919"/>
              <a:gd name="connsiteY2859" fmla="*/ 4444983 h 6634795"/>
              <a:gd name="connsiteX2860" fmla="*/ 7098357 w 11989919"/>
              <a:gd name="connsiteY2860" fmla="*/ 4444983 h 6634795"/>
              <a:gd name="connsiteX2861" fmla="*/ 7134933 w 11989919"/>
              <a:gd name="connsiteY2861" fmla="*/ 4481559 h 6634795"/>
              <a:gd name="connsiteX2862" fmla="*/ 7098357 w 11989919"/>
              <a:gd name="connsiteY2862" fmla="*/ 4518135 h 6634795"/>
              <a:gd name="connsiteX2863" fmla="*/ 7061781 w 11989919"/>
              <a:gd name="connsiteY2863" fmla="*/ 4481559 h 6634795"/>
              <a:gd name="connsiteX2864" fmla="*/ 7098357 w 11989919"/>
              <a:gd name="connsiteY2864" fmla="*/ 4444983 h 6634795"/>
              <a:gd name="connsiteX2865" fmla="*/ 6877676 w 11989919"/>
              <a:gd name="connsiteY2865" fmla="*/ 4444983 h 6634795"/>
              <a:gd name="connsiteX2866" fmla="*/ 6914252 w 11989919"/>
              <a:gd name="connsiteY2866" fmla="*/ 4481559 h 6634795"/>
              <a:gd name="connsiteX2867" fmla="*/ 6877676 w 11989919"/>
              <a:gd name="connsiteY2867" fmla="*/ 4518135 h 6634795"/>
              <a:gd name="connsiteX2868" fmla="*/ 6841100 w 11989919"/>
              <a:gd name="connsiteY2868" fmla="*/ 4481559 h 6634795"/>
              <a:gd name="connsiteX2869" fmla="*/ 6877676 w 11989919"/>
              <a:gd name="connsiteY2869" fmla="*/ 4444983 h 6634795"/>
              <a:gd name="connsiteX2870" fmla="*/ 6656995 w 11989919"/>
              <a:gd name="connsiteY2870" fmla="*/ 4444983 h 6634795"/>
              <a:gd name="connsiteX2871" fmla="*/ 6693571 w 11989919"/>
              <a:gd name="connsiteY2871" fmla="*/ 4481559 h 6634795"/>
              <a:gd name="connsiteX2872" fmla="*/ 6656995 w 11989919"/>
              <a:gd name="connsiteY2872" fmla="*/ 4518135 h 6634795"/>
              <a:gd name="connsiteX2873" fmla="*/ 6620419 w 11989919"/>
              <a:gd name="connsiteY2873" fmla="*/ 4481559 h 6634795"/>
              <a:gd name="connsiteX2874" fmla="*/ 6656995 w 11989919"/>
              <a:gd name="connsiteY2874" fmla="*/ 4444983 h 6634795"/>
              <a:gd name="connsiteX2875" fmla="*/ 6436314 w 11989919"/>
              <a:gd name="connsiteY2875" fmla="*/ 4444983 h 6634795"/>
              <a:gd name="connsiteX2876" fmla="*/ 6472890 w 11989919"/>
              <a:gd name="connsiteY2876" fmla="*/ 4481559 h 6634795"/>
              <a:gd name="connsiteX2877" fmla="*/ 6436314 w 11989919"/>
              <a:gd name="connsiteY2877" fmla="*/ 4518135 h 6634795"/>
              <a:gd name="connsiteX2878" fmla="*/ 6399738 w 11989919"/>
              <a:gd name="connsiteY2878" fmla="*/ 4481559 h 6634795"/>
              <a:gd name="connsiteX2879" fmla="*/ 6436314 w 11989919"/>
              <a:gd name="connsiteY2879" fmla="*/ 4444983 h 6634795"/>
              <a:gd name="connsiteX2880" fmla="*/ 6215633 w 11989919"/>
              <a:gd name="connsiteY2880" fmla="*/ 4444983 h 6634795"/>
              <a:gd name="connsiteX2881" fmla="*/ 6252209 w 11989919"/>
              <a:gd name="connsiteY2881" fmla="*/ 4481559 h 6634795"/>
              <a:gd name="connsiteX2882" fmla="*/ 6215633 w 11989919"/>
              <a:gd name="connsiteY2882" fmla="*/ 4518135 h 6634795"/>
              <a:gd name="connsiteX2883" fmla="*/ 6179057 w 11989919"/>
              <a:gd name="connsiteY2883" fmla="*/ 4481559 h 6634795"/>
              <a:gd name="connsiteX2884" fmla="*/ 6215633 w 11989919"/>
              <a:gd name="connsiteY2884" fmla="*/ 4444983 h 6634795"/>
              <a:gd name="connsiteX2885" fmla="*/ 5994952 w 11989919"/>
              <a:gd name="connsiteY2885" fmla="*/ 4444983 h 6634795"/>
              <a:gd name="connsiteX2886" fmla="*/ 6031528 w 11989919"/>
              <a:gd name="connsiteY2886" fmla="*/ 4481559 h 6634795"/>
              <a:gd name="connsiteX2887" fmla="*/ 5994952 w 11989919"/>
              <a:gd name="connsiteY2887" fmla="*/ 4518135 h 6634795"/>
              <a:gd name="connsiteX2888" fmla="*/ 5958376 w 11989919"/>
              <a:gd name="connsiteY2888" fmla="*/ 4481559 h 6634795"/>
              <a:gd name="connsiteX2889" fmla="*/ 5994952 w 11989919"/>
              <a:gd name="connsiteY2889" fmla="*/ 4444983 h 6634795"/>
              <a:gd name="connsiteX2890" fmla="*/ 5774272 w 11989919"/>
              <a:gd name="connsiteY2890" fmla="*/ 4444983 h 6634795"/>
              <a:gd name="connsiteX2891" fmla="*/ 5810848 w 11989919"/>
              <a:gd name="connsiteY2891" fmla="*/ 4481559 h 6634795"/>
              <a:gd name="connsiteX2892" fmla="*/ 5774272 w 11989919"/>
              <a:gd name="connsiteY2892" fmla="*/ 4518135 h 6634795"/>
              <a:gd name="connsiteX2893" fmla="*/ 5737697 w 11989919"/>
              <a:gd name="connsiteY2893" fmla="*/ 4481559 h 6634795"/>
              <a:gd name="connsiteX2894" fmla="*/ 5774272 w 11989919"/>
              <a:gd name="connsiteY2894" fmla="*/ 4444983 h 6634795"/>
              <a:gd name="connsiteX2895" fmla="*/ 5553593 w 11989919"/>
              <a:gd name="connsiteY2895" fmla="*/ 4444983 h 6634795"/>
              <a:gd name="connsiteX2896" fmla="*/ 5590169 w 11989919"/>
              <a:gd name="connsiteY2896" fmla="*/ 4481559 h 6634795"/>
              <a:gd name="connsiteX2897" fmla="*/ 5553593 w 11989919"/>
              <a:gd name="connsiteY2897" fmla="*/ 4518135 h 6634795"/>
              <a:gd name="connsiteX2898" fmla="*/ 5517018 w 11989919"/>
              <a:gd name="connsiteY2898" fmla="*/ 4481559 h 6634795"/>
              <a:gd name="connsiteX2899" fmla="*/ 5553593 w 11989919"/>
              <a:gd name="connsiteY2899" fmla="*/ 4444983 h 6634795"/>
              <a:gd name="connsiteX2900" fmla="*/ 5332913 w 11989919"/>
              <a:gd name="connsiteY2900" fmla="*/ 4444983 h 6634795"/>
              <a:gd name="connsiteX2901" fmla="*/ 5369490 w 11989919"/>
              <a:gd name="connsiteY2901" fmla="*/ 4481559 h 6634795"/>
              <a:gd name="connsiteX2902" fmla="*/ 5332913 w 11989919"/>
              <a:gd name="connsiteY2902" fmla="*/ 4518135 h 6634795"/>
              <a:gd name="connsiteX2903" fmla="*/ 5296337 w 11989919"/>
              <a:gd name="connsiteY2903" fmla="*/ 4481559 h 6634795"/>
              <a:gd name="connsiteX2904" fmla="*/ 5332913 w 11989919"/>
              <a:gd name="connsiteY2904" fmla="*/ 4444983 h 6634795"/>
              <a:gd name="connsiteX2905" fmla="*/ 5112230 w 11989919"/>
              <a:gd name="connsiteY2905" fmla="*/ 4444983 h 6634795"/>
              <a:gd name="connsiteX2906" fmla="*/ 5148807 w 11989919"/>
              <a:gd name="connsiteY2906" fmla="*/ 4481559 h 6634795"/>
              <a:gd name="connsiteX2907" fmla="*/ 5112230 w 11989919"/>
              <a:gd name="connsiteY2907" fmla="*/ 4518135 h 6634795"/>
              <a:gd name="connsiteX2908" fmla="*/ 5075655 w 11989919"/>
              <a:gd name="connsiteY2908" fmla="*/ 4481559 h 6634795"/>
              <a:gd name="connsiteX2909" fmla="*/ 5112230 w 11989919"/>
              <a:gd name="connsiteY2909" fmla="*/ 4444983 h 6634795"/>
              <a:gd name="connsiteX2910" fmla="*/ 4891552 w 11989919"/>
              <a:gd name="connsiteY2910" fmla="*/ 4444983 h 6634795"/>
              <a:gd name="connsiteX2911" fmla="*/ 4928127 w 11989919"/>
              <a:gd name="connsiteY2911" fmla="*/ 4481559 h 6634795"/>
              <a:gd name="connsiteX2912" fmla="*/ 4891552 w 11989919"/>
              <a:gd name="connsiteY2912" fmla="*/ 4518135 h 6634795"/>
              <a:gd name="connsiteX2913" fmla="*/ 4854975 w 11989919"/>
              <a:gd name="connsiteY2913" fmla="*/ 4481559 h 6634795"/>
              <a:gd name="connsiteX2914" fmla="*/ 4891552 w 11989919"/>
              <a:gd name="connsiteY2914" fmla="*/ 4444983 h 6634795"/>
              <a:gd name="connsiteX2915" fmla="*/ 4670871 w 11989919"/>
              <a:gd name="connsiteY2915" fmla="*/ 4444983 h 6634795"/>
              <a:gd name="connsiteX2916" fmla="*/ 4707447 w 11989919"/>
              <a:gd name="connsiteY2916" fmla="*/ 4481559 h 6634795"/>
              <a:gd name="connsiteX2917" fmla="*/ 4670871 w 11989919"/>
              <a:gd name="connsiteY2917" fmla="*/ 4518135 h 6634795"/>
              <a:gd name="connsiteX2918" fmla="*/ 4634295 w 11989919"/>
              <a:gd name="connsiteY2918" fmla="*/ 4481559 h 6634795"/>
              <a:gd name="connsiteX2919" fmla="*/ 4670871 w 11989919"/>
              <a:gd name="connsiteY2919" fmla="*/ 4444983 h 6634795"/>
              <a:gd name="connsiteX2920" fmla="*/ 4450188 w 11989919"/>
              <a:gd name="connsiteY2920" fmla="*/ 4444983 h 6634795"/>
              <a:gd name="connsiteX2921" fmla="*/ 4486764 w 11989919"/>
              <a:gd name="connsiteY2921" fmla="*/ 4481559 h 6634795"/>
              <a:gd name="connsiteX2922" fmla="*/ 4450188 w 11989919"/>
              <a:gd name="connsiteY2922" fmla="*/ 4518135 h 6634795"/>
              <a:gd name="connsiteX2923" fmla="*/ 4413613 w 11989919"/>
              <a:gd name="connsiteY2923" fmla="*/ 4481559 h 6634795"/>
              <a:gd name="connsiteX2924" fmla="*/ 4450188 w 11989919"/>
              <a:gd name="connsiteY2924" fmla="*/ 4444983 h 6634795"/>
              <a:gd name="connsiteX2925" fmla="*/ 4229507 w 11989919"/>
              <a:gd name="connsiteY2925" fmla="*/ 4444983 h 6634795"/>
              <a:gd name="connsiteX2926" fmla="*/ 4266084 w 11989919"/>
              <a:gd name="connsiteY2926" fmla="*/ 4481559 h 6634795"/>
              <a:gd name="connsiteX2927" fmla="*/ 4229507 w 11989919"/>
              <a:gd name="connsiteY2927" fmla="*/ 4518135 h 6634795"/>
              <a:gd name="connsiteX2928" fmla="*/ 4192931 w 11989919"/>
              <a:gd name="connsiteY2928" fmla="*/ 4481559 h 6634795"/>
              <a:gd name="connsiteX2929" fmla="*/ 4229507 w 11989919"/>
              <a:gd name="connsiteY2929" fmla="*/ 4444983 h 6634795"/>
              <a:gd name="connsiteX2930" fmla="*/ 4008847 w 11989919"/>
              <a:gd name="connsiteY2930" fmla="*/ 4444983 h 6634795"/>
              <a:gd name="connsiteX2931" fmla="*/ 4045426 w 11989919"/>
              <a:gd name="connsiteY2931" fmla="*/ 4481559 h 6634795"/>
              <a:gd name="connsiteX2932" fmla="*/ 4008847 w 11989919"/>
              <a:gd name="connsiteY2932" fmla="*/ 4518135 h 6634795"/>
              <a:gd name="connsiteX2933" fmla="*/ 3972267 w 11989919"/>
              <a:gd name="connsiteY2933" fmla="*/ 4481559 h 6634795"/>
              <a:gd name="connsiteX2934" fmla="*/ 4008847 w 11989919"/>
              <a:gd name="connsiteY2934" fmla="*/ 4444983 h 6634795"/>
              <a:gd name="connsiteX2935" fmla="*/ 3788165 w 11989919"/>
              <a:gd name="connsiteY2935" fmla="*/ 4444983 h 6634795"/>
              <a:gd name="connsiteX2936" fmla="*/ 3824738 w 11989919"/>
              <a:gd name="connsiteY2936" fmla="*/ 4481559 h 6634795"/>
              <a:gd name="connsiteX2937" fmla="*/ 3788165 w 11989919"/>
              <a:gd name="connsiteY2937" fmla="*/ 4518135 h 6634795"/>
              <a:gd name="connsiteX2938" fmla="*/ 3751588 w 11989919"/>
              <a:gd name="connsiteY2938" fmla="*/ 4481559 h 6634795"/>
              <a:gd name="connsiteX2939" fmla="*/ 3788165 w 11989919"/>
              <a:gd name="connsiteY2939" fmla="*/ 4444983 h 6634795"/>
              <a:gd name="connsiteX2940" fmla="*/ 3567479 w 11989919"/>
              <a:gd name="connsiteY2940" fmla="*/ 4444983 h 6634795"/>
              <a:gd name="connsiteX2941" fmla="*/ 3604051 w 11989919"/>
              <a:gd name="connsiteY2941" fmla="*/ 4481559 h 6634795"/>
              <a:gd name="connsiteX2942" fmla="*/ 3567479 w 11989919"/>
              <a:gd name="connsiteY2942" fmla="*/ 4518135 h 6634795"/>
              <a:gd name="connsiteX2943" fmla="*/ 3530901 w 11989919"/>
              <a:gd name="connsiteY2943" fmla="*/ 4481559 h 6634795"/>
              <a:gd name="connsiteX2944" fmla="*/ 3567479 w 11989919"/>
              <a:gd name="connsiteY2944" fmla="*/ 4444983 h 6634795"/>
              <a:gd name="connsiteX2945" fmla="*/ 3346801 w 11989919"/>
              <a:gd name="connsiteY2945" fmla="*/ 4444983 h 6634795"/>
              <a:gd name="connsiteX2946" fmla="*/ 3383375 w 11989919"/>
              <a:gd name="connsiteY2946" fmla="*/ 4481559 h 6634795"/>
              <a:gd name="connsiteX2947" fmla="*/ 3346801 w 11989919"/>
              <a:gd name="connsiteY2947" fmla="*/ 4518135 h 6634795"/>
              <a:gd name="connsiteX2948" fmla="*/ 3310228 w 11989919"/>
              <a:gd name="connsiteY2948" fmla="*/ 4481559 h 6634795"/>
              <a:gd name="connsiteX2949" fmla="*/ 3346801 w 11989919"/>
              <a:gd name="connsiteY2949" fmla="*/ 4444983 h 6634795"/>
              <a:gd name="connsiteX2950" fmla="*/ 3126126 w 11989919"/>
              <a:gd name="connsiteY2950" fmla="*/ 4444983 h 6634795"/>
              <a:gd name="connsiteX2951" fmla="*/ 3162696 w 11989919"/>
              <a:gd name="connsiteY2951" fmla="*/ 4481559 h 6634795"/>
              <a:gd name="connsiteX2952" fmla="*/ 3126126 w 11989919"/>
              <a:gd name="connsiteY2952" fmla="*/ 4518135 h 6634795"/>
              <a:gd name="connsiteX2953" fmla="*/ 3089541 w 11989919"/>
              <a:gd name="connsiteY2953" fmla="*/ 4481559 h 6634795"/>
              <a:gd name="connsiteX2954" fmla="*/ 3126126 w 11989919"/>
              <a:gd name="connsiteY2954" fmla="*/ 4444983 h 6634795"/>
              <a:gd name="connsiteX2955" fmla="*/ 2905436 w 11989919"/>
              <a:gd name="connsiteY2955" fmla="*/ 4444983 h 6634795"/>
              <a:gd name="connsiteX2956" fmla="*/ 2942013 w 11989919"/>
              <a:gd name="connsiteY2956" fmla="*/ 4481559 h 6634795"/>
              <a:gd name="connsiteX2957" fmla="*/ 2905436 w 11989919"/>
              <a:gd name="connsiteY2957" fmla="*/ 4518135 h 6634795"/>
              <a:gd name="connsiteX2958" fmla="*/ 2868866 w 11989919"/>
              <a:gd name="connsiteY2958" fmla="*/ 4481559 h 6634795"/>
              <a:gd name="connsiteX2959" fmla="*/ 2905436 w 11989919"/>
              <a:gd name="connsiteY2959" fmla="*/ 4444983 h 6634795"/>
              <a:gd name="connsiteX2960" fmla="*/ 2684758 w 11989919"/>
              <a:gd name="connsiteY2960" fmla="*/ 4444983 h 6634795"/>
              <a:gd name="connsiteX2961" fmla="*/ 2721329 w 11989919"/>
              <a:gd name="connsiteY2961" fmla="*/ 4481559 h 6634795"/>
              <a:gd name="connsiteX2962" fmla="*/ 2684758 w 11989919"/>
              <a:gd name="connsiteY2962" fmla="*/ 4518135 h 6634795"/>
              <a:gd name="connsiteX2963" fmla="*/ 2648177 w 11989919"/>
              <a:gd name="connsiteY2963" fmla="*/ 4481559 h 6634795"/>
              <a:gd name="connsiteX2964" fmla="*/ 2684758 w 11989919"/>
              <a:gd name="connsiteY2964" fmla="*/ 4444983 h 6634795"/>
              <a:gd name="connsiteX2965" fmla="*/ 2464071 w 11989919"/>
              <a:gd name="connsiteY2965" fmla="*/ 4444983 h 6634795"/>
              <a:gd name="connsiteX2966" fmla="*/ 2500650 w 11989919"/>
              <a:gd name="connsiteY2966" fmla="*/ 4481559 h 6634795"/>
              <a:gd name="connsiteX2967" fmla="*/ 2464071 w 11989919"/>
              <a:gd name="connsiteY2967" fmla="*/ 4518135 h 6634795"/>
              <a:gd name="connsiteX2968" fmla="*/ 2427500 w 11989919"/>
              <a:gd name="connsiteY2968" fmla="*/ 4481559 h 6634795"/>
              <a:gd name="connsiteX2969" fmla="*/ 2464071 w 11989919"/>
              <a:gd name="connsiteY2969" fmla="*/ 4444983 h 6634795"/>
              <a:gd name="connsiteX2970" fmla="*/ 2243393 w 11989919"/>
              <a:gd name="connsiteY2970" fmla="*/ 4444983 h 6634795"/>
              <a:gd name="connsiteX2971" fmla="*/ 2279972 w 11989919"/>
              <a:gd name="connsiteY2971" fmla="*/ 4481559 h 6634795"/>
              <a:gd name="connsiteX2972" fmla="*/ 2243393 w 11989919"/>
              <a:gd name="connsiteY2972" fmla="*/ 4518135 h 6634795"/>
              <a:gd name="connsiteX2973" fmla="*/ 2206817 w 11989919"/>
              <a:gd name="connsiteY2973" fmla="*/ 4481559 h 6634795"/>
              <a:gd name="connsiteX2974" fmla="*/ 2243393 w 11989919"/>
              <a:gd name="connsiteY2974" fmla="*/ 4444983 h 6634795"/>
              <a:gd name="connsiteX2975" fmla="*/ 2022713 w 11989919"/>
              <a:gd name="connsiteY2975" fmla="*/ 4444983 h 6634795"/>
              <a:gd name="connsiteX2976" fmla="*/ 2059288 w 11989919"/>
              <a:gd name="connsiteY2976" fmla="*/ 4481559 h 6634795"/>
              <a:gd name="connsiteX2977" fmla="*/ 2022713 w 11989919"/>
              <a:gd name="connsiteY2977" fmla="*/ 4518135 h 6634795"/>
              <a:gd name="connsiteX2978" fmla="*/ 1986177 w 11989919"/>
              <a:gd name="connsiteY2978" fmla="*/ 4481559 h 6634795"/>
              <a:gd name="connsiteX2979" fmla="*/ 2022713 w 11989919"/>
              <a:gd name="connsiteY2979" fmla="*/ 4444983 h 6634795"/>
              <a:gd name="connsiteX2980" fmla="*/ 1802067 w 11989919"/>
              <a:gd name="connsiteY2980" fmla="*/ 4444983 h 6634795"/>
              <a:gd name="connsiteX2981" fmla="*/ 1838643 w 11989919"/>
              <a:gd name="connsiteY2981" fmla="*/ 4481559 h 6634795"/>
              <a:gd name="connsiteX2982" fmla="*/ 1802067 w 11989919"/>
              <a:gd name="connsiteY2982" fmla="*/ 4518135 h 6634795"/>
              <a:gd name="connsiteX2983" fmla="*/ 1765491 w 11989919"/>
              <a:gd name="connsiteY2983" fmla="*/ 4481559 h 6634795"/>
              <a:gd name="connsiteX2984" fmla="*/ 1802067 w 11989919"/>
              <a:gd name="connsiteY2984" fmla="*/ 4444983 h 6634795"/>
              <a:gd name="connsiteX2985" fmla="*/ 1581382 w 11989919"/>
              <a:gd name="connsiteY2985" fmla="*/ 4444983 h 6634795"/>
              <a:gd name="connsiteX2986" fmla="*/ 1617957 w 11989919"/>
              <a:gd name="connsiteY2986" fmla="*/ 4481559 h 6634795"/>
              <a:gd name="connsiteX2987" fmla="*/ 1581382 w 11989919"/>
              <a:gd name="connsiteY2987" fmla="*/ 4518135 h 6634795"/>
              <a:gd name="connsiteX2988" fmla="*/ 1544805 w 11989919"/>
              <a:gd name="connsiteY2988" fmla="*/ 4481559 h 6634795"/>
              <a:gd name="connsiteX2989" fmla="*/ 1581382 w 11989919"/>
              <a:gd name="connsiteY2989" fmla="*/ 4444983 h 6634795"/>
              <a:gd name="connsiteX2990" fmla="*/ 1360695 w 11989919"/>
              <a:gd name="connsiteY2990" fmla="*/ 4444983 h 6634795"/>
              <a:gd name="connsiteX2991" fmla="*/ 1397271 w 11989919"/>
              <a:gd name="connsiteY2991" fmla="*/ 4481559 h 6634795"/>
              <a:gd name="connsiteX2992" fmla="*/ 1360695 w 11989919"/>
              <a:gd name="connsiteY2992" fmla="*/ 4518135 h 6634795"/>
              <a:gd name="connsiteX2993" fmla="*/ 1324119 w 11989919"/>
              <a:gd name="connsiteY2993" fmla="*/ 4481559 h 6634795"/>
              <a:gd name="connsiteX2994" fmla="*/ 1360695 w 11989919"/>
              <a:gd name="connsiteY2994" fmla="*/ 4444983 h 6634795"/>
              <a:gd name="connsiteX2995" fmla="*/ 1140010 w 11989919"/>
              <a:gd name="connsiteY2995" fmla="*/ 4444983 h 6634795"/>
              <a:gd name="connsiteX2996" fmla="*/ 1176585 w 11989919"/>
              <a:gd name="connsiteY2996" fmla="*/ 4481559 h 6634795"/>
              <a:gd name="connsiteX2997" fmla="*/ 1140010 w 11989919"/>
              <a:gd name="connsiteY2997" fmla="*/ 4518135 h 6634795"/>
              <a:gd name="connsiteX2998" fmla="*/ 1103434 w 11989919"/>
              <a:gd name="connsiteY2998" fmla="*/ 4481559 h 6634795"/>
              <a:gd name="connsiteX2999" fmla="*/ 1140010 w 11989919"/>
              <a:gd name="connsiteY2999" fmla="*/ 4444983 h 6634795"/>
              <a:gd name="connsiteX3000" fmla="*/ 919323 w 11989919"/>
              <a:gd name="connsiteY3000" fmla="*/ 4444983 h 6634795"/>
              <a:gd name="connsiteX3001" fmla="*/ 955899 w 11989919"/>
              <a:gd name="connsiteY3001" fmla="*/ 4481559 h 6634795"/>
              <a:gd name="connsiteX3002" fmla="*/ 919323 w 11989919"/>
              <a:gd name="connsiteY3002" fmla="*/ 4518135 h 6634795"/>
              <a:gd name="connsiteX3003" fmla="*/ 882747 w 11989919"/>
              <a:gd name="connsiteY3003" fmla="*/ 4481559 h 6634795"/>
              <a:gd name="connsiteX3004" fmla="*/ 919323 w 11989919"/>
              <a:gd name="connsiteY3004" fmla="*/ 4444983 h 6634795"/>
              <a:gd name="connsiteX3005" fmla="*/ 698637 w 11989919"/>
              <a:gd name="connsiteY3005" fmla="*/ 4444983 h 6634795"/>
              <a:gd name="connsiteX3006" fmla="*/ 735213 w 11989919"/>
              <a:gd name="connsiteY3006" fmla="*/ 4481559 h 6634795"/>
              <a:gd name="connsiteX3007" fmla="*/ 698637 w 11989919"/>
              <a:gd name="connsiteY3007" fmla="*/ 4518135 h 6634795"/>
              <a:gd name="connsiteX3008" fmla="*/ 662061 w 11989919"/>
              <a:gd name="connsiteY3008" fmla="*/ 4481559 h 6634795"/>
              <a:gd name="connsiteX3009" fmla="*/ 698637 w 11989919"/>
              <a:gd name="connsiteY3009" fmla="*/ 4444983 h 6634795"/>
              <a:gd name="connsiteX3010" fmla="*/ 477951 w 11989919"/>
              <a:gd name="connsiteY3010" fmla="*/ 4444983 h 6634795"/>
              <a:gd name="connsiteX3011" fmla="*/ 514527 w 11989919"/>
              <a:gd name="connsiteY3011" fmla="*/ 4481559 h 6634795"/>
              <a:gd name="connsiteX3012" fmla="*/ 477951 w 11989919"/>
              <a:gd name="connsiteY3012" fmla="*/ 4518135 h 6634795"/>
              <a:gd name="connsiteX3013" fmla="*/ 441375 w 11989919"/>
              <a:gd name="connsiteY3013" fmla="*/ 4481559 h 6634795"/>
              <a:gd name="connsiteX3014" fmla="*/ 477951 w 11989919"/>
              <a:gd name="connsiteY3014" fmla="*/ 4444983 h 6634795"/>
              <a:gd name="connsiteX3015" fmla="*/ 257264 w 11989919"/>
              <a:gd name="connsiteY3015" fmla="*/ 4444983 h 6634795"/>
              <a:gd name="connsiteX3016" fmla="*/ 293841 w 11989919"/>
              <a:gd name="connsiteY3016" fmla="*/ 4481559 h 6634795"/>
              <a:gd name="connsiteX3017" fmla="*/ 257264 w 11989919"/>
              <a:gd name="connsiteY3017" fmla="*/ 4518135 h 6634795"/>
              <a:gd name="connsiteX3018" fmla="*/ 220689 w 11989919"/>
              <a:gd name="connsiteY3018" fmla="*/ 4481559 h 6634795"/>
              <a:gd name="connsiteX3019" fmla="*/ 257264 w 11989919"/>
              <a:gd name="connsiteY3019" fmla="*/ 4444983 h 6634795"/>
              <a:gd name="connsiteX3020" fmla="*/ 36578 w 11989919"/>
              <a:gd name="connsiteY3020" fmla="*/ 4444983 h 6634795"/>
              <a:gd name="connsiteX3021" fmla="*/ 73154 w 11989919"/>
              <a:gd name="connsiteY3021" fmla="*/ 4481559 h 6634795"/>
              <a:gd name="connsiteX3022" fmla="*/ 36578 w 11989919"/>
              <a:gd name="connsiteY3022" fmla="*/ 4518135 h 6634795"/>
              <a:gd name="connsiteX3023" fmla="*/ 2 w 11989919"/>
              <a:gd name="connsiteY3023" fmla="*/ 4481559 h 6634795"/>
              <a:gd name="connsiteX3024" fmla="*/ 36578 w 11989919"/>
              <a:gd name="connsiteY3024" fmla="*/ 4444983 h 6634795"/>
              <a:gd name="connsiteX3025" fmla="*/ 11953343 w 11989919"/>
              <a:gd name="connsiteY3025" fmla="*/ 4233317 h 6634795"/>
              <a:gd name="connsiteX3026" fmla="*/ 11989919 w 11989919"/>
              <a:gd name="connsiteY3026" fmla="*/ 4269893 h 6634795"/>
              <a:gd name="connsiteX3027" fmla="*/ 11953343 w 11989919"/>
              <a:gd name="connsiteY3027" fmla="*/ 4306469 h 6634795"/>
              <a:gd name="connsiteX3028" fmla="*/ 11916767 w 11989919"/>
              <a:gd name="connsiteY3028" fmla="*/ 4269893 h 6634795"/>
              <a:gd name="connsiteX3029" fmla="*/ 11953343 w 11989919"/>
              <a:gd name="connsiteY3029" fmla="*/ 4233317 h 6634795"/>
              <a:gd name="connsiteX3030" fmla="*/ 11732658 w 11989919"/>
              <a:gd name="connsiteY3030" fmla="*/ 4233317 h 6634795"/>
              <a:gd name="connsiteX3031" fmla="*/ 11769234 w 11989919"/>
              <a:gd name="connsiteY3031" fmla="*/ 4269893 h 6634795"/>
              <a:gd name="connsiteX3032" fmla="*/ 11732658 w 11989919"/>
              <a:gd name="connsiteY3032" fmla="*/ 4306469 h 6634795"/>
              <a:gd name="connsiteX3033" fmla="*/ 11696082 w 11989919"/>
              <a:gd name="connsiteY3033" fmla="*/ 4269893 h 6634795"/>
              <a:gd name="connsiteX3034" fmla="*/ 11732658 w 11989919"/>
              <a:gd name="connsiteY3034" fmla="*/ 4233317 h 6634795"/>
              <a:gd name="connsiteX3035" fmla="*/ 11511977 w 11989919"/>
              <a:gd name="connsiteY3035" fmla="*/ 4233317 h 6634795"/>
              <a:gd name="connsiteX3036" fmla="*/ 11548553 w 11989919"/>
              <a:gd name="connsiteY3036" fmla="*/ 4269893 h 6634795"/>
              <a:gd name="connsiteX3037" fmla="*/ 11511977 w 11989919"/>
              <a:gd name="connsiteY3037" fmla="*/ 4306469 h 6634795"/>
              <a:gd name="connsiteX3038" fmla="*/ 11475401 w 11989919"/>
              <a:gd name="connsiteY3038" fmla="*/ 4269893 h 6634795"/>
              <a:gd name="connsiteX3039" fmla="*/ 11511977 w 11989919"/>
              <a:gd name="connsiteY3039" fmla="*/ 4233317 h 6634795"/>
              <a:gd name="connsiteX3040" fmla="*/ 11291296 w 11989919"/>
              <a:gd name="connsiteY3040" fmla="*/ 4233317 h 6634795"/>
              <a:gd name="connsiteX3041" fmla="*/ 11327872 w 11989919"/>
              <a:gd name="connsiteY3041" fmla="*/ 4269893 h 6634795"/>
              <a:gd name="connsiteX3042" fmla="*/ 11291296 w 11989919"/>
              <a:gd name="connsiteY3042" fmla="*/ 4306469 h 6634795"/>
              <a:gd name="connsiteX3043" fmla="*/ 11254720 w 11989919"/>
              <a:gd name="connsiteY3043" fmla="*/ 4269893 h 6634795"/>
              <a:gd name="connsiteX3044" fmla="*/ 11291296 w 11989919"/>
              <a:gd name="connsiteY3044" fmla="*/ 4233317 h 6634795"/>
              <a:gd name="connsiteX3045" fmla="*/ 11070615 w 11989919"/>
              <a:gd name="connsiteY3045" fmla="*/ 4233317 h 6634795"/>
              <a:gd name="connsiteX3046" fmla="*/ 11107191 w 11989919"/>
              <a:gd name="connsiteY3046" fmla="*/ 4269893 h 6634795"/>
              <a:gd name="connsiteX3047" fmla="*/ 11070615 w 11989919"/>
              <a:gd name="connsiteY3047" fmla="*/ 4306469 h 6634795"/>
              <a:gd name="connsiteX3048" fmla="*/ 11034039 w 11989919"/>
              <a:gd name="connsiteY3048" fmla="*/ 4269893 h 6634795"/>
              <a:gd name="connsiteX3049" fmla="*/ 11070615 w 11989919"/>
              <a:gd name="connsiteY3049" fmla="*/ 4233317 h 6634795"/>
              <a:gd name="connsiteX3050" fmla="*/ 10849934 w 11989919"/>
              <a:gd name="connsiteY3050" fmla="*/ 4233317 h 6634795"/>
              <a:gd name="connsiteX3051" fmla="*/ 10886510 w 11989919"/>
              <a:gd name="connsiteY3051" fmla="*/ 4269893 h 6634795"/>
              <a:gd name="connsiteX3052" fmla="*/ 10849934 w 11989919"/>
              <a:gd name="connsiteY3052" fmla="*/ 4306469 h 6634795"/>
              <a:gd name="connsiteX3053" fmla="*/ 10813358 w 11989919"/>
              <a:gd name="connsiteY3053" fmla="*/ 4269893 h 6634795"/>
              <a:gd name="connsiteX3054" fmla="*/ 10849934 w 11989919"/>
              <a:gd name="connsiteY3054" fmla="*/ 4233317 h 6634795"/>
              <a:gd name="connsiteX3055" fmla="*/ 10629253 w 11989919"/>
              <a:gd name="connsiteY3055" fmla="*/ 4233317 h 6634795"/>
              <a:gd name="connsiteX3056" fmla="*/ 10665829 w 11989919"/>
              <a:gd name="connsiteY3056" fmla="*/ 4269893 h 6634795"/>
              <a:gd name="connsiteX3057" fmla="*/ 10629253 w 11989919"/>
              <a:gd name="connsiteY3057" fmla="*/ 4306469 h 6634795"/>
              <a:gd name="connsiteX3058" fmla="*/ 10592677 w 11989919"/>
              <a:gd name="connsiteY3058" fmla="*/ 4269893 h 6634795"/>
              <a:gd name="connsiteX3059" fmla="*/ 10629253 w 11989919"/>
              <a:gd name="connsiteY3059" fmla="*/ 4233317 h 6634795"/>
              <a:gd name="connsiteX3060" fmla="*/ 10408572 w 11989919"/>
              <a:gd name="connsiteY3060" fmla="*/ 4233317 h 6634795"/>
              <a:gd name="connsiteX3061" fmla="*/ 10445148 w 11989919"/>
              <a:gd name="connsiteY3061" fmla="*/ 4269893 h 6634795"/>
              <a:gd name="connsiteX3062" fmla="*/ 10408572 w 11989919"/>
              <a:gd name="connsiteY3062" fmla="*/ 4306469 h 6634795"/>
              <a:gd name="connsiteX3063" fmla="*/ 10371996 w 11989919"/>
              <a:gd name="connsiteY3063" fmla="*/ 4269893 h 6634795"/>
              <a:gd name="connsiteX3064" fmla="*/ 10408572 w 11989919"/>
              <a:gd name="connsiteY3064" fmla="*/ 4233317 h 6634795"/>
              <a:gd name="connsiteX3065" fmla="*/ 10187891 w 11989919"/>
              <a:gd name="connsiteY3065" fmla="*/ 4233317 h 6634795"/>
              <a:gd name="connsiteX3066" fmla="*/ 10224467 w 11989919"/>
              <a:gd name="connsiteY3066" fmla="*/ 4269893 h 6634795"/>
              <a:gd name="connsiteX3067" fmla="*/ 10187891 w 11989919"/>
              <a:gd name="connsiteY3067" fmla="*/ 4306469 h 6634795"/>
              <a:gd name="connsiteX3068" fmla="*/ 10151315 w 11989919"/>
              <a:gd name="connsiteY3068" fmla="*/ 4269893 h 6634795"/>
              <a:gd name="connsiteX3069" fmla="*/ 10187891 w 11989919"/>
              <a:gd name="connsiteY3069" fmla="*/ 4233317 h 6634795"/>
              <a:gd name="connsiteX3070" fmla="*/ 9967210 w 11989919"/>
              <a:gd name="connsiteY3070" fmla="*/ 4233317 h 6634795"/>
              <a:gd name="connsiteX3071" fmla="*/ 10003786 w 11989919"/>
              <a:gd name="connsiteY3071" fmla="*/ 4269893 h 6634795"/>
              <a:gd name="connsiteX3072" fmla="*/ 9967210 w 11989919"/>
              <a:gd name="connsiteY3072" fmla="*/ 4306469 h 6634795"/>
              <a:gd name="connsiteX3073" fmla="*/ 9930634 w 11989919"/>
              <a:gd name="connsiteY3073" fmla="*/ 4269893 h 6634795"/>
              <a:gd name="connsiteX3074" fmla="*/ 9967210 w 11989919"/>
              <a:gd name="connsiteY3074" fmla="*/ 4233317 h 6634795"/>
              <a:gd name="connsiteX3075" fmla="*/ 9746529 w 11989919"/>
              <a:gd name="connsiteY3075" fmla="*/ 4233317 h 6634795"/>
              <a:gd name="connsiteX3076" fmla="*/ 9783105 w 11989919"/>
              <a:gd name="connsiteY3076" fmla="*/ 4269893 h 6634795"/>
              <a:gd name="connsiteX3077" fmla="*/ 9746529 w 11989919"/>
              <a:gd name="connsiteY3077" fmla="*/ 4306469 h 6634795"/>
              <a:gd name="connsiteX3078" fmla="*/ 9709953 w 11989919"/>
              <a:gd name="connsiteY3078" fmla="*/ 4269893 h 6634795"/>
              <a:gd name="connsiteX3079" fmla="*/ 9746529 w 11989919"/>
              <a:gd name="connsiteY3079" fmla="*/ 4233317 h 6634795"/>
              <a:gd name="connsiteX3080" fmla="*/ 9525848 w 11989919"/>
              <a:gd name="connsiteY3080" fmla="*/ 4233317 h 6634795"/>
              <a:gd name="connsiteX3081" fmla="*/ 9562424 w 11989919"/>
              <a:gd name="connsiteY3081" fmla="*/ 4269893 h 6634795"/>
              <a:gd name="connsiteX3082" fmla="*/ 9525848 w 11989919"/>
              <a:gd name="connsiteY3082" fmla="*/ 4306469 h 6634795"/>
              <a:gd name="connsiteX3083" fmla="*/ 9489272 w 11989919"/>
              <a:gd name="connsiteY3083" fmla="*/ 4269893 h 6634795"/>
              <a:gd name="connsiteX3084" fmla="*/ 9525848 w 11989919"/>
              <a:gd name="connsiteY3084" fmla="*/ 4233317 h 6634795"/>
              <a:gd name="connsiteX3085" fmla="*/ 9305167 w 11989919"/>
              <a:gd name="connsiteY3085" fmla="*/ 4233317 h 6634795"/>
              <a:gd name="connsiteX3086" fmla="*/ 9341743 w 11989919"/>
              <a:gd name="connsiteY3086" fmla="*/ 4269893 h 6634795"/>
              <a:gd name="connsiteX3087" fmla="*/ 9305167 w 11989919"/>
              <a:gd name="connsiteY3087" fmla="*/ 4306469 h 6634795"/>
              <a:gd name="connsiteX3088" fmla="*/ 9268591 w 11989919"/>
              <a:gd name="connsiteY3088" fmla="*/ 4269893 h 6634795"/>
              <a:gd name="connsiteX3089" fmla="*/ 9305167 w 11989919"/>
              <a:gd name="connsiteY3089" fmla="*/ 4233317 h 6634795"/>
              <a:gd name="connsiteX3090" fmla="*/ 9084486 w 11989919"/>
              <a:gd name="connsiteY3090" fmla="*/ 4233317 h 6634795"/>
              <a:gd name="connsiteX3091" fmla="*/ 9121062 w 11989919"/>
              <a:gd name="connsiteY3091" fmla="*/ 4269893 h 6634795"/>
              <a:gd name="connsiteX3092" fmla="*/ 9084486 w 11989919"/>
              <a:gd name="connsiteY3092" fmla="*/ 4306469 h 6634795"/>
              <a:gd name="connsiteX3093" fmla="*/ 9047910 w 11989919"/>
              <a:gd name="connsiteY3093" fmla="*/ 4269893 h 6634795"/>
              <a:gd name="connsiteX3094" fmla="*/ 9084486 w 11989919"/>
              <a:gd name="connsiteY3094" fmla="*/ 4233317 h 6634795"/>
              <a:gd name="connsiteX3095" fmla="*/ 8863805 w 11989919"/>
              <a:gd name="connsiteY3095" fmla="*/ 4233317 h 6634795"/>
              <a:gd name="connsiteX3096" fmla="*/ 8900381 w 11989919"/>
              <a:gd name="connsiteY3096" fmla="*/ 4269893 h 6634795"/>
              <a:gd name="connsiteX3097" fmla="*/ 8863805 w 11989919"/>
              <a:gd name="connsiteY3097" fmla="*/ 4306469 h 6634795"/>
              <a:gd name="connsiteX3098" fmla="*/ 8827229 w 11989919"/>
              <a:gd name="connsiteY3098" fmla="*/ 4269893 h 6634795"/>
              <a:gd name="connsiteX3099" fmla="*/ 8863805 w 11989919"/>
              <a:gd name="connsiteY3099" fmla="*/ 4233317 h 6634795"/>
              <a:gd name="connsiteX3100" fmla="*/ 8643124 w 11989919"/>
              <a:gd name="connsiteY3100" fmla="*/ 4233317 h 6634795"/>
              <a:gd name="connsiteX3101" fmla="*/ 8679700 w 11989919"/>
              <a:gd name="connsiteY3101" fmla="*/ 4269893 h 6634795"/>
              <a:gd name="connsiteX3102" fmla="*/ 8643124 w 11989919"/>
              <a:gd name="connsiteY3102" fmla="*/ 4306469 h 6634795"/>
              <a:gd name="connsiteX3103" fmla="*/ 8606548 w 11989919"/>
              <a:gd name="connsiteY3103" fmla="*/ 4269893 h 6634795"/>
              <a:gd name="connsiteX3104" fmla="*/ 8643124 w 11989919"/>
              <a:gd name="connsiteY3104" fmla="*/ 4233317 h 6634795"/>
              <a:gd name="connsiteX3105" fmla="*/ 8422443 w 11989919"/>
              <a:gd name="connsiteY3105" fmla="*/ 4233317 h 6634795"/>
              <a:gd name="connsiteX3106" fmla="*/ 8459019 w 11989919"/>
              <a:gd name="connsiteY3106" fmla="*/ 4269893 h 6634795"/>
              <a:gd name="connsiteX3107" fmla="*/ 8422443 w 11989919"/>
              <a:gd name="connsiteY3107" fmla="*/ 4306469 h 6634795"/>
              <a:gd name="connsiteX3108" fmla="*/ 8385867 w 11989919"/>
              <a:gd name="connsiteY3108" fmla="*/ 4269893 h 6634795"/>
              <a:gd name="connsiteX3109" fmla="*/ 8422443 w 11989919"/>
              <a:gd name="connsiteY3109" fmla="*/ 4233317 h 6634795"/>
              <a:gd name="connsiteX3110" fmla="*/ 8201762 w 11989919"/>
              <a:gd name="connsiteY3110" fmla="*/ 4233317 h 6634795"/>
              <a:gd name="connsiteX3111" fmla="*/ 8238338 w 11989919"/>
              <a:gd name="connsiteY3111" fmla="*/ 4269893 h 6634795"/>
              <a:gd name="connsiteX3112" fmla="*/ 8201762 w 11989919"/>
              <a:gd name="connsiteY3112" fmla="*/ 4306469 h 6634795"/>
              <a:gd name="connsiteX3113" fmla="*/ 8165186 w 11989919"/>
              <a:gd name="connsiteY3113" fmla="*/ 4269893 h 6634795"/>
              <a:gd name="connsiteX3114" fmla="*/ 8201762 w 11989919"/>
              <a:gd name="connsiteY3114" fmla="*/ 4233317 h 6634795"/>
              <a:gd name="connsiteX3115" fmla="*/ 7981081 w 11989919"/>
              <a:gd name="connsiteY3115" fmla="*/ 4233317 h 6634795"/>
              <a:gd name="connsiteX3116" fmla="*/ 8017657 w 11989919"/>
              <a:gd name="connsiteY3116" fmla="*/ 4269893 h 6634795"/>
              <a:gd name="connsiteX3117" fmla="*/ 7981081 w 11989919"/>
              <a:gd name="connsiteY3117" fmla="*/ 4306469 h 6634795"/>
              <a:gd name="connsiteX3118" fmla="*/ 7944505 w 11989919"/>
              <a:gd name="connsiteY3118" fmla="*/ 4269893 h 6634795"/>
              <a:gd name="connsiteX3119" fmla="*/ 7981081 w 11989919"/>
              <a:gd name="connsiteY3119" fmla="*/ 4233317 h 6634795"/>
              <a:gd name="connsiteX3120" fmla="*/ 7760400 w 11989919"/>
              <a:gd name="connsiteY3120" fmla="*/ 4233317 h 6634795"/>
              <a:gd name="connsiteX3121" fmla="*/ 7796976 w 11989919"/>
              <a:gd name="connsiteY3121" fmla="*/ 4269893 h 6634795"/>
              <a:gd name="connsiteX3122" fmla="*/ 7760400 w 11989919"/>
              <a:gd name="connsiteY3122" fmla="*/ 4306469 h 6634795"/>
              <a:gd name="connsiteX3123" fmla="*/ 7723824 w 11989919"/>
              <a:gd name="connsiteY3123" fmla="*/ 4269893 h 6634795"/>
              <a:gd name="connsiteX3124" fmla="*/ 7760400 w 11989919"/>
              <a:gd name="connsiteY3124" fmla="*/ 4233317 h 6634795"/>
              <a:gd name="connsiteX3125" fmla="*/ 7539719 w 11989919"/>
              <a:gd name="connsiteY3125" fmla="*/ 4233317 h 6634795"/>
              <a:gd name="connsiteX3126" fmla="*/ 7576295 w 11989919"/>
              <a:gd name="connsiteY3126" fmla="*/ 4269893 h 6634795"/>
              <a:gd name="connsiteX3127" fmla="*/ 7539719 w 11989919"/>
              <a:gd name="connsiteY3127" fmla="*/ 4306469 h 6634795"/>
              <a:gd name="connsiteX3128" fmla="*/ 7503143 w 11989919"/>
              <a:gd name="connsiteY3128" fmla="*/ 4269893 h 6634795"/>
              <a:gd name="connsiteX3129" fmla="*/ 7539719 w 11989919"/>
              <a:gd name="connsiteY3129" fmla="*/ 4233317 h 6634795"/>
              <a:gd name="connsiteX3130" fmla="*/ 7319038 w 11989919"/>
              <a:gd name="connsiteY3130" fmla="*/ 4233317 h 6634795"/>
              <a:gd name="connsiteX3131" fmla="*/ 7355614 w 11989919"/>
              <a:gd name="connsiteY3131" fmla="*/ 4269893 h 6634795"/>
              <a:gd name="connsiteX3132" fmla="*/ 7319038 w 11989919"/>
              <a:gd name="connsiteY3132" fmla="*/ 4306469 h 6634795"/>
              <a:gd name="connsiteX3133" fmla="*/ 7282462 w 11989919"/>
              <a:gd name="connsiteY3133" fmla="*/ 4269893 h 6634795"/>
              <a:gd name="connsiteX3134" fmla="*/ 7319038 w 11989919"/>
              <a:gd name="connsiteY3134" fmla="*/ 4233317 h 6634795"/>
              <a:gd name="connsiteX3135" fmla="*/ 7098357 w 11989919"/>
              <a:gd name="connsiteY3135" fmla="*/ 4233317 h 6634795"/>
              <a:gd name="connsiteX3136" fmla="*/ 7134933 w 11989919"/>
              <a:gd name="connsiteY3136" fmla="*/ 4269893 h 6634795"/>
              <a:gd name="connsiteX3137" fmla="*/ 7098357 w 11989919"/>
              <a:gd name="connsiteY3137" fmla="*/ 4306469 h 6634795"/>
              <a:gd name="connsiteX3138" fmla="*/ 7061781 w 11989919"/>
              <a:gd name="connsiteY3138" fmla="*/ 4269893 h 6634795"/>
              <a:gd name="connsiteX3139" fmla="*/ 7098357 w 11989919"/>
              <a:gd name="connsiteY3139" fmla="*/ 4233317 h 6634795"/>
              <a:gd name="connsiteX3140" fmla="*/ 6877676 w 11989919"/>
              <a:gd name="connsiteY3140" fmla="*/ 4233317 h 6634795"/>
              <a:gd name="connsiteX3141" fmla="*/ 6914252 w 11989919"/>
              <a:gd name="connsiteY3141" fmla="*/ 4269893 h 6634795"/>
              <a:gd name="connsiteX3142" fmla="*/ 6877676 w 11989919"/>
              <a:gd name="connsiteY3142" fmla="*/ 4306469 h 6634795"/>
              <a:gd name="connsiteX3143" fmla="*/ 6841100 w 11989919"/>
              <a:gd name="connsiteY3143" fmla="*/ 4269893 h 6634795"/>
              <a:gd name="connsiteX3144" fmla="*/ 6877676 w 11989919"/>
              <a:gd name="connsiteY3144" fmla="*/ 4233317 h 6634795"/>
              <a:gd name="connsiteX3145" fmla="*/ 6656995 w 11989919"/>
              <a:gd name="connsiteY3145" fmla="*/ 4233317 h 6634795"/>
              <a:gd name="connsiteX3146" fmla="*/ 6693571 w 11989919"/>
              <a:gd name="connsiteY3146" fmla="*/ 4269893 h 6634795"/>
              <a:gd name="connsiteX3147" fmla="*/ 6656995 w 11989919"/>
              <a:gd name="connsiteY3147" fmla="*/ 4306469 h 6634795"/>
              <a:gd name="connsiteX3148" fmla="*/ 6620419 w 11989919"/>
              <a:gd name="connsiteY3148" fmla="*/ 4269893 h 6634795"/>
              <a:gd name="connsiteX3149" fmla="*/ 6656995 w 11989919"/>
              <a:gd name="connsiteY3149" fmla="*/ 4233317 h 6634795"/>
              <a:gd name="connsiteX3150" fmla="*/ 6436314 w 11989919"/>
              <a:gd name="connsiteY3150" fmla="*/ 4233317 h 6634795"/>
              <a:gd name="connsiteX3151" fmla="*/ 6472890 w 11989919"/>
              <a:gd name="connsiteY3151" fmla="*/ 4269893 h 6634795"/>
              <a:gd name="connsiteX3152" fmla="*/ 6436314 w 11989919"/>
              <a:gd name="connsiteY3152" fmla="*/ 4306469 h 6634795"/>
              <a:gd name="connsiteX3153" fmla="*/ 6399738 w 11989919"/>
              <a:gd name="connsiteY3153" fmla="*/ 4269893 h 6634795"/>
              <a:gd name="connsiteX3154" fmla="*/ 6436314 w 11989919"/>
              <a:gd name="connsiteY3154" fmla="*/ 4233317 h 6634795"/>
              <a:gd name="connsiteX3155" fmla="*/ 6215633 w 11989919"/>
              <a:gd name="connsiteY3155" fmla="*/ 4233317 h 6634795"/>
              <a:gd name="connsiteX3156" fmla="*/ 6252209 w 11989919"/>
              <a:gd name="connsiteY3156" fmla="*/ 4269893 h 6634795"/>
              <a:gd name="connsiteX3157" fmla="*/ 6215633 w 11989919"/>
              <a:gd name="connsiteY3157" fmla="*/ 4306469 h 6634795"/>
              <a:gd name="connsiteX3158" fmla="*/ 6179057 w 11989919"/>
              <a:gd name="connsiteY3158" fmla="*/ 4269893 h 6634795"/>
              <a:gd name="connsiteX3159" fmla="*/ 6215633 w 11989919"/>
              <a:gd name="connsiteY3159" fmla="*/ 4233317 h 6634795"/>
              <a:gd name="connsiteX3160" fmla="*/ 5994952 w 11989919"/>
              <a:gd name="connsiteY3160" fmla="*/ 4233317 h 6634795"/>
              <a:gd name="connsiteX3161" fmla="*/ 6031528 w 11989919"/>
              <a:gd name="connsiteY3161" fmla="*/ 4269893 h 6634795"/>
              <a:gd name="connsiteX3162" fmla="*/ 5994952 w 11989919"/>
              <a:gd name="connsiteY3162" fmla="*/ 4306469 h 6634795"/>
              <a:gd name="connsiteX3163" fmla="*/ 5958376 w 11989919"/>
              <a:gd name="connsiteY3163" fmla="*/ 4269893 h 6634795"/>
              <a:gd name="connsiteX3164" fmla="*/ 5994952 w 11989919"/>
              <a:gd name="connsiteY3164" fmla="*/ 4233317 h 6634795"/>
              <a:gd name="connsiteX3165" fmla="*/ 5774272 w 11989919"/>
              <a:gd name="connsiteY3165" fmla="*/ 4233317 h 6634795"/>
              <a:gd name="connsiteX3166" fmla="*/ 5810848 w 11989919"/>
              <a:gd name="connsiteY3166" fmla="*/ 4269893 h 6634795"/>
              <a:gd name="connsiteX3167" fmla="*/ 5774272 w 11989919"/>
              <a:gd name="connsiteY3167" fmla="*/ 4306469 h 6634795"/>
              <a:gd name="connsiteX3168" fmla="*/ 5737697 w 11989919"/>
              <a:gd name="connsiteY3168" fmla="*/ 4269893 h 6634795"/>
              <a:gd name="connsiteX3169" fmla="*/ 5774272 w 11989919"/>
              <a:gd name="connsiteY3169" fmla="*/ 4233317 h 6634795"/>
              <a:gd name="connsiteX3170" fmla="*/ 5553593 w 11989919"/>
              <a:gd name="connsiteY3170" fmla="*/ 4233317 h 6634795"/>
              <a:gd name="connsiteX3171" fmla="*/ 5590169 w 11989919"/>
              <a:gd name="connsiteY3171" fmla="*/ 4269893 h 6634795"/>
              <a:gd name="connsiteX3172" fmla="*/ 5553593 w 11989919"/>
              <a:gd name="connsiteY3172" fmla="*/ 4306469 h 6634795"/>
              <a:gd name="connsiteX3173" fmla="*/ 5517018 w 11989919"/>
              <a:gd name="connsiteY3173" fmla="*/ 4269893 h 6634795"/>
              <a:gd name="connsiteX3174" fmla="*/ 5553593 w 11989919"/>
              <a:gd name="connsiteY3174" fmla="*/ 4233317 h 6634795"/>
              <a:gd name="connsiteX3175" fmla="*/ 5332913 w 11989919"/>
              <a:gd name="connsiteY3175" fmla="*/ 4233317 h 6634795"/>
              <a:gd name="connsiteX3176" fmla="*/ 5369490 w 11989919"/>
              <a:gd name="connsiteY3176" fmla="*/ 4269893 h 6634795"/>
              <a:gd name="connsiteX3177" fmla="*/ 5332913 w 11989919"/>
              <a:gd name="connsiteY3177" fmla="*/ 4306469 h 6634795"/>
              <a:gd name="connsiteX3178" fmla="*/ 5296337 w 11989919"/>
              <a:gd name="connsiteY3178" fmla="*/ 4269893 h 6634795"/>
              <a:gd name="connsiteX3179" fmla="*/ 5332913 w 11989919"/>
              <a:gd name="connsiteY3179" fmla="*/ 4233317 h 6634795"/>
              <a:gd name="connsiteX3180" fmla="*/ 5112230 w 11989919"/>
              <a:gd name="connsiteY3180" fmla="*/ 4233317 h 6634795"/>
              <a:gd name="connsiteX3181" fmla="*/ 5148807 w 11989919"/>
              <a:gd name="connsiteY3181" fmla="*/ 4269893 h 6634795"/>
              <a:gd name="connsiteX3182" fmla="*/ 5112230 w 11989919"/>
              <a:gd name="connsiteY3182" fmla="*/ 4306469 h 6634795"/>
              <a:gd name="connsiteX3183" fmla="*/ 5075655 w 11989919"/>
              <a:gd name="connsiteY3183" fmla="*/ 4269893 h 6634795"/>
              <a:gd name="connsiteX3184" fmla="*/ 5112230 w 11989919"/>
              <a:gd name="connsiteY3184" fmla="*/ 4233317 h 6634795"/>
              <a:gd name="connsiteX3185" fmla="*/ 4891552 w 11989919"/>
              <a:gd name="connsiteY3185" fmla="*/ 4233317 h 6634795"/>
              <a:gd name="connsiteX3186" fmla="*/ 4928127 w 11989919"/>
              <a:gd name="connsiteY3186" fmla="*/ 4269893 h 6634795"/>
              <a:gd name="connsiteX3187" fmla="*/ 4891552 w 11989919"/>
              <a:gd name="connsiteY3187" fmla="*/ 4306469 h 6634795"/>
              <a:gd name="connsiteX3188" fmla="*/ 4854975 w 11989919"/>
              <a:gd name="connsiteY3188" fmla="*/ 4269893 h 6634795"/>
              <a:gd name="connsiteX3189" fmla="*/ 4891552 w 11989919"/>
              <a:gd name="connsiteY3189" fmla="*/ 4233317 h 6634795"/>
              <a:gd name="connsiteX3190" fmla="*/ 4670871 w 11989919"/>
              <a:gd name="connsiteY3190" fmla="*/ 4233317 h 6634795"/>
              <a:gd name="connsiteX3191" fmla="*/ 4707447 w 11989919"/>
              <a:gd name="connsiteY3191" fmla="*/ 4269893 h 6634795"/>
              <a:gd name="connsiteX3192" fmla="*/ 4670871 w 11989919"/>
              <a:gd name="connsiteY3192" fmla="*/ 4306469 h 6634795"/>
              <a:gd name="connsiteX3193" fmla="*/ 4634295 w 11989919"/>
              <a:gd name="connsiteY3193" fmla="*/ 4269893 h 6634795"/>
              <a:gd name="connsiteX3194" fmla="*/ 4670871 w 11989919"/>
              <a:gd name="connsiteY3194" fmla="*/ 4233317 h 6634795"/>
              <a:gd name="connsiteX3195" fmla="*/ 4450188 w 11989919"/>
              <a:gd name="connsiteY3195" fmla="*/ 4233317 h 6634795"/>
              <a:gd name="connsiteX3196" fmla="*/ 4486764 w 11989919"/>
              <a:gd name="connsiteY3196" fmla="*/ 4269893 h 6634795"/>
              <a:gd name="connsiteX3197" fmla="*/ 4450188 w 11989919"/>
              <a:gd name="connsiteY3197" fmla="*/ 4306469 h 6634795"/>
              <a:gd name="connsiteX3198" fmla="*/ 4413613 w 11989919"/>
              <a:gd name="connsiteY3198" fmla="*/ 4269893 h 6634795"/>
              <a:gd name="connsiteX3199" fmla="*/ 4450188 w 11989919"/>
              <a:gd name="connsiteY3199" fmla="*/ 4233317 h 6634795"/>
              <a:gd name="connsiteX3200" fmla="*/ 4229507 w 11989919"/>
              <a:gd name="connsiteY3200" fmla="*/ 4233317 h 6634795"/>
              <a:gd name="connsiteX3201" fmla="*/ 4266084 w 11989919"/>
              <a:gd name="connsiteY3201" fmla="*/ 4269893 h 6634795"/>
              <a:gd name="connsiteX3202" fmla="*/ 4229507 w 11989919"/>
              <a:gd name="connsiteY3202" fmla="*/ 4306469 h 6634795"/>
              <a:gd name="connsiteX3203" fmla="*/ 4192931 w 11989919"/>
              <a:gd name="connsiteY3203" fmla="*/ 4269893 h 6634795"/>
              <a:gd name="connsiteX3204" fmla="*/ 4229507 w 11989919"/>
              <a:gd name="connsiteY3204" fmla="*/ 4233317 h 6634795"/>
              <a:gd name="connsiteX3205" fmla="*/ 4008847 w 11989919"/>
              <a:gd name="connsiteY3205" fmla="*/ 4233317 h 6634795"/>
              <a:gd name="connsiteX3206" fmla="*/ 4045426 w 11989919"/>
              <a:gd name="connsiteY3206" fmla="*/ 4269893 h 6634795"/>
              <a:gd name="connsiteX3207" fmla="*/ 4008847 w 11989919"/>
              <a:gd name="connsiteY3207" fmla="*/ 4306469 h 6634795"/>
              <a:gd name="connsiteX3208" fmla="*/ 3972267 w 11989919"/>
              <a:gd name="connsiteY3208" fmla="*/ 4269893 h 6634795"/>
              <a:gd name="connsiteX3209" fmla="*/ 4008847 w 11989919"/>
              <a:gd name="connsiteY3209" fmla="*/ 4233317 h 6634795"/>
              <a:gd name="connsiteX3210" fmla="*/ 3788165 w 11989919"/>
              <a:gd name="connsiteY3210" fmla="*/ 4233317 h 6634795"/>
              <a:gd name="connsiteX3211" fmla="*/ 3824738 w 11989919"/>
              <a:gd name="connsiteY3211" fmla="*/ 4269893 h 6634795"/>
              <a:gd name="connsiteX3212" fmla="*/ 3788165 w 11989919"/>
              <a:gd name="connsiteY3212" fmla="*/ 4306469 h 6634795"/>
              <a:gd name="connsiteX3213" fmla="*/ 3751588 w 11989919"/>
              <a:gd name="connsiteY3213" fmla="*/ 4269893 h 6634795"/>
              <a:gd name="connsiteX3214" fmla="*/ 3788165 w 11989919"/>
              <a:gd name="connsiteY3214" fmla="*/ 4233317 h 6634795"/>
              <a:gd name="connsiteX3215" fmla="*/ 3567479 w 11989919"/>
              <a:gd name="connsiteY3215" fmla="*/ 4233317 h 6634795"/>
              <a:gd name="connsiteX3216" fmla="*/ 3604051 w 11989919"/>
              <a:gd name="connsiteY3216" fmla="*/ 4269893 h 6634795"/>
              <a:gd name="connsiteX3217" fmla="*/ 3567479 w 11989919"/>
              <a:gd name="connsiteY3217" fmla="*/ 4306469 h 6634795"/>
              <a:gd name="connsiteX3218" fmla="*/ 3530901 w 11989919"/>
              <a:gd name="connsiteY3218" fmla="*/ 4269893 h 6634795"/>
              <a:gd name="connsiteX3219" fmla="*/ 3567479 w 11989919"/>
              <a:gd name="connsiteY3219" fmla="*/ 4233317 h 6634795"/>
              <a:gd name="connsiteX3220" fmla="*/ 3346801 w 11989919"/>
              <a:gd name="connsiteY3220" fmla="*/ 4233317 h 6634795"/>
              <a:gd name="connsiteX3221" fmla="*/ 3383375 w 11989919"/>
              <a:gd name="connsiteY3221" fmla="*/ 4269893 h 6634795"/>
              <a:gd name="connsiteX3222" fmla="*/ 3346801 w 11989919"/>
              <a:gd name="connsiteY3222" fmla="*/ 4306469 h 6634795"/>
              <a:gd name="connsiteX3223" fmla="*/ 3310228 w 11989919"/>
              <a:gd name="connsiteY3223" fmla="*/ 4269893 h 6634795"/>
              <a:gd name="connsiteX3224" fmla="*/ 3346801 w 11989919"/>
              <a:gd name="connsiteY3224" fmla="*/ 4233317 h 6634795"/>
              <a:gd name="connsiteX3225" fmla="*/ 3126126 w 11989919"/>
              <a:gd name="connsiteY3225" fmla="*/ 4233317 h 6634795"/>
              <a:gd name="connsiteX3226" fmla="*/ 3162696 w 11989919"/>
              <a:gd name="connsiteY3226" fmla="*/ 4269893 h 6634795"/>
              <a:gd name="connsiteX3227" fmla="*/ 3126126 w 11989919"/>
              <a:gd name="connsiteY3227" fmla="*/ 4306469 h 6634795"/>
              <a:gd name="connsiteX3228" fmla="*/ 3089541 w 11989919"/>
              <a:gd name="connsiteY3228" fmla="*/ 4269893 h 6634795"/>
              <a:gd name="connsiteX3229" fmla="*/ 3126126 w 11989919"/>
              <a:gd name="connsiteY3229" fmla="*/ 4233317 h 6634795"/>
              <a:gd name="connsiteX3230" fmla="*/ 2905436 w 11989919"/>
              <a:gd name="connsiteY3230" fmla="*/ 4233317 h 6634795"/>
              <a:gd name="connsiteX3231" fmla="*/ 2942013 w 11989919"/>
              <a:gd name="connsiteY3231" fmla="*/ 4269893 h 6634795"/>
              <a:gd name="connsiteX3232" fmla="*/ 2905436 w 11989919"/>
              <a:gd name="connsiteY3232" fmla="*/ 4306469 h 6634795"/>
              <a:gd name="connsiteX3233" fmla="*/ 2868866 w 11989919"/>
              <a:gd name="connsiteY3233" fmla="*/ 4269893 h 6634795"/>
              <a:gd name="connsiteX3234" fmla="*/ 2905436 w 11989919"/>
              <a:gd name="connsiteY3234" fmla="*/ 4233317 h 6634795"/>
              <a:gd name="connsiteX3235" fmla="*/ 2684758 w 11989919"/>
              <a:gd name="connsiteY3235" fmla="*/ 4233317 h 6634795"/>
              <a:gd name="connsiteX3236" fmla="*/ 2721329 w 11989919"/>
              <a:gd name="connsiteY3236" fmla="*/ 4269893 h 6634795"/>
              <a:gd name="connsiteX3237" fmla="*/ 2684758 w 11989919"/>
              <a:gd name="connsiteY3237" fmla="*/ 4306469 h 6634795"/>
              <a:gd name="connsiteX3238" fmla="*/ 2648177 w 11989919"/>
              <a:gd name="connsiteY3238" fmla="*/ 4269893 h 6634795"/>
              <a:gd name="connsiteX3239" fmla="*/ 2684758 w 11989919"/>
              <a:gd name="connsiteY3239" fmla="*/ 4233317 h 6634795"/>
              <a:gd name="connsiteX3240" fmla="*/ 2464071 w 11989919"/>
              <a:gd name="connsiteY3240" fmla="*/ 4233317 h 6634795"/>
              <a:gd name="connsiteX3241" fmla="*/ 2500650 w 11989919"/>
              <a:gd name="connsiteY3241" fmla="*/ 4269893 h 6634795"/>
              <a:gd name="connsiteX3242" fmla="*/ 2464071 w 11989919"/>
              <a:gd name="connsiteY3242" fmla="*/ 4306469 h 6634795"/>
              <a:gd name="connsiteX3243" fmla="*/ 2427500 w 11989919"/>
              <a:gd name="connsiteY3243" fmla="*/ 4269893 h 6634795"/>
              <a:gd name="connsiteX3244" fmla="*/ 2464071 w 11989919"/>
              <a:gd name="connsiteY3244" fmla="*/ 4233317 h 6634795"/>
              <a:gd name="connsiteX3245" fmla="*/ 2243393 w 11989919"/>
              <a:gd name="connsiteY3245" fmla="*/ 4233317 h 6634795"/>
              <a:gd name="connsiteX3246" fmla="*/ 2279972 w 11989919"/>
              <a:gd name="connsiteY3246" fmla="*/ 4269893 h 6634795"/>
              <a:gd name="connsiteX3247" fmla="*/ 2243393 w 11989919"/>
              <a:gd name="connsiteY3247" fmla="*/ 4306469 h 6634795"/>
              <a:gd name="connsiteX3248" fmla="*/ 2206817 w 11989919"/>
              <a:gd name="connsiteY3248" fmla="*/ 4269893 h 6634795"/>
              <a:gd name="connsiteX3249" fmla="*/ 2243393 w 11989919"/>
              <a:gd name="connsiteY3249" fmla="*/ 4233317 h 6634795"/>
              <a:gd name="connsiteX3250" fmla="*/ 2022713 w 11989919"/>
              <a:gd name="connsiteY3250" fmla="*/ 4233317 h 6634795"/>
              <a:gd name="connsiteX3251" fmla="*/ 2059288 w 11989919"/>
              <a:gd name="connsiteY3251" fmla="*/ 4269893 h 6634795"/>
              <a:gd name="connsiteX3252" fmla="*/ 2022713 w 11989919"/>
              <a:gd name="connsiteY3252" fmla="*/ 4306469 h 6634795"/>
              <a:gd name="connsiteX3253" fmla="*/ 1986177 w 11989919"/>
              <a:gd name="connsiteY3253" fmla="*/ 4269893 h 6634795"/>
              <a:gd name="connsiteX3254" fmla="*/ 2022713 w 11989919"/>
              <a:gd name="connsiteY3254" fmla="*/ 4233317 h 6634795"/>
              <a:gd name="connsiteX3255" fmla="*/ 1802067 w 11989919"/>
              <a:gd name="connsiteY3255" fmla="*/ 4233317 h 6634795"/>
              <a:gd name="connsiteX3256" fmla="*/ 1838643 w 11989919"/>
              <a:gd name="connsiteY3256" fmla="*/ 4269893 h 6634795"/>
              <a:gd name="connsiteX3257" fmla="*/ 1802067 w 11989919"/>
              <a:gd name="connsiteY3257" fmla="*/ 4306469 h 6634795"/>
              <a:gd name="connsiteX3258" fmla="*/ 1765491 w 11989919"/>
              <a:gd name="connsiteY3258" fmla="*/ 4269893 h 6634795"/>
              <a:gd name="connsiteX3259" fmla="*/ 1802067 w 11989919"/>
              <a:gd name="connsiteY3259" fmla="*/ 4233317 h 6634795"/>
              <a:gd name="connsiteX3260" fmla="*/ 1581382 w 11989919"/>
              <a:gd name="connsiteY3260" fmla="*/ 4233317 h 6634795"/>
              <a:gd name="connsiteX3261" fmla="*/ 1617957 w 11989919"/>
              <a:gd name="connsiteY3261" fmla="*/ 4269893 h 6634795"/>
              <a:gd name="connsiteX3262" fmla="*/ 1581382 w 11989919"/>
              <a:gd name="connsiteY3262" fmla="*/ 4306469 h 6634795"/>
              <a:gd name="connsiteX3263" fmla="*/ 1544805 w 11989919"/>
              <a:gd name="connsiteY3263" fmla="*/ 4269893 h 6634795"/>
              <a:gd name="connsiteX3264" fmla="*/ 1581382 w 11989919"/>
              <a:gd name="connsiteY3264" fmla="*/ 4233317 h 6634795"/>
              <a:gd name="connsiteX3265" fmla="*/ 1360696 w 11989919"/>
              <a:gd name="connsiteY3265" fmla="*/ 4233317 h 6634795"/>
              <a:gd name="connsiteX3266" fmla="*/ 1397271 w 11989919"/>
              <a:gd name="connsiteY3266" fmla="*/ 4269893 h 6634795"/>
              <a:gd name="connsiteX3267" fmla="*/ 1360696 w 11989919"/>
              <a:gd name="connsiteY3267" fmla="*/ 4306469 h 6634795"/>
              <a:gd name="connsiteX3268" fmla="*/ 1324120 w 11989919"/>
              <a:gd name="connsiteY3268" fmla="*/ 4269893 h 6634795"/>
              <a:gd name="connsiteX3269" fmla="*/ 1360696 w 11989919"/>
              <a:gd name="connsiteY3269" fmla="*/ 4233317 h 6634795"/>
              <a:gd name="connsiteX3270" fmla="*/ 1140010 w 11989919"/>
              <a:gd name="connsiteY3270" fmla="*/ 4233317 h 6634795"/>
              <a:gd name="connsiteX3271" fmla="*/ 1176585 w 11989919"/>
              <a:gd name="connsiteY3271" fmla="*/ 4269893 h 6634795"/>
              <a:gd name="connsiteX3272" fmla="*/ 1140010 w 11989919"/>
              <a:gd name="connsiteY3272" fmla="*/ 4306469 h 6634795"/>
              <a:gd name="connsiteX3273" fmla="*/ 1103434 w 11989919"/>
              <a:gd name="connsiteY3273" fmla="*/ 4269893 h 6634795"/>
              <a:gd name="connsiteX3274" fmla="*/ 1140010 w 11989919"/>
              <a:gd name="connsiteY3274" fmla="*/ 4233317 h 6634795"/>
              <a:gd name="connsiteX3275" fmla="*/ 919324 w 11989919"/>
              <a:gd name="connsiteY3275" fmla="*/ 4233317 h 6634795"/>
              <a:gd name="connsiteX3276" fmla="*/ 955899 w 11989919"/>
              <a:gd name="connsiteY3276" fmla="*/ 4269893 h 6634795"/>
              <a:gd name="connsiteX3277" fmla="*/ 919324 w 11989919"/>
              <a:gd name="connsiteY3277" fmla="*/ 4306469 h 6634795"/>
              <a:gd name="connsiteX3278" fmla="*/ 882747 w 11989919"/>
              <a:gd name="connsiteY3278" fmla="*/ 4269893 h 6634795"/>
              <a:gd name="connsiteX3279" fmla="*/ 919324 w 11989919"/>
              <a:gd name="connsiteY3279" fmla="*/ 4233317 h 6634795"/>
              <a:gd name="connsiteX3280" fmla="*/ 698637 w 11989919"/>
              <a:gd name="connsiteY3280" fmla="*/ 4233317 h 6634795"/>
              <a:gd name="connsiteX3281" fmla="*/ 735213 w 11989919"/>
              <a:gd name="connsiteY3281" fmla="*/ 4269893 h 6634795"/>
              <a:gd name="connsiteX3282" fmla="*/ 698637 w 11989919"/>
              <a:gd name="connsiteY3282" fmla="*/ 4306469 h 6634795"/>
              <a:gd name="connsiteX3283" fmla="*/ 662061 w 11989919"/>
              <a:gd name="connsiteY3283" fmla="*/ 4269893 h 6634795"/>
              <a:gd name="connsiteX3284" fmla="*/ 698637 w 11989919"/>
              <a:gd name="connsiteY3284" fmla="*/ 4233317 h 6634795"/>
              <a:gd name="connsiteX3285" fmla="*/ 477951 w 11989919"/>
              <a:gd name="connsiteY3285" fmla="*/ 4233317 h 6634795"/>
              <a:gd name="connsiteX3286" fmla="*/ 514527 w 11989919"/>
              <a:gd name="connsiteY3286" fmla="*/ 4269893 h 6634795"/>
              <a:gd name="connsiteX3287" fmla="*/ 477951 w 11989919"/>
              <a:gd name="connsiteY3287" fmla="*/ 4306469 h 6634795"/>
              <a:gd name="connsiteX3288" fmla="*/ 441375 w 11989919"/>
              <a:gd name="connsiteY3288" fmla="*/ 4269893 h 6634795"/>
              <a:gd name="connsiteX3289" fmla="*/ 477951 w 11989919"/>
              <a:gd name="connsiteY3289" fmla="*/ 4233317 h 6634795"/>
              <a:gd name="connsiteX3290" fmla="*/ 257265 w 11989919"/>
              <a:gd name="connsiteY3290" fmla="*/ 4233317 h 6634795"/>
              <a:gd name="connsiteX3291" fmla="*/ 293841 w 11989919"/>
              <a:gd name="connsiteY3291" fmla="*/ 4269893 h 6634795"/>
              <a:gd name="connsiteX3292" fmla="*/ 257265 w 11989919"/>
              <a:gd name="connsiteY3292" fmla="*/ 4306469 h 6634795"/>
              <a:gd name="connsiteX3293" fmla="*/ 220689 w 11989919"/>
              <a:gd name="connsiteY3293" fmla="*/ 4269893 h 6634795"/>
              <a:gd name="connsiteX3294" fmla="*/ 257265 w 11989919"/>
              <a:gd name="connsiteY3294" fmla="*/ 4233317 h 6634795"/>
              <a:gd name="connsiteX3295" fmla="*/ 36578 w 11989919"/>
              <a:gd name="connsiteY3295" fmla="*/ 4233317 h 6634795"/>
              <a:gd name="connsiteX3296" fmla="*/ 73154 w 11989919"/>
              <a:gd name="connsiteY3296" fmla="*/ 4269893 h 6634795"/>
              <a:gd name="connsiteX3297" fmla="*/ 36578 w 11989919"/>
              <a:gd name="connsiteY3297" fmla="*/ 4306469 h 6634795"/>
              <a:gd name="connsiteX3298" fmla="*/ 2 w 11989919"/>
              <a:gd name="connsiteY3298" fmla="*/ 4269893 h 6634795"/>
              <a:gd name="connsiteX3299" fmla="*/ 36578 w 11989919"/>
              <a:gd name="connsiteY3299" fmla="*/ 4233317 h 6634795"/>
              <a:gd name="connsiteX3300" fmla="*/ 11953343 w 11989919"/>
              <a:gd name="connsiteY3300" fmla="*/ 4021651 h 6634795"/>
              <a:gd name="connsiteX3301" fmla="*/ 11989919 w 11989919"/>
              <a:gd name="connsiteY3301" fmla="*/ 4058227 h 6634795"/>
              <a:gd name="connsiteX3302" fmla="*/ 11953343 w 11989919"/>
              <a:gd name="connsiteY3302" fmla="*/ 4094803 h 6634795"/>
              <a:gd name="connsiteX3303" fmla="*/ 11916767 w 11989919"/>
              <a:gd name="connsiteY3303" fmla="*/ 4058227 h 6634795"/>
              <a:gd name="connsiteX3304" fmla="*/ 11953343 w 11989919"/>
              <a:gd name="connsiteY3304" fmla="*/ 4021651 h 6634795"/>
              <a:gd name="connsiteX3305" fmla="*/ 11732658 w 11989919"/>
              <a:gd name="connsiteY3305" fmla="*/ 4021651 h 6634795"/>
              <a:gd name="connsiteX3306" fmla="*/ 11769234 w 11989919"/>
              <a:gd name="connsiteY3306" fmla="*/ 4058227 h 6634795"/>
              <a:gd name="connsiteX3307" fmla="*/ 11732658 w 11989919"/>
              <a:gd name="connsiteY3307" fmla="*/ 4094803 h 6634795"/>
              <a:gd name="connsiteX3308" fmla="*/ 11696082 w 11989919"/>
              <a:gd name="connsiteY3308" fmla="*/ 4058227 h 6634795"/>
              <a:gd name="connsiteX3309" fmla="*/ 11732658 w 11989919"/>
              <a:gd name="connsiteY3309" fmla="*/ 4021651 h 6634795"/>
              <a:gd name="connsiteX3310" fmla="*/ 11511977 w 11989919"/>
              <a:gd name="connsiteY3310" fmla="*/ 4021651 h 6634795"/>
              <a:gd name="connsiteX3311" fmla="*/ 11548553 w 11989919"/>
              <a:gd name="connsiteY3311" fmla="*/ 4058227 h 6634795"/>
              <a:gd name="connsiteX3312" fmla="*/ 11511977 w 11989919"/>
              <a:gd name="connsiteY3312" fmla="*/ 4094803 h 6634795"/>
              <a:gd name="connsiteX3313" fmla="*/ 11475401 w 11989919"/>
              <a:gd name="connsiteY3313" fmla="*/ 4058227 h 6634795"/>
              <a:gd name="connsiteX3314" fmla="*/ 11511977 w 11989919"/>
              <a:gd name="connsiteY3314" fmla="*/ 4021651 h 6634795"/>
              <a:gd name="connsiteX3315" fmla="*/ 11291296 w 11989919"/>
              <a:gd name="connsiteY3315" fmla="*/ 4021651 h 6634795"/>
              <a:gd name="connsiteX3316" fmla="*/ 11327872 w 11989919"/>
              <a:gd name="connsiteY3316" fmla="*/ 4058227 h 6634795"/>
              <a:gd name="connsiteX3317" fmla="*/ 11291296 w 11989919"/>
              <a:gd name="connsiteY3317" fmla="*/ 4094803 h 6634795"/>
              <a:gd name="connsiteX3318" fmla="*/ 11254720 w 11989919"/>
              <a:gd name="connsiteY3318" fmla="*/ 4058227 h 6634795"/>
              <a:gd name="connsiteX3319" fmla="*/ 11291296 w 11989919"/>
              <a:gd name="connsiteY3319" fmla="*/ 4021651 h 6634795"/>
              <a:gd name="connsiteX3320" fmla="*/ 11070615 w 11989919"/>
              <a:gd name="connsiteY3320" fmla="*/ 4021651 h 6634795"/>
              <a:gd name="connsiteX3321" fmla="*/ 11107191 w 11989919"/>
              <a:gd name="connsiteY3321" fmla="*/ 4058227 h 6634795"/>
              <a:gd name="connsiteX3322" fmla="*/ 11070615 w 11989919"/>
              <a:gd name="connsiteY3322" fmla="*/ 4094803 h 6634795"/>
              <a:gd name="connsiteX3323" fmla="*/ 11034039 w 11989919"/>
              <a:gd name="connsiteY3323" fmla="*/ 4058227 h 6634795"/>
              <a:gd name="connsiteX3324" fmla="*/ 11070615 w 11989919"/>
              <a:gd name="connsiteY3324" fmla="*/ 4021651 h 6634795"/>
              <a:gd name="connsiteX3325" fmla="*/ 10849934 w 11989919"/>
              <a:gd name="connsiteY3325" fmla="*/ 4021651 h 6634795"/>
              <a:gd name="connsiteX3326" fmla="*/ 10886510 w 11989919"/>
              <a:gd name="connsiteY3326" fmla="*/ 4058227 h 6634795"/>
              <a:gd name="connsiteX3327" fmla="*/ 10849934 w 11989919"/>
              <a:gd name="connsiteY3327" fmla="*/ 4094803 h 6634795"/>
              <a:gd name="connsiteX3328" fmla="*/ 10813358 w 11989919"/>
              <a:gd name="connsiteY3328" fmla="*/ 4058227 h 6634795"/>
              <a:gd name="connsiteX3329" fmla="*/ 10849934 w 11989919"/>
              <a:gd name="connsiteY3329" fmla="*/ 4021651 h 6634795"/>
              <a:gd name="connsiteX3330" fmla="*/ 10629253 w 11989919"/>
              <a:gd name="connsiteY3330" fmla="*/ 4021651 h 6634795"/>
              <a:gd name="connsiteX3331" fmla="*/ 10665829 w 11989919"/>
              <a:gd name="connsiteY3331" fmla="*/ 4058227 h 6634795"/>
              <a:gd name="connsiteX3332" fmla="*/ 10629253 w 11989919"/>
              <a:gd name="connsiteY3332" fmla="*/ 4094803 h 6634795"/>
              <a:gd name="connsiteX3333" fmla="*/ 10592677 w 11989919"/>
              <a:gd name="connsiteY3333" fmla="*/ 4058227 h 6634795"/>
              <a:gd name="connsiteX3334" fmla="*/ 10629253 w 11989919"/>
              <a:gd name="connsiteY3334" fmla="*/ 4021651 h 6634795"/>
              <a:gd name="connsiteX3335" fmla="*/ 10408572 w 11989919"/>
              <a:gd name="connsiteY3335" fmla="*/ 4021651 h 6634795"/>
              <a:gd name="connsiteX3336" fmla="*/ 10445148 w 11989919"/>
              <a:gd name="connsiteY3336" fmla="*/ 4058227 h 6634795"/>
              <a:gd name="connsiteX3337" fmla="*/ 10408572 w 11989919"/>
              <a:gd name="connsiteY3337" fmla="*/ 4094803 h 6634795"/>
              <a:gd name="connsiteX3338" fmla="*/ 10371996 w 11989919"/>
              <a:gd name="connsiteY3338" fmla="*/ 4058227 h 6634795"/>
              <a:gd name="connsiteX3339" fmla="*/ 10408572 w 11989919"/>
              <a:gd name="connsiteY3339" fmla="*/ 4021651 h 6634795"/>
              <a:gd name="connsiteX3340" fmla="*/ 10187891 w 11989919"/>
              <a:gd name="connsiteY3340" fmla="*/ 4021651 h 6634795"/>
              <a:gd name="connsiteX3341" fmla="*/ 10224467 w 11989919"/>
              <a:gd name="connsiteY3341" fmla="*/ 4058227 h 6634795"/>
              <a:gd name="connsiteX3342" fmla="*/ 10187891 w 11989919"/>
              <a:gd name="connsiteY3342" fmla="*/ 4094803 h 6634795"/>
              <a:gd name="connsiteX3343" fmla="*/ 10151315 w 11989919"/>
              <a:gd name="connsiteY3343" fmla="*/ 4058227 h 6634795"/>
              <a:gd name="connsiteX3344" fmla="*/ 10187891 w 11989919"/>
              <a:gd name="connsiteY3344" fmla="*/ 4021651 h 6634795"/>
              <a:gd name="connsiteX3345" fmla="*/ 9967210 w 11989919"/>
              <a:gd name="connsiteY3345" fmla="*/ 4021651 h 6634795"/>
              <a:gd name="connsiteX3346" fmla="*/ 10003786 w 11989919"/>
              <a:gd name="connsiteY3346" fmla="*/ 4058227 h 6634795"/>
              <a:gd name="connsiteX3347" fmla="*/ 9967210 w 11989919"/>
              <a:gd name="connsiteY3347" fmla="*/ 4094803 h 6634795"/>
              <a:gd name="connsiteX3348" fmla="*/ 9930634 w 11989919"/>
              <a:gd name="connsiteY3348" fmla="*/ 4058227 h 6634795"/>
              <a:gd name="connsiteX3349" fmla="*/ 9967210 w 11989919"/>
              <a:gd name="connsiteY3349" fmla="*/ 4021651 h 6634795"/>
              <a:gd name="connsiteX3350" fmla="*/ 9746529 w 11989919"/>
              <a:gd name="connsiteY3350" fmla="*/ 4021651 h 6634795"/>
              <a:gd name="connsiteX3351" fmla="*/ 9783105 w 11989919"/>
              <a:gd name="connsiteY3351" fmla="*/ 4058227 h 6634795"/>
              <a:gd name="connsiteX3352" fmla="*/ 9746529 w 11989919"/>
              <a:gd name="connsiteY3352" fmla="*/ 4094803 h 6634795"/>
              <a:gd name="connsiteX3353" fmla="*/ 9709953 w 11989919"/>
              <a:gd name="connsiteY3353" fmla="*/ 4058227 h 6634795"/>
              <a:gd name="connsiteX3354" fmla="*/ 9746529 w 11989919"/>
              <a:gd name="connsiteY3354" fmla="*/ 4021651 h 6634795"/>
              <a:gd name="connsiteX3355" fmla="*/ 9525848 w 11989919"/>
              <a:gd name="connsiteY3355" fmla="*/ 4021651 h 6634795"/>
              <a:gd name="connsiteX3356" fmla="*/ 9562424 w 11989919"/>
              <a:gd name="connsiteY3356" fmla="*/ 4058227 h 6634795"/>
              <a:gd name="connsiteX3357" fmla="*/ 9525848 w 11989919"/>
              <a:gd name="connsiteY3357" fmla="*/ 4094803 h 6634795"/>
              <a:gd name="connsiteX3358" fmla="*/ 9489272 w 11989919"/>
              <a:gd name="connsiteY3358" fmla="*/ 4058227 h 6634795"/>
              <a:gd name="connsiteX3359" fmla="*/ 9525848 w 11989919"/>
              <a:gd name="connsiteY3359" fmla="*/ 4021651 h 6634795"/>
              <a:gd name="connsiteX3360" fmla="*/ 9305167 w 11989919"/>
              <a:gd name="connsiteY3360" fmla="*/ 4021651 h 6634795"/>
              <a:gd name="connsiteX3361" fmla="*/ 9341743 w 11989919"/>
              <a:gd name="connsiteY3361" fmla="*/ 4058227 h 6634795"/>
              <a:gd name="connsiteX3362" fmla="*/ 9305167 w 11989919"/>
              <a:gd name="connsiteY3362" fmla="*/ 4094803 h 6634795"/>
              <a:gd name="connsiteX3363" fmla="*/ 9268591 w 11989919"/>
              <a:gd name="connsiteY3363" fmla="*/ 4058227 h 6634795"/>
              <a:gd name="connsiteX3364" fmla="*/ 9305167 w 11989919"/>
              <a:gd name="connsiteY3364" fmla="*/ 4021651 h 6634795"/>
              <a:gd name="connsiteX3365" fmla="*/ 9084486 w 11989919"/>
              <a:gd name="connsiteY3365" fmla="*/ 4021651 h 6634795"/>
              <a:gd name="connsiteX3366" fmla="*/ 9121062 w 11989919"/>
              <a:gd name="connsiteY3366" fmla="*/ 4058227 h 6634795"/>
              <a:gd name="connsiteX3367" fmla="*/ 9084486 w 11989919"/>
              <a:gd name="connsiteY3367" fmla="*/ 4094803 h 6634795"/>
              <a:gd name="connsiteX3368" fmla="*/ 9047910 w 11989919"/>
              <a:gd name="connsiteY3368" fmla="*/ 4058227 h 6634795"/>
              <a:gd name="connsiteX3369" fmla="*/ 9084486 w 11989919"/>
              <a:gd name="connsiteY3369" fmla="*/ 4021651 h 6634795"/>
              <a:gd name="connsiteX3370" fmla="*/ 8863805 w 11989919"/>
              <a:gd name="connsiteY3370" fmla="*/ 4021651 h 6634795"/>
              <a:gd name="connsiteX3371" fmla="*/ 8900381 w 11989919"/>
              <a:gd name="connsiteY3371" fmla="*/ 4058227 h 6634795"/>
              <a:gd name="connsiteX3372" fmla="*/ 8863805 w 11989919"/>
              <a:gd name="connsiteY3372" fmla="*/ 4094803 h 6634795"/>
              <a:gd name="connsiteX3373" fmla="*/ 8827229 w 11989919"/>
              <a:gd name="connsiteY3373" fmla="*/ 4058227 h 6634795"/>
              <a:gd name="connsiteX3374" fmla="*/ 8863805 w 11989919"/>
              <a:gd name="connsiteY3374" fmla="*/ 4021651 h 6634795"/>
              <a:gd name="connsiteX3375" fmla="*/ 8643124 w 11989919"/>
              <a:gd name="connsiteY3375" fmla="*/ 4021651 h 6634795"/>
              <a:gd name="connsiteX3376" fmla="*/ 8679700 w 11989919"/>
              <a:gd name="connsiteY3376" fmla="*/ 4058227 h 6634795"/>
              <a:gd name="connsiteX3377" fmla="*/ 8643124 w 11989919"/>
              <a:gd name="connsiteY3377" fmla="*/ 4094803 h 6634795"/>
              <a:gd name="connsiteX3378" fmla="*/ 8606548 w 11989919"/>
              <a:gd name="connsiteY3378" fmla="*/ 4058227 h 6634795"/>
              <a:gd name="connsiteX3379" fmla="*/ 8643124 w 11989919"/>
              <a:gd name="connsiteY3379" fmla="*/ 4021651 h 6634795"/>
              <a:gd name="connsiteX3380" fmla="*/ 8422443 w 11989919"/>
              <a:gd name="connsiteY3380" fmla="*/ 4021651 h 6634795"/>
              <a:gd name="connsiteX3381" fmla="*/ 8459019 w 11989919"/>
              <a:gd name="connsiteY3381" fmla="*/ 4058227 h 6634795"/>
              <a:gd name="connsiteX3382" fmla="*/ 8422443 w 11989919"/>
              <a:gd name="connsiteY3382" fmla="*/ 4094803 h 6634795"/>
              <a:gd name="connsiteX3383" fmla="*/ 8385867 w 11989919"/>
              <a:gd name="connsiteY3383" fmla="*/ 4058227 h 6634795"/>
              <a:gd name="connsiteX3384" fmla="*/ 8422443 w 11989919"/>
              <a:gd name="connsiteY3384" fmla="*/ 4021651 h 6634795"/>
              <a:gd name="connsiteX3385" fmla="*/ 8201762 w 11989919"/>
              <a:gd name="connsiteY3385" fmla="*/ 4021651 h 6634795"/>
              <a:gd name="connsiteX3386" fmla="*/ 8238338 w 11989919"/>
              <a:gd name="connsiteY3386" fmla="*/ 4058227 h 6634795"/>
              <a:gd name="connsiteX3387" fmla="*/ 8201762 w 11989919"/>
              <a:gd name="connsiteY3387" fmla="*/ 4094803 h 6634795"/>
              <a:gd name="connsiteX3388" fmla="*/ 8165186 w 11989919"/>
              <a:gd name="connsiteY3388" fmla="*/ 4058227 h 6634795"/>
              <a:gd name="connsiteX3389" fmla="*/ 8201762 w 11989919"/>
              <a:gd name="connsiteY3389" fmla="*/ 4021651 h 6634795"/>
              <a:gd name="connsiteX3390" fmla="*/ 7981081 w 11989919"/>
              <a:gd name="connsiteY3390" fmla="*/ 4021651 h 6634795"/>
              <a:gd name="connsiteX3391" fmla="*/ 8017657 w 11989919"/>
              <a:gd name="connsiteY3391" fmla="*/ 4058227 h 6634795"/>
              <a:gd name="connsiteX3392" fmla="*/ 7981081 w 11989919"/>
              <a:gd name="connsiteY3392" fmla="*/ 4094803 h 6634795"/>
              <a:gd name="connsiteX3393" fmla="*/ 7944505 w 11989919"/>
              <a:gd name="connsiteY3393" fmla="*/ 4058227 h 6634795"/>
              <a:gd name="connsiteX3394" fmla="*/ 7981081 w 11989919"/>
              <a:gd name="connsiteY3394" fmla="*/ 4021651 h 6634795"/>
              <a:gd name="connsiteX3395" fmla="*/ 7760400 w 11989919"/>
              <a:gd name="connsiteY3395" fmla="*/ 4021651 h 6634795"/>
              <a:gd name="connsiteX3396" fmla="*/ 7796976 w 11989919"/>
              <a:gd name="connsiteY3396" fmla="*/ 4058227 h 6634795"/>
              <a:gd name="connsiteX3397" fmla="*/ 7760400 w 11989919"/>
              <a:gd name="connsiteY3397" fmla="*/ 4094803 h 6634795"/>
              <a:gd name="connsiteX3398" fmla="*/ 7723824 w 11989919"/>
              <a:gd name="connsiteY3398" fmla="*/ 4058227 h 6634795"/>
              <a:gd name="connsiteX3399" fmla="*/ 7760400 w 11989919"/>
              <a:gd name="connsiteY3399" fmla="*/ 4021651 h 6634795"/>
              <a:gd name="connsiteX3400" fmla="*/ 7539719 w 11989919"/>
              <a:gd name="connsiteY3400" fmla="*/ 4021651 h 6634795"/>
              <a:gd name="connsiteX3401" fmla="*/ 7576295 w 11989919"/>
              <a:gd name="connsiteY3401" fmla="*/ 4058227 h 6634795"/>
              <a:gd name="connsiteX3402" fmla="*/ 7539719 w 11989919"/>
              <a:gd name="connsiteY3402" fmla="*/ 4094803 h 6634795"/>
              <a:gd name="connsiteX3403" fmla="*/ 7503143 w 11989919"/>
              <a:gd name="connsiteY3403" fmla="*/ 4058227 h 6634795"/>
              <a:gd name="connsiteX3404" fmla="*/ 7539719 w 11989919"/>
              <a:gd name="connsiteY3404" fmla="*/ 4021651 h 6634795"/>
              <a:gd name="connsiteX3405" fmla="*/ 7319038 w 11989919"/>
              <a:gd name="connsiteY3405" fmla="*/ 4021651 h 6634795"/>
              <a:gd name="connsiteX3406" fmla="*/ 7355614 w 11989919"/>
              <a:gd name="connsiteY3406" fmla="*/ 4058227 h 6634795"/>
              <a:gd name="connsiteX3407" fmla="*/ 7319038 w 11989919"/>
              <a:gd name="connsiteY3407" fmla="*/ 4094803 h 6634795"/>
              <a:gd name="connsiteX3408" fmla="*/ 7282462 w 11989919"/>
              <a:gd name="connsiteY3408" fmla="*/ 4058227 h 6634795"/>
              <a:gd name="connsiteX3409" fmla="*/ 7319038 w 11989919"/>
              <a:gd name="connsiteY3409" fmla="*/ 4021651 h 6634795"/>
              <a:gd name="connsiteX3410" fmla="*/ 7098357 w 11989919"/>
              <a:gd name="connsiteY3410" fmla="*/ 4021651 h 6634795"/>
              <a:gd name="connsiteX3411" fmla="*/ 7134933 w 11989919"/>
              <a:gd name="connsiteY3411" fmla="*/ 4058227 h 6634795"/>
              <a:gd name="connsiteX3412" fmla="*/ 7098357 w 11989919"/>
              <a:gd name="connsiteY3412" fmla="*/ 4094803 h 6634795"/>
              <a:gd name="connsiteX3413" fmla="*/ 7061781 w 11989919"/>
              <a:gd name="connsiteY3413" fmla="*/ 4058227 h 6634795"/>
              <a:gd name="connsiteX3414" fmla="*/ 7098357 w 11989919"/>
              <a:gd name="connsiteY3414" fmla="*/ 4021651 h 6634795"/>
              <a:gd name="connsiteX3415" fmla="*/ 6877676 w 11989919"/>
              <a:gd name="connsiteY3415" fmla="*/ 4021651 h 6634795"/>
              <a:gd name="connsiteX3416" fmla="*/ 6914252 w 11989919"/>
              <a:gd name="connsiteY3416" fmla="*/ 4058227 h 6634795"/>
              <a:gd name="connsiteX3417" fmla="*/ 6877676 w 11989919"/>
              <a:gd name="connsiteY3417" fmla="*/ 4094803 h 6634795"/>
              <a:gd name="connsiteX3418" fmla="*/ 6841100 w 11989919"/>
              <a:gd name="connsiteY3418" fmla="*/ 4058227 h 6634795"/>
              <a:gd name="connsiteX3419" fmla="*/ 6877676 w 11989919"/>
              <a:gd name="connsiteY3419" fmla="*/ 4021651 h 6634795"/>
              <a:gd name="connsiteX3420" fmla="*/ 6656995 w 11989919"/>
              <a:gd name="connsiteY3420" fmla="*/ 4021651 h 6634795"/>
              <a:gd name="connsiteX3421" fmla="*/ 6693571 w 11989919"/>
              <a:gd name="connsiteY3421" fmla="*/ 4058227 h 6634795"/>
              <a:gd name="connsiteX3422" fmla="*/ 6656995 w 11989919"/>
              <a:gd name="connsiteY3422" fmla="*/ 4094803 h 6634795"/>
              <a:gd name="connsiteX3423" fmla="*/ 6620419 w 11989919"/>
              <a:gd name="connsiteY3423" fmla="*/ 4058227 h 6634795"/>
              <a:gd name="connsiteX3424" fmla="*/ 6656995 w 11989919"/>
              <a:gd name="connsiteY3424" fmla="*/ 4021651 h 6634795"/>
              <a:gd name="connsiteX3425" fmla="*/ 6436314 w 11989919"/>
              <a:gd name="connsiteY3425" fmla="*/ 4021651 h 6634795"/>
              <a:gd name="connsiteX3426" fmla="*/ 6472890 w 11989919"/>
              <a:gd name="connsiteY3426" fmla="*/ 4058227 h 6634795"/>
              <a:gd name="connsiteX3427" fmla="*/ 6436314 w 11989919"/>
              <a:gd name="connsiteY3427" fmla="*/ 4094803 h 6634795"/>
              <a:gd name="connsiteX3428" fmla="*/ 6399738 w 11989919"/>
              <a:gd name="connsiteY3428" fmla="*/ 4058227 h 6634795"/>
              <a:gd name="connsiteX3429" fmla="*/ 6436314 w 11989919"/>
              <a:gd name="connsiteY3429" fmla="*/ 4021651 h 6634795"/>
              <a:gd name="connsiteX3430" fmla="*/ 6215633 w 11989919"/>
              <a:gd name="connsiteY3430" fmla="*/ 4021651 h 6634795"/>
              <a:gd name="connsiteX3431" fmla="*/ 6252209 w 11989919"/>
              <a:gd name="connsiteY3431" fmla="*/ 4058227 h 6634795"/>
              <a:gd name="connsiteX3432" fmla="*/ 6215633 w 11989919"/>
              <a:gd name="connsiteY3432" fmla="*/ 4094803 h 6634795"/>
              <a:gd name="connsiteX3433" fmla="*/ 6179057 w 11989919"/>
              <a:gd name="connsiteY3433" fmla="*/ 4058227 h 6634795"/>
              <a:gd name="connsiteX3434" fmla="*/ 6215633 w 11989919"/>
              <a:gd name="connsiteY3434" fmla="*/ 4021651 h 6634795"/>
              <a:gd name="connsiteX3435" fmla="*/ 5994952 w 11989919"/>
              <a:gd name="connsiteY3435" fmla="*/ 4021651 h 6634795"/>
              <a:gd name="connsiteX3436" fmla="*/ 6031528 w 11989919"/>
              <a:gd name="connsiteY3436" fmla="*/ 4058227 h 6634795"/>
              <a:gd name="connsiteX3437" fmla="*/ 5994952 w 11989919"/>
              <a:gd name="connsiteY3437" fmla="*/ 4094803 h 6634795"/>
              <a:gd name="connsiteX3438" fmla="*/ 5958376 w 11989919"/>
              <a:gd name="connsiteY3438" fmla="*/ 4058227 h 6634795"/>
              <a:gd name="connsiteX3439" fmla="*/ 5994952 w 11989919"/>
              <a:gd name="connsiteY3439" fmla="*/ 4021651 h 6634795"/>
              <a:gd name="connsiteX3440" fmla="*/ 5774272 w 11989919"/>
              <a:gd name="connsiteY3440" fmla="*/ 4021651 h 6634795"/>
              <a:gd name="connsiteX3441" fmla="*/ 5810848 w 11989919"/>
              <a:gd name="connsiteY3441" fmla="*/ 4058227 h 6634795"/>
              <a:gd name="connsiteX3442" fmla="*/ 5774272 w 11989919"/>
              <a:gd name="connsiteY3442" fmla="*/ 4094803 h 6634795"/>
              <a:gd name="connsiteX3443" fmla="*/ 5737697 w 11989919"/>
              <a:gd name="connsiteY3443" fmla="*/ 4058227 h 6634795"/>
              <a:gd name="connsiteX3444" fmla="*/ 5774272 w 11989919"/>
              <a:gd name="connsiteY3444" fmla="*/ 4021651 h 6634795"/>
              <a:gd name="connsiteX3445" fmla="*/ 5553593 w 11989919"/>
              <a:gd name="connsiteY3445" fmla="*/ 4021651 h 6634795"/>
              <a:gd name="connsiteX3446" fmla="*/ 5590169 w 11989919"/>
              <a:gd name="connsiteY3446" fmla="*/ 4058227 h 6634795"/>
              <a:gd name="connsiteX3447" fmla="*/ 5553593 w 11989919"/>
              <a:gd name="connsiteY3447" fmla="*/ 4094803 h 6634795"/>
              <a:gd name="connsiteX3448" fmla="*/ 5517018 w 11989919"/>
              <a:gd name="connsiteY3448" fmla="*/ 4058227 h 6634795"/>
              <a:gd name="connsiteX3449" fmla="*/ 5553593 w 11989919"/>
              <a:gd name="connsiteY3449" fmla="*/ 4021651 h 6634795"/>
              <a:gd name="connsiteX3450" fmla="*/ 5332913 w 11989919"/>
              <a:gd name="connsiteY3450" fmla="*/ 4021651 h 6634795"/>
              <a:gd name="connsiteX3451" fmla="*/ 5369490 w 11989919"/>
              <a:gd name="connsiteY3451" fmla="*/ 4058227 h 6634795"/>
              <a:gd name="connsiteX3452" fmla="*/ 5332913 w 11989919"/>
              <a:gd name="connsiteY3452" fmla="*/ 4094803 h 6634795"/>
              <a:gd name="connsiteX3453" fmla="*/ 5296337 w 11989919"/>
              <a:gd name="connsiteY3453" fmla="*/ 4058227 h 6634795"/>
              <a:gd name="connsiteX3454" fmla="*/ 5332913 w 11989919"/>
              <a:gd name="connsiteY3454" fmla="*/ 4021651 h 6634795"/>
              <a:gd name="connsiteX3455" fmla="*/ 5112230 w 11989919"/>
              <a:gd name="connsiteY3455" fmla="*/ 4021651 h 6634795"/>
              <a:gd name="connsiteX3456" fmla="*/ 5148807 w 11989919"/>
              <a:gd name="connsiteY3456" fmla="*/ 4058227 h 6634795"/>
              <a:gd name="connsiteX3457" fmla="*/ 5112230 w 11989919"/>
              <a:gd name="connsiteY3457" fmla="*/ 4094803 h 6634795"/>
              <a:gd name="connsiteX3458" fmla="*/ 5075655 w 11989919"/>
              <a:gd name="connsiteY3458" fmla="*/ 4058227 h 6634795"/>
              <a:gd name="connsiteX3459" fmla="*/ 5112230 w 11989919"/>
              <a:gd name="connsiteY3459" fmla="*/ 4021651 h 6634795"/>
              <a:gd name="connsiteX3460" fmla="*/ 4891552 w 11989919"/>
              <a:gd name="connsiteY3460" fmla="*/ 4021651 h 6634795"/>
              <a:gd name="connsiteX3461" fmla="*/ 4928127 w 11989919"/>
              <a:gd name="connsiteY3461" fmla="*/ 4058227 h 6634795"/>
              <a:gd name="connsiteX3462" fmla="*/ 4891552 w 11989919"/>
              <a:gd name="connsiteY3462" fmla="*/ 4094803 h 6634795"/>
              <a:gd name="connsiteX3463" fmla="*/ 4854975 w 11989919"/>
              <a:gd name="connsiteY3463" fmla="*/ 4058227 h 6634795"/>
              <a:gd name="connsiteX3464" fmla="*/ 4891552 w 11989919"/>
              <a:gd name="connsiteY3464" fmla="*/ 4021651 h 6634795"/>
              <a:gd name="connsiteX3465" fmla="*/ 4670871 w 11989919"/>
              <a:gd name="connsiteY3465" fmla="*/ 4021651 h 6634795"/>
              <a:gd name="connsiteX3466" fmla="*/ 4707447 w 11989919"/>
              <a:gd name="connsiteY3466" fmla="*/ 4058227 h 6634795"/>
              <a:gd name="connsiteX3467" fmla="*/ 4670871 w 11989919"/>
              <a:gd name="connsiteY3467" fmla="*/ 4094803 h 6634795"/>
              <a:gd name="connsiteX3468" fmla="*/ 4634295 w 11989919"/>
              <a:gd name="connsiteY3468" fmla="*/ 4058227 h 6634795"/>
              <a:gd name="connsiteX3469" fmla="*/ 4670871 w 11989919"/>
              <a:gd name="connsiteY3469" fmla="*/ 4021651 h 6634795"/>
              <a:gd name="connsiteX3470" fmla="*/ 4450188 w 11989919"/>
              <a:gd name="connsiteY3470" fmla="*/ 4021651 h 6634795"/>
              <a:gd name="connsiteX3471" fmla="*/ 4486764 w 11989919"/>
              <a:gd name="connsiteY3471" fmla="*/ 4058227 h 6634795"/>
              <a:gd name="connsiteX3472" fmla="*/ 4450188 w 11989919"/>
              <a:gd name="connsiteY3472" fmla="*/ 4094803 h 6634795"/>
              <a:gd name="connsiteX3473" fmla="*/ 4413613 w 11989919"/>
              <a:gd name="connsiteY3473" fmla="*/ 4058227 h 6634795"/>
              <a:gd name="connsiteX3474" fmla="*/ 4450188 w 11989919"/>
              <a:gd name="connsiteY3474" fmla="*/ 4021651 h 6634795"/>
              <a:gd name="connsiteX3475" fmla="*/ 4229507 w 11989919"/>
              <a:gd name="connsiteY3475" fmla="*/ 4021651 h 6634795"/>
              <a:gd name="connsiteX3476" fmla="*/ 4266084 w 11989919"/>
              <a:gd name="connsiteY3476" fmla="*/ 4058227 h 6634795"/>
              <a:gd name="connsiteX3477" fmla="*/ 4229507 w 11989919"/>
              <a:gd name="connsiteY3477" fmla="*/ 4094803 h 6634795"/>
              <a:gd name="connsiteX3478" fmla="*/ 4192931 w 11989919"/>
              <a:gd name="connsiteY3478" fmla="*/ 4058227 h 6634795"/>
              <a:gd name="connsiteX3479" fmla="*/ 4229507 w 11989919"/>
              <a:gd name="connsiteY3479" fmla="*/ 4021651 h 6634795"/>
              <a:gd name="connsiteX3480" fmla="*/ 4008847 w 11989919"/>
              <a:gd name="connsiteY3480" fmla="*/ 4021651 h 6634795"/>
              <a:gd name="connsiteX3481" fmla="*/ 4045426 w 11989919"/>
              <a:gd name="connsiteY3481" fmla="*/ 4058227 h 6634795"/>
              <a:gd name="connsiteX3482" fmla="*/ 4008847 w 11989919"/>
              <a:gd name="connsiteY3482" fmla="*/ 4094803 h 6634795"/>
              <a:gd name="connsiteX3483" fmla="*/ 3972267 w 11989919"/>
              <a:gd name="connsiteY3483" fmla="*/ 4058227 h 6634795"/>
              <a:gd name="connsiteX3484" fmla="*/ 4008847 w 11989919"/>
              <a:gd name="connsiteY3484" fmla="*/ 4021651 h 6634795"/>
              <a:gd name="connsiteX3485" fmla="*/ 3788165 w 11989919"/>
              <a:gd name="connsiteY3485" fmla="*/ 4021651 h 6634795"/>
              <a:gd name="connsiteX3486" fmla="*/ 3824738 w 11989919"/>
              <a:gd name="connsiteY3486" fmla="*/ 4058227 h 6634795"/>
              <a:gd name="connsiteX3487" fmla="*/ 3788165 w 11989919"/>
              <a:gd name="connsiteY3487" fmla="*/ 4094803 h 6634795"/>
              <a:gd name="connsiteX3488" fmla="*/ 3751588 w 11989919"/>
              <a:gd name="connsiteY3488" fmla="*/ 4058227 h 6634795"/>
              <a:gd name="connsiteX3489" fmla="*/ 3788165 w 11989919"/>
              <a:gd name="connsiteY3489" fmla="*/ 4021651 h 6634795"/>
              <a:gd name="connsiteX3490" fmla="*/ 3567479 w 11989919"/>
              <a:gd name="connsiteY3490" fmla="*/ 4021651 h 6634795"/>
              <a:gd name="connsiteX3491" fmla="*/ 3604051 w 11989919"/>
              <a:gd name="connsiteY3491" fmla="*/ 4058227 h 6634795"/>
              <a:gd name="connsiteX3492" fmla="*/ 3567479 w 11989919"/>
              <a:gd name="connsiteY3492" fmla="*/ 4094803 h 6634795"/>
              <a:gd name="connsiteX3493" fmla="*/ 3530908 w 11989919"/>
              <a:gd name="connsiteY3493" fmla="*/ 4058227 h 6634795"/>
              <a:gd name="connsiteX3494" fmla="*/ 3567479 w 11989919"/>
              <a:gd name="connsiteY3494" fmla="*/ 4021651 h 6634795"/>
              <a:gd name="connsiteX3495" fmla="*/ 3346801 w 11989919"/>
              <a:gd name="connsiteY3495" fmla="*/ 4021651 h 6634795"/>
              <a:gd name="connsiteX3496" fmla="*/ 3383375 w 11989919"/>
              <a:gd name="connsiteY3496" fmla="*/ 4058227 h 6634795"/>
              <a:gd name="connsiteX3497" fmla="*/ 3346801 w 11989919"/>
              <a:gd name="connsiteY3497" fmla="*/ 4094803 h 6634795"/>
              <a:gd name="connsiteX3498" fmla="*/ 3310228 w 11989919"/>
              <a:gd name="connsiteY3498" fmla="*/ 4058227 h 6634795"/>
              <a:gd name="connsiteX3499" fmla="*/ 3346801 w 11989919"/>
              <a:gd name="connsiteY3499" fmla="*/ 4021651 h 6634795"/>
              <a:gd name="connsiteX3500" fmla="*/ 3126126 w 11989919"/>
              <a:gd name="connsiteY3500" fmla="*/ 4021651 h 6634795"/>
              <a:gd name="connsiteX3501" fmla="*/ 3162696 w 11989919"/>
              <a:gd name="connsiteY3501" fmla="*/ 4058227 h 6634795"/>
              <a:gd name="connsiteX3502" fmla="*/ 3126126 w 11989919"/>
              <a:gd name="connsiteY3502" fmla="*/ 4094803 h 6634795"/>
              <a:gd name="connsiteX3503" fmla="*/ 3089541 w 11989919"/>
              <a:gd name="connsiteY3503" fmla="*/ 4058227 h 6634795"/>
              <a:gd name="connsiteX3504" fmla="*/ 3126126 w 11989919"/>
              <a:gd name="connsiteY3504" fmla="*/ 4021651 h 6634795"/>
              <a:gd name="connsiteX3505" fmla="*/ 2905436 w 11989919"/>
              <a:gd name="connsiteY3505" fmla="*/ 4021651 h 6634795"/>
              <a:gd name="connsiteX3506" fmla="*/ 2942013 w 11989919"/>
              <a:gd name="connsiteY3506" fmla="*/ 4058227 h 6634795"/>
              <a:gd name="connsiteX3507" fmla="*/ 2905436 w 11989919"/>
              <a:gd name="connsiteY3507" fmla="*/ 4094803 h 6634795"/>
              <a:gd name="connsiteX3508" fmla="*/ 2868866 w 11989919"/>
              <a:gd name="connsiteY3508" fmla="*/ 4058227 h 6634795"/>
              <a:gd name="connsiteX3509" fmla="*/ 2905436 w 11989919"/>
              <a:gd name="connsiteY3509" fmla="*/ 4021651 h 6634795"/>
              <a:gd name="connsiteX3510" fmla="*/ 2684758 w 11989919"/>
              <a:gd name="connsiteY3510" fmla="*/ 4021651 h 6634795"/>
              <a:gd name="connsiteX3511" fmla="*/ 2721329 w 11989919"/>
              <a:gd name="connsiteY3511" fmla="*/ 4058227 h 6634795"/>
              <a:gd name="connsiteX3512" fmla="*/ 2684758 w 11989919"/>
              <a:gd name="connsiteY3512" fmla="*/ 4094803 h 6634795"/>
              <a:gd name="connsiteX3513" fmla="*/ 2648177 w 11989919"/>
              <a:gd name="connsiteY3513" fmla="*/ 4058227 h 6634795"/>
              <a:gd name="connsiteX3514" fmla="*/ 2684758 w 11989919"/>
              <a:gd name="connsiteY3514" fmla="*/ 4021651 h 6634795"/>
              <a:gd name="connsiteX3515" fmla="*/ 2464071 w 11989919"/>
              <a:gd name="connsiteY3515" fmla="*/ 4021651 h 6634795"/>
              <a:gd name="connsiteX3516" fmla="*/ 2500650 w 11989919"/>
              <a:gd name="connsiteY3516" fmla="*/ 4058227 h 6634795"/>
              <a:gd name="connsiteX3517" fmla="*/ 2464071 w 11989919"/>
              <a:gd name="connsiteY3517" fmla="*/ 4094803 h 6634795"/>
              <a:gd name="connsiteX3518" fmla="*/ 2427500 w 11989919"/>
              <a:gd name="connsiteY3518" fmla="*/ 4058227 h 6634795"/>
              <a:gd name="connsiteX3519" fmla="*/ 2464071 w 11989919"/>
              <a:gd name="connsiteY3519" fmla="*/ 4021651 h 6634795"/>
              <a:gd name="connsiteX3520" fmla="*/ 2243393 w 11989919"/>
              <a:gd name="connsiteY3520" fmla="*/ 4021651 h 6634795"/>
              <a:gd name="connsiteX3521" fmla="*/ 2279972 w 11989919"/>
              <a:gd name="connsiteY3521" fmla="*/ 4058227 h 6634795"/>
              <a:gd name="connsiteX3522" fmla="*/ 2243393 w 11989919"/>
              <a:gd name="connsiteY3522" fmla="*/ 4094803 h 6634795"/>
              <a:gd name="connsiteX3523" fmla="*/ 2206817 w 11989919"/>
              <a:gd name="connsiteY3523" fmla="*/ 4058227 h 6634795"/>
              <a:gd name="connsiteX3524" fmla="*/ 2243393 w 11989919"/>
              <a:gd name="connsiteY3524" fmla="*/ 4021651 h 6634795"/>
              <a:gd name="connsiteX3525" fmla="*/ 2022713 w 11989919"/>
              <a:gd name="connsiteY3525" fmla="*/ 4021651 h 6634795"/>
              <a:gd name="connsiteX3526" fmla="*/ 2059288 w 11989919"/>
              <a:gd name="connsiteY3526" fmla="*/ 4058227 h 6634795"/>
              <a:gd name="connsiteX3527" fmla="*/ 2022713 w 11989919"/>
              <a:gd name="connsiteY3527" fmla="*/ 4094803 h 6634795"/>
              <a:gd name="connsiteX3528" fmla="*/ 1986177 w 11989919"/>
              <a:gd name="connsiteY3528" fmla="*/ 4058227 h 6634795"/>
              <a:gd name="connsiteX3529" fmla="*/ 2022713 w 11989919"/>
              <a:gd name="connsiteY3529" fmla="*/ 4021651 h 6634795"/>
              <a:gd name="connsiteX3530" fmla="*/ 1802067 w 11989919"/>
              <a:gd name="connsiteY3530" fmla="*/ 4021651 h 6634795"/>
              <a:gd name="connsiteX3531" fmla="*/ 1838643 w 11989919"/>
              <a:gd name="connsiteY3531" fmla="*/ 4058227 h 6634795"/>
              <a:gd name="connsiteX3532" fmla="*/ 1802067 w 11989919"/>
              <a:gd name="connsiteY3532" fmla="*/ 4094803 h 6634795"/>
              <a:gd name="connsiteX3533" fmla="*/ 1765491 w 11989919"/>
              <a:gd name="connsiteY3533" fmla="*/ 4058227 h 6634795"/>
              <a:gd name="connsiteX3534" fmla="*/ 1802067 w 11989919"/>
              <a:gd name="connsiteY3534" fmla="*/ 4021651 h 6634795"/>
              <a:gd name="connsiteX3535" fmla="*/ 1581382 w 11989919"/>
              <a:gd name="connsiteY3535" fmla="*/ 4021651 h 6634795"/>
              <a:gd name="connsiteX3536" fmla="*/ 1617957 w 11989919"/>
              <a:gd name="connsiteY3536" fmla="*/ 4058227 h 6634795"/>
              <a:gd name="connsiteX3537" fmla="*/ 1581382 w 11989919"/>
              <a:gd name="connsiteY3537" fmla="*/ 4094803 h 6634795"/>
              <a:gd name="connsiteX3538" fmla="*/ 1544806 w 11989919"/>
              <a:gd name="connsiteY3538" fmla="*/ 4058227 h 6634795"/>
              <a:gd name="connsiteX3539" fmla="*/ 1581382 w 11989919"/>
              <a:gd name="connsiteY3539" fmla="*/ 4021651 h 6634795"/>
              <a:gd name="connsiteX3540" fmla="*/ 1360696 w 11989919"/>
              <a:gd name="connsiteY3540" fmla="*/ 4021651 h 6634795"/>
              <a:gd name="connsiteX3541" fmla="*/ 1397272 w 11989919"/>
              <a:gd name="connsiteY3541" fmla="*/ 4058227 h 6634795"/>
              <a:gd name="connsiteX3542" fmla="*/ 1360696 w 11989919"/>
              <a:gd name="connsiteY3542" fmla="*/ 4094803 h 6634795"/>
              <a:gd name="connsiteX3543" fmla="*/ 1324120 w 11989919"/>
              <a:gd name="connsiteY3543" fmla="*/ 4058227 h 6634795"/>
              <a:gd name="connsiteX3544" fmla="*/ 1360696 w 11989919"/>
              <a:gd name="connsiteY3544" fmla="*/ 4021651 h 6634795"/>
              <a:gd name="connsiteX3545" fmla="*/ 1140010 w 11989919"/>
              <a:gd name="connsiteY3545" fmla="*/ 4021651 h 6634795"/>
              <a:gd name="connsiteX3546" fmla="*/ 1176585 w 11989919"/>
              <a:gd name="connsiteY3546" fmla="*/ 4058227 h 6634795"/>
              <a:gd name="connsiteX3547" fmla="*/ 1140010 w 11989919"/>
              <a:gd name="connsiteY3547" fmla="*/ 4094803 h 6634795"/>
              <a:gd name="connsiteX3548" fmla="*/ 1103434 w 11989919"/>
              <a:gd name="connsiteY3548" fmla="*/ 4058227 h 6634795"/>
              <a:gd name="connsiteX3549" fmla="*/ 1140010 w 11989919"/>
              <a:gd name="connsiteY3549" fmla="*/ 4021651 h 6634795"/>
              <a:gd name="connsiteX3550" fmla="*/ 919324 w 11989919"/>
              <a:gd name="connsiteY3550" fmla="*/ 4021651 h 6634795"/>
              <a:gd name="connsiteX3551" fmla="*/ 955900 w 11989919"/>
              <a:gd name="connsiteY3551" fmla="*/ 4058227 h 6634795"/>
              <a:gd name="connsiteX3552" fmla="*/ 919324 w 11989919"/>
              <a:gd name="connsiteY3552" fmla="*/ 4094803 h 6634795"/>
              <a:gd name="connsiteX3553" fmla="*/ 882747 w 11989919"/>
              <a:gd name="connsiteY3553" fmla="*/ 4058227 h 6634795"/>
              <a:gd name="connsiteX3554" fmla="*/ 919324 w 11989919"/>
              <a:gd name="connsiteY3554" fmla="*/ 4021651 h 6634795"/>
              <a:gd name="connsiteX3555" fmla="*/ 698637 w 11989919"/>
              <a:gd name="connsiteY3555" fmla="*/ 4021651 h 6634795"/>
              <a:gd name="connsiteX3556" fmla="*/ 735213 w 11989919"/>
              <a:gd name="connsiteY3556" fmla="*/ 4058227 h 6634795"/>
              <a:gd name="connsiteX3557" fmla="*/ 698637 w 11989919"/>
              <a:gd name="connsiteY3557" fmla="*/ 4094803 h 6634795"/>
              <a:gd name="connsiteX3558" fmla="*/ 662062 w 11989919"/>
              <a:gd name="connsiteY3558" fmla="*/ 4058227 h 6634795"/>
              <a:gd name="connsiteX3559" fmla="*/ 698637 w 11989919"/>
              <a:gd name="connsiteY3559" fmla="*/ 4021651 h 6634795"/>
              <a:gd name="connsiteX3560" fmla="*/ 477951 w 11989919"/>
              <a:gd name="connsiteY3560" fmla="*/ 4021651 h 6634795"/>
              <a:gd name="connsiteX3561" fmla="*/ 514527 w 11989919"/>
              <a:gd name="connsiteY3561" fmla="*/ 4058227 h 6634795"/>
              <a:gd name="connsiteX3562" fmla="*/ 477951 w 11989919"/>
              <a:gd name="connsiteY3562" fmla="*/ 4094803 h 6634795"/>
              <a:gd name="connsiteX3563" fmla="*/ 441375 w 11989919"/>
              <a:gd name="connsiteY3563" fmla="*/ 4058227 h 6634795"/>
              <a:gd name="connsiteX3564" fmla="*/ 477951 w 11989919"/>
              <a:gd name="connsiteY3564" fmla="*/ 4021651 h 6634795"/>
              <a:gd name="connsiteX3565" fmla="*/ 257265 w 11989919"/>
              <a:gd name="connsiteY3565" fmla="*/ 4021651 h 6634795"/>
              <a:gd name="connsiteX3566" fmla="*/ 293841 w 11989919"/>
              <a:gd name="connsiteY3566" fmla="*/ 4058227 h 6634795"/>
              <a:gd name="connsiteX3567" fmla="*/ 257265 w 11989919"/>
              <a:gd name="connsiteY3567" fmla="*/ 4094803 h 6634795"/>
              <a:gd name="connsiteX3568" fmla="*/ 220689 w 11989919"/>
              <a:gd name="connsiteY3568" fmla="*/ 4058227 h 6634795"/>
              <a:gd name="connsiteX3569" fmla="*/ 257265 w 11989919"/>
              <a:gd name="connsiteY3569" fmla="*/ 4021651 h 6634795"/>
              <a:gd name="connsiteX3570" fmla="*/ 36578 w 11989919"/>
              <a:gd name="connsiteY3570" fmla="*/ 4021651 h 6634795"/>
              <a:gd name="connsiteX3571" fmla="*/ 73154 w 11989919"/>
              <a:gd name="connsiteY3571" fmla="*/ 4058227 h 6634795"/>
              <a:gd name="connsiteX3572" fmla="*/ 36578 w 11989919"/>
              <a:gd name="connsiteY3572" fmla="*/ 4094803 h 6634795"/>
              <a:gd name="connsiteX3573" fmla="*/ 2 w 11989919"/>
              <a:gd name="connsiteY3573" fmla="*/ 4058227 h 6634795"/>
              <a:gd name="connsiteX3574" fmla="*/ 36578 w 11989919"/>
              <a:gd name="connsiteY3574" fmla="*/ 4021651 h 6634795"/>
              <a:gd name="connsiteX3575" fmla="*/ 11953343 w 11989919"/>
              <a:gd name="connsiteY3575" fmla="*/ 3809985 h 6634795"/>
              <a:gd name="connsiteX3576" fmla="*/ 11989919 w 11989919"/>
              <a:gd name="connsiteY3576" fmla="*/ 3846561 h 6634795"/>
              <a:gd name="connsiteX3577" fmla="*/ 11953343 w 11989919"/>
              <a:gd name="connsiteY3577" fmla="*/ 3883137 h 6634795"/>
              <a:gd name="connsiteX3578" fmla="*/ 11916767 w 11989919"/>
              <a:gd name="connsiteY3578" fmla="*/ 3846561 h 6634795"/>
              <a:gd name="connsiteX3579" fmla="*/ 11953343 w 11989919"/>
              <a:gd name="connsiteY3579" fmla="*/ 3809985 h 6634795"/>
              <a:gd name="connsiteX3580" fmla="*/ 11732658 w 11989919"/>
              <a:gd name="connsiteY3580" fmla="*/ 3809985 h 6634795"/>
              <a:gd name="connsiteX3581" fmla="*/ 11769234 w 11989919"/>
              <a:gd name="connsiteY3581" fmla="*/ 3846561 h 6634795"/>
              <a:gd name="connsiteX3582" fmla="*/ 11732658 w 11989919"/>
              <a:gd name="connsiteY3582" fmla="*/ 3883137 h 6634795"/>
              <a:gd name="connsiteX3583" fmla="*/ 11696082 w 11989919"/>
              <a:gd name="connsiteY3583" fmla="*/ 3846561 h 6634795"/>
              <a:gd name="connsiteX3584" fmla="*/ 11732658 w 11989919"/>
              <a:gd name="connsiteY3584" fmla="*/ 3809985 h 6634795"/>
              <a:gd name="connsiteX3585" fmla="*/ 11511977 w 11989919"/>
              <a:gd name="connsiteY3585" fmla="*/ 3809985 h 6634795"/>
              <a:gd name="connsiteX3586" fmla="*/ 11548553 w 11989919"/>
              <a:gd name="connsiteY3586" fmla="*/ 3846561 h 6634795"/>
              <a:gd name="connsiteX3587" fmla="*/ 11511977 w 11989919"/>
              <a:gd name="connsiteY3587" fmla="*/ 3883137 h 6634795"/>
              <a:gd name="connsiteX3588" fmla="*/ 11475401 w 11989919"/>
              <a:gd name="connsiteY3588" fmla="*/ 3846561 h 6634795"/>
              <a:gd name="connsiteX3589" fmla="*/ 11511977 w 11989919"/>
              <a:gd name="connsiteY3589" fmla="*/ 3809985 h 6634795"/>
              <a:gd name="connsiteX3590" fmla="*/ 11291296 w 11989919"/>
              <a:gd name="connsiteY3590" fmla="*/ 3809985 h 6634795"/>
              <a:gd name="connsiteX3591" fmla="*/ 11327872 w 11989919"/>
              <a:gd name="connsiteY3591" fmla="*/ 3846561 h 6634795"/>
              <a:gd name="connsiteX3592" fmla="*/ 11291296 w 11989919"/>
              <a:gd name="connsiteY3592" fmla="*/ 3883137 h 6634795"/>
              <a:gd name="connsiteX3593" fmla="*/ 11254720 w 11989919"/>
              <a:gd name="connsiteY3593" fmla="*/ 3846561 h 6634795"/>
              <a:gd name="connsiteX3594" fmla="*/ 11291296 w 11989919"/>
              <a:gd name="connsiteY3594" fmla="*/ 3809985 h 6634795"/>
              <a:gd name="connsiteX3595" fmla="*/ 11070615 w 11989919"/>
              <a:gd name="connsiteY3595" fmla="*/ 3809985 h 6634795"/>
              <a:gd name="connsiteX3596" fmla="*/ 11107191 w 11989919"/>
              <a:gd name="connsiteY3596" fmla="*/ 3846561 h 6634795"/>
              <a:gd name="connsiteX3597" fmla="*/ 11070615 w 11989919"/>
              <a:gd name="connsiteY3597" fmla="*/ 3883137 h 6634795"/>
              <a:gd name="connsiteX3598" fmla="*/ 11034039 w 11989919"/>
              <a:gd name="connsiteY3598" fmla="*/ 3846561 h 6634795"/>
              <a:gd name="connsiteX3599" fmla="*/ 11070615 w 11989919"/>
              <a:gd name="connsiteY3599" fmla="*/ 3809985 h 6634795"/>
              <a:gd name="connsiteX3600" fmla="*/ 10849934 w 11989919"/>
              <a:gd name="connsiteY3600" fmla="*/ 3809985 h 6634795"/>
              <a:gd name="connsiteX3601" fmla="*/ 10886510 w 11989919"/>
              <a:gd name="connsiteY3601" fmla="*/ 3846561 h 6634795"/>
              <a:gd name="connsiteX3602" fmla="*/ 10849934 w 11989919"/>
              <a:gd name="connsiteY3602" fmla="*/ 3883137 h 6634795"/>
              <a:gd name="connsiteX3603" fmla="*/ 10813358 w 11989919"/>
              <a:gd name="connsiteY3603" fmla="*/ 3846561 h 6634795"/>
              <a:gd name="connsiteX3604" fmla="*/ 10849934 w 11989919"/>
              <a:gd name="connsiteY3604" fmla="*/ 3809985 h 6634795"/>
              <a:gd name="connsiteX3605" fmla="*/ 10629253 w 11989919"/>
              <a:gd name="connsiteY3605" fmla="*/ 3809985 h 6634795"/>
              <a:gd name="connsiteX3606" fmla="*/ 10665829 w 11989919"/>
              <a:gd name="connsiteY3606" fmla="*/ 3846561 h 6634795"/>
              <a:gd name="connsiteX3607" fmla="*/ 10629253 w 11989919"/>
              <a:gd name="connsiteY3607" fmla="*/ 3883137 h 6634795"/>
              <a:gd name="connsiteX3608" fmla="*/ 10592677 w 11989919"/>
              <a:gd name="connsiteY3608" fmla="*/ 3846561 h 6634795"/>
              <a:gd name="connsiteX3609" fmla="*/ 10629253 w 11989919"/>
              <a:gd name="connsiteY3609" fmla="*/ 3809985 h 6634795"/>
              <a:gd name="connsiteX3610" fmla="*/ 10408572 w 11989919"/>
              <a:gd name="connsiteY3610" fmla="*/ 3809985 h 6634795"/>
              <a:gd name="connsiteX3611" fmla="*/ 10445148 w 11989919"/>
              <a:gd name="connsiteY3611" fmla="*/ 3846561 h 6634795"/>
              <a:gd name="connsiteX3612" fmla="*/ 10408572 w 11989919"/>
              <a:gd name="connsiteY3612" fmla="*/ 3883137 h 6634795"/>
              <a:gd name="connsiteX3613" fmla="*/ 10371996 w 11989919"/>
              <a:gd name="connsiteY3613" fmla="*/ 3846561 h 6634795"/>
              <a:gd name="connsiteX3614" fmla="*/ 10408572 w 11989919"/>
              <a:gd name="connsiteY3614" fmla="*/ 3809985 h 6634795"/>
              <a:gd name="connsiteX3615" fmla="*/ 10187891 w 11989919"/>
              <a:gd name="connsiteY3615" fmla="*/ 3809985 h 6634795"/>
              <a:gd name="connsiteX3616" fmla="*/ 10224467 w 11989919"/>
              <a:gd name="connsiteY3616" fmla="*/ 3846561 h 6634795"/>
              <a:gd name="connsiteX3617" fmla="*/ 10187891 w 11989919"/>
              <a:gd name="connsiteY3617" fmla="*/ 3883137 h 6634795"/>
              <a:gd name="connsiteX3618" fmla="*/ 10151315 w 11989919"/>
              <a:gd name="connsiteY3618" fmla="*/ 3846561 h 6634795"/>
              <a:gd name="connsiteX3619" fmla="*/ 10187891 w 11989919"/>
              <a:gd name="connsiteY3619" fmla="*/ 3809985 h 6634795"/>
              <a:gd name="connsiteX3620" fmla="*/ 9967210 w 11989919"/>
              <a:gd name="connsiteY3620" fmla="*/ 3809985 h 6634795"/>
              <a:gd name="connsiteX3621" fmla="*/ 10003786 w 11989919"/>
              <a:gd name="connsiteY3621" fmla="*/ 3846561 h 6634795"/>
              <a:gd name="connsiteX3622" fmla="*/ 9967210 w 11989919"/>
              <a:gd name="connsiteY3622" fmla="*/ 3883137 h 6634795"/>
              <a:gd name="connsiteX3623" fmla="*/ 9930634 w 11989919"/>
              <a:gd name="connsiteY3623" fmla="*/ 3846561 h 6634795"/>
              <a:gd name="connsiteX3624" fmla="*/ 9967210 w 11989919"/>
              <a:gd name="connsiteY3624" fmla="*/ 3809985 h 6634795"/>
              <a:gd name="connsiteX3625" fmla="*/ 9746529 w 11989919"/>
              <a:gd name="connsiteY3625" fmla="*/ 3809985 h 6634795"/>
              <a:gd name="connsiteX3626" fmla="*/ 9783105 w 11989919"/>
              <a:gd name="connsiteY3626" fmla="*/ 3846561 h 6634795"/>
              <a:gd name="connsiteX3627" fmla="*/ 9746529 w 11989919"/>
              <a:gd name="connsiteY3627" fmla="*/ 3883137 h 6634795"/>
              <a:gd name="connsiteX3628" fmla="*/ 9709953 w 11989919"/>
              <a:gd name="connsiteY3628" fmla="*/ 3846561 h 6634795"/>
              <a:gd name="connsiteX3629" fmla="*/ 9746529 w 11989919"/>
              <a:gd name="connsiteY3629" fmla="*/ 3809985 h 6634795"/>
              <a:gd name="connsiteX3630" fmla="*/ 9525848 w 11989919"/>
              <a:gd name="connsiteY3630" fmla="*/ 3809985 h 6634795"/>
              <a:gd name="connsiteX3631" fmla="*/ 9562424 w 11989919"/>
              <a:gd name="connsiteY3631" fmla="*/ 3846561 h 6634795"/>
              <a:gd name="connsiteX3632" fmla="*/ 9525848 w 11989919"/>
              <a:gd name="connsiteY3632" fmla="*/ 3883137 h 6634795"/>
              <a:gd name="connsiteX3633" fmla="*/ 9489272 w 11989919"/>
              <a:gd name="connsiteY3633" fmla="*/ 3846561 h 6634795"/>
              <a:gd name="connsiteX3634" fmla="*/ 9525848 w 11989919"/>
              <a:gd name="connsiteY3634" fmla="*/ 3809985 h 6634795"/>
              <a:gd name="connsiteX3635" fmla="*/ 9305167 w 11989919"/>
              <a:gd name="connsiteY3635" fmla="*/ 3809985 h 6634795"/>
              <a:gd name="connsiteX3636" fmla="*/ 9341743 w 11989919"/>
              <a:gd name="connsiteY3636" fmla="*/ 3846561 h 6634795"/>
              <a:gd name="connsiteX3637" fmla="*/ 9305167 w 11989919"/>
              <a:gd name="connsiteY3637" fmla="*/ 3883137 h 6634795"/>
              <a:gd name="connsiteX3638" fmla="*/ 9268591 w 11989919"/>
              <a:gd name="connsiteY3638" fmla="*/ 3846561 h 6634795"/>
              <a:gd name="connsiteX3639" fmla="*/ 9305167 w 11989919"/>
              <a:gd name="connsiteY3639" fmla="*/ 3809985 h 6634795"/>
              <a:gd name="connsiteX3640" fmla="*/ 9084486 w 11989919"/>
              <a:gd name="connsiteY3640" fmla="*/ 3809985 h 6634795"/>
              <a:gd name="connsiteX3641" fmla="*/ 9121062 w 11989919"/>
              <a:gd name="connsiteY3641" fmla="*/ 3846561 h 6634795"/>
              <a:gd name="connsiteX3642" fmla="*/ 9084486 w 11989919"/>
              <a:gd name="connsiteY3642" fmla="*/ 3883137 h 6634795"/>
              <a:gd name="connsiteX3643" fmla="*/ 9047910 w 11989919"/>
              <a:gd name="connsiteY3643" fmla="*/ 3846561 h 6634795"/>
              <a:gd name="connsiteX3644" fmla="*/ 9084486 w 11989919"/>
              <a:gd name="connsiteY3644" fmla="*/ 3809985 h 6634795"/>
              <a:gd name="connsiteX3645" fmla="*/ 8863805 w 11989919"/>
              <a:gd name="connsiteY3645" fmla="*/ 3809985 h 6634795"/>
              <a:gd name="connsiteX3646" fmla="*/ 8900381 w 11989919"/>
              <a:gd name="connsiteY3646" fmla="*/ 3846561 h 6634795"/>
              <a:gd name="connsiteX3647" fmla="*/ 8863805 w 11989919"/>
              <a:gd name="connsiteY3647" fmla="*/ 3883137 h 6634795"/>
              <a:gd name="connsiteX3648" fmla="*/ 8827229 w 11989919"/>
              <a:gd name="connsiteY3648" fmla="*/ 3846561 h 6634795"/>
              <a:gd name="connsiteX3649" fmla="*/ 8863805 w 11989919"/>
              <a:gd name="connsiteY3649" fmla="*/ 3809985 h 6634795"/>
              <a:gd name="connsiteX3650" fmla="*/ 8643124 w 11989919"/>
              <a:gd name="connsiteY3650" fmla="*/ 3809985 h 6634795"/>
              <a:gd name="connsiteX3651" fmla="*/ 8679700 w 11989919"/>
              <a:gd name="connsiteY3651" fmla="*/ 3846561 h 6634795"/>
              <a:gd name="connsiteX3652" fmla="*/ 8643124 w 11989919"/>
              <a:gd name="connsiteY3652" fmla="*/ 3883137 h 6634795"/>
              <a:gd name="connsiteX3653" fmla="*/ 8606548 w 11989919"/>
              <a:gd name="connsiteY3653" fmla="*/ 3846561 h 6634795"/>
              <a:gd name="connsiteX3654" fmla="*/ 8643124 w 11989919"/>
              <a:gd name="connsiteY3654" fmla="*/ 3809985 h 6634795"/>
              <a:gd name="connsiteX3655" fmla="*/ 8422443 w 11989919"/>
              <a:gd name="connsiteY3655" fmla="*/ 3809985 h 6634795"/>
              <a:gd name="connsiteX3656" fmla="*/ 8459019 w 11989919"/>
              <a:gd name="connsiteY3656" fmla="*/ 3846561 h 6634795"/>
              <a:gd name="connsiteX3657" fmla="*/ 8422443 w 11989919"/>
              <a:gd name="connsiteY3657" fmla="*/ 3883137 h 6634795"/>
              <a:gd name="connsiteX3658" fmla="*/ 8385867 w 11989919"/>
              <a:gd name="connsiteY3658" fmla="*/ 3846561 h 6634795"/>
              <a:gd name="connsiteX3659" fmla="*/ 8422443 w 11989919"/>
              <a:gd name="connsiteY3659" fmla="*/ 3809985 h 6634795"/>
              <a:gd name="connsiteX3660" fmla="*/ 8201762 w 11989919"/>
              <a:gd name="connsiteY3660" fmla="*/ 3809985 h 6634795"/>
              <a:gd name="connsiteX3661" fmla="*/ 8238338 w 11989919"/>
              <a:gd name="connsiteY3661" fmla="*/ 3846561 h 6634795"/>
              <a:gd name="connsiteX3662" fmla="*/ 8201762 w 11989919"/>
              <a:gd name="connsiteY3662" fmla="*/ 3883137 h 6634795"/>
              <a:gd name="connsiteX3663" fmla="*/ 8165186 w 11989919"/>
              <a:gd name="connsiteY3663" fmla="*/ 3846561 h 6634795"/>
              <a:gd name="connsiteX3664" fmla="*/ 8201762 w 11989919"/>
              <a:gd name="connsiteY3664" fmla="*/ 3809985 h 6634795"/>
              <a:gd name="connsiteX3665" fmla="*/ 7981081 w 11989919"/>
              <a:gd name="connsiteY3665" fmla="*/ 3809985 h 6634795"/>
              <a:gd name="connsiteX3666" fmla="*/ 8017657 w 11989919"/>
              <a:gd name="connsiteY3666" fmla="*/ 3846561 h 6634795"/>
              <a:gd name="connsiteX3667" fmla="*/ 7981081 w 11989919"/>
              <a:gd name="connsiteY3667" fmla="*/ 3883137 h 6634795"/>
              <a:gd name="connsiteX3668" fmla="*/ 7944505 w 11989919"/>
              <a:gd name="connsiteY3668" fmla="*/ 3846561 h 6634795"/>
              <a:gd name="connsiteX3669" fmla="*/ 7981081 w 11989919"/>
              <a:gd name="connsiteY3669" fmla="*/ 3809985 h 6634795"/>
              <a:gd name="connsiteX3670" fmla="*/ 7760400 w 11989919"/>
              <a:gd name="connsiteY3670" fmla="*/ 3809985 h 6634795"/>
              <a:gd name="connsiteX3671" fmla="*/ 7796976 w 11989919"/>
              <a:gd name="connsiteY3671" fmla="*/ 3846561 h 6634795"/>
              <a:gd name="connsiteX3672" fmla="*/ 7760400 w 11989919"/>
              <a:gd name="connsiteY3672" fmla="*/ 3883137 h 6634795"/>
              <a:gd name="connsiteX3673" fmla="*/ 7723824 w 11989919"/>
              <a:gd name="connsiteY3673" fmla="*/ 3846561 h 6634795"/>
              <a:gd name="connsiteX3674" fmla="*/ 7760400 w 11989919"/>
              <a:gd name="connsiteY3674" fmla="*/ 3809985 h 6634795"/>
              <a:gd name="connsiteX3675" fmla="*/ 7539719 w 11989919"/>
              <a:gd name="connsiteY3675" fmla="*/ 3809985 h 6634795"/>
              <a:gd name="connsiteX3676" fmla="*/ 7576295 w 11989919"/>
              <a:gd name="connsiteY3676" fmla="*/ 3846561 h 6634795"/>
              <a:gd name="connsiteX3677" fmla="*/ 7539719 w 11989919"/>
              <a:gd name="connsiteY3677" fmla="*/ 3883137 h 6634795"/>
              <a:gd name="connsiteX3678" fmla="*/ 7503143 w 11989919"/>
              <a:gd name="connsiteY3678" fmla="*/ 3846561 h 6634795"/>
              <a:gd name="connsiteX3679" fmla="*/ 7539719 w 11989919"/>
              <a:gd name="connsiteY3679" fmla="*/ 3809985 h 6634795"/>
              <a:gd name="connsiteX3680" fmla="*/ 7319038 w 11989919"/>
              <a:gd name="connsiteY3680" fmla="*/ 3809985 h 6634795"/>
              <a:gd name="connsiteX3681" fmla="*/ 7355614 w 11989919"/>
              <a:gd name="connsiteY3681" fmla="*/ 3846561 h 6634795"/>
              <a:gd name="connsiteX3682" fmla="*/ 7319038 w 11989919"/>
              <a:gd name="connsiteY3682" fmla="*/ 3883137 h 6634795"/>
              <a:gd name="connsiteX3683" fmla="*/ 7282462 w 11989919"/>
              <a:gd name="connsiteY3683" fmla="*/ 3846561 h 6634795"/>
              <a:gd name="connsiteX3684" fmla="*/ 7319038 w 11989919"/>
              <a:gd name="connsiteY3684" fmla="*/ 3809985 h 6634795"/>
              <a:gd name="connsiteX3685" fmla="*/ 7098357 w 11989919"/>
              <a:gd name="connsiteY3685" fmla="*/ 3809985 h 6634795"/>
              <a:gd name="connsiteX3686" fmla="*/ 7134933 w 11989919"/>
              <a:gd name="connsiteY3686" fmla="*/ 3846561 h 6634795"/>
              <a:gd name="connsiteX3687" fmla="*/ 7098357 w 11989919"/>
              <a:gd name="connsiteY3687" fmla="*/ 3883137 h 6634795"/>
              <a:gd name="connsiteX3688" fmla="*/ 7061781 w 11989919"/>
              <a:gd name="connsiteY3688" fmla="*/ 3846561 h 6634795"/>
              <a:gd name="connsiteX3689" fmla="*/ 7098357 w 11989919"/>
              <a:gd name="connsiteY3689" fmla="*/ 3809985 h 6634795"/>
              <a:gd name="connsiteX3690" fmla="*/ 6877676 w 11989919"/>
              <a:gd name="connsiteY3690" fmla="*/ 3809985 h 6634795"/>
              <a:gd name="connsiteX3691" fmla="*/ 6914252 w 11989919"/>
              <a:gd name="connsiteY3691" fmla="*/ 3846561 h 6634795"/>
              <a:gd name="connsiteX3692" fmla="*/ 6877676 w 11989919"/>
              <a:gd name="connsiteY3692" fmla="*/ 3883137 h 6634795"/>
              <a:gd name="connsiteX3693" fmla="*/ 6841100 w 11989919"/>
              <a:gd name="connsiteY3693" fmla="*/ 3846561 h 6634795"/>
              <a:gd name="connsiteX3694" fmla="*/ 6877676 w 11989919"/>
              <a:gd name="connsiteY3694" fmla="*/ 3809985 h 6634795"/>
              <a:gd name="connsiteX3695" fmla="*/ 6656995 w 11989919"/>
              <a:gd name="connsiteY3695" fmla="*/ 3809985 h 6634795"/>
              <a:gd name="connsiteX3696" fmla="*/ 6693571 w 11989919"/>
              <a:gd name="connsiteY3696" fmla="*/ 3846561 h 6634795"/>
              <a:gd name="connsiteX3697" fmla="*/ 6656995 w 11989919"/>
              <a:gd name="connsiteY3697" fmla="*/ 3883137 h 6634795"/>
              <a:gd name="connsiteX3698" fmla="*/ 6620419 w 11989919"/>
              <a:gd name="connsiteY3698" fmla="*/ 3846561 h 6634795"/>
              <a:gd name="connsiteX3699" fmla="*/ 6656995 w 11989919"/>
              <a:gd name="connsiteY3699" fmla="*/ 3809985 h 6634795"/>
              <a:gd name="connsiteX3700" fmla="*/ 6436314 w 11989919"/>
              <a:gd name="connsiteY3700" fmla="*/ 3809985 h 6634795"/>
              <a:gd name="connsiteX3701" fmla="*/ 6472890 w 11989919"/>
              <a:gd name="connsiteY3701" fmla="*/ 3846561 h 6634795"/>
              <a:gd name="connsiteX3702" fmla="*/ 6436314 w 11989919"/>
              <a:gd name="connsiteY3702" fmla="*/ 3883137 h 6634795"/>
              <a:gd name="connsiteX3703" fmla="*/ 6399738 w 11989919"/>
              <a:gd name="connsiteY3703" fmla="*/ 3846561 h 6634795"/>
              <a:gd name="connsiteX3704" fmla="*/ 6436314 w 11989919"/>
              <a:gd name="connsiteY3704" fmla="*/ 3809985 h 6634795"/>
              <a:gd name="connsiteX3705" fmla="*/ 6215633 w 11989919"/>
              <a:gd name="connsiteY3705" fmla="*/ 3809985 h 6634795"/>
              <a:gd name="connsiteX3706" fmla="*/ 6252209 w 11989919"/>
              <a:gd name="connsiteY3706" fmla="*/ 3846561 h 6634795"/>
              <a:gd name="connsiteX3707" fmla="*/ 6215633 w 11989919"/>
              <a:gd name="connsiteY3707" fmla="*/ 3883137 h 6634795"/>
              <a:gd name="connsiteX3708" fmla="*/ 6179057 w 11989919"/>
              <a:gd name="connsiteY3708" fmla="*/ 3846561 h 6634795"/>
              <a:gd name="connsiteX3709" fmla="*/ 6215633 w 11989919"/>
              <a:gd name="connsiteY3709" fmla="*/ 3809985 h 6634795"/>
              <a:gd name="connsiteX3710" fmla="*/ 5994952 w 11989919"/>
              <a:gd name="connsiteY3710" fmla="*/ 3809985 h 6634795"/>
              <a:gd name="connsiteX3711" fmla="*/ 6031528 w 11989919"/>
              <a:gd name="connsiteY3711" fmla="*/ 3846561 h 6634795"/>
              <a:gd name="connsiteX3712" fmla="*/ 5994952 w 11989919"/>
              <a:gd name="connsiteY3712" fmla="*/ 3883137 h 6634795"/>
              <a:gd name="connsiteX3713" fmla="*/ 5958376 w 11989919"/>
              <a:gd name="connsiteY3713" fmla="*/ 3846561 h 6634795"/>
              <a:gd name="connsiteX3714" fmla="*/ 5994952 w 11989919"/>
              <a:gd name="connsiteY3714" fmla="*/ 3809985 h 6634795"/>
              <a:gd name="connsiteX3715" fmla="*/ 5774272 w 11989919"/>
              <a:gd name="connsiteY3715" fmla="*/ 3809985 h 6634795"/>
              <a:gd name="connsiteX3716" fmla="*/ 5810848 w 11989919"/>
              <a:gd name="connsiteY3716" fmla="*/ 3846561 h 6634795"/>
              <a:gd name="connsiteX3717" fmla="*/ 5774272 w 11989919"/>
              <a:gd name="connsiteY3717" fmla="*/ 3883137 h 6634795"/>
              <a:gd name="connsiteX3718" fmla="*/ 5737697 w 11989919"/>
              <a:gd name="connsiteY3718" fmla="*/ 3846561 h 6634795"/>
              <a:gd name="connsiteX3719" fmla="*/ 5774272 w 11989919"/>
              <a:gd name="connsiteY3719" fmla="*/ 3809985 h 6634795"/>
              <a:gd name="connsiteX3720" fmla="*/ 5553593 w 11989919"/>
              <a:gd name="connsiteY3720" fmla="*/ 3809985 h 6634795"/>
              <a:gd name="connsiteX3721" fmla="*/ 5590169 w 11989919"/>
              <a:gd name="connsiteY3721" fmla="*/ 3846561 h 6634795"/>
              <a:gd name="connsiteX3722" fmla="*/ 5553593 w 11989919"/>
              <a:gd name="connsiteY3722" fmla="*/ 3883137 h 6634795"/>
              <a:gd name="connsiteX3723" fmla="*/ 5517018 w 11989919"/>
              <a:gd name="connsiteY3723" fmla="*/ 3846561 h 6634795"/>
              <a:gd name="connsiteX3724" fmla="*/ 5553593 w 11989919"/>
              <a:gd name="connsiteY3724" fmla="*/ 3809985 h 6634795"/>
              <a:gd name="connsiteX3725" fmla="*/ 5332913 w 11989919"/>
              <a:gd name="connsiteY3725" fmla="*/ 3809985 h 6634795"/>
              <a:gd name="connsiteX3726" fmla="*/ 5369490 w 11989919"/>
              <a:gd name="connsiteY3726" fmla="*/ 3846561 h 6634795"/>
              <a:gd name="connsiteX3727" fmla="*/ 5332913 w 11989919"/>
              <a:gd name="connsiteY3727" fmla="*/ 3883137 h 6634795"/>
              <a:gd name="connsiteX3728" fmla="*/ 5296337 w 11989919"/>
              <a:gd name="connsiteY3728" fmla="*/ 3846561 h 6634795"/>
              <a:gd name="connsiteX3729" fmla="*/ 5332913 w 11989919"/>
              <a:gd name="connsiteY3729" fmla="*/ 3809985 h 6634795"/>
              <a:gd name="connsiteX3730" fmla="*/ 5112230 w 11989919"/>
              <a:gd name="connsiteY3730" fmla="*/ 3809985 h 6634795"/>
              <a:gd name="connsiteX3731" fmla="*/ 5148807 w 11989919"/>
              <a:gd name="connsiteY3731" fmla="*/ 3846561 h 6634795"/>
              <a:gd name="connsiteX3732" fmla="*/ 5112230 w 11989919"/>
              <a:gd name="connsiteY3732" fmla="*/ 3883137 h 6634795"/>
              <a:gd name="connsiteX3733" fmla="*/ 5075655 w 11989919"/>
              <a:gd name="connsiteY3733" fmla="*/ 3846561 h 6634795"/>
              <a:gd name="connsiteX3734" fmla="*/ 5112230 w 11989919"/>
              <a:gd name="connsiteY3734" fmla="*/ 3809985 h 6634795"/>
              <a:gd name="connsiteX3735" fmla="*/ 4891552 w 11989919"/>
              <a:gd name="connsiteY3735" fmla="*/ 3809985 h 6634795"/>
              <a:gd name="connsiteX3736" fmla="*/ 4928127 w 11989919"/>
              <a:gd name="connsiteY3736" fmla="*/ 3846561 h 6634795"/>
              <a:gd name="connsiteX3737" fmla="*/ 4891552 w 11989919"/>
              <a:gd name="connsiteY3737" fmla="*/ 3883137 h 6634795"/>
              <a:gd name="connsiteX3738" fmla="*/ 4854975 w 11989919"/>
              <a:gd name="connsiteY3738" fmla="*/ 3846561 h 6634795"/>
              <a:gd name="connsiteX3739" fmla="*/ 4891552 w 11989919"/>
              <a:gd name="connsiteY3739" fmla="*/ 3809985 h 6634795"/>
              <a:gd name="connsiteX3740" fmla="*/ 4670871 w 11989919"/>
              <a:gd name="connsiteY3740" fmla="*/ 3809985 h 6634795"/>
              <a:gd name="connsiteX3741" fmla="*/ 4707447 w 11989919"/>
              <a:gd name="connsiteY3741" fmla="*/ 3846561 h 6634795"/>
              <a:gd name="connsiteX3742" fmla="*/ 4670871 w 11989919"/>
              <a:gd name="connsiteY3742" fmla="*/ 3883137 h 6634795"/>
              <a:gd name="connsiteX3743" fmla="*/ 4634295 w 11989919"/>
              <a:gd name="connsiteY3743" fmla="*/ 3846561 h 6634795"/>
              <a:gd name="connsiteX3744" fmla="*/ 4670871 w 11989919"/>
              <a:gd name="connsiteY3744" fmla="*/ 3809985 h 6634795"/>
              <a:gd name="connsiteX3745" fmla="*/ 4450188 w 11989919"/>
              <a:gd name="connsiteY3745" fmla="*/ 3809985 h 6634795"/>
              <a:gd name="connsiteX3746" fmla="*/ 4486764 w 11989919"/>
              <a:gd name="connsiteY3746" fmla="*/ 3846561 h 6634795"/>
              <a:gd name="connsiteX3747" fmla="*/ 4450188 w 11989919"/>
              <a:gd name="connsiteY3747" fmla="*/ 3883137 h 6634795"/>
              <a:gd name="connsiteX3748" fmla="*/ 4413613 w 11989919"/>
              <a:gd name="connsiteY3748" fmla="*/ 3846561 h 6634795"/>
              <a:gd name="connsiteX3749" fmla="*/ 4450188 w 11989919"/>
              <a:gd name="connsiteY3749" fmla="*/ 3809985 h 6634795"/>
              <a:gd name="connsiteX3750" fmla="*/ 4229507 w 11989919"/>
              <a:gd name="connsiteY3750" fmla="*/ 3809985 h 6634795"/>
              <a:gd name="connsiteX3751" fmla="*/ 4266084 w 11989919"/>
              <a:gd name="connsiteY3751" fmla="*/ 3846561 h 6634795"/>
              <a:gd name="connsiteX3752" fmla="*/ 4229507 w 11989919"/>
              <a:gd name="connsiteY3752" fmla="*/ 3883137 h 6634795"/>
              <a:gd name="connsiteX3753" fmla="*/ 4192931 w 11989919"/>
              <a:gd name="connsiteY3753" fmla="*/ 3846561 h 6634795"/>
              <a:gd name="connsiteX3754" fmla="*/ 4229507 w 11989919"/>
              <a:gd name="connsiteY3754" fmla="*/ 3809985 h 6634795"/>
              <a:gd name="connsiteX3755" fmla="*/ 4008847 w 11989919"/>
              <a:gd name="connsiteY3755" fmla="*/ 3809985 h 6634795"/>
              <a:gd name="connsiteX3756" fmla="*/ 4045426 w 11989919"/>
              <a:gd name="connsiteY3756" fmla="*/ 3846561 h 6634795"/>
              <a:gd name="connsiteX3757" fmla="*/ 4008847 w 11989919"/>
              <a:gd name="connsiteY3757" fmla="*/ 3883137 h 6634795"/>
              <a:gd name="connsiteX3758" fmla="*/ 3972267 w 11989919"/>
              <a:gd name="connsiteY3758" fmla="*/ 3846561 h 6634795"/>
              <a:gd name="connsiteX3759" fmla="*/ 4008847 w 11989919"/>
              <a:gd name="connsiteY3759" fmla="*/ 3809985 h 6634795"/>
              <a:gd name="connsiteX3760" fmla="*/ 3788165 w 11989919"/>
              <a:gd name="connsiteY3760" fmla="*/ 3809985 h 6634795"/>
              <a:gd name="connsiteX3761" fmla="*/ 3824738 w 11989919"/>
              <a:gd name="connsiteY3761" fmla="*/ 3846561 h 6634795"/>
              <a:gd name="connsiteX3762" fmla="*/ 3788165 w 11989919"/>
              <a:gd name="connsiteY3762" fmla="*/ 3883137 h 6634795"/>
              <a:gd name="connsiteX3763" fmla="*/ 3751588 w 11989919"/>
              <a:gd name="connsiteY3763" fmla="*/ 3846561 h 6634795"/>
              <a:gd name="connsiteX3764" fmla="*/ 3788165 w 11989919"/>
              <a:gd name="connsiteY3764" fmla="*/ 3809985 h 6634795"/>
              <a:gd name="connsiteX3765" fmla="*/ 3567479 w 11989919"/>
              <a:gd name="connsiteY3765" fmla="*/ 3809985 h 6634795"/>
              <a:gd name="connsiteX3766" fmla="*/ 3604051 w 11989919"/>
              <a:gd name="connsiteY3766" fmla="*/ 3846561 h 6634795"/>
              <a:gd name="connsiteX3767" fmla="*/ 3567479 w 11989919"/>
              <a:gd name="connsiteY3767" fmla="*/ 3883137 h 6634795"/>
              <a:gd name="connsiteX3768" fmla="*/ 3530908 w 11989919"/>
              <a:gd name="connsiteY3768" fmla="*/ 3846561 h 6634795"/>
              <a:gd name="connsiteX3769" fmla="*/ 3567479 w 11989919"/>
              <a:gd name="connsiteY3769" fmla="*/ 3809985 h 6634795"/>
              <a:gd name="connsiteX3770" fmla="*/ 3346801 w 11989919"/>
              <a:gd name="connsiteY3770" fmla="*/ 3809985 h 6634795"/>
              <a:gd name="connsiteX3771" fmla="*/ 3383375 w 11989919"/>
              <a:gd name="connsiteY3771" fmla="*/ 3846561 h 6634795"/>
              <a:gd name="connsiteX3772" fmla="*/ 3346801 w 11989919"/>
              <a:gd name="connsiteY3772" fmla="*/ 3883137 h 6634795"/>
              <a:gd name="connsiteX3773" fmla="*/ 3310228 w 11989919"/>
              <a:gd name="connsiteY3773" fmla="*/ 3846561 h 6634795"/>
              <a:gd name="connsiteX3774" fmla="*/ 3346801 w 11989919"/>
              <a:gd name="connsiteY3774" fmla="*/ 3809985 h 6634795"/>
              <a:gd name="connsiteX3775" fmla="*/ 3126126 w 11989919"/>
              <a:gd name="connsiteY3775" fmla="*/ 3809985 h 6634795"/>
              <a:gd name="connsiteX3776" fmla="*/ 3162696 w 11989919"/>
              <a:gd name="connsiteY3776" fmla="*/ 3846561 h 6634795"/>
              <a:gd name="connsiteX3777" fmla="*/ 3126126 w 11989919"/>
              <a:gd name="connsiteY3777" fmla="*/ 3883137 h 6634795"/>
              <a:gd name="connsiteX3778" fmla="*/ 3089541 w 11989919"/>
              <a:gd name="connsiteY3778" fmla="*/ 3846561 h 6634795"/>
              <a:gd name="connsiteX3779" fmla="*/ 3126126 w 11989919"/>
              <a:gd name="connsiteY3779" fmla="*/ 3809985 h 6634795"/>
              <a:gd name="connsiteX3780" fmla="*/ 2905436 w 11989919"/>
              <a:gd name="connsiteY3780" fmla="*/ 3809985 h 6634795"/>
              <a:gd name="connsiteX3781" fmla="*/ 2942013 w 11989919"/>
              <a:gd name="connsiteY3781" fmla="*/ 3846561 h 6634795"/>
              <a:gd name="connsiteX3782" fmla="*/ 2905436 w 11989919"/>
              <a:gd name="connsiteY3782" fmla="*/ 3883137 h 6634795"/>
              <a:gd name="connsiteX3783" fmla="*/ 2868866 w 11989919"/>
              <a:gd name="connsiteY3783" fmla="*/ 3846561 h 6634795"/>
              <a:gd name="connsiteX3784" fmla="*/ 2905436 w 11989919"/>
              <a:gd name="connsiteY3784" fmla="*/ 3809985 h 6634795"/>
              <a:gd name="connsiteX3785" fmla="*/ 2684758 w 11989919"/>
              <a:gd name="connsiteY3785" fmla="*/ 3809985 h 6634795"/>
              <a:gd name="connsiteX3786" fmla="*/ 2721329 w 11989919"/>
              <a:gd name="connsiteY3786" fmla="*/ 3846561 h 6634795"/>
              <a:gd name="connsiteX3787" fmla="*/ 2684758 w 11989919"/>
              <a:gd name="connsiteY3787" fmla="*/ 3883137 h 6634795"/>
              <a:gd name="connsiteX3788" fmla="*/ 2648177 w 11989919"/>
              <a:gd name="connsiteY3788" fmla="*/ 3846561 h 6634795"/>
              <a:gd name="connsiteX3789" fmla="*/ 2684758 w 11989919"/>
              <a:gd name="connsiteY3789" fmla="*/ 3809985 h 6634795"/>
              <a:gd name="connsiteX3790" fmla="*/ 2464071 w 11989919"/>
              <a:gd name="connsiteY3790" fmla="*/ 3809985 h 6634795"/>
              <a:gd name="connsiteX3791" fmla="*/ 2500650 w 11989919"/>
              <a:gd name="connsiteY3791" fmla="*/ 3846561 h 6634795"/>
              <a:gd name="connsiteX3792" fmla="*/ 2464071 w 11989919"/>
              <a:gd name="connsiteY3792" fmla="*/ 3883137 h 6634795"/>
              <a:gd name="connsiteX3793" fmla="*/ 2427500 w 11989919"/>
              <a:gd name="connsiteY3793" fmla="*/ 3846561 h 6634795"/>
              <a:gd name="connsiteX3794" fmla="*/ 2464071 w 11989919"/>
              <a:gd name="connsiteY3794" fmla="*/ 3809985 h 6634795"/>
              <a:gd name="connsiteX3795" fmla="*/ 2243393 w 11989919"/>
              <a:gd name="connsiteY3795" fmla="*/ 3809985 h 6634795"/>
              <a:gd name="connsiteX3796" fmla="*/ 2279972 w 11989919"/>
              <a:gd name="connsiteY3796" fmla="*/ 3846561 h 6634795"/>
              <a:gd name="connsiteX3797" fmla="*/ 2243393 w 11989919"/>
              <a:gd name="connsiteY3797" fmla="*/ 3883137 h 6634795"/>
              <a:gd name="connsiteX3798" fmla="*/ 2206817 w 11989919"/>
              <a:gd name="connsiteY3798" fmla="*/ 3846561 h 6634795"/>
              <a:gd name="connsiteX3799" fmla="*/ 2243393 w 11989919"/>
              <a:gd name="connsiteY3799" fmla="*/ 3809985 h 6634795"/>
              <a:gd name="connsiteX3800" fmla="*/ 2022713 w 11989919"/>
              <a:gd name="connsiteY3800" fmla="*/ 3809985 h 6634795"/>
              <a:gd name="connsiteX3801" fmla="*/ 2059288 w 11989919"/>
              <a:gd name="connsiteY3801" fmla="*/ 3846561 h 6634795"/>
              <a:gd name="connsiteX3802" fmla="*/ 2022713 w 11989919"/>
              <a:gd name="connsiteY3802" fmla="*/ 3883137 h 6634795"/>
              <a:gd name="connsiteX3803" fmla="*/ 1986178 w 11989919"/>
              <a:gd name="connsiteY3803" fmla="*/ 3846561 h 6634795"/>
              <a:gd name="connsiteX3804" fmla="*/ 2022713 w 11989919"/>
              <a:gd name="connsiteY3804" fmla="*/ 3809985 h 6634795"/>
              <a:gd name="connsiteX3805" fmla="*/ 1802067 w 11989919"/>
              <a:gd name="connsiteY3805" fmla="*/ 3809985 h 6634795"/>
              <a:gd name="connsiteX3806" fmla="*/ 1838643 w 11989919"/>
              <a:gd name="connsiteY3806" fmla="*/ 3846561 h 6634795"/>
              <a:gd name="connsiteX3807" fmla="*/ 1802067 w 11989919"/>
              <a:gd name="connsiteY3807" fmla="*/ 3883137 h 6634795"/>
              <a:gd name="connsiteX3808" fmla="*/ 1765491 w 11989919"/>
              <a:gd name="connsiteY3808" fmla="*/ 3846561 h 6634795"/>
              <a:gd name="connsiteX3809" fmla="*/ 1802067 w 11989919"/>
              <a:gd name="connsiteY3809" fmla="*/ 3809985 h 6634795"/>
              <a:gd name="connsiteX3810" fmla="*/ 1581382 w 11989919"/>
              <a:gd name="connsiteY3810" fmla="*/ 3809985 h 6634795"/>
              <a:gd name="connsiteX3811" fmla="*/ 1617957 w 11989919"/>
              <a:gd name="connsiteY3811" fmla="*/ 3846561 h 6634795"/>
              <a:gd name="connsiteX3812" fmla="*/ 1581382 w 11989919"/>
              <a:gd name="connsiteY3812" fmla="*/ 3883137 h 6634795"/>
              <a:gd name="connsiteX3813" fmla="*/ 1544806 w 11989919"/>
              <a:gd name="connsiteY3813" fmla="*/ 3846561 h 6634795"/>
              <a:gd name="connsiteX3814" fmla="*/ 1581382 w 11989919"/>
              <a:gd name="connsiteY3814" fmla="*/ 3809985 h 6634795"/>
              <a:gd name="connsiteX3815" fmla="*/ 1360696 w 11989919"/>
              <a:gd name="connsiteY3815" fmla="*/ 3809985 h 6634795"/>
              <a:gd name="connsiteX3816" fmla="*/ 1397272 w 11989919"/>
              <a:gd name="connsiteY3816" fmla="*/ 3846561 h 6634795"/>
              <a:gd name="connsiteX3817" fmla="*/ 1360696 w 11989919"/>
              <a:gd name="connsiteY3817" fmla="*/ 3883137 h 6634795"/>
              <a:gd name="connsiteX3818" fmla="*/ 1324120 w 11989919"/>
              <a:gd name="connsiteY3818" fmla="*/ 3846561 h 6634795"/>
              <a:gd name="connsiteX3819" fmla="*/ 1360696 w 11989919"/>
              <a:gd name="connsiteY3819" fmla="*/ 3809985 h 6634795"/>
              <a:gd name="connsiteX3820" fmla="*/ 1140010 w 11989919"/>
              <a:gd name="connsiteY3820" fmla="*/ 3809985 h 6634795"/>
              <a:gd name="connsiteX3821" fmla="*/ 1176586 w 11989919"/>
              <a:gd name="connsiteY3821" fmla="*/ 3846561 h 6634795"/>
              <a:gd name="connsiteX3822" fmla="*/ 1140010 w 11989919"/>
              <a:gd name="connsiteY3822" fmla="*/ 3883137 h 6634795"/>
              <a:gd name="connsiteX3823" fmla="*/ 1103434 w 11989919"/>
              <a:gd name="connsiteY3823" fmla="*/ 3846561 h 6634795"/>
              <a:gd name="connsiteX3824" fmla="*/ 1140010 w 11989919"/>
              <a:gd name="connsiteY3824" fmla="*/ 3809985 h 6634795"/>
              <a:gd name="connsiteX3825" fmla="*/ 919324 w 11989919"/>
              <a:gd name="connsiteY3825" fmla="*/ 3809985 h 6634795"/>
              <a:gd name="connsiteX3826" fmla="*/ 955900 w 11989919"/>
              <a:gd name="connsiteY3826" fmla="*/ 3846561 h 6634795"/>
              <a:gd name="connsiteX3827" fmla="*/ 919324 w 11989919"/>
              <a:gd name="connsiteY3827" fmla="*/ 3883137 h 6634795"/>
              <a:gd name="connsiteX3828" fmla="*/ 882748 w 11989919"/>
              <a:gd name="connsiteY3828" fmla="*/ 3846561 h 6634795"/>
              <a:gd name="connsiteX3829" fmla="*/ 919324 w 11989919"/>
              <a:gd name="connsiteY3829" fmla="*/ 3809985 h 6634795"/>
              <a:gd name="connsiteX3830" fmla="*/ 698638 w 11989919"/>
              <a:gd name="connsiteY3830" fmla="*/ 3809985 h 6634795"/>
              <a:gd name="connsiteX3831" fmla="*/ 735214 w 11989919"/>
              <a:gd name="connsiteY3831" fmla="*/ 3846561 h 6634795"/>
              <a:gd name="connsiteX3832" fmla="*/ 698638 w 11989919"/>
              <a:gd name="connsiteY3832" fmla="*/ 3883137 h 6634795"/>
              <a:gd name="connsiteX3833" fmla="*/ 662062 w 11989919"/>
              <a:gd name="connsiteY3833" fmla="*/ 3846561 h 6634795"/>
              <a:gd name="connsiteX3834" fmla="*/ 698638 w 11989919"/>
              <a:gd name="connsiteY3834" fmla="*/ 3809985 h 6634795"/>
              <a:gd name="connsiteX3835" fmla="*/ 477951 w 11989919"/>
              <a:gd name="connsiteY3835" fmla="*/ 3809985 h 6634795"/>
              <a:gd name="connsiteX3836" fmla="*/ 514527 w 11989919"/>
              <a:gd name="connsiteY3836" fmla="*/ 3846561 h 6634795"/>
              <a:gd name="connsiteX3837" fmla="*/ 477951 w 11989919"/>
              <a:gd name="connsiteY3837" fmla="*/ 3883137 h 6634795"/>
              <a:gd name="connsiteX3838" fmla="*/ 441375 w 11989919"/>
              <a:gd name="connsiteY3838" fmla="*/ 3846561 h 6634795"/>
              <a:gd name="connsiteX3839" fmla="*/ 477951 w 11989919"/>
              <a:gd name="connsiteY3839" fmla="*/ 3809985 h 6634795"/>
              <a:gd name="connsiteX3840" fmla="*/ 257265 w 11989919"/>
              <a:gd name="connsiteY3840" fmla="*/ 3809985 h 6634795"/>
              <a:gd name="connsiteX3841" fmla="*/ 293841 w 11989919"/>
              <a:gd name="connsiteY3841" fmla="*/ 3846561 h 6634795"/>
              <a:gd name="connsiteX3842" fmla="*/ 257265 w 11989919"/>
              <a:gd name="connsiteY3842" fmla="*/ 3883137 h 6634795"/>
              <a:gd name="connsiteX3843" fmla="*/ 220689 w 11989919"/>
              <a:gd name="connsiteY3843" fmla="*/ 3846561 h 6634795"/>
              <a:gd name="connsiteX3844" fmla="*/ 257265 w 11989919"/>
              <a:gd name="connsiteY3844" fmla="*/ 3809985 h 6634795"/>
              <a:gd name="connsiteX3845" fmla="*/ 36579 w 11989919"/>
              <a:gd name="connsiteY3845" fmla="*/ 3809985 h 6634795"/>
              <a:gd name="connsiteX3846" fmla="*/ 73155 w 11989919"/>
              <a:gd name="connsiteY3846" fmla="*/ 3846561 h 6634795"/>
              <a:gd name="connsiteX3847" fmla="*/ 36579 w 11989919"/>
              <a:gd name="connsiteY3847" fmla="*/ 3883137 h 6634795"/>
              <a:gd name="connsiteX3848" fmla="*/ 3 w 11989919"/>
              <a:gd name="connsiteY3848" fmla="*/ 3846561 h 6634795"/>
              <a:gd name="connsiteX3849" fmla="*/ 36579 w 11989919"/>
              <a:gd name="connsiteY3849" fmla="*/ 3809985 h 6634795"/>
              <a:gd name="connsiteX3850" fmla="*/ 11953343 w 11989919"/>
              <a:gd name="connsiteY3850" fmla="*/ 3598319 h 6634795"/>
              <a:gd name="connsiteX3851" fmla="*/ 11989919 w 11989919"/>
              <a:gd name="connsiteY3851" fmla="*/ 3634895 h 6634795"/>
              <a:gd name="connsiteX3852" fmla="*/ 11953343 w 11989919"/>
              <a:gd name="connsiteY3852" fmla="*/ 3671471 h 6634795"/>
              <a:gd name="connsiteX3853" fmla="*/ 11916767 w 11989919"/>
              <a:gd name="connsiteY3853" fmla="*/ 3634895 h 6634795"/>
              <a:gd name="connsiteX3854" fmla="*/ 11953343 w 11989919"/>
              <a:gd name="connsiteY3854" fmla="*/ 3598319 h 6634795"/>
              <a:gd name="connsiteX3855" fmla="*/ 11732658 w 11989919"/>
              <a:gd name="connsiteY3855" fmla="*/ 3598319 h 6634795"/>
              <a:gd name="connsiteX3856" fmla="*/ 11769234 w 11989919"/>
              <a:gd name="connsiteY3856" fmla="*/ 3634895 h 6634795"/>
              <a:gd name="connsiteX3857" fmla="*/ 11732658 w 11989919"/>
              <a:gd name="connsiteY3857" fmla="*/ 3671471 h 6634795"/>
              <a:gd name="connsiteX3858" fmla="*/ 11696082 w 11989919"/>
              <a:gd name="connsiteY3858" fmla="*/ 3634895 h 6634795"/>
              <a:gd name="connsiteX3859" fmla="*/ 11732658 w 11989919"/>
              <a:gd name="connsiteY3859" fmla="*/ 3598319 h 6634795"/>
              <a:gd name="connsiteX3860" fmla="*/ 11511977 w 11989919"/>
              <a:gd name="connsiteY3860" fmla="*/ 3598319 h 6634795"/>
              <a:gd name="connsiteX3861" fmla="*/ 11548553 w 11989919"/>
              <a:gd name="connsiteY3861" fmla="*/ 3634895 h 6634795"/>
              <a:gd name="connsiteX3862" fmla="*/ 11511977 w 11989919"/>
              <a:gd name="connsiteY3862" fmla="*/ 3671471 h 6634795"/>
              <a:gd name="connsiteX3863" fmla="*/ 11475401 w 11989919"/>
              <a:gd name="connsiteY3863" fmla="*/ 3634895 h 6634795"/>
              <a:gd name="connsiteX3864" fmla="*/ 11511977 w 11989919"/>
              <a:gd name="connsiteY3864" fmla="*/ 3598319 h 6634795"/>
              <a:gd name="connsiteX3865" fmla="*/ 11291296 w 11989919"/>
              <a:gd name="connsiteY3865" fmla="*/ 3598319 h 6634795"/>
              <a:gd name="connsiteX3866" fmla="*/ 11327872 w 11989919"/>
              <a:gd name="connsiteY3866" fmla="*/ 3634895 h 6634795"/>
              <a:gd name="connsiteX3867" fmla="*/ 11291296 w 11989919"/>
              <a:gd name="connsiteY3867" fmla="*/ 3671471 h 6634795"/>
              <a:gd name="connsiteX3868" fmla="*/ 11254720 w 11989919"/>
              <a:gd name="connsiteY3868" fmla="*/ 3634895 h 6634795"/>
              <a:gd name="connsiteX3869" fmla="*/ 11291296 w 11989919"/>
              <a:gd name="connsiteY3869" fmla="*/ 3598319 h 6634795"/>
              <a:gd name="connsiteX3870" fmla="*/ 11070615 w 11989919"/>
              <a:gd name="connsiteY3870" fmla="*/ 3598319 h 6634795"/>
              <a:gd name="connsiteX3871" fmla="*/ 11107191 w 11989919"/>
              <a:gd name="connsiteY3871" fmla="*/ 3634895 h 6634795"/>
              <a:gd name="connsiteX3872" fmla="*/ 11070615 w 11989919"/>
              <a:gd name="connsiteY3872" fmla="*/ 3671471 h 6634795"/>
              <a:gd name="connsiteX3873" fmla="*/ 11034039 w 11989919"/>
              <a:gd name="connsiteY3873" fmla="*/ 3634895 h 6634795"/>
              <a:gd name="connsiteX3874" fmla="*/ 11070615 w 11989919"/>
              <a:gd name="connsiteY3874" fmla="*/ 3598319 h 6634795"/>
              <a:gd name="connsiteX3875" fmla="*/ 10849934 w 11989919"/>
              <a:gd name="connsiteY3875" fmla="*/ 3598319 h 6634795"/>
              <a:gd name="connsiteX3876" fmla="*/ 10886510 w 11989919"/>
              <a:gd name="connsiteY3876" fmla="*/ 3634895 h 6634795"/>
              <a:gd name="connsiteX3877" fmla="*/ 10849934 w 11989919"/>
              <a:gd name="connsiteY3877" fmla="*/ 3671471 h 6634795"/>
              <a:gd name="connsiteX3878" fmla="*/ 10813358 w 11989919"/>
              <a:gd name="connsiteY3878" fmla="*/ 3634895 h 6634795"/>
              <a:gd name="connsiteX3879" fmla="*/ 10849934 w 11989919"/>
              <a:gd name="connsiteY3879" fmla="*/ 3598319 h 6634795"/>
              <a:gd name="connsiteX3880" fmla="*/ 10629253 w 11989919"/>
              <a:gd name="connsiteY3880" fmla="*/ 3598319 h 6634795"/>
              <a:gd name="connsiteX3881" fmla="*/ 10665829 w 11989919"/>
              <a:gd name="connsiteY3881" fmla="*/ 3634895 h 6634795"/>
              <a:gd name="connsiteX3882" fmla="*/ 10629253 w 11989919"/>
              <a:gd name="connsiteY3882" fmla="*/ 3671471 h 6634795"/>
              <a:gd name="connsiteX3883" fmla="*/ 10592677 w 11989919"/>
              <a:gd name="connsiteY3883" fmla="*/ 3634895 h 6634795"/>
              <a:gd name="connsiteX3884" fmla="*/ 10629253 w 11989919"/>
              <a:gd name="connsiteY3884" fmla="*/ 3598319 h 6634795"/>
              <a:gd name="connsiteX3885" fmla="*/ 10408572 w 11989919"/>
              <a:gd name="connsiteY3885" fmla="*/ 3598319 h 6634795"/>
              <a:gd name="connsiteX3886" fmla="*/ 10445148 w 11989919"/>
              <a:gd name="connsiteY3886" fmla="*/ 3634895 h 6634795"/>
              <a:gd name="connsiteX3887" fmla="*/ 10408572 w 11989919"/>
              <a:gd name="connsiteY3887" fmla="*/ 3671471 h 6634795"/>
              <a:gd name="connsiteX3888" fmla="*/ 10371996 w 11989919"/>
              <a:gd name="connsiteY3888" fmla="*/ 3634895 h 6634795"/>
              <a:gd name="connsiteX3889" fmla="*/ 10408572 w 11989919"/>
              <a:gd name="connsiteY3889" fmla="*/ 3598319 h 6634795"/>
              <a:gd name="connsiteX3890" fmla="*/ 10187891 w 11989919"/>
              <a:gd name="connsiteY3890" fmla="*/ 3598319 h 6634795"/>
              <a:gd name="connsiteX3891" fmla="*/ 10224467 w 11989919"/>
              <a:gd name="connsiteY3891" fmla="*/ 3634895 h 6634795"/>
              <a:gd name="connsiteX3892" fmla="*/ 10187891 w 11989919"/>
              <a:gd name="connsiteY3892" fmla="*/ 3671471 h 6634795"/>
              <a:gd name="connsiteX3893" fmla="*/ 10151315 w 11989919"/>
              <a:gd name="connsiteY3893" fmla="*/ 3634895 h 6634795"/>
              <a:gd name="connsiteX3894" fmla="*/ 10187891 w 11989919"/>
              <a:gd name="connsiteY3894" fmla="*/ 3598319 h 6634795"/>
              <a:gd name="connsiteX3895" fmla="*/ 9967210 w 11989919"/>
              <a:gd name="connsiteY3895" fmla="*/ 3598319 h 6634795"/>
              <a:gd name="connsiteX3896" fmla="*/ 10003786 w 11989919"/>
              <a:gd name="connsiteY3896" fmla="*/ 3634895 h 6634795"/>
              <a:gd name="connsiteX3897" fmla="*/ 9967210 w 11989919"/>
              <a:gd name="connsiteY3897" fmla="*/ 3671471 h 6634795"/>
              <a:gd name="connsiteX3898" fmla="*/ 9930634 w 11989919"/>
              <a:gd name="connsiteY3898" fmla="*/ 3634895 h 6634795"/>
              <a:gd name="connsiteX3899" fmla="*/ 9967210 w 11989919"/>
              <a:gd name="connsiteY3899" fmla="*/ 3598319 h 6634795"/>
              <a:gd name="connsiteX3900" fmla="*/ 9746529 w 11989919"/>
              <a:gd name="connsiteY3900" fmla="*/ 3598319 h 6634795"/>
              <a:gd name="connsiteX3901" fmla="*/ 9783105 w 11989919"/>
              <a:gd name="connsiteY3901" fmla="*/ 3634895 h 6634795"/>
              <a:gd name="connsiteX3902" fmla="*/ 9746529 w 11989919"/>
              <a:gd name="connsiteY3902" fmla="*/ 3671471 h 6634795"/>
              <a:gd name="connsiteX3903" fmla="*/ 9709953 w 11989919"/>
              <a:gd name="connsiteY3903" fmla="*/ 3634895 h 6634795"/>
              <a:gd name="connsiteX3904" fmla="*/ 9746529 w 11989919"/>
              <a:gd name="connsiteY3904" fmla="*/ 3598319 h 6634795"/>
              <a:gd name="connsiteX3905" fmla="*/ 9525848 w 11989919"/>
              <a:gd name="connsiteY3905" fmla="*/ 3598319 h 6634795"/>
              <a:gd name="connsiteX3906" fmla="*/ 9562424 w 11989919"/>
              <a:gd name="connsiteY3906" fmla="*/ 3634895 h 6634795"/>
              <a:gd name="connsiteX3907" fmla="*/ 9525848 w 11989919"/>
              <a:gd name="connsiteY3907" fmla="*/ 3671471 h 6634795"/>
              <a:gd name="connsiteX3908" fmla="*/ 9489272 w 11989919"/>
              <a:gd name="connsiteY3908" fmla="*/ 3634895 h 6634795"/>
              <a:gd name="connsiteX3909" fmla="*/ 9525848 w 11989919"/>
              <a:gd name="connsiteY3909" fmla="*/ 3598319 h 6634795"/>
              <a:gd name="connsiteX3910" fmla="*/ 9305167 w 11989919"/>
              <a:gd name="connsiteY3910" fmla="*/ 3598319 h 6634795"/>
              <a:gd name="connsiteX3911" fmla="*/ 9341743 w 11989919"/>
              <a:gd name="connsiteY3911" fmla="*/ 3634895 h 6634795"/>
              <a:gd name="connsiteX3912" fmla="*/ 9305167 w 11989919"/>
              <a:gd name="connsiteY3912" fmla="*/ 3671471 h 6634795"/>
              <a:gd name="connsiteX3913" fmla="*/ 9268591 w 11989919"/>
              <a:gd name="connsiteY3913" fmla="*/ 3634895 h 6634795"/>
              <a:gd name="connsiteX3914" fmla="*/ 9305167 w 11989919"/>
              <a:gd name="connsiteY3914" fmla="*/ 3598319 h 6634795"/>
              <a:gd name="connsiteX3915" fmla="*/ 9084486 w 11989919"/>
              <a:gd name="connsiteY3915" fmla="*/ 3598319 h 6634795"/>
              <a:gd name="connsiteX3916" fmla="*/ 9121062 w 11989919"/>
              <a:gd name="connsiteY3916" fmla="*/ 3634895 h 6634795"/>
              <a:gd name="connsiteX3917" fmla="*/ 9084486 w 11989919"/>
              <a:gd name="connsiteY3917" fmla="*/ 3671471 h 6634795"/>
              <a:gd name="connsiteX3918" fmla="*/ 9047910 w 11989919"/>
              <a:gd name="connsiteY3918" fmla="*/ 3634895 h 6634795"/>
              <a:gd name="connsiteX3919" fmla="*/ 9084486 w 11989919"/>
              <a:gd name="connsiteY3919" fmla="*/ 3598319 h 6634795"/>
              <a:gd name="connsiteX3920" fmla="*/ 8863805 w 11989919"/>
              <a:gd name="connsiteY3920" fmla="*/ 3598319 h 6634795"/>
              <a:gd name="connsiteX3921" fmla="*/ 8900381 w 11989919"/>
              <a:gd name="connsiteY3921" fmla="*/ 3634895 h 6634795"/>
              <a:gd name="connsiteX3922" fmla="*/ 8863805 w 11989919"/>
              <a:gd name="connsiteY3922" fmla="*/ 3671471 h 6634795"/>
              <a:gd name="connsiteX3923" fmla="*/ 8827229 w 11989919"/>
              <a:gd name="connsiteY3923" fmla="*/ 3634895 h 6634795"/>
              <a:gd name="connsiteX3924" fmla="*/ 8863805 w 11989919"/>
              <a:gd name="connsiteY3924" fmla="*/ 3598319 h 6634795"/>
              <a:gd name="connsiteX3925" fmla="*/ 8643124 w 11989919"/>
              <a:gd name="connsiteY3925" fmla="*/ 3598319 h 6634795"/>
              <a:gd name="connsiteX3926" fmla="*/ 8679700 w 11989919"/>
              <a:gd name="connsiteY3926" fmla="*/ 3634895 h 6634795"/>
              <a:gd name="connsiteX3927" fmla="*/ 8643124 w 11989919"/>
              <a:gd name="connsiteY3927" fmla="*/ 3671471 h 6634795"/>
              <a:gd name="connsiteX3928" fmla="*/ 8606548 w 11989919"/>
              <a:gd name="connsiteY3928" fmla="*/ 3634895 h 6634795"/>
              <a:gd name="connsiteX3929" fmla="*/ 8643124 w 11989919"/>
              <a:gd name="connsiteY3929" fmla="*/ 3598319 h 6634795"/>
              <a:gd name="connsiteX3930" fmla="*/ 8422443 w 11989919"/>
              <a:gd name="connsiteY3930" fmla="*/ 3598319 h 6634795"/>
              <a:gd name="connsiteX3931" fmla="*/ 8459019 w 11989919"/>
              <a:gd name="connsiteY3931" fmla="*/ 3634895 h 6634795"/>
              <a:gd name="connsiteX3932" fmla="*/ 8422443 w 11989919"/>
              <a:gd name="connsiteY3932" fmla="*/ 3671471 h 6634795"/>
              <a:gd name="connsiteX3933" fmla="*/ 8385867 w 11989919"/>
              <a:gd name="connsiteY3933" fmla="*/ 3634895 h 6634795"/>
              <a:gd name="connsiteX3934" fmla="*/ 8422443 w 11989919"/>
              <a:gd name="connsiteY3934" fmla="*/ 3598319 h 6634795"/>
              <a:gd name="connsiteX3935" fmla="*/ 8201762 w 11989919"/>
              <a:gd name="connsiteY3935" fmla="*/ 3598319 h 6634795"/>
              <a:gd name="connsiteX3936" fmla="*/ 8238338 w 11989919"/>
              <a:gd name="connsiteY3936" fmla="*/ 3634895 h 6634795"/>
              <a:gd name="connsiteX3937" fmla="*/ 8201762 w 11989919"/>
              <a:gd name="connsiteY3937" fmla="*/ 3671471 h 6634795"/>
              <a:gd name="connsiteX3938" fmla="*/ 8165186 w 11989919"/>
              <a:gd name="connsiteY3938" fmla="*/ 3634895 h 6634795"/>
              <a:gd name="connsiteX3939" fmla="*/ 8201762 w 11989919"/>
              <a:gd name="connsiteY3939" fmla="*/ 3598319 h 6634795"/>
              <a:gd name="connsiteX3940" fmla="*/ 7981081 w 11989919"/>
              <a:gd name="connsiteY3940" fmla="*/ 3598319 h 6634795"/>
              <a:gd name="connsiteX3941" fmla="*/ 8017657 w 11989919"/>
              <a:gd name="connsiteY3941" fmla="*/ 3634895 h 6634795"/>
              <a:gd name="connsiteX3942" fmla="*/ 7981081 w 11989919"/>
              <a:gd name="connsiteY3942" fmla="*/ 3671471 h 6634795"/>
              <a:gd name="connsiteX3943" fmla="*/ 7944505 w 11989919"/>
              <a:gd name="connsiteY3943" fmla="*/ 3634895 h 6634795"/>
              <a:gd name="connsiteX3944" fmla="*/ 7981081 w 11989919"/>
              <a:gd name="connsiteY3944" fmla="*/ 3598319 h 6634795"/>
              <a:gd name="connsiteX3945" fmla="*/ 7760400 w 11989919"/>
              <a:gd name="connsiteY3945" fmla="*/ 3598319 h 6634795"/>
              <a:gd name="connsiteX3946" fmla="*/ 7796976 w 11989919"/>
              <a:gd name="connsiteY3946" fmla="*/ 3634895 h 6634795"/>
              <a:gd name="connsiteX3947" fmla="*/ 7760400 w 11989919"/>
              <a:gd name="connsiteY3947" fmla="*/ 3671471 h 6634795"/>
              <a:gd name="connsiteX3948" fmla="*/ 7723824 w 11989919"/>
              <a:gd name="connsiteY3948" fmla="*/ 3634895 h 6634795"/>
              <a:gd name="connsiteX3949" fmla="*/ 7760400 w 11989919"/>
              <a:gd name="connsiteY3949" fmla="*/ 3598319 h 6634795"/>
              <a:gd name="connsiteX3950" fmla="*/ 7539719 w 11989919"/>
              <a:gd name="connsiteY3950" fmla="*/ 3598319 h 6634795"/>
              <a:gd name="connsiteX3951" fmla="*/ 7576295 w 11989919"/>
              <a:gd name="connsiteY3951" fmla="*/ 3634895 h 6634795"/>
              <a:gd name="connsiteX3952" fmla="*/ 7539719 w 11989919"/>
              <a:gd name="connsiteY3952" fmla="*/ 3671471 h 6634795"/>
              <a:gd name="connsiteX3953" fmla="*/ 7503143 w 11989919"/>
              <a:gd name="connsiteY3953" fmla="*/ 3634895 h 6634795"/>
              <a:gd name="connsiteX3954" fmla="*/ 7539719 w 11989919"/>
              <a:gd name="connsiteY3954" fmla="*/ 3598319 h 6634795"/>
              <a:gd name="connsiteX3955" fmla="*/ 7319038 w 11989919"/>
              <a:gd name="connsiteY3955" fmla="*/ 3598319 h 6634795"/>
              <a:gd name="connsiteX3956" fmla="*/ 7355614 w 11989919"/>
              <a:gd name="connsiteY3956" fmla="*/ 3634895 h 6634795"/>
              <a:gd name="connsiteX3957" fmla="*/ 7319038 w 11989919"/>
              <a:gd name="connsiteY3957" fmla="*/ 3671471 h 6634795"/>
              <a:gd name="connsiteX3958" fmla="*/ 7282462 w 11989919"/>
              <a:gd name="connsiteY3958" fmla="*/ 3634895 h 6634795"/>
              <a:gd name="connsiteX3959" fmla="*/ 7319038 w 11989919"/>
              <a:gd name="connsiteY3959" fmla="*/ 3598319 h 6634795"/>
              <a:gd name="connsiteX3960" fmla="*/ 7098357 w 11989919"/>
              <a:gd name="connsiteY3960" fmla="*/ 3598319 h 6634795"/>
              <a:gd name="connsiteX3961" fmla="*/ 7134933 w 11989919"/>
              <a:gd name="connsiteY3961" fmla="*/ 3634895 h 6634795"/>
              <a:gd name="connsiteX3962" fmla="*/ 7098357 w 11989919"/>
              <a:gd name="connsiteY3962" fmla="*/ 3671471 h 6634795"/>
              <a:gd name="connsiteX3963" fmla="*/ 7061781 w 11989919"/>
              <a:gd name="connsiteY3963" fmla="*/ 3634895 h 6634795"/>
              <a:gd name="connsiteX3964" fmla="*/ 7098357 w 11989919"/>
              <a:gd name="connsiteY3964" fmla="*/ 3598319 h 6634795"/>
              <a:gd name="connsiteX3965" fmla="*/ 6877676 w 11989919"/>
              <a:gd name="connsiteY3965" fmla="*/ 3598319 h 6634795"/>
              <a:gd name="connsiteX3966" fmla="*/ 6914252 w 11989919"/>
              <a:gd name="connsiteY3966" fmla="*/ 3634895 h 6634795"/>
              <a:gd name="connsiteX3967" fmla="*/ 6877676 w 11989919"/>
              <a:gd name="connsiteY3967" fmla="*/ 3671471 h 6634795"/>
              <a:gd name="connsiteX3968" fmla="*/ 6841100 w 11989919"/>
              <a:gd name="connsiteY3968" fmla="*/ 3634895 h 6634795"/>
              <a:gd name="connsiteX3969" fmla="*/ 6877676 w 11989919"/>
              <a:gd name="connsiteY3969" fmla="*/ 3598319 h 6634795"/>
              <a:gd name="connsiteX3970" fmla="*/ 6656995 w 11989919"/>
              <a:gd name="connsiteY3970" fmla="*/ 3598319 h 6634795"/>
              <a:gd name="connsiteX3971" fmla="*/ 6693571 w 11989919"/>
              <a:gd name="connsiteY3971" fmla="*/ 3634895 h 6634795"/>
              <a:gd name="connsiteX3972" fmla="*/ 6656995 w 11989919"/>
              <a:gd name="connsiteY3972" fmla="*/ 3671471 h 6634795"/>
              <a:gd name="connsiteX3973" fmla="*/ 6620419 w 11989919"/>
              <a:gd name="connsiteY3973" fmla="*/ 3634895 h 6634795"/>
              <a:gd name="connsiteX3974" fmla="*/ 6656995 w 11989919"/>
              <a:gd name="connsiteY3974" fmla="*/ 3598319 h 6634795"/>
              <a:gd name="connsiteX3975" fmla="*/ 6436314 w 11989919"/>
              <a:gd name="connsiteY3975" fmla="*/ 3598319 h 6634795"/>
              <a:gd name="connsiteX3976" fmla="*/ 6472890 w 11989919"/>
              <a:gd name="connsiteY3976" fmla="*/ 3634895 h 6634795"/>
              <a:gd name="connsiteX3977" fmla="*/ 6436314 w 11989919"/>
              <a:gd name="connsiteY3977" fmla="*/ 3671471 h 6634795"/>
              <a:gd name="connsiteX3978" fmla="*/ 6399738 w 11989919"/>
              <a:gd name="connsiteY3978" fmla="*/ 3634895 h 6634795"/>
              <a:gd name="connsiteX3979" fmla="*/ 6436314 w 11989919"/>
              <a:gd name="connsiteY3979" fmla="*/ 3598319 h 6634795"/>
              <a:gd name="connsiteX3980" fmla="*/ 6215633 w 11989919"/>
              <a:gd name="connsiteY3980" fmla="*/ 3598319 h 6634795"/>
              <a:gd name="connsiteX3981" fmla="*/ 6252209 w 11989919"/>
              <a:gd name="connsiteY3981" fmla="*/ 3634895 h 6634795"/>
              <a:gd name="connsiteX3982" fmla="*/ 6215633 w 11989919"/>
              <a:gd name="connsiteY3982" fmla="*/ 3671471 h 6634795"/>
              <a:gd name="connsiteX3983" fmla="*/ 6179057 w 11989919"/>
              <a:gd name="connsiteY3983" fmla="*/ 3634895 h 6634795"/>
              <a:gd name="connsiteX3984" fmla="*/ 6215633 w 11989919"/>
              <a:gd name="connsiteY3984" fmla="*/ 3598319 h 6634795"/>
              <a:gd name="connsiteX3985" fmla="*/ 5994952 w 11989919"/>
              <a:gd name="connsiteY3985" fmla="*/ 3598319 h 6634795"/>
              <a:gd name="connsiteX3986" fmla="*/ 6031528 w 11989919"/>
              <a:gd name="connsiteY3986" fmla="*/ 3634895 h 6634795"/>
              <a:gd name="connsiteX3987" fmla="*/ 5994952 w 11989919"/>
              <a:gd name="connsiteY3987" fmla="*/ 3671471 h 6634795"/>
              <a:gd name="connsiteX3988" fmla="*/ 5958376 w 11989919"/>
              <a:gd name="connsiteY3988" fmla="*/ 3634895 h 6634795"/>
              <a:gd name="connsiteX3989" fmla="*/ 5994952 w 11989919"/>
              <a:gd name="connsiteY3989" fmla="*/ 3598319 h 6634795"/>
              <a:gd name="connsiteX3990" fmla="*/ 5774272 w 11989919"/>
              <a:gd name="connsiteY3990" fmla="*/ 3598319 h 6634795"/>
              <a:gd name="connsiteX3991" fmla="*/ 5810848 w 11989919"/>
              <a:gd name="connsiteY3991" fmla="*/ 3634895 h 6634795"/>
              <a:gd name="connsiteX3992" fmla="*/ 5774272 w 11989919"/>
              <a:gd name="connsiteY3992" fmla="*/ 3671471 h 6634795"/>
              <a:gd name="connsiteX3993" fmla="*/ 5737697 w 11989919"/>
              <a:gd name="connsiteY3993" fmla="*/ 3634895 h 6634795"/>
              <a:gd name="connsiteX3994" fmla="*/ 5774272 w 11989919"/>
              <a:gd name="connsiteY3994" fmla="*/ 3598319 h 6634795"/>
              <a:gd name="connsiteX3995" fmla="*/ 5553593 w 11989919"/>
              <a:gd name="connsiteY3995" fmla="*/ 3598319 h 6634795"/>
              <a:gd name="connsiteX3996" fmla="*/ 5590169 w 11989919"/>
              <a:gd name="connsiteY3996" fmla="*/ 3634895 h 6634795"/>
              <a:gd name="connsiteX3997" fmla="*/ 5553593 w 11989919"/>
              <a:gd name="connsiteY3997" fmla="*/ 3671471 h 6634795"/>
              <a:gd name="connsiteX3998" fmla="*/ 5517018 w 11989919"/>
              <a:gd name="connsiteY3998" fmla="*/ 3634895 h 6634795"/>
              <a:gd name="connsiteX3999" fmla="*/ 5553593 w 11989919"/>
              <a:gd name="connsiteY3999" fmla="*/ 3598319 h 6634795"/>
              <a:gd name="connsiteX4000" fmla="*/ 5332913 w 11989919"/>
              <a:gd name="connsiteY4000" fmla="*/ 3598319 h 6634795"/>
              <a:gd name="connsiteX4001" fmla="*/ 5369490 w 11989919"/>
              <a:gd name="connsiteY4001" fmla="*/ 3634895 h 6634795"/>
              <a:gd name="connsiteX4002" fmla="*/ 5332913 w 11989919"/>
              <a:gd name="connsiteY4002" fmla="*/ 3671471 h 6634795"/>
              <a:gd name="connsiteX4003" fmla="*/ 5296337 w 11989919"/>
              <a:gd name="connsiteY4003" fmla="*/ 3634895 h 6634795"/>
              <a:gd name="connsiteX4004" fmla="*/ 5332913 w 11989919"/>
              <a:gd name="connsiteY4004" fmla="*/ 3598319 h 6634795"/>
              <a:gd name="connsiteX4005" fmla="*/ 5112230 w 11989919"/>
              <a:gd name="connsiteY4005" fmla="*/ 3598319 h 6634795"/>
              <a:gd name="connsiteX4006" fmla="*/ 5148807 w 11989919"/>
              <a:gd name="connsiteY4006" fmla="*/ 3634895 h 6634795"/>
              <a:gd name="connsiteX4007" fmla="*/ 5112230 w 11989919"/>
              <a:gd name="connsiteY4007" fmla="*/ 3671471 h 6634795"/>
              <a:gd name="connsiteX4008" fmla="*/ 5075655 w 11989919"/>
              <a:gd name="connsiteY4008" fmla="*/ 3634895 h 6634795"/>
              <a:gd name="connsiteX4009" fmla="*/ 5112230 w 11989919"/>
              <a:gd name="connsiteY4009" fmla="*/ 3598319 h 6634795"/>
              <a:gd name="connsiteX4010" fmla="*/ 4891552 w 11989919"/>
              <a:gd name="connsiteY4010" fmla="*/ 3598319 h 6634795"/>
              <a:gd name="connsiteX4011" fmla="*/ 4928127 w 11989919"/>
              <a:gd name="connsiteY4011" fmla="*/ 3634895 h 6634795"/>
              <a:gd name="connsiteX4012" fmla="*/ 4891552 w 11989919"/>
              <a:gd name="connsiteY4012" fmla="*/ 3671471 h 6634795"/>
              <a:gd name="connsiteX4013" fmla="*/ 4854975 w 11989919"/>
              <a:gd name="connsiteY4013" fmla="*/ 3634895 h 6634795"/>
              <a:gd name="connsiteX4014" fmla="*/ 4891552 w 11989919"/>
              <a:gd name="connsiteY4014" fmla="*/ 3598319 h 6634795"/>
              <a:gd name="connsiteX4015" fmla="*/ 4670871 w 11989919"/>
              <a:gd name="connsiteY4015" fmla="*/ 3598319 h 6634795"/>
              <a:gd name="connsiteX4016" fmla="*/ 4707447 w 11989919"/>
              <a:gd name="connsiteY4016" fmla="*/ 3634895 h 6634795"/>
              <a:gd name="connsiteX4017" fmla="*/ 4670871 w 11989919"/>
              <a:gd name="connsiteY4017" fmla="*/ 3671471 h 6634795"/>
              <a:gd name="connsiteX4018" fmla="*/ 4634295 w 11989919"/>
              <a:gd name="connsiteY4018" fmla="*/ 3634895 h 6634795"/>
              <a:gd name="connsiteX4019" fmla="*/ 4670871 w 11989919"/>
              <a:gd name="connsiteY4019" fmla="*/ 3598319 h 6634795"/>
              <a:gd name="connsiteX4020" fmla="*/ 4450188 w 11989919"/>
              <a:gd name="connsiteY4020" fmla="*/ 3598319 h 6634795"/>
              <a:gd name="connsiteX4021" fmla="*/ 4486764 w 11989919"/>
              <a:gd name="connsiteY4021" fmla="*/ 3634895 h 6634795"/>
              <a:gd name="connsiteX4022" fmla="*/ 4450188 w 11989919"/>
              <a:gd name="connsiteY4022" fmla="*/ 3671471 h 6634795"/>
              <a:gd name="connsiteX4023" fmla="*/ 4413613 w 11989919"/>
              <a:gd name="connsiteY4023" fmla="*/ 3634895 h 6634795"/>
              <a:gd name="connsiteX4024" fmla="*/ 4450188 w 11989919"/>
              <a:gd name="connsiteY4024" fmla="*/ 3598319 h 6634795"/>
              <a:gd name="connsiteX4025" fmla="*/ 4229507 w 11989919"/>
              <a:gd name="connsiteY4025" fmla="*/ 3598319 h 6634795"/>
              <a:gd name="connsiteX4026" fmla="*/ 4266084 w 11989919"/>
              <a:gd name="connsiteY4026" fmla="*/ 3634895 h 6634795"/>
              <a:gd name="connsiteX4027" fmla="*/ 4229507 w 11989919"/>
              <a:gd name="connsiteY4027" fmla="*/ 3671471 h 6634795"/>
              <a:gd name="connsiteX4028" fmla="*/ 4192931 w 11989919"/>
              <a:gd name="connsiteY4028" fmla="*/ 3634895 h 6634795"/>
              <a:gd name="connsiteX4029" fmla="*/ 4229507 w 11989919"/>
              <a:gd name="connsiteY4029" fmla="*/ 3598319 h 6634795"/>
              <a:gd name="connsiteX4030" fmla="*/ 4008847 w 11989919"/>
              <a:gd name="connsiteY4030" fmla="*/ 3598319 h 6634795"/>
              <a:gd name="connsiteX4031" fmla="*/ 4045426 w 11989919"/>
              <a:gd name="connsiteY4031" fmla="*/ 3634895 h 6634795"/>
              <a:gd name="connsiteX4032" fmla="*/ 4008847 w 11989919"/>
              <a:gd name="connsiteY4032" fmla="*/ 3671471 h 6634795"/>
              <a:gd name="connsiteX4033" fmla="*/ 3972267 w 11989919"/>
              <a:gd name="connsiteY4033" fmla="*/ 3634895 h 6634795"/>
              <a:gd name="connsiteX4034" fmla="*/ 4008847 w 11989919"/>
              <a:gd name="connsiteY4034" fmla="*/ 3598319 h 6634795"/>
              <a:gd name="connsiteX4035" fmla="*/ 3788165 w 11989919"/>
              <a:gd name="connsiteY4035" fmla="*/ 3598319 h 6634795"/>
              <a:gd name="connsiteX4036" fmla="*/ 3824738 w 11989919"/>
              <a:gd name="connsiteY4036" fmla="*/ 3634895 h 6634795"/>
              <a:gd name="connsiteX4037" fmla="*/ 3788165 w 11989919"/>
              <a:gd name="connsiteY4037" fmla="*/ 3671471 h 6634795"/>
              <a:gd name="connsiteX4038" fmla="*/ 3751588 w 11989919"/>
              <a:gd name="connsiteY4038" fmla="*/ 3634895 h 6634795"/>
              <a:gd name="connsiteX4039" fmla="*/ 3788165 w 11989919"/>
              <a:gd name="connsiteY4039" fmla="*/ 3598319 h 6634795"/>
              <a:gd name="connsiteX4040" fmla="*/ 3567479 w 11989919"/>
              <a:gd name="connsiteY4040" fmla="*/ 3598319 h 6634795"/>
              <a:gd name="connsiteX4041" fmla="*/ 3604051 w 11989919"/>
              <a:gd name="connsiteY4041" fmla="*/ 3634895 h 6634795"/>
              <a:gd name="connsiteX4042" fmla="*/ 3567479 w 11989919"/>
              <a:gd name="connsiteY4042" fmla="*/ 3671471 h 6634795"/>
              <a:gd name="connsiteX4043" fmla="*/ 3530908 w 11989919"/>
              <a:gd name="connsiteY4043" fmla="*/ 3634895 h 6634795"/>
              <a:gd name="connsiteX4044" fmla="*/ 3567479 w 11989919"/>
              <a:gd name="connsiteY4044" fmla="*/ 3598319 h 6634795"/>
              <a:gd name="connsiteX4045" fmla="*/ 3346801 w 11989919"/>
              <a:gd name="connsiteY4045" fmla="*/ 3598319 h 6634795"/>
              <a:gd name="connsiteX4046" fmla="*/ 3383375 w 11989919"/>
              <a:gd name="connsiteY4046" fmla="*/ 3634895 h 6634795"/>
              <a:gd name="connsiteX4047" fmla="*/ 3346801 w 11989919"/>
              <a:gd name="connsiteY4047" fmla="*/ 3671471 h 6634795"/>
              <a:gd name="connsiteX4048" fmla="*/ 3310228 w 11989919"/>
              <a:gd name="connsiteY4048" fmla="*/ 3634895 h 6634795"/>
              <a:gd name="connsiteX4049" fmla="*/ 3346801 w 11989919"/>
              <a:gd name="connsiteY4049" fmla="*/ 3598319 h 6634795"/>
              <a:gd name="connsiteX4050" fmla="*/ 3126126 w 11989919"/>
              <a:gd name="connsiteY4050" fmla="*/ 3598319 h 6634795"/>
              <a:gd name="connsiteX4051" fmla="*/ 3162696 w 11989919"/>
              <a:gd name="connsiteY4051" fmla="*/ 3634895 h 6634795"/>
              <a:gd name="connsiteX4052" fmla="*/ 3126126 w 11989919"/>
              <a:gd name="connsiteY4052" fmla="*/ 3671471 h 6634795"/>
              <a:gd name="connsiteX4053" fmla="*/ 3089541 w 11989919"/>
              <a:gd name="connsiteY4053" fmla="*/ 3634895 h 6634795"/>
              <a:gd name="connsiteX4054" fmla="*/ 3126126 w 11989919"/>
              <a:gd name="connsiteY4054" fmla="*/ 3598319 h 6634795"/>
              <a:gd name="connsiteX4055" fmla="*/ 2905436 w 11989919"/>
              <a:gd name="connsiteY4055" fmla="*/ 3598319 h 6634795"/>
              <a:gd name="connsiteX4056" fmla="*/ 2942013 w 11989919"/>
              <a:gd name="connsiteY4056" fmla="*/ 3634895 h 6634795"/>
              <a:gd name="connsiteX4057" fmla="*/ 2905436 w 11989919"/>
              <a:gd name="connsiteY4057" fmla="*/ 3671471 h 6634795"/>
              <a:gd name="connsiteX4058" fmla="*/ 2868866 w 11989919"/>
              <a:gd name="connsiteY4058" fmla="*/ 3634895 h 6634795"/>
              <a:gd name="connsiteX4059" fmla="*/ 2905436 w 11989919"/>
              <a:gd name="connsiteY4059" fmla="*/ 3598319 h 6634795"/>
              <a:gd name="connsiteX4060" fmla="*/ 2684758 w 11989919"/>
              <a:gd name="connsiteY4060" fmla="*/ 3598319 h 6634795"/>
              <a:gd name="connsiteX4061" fmla="*/ 2721329 w 11989919"/>
              <a:gd name="connsiteY4061" fmla="*/ 3634895 h 6634795"/>
              <a:gd name="connsiteX4062" fmla="*/ 2684758 w 11989919"/>
              <a:gd name="connsiteY4062" fmla="*/ 3671471 h 6634795"/>
              <a:gd name="connsiteX4063" fmla="*/ 2648177 w 11989919"/>
              <a:gd name="connsiteY4063" fmla="*/ 3634895 h 6634795"/>
              <a:gd name="connsiteX4064" fmla="*/ 2684758 w 11989919"/>
              <a:gd name="connsiteY4064" fmla="*/ 3598319 h 6634795"/>
              <a:gd name="connsiteX4065" fmla="*/ 2464071 w 11989919"/>
              <a:gd name="connsiteY4065" fmla="*/ 3598319 h 6634795"/>
              <a:gd name="connsiteX4066" fmla="*/ 2500650 w 11989919"/>
              <a:gd name="connsiteY4066" fmla="*/ 3634895 h 6634795"/>
              <a:gd name="connsiteX4067" fmla="*/ 2464071 w 11989919"/>
              <a:gd name="connsiteY4067" fmla="*/ 3671471 h 6634795"/>
              <a:gd name="connsiteX4068" fmla="*/ 2427500 w 11989919"/>
              <a:gd name="connsiteY4068" fmla="*/ 3634895 h 6634795"/>
              <a:gd name="connsiteX4069" fmla="*/ 2464071 w 11989919"/>
              <a:gd name="connsiteY4069" fmla="*/ 3598319 h 6634795"/>
              <a:gd name="connsiteX4070" fmla="*/ 2243393 w 11989919"/>
              <a:gd name="connsiteY4070" fmla="*/ 3598319 h 6634795"/>
              <a:gd name="connsiteX4071" fmla="*/ 2279972 w 11989919"/>
              <a:gd name="connsiteY4071" fmla="*/ 3634895 h 6634795"/>
              <a:gd name="connsiteX4072" fmla="*/ 2243393 w 11989919"/>
              <a:gd name="connsiteY4072" fmla="*/ 3671471 h 6634795"/>
              <a:gd name="connsiteX4073" fmla="*/ 2206817 w 11989919"/>
              <a:gd name="connsiteY4073" fmla="*/ 3634895 h 6634795"/>
              <a:gd name="connsiteX4074" fmla="*/ 2243393 w 11989919"/>
              <a:gd name="connsiteY4074" fmla="*/ 3598319 h 6634795"/>
              <a:gd name="connsiteX4075" fmla="*/ 2022713 w 11989919"/>
              <a:gd name="connsiteY4075" fmla="*/ 3598319 h 6634795"/>
              <a:gd name="connsiteX4076" fmla="*/ 2059288 w 11989919"/>
              <a:gd name="connsiteY4076" fmla="*/ 3634895 h 6634795"/>
              <a:gd name="connsiteX4077" fmla="*/ 2022713 w 11989919"/>
              <a:gd name="connsiteY4077" fmla="*/ 3671471 h 6634795"/>
              <a:gd name="connsiteX4078" fmla="*/ 1986178 w 11989919"/>
              <a:gd name="connsiteY4078" fmla="*/ 3634895 h 6634795"/>
              <a:gd name="connsiteX4079" fmla="*/ 2022713 w 11989919"/>
              <a:gd name="connsiteY4079" fmla="*/ 3598319 h 6634795"/>
              <a:gd name="connsiteX4080" fmla="*/ 1802068 w 11989919"/>
              <a:gd name="connsiteY4080" fmla="*/ 3598319 h 6634795"/>
              <a:gd name="connsiteX4081" fmla="*/ 1838644 w 11989919"/>
              <a:gd name="connsiteY4081" fmla="*/ 3634895 h 6634795"/>
              <a:gd name="connsiteX4082" fmla="*/ 1802068 w 11989919"/>
              <a:gd name="connsiteY4082" fmla="*/ 3671471 h 6634795"/>
              <a:gd name="connsiteX4083" fmla="*/ 1765492 w 11989919"/>
              <a:gd name="connsiteY4083" fmla="*/ 3634895 h 6634795"/>
              <a:gd name="connsiteX4084" fmla="*/ 1802068 w 11989919"/>
              <a:gd name="connsiteY4084" fmla="*/ 3598319 h 6634795"/>
              <a:gd name="connsiteX4085" fmla="*/ 1581382 w 11989919"/>
              <a:gd name="connsiteY4085" fmla="*/ 3598319 h 6634795"/>
              <a:gd name="connsiteX4086" fmla="*/ 1617958 w 11989919"/>
              <a:gd name="connsiteY4086" fmla="*/ 3634895 h 6634795"/>
              <a:gd name="connsiteX4087" fmla="*/ 1581382 w 11989919"/>
              <a:gd name="connsiteY4087" fmla="*/ 3671471 h 6634795"/>
              <a:gd name="connsiteX4088" fmla="*/ 1544806 w 11989919"/>
              <a:gd name="connsiteY4088" fmla="*/ 3634895 h 6634795"/>
              <a:gd name="connsiteX4089" fmla="*/ 1581382 w 11989919"/>
              <a:gd name="connsiteY4089" fmla="*/ 3598319 h 6634795"/>
              <a:gd name="connsiteX4090" fmla="*/ 1360696 w 11989919"/>
              <a:gd name="connsiteY4090" fmla="*/ 3598319 h 6634795"/>
              <a:gd name="connsiteX4091" fmla="*/ 1397272 w 11989919"/>
              <a:gd name="connsiteY4091" fmla="*/ 3634895 h 6634795"/>
              <a:gd name="connsiteX4092" fmla="*/ 1360696 w 11989919"/>
              <a:gd name="connsiteY4092" fmla="*/ 3671471 h 6634795"/>
              <a:gd name="connsiteX4093" fmla="*/ 1324120 w 11989919"/>
              <a:gd name="connsiteY4093" fmla="*/ 3634895 h 6634795"/>
              <a:gd name="connsiteX4094" fmla="*/ 1360696 w 11989919"/>
              <a:gd name="connsiteY4094" fmla="*/ 3598319 h 6634795"/>
              <a:gd name="connsiteX4095" fmla="*/ 1140010 w 11989919"/>
              <a:gd name="connsiteY4095" fmla="*/ 3598319 h 6634795"/>
              <a:gd name="connsiteX4096" fmla="*/ 1176586 w 11989919"/>
              <a:gd name="connsiteY4096" fmla="*/ 3634895 h 6634795"/>
              <a:gd name="connsiteX4097" fmla="*/ 1140010 w 11989919"/>
              <a:gd name="connsiteY4097" fmla="*/ 3671471 h 6634795"/>
              <a:gd name="connsiteX4098" fmla="*/ 1103434 w 11989919"/>
              <a:gd name="connsiteY4098" fmla="*/ 3634895 h 6634795"/>
              <a:gd name="connsiteX4099" fmla="*/ 1140010 w 11989919"/>
              <a:gd name="connsiteY4099" fmla="*/ 3598319 h 6634795"/>
              <a:gd name="connsiteX4100" fmla="*/ 919324 w 11989919"/>
              <a:gd name="connsiteY4100" fmla="*/ 3598319 h 6634795"/>
              <a:gd name="connsiteX4101" fmla="*/ 955900 w 11989919"/>
              <a:gd name="connsiteY4101" fmla="*/ 3634895 h 6634795"/>
              <a:gd name="connsiteX4102" fmla="*/ 919324 w 11989919"/>
              <a:gd name="connsiteY4102" fmla="*/ 3671471 h 6634795"/>
              <a:gd name="connsiteX4103" fmla="*/ 882748 w 11989919"/>
              <a:gd name="connsiteY4103" fmla="*/ 3634895 h 6634795"/>
              <a:gd name="connsiteX4104" fmla="*/ 919324 w 11989919"/>
              <a:gd name="connsiteY4104" fmla="*/ 3598319 h 6634795"/>
              <a:gd name="connsiteX4105" fmla="*/ 698638 w 11989919"/>
              <a:gd name="connsiteY4105" fmla="*/ 3598319 h 6634795"/>
              <a:gd name="connsiteX4106" fmla="*/ 735214 w 11989919"/>
              <a:gd name="connsiteY4106" fmla="*/ 3634895 h 6634795"/>
              <a:gd name="connsiteX4107" fmla="*/ 698638 w 11989919"/>
              <a:gd name="connsiteY4107" fmla="*/ 3671471 h 6634795"/>
              <a:gd name="connsiteX4108" fmla="*/ 662062 w 11989919"/>
              <a:gd name="connsiteY4108" fmla="*/ 3634895 h 6634795"/>
              <a:gd name="connsiteX4109" fmla="*/ 698638 w 11989919"/>
              <a:gd name="connsiteY4109" fmla="*/ 3598319 h 6634795"/>
              <a:gd name="connsiteX4110" fmla="*/ 477952 w 11989919"/>
              <a:gd name="connsiteY4110" fmla="*/ 3598319 h 6634795"/>
              <a:gd name="connsiteX4111" fmla="*/ 514527 w 11989919"/>
              <a:gd name="connsiteY4111" fmla="*/ 3634895 h 6634795"/>
              <a:gd name="connsiteX4112" fmla="*/ 477952 w 11989919"/>
              <a:gd name="connsiteY4112" fmla="*/ 3671471 h 6634795"/>
              <a:gd name="connsiteX4113" fmla="*/ 441376 w 11989919"/>
              <a:gd name="connsiteY4113" fmla="*/ 3634895 h 6634795"/>
              <a:gd name="connsiteX4114" fmla="*/ 477952 w 11989919"/>
              <a:gd name="connsiteY4114" fmla="*/ 3598319 h 6634795"/>
              <a:gd name="connsiteX4115" fmla="*/ 257265 w 11989919"/>
              <a:gd name="connsiteY4115" fmla="*/ 3598319 h 6634795"/>
              <a:gd name="connsiteX4116" fmla="*/ 293841 w 11989919"/>
              <a:gd name="connsiteY4116" fmla="*/ 3634895 h 6634795"/>
              <a:gd name="connsiteX4117" fmla="*/ 257265 w 11989919"/>
              <a:gd name="connsiteY4117" fmla="*/ 3671471 h 6634795"/>
              <a:gd name="connsiteX4118" fmla="*/ 220689 w 11989919"/>
              <a:gd name="connsiteY4118" fmla="*/ 3634895 h 6634795"/>
              <a:gd name="connsiteX4119" fmla="*/ 257265 w 11989919"/>
              <a:gd name="connsiteY4119" fmla="*/ 3598319 h 6634795"/>
              <a:gd name="connsiteX4120" fmla="*/ 36579 w 11989919"/>
              <a:gd name="connsiteY4120" fmla="*/ 3598319 h 6634795"/>
              <a:gd name="connsiteX4121" fmla="*/ 73155 w 11989919"/>
              <a:gd name="connsiteY4121" fmla="*/ 3634895 h 6634795"/>
              <a:gd name="connsiteX4122" fmla="*/ 36579 w 11989919"/>
              <a:gd name="connsiteY4122" fmla="*/ 3671471 h 6634795"/>
              <a:gd name="connsiteX4123" fmla="*/ 3 w 11989919"/>
              <a:gd name="connsiteY4123" fmla="*/ 3634895 h 6634795"/>
              <a:gd name="connsiteX4124" fmla="*/ 36579 w 11989919"/>
              <a:gd name="connsiteY4124" fmla="*/ 3598319 h 6634795"/>
              <a:gd name="connsiteX4125" fmla="*/ 11953343 w 11989919"/>
              <a:gd name="connsiteY4125" fmla="*/ 3386653 h 6634795"/>
              <a:gd name="connsiteX4126" fmla="*/ 11989919 w 11989919"/>
              <a:gd name="connsiteY4126" fmla="*/ 3423229 h 6634795"/>
              <a:gd name="connsiteX4127" fmla="*/ 11953343 w 11989919"/>
              <a:gd name="connsiteY4127" fmla="*/ 3459805 h 6634795"/>
              <a:gd name="connsiteX4128" fmla="*/ 11916767 w 11989919"/>
              <a:gd name="connsiteY4128" fmla="*/ 3423229 h 6634795"/>
              <a:gd name="connsiteX4129" fmla="*/ 11953343 w 11989919"/>
              <a:gd name="connsiteY4129" fmla="*/ 3386653 h 6634795"/>
              <a:gd name="connsiteX4130" fmla="*/ 11732658 w 11989919"/>
              <a:gd name="connsiteY4130" fmla="*/ 3386653 h 6634795"/>
              <a:gd name="connsiteX4131" fmla="*/ 11769234 w 11989919"/>
              <a:gd name="connsiteY4131" fmla="*/ 3423229 h 6634795"/>
              <a:gd name="connsiteX4132" fmla="*/ 11732658 w 11989919"/>
              <a:gd name="connsiteY4132" fmla="*/ 3459805 h 6634795"/>
              <a:gd name="connsiteX4133" fmla="*/ 11696082 w 11989919"/>
              <a:gd name="connsiteY4133" fmla="*/ 3423229 h 6634795"/>
              <a:gd name="connsiteX4134" fmla="*/ 11732658 w 11989919"/>
              <a:gd name="connsiteY4134" fmla="*/ 3386653 h 6634795"/>
              <a:gd name="connsiteX4135" fmla="*/ 11511977 w 11989919"/>
              <a:gd name="connsiteY4135" fmla="*/ 3386653 h 6634795"/>
              <a:gd name="connsiteX4136" fmla="*/ 11548553 w 11989919"/>
              <a:gd name="connsiteY4136" fmla="*/ 3423229 h 6634795"/>
              <a:gd name="connsiteX4137" fmla="*/ 11511977 w 11989919"/>
              <a:gd name="connsiteY4137" fmla="*/ 3459805 h 6634795"/>
              <a:gd name="connsiteX4138" fmla="*/ 11475401 w 11989919"/>
              <a:gd name="connsiteY4138" fmla="*/ 3423229 h 6634795"/>
              <a:gd name="connsiteX4139" fmla="*/ 11511977 w 11989919"/>
              <a:gd name="connsiteY4139" fmla="*/ 3386653 h 6634795"/>
              <a:gd name="connsiteX4140" fmla="*/ 11291296 w 11989919"/>
              <a:gd name="connsiteY4140" fmla="*/ 3386653 h 6634795"/>
              <a:gd name="connsiteX4141" fmla="*/ 11327872 w 11989919"/>
              <a:gd name="connsiteY4141" fmla="*/ 3423229 h 6634795"/>
              <a:gd name="connsiteX4142" fmla="*/ 11291296 w 11989919"/>
              <a:gd name="connsiteY4142" fmla="*/ 3459805 h 6634795"/>
              <a:gd name="connsiteX4143" fmla="*/ 11254720 w 11989919"/>
              <a:gd name="connsiteY4143" fmla="*/ 3423229 h 6634795"/>
              <a:gd name="connsiteX4144" fmla="*/ 11291296 w 11989919"/>
              <a:gd name="connsiteY4144" fmla="*/ 3386653 h 6634795"/>
              <a:gd name="connsiteX4145" fmla="*/ 11070615 w 11989919"/>
              <a:gd name="connsiteY4145" fmla="*/ 3386653 h 6634795"/>
              <a:gd name="connsiteX4146" fmla="*/ 11107191 w 11989919"/>
              <a:gd name="connsiteY4146" fmla="*/ 3423229 h 6634795"/>
              <a:gd name="connsiteX4147" fmla="*/ 11070615 w 11989919"/>
              <a:gd name="connsiteY4147" fmla="*/ 3459805 h 6634795"/>
              <a:gd name="connsiteX4148" fmla="*/ 11034039 w 11989919"/>
              <a:gd name="connsiteY4148" fmla="*/ 3423229 h 6634795"/>
              <a:gd name="connsiteX4149" fmla="*/ 11070615 w 11989919"/>
              <a:gd name="connsiteY4149" fmla="*/ 3386653 h 6634795"/>
              <a:gd name="connsiteX4150" fmla="*/ 10849934 w 11989919"/>
              <a:gd name="connsiteY4150" fmla="*/ 3386653 h 6634795"/>
              <a:gd name="connsiteX4151" fmla="*/ 10886510 w 11989919"/>
              <a:gd name="connsiteY4151" fmla="*/ 3423229 h 6634795"/>
              <a:gd name="connsiteX4152" fmla="*/ 10849934 w 11989919"/>
              <a:gd name="connsiteY4152" fmla="*/ 3459805 h 6634795"/>
              <a:gd name="connsiteX4153" fmla="*/ 10813358 w 11989919"/>
              <a:gd name="connsiteY4153" fmla="*/ 3423229 h 6634795"/>
              <a:gd name="connsiteX4154" fmla="*/ 10849934 w 11989919"/>
              <a:gd name="connsiteY4154" fmla="*/ 3386653 h 6634795"/>
              <a:gd name="connsiteX4155" fmla="*/ 10629253 w 11989919"/>
              <a:gd name="connsiteY4155" fmla="*/ 3386653 h 6634795"/>
              <a:gd name="connsiteX4156" fmla="*/ 10665829 w 11989919"/>
              <a:gd name="connsiteY4156" fmla="*/ 3423229 h 6634795"/>
              <a:gd name="connsiteX4157" fmla="*/ 10629253 w 11989919"/>
              <a:gd name="connsiteY4157" fmla="*/ 3459805 h 6634795"/>
              <a:gd name="connsiteX4158" fmla="*/ 10592677 w 11989919"/>
              <a:gd name="connsiteY4158" fmla="*/ 3423229 h 6634795"/>
              <a:gd name="connsiteX4159" fmla="*/ 10629253 w 11989919"/>
              <a:gd name="connsiteY4159" fmla="*/ 3386653 h 6634795"/>
              <a:gd name="connsiteX4160" fmla="*/ 10408572 w 11989919"/>
              <a:gd name="connsiteY4160" fmla="*/ 3386653 h 6634795"/>
              <a:gd name="connsiteX4161" fmla="*/ 10445148 w 11989919"/>
              <a:gd name="connsiteY4161" fmla="*/ 3423229 h 6634795"/>
              <a:gd name="connsiteX4162" fmla="*/ 10408572 w 11989919"/>
              <a:gd name="connsiteY4162" fmla="*/ 3459805 h 6634795"/>
              <a:gd name="connsiteX4163" fmla="*/ 10371996 w 11989919"/>
              <a:gd name="connsiteY4163" fmla="*/ 3423229 h 6634795"/>
              <a:gd name="connsiteX4164" fmla="*/ 10408572 w 11989919"/>
              <a:gd name="connsiteY4164" fmla="*/ 3386653 h 6634795"/>
              <a:gd name="connsiteX4165" fmla="*/ 10187891 w 11989919"/>
              <a:gd name="connsiteY4165" fmla="*/ 3386653 h 6634795"/>
              <a:gd name="connsiteX4166" fmla="*/ 10224467 w 11989919"/>
              <a:gd name="connsiteY4166" fmla="*/ 3423229 h 6634795"/>
              <a:gd name="connsiteX4167" fmla="*/ 10187891 w 11989919"/>
              <a:gd name="connsiteY4167" fmla="*/ 3459805 h 6634795"/>
              <a:gd name="connsiteX4168" fmla="*/ 10151315 w 11989919"/>
              <a:gd name="connsiteY4168" fmla="*/ 3423229 h 6634795"/>
              <a:gd name="connsiteX4169" fmla="*/ 10187891 w 11989919"/>
              <a:gd name="connsiteY4169" fmla="*/ 3386653 h 6634795"/>
              <a:gd name="connsiteX4170" fmla="*/ 9967210 w 11989919"/>
              <a:gd name="connsiteY4170" fmla="*/ 3386653 h 6634795"/>
              <a:gd name="connsiteX4171" fmla="*/ 10003786 w 11989919"/>
              <a:gd name="connsiteY4171" fmla="*/ 3423229 h 6634795"/>
              <a:gd name="connsiteX4172" fmla="*/ 9967210 w 11989919"/>
              <a:gd name="connsiteY4172" fmla="*/ 3459805 h 6634795"/>
              <a:gd name="connsiteX4173" fmla="*/ 9930634 w 11989919"/>
              <a:gd name="connsiteY4173" fmla="*/ 3423229 h 6634795"/>
              <a:gd name="connsiteX4174" fmla="*/ 9967210 w 11989919"/>
              <a:gd name="connsiteY4174" fmla="*/ 3386653 h 6634795"/>
              <a:gd name="connsiteX4175" fmla="*/ 9746529 w 11989919"/>
              <a:gd name="connsiteY4175" fmla="*/ 3386653 h 6634795"/>
              <a:gd name="connsiteX4176" fmla="*/ 9783105 w 11989919"/>
              <a:gd name="connsiteY4176" fmla="*/ 3423229 h 6634795"/>
              <a:gd name="connsiteX4177" fmla="*/ 9746529 w 11989919"/>
              <a:gd name="connsiteY4177" fmla="*/ 3459805 h 6634795"/>
              <a:gd name="connsiteX4178" fmla="*/ 9709953 w 11989919"/>
              <a:gd name="connsiteY4178" fmla="*/ 3423229 h 6634795"/>
              <a:gd name="connsiteX4179" fmla="*/ 9746529 w 11989919"/>
              <a:gd name="connsiteY4179" fmla="*/ 3386653 h 6634795"/>
              <a:gd name="connsiteX4180" fmla="*/ 9525848 w 11989919"/>
              <a:gd name="connsiteY4180" fmla="*/ 3386653 h 6634795"/>
              <a:gd name="connsiteX4181" fmla="*/ 9562424 w 11989919"/>
              <a:gd name="connsiteY4181" fmla="*/ 3423229 h 6634795"/>
              <a:gd name="connsiteX4182" fmla="*/ 9525848 w 11989919"/>
              <a:gd name="connsiteY4182" fmla="*/ 3459805 h 6634795"/>
              <a:gd name="connsiteX4183" fmla="*/ 9489272 w 11989919"/>
              <a:gd name="connsiteY4183" fmla="*/ 3423229 h 6634795"/>
              <a:gd name="connsiteX4184" fmla="*/ 9525848 w 11989919"/>
              <a:gd name="connsiteY4184" fmla="*/ 3386653 h 6634795"/>
              <a:gd name="connsiteX4185" fmla="*/ 9305167 w 11989919"/>
              <a:gd name="connsiteY4185" fmla="*/ 3386653 h 6634795"/>
              <a:gd name="connsiteX4186" fmla="*/ 9341743 w 11989919"/>
              <a:gd name="connsiteY4186" fmla="*/ 3423229 h 6634795"/>
              <a:gd name="connsiteX4187" fmla="*/ 9305167 w 11989919"/>
              <a:gd name="connsiteY4187" fmla="*/ 3459805 h 6634795"/>
              <a:gd name="connsiteX4188" fmla="*/ 9268591 w 11989919"/>
              <a:gd name="connsiteY4188" fmla="*/ 3423229 h 6634795"/>
              <a:gd name="connsiteX4189" fmla="*/ 9305167 w 11989919"/>
              <a:gd name="connsiteY4189" fmla="*/ 3386653 h 6634795"/>
              <a:gd name="connsiteX4190" fmla="*/ 9084486 w 11989919"/>
              <a:gd name="connsiteY4190" fmla="*/ 3386653 h 6634795"/>
              <a:gd name="connsiteX4191" fmla="*/ 9121062 w 11989919"/>
              <a:gd name="connsiteY4191" fmla="*/ 3423229 h 6634795"/>
              <a:gd name="connsiteX4192" fmla="*/ 9084486 w 11989919"/>
              <a:gd name="connsiteY4192" fmla="*/ 3459805 h 6634795"/>
              <a:gd name="connsiteX4193" fmla="*/ 9047910 w 11989919"/>
              <a:gd name="connsiteY4193" fmla="*/ 3423229 h 6634795"/>
              <a:gd name="connsiteX4194" fmla="*/ 9084486 w 11989919"/>
              <a:gd name="connsiteY4194" fmla="*/ 3386653 h 6634795"/>
              <a:gd name="connsiteX4195" fmla="*/ 8863805 w 11989919"/>
              <a:gd name="connsiteY4195" fmla="*/ 3386653 h 6634795"/>
              <a:gd name="connsiteX4196" fmla="*/ 8900381 w 11989919"/>
              <a:gd name="connsiteY4196" fmla="*/ 3423229 h 6634795"/>
              <a:gd name="connsiteX4197" fmla="*/ 8863805 w 11989919"/>
              <a:gd name="connsiteY4197" fmla="*/ 3459805 h 6634795"/>
              <a:gd name="connsiteX4198" fmla="*/ 8827229 w 11989919"/>
              <a:gd name="connsiteY4198" fmla="*/ 3423229 h 6634795"/>
              <a:gd name="connsiteX4199" fmla="*/ 8863805 w 11989919"/>
              <a:gd name="connsiteY4199" fmla="*/ 3386653 h 6634795"/>
              <a:gd name="connsiteX4200" fmla="*/ 8643124 w 11989919"/>
              <a:gd name="connsiteY4200" fmla="*/ 3386653 h 6634795"/>
              <a:gd name="connsiteX4201" fmla="*/ 8679700 w 11989919"/>
              <a:gd name="connsiteY4201" fmla="*/ 3423229 h 6634795"/>
              <a:gd name="connsiteX4202" fmla="*/ 8643124 w 11989919"/>
              <a:gd name="connsiteY4202" fmla="*/ 3459805 h 6634795"/>
              <a:gd name="connsiteX4203" fmla="*/ 8606548 w 11989919"/>
              <a:gd name="connsiteY4203" fmla="*/ 3423229 h 6634795"/>
              <a:gd name="connsiteX4204" fmla="*/ 8643124 w 11989919"/>
              <a:gd name="connsiteY4204" fmla="*/ 3386653 h 6634795"/>
              <a:gd name="connsiteX4205" fmla="*/ 8422443 w 11989919"/>
              <a:gd name="connsiteY4205" fmla="*/ 3386653 h 6634795"/>
              <a:gd name="connsiteX4206" fmla="*/ 8459019 w 11989919"/>
              <a:gd name="connsiteY4206" fmla="*/ 3423229 h 6634795"/>
              <a:gd name="connsiteX4207" fmla="*/ 8422443 w 11989919"/>
              <a:gd name="connsiteY4207" fmla="*/ 3459805 h 6634795"/>
              <a:gd name="connsiteX4208" fmla="*/ 8385867 w 11989919"/>
              <a:gd name="connsiteY4208" fmla="*/ 3423229 h 6634795"/>
              <a:gd name="connsiteX4209" fmla="*/ 8422443 w 11989919"/>
              <a:gd name="connsiteY4209" fmla="*/ 3386653 h 6634795"/>
              <a:gd name="connsiteX4210" fmla="*/ 8201762 w 11989919"/>
              <a:gd name="connsiteY4210" fmla="*/ 3386653 h 6634795"/>
              <a:gd name="connsiteX4211" fmla="*/ 8238338 w 11989919"/>
              <a:gd name="connsiteY4211" fmla="*/ 3423229 h 6634795"/>
              <a:gd name="connsiteX4212" fmla="*/ 8201762 w 11989919"/>
              <a:gd name="connsiteY4212" fmla="*/ 3459805 h 6634795"/>
              <a:gd name="connsiteX4213" fmla="*/ 8165186 w 11989919"/>
              <a:gd name="connsiteY4213" fmla="*/ 3423229 h 6634795"/>
              <a:gd name="connsiteX4214" fmla="*/ 8201762 w 11989919"/>
              <a:gd name="connsiteY4214" fmla="*/ 3386653 h 6634795"/>
              <a:gd name="connsiteX4215" fmla="*/ 7981081 w 11989919"/>
              <a:gd name="connsiteY4215" fmla="*/ 3386653 h 6634795"/>
              <a:gd name="connsiteX4216" fmla="*/ 8017657 w 11989919"/>
              <a:gd name="connsiteY4216" fmla="*/ 3423229 h 6634795"/>
              <a:gd name="connsiteX4217" fmla="*/ 7981081 w 11989919"/>
              <a:gd name="connsiteY4217" fmla="*/ 3459805 h 6634795"/>
              <a:gd name="connsiteX4218" fmla="*/ 7944505 w 11989919"/>
              <a:gd name="connsiteY4218" fmla="*/ 3423229 h 6634795"/>
              <a:gd name="connsiteX4219" fmla="*/ 7981081 w 11989919"/>
              <a:gd name="connsiteY4219" fmla="*/ 3386653 h 6634795"/>
              <a:gd name="connsiteX4220" fmla="*/ 7760400 w 11989919"/>
              <a:gd name="connsiteY4220" fmla="*/ 3386653 h 6634795"/>
              <a:gd name="connsiteX4221" fmla="*/ 7796976 w 11989919"/>
              <a:gd name="connsiteY4221" fmla="*/ 3423229 h 6634795"/>
              <a:gd name="connsiteX4222" fmla="*/ 7760400 w 11989919"/>
              <a:gd name="connsiteY4222" fmla="*/ 3459805 h 6634795"/>
              <a:gd name="connsiteX4223" fmla="*/ 7723824 w 11989919"/>
              <a:gd name="connsiteY4223" fmla="*/ 3423229 h 6634795"/>
              <a:gd name="connsiteX4224" fmla="*/ 7760400 w 11989919"/>
              <a:gd name="connsiteY4224" fmla="*/ 3386653 h 6634795"/>
              <a:gd name="connsiteX4225" fmla="*/ 7539719 w 11989919"/>
              <a:gd name="connsiteY4225" fmla="*/ 3386653 h 6634795"/>
              <a:gd name="connsiteX4226" fmla="*/ 7576295 w 11989919"/>
              <a:gd name="connsiteY4226" fmla="*/ 3423229 h 6634795"/>
              <a:gd name="connsiteX4227" fmla="*/ 7539719 w 11989919"/>
              <a:gd name="connsiteY4227" fmla="*/ 3459805 h 6634795"/>
              <a:gd name="connsiteX4228" fmla="*/ 7503143 w 11989919"/>
              <a:gd name="connsiteY4228" fmla="*/ 3423229 h 6634795"/>
              <a:gd name="connsiteX4229" fmla="*/ 7539719 w 11989919"/>
              <a:gd name="connsiteY4229" fmla="*/ 3386653 h 6634795"/>
              <a:gd name="connsiteX4230" fmla="*/ 7319038 w 11989919"/>
              <a:gd name="connsiteY4230" fmla="*/ 3386653 h 6634795"/>
              <a:gd name="connsiteX4231" fmla="*/ 7355614 w 11989919"/>
              <a:gd name="connsiteY4231" fmla="*/ 3423229 h 6634795"/>
              <a:gd name="connsiteX4232" fmla="*/ 7319038 w 11989919"/>
              <a:gd name="connsiteY4232" fmla="*/ 3459805 h 6634795"/>
              <a:gd name="connsiteX4233" fmla="*/ 7282462 w 11989919"/>
              <a:gd name="connsiteY4233" fmla="*/ 3423229 h 6634795"/>
              <a:gd name="connsiteX4234" fmla="*/ 7319038 w 11989919"/>
              <a:gd name="connsiteY4234" fmla="*/ 3386653 h 6634795"/>
              <a:gd name="connsiteX4235" fmla="*/ 7098357 w 11989919"/>
              <a:gd name="connsiteY4235" fmla="*/ 3386653 h 6634795"/>
              <a:gd name="connsiteX4236" fmla="*/ 7134933 w 11989919"/>
              <a:gd name="connsiteY4236" fmla="*/ 3423229 h 6634795"/>
              <a:gd name="connsiteX4237" fmla="*/ 7098357 w 11989919"/>
              <a:gd name="connsiteY4237" fmla="*/ 3459805 h 6634795"/>
              <a:gd name="connsiteX4238" fmla="*/ 7061781 w 11989919"/>
              <a:gd name="connsiteY4238" fmla="*/ 3423229 h 6634795"/>
              <a:gd name="connsiteX4239" fmla="*/ 7098357 w 11989919"/>
              <a:gd name="connsiteY4239" fmla="*/ 3386653 h 6634795"/>
              <a:gd name="connsiteX4240" fmla="*/ 6877676 w 11989919"/>
              <a:gd name="connsiteY4240" fmla="*/ 3386653 h 6634795"/>
              <a:gd name="connsiteX4241" fmla="*/ 6914252 w 11989919"/>
              <a:gd name="connsiteY4241" fmla="*/ 3423229 h 6634795"/>
              <a:gd name="connsiteX4242" fmla="*/ 6877676 w 11989919"/>
              <a:gd name="connsiteY4242" fmla="*/ 3459805 h 6634795"/>
              <a:gd name="connsiteX4243" fmla="*/ 6841100 w 11989919"/>
              <a:gd name="connsiteY4243" fmla="*/ 3423229 h 6634795"/>
              <a:gd name="connsiteX4244" fmla="*/ 6877676 w 11989919"/>
              <a:gd name="connsiteY4244" fmla="*/ 3386653 h 6634795"/>
              <a:gd name="connsiteX4245" fmla="*/ 6656995 w 11989919"/>
              <a:gd name="connsiteY4245" fmla="*/ 3386653 h 6634795"/>
              <a:gd name="connsiteX4246" fmla="*/ 6693571 w 11989919"/>
              <a:gd name="connsiteY4246" fmla="*/ 3423229 h 6634795"/>
              <a:gd name="connsiteX4247" fmla="*/ 6656995 w 11989919"/>
              <a:gd name="connsiteY4247" fmla="*/ 3459805 h 6634795"/>
              <a:gd name="connsiteX4248" fmla="*/ 6620419 w 11989919"/>
              <a:gd name="connsiteY4248" fmla="*/ 3423229 h 6634795"/>
              <a:gd name="connsiteX4249" fmla="*/ 6656995 w 11989919"/>
              <a:gd name="connsiteY4249" fmla="*/ 3386653 h 6634795"/>
              <a:gd name="connsiteX4250" fmla="*/ 6436314 w 11989919"/>
              <a:gd name="connsiteY4250" fmla="*/ 3386653 h 6634795"/>
              <a:gd name="connsiteX4251" fmla="*/ 6472890 w 11989919"/>
              <a:gd name="connsiteY4251" fmla="*/ 3423229 h 6634795"/>
              <a:gd name="connsiteX4252" fmla="*/ 6436314 w 11989919"/>
              <a:gd name="connsiteY4252" fmla="*/ 3459805 h 6634795"/>
              <a:gd name="connsiteX4253" fmla="*/ 6399738 w 11989919"/>
              <a:gd name="connsiteY4253" fmla="*/ 3423229 h 6634795"/>
              <a:gd name="connsiteX4254" fmla="*/ 6436314 w 11989919"/>
              <a:gd name="connsiteY4254" fmla="*/ 3386653 h 6634795"/>
              <a:gd name="connsiteX4255" fmla="*/ 6215633 w 11989919"/>
              <a:gd name="connsiteY4255" fmla="*/ 3386653 h 6634795"/>
              <a:gd name="connsiteX4256" fmla="*/ 6252209 w 11989919"/>
              <a:gd name="connsiteY4256" fmla="*/ 3423229 h 6634795"/>
              <a:gd name="connsiteX4257" fmla="*/ 6215633 w 11989919"/>
              <a:gd name="connsiteY4257" fmla="*/ 3459805 h 6634795"/>
              <a:gd name="connsiteX4258" fmla="*/ 6179057 w 11989919"/>
              <a:gd name="connsiteY4258" fmla="*/ 3423229 h 6634795"/>
              <a:gd name="connsiteX4259" fmla="*/ 6215633 w 11989919"/>
              <a:gd name="connsiteY4259" fmla="*/ 3386653 h 6634795"/>
              <a:gd name="connsiteX4260" fmla="*/ 5994952 w 11989919"/>
              <a:gd name="connsiteY4260" fmla="*/ 3386653 h 6634795"/>
              <a:gd name="connsiteX4261" fmla="*/ 6031528 w 11989919"/>
              <a:gd name="connsiteY4261" fmla="*/ 3423229 h 6634795"/>
              <a:gd name="connsiteX4262" fmla="*/ 5994952 w 11989919"/>
              <a:gd name="connsiteY4262" fmla="*/ 3459805 h 6634795"/>
              <a:gd name="connsiteX4263" fmla="*/ 5958376 w 11989919"/>
              <a:gd name="connsiteY4263" fmla="*/ 3423229 h 6634795"/>
              <a:gd name="connsiteX4264" fmla="*/ 5994952 w 11989919"/>
              <a:gd name="connsiteY4264" fmla="*/ 3386653 h 6634795"/>
              <a:gd name="connsiteX4265" fmla="*/ 5774272 w 11989919"/>
              <a:gd name="connsiteY4265" fmla="*/ 3386653 h 6634795"/>
              <a:gd name="connsiteX4266" fmla="*/ 5810848 w 11989919"/>
              <a:gd name="connsiteY4266" fmla="*/ 3423229 h 6634795"/>
              <a:gd name="connsiteX4267" fmla="*/ 5774272 w 11989919"/>
              <a:gd name="connsiteY4267" fmla="*/ 3459805 h 6634795"/>
              <a:gd name="connsiteX4268" fmla="*/ 5737697 w 11989919"/>
              <a:gd name="connsiteY4268" fmla="*/ 3423229 h 6634795"/>
              <a:gd name="connsiteX4269" fmla="*/ 5774272 w 11989919"/>
              <a:gd name="connsiteY4269" fmla="*/ 3386653 h 6634795"/>
              <a:gd name="connsiteX4270" fmla="*/ 5553593 w 11989919"/>
              <a:gd name="connsiteY4270" fmla="*/ 3386653 h 6634795"/>
              <a:gd name="connsiteX4271" fmla="*/ 5590169 w 11989919"/>
              <a:gd name="connsiteY4271" fmla="*/ 3423229 h 6634795"/>
              <a:gd name="connsiteX4272" fmla="*/ 5553593 w 11989919"/>
              <a:gd name="connsiteY4272" fmla="*/ 3459805 h 6634795"/>
              <a:gd name="connsiteX4273" fmla="*/ 5517018 w 11989919"/>
              <a:gd name="connsiteY4273" fmla="*/ 3423229 h 6634795"/>
              <a:gd name="connsiteX4274" fmla="*/ 5553593 w 11989919"/>
              <a:gd name="connsiteY4274" fmla="*/ 3386653 h 6634795"/>
              <a:gd name="connsiteX4275" fmla="*/ 5332913 w 11989919"/>
              <a:gd name="connsiteY4275" fmla="*/ 3386653 h 6634795"/>
              <a:gd name="connsiteX4276" fmla="*/ 5369490 w 11989919"/>
              <a:gd name="connsiteY4276" fmla="*/ 3423229 h 6634795"/>
              <a:gd name="connsiteX4277" fmla="*/ 5332913 w 11989919"/>
              <a:gd name="connsiteY4277" fmla="*/ 3459805 h 6634795"/>
              <a:gd name="connsiteX4278" fmla="*/ 5296337 w 11989919"/>
              <a:gd name="connsiteY4278" fmla="*/ 3423229 h 6634795"/>
              <a:gd name="connsiteX4279" fmla="*/ 5332913 w 11989919"/>
              <a:gd name="connsiteY4279" fmla="*/ 3386653 h 6634795"/>
              <a:gd name="connsiteX4280" fmla="*/ 5112230 w 11989919"/>
              <a:gd name="connsiteY4280" fmla="*/ 3386653 h 6634795"/>
              <a:gd name="connsiteX4281" fmla="*/ 5148807 w 11989919"/>
              <a:gd name="connsiteY4281" fmla="*/ 3423229 h 6634795"/>
              <a:gd name="connsiteX4282" fmla="*/ 5112230 w 11989919"/>
              <a:gd name="connsiteY4282" fmla="*/ 3459805 h 6634795"/>
              <a:gd name="connsiteX4283" fmla="*/ 5075655 w 11989919"/>
              <a:gd name="connsiteY4283" fmla="*/ 3423229 h 6634795"/>
              <a:gd name="connsiteX4284" fmla="*/ 5112230 w 11989919"/>
              <a:gd name="connsiteY4284" fmla="*/ 3386653 h 6634795"/>
              <a:gd name="connsiteX4285" fmla="*/ 4891552 w 11989919"/>
              <a:gd name="connsiteY4285" fmla="*/ 3386653 h 6634795"/>
              <a:gd name="connsiteX4286" fmla="*/ 4928127 w 11989919"/>
              <a:gd name="connsiteY4286" fmla="*/ 3423229 h 6634795"/>
              <a:gd name="connsiteX4287" fmla="*/ 4891552 w 11989919"/>
              <a:gd name="connsiteY4287" fmla="*/ 3459805 h 6634795"/>
              <a:gd name="connsiteX4288" fmla="*/ 4854975 w 11989919"/>
              <a:gd name="connsiteY4288" fmla="*/ 3423229 h 6634795"/>
              <a:gd name="connsiteX4289" fmla="*/ 4891552 w 11989919"/>
              <a:gd name="connsiteY4289" fmla="*/ 3386653 h 6634795"/>
              <a:gd name="connsiteX4290" fmla="*/ 4670871 w 11989919"/>
              <a:gd name="connsiteY4290" fmla="*/ 3386653 h 6634795"/>
              <a:gd name="connsiteX4291" fmla="*/ 4707447 w 11989919"/>
              <a:gd name="connsiteY4291" fmla="*/ 3423229 h 6634795"/>
              <a:gd name="connsiteX4292" fmla="*/ 4670871 w 11989919"/>
              <a:gd name="connsiteY4292" fmla="*/ 3459805 h 6634795"/>
              <a:gd name="connsiteX4293" fmla="*/ 4634295 w 11989919"/>
              <a:gd name="connsiteY4293" fmla="*/ 3423229 h 6634795"/>
              <a:gd name="connsiteX4294" fmla="*/ 4670871 w 11989919"/>
              <a:gd name="connsiteY4294" fmla="*/ 3386653 h 6634795"/>
              <a:gd name="connsiteX4295" fmla="*/ 4450188 w 11989919"/>
              <a:gd name="connsiteY4295" fmla="*/ 3386653 h 6634795"/>
              <a:gd name="connsiteX4296" fmla="*/ 4486764 w 11989919"/>
              <a:gd name="connsiteY4296" fmla="*/ 3423229 h 6634795"/>
              <a:gd name="connsiteX4297" fmla="*/ 4450188 w 11989919"/>
              <a:gd name="connsiteY4297" fmla="*/ 3459805 h 6634795"/>
              <a:gd name="connsiteX4298" fmla="*/ 4413613 w 11989919"/>
              <a:gd name="connsiteY4298" fmla="*/ 3423229 h 6634795"/>
              <a:gd name="connsiteX4299" fmla="*/ 4450188 w 11989919"/>
              <a:gd name="connsiteY4299" fmla="*/ 3386653 h 6634795"/>
              <a:gd name="connsiteX4300" fmla="*/ 4229507 w 11989919"/>
              <a:gd name="connsiteY4300" fmla="*/ 3386653 h 6634795"/>
              <a:gd name="connsiteX4301" fmla="*/ 4266084 w 11989919"/>
              <a:gd name="connsiteY4301" fmla="*/ 3423229 h 6634795"/>
              <a:gd name="connsiteX4302" fmla="*/ 4229507 w 11989919"/>
              <a:gd name="connsiteY4302" fmla="*/ 3459805 h 6634795"/>
              <a:gd name="connsiteX4303" fmla="*/ 4192931 w 11989919"/>
              <a:gd name="connsiteY4303" fmla="*/ 3423229 h 6634795"/>
              <a:gd name="connsiteX4304" fmla="*/ 4229507 w 11989919"/>
              <a:gd name="connsiteY4304" fmla="*/ 3386653 h 6634795"/>
              <a:gd name="connsiteX4305" fmla="*/ 4008847 w 11989919"/>
              <a:gd name="connsiteY4305" fmla="*/ 3386653 h 6634795"/>
              <a:gd name="connsiteX4306" fmla="*/ 4045426 w 11989919"/>
              <a:gd name="connsiteY4306" fmla="*/ 3423229 h 6634795"/>
              <a:gd name="connsiteX4307" fmla="*/ 4008847 w 11989919"/>
              <a:gd name="connsiteY4307" fmla="*/ 3459805 h 6634795"/>
              <a:gd name="connsiteX4308" fmla="*/ 3972267 w 11989919"/>
              <a:gd name="connsiteY4308" fmla="*/ 3423229 h 6634795"/>
              <a:gd name="connsiteX4309" fmla="*/ 4008847 w 11989919"/>
              <a:gd name="connsiteY4309" fmla="*/ 3386653 h 6634795"/>
              <a:gd name="connsiteX4310" fmla="*/ 3788165 w 11989919"/>
              <a:gd name="connsiteY4310" fmla="*/ 3386653 h 6634795"/>
              <a:gd name="connsiteX4311" fmla="*/ 3824738 w 11989919"/>
              <a:gd name="connsiteY4311" fmla="*/ 3423229 h 6634795"/>
              <a:gd name="connsiteX4312" fmla="*/ 3788165 w 11989919"/>
              <a:gd name="connsiteY4312" fmla="*/ 3459805 h 6634795"/>
              <a:gd name="connsiteX4313" fmla="*/ 3751588 w 11989919"/>
              <a:gd name="connsiteY4313" fmla="*/ 3423229 h 6634795"/>
              <a:gd name="connsiteX4314" fmla="*/ 3788165 w 11989919"/>
              <a:gd name="connsiteY4314" fmla="*/ 3386653 h 6634795"/>
              <a:gd name="connsiteX4315" fmla="*/ 3567479 w 11989919"/>
              <a:gd name="connsiteY4315" fmla="*/ 3386653 h 6634795"/>
              <a:gd name="connsiteX4316" fmla="*/ 3604051 w 11989919"/>
              <a:gd name="connsiteY4316" fmla="*/ 3423229 h 6634795"/>
              <a:gd name="connsiteX4317" fmla="*/ 3567479 w 11989919"/>
              <a:gd name="connsiteY4317" fmla="*/ 3459805 h 6634795"/>
              <a:gd name="connsiteX4318" fmla="*/ 3530908 w 11989919"/>
              <a:gd name="connsiteY4318" fmla="*/ 3423229 h 6634795"/>
              <a:gd name="connsiteX4319" fmla="*/ 3567479 w 11989919"/>
              <a:gd name="connsiteY4319" fmla="*/ 3386653 h 6634795"/>
              <a:gd name="connsiteX4320" fmla="*/ 3346801 w 11989919"/>
              <a:gd name="connsiteY4320" fmla="*/ 3386653 h 6634795"/>
              <a:gd name="connsiteX4321" fmla="*/ 3383375 w 11989919"/>
              <a:gd name="connsiteY4321" fmla="*/ 3423229 h 6634795"/>
              <a:gd name="connsiteX4322" fmla="*/ 3346801 w 11989919"/>
              <a:gd name="connsiteY4322" fmla="*/ 3459805 h 6634795"/>
              <a:gd name="connsiteX4323" fmla="*/ 3310228 w 11989919"/>
              <a:gd name="connsiteY4323" fmla="*/ 3423229 h 6634795"/>
              <a:gd name="connsiteX4324" fmla="*/ 3346801 w 11989919"/>
              <a:gd name="connsiteY4324" fmla="*/ 3386653 h 6634795"/>
              <a:gd name="connsiteX4325" fmla="*/ 3126126 w 11989919"/>
              <a:gd name="connsiteY4325" fmla="*/ 3386653 h 6634795"/>
              <a:gd name="connsiteX4326" fmla="*/ 3162696 w 11989919"/>
              <a:gd name="connsiteY4326" fmla="*/ 3423229 h 6634795"/>
              <a:gd name="connsiteX4327" fmla="*/ 3126126 w 11989919"/>
              <a:gd name="connsiteY4327" fmla="*/ 3459805 h 6634795"/>
              <a:gd name="connsiteX4328" fmla="*/ 3089541 w 11989919"/>
              <a:gd name="connsiteY4328" fmla="*/ 3423229 h 6634795"/>
              <a:gd name="connsiteX4329" fmla="*/ 3126126 w 11989919"/>
              <a:gd name="connsiteY4329" fmla="*/ 3386653 h 6634795"/>
              <a:gd name="connsiteX4330" fmla="*/ 2905436 w 11989919"/>
              <a:gd name="connsiteY4330" fmla="*/ 3386653 h 6634795"/>
              <a:gd name="connsiteX4331" fmla="*/ 2942013 w 11989919"/>
              <a:gd name="connsiteY4331" fmla="*/ 3423229 h 6634795"/>
              <a:gd name="connsiteX4332" fmla="*/ 2905436 w 11989919"/>
              <a:gd name="connsiteY4332" fmla="*/ 3459805 h 6634795"/>
              <a:gd name="connsiteX4333" fmla="*/ 2868866 w 11989919"/>
              <a:gd name="connsiteY4333" fmla="*/ 3423229 h 6634795"/>
              <a:gd name="connsiteX4334" fmla="*/ 2905436 w 11989919"/>
              <a:gd name="connsiteY4334" fmla="*/ 3386653 h 6634795"/>
              <a:gd name="connsiteX4335" fmla="*/ 2684758 w 11989919"/>
              <a:gd name="connsiteY4335" fmla="*/ 3386653 h 6634795"/>
              <a:gd name="connsiteX4336" fmla="*/ 2721329 w 11989919"/>
              <a:gd name="connsiteY4336" fmla="*/ 3423229 h 6634795"/>
              <a:gd name="connsiteX4337" fmla="*/ 2684758 w 11989919"/>
              <a:gd name="connsiteY4337" fmla="*/ 3459805 h 6634795"/>
              <a:gd name="connsiteX4338" fmla="*/ 2648177 w 11989919"/>
              <a:gd name="connsiteY4338" fmla="*/ 3423229 h 6634795"/>
              <a:gd name="connsiteX4339" fmla="*/ 2684758 w 11989919"/>
              <a:gd name="connsiteY4339" fmla="*/ 3386653 h 6634795"/>
              <a:gd name="connsiteX4340" fmla="*/ 2464071 w 11989919"/>
              <a:gd name="connsiteY4340" fmla="*/ 3386653 h 6634795"/>
              <a:gd name="connsiteX4341" fmla="*/ 2500650 w 11989919"/>
              <a:gd name="connsiteY4341" fmla="*/ 3423229 h 6634795"/>
              <a:gd name="connsiteX4342" fmla="*/ 2464071 w 11989919"/>
              <a:gd name="connsiteY4342" fmla="*/ 3459805 h 6634795"/>
              <a:gd name="connsiteX4343" fmla="*/ 2427500 w 11989919"/>
              <a:gd name="connsiteY4343" fmla="*/ 3423229 h 6634795"/>
              <a:gd name="connsiteX4344" fmla="*/ 2464071 w 11989919"/>
              <a:gd name="connsiteY4344" fmla="*/ 3386653 h 6634795"/>
              <a:gd name="connsiteX4345" fmla="*/ 2243393 w 11989919"/>
              <a:gd name="connsiteY4345" fmla="*/ 3386653 h 6634795"/>
              <a:gd name="connsiteX4346" fmla="*/ 2279972 w 11989919"/>
              <a:gd name="connsiteY4346" fmla="*/ 3423229 h 6634795"/>
              <a:gd name="connsiteX4347" fmla="*/ 2243393 w 11989919"/>
              <a:gd name="connsiteY4347" fmla="*/ 3459805 h 6634795"/>
              <a:gd name="connsiteX4348" fmla="*/ 2206817 w 11989919"/>
              <a:gd name="connsiteY4348" fmla="*/ 3423229 h 6634795"/>
              <a:gd name="connsiteX4349" fmla="*/ 2243393 w 11989919"/>
              <a:gd name="connsiteY4349" fmla="*/ 3386653 h 6634795"/>
              <a:gd name="connsiteX4350" fmla="*/ 2022713 w 11989919"/>
              <a:gd name="connsiteY4350" fmla="*/ 3386653 h 6634795"/>
              <a:gd name="connsiteX4351" fmla="*/ 2059288 w 11989919"/>
              <a:gd name="connsiteY4351" fmla="*/ 3423229 h 6634795"/>
              <a:gd name="connsiteX4352" fmla="*/ 2022713 w 11989919"/>
              <a:gd name="connsiteY4352" fmla="*/ 3459805 h 6634795"/>
              <a:gd name="connsiteX4353" fmla="*/ 1986178 w 11989919"/>
              <a:gd name="connsiteY4353" fmla="*/ 3423229 h 6634795"/>
              <a:gd name="connsiteX4354" fmla="*/ 2022713 w 11989919"/>
              <a:gd name="connsiteY4354" fmla="*/ 3386653 h 6634795"/>
              <a:gd name="connsiteX4355" fmla="*/ 1802068 w 11989919"/>
              <a:gd name="connsiteY4355" fmla="*/ 3386653 h 6634795"/>
              <a:gd name="connsiteX4356" fmla="*/ 1838644 w 11989919"/>
              <a:gd name="connsiteY4356" fmla="*/ 3423229 h 6634795"/>
              <a:gd name="connsiteX4357" fmla="*/ 1802068 w 11989919"/>
              <a:gd name="connsiteY4357" fmla="*/ 3459805 h 6634795"/>
              <a:gd name="connsiteX4358" fmla="*/ 1765492 w 11989919"/>
              <a:gd name="connsiteY4358" fmla="*/ 3423229 h 6634795"/>
              <a:gd name="connsiteX4359" fmla="*/ 1802068 w 11989919"/>
              <a:gd name="connsiteY4359" fmla="*/ 3386653 h 6634795"/>
              <a:gd name="connsiteX4360" fmla="*/ 1581382 w 11989919"/>
              <a:gd name="connsiteY4360" fmla="*/ 3386653 h 6634795"/>
              <a:gd name="connsiteX4361" fmla="*/ 1617958 w 11989919"/>
              <a:gd name="connsiteY4361" fmla="*/ 3423229 h 6634795"/>
              <a:gd name="connsiteX4362" fmla="*/ 1581382 w 11989919"/>
              <a:gd name="connsiteY4362" fmla="*/ 3459805 h 6634795"/>
              <a:gd name="connsiteX4363" fmla="*/ 1544806 w 11989919"/>
              <a:gd name="connsiteY4363" fmla="*/ 3423229 h 6634795"/>
              <a:gd name="connsiteX4364" fmla="*/ 1581382 w 11989919"/>
              <a:gd name="connsiteY4364" fmla="*/ 3386653 h 6634795"/>
              <a:gd name="connsiteX4365" fmla="*/ 1360696 w 11989919"/>
              <a:gd name="connsiteY4365" fmla="*/ 3386653 h 6634795"/>
              <a:gd name="connsiteX4366" fmla="*/ 1397272 w 11989919"/>
              <a:gd name="connsiteY4366" fmla="*/ 3423229 h 6634795"/>
              <a:gd name="connsiteX4367" fmla="*/ 1360696 w 11989919"/>
              <a:gd name="connsiteY4367" fmla="*/ 3459805 h 6634795"/>
              <a:gd name="connsiteX4368" fmla="*/ 1324120 w 11989919"/>
              <a:gd name="connsiteY4368" fmla="*/ 3423229 h 6634795"/>
              <a:gd name="connsiteX4369" fmla="*/ 1360696 w 11989919"/>
              <a:gd name="connsiteY4369" fmla="*/ 3386653 h 6634795"/>
              <a:gd name="connsiteX4370" fmla="*/ 1140010 w 11989919"/>
              <a:gd name="connsiteY4370" fmla="*/ 3386653 h 6634795"/>
              <a:gd name="connsiteX4371" fmla="*/ 1176586 w 11989919"/>
              <a:gd name="connsiteY4371" fmla="*/ 3423229 h 6634795"/>
              <a:gd name="connsiteX4372" fmla="*/ 1140010 w 11989919"/>
              <a:gd name="connsiteY4372" fmla="*/ 3459805 h 6634795"/>
              <a:gd name="connsiteX4373" fmla="*/ 1103434 w 11989919"/>
              <a:gd name="connsiteY4373" fmla="*/ 3423229 h 6634795"/>
              <a:gd name="connsiteX4374" fmla="*/ 1140010 w 11989919"/>
              <a:gd name="connsiteY4374" fmla="*/ 3386653 h 6634795"/>
              <a:gd name="connsiteX4375" fmla="*/ 919324 w 11989919"/>
              <a:gd name="connsiteY4375" fmla="*/ 3386653 h 6634795"/>
              <a:gd name="connsiteX4376" fmla="*/ 955900 w 11989919"/>
              <a:gd name="connsiteY4376" fmla="*/ 3423229 h 6634795"/>
              <a:gd name="connsiteX4377" fmla="*/ 919324 w 11989919"/>
              <a:gd name="connsiteY4377" fmla="*/ 3459805 h 6634795"/>
              <a:gd name="connsiteX4378" fmla="*/ 882748 w 11989919"/>
              <a:gd name="connsiteY4378" fmla="*/ 3423229 h 6634795"/>
              <a:gd name="connsiteX4379" fmla="*/ 919324 w 11989919"/>
              <a:gd name="connsiteY4379" fmla="*/ 3386653 h 6634795"/>
              <a:gd name="connsiteX4380" fmla="*/ 698638 w 11989919"/>
              <a:gd name="connsiteY4380" fmla="*/ 3386653 h 6634795"/>
              <a:gd name="connsiteX4381" fmla="*/ 735214 w 11989919"/>
              <a:gd name="connsiteY4381" fmla="*/ 3423229 h 6634795"/>
              <a:gd name="connsiteX4382" fmla="*/ 698638 w 11989919"/>
              <a:gd name="connsiteY4382" fmla="*/ 3459805 h 6634795"/>
              <a:gd name="connsiteX4383" fmla="*/ 662062 w 11989919"/>
              <a:gd name="connsiteY4383" fmla="*/ 3423229 h 6634795"/>
              <a:gd name="connsiteX4384" fmla="*/ 698638 w 11989919"/>
              <a:gd name="connsiteY4384" fmla="*/ 3386653 h 6634795"/>
              <a:gd name="connsiteX4385" fmla="*/ 477952 w 11989919"/>
              <a:gd name="connsiteY4385" fmla="*/ 3386653 h 6634795"/>
              <a:gd name="connsiteX4386" fmla="*/ 514528 w 11989919"/>
              <a:gd name="connsiteY4386" fmla="*/ 3423229 h 6634795"/>
              <a:gd name="connsiteX4387" fmla="*/ 477952 w 11989919"/>
              <a:gd name="connsiteY4387" fmla="*/ 3459805 h 6634795"/>
              <a:gd name="connsiteX4388" fmla="*/ 441376 w 11989919"/>
              <a:gd name="connsiteY4388" fmla="*/ 3423229 h 6634795"/>
              <a:gd name="connsiteX4389" fmla="*/ 477952 w 11989919"/>
              <a:gd name="connsiteY4389" fmla="*/ 3386653 h 6634795"/>
              <a:gd name="connsiteX4390" fmla="*/ 257265 w 11989919"/>
              <a:gd name="connsiteY4390" fmla="*/ 3386653 h 6634795"/>
              <a:gd name="connsiteX4391" fmla="*/ 293842 w 11989919"/>
              <a:gd name="connsiteY4391" fmla="*/ 3423229 h 6634795"/>
              <a:gd name="connsiteX4392" fmla="*/ 257265 w 11989919"/>
              <a:gd name="connsiteY4392" fmla="*/ 3459805 h 6634795"/>
              <a:gd name="connsiteX4393" fmla="*/ 220689 w 11989919"/>
              <a:gd name="connsiteY4393" fmla="*/ 3423229 h 6634795"/>
              <a:gd name="connsiteX4394" fmla="*/ 257265 w 11989919"/>
              <a:gd name="connsiteY4394" fmla="*/ 3386653 h 6634795"/>
              <a:gd name="connsiteX4395" fmla="*/ 36579 w 11989919"/>
              <a:gd name="connsiteY4395" fmla="*/ 3386653 h 6634795"/>
              <a:gd name="connsiteX4396" fmla="*/ 73155 w 11989919"/>
              <a:gd name="connsiteY4396" fmla="*/ 3423229 h 6634795"/>
              <a:gd name="connsiteX4397" fmla="*/ 36579 w 11989919"/>
              <a:gd name="connsiteY4397" fmla="*/ 3459805 h 6634795"/>
              <a:gd name="connsiteX4398" fmla="*/ 3 w 11989919"/>
              <a:gd name="connsiteY4398" fmla="*/ 3423229 h 6634795"/>
              <a:gd name="connsiteX4399" fmla="*/ 36579 w 11989919"/>
              <a:gd name="connsiteY4399" fmla="*/ 3386653 h 6634795"/>
              <a:gd name="connsiteX4400" fmla="*/ 11511977 w 11989919"/>
              <a:gd name="connsiteY4400" fmla="*/ 3175223 h 6634795"/>
              <a:gd name="connsiteX4401" fmla="*/ 11548553 w 11989919"/>
              <a:gd name="connsiteY4401" fmla="*/ 3211566 h 6634795"/>
              <a:gd name="connsiteX4402" fmla="*/ 11511977 w 11989919"/>
              <a:gd name="connsiteY4402" fmla="*/ 3248140 h 6634795"/>
              <a:gd name="connsiteX4403" fmla="*/ 11475401 w 11989919"/>
              <a:gd name="connsiteY4403" fmla="*/ 3211566 h 6634795"/>
              <a:gd name="connsiteX4404" fmla="*/ 11511977 w 11989919"/>
              <a:gd name="connsiteY4404" fmla="*/ 3175223 h 6634795"/>
              <a:gd name="connsiteX4405" fmla="*/ 11291296 w 11989919"/>
              <a:gd name="connsiteY4405" fmla="*/ 3175219 h 6634795"/>
              <a:gd name="connsiteX4406" fmla="*/ 11327872 w 11989919"/>
              <a:gd name="connsiteY4406" fmla="*/ 3211566 h 6634795"/>
              <a:gd name="connsiteX4407" fmla="*/ 11291296 w 11989919"/>
              <a:gd name="connsiteY4407" fmla="*/ 3248140 h 6634795"/>
              <a:gd name="connsiteX4408" fmla="*/ 11254720 w 11989919"/>
              <a:gd name="connsiteY4408" fmla="*/ 3211566 h 6634795"/>
              <a:gd name="connsiteX4409" fmla="*/ 11291296 w 11989919"/>
              <a:gd name="connsiteY4409" fmla="*/ 3175219 h 6634795"/>
              <a:gd name="connsiteX4410" fmla="*/ 11070615 w 11989919"/>
              <a:gd name="connsiteY4410" fmla="*/ 3175214 h 6634795"/>
              <a:gd name="connsiteX4411" fmla="*/ 11107191 w 11989919"/>
              <a:gd name="connsiteY4411" fmla="*/ 3211566 h 6634795"/>
              <a:gd name="connsiteX4412" fmla="*/ 11070615 w 11989919"/>
              <a:gd name="connsiteY4412" fmla="*/ 3248140 h 6634795"/>
              <a:gd name="connsiteX4413" fmla="*/ 11034039 w 11989919"/>
              <a:gd name="connsiteY4413" fmla="*/ 3211566 h 6634795"/>
              <a:gd name="connsiteX4414" fmla="*/ 11070615 w 11989919"/>
              <a:gd name="connsiteY4414" fmla="*/ 3175214 h 6634795"/>
              <a:gd name="connsiteX4415" fmla="*/ 10849934 w 11989919"/>
              <a:gd name="connsiteY4415" fmla="*/ 3175210 h 6634795"/>
              <a:gd name="connsiteX4416" fmla="*/ 10886510 w 11989919"/>
              <a:gd name="connsiteY4416" fmla="*/ 3211566 h 6634795"/>
              <a:gd name="connsiteX4417" fmla="*/ 10849934 w 11989919"/>
              <a:gd name="connsiteY4417" fmla="*/ 3248140 h 6634795"/>
              <a:gd name="connsiteX4418" fmla="*/ 10813358 w 11989919"/>
              <a:gd name="connsiteY4418" fmla="*/ 3211566 h 6634795"/>
              <a:gd name="connsiteX4419" fmla="*/ 10849934 w 11989919"/>
              <a:gd name="connsiteY4419" fmla="*/ 3175210 h 6634795"/>
              <a:gd name="connsiteX4420" fmla="*/ 10629253 w 11989919"/>
              <a:gd name="connsiteY4420" fmla="*/ 3175205 h 6634795"/>
              <a:gd name="connsiteX4421" fmla="*/ 10665829 w 11989919"/>
              <a:gd name="connsiteY4421" fmla="*/ 3211566 h 6634795"/>
              <a:gd name="connsiteX4422" fmla="*/ 10629253 w 11989919"/>
              <a:gd name="connsiteY4422" fmla="*/ 3248140 h 6634795"/>
              <a:gd name="connsiteX4423" fmla="*/ 10592677 w 11989919"/>
              <a:gd name="connsiteY4423" fmla="*/ 3211566 h 6634795"/>
              <a:gd name="connsiteX4424" fmla="*/ 10629253 w 11989919"/>
              <a:gd name="connsiteY4424" fmla="*/ 3175205 h 6634795"/>
              <a:gd name="connsiteX4425" fmla="*/ 10408572 w 11989919"/>
              <a:gd name="connsiteY4425" fmla="*/ 3175201 h 6634795"/>
              <a:gd name="connsiteX4426" fmla="*/ 10445148 w 11989919"/>
              <a:gd name="connsiteY4426" fmla="*/ 3211566 h 6634795"/>
              <a:gd name="connsiteX4427" fmla="*/ 10408572 w 11989919"/>
              <a:gd name="connsiteY4427" fmla="*/ 3248140 h 6634795"/>
              <a:gd name="connsiteX4428" fmla="*/ 10371996 w 11989919"/>
              <a:gd name="connsiteY4428" fmla="*/ 3211566 h 6634795"/>
              <a:gd name="connsiteX4429" fmla="*/ 10408572 w 11989919"/>
              <a:gd name="connsiteY4429" fmla="*/ 3175201 h 6634795"/>
              <a:gd name="connsiteX4430" fmla="*/ 10187891 w 11989919"/>
              <a:gd name="connsiteY4430" fmla="*/ 3175197 h 6634795"/>
              <a:gd name="connsiteX4431" fmla="*/ 10224467 w 11989919"/>
              <a:gd name="connsiteY4431" fmla="*/ 3211566 h 6634795"/>
              <a:gd name="connsiteX4432" fmla="*/ 10187891 w 11989919"/>
              <a:gd name="connsiteY4432" fmla="*/ 3248140 h 6634795"/>
              <a:gd name="connsiteX4433" fmla="*/ 10151315 w 11989919"/>
              <a:gd name="connsiteY4433" fmla="*/ 3211566 h 6634795"/>
              <a:gd name="connsiteX4434" fmla="*/ 10187891 w 11989919"/>
              <a:gd name="connsiteY4434" fmla="*/ 3175197 h 6634795"/>
              <a:gd name="connsiteX4435" fmla="*/ 9967210 w 11989919"/>
              <a:gd name="connsiteY4435" fmla="*/ 3175192 h 6634795"/>
              <a:gd name="connsiteX4436" fmla="*/ 10003786 w 11989919"/>
              <a:gd name="connsiteY4436" fmla="*/ 3211566 h 6634795"/>
              <a:gd name="connsiteX4437" fmla="*/ 9967210 w 11989919"/>
              <a:gd name="connsiteY4437" fmla="*/ 3248140 h 6634795"/>
              <a:gd name="connsiteX4438" fmla="*/ 9930634 w 11989919"/>
              <a:gd name="connsiteY4438" fmla="*/ 3211566 h 6634795"/>
              <a:gd name="connsiteX4439" fmla="*/ 9967210 w 11989919"/>
              <a:gd name="connsiteY4439" fmla="*/ 3175192 h 6634795"/>
              <a:gd name="connsiteX4440" fmla="*/ 9746529 w 11989919"/>
              <a:gd name="connsiteY4440" fmla="*/ 3175188 h 6634795"/>
              <a:gd name="connsiteX4441" fmla="*/ 9783105 w 11989919"/>
              <a:gd name="connsiteY4441" fmla="*/ 3211566 h 6634795"/>
              <a:gd name="connsiteX4442" fmla="*/ 9746529 w 11989919"/>
              <a:gd name="connsiteY4442" fmla="*/ 3248140 h 6634795"/>
              <a:gd name="connsiteX4443" fmla="*/ 9709953 w 11989919"/>
              <a:gd name="connsiteY4443" fmla="*/ 3211566 h 6634795"/>
              <a:gd name="connsiteX4444" fmla="*/ 9746529 w 11989919"/>
              <a:gd name="connsiteY4444" fmla="*/ 3175188 h 6634795"/>
              <a:gd name="connsiteX4445" fmla="*/ 9525848 w 11989919"/>
              <a:gd name="connsiteY4445" fmla="*/ 3175184 h 6634795"/>
              <a:gd name="connsiteX4446" fmla="*/ 9562424 w 11989919"/>
              <a:gd name="connsiteY4446" fmla="*/ 3211566 h 6634795"/>
              <a:gd name="connsiteX4447" fmla="*/ 9525848 w 11989919"/>
              <a:gd name="connsiteY4447" fmla="*/ 3248140 h 6634795"/>
              <a:gd name="connsiteX4448" fmla="*/ 9489272 w 11989919"/>
              <a:gd name="connsiteY4448" fmla="*/ 3211566 h 6634795"/>
              <a:gd name="connsiteX4449" fmla="*/ 9525848 w 11989919"/>
              <a:gd name="connsiteY4449" fmla="*/ 3175184 h 6634795"/>
              <a:gd name="connsiteX4450" fmla="*/ 9305167 w 11989919"/>
              <a:gd name="connsiteY4450" fmla="*/ 3175179 h 6634795"/>
              <a:gd name="connsiteX4451" fmla="*/ 9341743 w 11989919"/>
              <a:gd name="connsiteY4451" fmla="*/ 3211566 h 6634795"/>
              <a:gd name="connsiteX4452" fmla="*/ 9305167 w 11989919"/>
              <a:gd name="connsiteY4452" fmla="*/ 3248140 h 6634795"/>
              <a:gd name="connsiteX4453" fmla="*/ 9268591 w 11989919"/>
              <a:gd name="connsiteY4453" fmla="*/ 3211566 h 6634795"/>
              <a:gd name="connsiteX4454" fmla="*/ 9305167 w 11989919"/>
              <a:gd name="connsiteY4454" fmla="*/ 3175179 h 6634795"/>
              <a:gd name="connsiteX4455" fmla="*/ 9084486 w 11989919"/>
              <a:gd name="connsiteY4455" fmla="*/ 3175175 h 6634795"/>
              <a:gd name="connsiteX4456" fmla="*/ 9121062 w 11989919"/>
              <a:gd name="connsiteY4456" fmla="*/ 3211566 h 6634795"/>
              <a:gd name="connsiteX4457" fmla="*/ 9084486 w 11989919"/>
              <a:gd name="connsiteY4457" fmla="*/ 3248140 h 6634795"/>
              <a:gd name="connsiteX4458" fmla="*/ 9047910 w 11989919"/>
              <a:gd name="connsiteY4458" fmla="*/ 3211566 h 6634795"/>
              <a:gd name="connsiteX4459" fmla="*/ 9084486 w 11989919"/>
              <a:gd name="connsiteY4459" fmla="*/ 3175175 h 6634795"/>
              <a:gd name="connsiteX4460" fmla="*/ 8863805 w 11989919"/>
              <a:gd name="connsiteY4460" fmla="*/ 3175170 h 6634795"/>
              <a:gd name="connsiteX4461" fmla="*/ 8900381 w 11989919"/>
              <a:gd name="connsiteY4461" fmla="*/ 3211566 h 6634795"/>
              <a:gd name="connsiteX4462" fmla="*/ 8863805 w 11989919"/>
              <a:gd name="connsiteY4462" fmla="*/ 3248140 h 6634795"/>
              <a:gd name="connsiteX4463" fmla="*/ 8827229 w 11989919"/>
              <a:gd name="connsiteY4463" fmla="*/ 3211566 h 6634795"/>
              <a:gd name="connsiteX4464" fmla="*/ 8863805 w 11989919"/>
              <a:gd name="connsiteY4464" fmla="*/ 3175170 h 6634795"/>
              <a:gd name="connsiteX4465" fmla="*/ 8643124 w 11989919"/>
              <a:gd name="connsiteY4465" fmla="*/ 3175166 h 6634795"/>
              <a:gd name="connsiteX4466" fmla="*/ 8679700 w 11989919"/>
              <a:gd name="connsiteY4466" fmla="*/ 3211566 h 6634795"/>
              <a:gd name="connsiteX4467" fmla="*/ 8643124 w 11989919"/>
              <a:gd name="connsiteY4467" fmla="*/ 3248140 h 6634795"/>
              <a:gd name="connsiteX4468" fmla="*/ 8606548 w 11989919"/>
              <a:gd name="connsiteY4468" fmla="*/ 3211566 h 6634795"/>
              <a:gd name="connsiteX4469" fmla="*/ 8643124 w 11989919"/>
              <a:gd name="connsiteY4469" fmla="*/ 3175166 h 6634795"/>
              <a:gd name="connsiteX4470" fmla="*/ 8422443 w 11989919"/>
              <a:gd name="connsiteY4470" fmla="*/ 3175162 h 6634795"/>
              <a:gd name="connsiteX4471" fmla="*/ 8459019 w 11989919"/>
              <a:gd name="connsiteY4471" fmla="*/ 3211566 h 6634795"/>
              <a:gd name="connsiteX4472" fmla="*/ 8422443 w 11989919"/>
              <a:gd name="connsiteY4472" fmla="*/ 3248140 h 6634795"/>
              <a:gd name="connsiteX4473" fmla="*/ 8385867 w 11989919"/>
              <a:gd name="connsiteY4473" fmla="*/ 3211566 h 6634795"/>
              <a:gd name="connsiteX4474" fmla="*/ 8422443 w 11989919"/>
              <a:gd name="connsiteY4474" fmla="*/ 3175162 h 6634795"/>
              <a:gd name="connsiteX4475" fmla="*/ 8201762 w 11989919"/>
              <a:gd name="connsiteY4475" fmla="*/ 3175158 h 6634795"/>
              <a:gd name="connsiteX4476" fmla="*/ 8238338 w 11989919"/>
              <a:gd name="connsiteY4476" fmla="*/ 3211566 h 6634795"/>
              <a:gd name="connsiteX4477" fmla="*/ 8201762 w 11989919"/>
              <a:gd name="connsiteY4477" fmla="*/ 3248140 h 6634795"/>
              <a:gd name="connsiteX4478" fmla="*/ 8165186 w 11989919"/>
              <a:gd name="connsiteY4478" fmla="*/ 3211566 h 6634795"/>
              <a:gd name="connsiteX4479" fmla="*/ 8201762 w 11989919"/>
              <a:gd name="connsiteY4479" fmla="*/ 3175158 h 6634795"/>
              <a:gd name="connsiteX4480" fmla="*/ 7981081 w 11989919"/>
              <a:gd name="connsiteY4480" fmla="*/ 3175153 h 6634795"/>
              <a:gd name="connsiteX4481" fmla="*/ 8017657 w 11989919"/>
              <a:gd name="connsiteY4481" fmla="*/ 3211566 h 6634795"/>
              <a:gd name="connsiteX4482" fmla="*/ 7981081 w 11989919"/>
              <a:gd name="connsiteY4482" fmla="*/ 3248140 h 6634795"/>
              <a:gd name="connsiteX4483" fmla="*/ 7944505 w 11989919"/>
              <a:gd name="connsiteY4483" fmla="*/ 3211566 h 6634795"/>
              <a:gd name="connsiteX4484" fmla="*/ 7981081 w 11989919"/>
              <a:gd name="connsiteY4484" fmla="*/ 3175153 h 6634795"/>
              <a:gd name="connsiteX4485" fmla="*/ 7760400 w 11989919"/>
              <a:gd name="connsiteY4485" fmla="*/ 3175149 h 6634795"/>
              <a:gd name="connsiteX4486" fmla="*/ 7796976 w 11989919"/>
              <a:gd name="connsiteY4486" fmla="*/ 3211566 h 6634795"/>
              <a:gd name="connsiteX4487" fmla="*/ 7760400 w 11989919"/>
              <a:gd name="connsiteY4487" fmla="*/ 3248140 h 6634795"/>
              <a:gd name="connsiteX4488" fmla="*/ 7723824 w 11989919"/>
              <a:gd name="connsiteY4488" fmla="*/ 3211566 h 6634795"/>
              <a:gd name="connsiteX4489" fmla="*/ 7760400 w 11989919"/>
              <a:gd name="connsiteY4489" fmla="*/ 3175149 h 6634795"/>
              <a:gd name="connsiteX4490" fmla="*/ 7539719 w 11989919"/>
              <a:gd name="connsiteY4490" fmla="*/ 3175144 h 6634795"/>
              <a:gd name="connsiteX4491" fmla="*/ 7576295 w 11989919"/>
              <a:gd name="connsiteY4491" fmla="*/ 3211566 h 6634795"/>
              <a:gd name="connsiteX4492" fmla="*/ 7539719 w 11989919"/>
              <a:gd name="connsiteY4492" fmla="*/ 3248140 h 6634795"/>
              <a:gd name="connsiteX4493" fmla="*/ 7503143 w 11989919"/>
              <a:gd name="connsiteY4493" fmla="*/ 3211566 h 6634795"/>
              <a:gd name="connsiteX4494" fmla="*/ 7539719 w 11989919"/>
              <a:gd name="connsiteY4494" fmla="*/ 3175144 h 6634795"/>
              <a:gd name="connsiteX4495" fmla="*/ 7319038 w 11989919"/>
              <a:gd name="connsiteY4495" fmla="*/ 3175140 h 6634795"/>
              <a:gd name="connsiteX4496" fmla="*/ 7355614 w 11989919"/>
              <a:gd name="connsiteY4496" fmla="*/ 3211566 h 6634795"/>
              <a:gd name="connsiteX4497" fmla="*/ 7319038 w 11989919"/>
              <a:gd name="connsiteY4497" fmla="*/ 3248140 h 6634795"/>
              <a:gd name="connsiteX4498" fmla="*/ 7282462 w 11989919"/>
              <a:gd name="connsiteY4498" fmla="*/ 3211566 h 6634795"/>
              <a:gd name="connsiteX4499" fmla="*/ 7319038 w 11989919"/>
              <a:gd name="connsiteY4499" fmla="*/ 3175140 h 6634795"/>
              <a:gd name="connsiteX4500" fmla="*/ 7098357 w 11989919"/>
              <a:gd name="connsiteY4500" fmla="*/ 3175136 h 6634795"/>
              <a:gd name="connsiteX4501" fmla="*/ 7134933 w 11989919"/>
              <a:gd name="connsiteY4501" fmla="*/ 3211566 h 6634795"/>
              <a:gd name="connsiteX4502" fmla="*/ 7098357 w 11989919"/>
              <a:gd name="connsiteY4502" fmla="*/ 3248140 h 6634795"/>
              <a:gd name="connsiteX4503" fmla="*/ 7061781 w 11989919"/>
              <a:gd name="connsiteY4503" fmla="*/ 3211566 h 6634795"/>
              <a:gd name="connsiteX4504" fmla="*/ 7098357 w 11989919"/>
              <a:gd name="connsiteY4504" fmla="*/ 3175136 h 6634795"/>
              <a:gd name="connsiteX4505" fmla="*/ 6877676 w 11989919"/>
              <a:gd name="connsiteY4505" fmla="*/ 3175131 h 6634795"/>
              <a:gd name="connsiteX4506" fmla="*/ 6914252 w 11989919"/>
              <a:gd name="connsiteY4506" fmla="*/ 3211566 h 6634795"/>
              <a:gd name="connsiteX4507" fmla="*/ 6877676 w 11989919"/>
              <a:gd name="connsiteY4507" fmla="*/ 3248140 h 6634795"/>
              <a:gd name="connsiteX4508" fmla="*/ 6841100 w 11989919"/>
              <a:gd name="connsiteY4508" fmla="*/ 3211566 h 6634795"/>
              <a:gd name="connsiteX4509" fmla="*/ 6877676 w 11989919"/>
              <a:gd name="connsiteY4509" fmla="*/ 3175131 h 6634795"/>
              <a:gd name="connsiteX4510" fmla="*/ 6656995 w 11989919"/>
              <a:gd name="connsiteY4510" fmla="*/ 3175127 h 6634795"/>
              <a:gd name="connsiteX4511" fmla="*/ 6693571 w 11989919"/>
              <a:gd name="connsiteY4511" fmla="*/ 3211566 h 6634795"/>
              <a:gd name="connsiteX4512" fmla="*/ 6656995 w 11989919"/>
              <a:gd name="connsiteY4512" fmla="*/ 3248140 h 6634795"/>
              <a:gd name="connsiteX4513" fmla="*/ 6620419 w 11989919"/>
              <a:gd name="connsiteY4513" fmla="*/ 3211566 h 6634795"/>
              <a:gd name="connsiteX4514" fmla="*/ 6656995 w 11989919"/>
              <a:gd name="connsiteY4514" fmla="*/ 3175127 h 6634795"/>
              <a:gd name="connsiteX4515" fmla="*/ 6436314 w 11989919"/>
              <a:gd name="connsiteY4515" fmla="*/ 3175123 h 6634795"/>
              <a:gd name="connsiteX4516" fmla="*/ 6472890 w 11989919"/>
              <a:gd name="connsiteY4516" fmla="*/ 3211566 h 6634795"/>
              <a:gd name="connsiteX4517" fmla="*/ 6436314 w 11989919"/>
              <a:gd name="connsiteY4517" fmla="*/ 3248140 h 6634795"/>
              <a:gd name="connsiteX4518" fmla="*/ 6399738 w 11989919"/>
              <a:gd name="connsiteY4518" fmla="*/ 3211566 h 6634795"/>
              <a:gd name="connsiteX4519" fmla="*/ 6436314 w 11989919"/>
              <a:gd name="connsiteY4519" fmla="*/ 3175123 h 6634795"/>
              <a:gd name="connsiteX4520" fmla="*/ 6215633 w 11989919"/>
              <a:gd name="connsiteY4520" fmla="*/ 3175118 h 6634795"/>
              <a:gd name="connsiteX4521" fmla="*/ 6252209 w 11989919"/>
              <a:gd name="connsiteY4521" fmla="*/ 3211566 h 6634795"/>
              <a:gd name="connsiteX4522" fmla="*/ 6215633 w 11989919"/>
              <a:gd name="connsiteY4522" fmla="*/ 3248140 h 6634795"/>
              <a:gd name="connsiteX4523" fmla="*/ 6179057 w 11989919"/>
              <a:gd name="connsiteY4523" fmla="*/ 3211566 h 6634795"/>
              <a:gd name="connsiteX4524" fmla="*/ 6215633 w 11989919"/>
              <a:gd name="connsiteY4524" fmla="*/ 3175118 h 6634795"/>
              <a:gd name="connsiteX4525" fmla="*/ 5994952 w 11989919"/>
              <a:gd name="connsiteY4525" fmla="*/ 3175114 h 6634795"/>
              <a:gd name="connsiteX4526" fmla="*/ 6031528 w 11989919"/>
              <a:gd name="connsiteY4526" fmla="*/ 3211566 h 6634795"/>
              <a:gd name="connsiteX4527" fmla="*/ 5994952 w 11989919"/>
              <a:gd name="connsiteY4527" fmla="*/ 3248140 h 6634795"/>
              <a:gd name="connsiteX4528" fmla="*/ 5958376 w 11989919"/>
              <a:gd name="connsiteY4528" fmla="*/ 3211566 h 6634795"/>
              <a:gd name="connsiteX4529" fmla="*/ 5994952 w 11989919"/>
              <a:gd name="connsiteY4529" fmla="*/ 3175114 h 6634795"/>
              <a:gd name="connsiteX4530" fmla="*/ 5774272 w 11989919"/>
              <a:gd name="connsiteY4530" fmla="*/ 3175109 h 6634795"/>
              <a:gd name="connsiteX4531" fmla="*/ 5810848 w 11989919"/>
              <a:gd name="connsiteY4531" fmla="*/ 3211566 h 6634795"/>
              <a:gd name="connsiteX4532" fmla="*/ 5774272 w 11989919"/>
              <a:gd name="connsiteY4532" fmla="*/ 3248140 h 6634795"/>
              <a:gd name="connsiteX4533" fmla="*/ 5737697 w 11989919"/>
              <a:gd name="connsiteY4533" fmla="*/ 3211566 h 6634795"/>
              <a:gd name="connsiteX4534" fmla="*/ 5774272 w 11989919"/>
              <a:gd name="connsiteY4534" fmla="*/ 3175109 h 6634795"/>
              <a:gd name="connsiteX4535" fmla="*/ 5553593 w 11989919"/>
              <a:gd name="connsiteY4535" fmla="*/ 3175105 h 6634795"/>
              <a:gd name="connsiteX4536" fmla="*/ 5590169 w 11989919"/>
              <a:gd name="connsiteY4536" fmla="*/ 3211566 h 6634795"/>
              <a:gd name="connsiteX4537" fmla="*/ 5553593 w 11989919"/>
              <a:gd name="connsiteY4537" fmla="*/ 3248140 h 6634795"/>
              <a:gd name="connsiteX4538" fmla="*/ 5517018 w 11989919"/>
              <a:gd name="connsiteY4538" fmla="*/ 3211566 h 6634795"/>
              <a:gd name="connsiteX4539" fmla="*/ 5553593 w 11989919"/>
              <a:gd name="connsiteY4539" fmla="*/ 3175105 h 6634795"/>
              <a:gd name="connsiteX4540" fmla="*/ 5332913 w 11989919"/>
              <a:gd name="connsiteY4540" fmla="*/ 3175101 h 6634795"/>
              <a:gd name="connsiteX4541" fmla="*/ 5369490 w 11989919"/>
              <a:gd name="connsiteY4541" fmla="*/ 3211566 h 6634795"/>
              <a:gd name="connsiteX4542" fmla="*/ 5332913 w 11989919"/>
              <a:gd name="connsiteY4542" fmla="*/ 3248140 h 6634795"/>
              <a:gd name="connsiteX4543" fmla="*/ 5296337 w 11989919"/>
              <a:gd name="connsiteY4543" fmla="*/ 3211566 h 6634795"/>
              <a:gd name="connsiteX4544" fmla="*/ 5332913 w 11989919"/>
              <a:gd name="connsiteY4544" fmla="*/ 3175101 h 6634795"/>
              <a:gd name="connsiteX4545" fmla="*/ 5112230 w 11989919"/>
              <a:gd name="connsiteY4545" fmla="*/ 3175097 h 6634795"/>
              <a:gd name="connsiteX4546" fmla="*/ 5148807 w 11989919"/>
              <a:gd name="connsiteY4546" fmla="*/ 3211566 h 6634795"/>
              <a:gd name="connsiteX4547" fmla="*/ 5112230 w 11989919"/>
              <a:gd name="connsiteY4547" fmla="*/ 3248140 h 6634795"/>
              <a:gd name="connsiteX4548" fmla="*/ 5075655 w 11989919"/>
              <a:gd name="connsiteY4548" fmla="*/ 3211566 h 6634795"/>
              <a:gd name="connsiteX4549" fmla="*/ 5112230 w 11989919"/>
              <a:gd name="connsiteY4549" fmla="*/ 3175097 h 6634795"/>
              <a:gd name="connsiteX4550" fmla="*/ 4891552 w 11989919"/>
              <a:gd name="connsiteY4550" fmla="*/ 3175092 h 6634795"/>
              <a:gd name="connsiteX4551" fmla="*/ 4928127 w 11989919"/>
              <a:gd name="connsiteY4551" fmla="*/ 3211566 h 6634795"/>
              <a:gd name="connsiteX4552" fmla="*/ 4891552 w 11989919"/>
              <a:gd name="connsiteY4552" fmla="*/ 3248140 h 6634795"/>
              <a:gd name="connsiteX4553" fmla="*/ 4854975 w 11989919"/>
              <a:gd name="connsiteY4553" fmla="*/ 3211566 h 6634795"/>
              <a:gd name="connsiteX4554" fmla="*/ 4891552 w 11989919"/>
              <a:gd name="connsiteY4554" fmla="*/ 3175092 h 6634795"/>
              <a:gd name="connsiteX4555" fmla="*/ 4670871 w 11989919"/>
              <a:gd name="connsiteY4555" fmla="*/ 3175088 h 6634795"/>
              <a:gd name="connsiteX4556" fmla="*/ 4707447 w 11989919"/>
              <a:gd name="connsiteY4556" fmla="*/ 3211566 h 6634795"/>
              <a:gd name="connsiteX4557" fmla="*/ 4670871 w 11989919"/>
              <a:gd name="connsiteY4557" fmla="*/ 3248140 h 6634795"/>
              <a:gd name="connsiteX4558" fmla="*/ 4634295 w 11989919"/>
              <a:gd name="connsiteY4558" fmla="*/ 3211566 h 6634795"/>
              <a:gd name="connsiteX4559" fmla="*/ 4670871 w 11989919"/>
              <a:gd name="connsiteY4559" fmla="*/ 3175088 h 6634795"/>
              <a:gd name="connsiteX4560" fmla="*/ 4450188 w 11989919"/>
              <a:gd name="connsiteY4560" fmla="*/ 3175083 h 6634795"/>
              <a:gd name="connsiteX4561" fmla="*/ 4486764 w 11989919"/>
              <a:gd name="connsiteY4561" fmla="*/ 3211566 h 6634795"/>
              <a:gd name="connsiteX4562" fmla="*/ 4450188 w 11989919"/>
              <a:gd name="connsiteY4562" fmla="*/ 3248140 h 6634795"/>
              <a:gd name="connsiteX4563" fmla="*/ 4413613 w 11989919"/>
              <a:gd name="connsiteY4563" fmla="*/ 3211566 h 6634795"/>
              <a:gd name="connsiteX4564" fmla="*/ 4450188 w 11989919"/>
              <a:gd name="connsiteY4564" fmla="*/ 3175083 h 6634795"/>
              <a:gd name="connsiteX4565" fmla="*/ 4229507 w 11989919"/>
              <a:gd name="connsiteY4565" fmla="*/ 3175079 h 6634795"/>
              <a:gd name="connsiteX4566" fmla="*/ 4266084 w 11989919"/>
              <a:gd name="connsiteY4566" fmla="*/ 3211566 h 6634795"/>
              <a:gd name="connsiteX4567" fmla="*/ 4229507 w 11989919"/>
              <a:gd name="connsiteY4567" fmla="*/ 3248140 h 6634795"/>
              <a:gd name="connsiteX4568" fmla="*/ 4192931 w 11989919"/>
              <a:gd name="connsiteY4568" fmla="*/ 3211566 h 6634795"/>
              <a:gd name="connsiteX4569" fmla="*/ 4229507 w 11989919"/>
              <a:gd name="connsiteY4569" fmla="*/ 3175079 h 6634795"/>
              <a:gd name="connsiteX4570" fmla="*/ 4008847 w 11989919"/>
              <a:gd name="connsiteY4570" fmla="*/ 3175074 h 6634795"/>
              <a:gd name="connsiteX4571" fmla="*/ 4045426 w 11989919"/>
              <a:gd name="connsiteY4571" fmla="*/ 3211566 h 6634795"/>
              <a:gd name="connsiteX4572" fmla="*/ 4008847 w 11989919"/>
              <a:gd name="connsiteY4572" fmla="*/ 3248140 h 6634795"/>
              <a:gd name="connsiteX4573" fmla="*/ 3972267 w 11989919"/>
              <a:gd name="connsiteY4573" fmla="*/ 3211566 h 6634795"/>
              <a:gd name="connsiteX4574" fmla="*/ 4008847 w 11989919"/>
              <a:gd name="connsiteY4574" fmla="*/ 3175074 h 6634795"/>
              <a:gd name="connsiteX4575" fmla="*/ 3788165 w 11989919"/>
              <a:gd name="connsiteY4575" fmla="*/ 3175070 h 6634795"/>
              <a:gd name="connsiteX4576" fmla="*/ 3824738 w 11989919"/>
              <a:gd name="connsiteY4576" fmla="*/ 3211566 h 6634795"/>
              <a:gd name="connsiteX4577" fmla="*/ 3788165 w 11989919"/>
              <a:gd name="connsiteY4577" fmla="*/ 3248140 h 6634795"/>
              <a:gd name="connsiteX4578" fmla="*/ 3751588 w 11989919"/>
              <a:gd name="connsiteY4578" fmla="*/ 3211566 h 6634795"/>
              <a:gd name="connsiteX4579" fmla="*/ 3788165 w 11989919"/>
              <a:gd name="connsiteY4579" fmla="*/ 3175070 h 6634795"/>
              <a:gd name="connsiteX4580" fmla="*/ 3567479 w 11989919"/>
              <a:gd name="connsiteY4580" fmla="*/ 3175066 h 6634795"/>
              <a:gd name="connsiteX4581" fmla="*/ 3604051 w 11989919"/>
              <a:gd name="connsiteY4581" fmla="*/ 3211566 h 6634795"/>
              <a:gd name="connsiteX4582" fmla="*/ 3567479 w 11989919"/>
              <a:gd name="connsiteY4582" fmla="*/ 3248140 h 6634795"/>
              <a:gd name="connsiteX4583" fmla="*/ 3530908 w 11989919"/>
              <a:gd name="connsiteY4583" fmla="*/ 3211566 h 6634795"/>
              <a:gd name="connsiteX4584" fmla="*/ 3567479 w 11989919"/>
              <a:gd name="connsiteY4584" fmla="*/ 3175066 h 6634795"/>
              <a:gd name="connsiteX4585" fmla="*/ 3346801 w 11989919"/>
              <a:gd name="connsiteY4585" fmla="*/ 3175062 h 6634795"/>
              <a:gd name="connsiteX4586" fmla="*/ 3383375 w 11989919"/>
              <a:gd name="connsiteY4586" fmla="*/ 3211566 h 6634795"/>
              <a:gd name="connsiteX4587" fmla="*/ 3346801 w 11989919"/>
              <a:gd name="connsiteY4587" fmla="*/ 3248140 h 6634795"/>
              <a:gd name="connsiteX4588" fmla="*/ 3310228 w 11989919"/>
              <a:gd name="connsiteY4588" fmla="*/ 3211566 h 6634795"/>
              <a:gd name="connsiteX4589" fmla="*/ 3346801 w 11989919"/>
              <a:gd name="connsiteY4589" fmla="*/ 3175062 h 6634795"/>
              <a:gd name="connsiteX4590" fmla="*/ 3126126 w 11989919"/>
              <a:gd name="connsiteY4590" fmla="*/ 3175057 h 6634795"/>
              <a:gd name="connsiteX4591" fmla="*/ 3162696 w 11989919"/>
              <a:gd name="connsiteY4591" fmla="*/ 3211566 h 6634795"/>
              <a:gd name="connsiteX4592" fmla="*/ 3126126 w 11989919"/>
              <a:gd name="connsiteY4592" fmla="*/ 3248140 h 6634795"/>
              <a:gd name="connsiteX4593" fmla="*/ 3089541 w 11989919"/>
              <a:gd name="connsiteY4593" fmla="*/ 3211566 h 6634795"/>
              <a:gd name="connsiteX4594" fmla="*/ 3126126 w 11989919"/>
              <a:gd name="connsiteY4594" fmla="*/ 3175057 h 6634795"/>
              <a:gd name="connsiteX4595" fmla="*/ 2905436 w 11989919"/>
              <a:gd name="connsiteY4595" fmla="*/ 3175053 h 6634795"/>
              <a:gd name="connsiteX4596" fmla="*/ 2942013 w 11989919"/>
              <a:gd name="connsiteY4596" fmla="*/ 3211566 h 6634795"/>
              <a:gd name="connsiteX4597" fmla="*/ 2905436 w 11989919"/>
              <a:gd name="connsiteY4597" fmla="*/ 3248140 h 6634795"/>
              <a:gd name="connsiteX4598" fmla="*/ 2868866 w 11989919"/>
              <a:gd name="connsiteY4598" fmla="*/ 3211566 h 6634795"/>
              <a:gd name="connsiteX4599" fmla="*/ 2905436 w 11989919"/>
              <a:gd name="connsiteY4599" fmla="*/ 3175053 h 6634795"/>
              <a:gd name="connsiteX4600" fmla="*/ 2684758 w 11989919"/>
              <a:gd name="connsiteY4600" fmla="*/ 3175048 h 6634795"/>
              <a:gd name="connsiteX4601" fmla="*/ 2721329 w 11989919"/>
              <a:gd name="connsiteY4601" fmla="*/ 3211566 h 6634795"/>
              <a:gd name="connsiteX4602" fmla="*/ 2684758 w 11989919"/>
              <a:gd name="connsiteY4602" fmla="*/ 3248140 h 6634795"/>
              <a:gd name="connsiteX4603" fmla="*/ 2648177 w 11989919"/>
              <a:gd name="connsiteY4603" fmla="*/ 3211566 h 6634795"/>
              <a:gd name="connsiteX4604" fmla="*/ 2684758 w 11989919"/>
              <a:gd name="connsiteY4604" fmla="*/ 3175048 h 6634795"/>
              <a:gd name="connsiteX4605" fmla="*/ 2464071 w 11989919"/>
              <a:gd name="connsiteY4605" fmla="*/ 3175044 h 6634795"/>
              <a:gd name="connsiteX4606" fmla="*/ 2500650 w 11989919"/>
              <a:gd name="connsiteY4606" fmla="*/ 3211566 h 6634795"/>
              <a:gd name="connsiteX4607" fmla="*/ 2464071 w 11989919"/>
              <a:gd name="connsiteY4607" fmla="*/ 3248140 h 6634795"/>
              <a:gd name="connsiteX4608" fmla="*/ 2427500 w 11989919"/>
              <a:gd name="connsiteY4608" fmla="*/ 3211566 h 6634795"/>
              <a:gd name="connsiteX4609" fmla="*/ 2464071 w 11989919"/>
              <a:gd name="connsiteY4609" fmla="*/ 3175044 h 6634795"/>
              <a:gd name="connsiteX4610" fmla="*/ 2243393 w 11989919"/>
              <a:gd name="connsiteY4610" fmla="*/ 3175040 h 6634795"/>
              <a:gd name="connsiteX4611" fmla="*/ 2279972 w 11989919"/>
              <a:gd name="connsiteY4611" fmla="*/ 3211566 h 6634795"/>
              <a:gd name="connsiteX4612" fmla="*/ 2243393 w 11989919"/>
              <a:gd name="connsiteY4612" fmla="*/ 3248140 h 6634795"/>
              <a:gd name="connsiteX4613" fmla="*/ 2206817 w 11989919"/>
              <a:gd name="connsiteY4613" fmla="*/ 3211566 h 6634795"/>
              <a:gd name="connsiteX4614" fmla="*/ 2243393 w 11989919"/>
              <a:gd name="connsiteY4614" fmla="*/ 3175040 h 6634795"/>
              <a:gd name="connsiteX4615" fmla="*/ 2022713 w 11989919"/>
              <a:gd name="connsiteY4615" fmla="*/ 3175036 h 6634795"/>
              <a:gd name="connsiteX4616" fmla="*/ 2059288 w 11989919"/>
              <a:gd name="connsiteY4616" fmla="*/ 3211566 h 6634795"/>
              <a:gd name="connsiteX4617" fmla="*/ 2022713 w 11989919"/>
              <a:gd name="connsiteY4617" fmla="*/ 3248140 h 6634795"/>
              <a:gd name="connsiteX4618" fmla="*/ 1986178 w 11989919"/>
              <a:gd name="connsiteY4618" fmla="*/ 3211566 h 6634795"/>
              <a:gd name="connsiteX4619" fmla="*/ 2022713 w 11989919"/>
              <a:gd name="connsiteY4619" fmla="*/ 3175036 h 6634795"/>
              <a:gd name="connsiteX4620" fmla="*/ 1802068 w 11989919"/>
              <a:gd name="connsiteY4620" fmla="*/ 3175031 h 6634795"/>
              <a:gd name="connsiteX4621" fmla="*/ 1838644 w 11989919"/>
              <a:gd name="connsiteY4621" fmla="*/ 3211566 h 6634795"/>
              <a:gd name="connsiteX4622" fmla="*/ 1802068 w 11989919"/>
              <a:gd name="connsiteY4622" fmla="*/ 3248140 h 6634795"/>
              <a:gd name="connsiteX4623" fmla="*/ 1765492 w 11989919"/>
              <a:gd name="connsiteY4623" fmla="*/ 3211566 h 6634795"/>
              <a:gd name="connsiteX4624" fmla="*/ 1802068 w 11989919"/>
              <a:gd name="connsiteY4624" fmla="*/ 3175031 h 6634795"/>
              <a:gd name="connsiteX4625" fmla="*/ 1581382 w 11989919"/>
              <a:gd name="connsiteY4625" fmla="*/ 3175027 h 6634795"/>
              <a:gd name="connsiteX4626" fmla="*/ 1617958 w 11989919"/>
              <a:gd name="connsiteY4626" fmla="*/ 3211566 h 6634795"/>
              <a:gd name="connsiteX4627" fmla="*/ 1581382 w 11989919"/>
              <a:gd name="connsiteY4627" fmla="*/ 3248140 h 6634795"/>
              <a:gd name="connsiteX4628" fmla="*/ 1544806 w 11989919"/>
              <a:gd name="connsiteY4628" fmla="*/ 3211566 h 6634795"/>
              <a:gd name="connsiteX4629" fmla="*/ 1581382 w 11989919"/>
              <a:gd name="connsiteY4629" fmla="*/ 3175027 h 6634795"/>
              <a:gd name="connsiteX4630" fmla="*/ 1360696 w 11989919"/>
              <a:gd name="connsiteY4630" fmla="*/ 3175022 h 6634795"/>
              <a:gd name="connsiteX4631" fmla="*/ 1397272 w 11989919"/>
              <a:gd name="connsiteY4631" fmla="*/ 3211566 h 6634795"/>
              <a:gd name="connsiteX4632" fmla="*/ 1360696 w 11989919"/>
              <a:gd name="connsiteY4632" fmla="*/ 3248140 h 6634795"/>
              <a:gd name="connsiteX4633" fmla="*/ 1324120 w 11989919"/>
              <a:gd name="connsiteY4633" fmla="*/ 3211566 h 6634795"/>
              <a:gd name="connsiteX4634" fmla="*/ 1360696 w 11989919"/>
              <a:gd name="connsiteY4634" fmla="*/ 3175022 h 6634795"/>
              <a:gd name="connsiteX4635" fmla="*/ 1140011 w 11989919"/>
              <a:gd name="connsiteY4635" fmla="*/ 3175018 h 6634795"/>
              <a:gd name="connsiteX4636" fmla="*/ 1176586 w 11989919"/>
              <a:gd name="connsiteY4636" fmla="*/ 3211566 h 6634795"/>
              <a:gd name="connsiteX4637" fmla="*/ 1140011 w 11989919"/>
              <a:gd name="connsiteY4637" fmla="*/ 3248140 h 6634795"/>
              <a:gd name="connsiteX4638" fmla="*/ 1103434 w 11989919"/>
              <a:gd name="connsiteY4638" fmla="*/ 3211566 h 6634795"/>
              <a:gd name="connsiteX4639" fmla="*/ 1140011 w 11989919"/>
              <a:gd name="connsiteY4639" fmla="*/ 3175018 h 6634795"/>
              <a:gd name="connsiteX4640" fmla="*/ 919324 w 11989919"/>
              <a:gd name="connsiteY4640" fmla="*/ 3175013 h 6634795"/>
              <a:gd name="connsiteX4641" fmla="*/ 955900 w 11989919"/>
              <a:gd name="connsiteY4641" fmla="*/ 3211566 h 6634795"/>
              <a:gd name="connsiteX4642" fmla="*/ 919324 w 11989919"/>
              <a:gd name="connsiteY4642" fmla="*/ 3248140 h 6634795"/>
              <a:gd name="connsiteX4643" fmla="*/ 882748 w 11989919"/>
              <a:gd name="connsiteY4643" fmla="*/ 3211566 h 6634795"/>
              <a:gd name="connsiteX4644" fmla="*/ 919324 w 11989919"/>
              <a:gd name="connsiteY4644" fmla="*/ 3175013 h 6634795"/>
              <a:gd name="connsiteX4645" fmla="*/ 698638 w 11989919"/>
              <a:gd name="connsiteY4645" fmla="*/ 3175009 h 6634795"/>
              <a:gd name="connsiteX4646" fmla="*/ 735214 w 11989919"/>
              <a:gd name="connsiteY4646" fmla="*/ 3211566 h 6634795"/>
              <a:gd name="connsiteX4647" fmla="*/ 698638 w 11989919"/>
              <a:gd name="connsiteY4647" fmla="*/ 3248140 h 6634795"/>
              <a:gd name="connsiteX4648" fmla="*/ 662062 w 11989919"/>
              <a:gd name="connsiteY4648" fmla="*/ 3211566 h 6634795"/>
              <a:gd name="connsiteX4649" fmla="*/ 698638 w 11989919"/>
              <a:gd name="connsiteY4649" fmla="*/ 3175009 h 6634795"/>
              <a:gd name="connsiteX4650" fmla="*/ 477952 w 11989919"/>
              <a:gd name="connsiteY4650" fmla="*/ 3175005 h 6634795"/>
              <a:gd name="connsiteX4651" fmla="*/ 514528 w 11989919"/>
              <a:gd name="connsiteY4651" fmla="*/ 3211566 h 6634795"/>
              <a:gd name="connsiteX4652" fmla="*/ 477952 w 11989919"/>
              <a:gd name="connsiteY4652" fmla="*/ 3248140 h 6634795"/>
              <a:gd name="connsiteX4653" fmla="*/ 441376 w 11989919"/>
              <a:gd name="connsiteY4653" fmla="*/ 3211566 h 6634795"/>
              <a:gd name="connsiteX4654" fmla="*/ 477952 w 11989919"/>
              <a:gd name="connsiteY4654" fmla="*/ 3175005 h 6634795"/>
              <a:gd name="connsiteX4655" fmla="*/ 257265 w 11989919"/>
              <a:gd name="connsiteY4655" fmla="*/ 3175001 h 6634795"/>
              <a:gd name="connsiteX4656" fmla="*/ 293842 w 11989919"/>
              <a:gd name="connsiteY4656" fmla="*/ 3211566 h 6634795"/>
              <a:gd name="connsiteX4657" fmla="*/ 257265 w 11989919"/>
              <a:gd name="connsiteY4657" fmla="*/ 3248140 h 6634795"/>
              <a:gd name="connsiteX4658" fmla="*/ 220690 w 11989919"/>
              <a:gd name="connsiteY4658" fmla="*/ 3211566 h 6634795"/>
              <a:gd name="connsiteX4659" fmla="*/ 257265 w 11989919"/>
              <a:gd name="connsiteY4659" fmla="*/ 3175001 h 6634795"/>
              <a:gd name="connsiteX4660" fmla="*/ 36579 w 11989919"/>
              <a:gd name="connsiteY4660" fmla="*/ 3174996 h 6634795"/>
              <a:gd name="connsiteX4661" fmla="*/ 73155 w 11989919"/>
              <a:gd name="connsiteY4661" fmla="*/ 3211566 h 6634795"/>
              <a:gd name="connsiteX4662" fmla="*/ 36579 w 11989919"/>
              <a:gd name="connsiteY4662" fmla="*/ 3248140 h 6634795"/>
              <a:gd name="connsiteX4663" fmla="*/ 3 w 11989919"/>
              <a:gd name="connsiteY4663" fmla="*/ 3211566 h 6634795"/>
              <a:gd name="connsiteX4664" fmla="*/ 36579 w 11989919"/>
              <a:gd name="connsiteY4664" fmla="*/ 3174996 h 6634795"/>
              <a:gd name="connsiteX4665" fmla="*/ 11732658 w 11989919"/>
              <a:gd name="connsiteY4665" fmla="*/ 3174992 h 6634795"/>
              <a:gd name="connsiteX4666" fmla="*/ 11769234 w 11989919"/>
              <a:gd name="connsiteY4666" fmla="*/ 3211566 h 6634795"/>
              <a:gd name="connsiteX4667" fmla="*/ 11732658 w 11989919"/>
              <a:gd name="connsiteY4667" fmla="*/ 3248140 h 6634795"/>
              <a:gd name="connsiteX4668" fmla="*/ 11696082 w 11989919"/>
              <a:gd name="connsiteY4668" fmla="*/ 3211566 h 6634795"/>
              <a:gd name="connsiteX4669" fmla="*/ 11732658 w 11989919"/>
              <a:gd name="connsiteY4669" fmla="*/ 3174992 h 6634795"/>
              <a:gd name="connsiteX4670" fmla="*/ 11953343 w 11989919"/>
              <a:gd name="connsiteY4670" fmla="*/ 3174987 h 6634795"/>
              <a:gd name="connsiteX4671" fmla="*/ 11989919 w 11989919"/>
              <a:gd name="connsiteY4671" fmla="*/ 3211566 h 6634795"/>
              <a:gd name="connsiteX4672" fmla="*/ 11953343 w 11989919"/>
              <a:gd name="connsiteY4672" fmla="*/ 3248140 h 6634795"/>
              <a:gd name="connsiteX4673" fmla="*/ 11916767 w 11989919"/>
              <a:gd name="connsiteY4673" fmla="*/ 3211566 h 6634795"/>
              <a:gd name="connsiteX4674" fmla="*/ 11953343 w 11989919"/>
              <a:gd name="connsiteY4674" fmla="*/ 3174987 h 6634795"/>
              <a:gd name="connsiteX4675" fmla="*/ 11511977 w 11989919"/>
              <a:gd name="connsiteY4675" fmla="*/ 2963560 h 6634795"/>
              <a:gd name="connsiteX4676" fmla="*/ 11548553 w 11989919"/>
              <a:gd name="connsiteY4676" fmla="*/ 3000183 h 6634795"/>
              <a:gd name="connsiteX4677" fmla="*/ 11511977 w 11989919"/>
              <a:gd name="connsiteY4677" fmla="*/ 3036830 h 6634795"/>
              <a:gd name="connsiteX4678" fmla="*/ 11475401 w 11989919"/>
              <a:gd name="connsiteY4678" fmla="*/ 3000183 h 6634795"/>
              <a:gd name="connsiteX4679" fmla="*/ 11511977 w 11989919"/>
              <a:gd name="connsiteY4679" fmla="*/ 2963560 h 6634795"/>
              <a:gd name="connsiteX4680" fmla="*/ 11291296 w 11989919"/>
              <a:gd name="connsiteY4680" fmla="*/ 2963556 h 6634795"/>
              <a:gd name="connsiteX4681" fmla="*/ 11327872 w 11989919"/>
              <a:gd name="connsiteY4681" fmla="*/ 3000178 h 6634795"/>
              <a:gd name="connsiteX4682" fmla="*/ 11291296 w 11989919"/>
              <a:gd name="connsiteY4682" fmla="*/ 3036822 h 6634795"/>
              <a:gd name="connsiteX4683" fmla="*/ 11254720 w 11989919"/>
              <a:gd name="connsiteY4683" fmla="*/ 3000178 h 6634795"/>
              <a:gd name="connsiteX4684" fmla="*/ 11291296 w 11989919"/>
              <a:gd name="connsiteY4684" fmla="*/ 2963556 h 6634795"/>
              <a:gd name="connsiteX4685" fmla="*/ 11070615 w 11989919"/>
              <a:gd name="connsiteY4685" fmla="*/ 2963551 h 6634795"/>
              <a:gd name="connsiteX4686" fmla="*/ 11107191 w 11989919"/>
              <a:gd name="connsiteY4686" fmla="*/ 3000173 h 6634795"/>
              <a:gd name="connsiteX4687" fmla="*/ 11070615 w 11989919"/>
              <a:gd name="connsiteY4687" fmla="*/ 3036816 h 6634795"/>
              <a:gd name="connsiteX4688" fmla="*/ 11034039 w 11989919"/>
              <a:gd name="connsiteY4688" fmla="*/ 3000173 h 6634795"/>
              <a:gd name="connsiteX4689" fmla="*/ 11070615 w 11989919"/>
              <a:gd name="connsiteY4689" fmla="*/ 2963551 h 6634795"/>
              <a:gd name="connsiteX4690" fmla="*/ 10849934 w 11989919"/>
              <a:gd name="connsiteY4690" fmla="*/ 2963547 h 6634795"/>
              <a:gd name="connsiteX4691" fmla="*/ 10886510 w 11989919"/>
              <a:gd name="connsiteY4691" fmla="*/ 3000168 h 6634795"/>
              <a:gd name="connsiteX4692" fmla="*/ 10849934 w 11989919"/>
              <a:gd name="connsiteY4692" fmla="*/ 3036809 h 6634795"/>
              <a:gd name="connsiteX4693" fmla="*/ 10813358 w 11989919"/>
              <a:gd name="connsiteY4693" fmla="*/ 3000168 h 6634795"/>
              <a:gd name="connsiteX4694" fmla="*/ 10849934 w 11989919"/>
              <a:gd name="connsiteY4694" fmla="*/ 2963547 h 6634795"/>
              <a:gd name="connsiteX4695" fmla="*/ 10629253 w 11989919"/>
              <a:gd name="connsiteY4695" fmla="*/ 2963543 h 6634795"/>
              <a:gd name="connsiteX4696" fmla="*/ 10665829 w 11989919"/>
              <a:gd name="connsiteY4696" fmla="*/ 3000162 h 6634795"/>
              <a:gd name="connsiteX4697" fmla="*/ 10629253 w 11989919"/>
              <a:gd name="connsiteY4697" fmla="*/ 3036804 h 6634795"/>
              <a:gd name="connsiteX4698" fmla="*/ 10592677 w 11989919"/>
              <a:gd name="connsiteY4698" fmla="*/ 3000162 h 6634795"/>
              <a:gd name="connsiteX4699" fmla="*/ 10629253 w 11989919"/>
              <a:gd name="connsiteY4699" fmla="*/ 2963543 h 6634795"/>
              <a:gd name="connsiteX4700" fmla="*/ 10408572 w 11989919"/>
              <a:gd name="connsiteY4700" fmla="*/ 2963538 h 6634795"/>
              <a:gd name="connsiteX4701" fmla="*/ 10445148 w 11989919"/>
              <a:gd name="connsiteY4701" fmla="*/ 3000157 h 6634795"/>
              <a:gd name="connsiteX4702" fmla="*/ 10408572 w 11989919"/>
              <a:gd name="connsiteY4702" fmla="*/ 3036797 h 6634795"/>
              <a:gd name="connsiteX4703" fmla="*/ 10371996 w 11989919"/>
              <a:gd name="connsiteY4703" fmla="*/ 3000157 h 6634795"/>
              <a:gd name="connsiteX4704" fmla="*/ 10408572 w 11989919"/>
              <a:gd name="connsiteY4704" fmla="*/ 2963538 h 6634795"/>
              <a:gd name="connsiteX4705" fmla="*/ 10187891 w 11989919"/>
              <a:gd name="connsiteY4705" fmla="*/ 2963534 h 6634795"/>
              <a:gd name="connsiteX4706" fmla="*/ 10224467 w 11989919"/>
              <a:gd name="connsiteY4706" fmla="*/ 3000151 h 6634795"/>
              <a:gd name="connsiteX4707" fmla="*/ 10187891 w 11989919"/>
              <a:gd name="connsiteY4707" fmla="*/ 3036790 h 6634795"/>
              <a:gd name="connsiteX4708" fmla="*/ 10151315 w 11989919"/>
              <a:gd name="connsiteY4708" fmla="*/ 3000151 h 6634795"/>
              <a:gd name="connsiteX4709" fmla="*/ 10187891 w 11989919"/>
              <a:gd name="connsiteY4709" fmla="*/ 2963534 h 6634795"/>
              <a:gd name="connsiteX4710" fmla="*/ 9967210 w 11989919"/>
              <a:gd name="connsiteY4710" fmla="*/ 2963529 h 6634795"/>
              <a:gd name="connsiteX4711" fmla="*/ 10003786 w 11989919"/>
              <a:gd name="connsiteY4711" fmla="*/ 3000146 h 6634795"/>
              <a:gd name="connsiteX4712" fmla="*/ 9967210 w 11989919"/>
              <a:gd name="connsiteY4712" fmla="*/ 3036783 h 6634795"/>
              <a:gd name="connsiteX4713" fmla="*/ 9930634 w 11989919"/>
              <a:gd name="connsiteY4713" fmla="*/ 3000146 h 6634795"/>
              <a:gd name="connsiteX4714" fmla="*/ 9967210 w 11989919"/>
              <a:gd name="connsiteY4714" fmla="*/ 2963529 h 6634795"/>
              <a:gd name="connsiteX4715" fmla="*/ 9746529 w 11989919"/>
              <a:gd name="connsiteY4715" fmla="*/ 2963525 h 6634795"/>
              <a:gd name="connsiteX4716" fmla="*/ 9783105 w 11989919"/>
              <a:gd name="connsiteY4716" fmla="*/ 3000140 h 6634795"/>
              <a:gd name="connsiteX4717" fmla="*/ 9746529 w 11989919"/>
              <a:gd name="connsiteY4717" fmla="*/ 3036777 h 6634795"/>
              <a:gd name="connsiteX4718" fmla="*/ 9709953 w 11989919"/>
              <a:gd name="connsiteY4718" fmla="*/ 3000140 h 6634795"/>
              <a:gd name="connsiteX4719" fmla="*/ 9746529 w 11989919"/>
              <a:gd name="connsiteY4719" fmla="*/ 2963525 h 6634795"/>
              <a:gd name="connsiteX4720" fmla="*/ 9525848 w 11989919"/>
              <a:gd name="connsiteY4720" fmla="*/ 2963521 h 6634795"/>
              <a:gd name="connsiteX4721" fmla="*/ 9562424 w 11989919"/>
              <a:gd name="connsiteY4721" fmla="*/ 3000135 h 6634795"/>
              <a:gd name="connsiteX4722" fmla="*/ 9525848 w 11989919"/>
              <a:gd name="connsiteY4722" fmla="*/ 3036770 h 6634795"/>
              <a:gd name="connsiteX4723" fmla="*/ 9489272 w 11989919"/>
              <a:gd name="connsiteY4723" fmla="*/ 3000135 h 6634795"/>
              <a:gd name="connsiteX4724" fmla="*/ 9525848 w 11989919"/>
              <a:gd name="connsiteY4724" fmla="*/ 2963521 h 6634795"/>
              <a:gd name="connsiteX4725" fmla="*/ 9305167 w 11989919"/>
              <a:gd name="connsiteY4725" fmla="*/ 2963517 h 6634795"/>
              <a:gd name="connsiteX4726" fmla="*/ 9341743 w 11989919"/>
              <a:gd name="connsiteY4726" fmla="*/ 3000130 h 6634795"/>
              <a:gd name="connsiteX4727" fmla="*/ 9305167 w 11989919"/>
              <a:gd name="connsiteY4727" fmla="*/ 3036764 h 6634795"/>
              <a:gd name="connsiteX4728" fmla="*/ 9268591 w 11989919"/>
              <a:gd name="connsiteY4728" fmla="*/ 3000130 h 6634795"/>
              <a:gd name="connsiteX4729" fmla="*/ 9305167 w 11989919"/>
              <a:gd name="connsiteY4729" fmla="*/ 2963517 h 6634795"/>
              <a:gd name="connsiteX4730" fmla="*/ 9084486 w 11989919"/>
              <a:gd name="connsiteY4730" fmla="*/ 2963512 h 6634795"/>
              <a:gd name="connsiteX4731" fmla="*/ 9121062 w 11989919"/>
              <a:gd name="connsiteY4731" fmla="*/ 3000124 h 6634795"/>
              <a:gd name="connsiteX4732" fmla="*/ 9084486 w 11989919"/>
              <a:gd name="connsiteY4732" fmla="*/ 3036758 h 6634795"/>
              <a:gd name="connsiteX4733" fmla="*/ 9047910 w 11989919"/>
              <a:gd name="connsiteY4733" fmla="*/ 3000124 h 6634795"/>
              <a:gd name="connsiteX4734" fmla="*/ 9084486 w 11989919"/>
              <a:gd name="connsiteY4734" fmla="*/ 2963512 h 6634795"/>
              <a:gd name="connsiteX4735" fmla="*/ 8863805 w 11989919"/>
              <a:gd name="connsiteY4735" fmla="*/ 2963508 h 6634795"/>
              <a:gd name="connsiteX4736" fmla="*/ 8900381 w 11989919"/>
              <a:gd name="connsiteY4736" fmla="*/ 3000118 h 6634795"/>
              <a:gd name="connsiteX4737" fmla="*/ 8863805 w 11989919"/>
              <a:gd name="connsiteY4737" fmla="*/ 3036751 h 6634795"/>
              <a:gd name="connsiteX4738" fmla="*/ 8827229 w 11989919"/>
              <a:gd name="connsiteY4738" fmla="*/ 3000118 h 6634795"/>
              <a:gd name="connsiteX4739" fmla="*/ 8863805 w 11989919"/>
              <a:gd name="connsiteY4739" fmla="*/ 2963508 h 6634795"/>
              <a:gd name="connsiteX4740" fmla="*/ 8643124 w 11989919"/>
              <a:gd name="connsiteY4740" fmla="*/ 2963503 h 6634795"/>
              <a:gd name="connsiteX4741" fmla="*/ 8679700 w 11989919"/>
              <a:gd name="connsiteY4741" fmla="*/ 3000113 h 6634795"/>
              <a:gd name="connsiteX4742" fmla="*/ 8643124 w 11989919"/>
              <a:gd name="connsiteY4742" fmla="*/ 3036744 h 6634795"/>
              <a:gd name="connsiteX4743" fmla="*/ 8606548 w 11989919"/>
              <a:gd name="connsiteY4743" fmla="*/ 3000113 h 6634795"/>
              <a:gd name="connsiteX4744" fmla="*/ 8643124 w 11989919"/>
              <a:gd name="connsiteY4744" fmla="*/ 2963503 h 6634795"/>
              <a:gd name="connsiteX4745" fmla="*/ 8422443 w 11989919"/>
              <a:gd name="connsiteY4745" fmla="*/ 2963499 h 6634795"/>
              <a:gd name="connsiteX4746" fmla="*/ 8459019 w 11989919"/>
              <a:gd name="connsiteY4746" fmla="*/ 3000108 h 6634795"/>
              <a:gd name="connsiteX4747" fmla="*/ 8422443 w 11989919"/>
              <a:gd name="connsiteY4747" fmla="*/ 3036738 h 6634795"/>
              <a:gd name="connsiteX4748" fmla="*/ 8385867 w 11989919"/>
              <a:gd name="connsiteY4748" fmla="*/ 3000108 h 6634795"/>
              <a:gd name="connsiteX4749" fmla="*/ 8422443 w 11989919"/>
              <a:gd name="connsiteY4749" fmla="*/ 2963499 h 6634795"/>
              <a:gd name="connsiteX4750" fmla="*/ 8201762 w 11989919"/>
              <a:gd name="connsiteY4750" fmla="*/ 2963494 h 6634795"/>
              <a:gd name="connsiteX4751" fmla="*/ 8238338 w 11989919"/>
              <a:gd name="connsiteY4751" fmla="*/ 3000103 h 6634795"/>
              <a:gd name="connsiteX4752" fmla="*/ 8201762 w 11989919"/>
              <a:gd name="connsiteY4752" fmla="*/ 3036730 h 6634795"/>
              <a:gd name="connsiteX4753" fmla="*/ 8165186 w 11989919"/>
              <a:gd name="connsiteY4753" fmla="*/ 3000103 h 6634795"/>
              <a:gd name="connsiteX4754" fmla="*/ 8201762 w 11989919"/>
              <a:gd name="connsiteY4754" fmla="*/ 2963494 h 6634795"/>
              <a:gd name="connsiteX4755" fmla="*/ 7981081 w 11989919"/>
              <a:gd name="connsiteY4755" fmla="*/ 2963490 h 6634795"/>
              <a:gd name="connsiteX4756" fmla="*/ 8017657 w 11989919"/>
              <a:gd name="connsiteY4756" fmla="*/ 3000097 h 6634795"/>
              <a:gd name="connsiteX4757" fmla="*/ 7981081 w 11989919"/>
              <a:gd name="connsiteY4757" fmla="*/ 3036725 h 6634795"/>
              <a:gd name="connsiteX4758" fmla="*/ 7944505 w 11989919"/>
              <a:gd name="connsiteY4758" fmla="*/ 3000097 h 6634795"/>
              <a:gd name="connsiteX4759" fmla="*/ 7981081 w 11989919"/>
              <a:gd name="connsiteY4759" fmla="*/ 2963490 h 6634795"/>
              <a:gd name="connsiteX4760" fmla="*/ 7760400 w 11989919"/>
              <a:gd name="connsiteY4760" fmla="*/ 2963486 h 6634795"/>
              <a:gd name="connsiteX4761" fmla="*/ 7796976 w 11989919"/>
              <a:gd name="connsiteY4761" fmla="*/ 3000091 h 6634795"/>
              <a:gd name="connsiteX4762" fmla="*/ 7760400 w 11989919"/>
              <a:gd name="connsiteY4762" fmla="*/ 3036718 h 6634795"/>
              <a:gd name="connsiteX4763" fmla="*/ 7723824 w 11989919"/>
              <a:gd name="connsiteY4763" fmla="*/ 3000091 h 6634795"/>
              <a:gd name="connsiteX4764" fmla="*/ 7760400 w 11989919"/>
              <a:gd name="connsiteY4764" fmla="*/ 2963486 h 6634795"/>
              <a:gd name="connsiteX4765" fmla="*/ 7539719 w 11989919"/>
              <a:gd name="connsiteY4765" fmla="*/ 2963482 h 6634795"/>
              <a:gd name="connsiteX4766" fmla="*/ 7576295 w 11989919"/>
              <a:gd name="connsiteY4766" fmla="*/ 3000087 h 6634795"/>
              <a:gd name="connsiteX4767" fmla="*/ 7539719 w 11989919"/>
              <a:gd name="connsiteY4767" fmla="*/ 3036712 h 6634795"/>
              <a:gd name="connsiteX4768" fmla="*/ 7503143 w 11989919"/>
              <a:gd name="connsiteY4768" fmla="*/ 3000087 h 6634795"/>
              <a:gd name="connsiteX4769" fmla="*/ 7539719 w 11989919"/>
              <a:gd name="connsiteY4769" fmla="*/ 2963482 h 6634795"/>
              <a:gd name="connsiteX4770" fmla="*/ 7319038 w 11989919"/>
              <a:gd name="connsiteY4770" fmla="*/ 2963477 h 6634795"/>
              <a:gd name="connsiteX4771" fmla="*/ 7355614 w 11989919"/>
              <a:gd name="connsiteY4771" fmla="*/ 3000083 h 6634795"/>
              <a:gd name="connsiteX4772" fmla="*/ 7319038 w 11989919"/>
              <a:gd name="connsiteY4772" fmla="*/ 3036704 h 6634795"/>
              <a:gd name="connsiteX4773" fmla="*/ 7282462 w 11989919"/>
              <a:gd name="connsiteY4773" fmla="*/ 3000083 h 6634795"/>
              <a:gd name="connsiteX4774" fmla="*/ 7319038 w 11989919"/>
              <a:gd name="connsiteY4774" fmla="*/ 2963477 h 6634795"/>
              <a:gd name="connsiteX4775" fmla="*/ 7098357 w 11989919"/>
              <a:gd name="connsiteY4775" fmla="*/ 2963473 h 6634795"/>
              <a:gd name="connsiteX4776" fmla="*/ 7134933 w 11989919"/>
              <a:gd name="connsiteY4776" fmla="*/ 3000078 h 6634795"/>
              <a:gd name="connsiteX4777" fmla="*/ 7098357 w 11989919"/>
              <a:gd name="connsiteY4777" fmla="*/ 3036699 h 6634795"/>
              <a:gd name="connsiteX4778" fmla="*/ 7061781 w 11989919"/>
              <a:gd name="connsiteY4778" fmla="*/ 3000078 h 6634795"/>
              <a:gd name="connsiteX4779" fmla="*/ 7098357 w 11989919"/>
              <a:gd name="connsiteY4779" fmla="*/ 2963473 h 6634795"/>
              <a:gd name="connsiteX4780" fmla="*/ 6877676 w 11989919"/>
              <a:gd name="connsiteY4780" fmla="*/ 2963468 h 6634795"/>
              <a:gd name="connsiteX4781" fmla="*/ 6914252 w 11989919"/>
              <a:gd name="connsiteY4781" fmla="*/ 3000073 h 6634795"/>
              <a:gd name="connsiteX4782" fmla="*/ 6877676 w 11989919"/>
              <a:gd name="connsiteY4782" fmla="*/ 3036691 h 6634795"/>
              <a:gd name="connsiteX4783" fmla="*/ 6841100 w 11989919"/>
              <a:gd name="connsiteY4783" fmla="*/ 3000073 h 6634795"/>
              <a:gd name="connsiteX4784" fmla="*/ 6877676 w 11989919"/>
              <a:gd name="connsiteY4784" fmla="*/ 2963468 h 6634795"/>
              <a:gd name="connsiteX4785" fmla="*/ 6656995 w 11989919"/>
              <a:gd name="connsiteY4785" fmla="*/ 2963464 h 6634795"/>
              <a:gd name="connsiteX4786" fmla="*/ 6693571 w 11989919"/>
              <a:gd name="connsiteY4786" fmla="*/ 3000067 h 6634795"/>
              <a:gd name="connsiteX4787" fmla="*/ 6656995 w 11989919"/>
              <a:gd name="connsiteY4787" fmla="*/ 3036686 h 6634795"/>
              <a:gd name="connsiteX4788" fmla="*/ 6620419 w 11989919"/>
              <a:gd name="connsiteY4788" fmla="*/ 3000067 h 6634795"/>
              <a:gd name="connsiteX4789" fmla="*/ 6656995 w 11989919"/>
              <a:gd name="connsiteY4789" fmla="*/ 2963464 h 6634795"/>
              <a:gd name="connsiteX4790" fmla="*/ 6436314 w 11989919"/>
              <a:gd name="connsiteY4790" fmla="*/ 2963460 h 6634795"/>
              <a:gd name="connsiteX4791" fmla="*/ 6472890 w 11989919"/>
              <a:gd name="connsiteY4791" fmla="*/ 3000062 h 6634795"/>
              <a:gd name="connsiteX4792" fmla="*/ 6436314 w 11989919"/>
              <a:gd name="connsiteY4792" fmla="*/ 3036679 h 6634795"/>
              <a:gd name="connsiteX4793" fmla="*/ 6399738 w 11989919"/>
              <a:gd name="connsiteY4793" fmla="*/ 3000062 h 6634795"/>
              <a:gd name="connsiteX4794" fmla="*/ 6436314 w 11989919"/>
              <a:gd name="connsiteY4794" fmla="*/ 2963460 h 6634795"/>
              <a:gd name="connsiteX4795" fmla="*/ 6215633 w 11989919"/>
              <a:gd name="connsiteY4795" fmla="*/ 2963456 h 6634795"/>
              <a:gd name="connsiteX4796" fmla="*/ 6252209 w 11989919"/>
              <a:gd name="connsiteY4796" fmla="*/ 3000056 h 6634795"/>
              <a:gd name="connsiteX4797" fmla="*/ 6215633 w 11989919"/>
              <a:gd name="connsiteY4797" fmla="*/ 3036673 h 6634795"/>
              <a:gd name="connsiteX4798" fmla="*/ 6179057 w 11989919"/>
              <a:gd name="connsiteY4798" fmla="*/ 3000056 h 6634795"/>
              <a:gd name="connsiteX4799" fmla="*/ 6215633 w 11989919"/>
              <a:gd name="connsiteY4799" fmla="*/ 2963456 h 6634795"/>
              <a:gd name="connsiteX4800" fmla="*/ 5994952 w 11989919"/>
              <a:gd name="connsiteY4800" fmla="*/ 2963451 h 6634795"/>
              <a:gd name="connsiteX4801" fmla="*/ 6031528 w 11989919"/>
              <a:gd name="connsiteY4801" fmla="*/ 3000051 h 6634795"/>
              <a:gd name="connsiteX4802" fmla="*/ 5994952 w 11989919"/>
              <a:gd name="connsiteY4802" fmla="*/ 3036665 h 6634795"/>
              <a:gd name="connsiteX4803" fmla="*/ 5958376 w 11989919"/>
              <a:gd name="connsiteY4803" fmla="*/ 3000051 h 6634795"/>
              <a:gd name="connsiteX4804" fmla="*/ 5994952 w 11989919"/>
              <a:gd name="connsiteY4804" fmla="*/ 2963451 h 6634795"/>
              <a:gd name="connsiteX4805" fmla="*/ 5774272 w 11989919"/>
              <a:gd name="connsiteY4805" fmla="*/ 2963447 h 6634795"/>
              <a:gd name="connsiteX4806" fmla="*/ 5810848 w 11989919"/>
              <a:gd name="connsiteY4806" fmla="*/ 3000046 h 6634795"/>
              <a:gd name="connsiteX4807" fmla="*/ 5774272 w 11989919"/>
              <a:gd name="connsiteY4807" fmla="*/ 3036659 h 6634795"/>
              <a:gd name="connsiteX4808" fmla="*/ 5737697 w 11989919"/>
              <a:gd name="connsiteY4808" fmla="*/ 3000046 h 6634795"/>
              <a:gd name="connsiteX4809" fmla="*/ 5774272 w 11989919"/>
              <a:gd name="connsiteY4809" fmla="*/ 2963447 h 6634795"/>
              <a:gd name="connsiteX4810" fmla="*/ 5553593 w 11989919"/>
              <a:gd name="connsiteY4810" fmla="*/ 2963442 h 6634795"/>
              <a:gd name="connsiteX4811" fmla="*/ 5590169 w 11989919"/>
              <a:gd name="connsiteY4811" fmla="*/ 3000040 h 6634795"/>
              <a:gd name="connsiteX4812" fmla="*/ 5553593 w 11989919"/>
              <a:gd name="connsiteY4812" fmla="*/ 3036652 h 6634795"/>
              <a:gd name="connsiteX4813" fmla="*/ 5517018 w 11989919"/>
              <a:gd name="connsiteY4813" fmla="*/ 3000040 h 6634795"/>
              <a:gd name="connsiteX4814" fmla="*/ 5553593 w 11989919"/>
              <a:gd name="connsiteY4814" fmla="*/ 2963442 h 6634795"/>
              <a:gd name="connsiteX4815" fmla="*/ 5332913 w 11989919"/>
              <a:gd name="connsiteY4815" fmla="*/ 2963438 h 6634795"/>
              <a:gd name="connsiteX4816" fmla="*/ 5369490 w 11989919"/>
              <a:gd name="connsiteY4816" fmla="*/ 3000035 h 6634795"/>
              <a:gd name="connsiteX4817" fmla="*/ 5332913 w 11989919"/>
              <a:gd name="connsiteY4817" fmla="*/ 3036647 h 6634795"/>
              <a:gd name="connsiteX4818" fmla="*/ 5296337 w 11989919"/>
              <a:gd name="connsiteY4818" fmla="*/ 3000035 h 6634795"/>
              <a:gd name="connsiteX4819" fmla="*/ 5332913 w 11989919"/>
              <a:gd name="connsiteY4819" fmla="*/ 2963438 h 6634795"/>
              <a:gd name="connsiteX4820" fmla="*/ 5112230 w 11989919"/>
              <a:gd name="connsiteY4820" fmla="*/ 2963433 h 6634795"/>
              <a:gd name="connsiteX4821" fmla="*/ 5148807 w 11989919"/>
              <a:gd name="connsiteY4821" fmla="*/ 3000029 h 6634795"/>
              <a:gd name="connsiteX4822" fmla="*/ 5112230 w 11989919"/>
              <a:gd name="connsiteY4822" fmla="*/ 3036639 h 6634795"/>
              <a:gd name="connsiteX4823" fmla="*/ 5075655 w 11989919"/>
              <a:gd name="connsiteY4823" fmla="*/ 3000029 h 6634795"/>
              <a:gd name="connsiteX4824" fmla="*/ 5112230 w 11989919"/>
              <a:gd name="connsiteY4824" fmla="*/ 2963433 h 6634795"/>
              <a:gd name="connsiteX4825" fmla="*/ 4891552 w 11989919"/>
              <a:gd name="connsiteY4825" fmla="*/ 2963429 h 6634795"/>
              <a:gd name="connsiteX4826" fmla="*/ 4928127 w 11989919"/>
              <a:gd name="connsiteY4826" fmla="*/ 3000024 h 6634795"/>
              <a:gd name="connsiteX4827" fmla="*/ 4891552 w 11989919"/>
              <a:gd name="connsiteY4827" fmla="*/ 3036633 h 6634795"/>
              <a:gd name="connsiteX4828" fmla="*/ 4854975 w 11989919"/>
              <a:gd name="connsiteY4828" fmla="*/ 3000024 h 6634795"/>
              <a:gd name="connsiteX4829" fmla="*/ 4891552 w 11989919"/>
              <a:gd name="connsiteY4829" fmla="*/ 2963429 h 6634795"/>
              <a:gd name="connsiteX4830" fmla="*/ 4670871 w 11989919"/>
              <a:gd name="connsiteY4830" fmla="*/ 2963425 h 6634795"/>
              <a:gd name="connsiteX4831" fmla="*/ 4707447 w 11989919"/>
              <a:gd name="connsiteY4831" fmla="*/ 3000018 h 6634795"/>
              <a:gd name="connsiteX4832" fmla="*/ 4670871 w 11989919"/>
              <a:gd name="connsiteY4832" fmla="*/ 3036626 h 6634795"/>
              <a:gd name="connsiteX4833" fmla="*/ 4634295 w 11989919"/>
              <a:gd name="connsiteY4833" fmla="*/ 3000018 h 6634795"/>
              <a:gd name="connsiteX4834" fmla="*/ 4670871 w 11989919"/>
              <a:gd name="connsiteY4834" fmla="*/ 2963425 h 6634795"/>
              <a:gd name="connsiteX4835" fmla="*/ 4450188 w 11989919"/>
              <a:gd name="connsiteY4835" fmla="*/ 2963421 h 6634795"/>
              <a:gd name="connsiteX4836" fmla="*/ 4486764 w 11989919"/>
              <a:gd name="connsiteY4836" fmla="*/ 3000013 h 6634795"/>
              <a:gd name="connsiteX4837" fmla="*/ 4450188 w 11989919"/>
              <a:gd name="connsiteY4837" fmla="*/ 3036620 h 6634795"/>
              <a:gd name="connsiteX4838" fmla="*/ 4413613 w 11989919"/>
              <a:gd name="connsiteY4838" fmla="*/ 3000013 h 6634795"/>
              <a:gd name="connsiteX4839" fmla="*/ 4450188 w 11989919"/>
              <a:gd name="connsiteY4839" fmla="*/ 2963421 h 6634795"/>
              <a:gd name="connsiteX4840" fmla="*/ 4229507 w 11989919"/>
              <a:gd name="connsiteY4840" fmla="*/ 2963416 h 6634795"/>
              <a:gd name="connsiteX4841" fmla="*/ 4266084 w 11989919"/>
              <a:gd name="connsiteY4841" fmla="*/ 3000009 h 6634795"/>
              <a:gd name="connsiteX4842" fmla="*/ 4229507 w 11989919"/>
              <a:gd name="connsiteY4842" fmla="*/ 3036613 h 6634795"/>
              <a:gd name="connsiteX4843" fmla="*/ 4192931 w 11989919"/>
              <a:gd name="connsiteY4843" fmla="*/ 3000009 h 6634795"/>
              <a:gd name="connsiteX4844" fmla="*/ 4229507 w 11989919"/>
              <a:gd name="connsiteY4844" fmla="*/ 2963416 h 6634795"/>
              <a:gd name="connsiteX4845" fmla="*/ 4008847 w 11989919"/>
              <a:gd name="connsiteY4845" fmla="*/ 2963412 h 6634795"/>
              <a:gd name="connsiteX4846" fmla="*/ 4045426 w 11989919"/>
              <a:gd name="connsiteY4846" fmla="*/ 3000005 h 6634795"/>
              <a:gd name="connsiteX4847" fmla="*/ 4008847 w 11989919"/>
              <a:gd name="connsiteY4847" fmla="*/ 3036607 h 6634795"/>
              <a:gd name="connsiteX4848" fmla="*/ 3972267 w 11989919"/>
              <a:gd name="connsiteY4848" fmla="*/ 3000005 h 6634795"/>
              <a:gd name="connsiteX4849" fmla="*/ 4008847 w 11989919"/>
              <a:gd name="connsiteY4849" fmla="*/ 2963412 h 6634795"/>
              <a:gd name="connsiteX4850" fmla="*/ 3788165 w 11989919"/>
              <a:gd name="connsiteY4850" fmla="*/ 2963407 h 6634795"/>
              <a:gd name="connsiteX4851" fmla="*/ 3824738 w 11989919"/>
              <a:gd name="connsiteY4851" fmla="*/ 3000000 h 6634795"/>
              <a:gd name="connsiteX4852" fmla="*/ 3788165 w 11989919"/>
              <a:gd name="connsiteY4852" fmla="*/ 3036600 h 6634795"/>
              <a:gd name="connsiteX4853" fmla="*/ 3751588 w 11989919"/>
              <a:gd name="connsiteY4853" fmla="*/ 3000000 h 6634795"/>
              <a:gd name="connsiteX4854" fmla="*/ 3788165 w 11989919"/>
              <a:gd name="connsiteY4854" fmla="*/ 2963407 h 6634795"/>
              <a:gd name="connsiteX4855" fmla="*/ 3567479 w 11989919"/>
              <a:gd name="connsiteY4855" fmla="*/ 2963403 h 6634795"/>
              <a:gd name="connsiteX4856" fmla="*/ 3604051 w 11989919"/>
              <a:gd name="connsiteY4856" fmla="*/ 2999994 h 6634795"/>
              <a:gd name="connsiteX4857" fmla="*/ 3567479 w 11989919"/>
              <a:gd name="connsiteY4857" fmla="*/ 3036594 h 6634795"/>
              <a:gd name="connsiteX4858" fmla="*/ 3530908 w 11989919"/>
              <a:gd name="connsiteY4858" fmla="*/ 2999994 h 6634795"/>
              <a:gd name="connsiteX4859" fmla="*/ 3567479 w 11989919"/>
              <a:gd name="connsiteY4859" fmla="*/ 2963403 h 6634795"/>
              <a:gd name="connsiteX4860" fmla="*/ 3346801 w 11989919"/>
              <a:gd name="connsiteY4860" fmla="*/ 2963399 h 6634795"/>
              <a:gd name="connsiteX4861" fmla="*/ 3383375 w 11989919"/>
              <a:gd name="connsiteY4861" fmla="*/ 2999989 h 6634795"/>
              <a:gd name="connsiteX4862" fmla="*/ 3346801 w 11989919"/>
              <a:gd name="connsiteY4862" fmla="*/ 3036587 h 6634795"/>
              <a:gd name="connsiteX4863" fmla="*/ 3310228 w 11989919"/>
              <a:gd name="connsiteY4863" fmla="*/ 2999989 h 6634795"/>
              <a:gd name="connsiteX4864" fmla="*/ 3346801 w 11989919"/>
              <a:gd name="connsiteY4864" fmla="*/ 2963399 h 6634795"/>
              <a:gd name="connsiteX4865" fmla="*/ 3126126 w 11989919"/>
              <a:gd name="connsiteY4865" fmla="*/ 2963394 h 6634795"/>
              <a:gd name="connsiteX4866" fmla="*/ 3162696 w 11989919"/>
              <a:gd name="connsiteY4866" fmla="*/ 2999983 h 6634795"/>
              <a:gd name="connsiteX4867" fmla="*/ 3126126 w 11989919"/>
              <a:gd name="connsiteY4867" fmla="*/ 3036581 h 6634795"/>
              <a:gd name="connsiteX4868" fmla="*/ 3089541 w 11989919"/>
              <a:gd name="connsiteY4868" fmla="*/ 2999983 h 6634795"/>
              <a:gd name="connsiteX4869" fmla="*/ 3126126 w 11989919"/>
              <a:gd name="connsiteY4869" fmla="*/ 2963394 h 6634795"/>
              <a:gd name="connsiteX4870" fmla="*/ 2905436 w 11989919"/>
              <a:gd name="connsiteY4870" fmla="*/ 2963390 h 6634795"/>
              <a:gd name="connsiteX4871" fmla="*/ 2942013 w 11989919"/>
              <a:gd name="connsiteY4871" fmla="*/ 2999978 h 6634795"/>
              <a:gd name="connsiteX4872" fmla="*/ 2905436 w 11989919"/>
              <a:gd name="connsiteY4872" fmla="*/ 3036573 h 6634795"/>
              <a:gd name="connsiteX4873" fmla="*/ 2868866 w 11989919"/>
              <a:gd name="connsiteY4873" fmla="*/ 2999978 h 6634795"/>
              <a:gd name="connsiteX4874" fmla="*/ 2905436 w 11989919"/>
              <a:gd name="connsiteY4874" fmla="*/ 2963390 h 6634795"/>
              <a:gd name="connsiteX4875" fmla="*/ 2684758 w 11989919"/>
              <a:gd name="connsiteY4875" fmla="*/ 2963386 h 6634795"/>
              <a:gd name="connsiteX4876" fmla="*/ 2721329 w 11989919"/>
              <a:gd name="connsiteY4876" fmla="*/ 2999973 h 6634795"/>
              <a:gd name="connsiteX4877" fmla="*/ 2684758 w 11989919"/>
              <a:gd name="connsiteY4877" fmla="*/ 3036568 h 6634795"/>
              <a:gd name="connsiteX4878" fmla="*/ 2648177 w 11989919"/>
              <a:gd name="connsiteY4878" fmla="*/ 2999973 h 6634795"/>
              <a:gd name="connsiteX4879" fmla="*/ 2684758 w 11989919"/>
              <a:gd name="connsiteY4879" fmla="*/ 2963386 h 6634795"/>
              <a:gd name="connsiteX4880" fmla="*/ 2464071 w 11989919"/>
              <a:gd name="connsiteY4880" fmla="*/ 2963381 h 6634795"/>
              <a:gd name="connsiteX4881" fmla="*/ 2500650 w 11989919"/>
              <a:gd name="connsiteY4881" fmla="*/ 2999967 h 6634795"/>
              <a:gd name="connsiteX4882" fmla="*/ 2464071 w 11989919"/>
              <a:gd name="connsiteY4882" fmla="*/ 3036561 h 6634795"/>
              <a:gd name="connsiteX4883" fmla="*/ 2427500 w 11989919"/>
              <a:gd name="connsiteY4883" fmla="*/ 2999967 h 6634795"/>
              <a:gd name="connsiteX4884" fmla="*/ 2464071 w 11989919"/>
              <a:gd name="connsiteY4884" fmla="*/ 2963381 h 6634795"/>
              <a:gd name="connsiteX4885" fmla="*/ 2243393 w 11989919"/>
              <a:gd name="connsiteY4885" fmla="*/ 2963377 h 6634795"/>
              <a:gd name="connsiteX4886" fmla="*/ 2279972 w 11989919"/>
              <a:gd name="connsiteY4886" fmla="*/ 2999961 h 6634795"/>
              <a:gd name="connsiteX4887" fmla="*/ 2243393 w 11989919"/>
              <a:gd name="connsiteY4887" fmla="*/ 3036555 h 6634795"/>
              <a:gd name="connsiteX4888" fmla="*/ 2206817 w 11989919"/>
              <a:gd name="connsiteY4888" fmla="*/ 2999961 h 6634795"/>
              <a:gd name="connsiteX4889" fmla="*/ 2243393 w 11989919"/>
              <a:gd name="connsiteY4889" fmla="*/ 2963377 h 6634795"/>
              <a:gd name="connsiteX4890" fmla="*/ 2022713 w 11989919"/>
              <a:gd name="connsiteY4890" fmla="*/ 2963372 h 6634795"/>
              <a:gd name="connsiteX4891" fmla="*/ 2059288 w 11989919"/>
              <a:gd name="connsiteY4891" fmla="*/ 2999956 h 6634795"/>
              <a:gd name="connsiteX4892" fmla="*/ 2022713 w 11989919"/>
              <a:gd name="connsiteY4892" fmla="*/ 3036547 h 6634795"/>
              <a:gd name="connsiteX4893" fmla="*/ 1986178 w 11989919"/>
              <a:gd name="connsiteY4893" fmla="*/ 2999956 h 6634795"/>
              <a:gd name="connsiteX4894" fmla="*/ 2022713 w 11989919"/>
              <a:gd name="connsiteY4894" fmla="*/ 2963372 h 6634795"/>
              <a:gd name="connsiteX4895" fmla="*/ 1802068 w 11989919"/>
              <a:gd name="connsiteY4895" fmla="*/ 2963368 h 6634795"/>
              <a:gd name="connsiteX4896" fmla="*/ 1838644 w 11989919"/>
              <a:gd name="connsiteY4896" fmla="*/ 2999951 h 6634795"/>
              <a:gd name="connsiteX4897" fmla="*/ 1802068 w 11989919"/>
              <a:gd name="connsiteY4897" fmla="*/ 3036542 h 6634795"/>
              <a:gd name="connsiteX4898" fmla="*/ 1765492 w 11989919"/>
              <a:gd name="connsiteY4898" fmla="*/ 2999951 h 6634795"/>
              <a:gd name="connsiteX4899" fmla="*/ 1802068 w 11989919"/>
              <a:gd name="connsiteY4899" fmla="*/ 2963368 h 6634795"/>
              <a:gd name="connsiteX4900" fmla="*/ 1581382 w 11989919"/>
              <a:gd name="connsiteY4900" fmla="*/ 2963364 h 6634795"/>
              <a:gd name="connsiteX4901" fmla="*/ 1617958 w 11989919"/>
              <a:gd name="connsiteY4901" fmla="*/ 2999945 h 6634795"/>
              <a:gd name="connsiteX4902" fmla="*/ 1581382 w 11989919"/>
              <a:gd name="connsiteY4902" fmla="*/ 3036534 h 6634795"/>
              <a:gd name="connsiteX4903" fmla="*/ 1544806 w 11989919"/>
              <a:gd name="connsiteY4903" fmla="*/ 2999945 h 6634795"/>
              <a:gd name="connsiteX4904" fmla="*/ 1581382 w 11989919"/>
              <a:gd name="connsiteY4904" fmla="*/ 2963364 h 6634795"/>
              <a:gd name="connsiteX4905" fmla="*/ 1360696 w 11989919"/>
              <a:gd name="connsiteY4905" fmla="*/ 2963360 h 6634795"/>
              <a:gd name="connsiteX4906" fmla="*/ 1397273 w 11989919"/>
              <a:gd name="connsiteY4906" fmla="*/ 2999940 h 6634795"/>
              <a:gd name="connsiteX4907" fmla="*/ 1360696 w 11989919"/>
              <a:gd name="connsiteY4907" fmla="*/ 3036529 h 6634795"/>
              <a:gd name="connsiteX4908" fmla="*/ 1324121 w 11989919"/>
              <a:gd name="connsiteY4908" fmla="*/ 2999940 h 6634795"/>
              <a:gd name="connsiteX4909" fmla="*/ 1360696 w 11989919"/>
              <a:gd name="connsiteY4909" fmla="*/ 2963360 h 6634795"/>
              <a:gd name="connsiteX4910" fmla="*/ 1140011 w 11989919"/>
              <a:gd name="connsiteY4910" fmla="*/ 2963355 h 6634795"/>
              <a:gd name="connsiteX4911" fmla="*/ 1176586 w 11989919"/>
              <a:gd name="connsiteY4911" fmla="*/ 2999934 h 6634795"/>
              <a:gd name="connsiteX4912" fmla="*/ 1140011 w 11989919"/>
              <a:gd name="connsiteY4912" fmla="*/ 3036521 h 6634795"/>
              <a:gd name="connsiteX4913" fmla="*/ 1103435 w 11989919"/>
              <a:gd name="connsiteY4913" fmla="*/ 2999934 h 6634795"/>
              <a:gd name="connsiteX4914" fmla="*/ 1140011 w 11989919"/>
              <a:gd name="connsiteY4914" fmla="*/ 2963355 h 6634795"/>
              <a:gd name="connsiteX4915" fmla="*/ 919324 w 11989919"/>
              <a:gd name="connsiteY4915" fmla="*/ 2963351 h 6634795"/>
              <a:gd name="connsiteX4916" fmla="*/ 955900 w 11989919"/>
              <a:gd name="connsiteY4916" fmla="*/ 2999929 h 6634795"/>
              <a:gd name="connsiteX4917" fmla="*/ 919324 w 11989919"/>
              <a:gd name="connsiteY4917" fmla="*/ 3036516 h 6634795"/>
              <a:gd name="connsiteX4918" fmla="*/ 882748 w 11989919"/>
              <a:gd name="connsiteY4918" fmla="*/ 2999929 h 6634795"/>
              <a:gd name="connsiteX4919" fmla="*/ 919324 w 11989919"/>
              <a:gd name="connsiteY4919" fmla="*/ 2963351 h 6634795"/>
              <a:gd name="connsiteX4920" fmla="*/ 698638 w 11989919"/>
              <a:gd name="connsiteY4920" fmla="*/ 2963346 h 6634795"/>
              <a:gd name="connsiteX4921" fmla="*/ 735214 w 11989919"/>
              <a:gd name="connsiteY4921" fmla="*/ 2999924 h 6634795"/>
              <a:gd name="connsiteX4922" fmla="*/ 698638 w 11989919"/>
              <a:gd name="connsiteY4922" fmla="*/ 3036508 h 6634795"/>
              <a:gd name="connsiteX4923" fmla="*/ 662062 w 11989919"/>
              <a:gd name="connsiteY4923" fmla="*/ 2999924 h 6634795"/>
              <a:gd name="connsiteX4924" fmla="*/ 698638 w 11989919"/>
              <a:gd name="connsiteY4924" fmla="*/ 2963346 h 6634795"/>
              <a:gd name="connsiteX4925" fmla="*/ 477952 w 11989919"/>
              <a:gd name="connsiteY4925" fmla="*/ 2963342 h 6634795"/>
              <a:gd name="connsiteX4926" fmla="*/ 514528 w 11989919"/>
              <a:gd name="connsiteY4926" fmla="*/ 2999918 h 6634795"/>
              <a:gd name="connsiteX4927" fmla="*/ 477952 w 11989919"/>
              <a:gd name="connsiteY4927" fmla="*/ 3036502 h 6634795"/>
              <a:gd name="connsiteX4928" fmla="*/ 441376 w 11989919"/>
              <a:gd name="connsiteY4928" fmla="*/ 2999918 h 6634795"/>
              <a:gd name="connsiteX4929" fmla="*/ 477952 w 11989919"/>
              <a:gd name="connsiteY4929" fmla="*/ 2963342 h 6634795"/>
              <a:gd name="connsiteX4930" fmla="*/ 257266 w 11989919"/>
              <a:gd name="connsiteY4930" fmla="*/ 2963338 h 6634795"/>
              <a:gd name="connsiteX4931" fmla="*/ 293842 w 11989919"/>
              <a:gd name="connsiteY4931" fmla="*/ 2999913 h 6634795"/>
              <a:gd name="connsiteX4932" fmla="*/ 257266 w 11989919"/>
              <a:gd name="connsiteY4932" fmla="*/ 3036495 h 6634795"/>
              <a:gd name="connsiteX4933" fmla="*/ 220690 w 11989919"/>
              <a:gd name="connsiteY4933" fmla="*/ 2999913 h 6634795"/>
              <a:gd name="connsiteX4934" fmla="*/ 257266 w 11989919"/>
              <a:gd name="connsiteY4934" fmla="*/ 2963338 h 6634795"/>
              <a:gd name="connsiteX4935" fmla="*/ 36579 w 11989919"/>
              <a:gd name="connsiteY4935" fmla="*/ 2963333 h 6634795"/>
              <a:gd name="connsiteX4936" fmla="*/ 73155 w 11989919"/>
              <a:gd name="connsiteY4936" fmla="*/ 2999909 h 6634795"/>
              <a:gd name="connsiteX4937" fmla="*/ 36579 w 11989919"/>
              <a:gd name="connsiteY4937" fmla="*/ 3036490 h 6634795"/>
              <a:gd name="connsiteX4938" fmla="*/ 3 w 11989919"/>
              <a:gd name="connsiteY4938" fmla="*/ 2999909 h 6634795"/>
              <a:gd name="connsiteX4939" fmla="*/ 36579 w 11989919"/>
              <a:gd name="connsiteY4939" fmla="*/ 2963333 h 6634795"/>
              <a:gd name="connsiteX4940" fmla="*/ 11732658 w 11989919"/>
              <a:gd name="connsiteY4940" fmla="*/ 2963328 h 6634795"/>
              <a:gd name="connsiteX4941" fmla="*/ 11769234 w 11989919"/>
              <a:gd name="connsiteY4941" fmla="*/ 2999904 h 6634795"/>
              <a:gd name="connsiteX4942" fmla="*/ 11732658 w 11989919"/>
              <a:gd name="connsiteY4942" fmla="*/ 3036482 h 6634795"/>
              <a:gd name="connsiteX4943" fmla="*/ 11696082 w 11989919"/>
              <a:gd name="connsiteY4943" fmla="*/ 2999904 h 6634795"/>
              <a:gd name="connsiteX4944" fmla="*/ 11732658 w 11989919"/>
              <a:gd name="connsiteY4944" fmla="*/ 2963328 h 6634795"/>
              <a:gd name="connsiteX4945" fmla="*/ 11953343 w 11989919"/>
              <a:gd name="connsiteY4945" fmla="*/ 2963323 h 6634795"/>
              <a:gd name="connsiteX4946" fmla="*/ 11989919 w 11989919"/>
              <a:gd name="connsiteY4946" fmla="*/ 2999899 h 6634795"/>
              <a:gd name="connsiteX4947" fmla="*/ 11953343 w 11989919"/>
              <a:gd name="connsiteY4947" fmla="*/ 3036477 h 6634795"/>
              <a:gd name="connsiteX4948" fmla="*/ 11916767 w 11989919"/>
              <a:gd name="connsiteY4948" fmla="*/ 2999899 h 6634795"/>
              <a:gd name="connsiteX4949" fmla="*/ 11953343 w 11989919"/>
              <a:gd name="connsiteY4949" fmla="*/ 2963323 h 6634795"/>
              <a:gd name="connsiteX4950" fmla="*/ 11511977 w 11989919"/>
              <a:gd name="connsiteY4950" fmla="*/ 2751854 h 6634795"/>
              <a:gd name="connsiteX4951" fmla="*/ 11548553 w 11989919"/>
              <a:gd name="connsiteY4951" fmla="*/ 2788426 h 6634795"/>
              <a:gd name="connsiteX4952" fmla="*/ 11511977 w 11989919"/>
              <a:gd name="connsiteY4952" fmla="*/ 2825020 h 6634795"/>
              <a:gd name="connsiteX4953" fmla="*/ 11475401 w 11989919"/>
              <a:gd name="connsiteY4953" fmla="*/ 2788426 h 6634795"/>
              <a:gd name="connsiteX4954" fmla="*/ 11511977 w 11989919"/>
              <a:gd name="connsiteY4954" fmla="*/ 2751854 h 6634795"/>
              <a:gd name="connsiteX4955" fmla="*/ 11291296 w 11989919"/>
              <a:gd name="connsiteY4955" fmla="*/ 2751850 h 6634795"/>
              <a:gd name="connsiteX4956" fmla="*/ 11327872 w 11989919"/>
              <a:gd name="connsiteY4956" fmla="*/ 2788423 h 6634795"/>
              <a:gd name="connsiteX4957" fmla="*/ 11291296 w 11989919"/>
              <a:gd name="connsiteY4957" fmla="*/ 2825017 h 6634795"/>
              <a:gd name="connsiteX4958" fmla="*/ 11254720 w 11989919"/>
              <a:gd name="connsiteY4958" fmla="*/ 2788423 h 6634795"/>
              <a:gd name="connsiteX4959" fmla="*/ 11291296 w 11989919"/>
              <a:gd name="connsiteY4959" fmla="*/ 2751850 h 6634795"/>
              <a:gd name="connsiteX4960" fmla="*/ 11070615 w 11989919"/>
              <a:gd name="connsiteY4960" fmla="*/ 2751847 h 6634795"/>
              <a:gd name="connsiteX4961" fmla="*/ 11107191 w 11989919"/>
              <a:gd name="connsiteY4961" fmla="*/ 2788419 h 6634795"/>
              <a:gd name="connsiteX4962" fmla="*/ 11070615 w 11989919"/>
              <a:gd name="connsiteY4962" fmla="*/ 2825014 h 6634795"/>
              <a:gd name="connsiteX4963" fmla="*/ 11034039 w 11989919"/>
              <a:gd name="connsiteY4963" fmla="*/ 2788419 h 6634795"/>
              <a:gd name="connsiteX4964" fmla="*/ 11070615 w 11989919"/>
              <a:gd name="connsiteY4964" fmla="*/ 2751847 h 6634795"/>
              <a:gd name="connsiteX4965" fmla="*/ 10849934 w 11989919"/>
              <a:gd name="connsiteY4965" fmla="*/ 2751844 h 6634795"/>
              <a:gd name="connsiteX4966" fmla="*/ 10886510 w 11989919"/>
              <a:gd name="connsiteY4966" fmla="*/ 2788415 h 6634795"/>
              <a:gd name="connsiteX4967" fmla="*/ 10849934 w 11989919"/>
              <a:gd name="connsiteY4967" fmla="*/ 2825010 h 6634795"/>
              <a:gd name="connsiteX4968" fmla="*/ 10813358 w 11989919"/>
              <a:gd name="connsiteY4968" fmla="*/ 2788415 h 6634795"/>
              <a:gd name="connsiteX4969" fmla="*/ 10849934 w 11989919"/>
              <a:gd name="connsiteY4969" fmla="*/ 2751844 h 6634795"/>
              <a:gd name="connsiteX4970" fmla="*/ 10629253 w 11989919"/>
              <a:gd name="connsiteY4970" fmla="*/ 2751841 h 6634795"/>
              <a:gd name="connsiteX4971" fmla="*/ 10665829 w 11989919"/>
              <a:gd name="connsiteY4971" fmla="*/ 2788412 h 6634795"/>
              <a:gd name="connsiteX4972" fmla="*/ 10629253 w 11989919"/>
              <a:gd name="connsiteY4972" fmla="*/ 2825006 h 6634795"/>
              <a:gd name="connsiteX4973" fmla="*/ 10592677 w 11989919"/>
              <a:gd name="connsiteY4973" fmla="*/ 2788412 h 6634795"/>
              <a:gd name="connsiteX4974" fmla="*/ 10629253 w 11989919"/>
              <a:gd name="connsiteY4974" fmla="*/ 2751841 h 6634795"/>
              <a:gd name="connsiteX4975" fmla="*/ 10408572 w 11989919"/>
              <a:gd name="connsiteY4975" fmla="*/ 2751836 h 6634795"/>
              <a:gd name="connsiteX4976" fmla="*/ 10445148 w 11989919"/>
              <a:gd name="connsiteY4976" fmla="*/ 2788408 h 6634795"/>
              <a:gd name="connsiteX4977" fmla="*/ 10408572 w 11989919"/>
              <a:gd name="connsiteY4977" fmla="*/ 2825002 h 6634795"/>
              <a:gd name="connsiteX4978" fmla="*/ 10371996 w 11989919"/>
              <a:gd name="connsiteY4978" fmla="*/ 2788408 h 6634795"/>
              <a:gd name="connsiteX4979" fmla="*/ 10408572 w 11989919"/>
              <a:gd name="connsiteY4979" fmla="*/ 2751836 h 6634795"/>
              <a:gd name="connsiteX4980" fmla="*/ 10187891 w 11989919"/>
              <a:gd name="connsiteY4980" fmla="*/ 2751832 h 6634795"/>
              <a:gd name="connsiteX4981" fmla="*/ 10224467 w 11989919"/>
              <a:gd name="connsiteY4981" fmla="*/ 2788405 h 6634795"/>
              <a:gd name="connsiteX4982" fmla="*/ 10187891 w 11989919"/>
              <a:gd name="connsiteY4982" fmla="*/ 2824998 h 6634795"/>
              <a:gd name="connsiteX4983" fmla="*/ 10151315 w 11989919"/>
              <a:gd name="connsiteY4983" fmla="*/ 2788405 h 6634795"/>
              <a:gd name="connsiteX4984" fmla="*/ 10187891 w 11989919"/>
              <a:gd name="connsiteY4984" fmla="*/ 2751832 h 6634795"/>
              <a:gd name="connsiteX4985" fmla="*/ 9967210 w 11989919"/>
              <a:gd name="connsiteY4985" fmla="*/ 2751828 h 6634795"/>
              <a:gd name="connsiteX4986" fmla="*/ 10003786 w 11989919"/>
              <a:gd name="connsiteY4986" fmla="*/ 2788402 h 6634795"/>
              <a:gd name="connsiteX4987" fmla="*/ 9967210 w 11989919"/>
              <a:gd name="connsiteY4987" fmla="*/ 2824993 h 6634795"/>
              <a:gd name="connsiteX4988" fmla="*/ 9930634 w 11989919"/>
              <a:gd name="connsiteY4988" fmla="*/ 2788402 h 6634795"/>
              <a:gd name="connsiteX4989" fmla="*/ 9967210 w 11989919"/>
              <a:gd name="connsiteY4989" fmla="*/ 2751828 h 6634795"/>
              <a:gd name="connsiteX4990" fmla="*/ 9746529 w 11989919"/>
              <a:gd name="connsiteY4990" fmla="*/ 2751823 h 6634795"/>
              <a:gd name="connsiteX4991" fmla="*/ 9783105 w 11989919"/>
              <a:gd name="connsiteY4991" fmla="*/ 2788397 h 6634795"/>
              <a:gd name="connsiteX4992" fmla="*/ 9746529 w 11989919"/>
              <a:gd name="connsiteY4992" fmla="*/ 2824989 h 6634795"/>
              <a:gd name="connsiteX4993" fmla="*/ 9709953 w 11989919"/>
              <a:gd name="connsiteY4993" fmla="*/ 2788397 h 6634795"/>
              <a:gd name="connsiteX4994" fmla="*/ 9746529 w 11989919"/>
              <a:gd name="connsiteY4994" fmla="*/ 2751823 h 6634795"/>
              <a:gd name="connsiteX4995" fmla="*/ 9525848 w 11989919"/>
              <a:gd name="connsiteY4995" fmla="*/ 2751819 h 6634795"/>
              <a:gd name="connsiteX4996" fmla="*/ 9562424 w 11989919"/>
              <a:gd name="connsiteY4996" fmla="*/ 2788394 h 6634795"/>
              <a:gd name="connsiteX4997" fmla="*/ 9525848 w 11989919"/>
              <a:gd name="connsiteY4997" fmla="*/ 2824985 h 6634795"/>
              <a:gd name="connsiteX4998" fmla="*/ 9489272 w 11989919"/>
              <a:gd name="connsiteY4998" fmla="*/ 2788394 h 6634795"/>
              <a:gd name="connsiteX4999" fmla="*/ 9525848 w 11989919"/>
              <a:gd name="connsiteY4999" fmla="*/ 2751819 h 6634795"/>
              <a:gd name="connsiteX5000" fmla="*/ 9305167 w 11989919"/>
              <a:gd name="connsiteY5000" fmla="*/ 2751815 h 6634795"/>
              <a:gd name="connsiteX5001" fmla="*/ 9341743 w 11989919"/>
              <a:gd name="connsiteY5001" fmla="*/ 2788390 h 6634795"/>
              <a:gd name="connsiteX5002" fmla="*/ 9305167 w 11989919"/>
              <a:gd name="connsiteY5002" fmla="*/ 2824981 h 6634795"/>
              <a:gd name="connsiteX5003" fmla="*/ 9268591 w 11989919"/>
              <a:gd name="connsiteY5003" fmla="*/ 2788390 h 6634795"/>
              <a:gd name="connsiteX5004" fmla="*/ 9305167 w 11989919"/>
              <a:gd name="connsiteY5004" fmla="*/ 2751815 h 6634795"/>
              <a:gd name="connsiteX5005" fmla="*/ 9084486 w 11989919"/>
              <a:gd name="connsiteY5005" fmla="*/ 2751811 h 6634795"/>
              <a:gd name="connsiteX5006" fmla="*/ 9121062 w 11989919"/>
              <a:gd name="connsiteY5006" fmla="*/ 2788387 h 6634795"/>
              <a:gd name="connsiteX5007" fmla="*/ 9084486 w 11989919"/>
              <a:gd name="connsiteY5007" fmla="*/ 2824978 h 6634795"/>
              <a:gd name="connsiteX5008" fmla="*/ 9047910 w 11989919"/>
              <a:gd name="connsiteY5008" fmla="*/ 2788387 h 6634795"/>
              <a:gd name="connsiteX5009" fmla="*/ 9084486 w 11989919"/>
              <a:gd name="connsiteY5009" fmla="*/ 2751811 h 6634795"/>
              <a:gd name="connsiteX5010" fmla="*/ 8863805 w 11989919"/>
              <a:gd name="connsiteY5010" fmla="*/ 2751807 h 6634795"/>
              <a:gd name="connsiteX5011" fmla="*/ 8900381 w 11989919"/>
              <a:gd name="connsiteY5011" fmla="*/ 2788383 h 6634795"/>
              <a:gd name="connsiteX5012" fmla="*/ 8863805 w 11989919"/>
              <a:gd name="connsiteY5012" fmla="*/ 2824974 h 6634795"/>
              <a:gd name="connsiteX5013" fmla="*/ 8827229 w 11989919"/>
              <a:gd name="connsiteY5013" fmla="*/ 2788383 h 6634795"/>
              <a:gd name="connsiteX5014" fmla="*/ 8863805 w 11989919"/>
              <a:gd name="connsiteY5014" fmla="*/ 2751807 h 6634795"/>
              <a:gd name="connsiteX5015" fmla="*/ 8643124 w 11989919"/>
              <a:gd name="connsiteY5015" fmla="*/ 2751804 h 6634795"/>
              <a:gd name="connsiteX5016" fmla="*/ 8679700 w 11989919"/>
              <a:gd name="connsiteY5016" fmla="*/ 2788380 h 6634795"/>
              <a:gd name="connsiteX5017" fmla="*/ 8643124 w 11989919"/>
              <a:gd name="connsiteY5017" fmla="*/ 2824971 h 6634795"/>
              <a:gd name="connsiteX5018" fmla="*/ 8606548 w 11989919"/>
              <a:gd name="connsiteY5018" fmla="*/ 2788380 h 6634795"/>
              <a:gd name="connsiteX5019" fmla="*/ 8643124 w 11989919"/>
              <a:gd name="connsiteY5019" fmla="*/ 2751804 h 6634795"/>
              <a:gd name="connsiteX5020" fmla="*/ 8422443 w 11989919"/>
              <a:gd name="connsiteY5020" fmla="*/ 2751801 h 6634795"/>
              <a:gd name="connsiteX5021" fmla="*/ 8459019 w 11989919"/>
              <a:gd name="connsiteY5021" fmla="*/ 2788376 h 6634795"/>
              <a:gd name="connsiteX5022" fmla="*/ 8422443 w 11989919"/>
              <a:gd name="connsiteY5022" fmla="*/ 2824967 h 6634795"/>
              <a:gd name="connsiteX5023" fmla="*/ 8385867 w 11989919"/>
              <a:gd name="connsiteY5023" fmla="*/ 2788376 h 6634795"/>
              <a:gd name="connsiteX5024" fmla="*/ 8422443 w 11989919"/>
              <a:gd name="connsiteY5024" fmla="*/ 2751801 h 6634795"/>
              <a:gd name="connsiteX5025" fmla="*/ 8201762 w 11989919"/>
              <a:gd name="connsiteY5025" fmla="*/ 2751797 h 6634795"/>
              <a:gd name="connsiteX5026" fmla="*/ 8238338 w 11989919"/>
              <a:gd name="connsiteY5026" fmla="*/ 2788372 h 6634795"/>
              <a:gd name="connsiteX5027" fmla="*/ 8201762 w 11989919"/>
              <a:gd name="connsiteY5027" fmla="*/ 2824963 h 6634795"/>
              <a:gd name="connsiteX5028" fmla="*/ 8165186 w 11989919"/>
              <a:gd name="connsiteY5028" fmla="*/ 2788372 h 6634795"/>
              <a:gd name="connsiteX5029" fmla="*/ 8201762 w 11989919"/>
              <a:gd name="connsiteY5029" fmla="*/ 2751797 h 6634795"/>
              <a:gd name="connsiteX5030" fmla="*/ 7981081 w 11989919"/>
              <a:gd name="connsiteY5030" fmla="*/ 2751793 h 6634795"/>
              <a:gd name="connsiteX5031" fmla="*/ 8017657 w 11989919"/>
              <a:gd name="connsiteY5031" fmla="*/ 2788369 h 6634795"/>
              <a:gd name="connsiteX5032" fmla="*/ 7981081 w 11989919"/>
              <a:gd name="connsiteY5032" fmla="*/ 2824958 h 6634795"/>
              <a:gd name="connsiteX5033" fmla="*/ 7944505 w 11989919"/>
              <a:gd name="connsiteY5033" fmla="*/ 2788369 h 6634795"/>
              <a:gd name="connsiteX5034" fmla="*/ 7981081 w 11989919"/>
              <a:gd name="connsiteY5034" fmla="*/ 2751793 h 6634795"/>
              <a:gd name="connsiteX5035" fmla="*/ 7760400 w 11989919"/>
              <a:gd name="connsiteY5035" fmla="*/ 2751789 h 6634795"/>
              <a:gd name="connsiteX5036" fmla="*/ 7796976 w 11989919"/>
              <a:gd name="connsiteY5036" fmla="*/ 2788366 h 6634795"/>
              <a:gd name="connsiteX5037" fmla="*/ 7760400 w 11989919"/>
              <a:gd name="connsiteY5037" fmla="*/ 2824954 h 6634795"/>
              <a:gd name="connsiteX5038" fmla="*/ 7723824 w 11989919"/>
              <a:gd name="connsiteY5038" fmla="*/ 2788366 h 6634795"/>
              <a:gd name="connsiteX5039" fmla="*/ 7760400 w 11989919"/>
              <a:gd name="connsiteY5039" fmla="*/ 2751789 h 6634795"/>
              <a:gd name="connsiteX5040" fmla="*/ 7539719 w 11989919"/>
              <a:gd name="connsiteY5040" fmla="*/ 2751786 h 6634795"/>
              <a:gd name="connsiteX5041" fmla="*/ 7576295 w 11989919"/>
              <a:gd name="connsiteY5041" fmla="*/ 2788362 h 6634795"/>
              <a:gd name="connsiteX5042" fmla="*/ 7539719 w 11989919"/>
              <a:gd name="connsiteY5042" fmla="*/ 2824950 h 6634795"/>
              <a:gd name="connsiteX5043" fmla="*/ 7503143 w 11989919"/>
              <a:gd name="connsiteY5043" fmla="*/ 2788362 h 6634795"/>
              <a:gd name="connsiteX5044" fmla="*/ 7539719 w 11989919"/>
              <a:gd name="connsiteY5044" fmla="*/ 2751786 h 6634795"/>
              <a:gd name="connsiteX5045" fmla="*/ 7319038 w 11989919"/>
              <a:gd name="connsiteY5045" fmla="*/ 2751783 h 6634795"/>
              <a:gd name="connsiteX5046" fmla="*/ 7355614 w 11989919"/>
              <a:gd name="connsiteY5046" fmla="*/ 2788358 h 6634795"/>
              <a:gd name="connsiteX5047" fmla="*/ 7319038 w 11989919"/>
              <a:gd name="connsiteY5047" fmla="*/ 2824946 h 6634795"/>
              <a:gd name="connsiteX5048" fmla="*/ 7282462 w 11989919"/>
              <a:gd name="connsiteY5048" fmla="*/ 2788358 h 6634795"/>
              <a:gd name="connsiteX5049" fmla="*/ 7319038 w 11989919"/>
              <a:gd name="connsiteY5049" fmla="*/ 2751783 h 6634795"/>
              <a:gd name="connsiteX5050" fmla="*/ 7098357 w 11989919"/>
              <a:gd name="connsiteY5050" fmla="*/ 2751780 h 6634795"/>
              <a:gd name="connsiteX5051" fmla="*/ 7134933 w 11989919"/>
              <a:gd name="connsiteY5051" fmla="*/ 2788354 h 6634795"/>
              <a:gd name="connsiteX5052" fmla="*/ 7098357 w 11989919"/>
              <a:gd name="connsiteY5052" fmla="*/ 2824942 h 6634795"/>
              <a:gd name="connsiteX5053" fmla="*/ 7061781 w 11989919"/>
              <a:gd name="connsiteY5053" fmla="*/ 2788354 h 6634795"/>
              <a:gd name="connsiteX5054" fmla="*/ 7098357 w 11989919"/>
              <a:gd name="connsiteY5054" fmla="*/ 2751780 h 6634795"/>
              <a:gd name="connsiteX5055" fmla="*/ 6877676 w 11989919"/>
              <a:gd name="connsiteY5055" fmla="*/ 2751775 h 6634795"/>
              <a:gd name="connsiteX5056" fmla="*/ 6914252 w 11989919"/>
              <a:gd name="connsiteY5056" fmla="*/ 2788351 h 6634795"/>
              <a:gd name="connsiteX5057" fmla="*/ 6877676 w 11989919"/>
              <a:gd name="connsiteY5057" fmla="*/ 2824938 h 6634795"/>
              <a:gd name="connsiteX5058" fmla="*/ 6841100 w 11989919"/>
              <a:gd name="connsiteY5058" fmla="*/ 2788351 h 6634795"/>
              <a:gd name="connsiteX5059" fmla="*/ 6877676 w 11989919"/>
              <a:gd name="connsiteY5059" fmla="*/ 2751775 h 6634795"/>
              <a:gd name="connsiteX5060" fmla="*/ 6656995 w 11989919"/>
              <a:gd name="connsiteY5060" fmla="*/ 2751772 h 6634795"/>
              <a:gd name="connsiteX5061" fmla="*/ 6693571 w 11989919"/>
              <a:gd name="connsiteY5061" fmla="*/ 2788347 h 6634795"/>
              <a:gd name="connsiteX5062" fmla="*/ 6656995 w 11989919"/>
              <a:gd name="connsiteY5062" fmla="*/ 2824935 h 6634795"/>
              <a:gd name="connsiteX5063" fmla="*/ 6620419 w 11989919"/>
              <a:gd name="connsiteY5063" fmla="*/ 2788347 h 6634795"/>
              <a:gd name="connsiteX5064" fmla="*/ 6656995 w 11989919"/>
              <a:gd name="connsiteY5064" fmla="*/ 2751772 h 6634795"/>
              <a:gd name="connsiteX5065" fmla="*/ 6436314 w 11989919"/>
              <a:gd name="connsiteY5065" fmla="*/ 2751768 h 6634795"/>
              <a:gd name="connsiteX5066" fmla="*/ 6472890 w 11989919"/>
              <a:gd name="connsiteY5066" fmla="*/ 2788344 h 6634795"/>
              <a:gd name="connsiteX5067" fmla="*/ 6436314 w 11989919"/>
              <a:gd name="connsiteY5067" fmla="*/ 2824932 h 6634795"/>
              <a:gd name="connsiteX5068" fmla="*/ 6399738 w 11989919"/>
              <a:gd name="connsiteY5068" fmla="*/ 2788344 h 6634795"/>
              <a:gd name="connsiteX5069" fmla="*/ 6436314 w 11989919"/>
              <a:gd name="connsiteY5069" fmla="*/ 2751768 h 6634795"/>
              <a:gd name="connsiteX5070" fmla="*/ 6215633 w 11989919"/>
              <a:gd name="connsiteY5070" fmla="*/ 2751766 h 6634795"/>
              <a:gd name="connsiteX5071" fmla="*/ 6252209 w 11989919"/>
              <a:gd name="connsiteY5071" fmla="*/ 2788341 h 6634795"/>
              <a:gd name="connsiteX5072" fmla="*/ 6215633 w 11989919"/>
              <a:gd name="connsiteY5072" fmla="*/ 2824928 h 6634795"/>
              <a:gd name="connsiteX5073" fmla="*/ 6179057 w 11989919"/>
              <a:gd name="connsiteY5073" fmla="*/ 2788341 h 6634795"/>
              <a:gd name="connsiteX5074" fmla="*/ 6215633 w 11989919"/>
              <a:gd name="connsiteY5074" fmla="*/ 2751766 h 6634795"/>
              <a:gd name="connsiteX5075" fmla="*/ 5994952 w 11989919"/>
              <a:gd name="connsiteY5075" fmla="*/ 2751762 h 6634795"/>
              <a:gd name="connsiteX5076" fmla="*/ 6031528 w 11989919"/>
              <a:gd name="connsiteY5076" fmla="*/ 2788336 h 6634795"/>
              <a:gd name="connsiteX5077" fmla="*/ 5994952 w 11989919"/>
              <a:gd name="connsiteY5077" fmla="*/ 2824923 h 6634795"/>
              <a:gd name="connsiteX5078" fmla="*/ 5958376 w 11989919"/>
              <a:gd name="connsiteY5078" fmla="*/ 2788336 h 6634795"/>
              <a:gd name="connsiteX5079" fmla="*/ 5994952 w 11989919"/>
              <a:gd name="connsiteY5079" fmla="*/ 2751762 h 6634795"/>
              <a:gd name="connsiteX5080" fmla="*/ 5774272 w 11989919"/>
              <a:gd name="connsiteY5080" fmla="*/ 2751758 h 6634795"/>
              <a:gd name="connsiteX5081" fmla="*/ 5810848 w 11989919"/>
              <a:gd name="connsiteY5081" fmla="*/ 2788333 h 6634795"/>
              <a:gd name="connsiteX5082" fmla="*/ 5774272 w 11989919"/>
              <a:gd name="connsiteY5082" fmla="*/ 2824919 h 6634795"/>
              <a:gd name="connsiteX5083" fmla="*/ 5737697 w 11989919"/>
              <a:gd name="connsiteY5083" fmla="*/ 2788333 h 6634795"/>
              <a:gd name="connsiteX5084" fmla="*/ 5774272 w 11989919"/>
              <a:gd name="connsiteY5084" fmla="*/ 2751758 h 6634795"/>
              <a:gd name="connsiteX5085" fmla="*/ 5553593 w 11989919"/>
              <a:gd name="connsiteY5085" fmla="*/ 2751754 h 6634795"/>
              <a:gd name="connsiteX5086" fmla="*/ 5590169 w 11989919"/>
              <a:gd name="connsiteY5086" fmla="*/ 2788329 h 6634795"/>
              <a:gd name="connsiteX5087" fmla="*/ 5553593 w 11989919"/>
              <a:gd name="connsiteY5087" fmla="*/ 2824915 h 6634795"/>
              <a:gd name="connsiteX5088" fmla="*/ 5517018 w 11989919"/>
              <a:gd name="connsiteY5088" fmla="*/ 2788329 h 6634795"/>
              <a:gd name="connsiteX5089" fmla="*/ 5553593 w 11989919"/>
              <a:gd name="connsiteY5089" fmla="*/ 2751754 h 6634795"/>
              <a:gd name="connsiteX5090" fmla="*/ 5332913 w 11989919"/>
              <a:gd name="connsiteY5090" fmla="*/ 2751750 h 6634795"/>
              <a:gd name="connsiteX5091" fmla="*/ 5369490 w 11989919"/>
              <a:gd name="connsiteY5091" fmla="*/ 2788326 h 6634795"/>
              <a:gd name="connsiteX5092" fmla="*/ 5332913 w 11989919"/>
              <a:gd name="connsiteY5092" fmla="*/ 2824911 h 6634795"/>
              <a:gd name="connsiteX5093" fmla="*/ 5296337 w 11989919"/>
              <a:gd name="connsiteY5093" fmla="*/ 2788326 h 6634795"/>
              <a:gd name="connsiteX5094" fmla="*/ 5332913 w 11989919"/>
              <a:gd name="connsiteY5094" fmla="*/ 2751750 h 6634795"/>
              <a:gd name="connsiteX5095" fmla="*/ 5112230 w 11989919"/>
              <a:gd name="connsiteY5095" fmla="*/ 2751746 h 6634795"/>
              <a:gd name="connsiteX5096" fmla="*/ 5148807 w 11989919"/>
              <a:gd name="connsiteY5096" fmla="*/ 2788322 h 6634795"/>
              <a:gd name="connsiteX5097" fmla="*/ 5112230 w 11989919"/>
              <a:gd name="connsiteY5097" fmla="*/ 2824906 h 6634795"/>
              <a:gd name="connsiteX5098" fmla="*/ 5075655 w 11989919"/>
              <a:gd name="connsiteY5098" fmla="*/ 2788322 h 6634795"/>
              <a:gd name="connsiteX5099" fmla="*/ 5112230 w 11989919"/>
              <a:gd name="connsiteY5099" fmla="*/ 2751746 h 6634795"/>
              <a:gd name="connsiteX5100" fmla="*/ 4891552 w 11989919"/>
              <a:gd name="connsiteY5100" fmla="*/ 2751744 h 6634795"/>
              <a:gd name="connsiteX5101" fmla="*/ 4928127 w 11989919"/>
              <a:gd name="connsiteY5101" fmla="*/ 2788319 h 6634795"/>
              <a:gd name="connsiteX5102" fmla="*/ 4891552 w 11989919"/>
              <a:gd name="connsiteY5102" fmla="*/ 2824903 h 6634795"/>
              <a:gd name="connsiteX5103" fmla="*/ 4854975 w 11989919"/>
              <a:gd name="connsiteY5103" fmla="*/ 2788319 h 6634795"/>
              <a:gd name="connsiteX5104" fmla="*/ 4891552 w 11989919"/>
              <a:gd name="connsiteY5104" fmla="*/ 2751744 h 6634795"/>
              <a:gd name="connsiteX5105" fmla="*/ 4670871 w 11989919"/>
              <a:gd name="connsiteY5105" fmla="*/ 2751740 h 6634795"/>
              <a:gd name="connsiteX5106" fmla="*/ 4707447 w 11989919"/>
              <a:gd name="connsiteY5106" fmla="*/ 2788315 h 6634795"/>
              <a:gd name="connsiteX5107" fmla="*/ 4670871 w 11989919"/>
              <a:gd name="connsiteY5107" fmla="*/ 2824899 h 6634795"/>
              <a:gd name="connsiteX5108" fmla="*/ 4634295 w 11989919"/>
              <a:gd name="connsiteY5108" fmla="*/ 2788315 h 6634795"/>
              <a:gd name="connsiteX5109" fmla="*/ 4670871 w 11989919"/>
              <a:gd name="connsiteY5109" fmla="*/ 2751740 h 6634795"/>
              <a:gd name="connsiteX5110" fmla="*/ 4450188 w 11989919"/>
              <a:gd name="connsiteY5110" fmla="*/ 2751736 h 6634795"/>
              <a:gd name="connsiteX5111" fmla="*/ 4486764 w 11989919"/>
              <a:gd name="connsiteY5111" fmla="*/ 2788311 h 6634795"/>
              <a:gd name="connsiteX5112" fmla="*/ 4450188 w 11989919"/>
              <a:gd name="connsiteY5112" fmla="*/ 2824896 h 6634795"/>
              <a:gd name="connsiteX5113" fmla="*/ 4413613 w 11989919"/>
              <a:gd name="connsiteY5113" fmla="*/ 2788311 h 6634795"/>
              <a:gd name="connsiteX5114" fmla="*/ 4450188 w 11989919"/>
              <a:gd name="connsiteY5114" fmla="*/ 2751736 h 6634795"/>
              <a:gd name="connsiteX5115" fmla="*/ 4229507 w 11989919"/>
              <a:gd name="connsiteY5115" fmla="*/ 2751732 h 6634795"/>
              <a:gd name="connsiteX5116" fmla="*/ 4266084 w 11989919"/>
              <a:gd name="connsiteY5116" fmla="*/ 2788308 h 6634795"/>
              <a:gd name="connsiteX5117" fmla="*/ 4229507 w 11989919"/>
              <a:gd name="connsiteY5117" fmla="*/ 2824893 h 6634795"/>
              <a:gd name="connsiteX5118" fmla="*/ 4192931 w 11989919"/>
              <a:gd name="connsiteY5118" fmla="*/ 2788308 h 6634795"/>
              <a:gd name="connsiteX5119" fmla="*/ 4229507 w 11989919"/>
              <a:gd name="connsiteY5119" fmla="*/ 2751732 h 6634795"/>
              <a:gd name="connsiteX5120" fmla="*/ 4008847 w 11989919"/>
              <a:gd name="connsiteY5120" fmla="*/ 2751729 h 6634795"/>
              <a:gd name="connsiteX5121" fmla="*/ 4045426 w 11989919"/>
              <a:gd name="connsiteY5121" fmla="*/ 2788305 h 6634795"/>
              <a:gd name="connsiteX5122" fmla="*/ 4008847 w 11989919"/>
              <a:gd name="connsiteY5122" fmla="*/ 2824888 h 6634795"/>
              <a:gd name="connsiteX5123" fmla="*/ 3972267 w 11989919"/>
              <a:gd name="connsiteY5123" fmla="*/ 2788305 h 6634795"/>
              <a:gd name="connsiteX5124" fmla="*/ 4008847 w 11989919"/>
              <a:gd name="connsiteY5124" fmla="*/ 2751729 h 6634795"/>
              <a:gd name="connsiteX5125" fmla="*/ 3788165 w 11989919"/>
              <a:gd name="connsiteY5125" fmla="*/ 2751726 h 6634795"/>
              <a:gd name="connsiteX5126" fmla="*/ 3824738 w 11989919"/>
              <a:gd name="connsiteY5126" fmla="*/ 2788301 h 6634795"/>
              <a:gd name="connsiteX5127" fmla="*/ 3788165 w 11989919"/>
              <a:gd name="connsiteY5127" fmla="*/ 2824884 h 6634795"/>
              <a:gd name="connsiteX5128" fmla="*/ 3751588 w 11989919"/>
              <a:gd name="connsiteY5128" fmla="*/ 2788301 h 6634795"/>
              <a:gd name="connsiteX5129" fmla="*/ 3788165 w 11989919"/>
              <a:gd name="connsiteY5129" fmla="*/ 2751726 h 6634795"/>
              <a:gd name="connsiteX5130" fmla="*/ 3567479 w 11989919"/>
              <a:gd name="connsiteY5130" fmla="*/ 2751723 h 6634795"/>
              <a:gd name="connsiteX5131" fmla="*/ 3604051 w 11989919"/>
              <a:gd name="connsiteY5131" fmla="*/ 2788297 h 6634795"/>
              <a:gd name="connsiteX5132" fmla="*/ 3567479 w 11989919"/>
              <a:gd name="connsiteY5132" fmla="*/ 2824880 h 6634795"/>
              <a:gd name="connsiteX5133" fmla="*/ 3530908 w 11989919"/>
              <a:gd name="connsiteY5133" fmla="*/ 2788297 h 6634795"/>
              <a:gd name="connsiteX5134" fmla="*/ 3567479 w 11989919"/>
              <a:gd name="connsiteY5134" fmla="*/ 2751723 h 6634795"/>
              <a:gd name="connsiteX5135" fmla="*/ 3346801 w 11989919"/>
              <a:gd name="connsiteY5135" fmla="*/ 2751719 h 6634795"/>
              <a:gd name="connsiteX5136" fmla="*/ 3383375 w 11989919"/>
              <a:gd name="connsiteY5136" fmla="*/ 2788293 h 6634795"/>
              <a:gd name="connsiteX5137" fmla="*/ 3346801 w 11989919"/>
              <a:gd name="connsiteY5137" fmla="*/ 2824876 h 6634795"/>
              <a:gd name="connsiteX5138" fmla="*/ 3310228 w 11989919"/>
              <a:gd name="connsiteY5138" fmla="*/ 2788293 h 6634795"/>
              <a:gd name="connsiteX5139" fmla="*/ 3346801 w 11989919"/>
              <a:gd name="connsiteY5139" fmla="*/ 2751719 h 6634795"/>
              <a:gd name="connsiteX5140" fmla="*/ 3126126 w 11989919"/>
              <a:gd name="connsiteY5140" fmla="*/ 2751714 h 6634795"/>
              <a:gd name="connsiteX5141" fmla="*/ 3162696 w 11989919"/>
              <a:gd name="connsiteY5141" fmla="*/ 2788290 h 6634795"/>
              <a:gd name="connsiteX5142" fmla="*/ 3126126 w 11989919"/>
              <a:gd name="connsiteY5142" fmla="*/ 2824871 h 6634795"/>
              <a:gd name="connsiteX5143" fmla="*/ 3089541 w 11989919"/>
              <a:gd name="connsiteY5143" fmla="*/ 2788290 h 6634795"/>
              <a:gd name="connsiteX5144" fmla="*/ 3126126 w 11989919"/>
              <a:gd name="connsiteY5144" fmla="*/ 2751714 h 6634795"/>
              <a:gd name="connsiteX5145" fmla="*/ 2905436 w 11989919"/>
              <a:gd name="connsiteY5145" fmla="*/ 2751711 h 6634795"/>
              <a:gd name="connsiteX5146" fmla="*/ 2942013 w 11989919"/>
              <a:gd name="connsiteY5146" fmla="*/ 2788286 h 6634795"/>
              <a:gd name="connsiteX5147" fmla="*/ 2905436 w 11989919"/>
              <a:gd name="connsiteY5147" fmla="*/ 2824867 h 6634795"/>
              <a:gd name="connsiteX5148" fmla="*/ 2868866 w 11989919"/>
              <a:gd name="connsiteY5148" fmla="*/ 2788286 h 6634795"/>
              <a:gd name="connsiteX5149" fmla="*/ 2905436 w 11989919"/>
              <a:gd name="connsiteY5149" fmla="*/ 2751711 h 6634795"/>
              <a:gd name="connsiteX5150" fmla="*/ 2684758 w 11989919"/>
              <a:gd name="connsiteY5150" fmla="*/ 2751707 h 6634795"/>
              <a:gd name="connsiteX5151" fmla="*/ 2721329 w 11989919"/>
              <a:gd name="connsiteY5151" fmla="*/ 2788283 h 6634795"/>
              <a:gd name="connsiteX5152" fmla="*/ 2684758 w 11989919"/>
              <a:gd name="connsiteY5152" fmla="*/ 2824863 h 6634795"/>
              <a:gd name="connsiteX5153" fmla="*/ 2648177 w 11989919"/>
              <a:gd name="connsiteY5153" fmla="*/ 2788283 h 6634795"/>
              <a:gd name="connsiteX5154" fmla="*/ 2684758 w 11989919"/>
              <a:gd name="connsiteY5154" fmla="*/ 2751707 h 6634795"/>
              <a:gd name="connsiteX5155" fmla="*/ 2464071 w 11989919"/>
              <a:gd name="connsiteY5155" fmla="*/ 2751705 h 6634795"/>
              <a:gd name="connsiteX5156" fmla="*/ 2500650 w 11989919"/>
              <a:gd name="connsiteY5156" fmla="*/ 2788280 h 6634795"/>
              <a:gd name="connsiteX5157" fmla="*/ 2464071 w 11989919"/>
              <a:gd name="connsiteY5157" fmla="*/ 2824860 h 6634795"/>
              <a:gd name="connsiteX5158" fmla="*/ 2427500 w 11989919"/>
              <a:gd name="connsiteY5158" fmla="*/ 2788280 h 6634795"/>
              <a:gd name="connsiteX5159" fmla="*/ 2464071 w 11989919"/>
              <a:gd name="connsiteY5159" fmla="*/ 2751705 h 6634795"/>
              <a:gd name="connsiteX5160" fmla="*/ 2243393 w 11989919"/>
              <a:gd name="connsiteY5160" fmla="*/ 2751701 h 6634795"/>
              <a:gd name="connsiteX5161" fmla="*/ 2279972 w 11989919"/>
              <a:gd name="connsiteY5161" fmla="*/ 2788276 h 6634795"/>
              <a:gd name="connsiteX5162" fmla="*/ 2243393 w 11989919"/>
              <a:gd name="connsiteY5162" fmla="*/ 2824857 h 6634795"/>
              <a:gd name="connsiteX5163" fmla="*/ 2206817 w 11989919"/>
              <a:gd name="connsiteY5163" fmla="*/ 2788276 h 6634795"/>
              <a:gd name="connsiteX5164" fmla="*/ 2243393 w 11989919"/>
              <a:gd name="connsiteY5164" fmla="*/ 2751701 h 6634795"/>
              <a:gd name="connsiteX5165" fmla="*/ 2022713 w 11989919"/>
              <a:gd name="connsiteY5165" fmla="*/ 2751697 h 6634795"/>
              <a:gd name="connsiteX5166" fmla="*/ 2059288 w 11989919"/>
              <a:gd name="connsiteY5166" fmla="*/ 2788272 h 6634795"/>
              <a:gd name="connsiteX5167" fmla="*/ 2022713 w 11989919"/>
              <a:gd name="connsiteY5167" fmla="*/ 2824853 h 6634795"/>
              <a:gd name="connsiteX5168" fmla="*/ 1986178 w 11989919"/>
              <a:gd name="connsiteY5168" fmla="*/ 2788272 h 6634795"/>
              <a:gd name="connsiteX5169" fmla="*/ 2022713 w 11989919"/>
              <a:gd name="connsiteY5169" fmla="*/ 2751697 h 6634795"/>
              <a:gd name="connsiteX5170" fmla="*/ 1802068 w 11989919"/>
              <a:gd name="connsiteY5170" fmla="*/ 2751693 h 6634795"/>
              <a:gd name="connsiteX5171" fmla="*/ 1838644 w 11989919"/>
              <a:gd name="connsiteY5171" fmla="*/ 2788269 h 6634795"/>
              <a:gd name="connsiteX5172" fmla="*/ 1802068 w 11989919"/>
              <a:gd name="connsiteY5172" fmla="*/ 2824849 h 6634795"/>
              <a:gd name="connsiteX5173" fmla="*/ 1765492 w 11989919"/>
              <a:gd name="connsiteY5173" fmla="*/ 2788269 h 6634795"/>
              <a:gd name="connsiteX5174" fmla="*/ 1802068 w 11989919"/>
              <a:gd name="connsiteY5174" fmla="*/ 2751693 h 6634795"/>
              <a:gd name="connsiteX5175" fmla="*/ 1581382 w 11989919"/>
              <a:gd name="connsiteY5175" fmla="*/ 2751689 h 6634795"/>
              <a:gd name="connsiteX5176" fmla="*/ 1617958 w 11989919"/>
              <a:gd name="connsiteY5176" fmla="*/ 2788266 h 6634795"/>
              <a:gd name="connsiteX5177" fmla="*/ 1581382 w 11989919"/>
              <a:gd name="connsiteY5177" fmla="*/ 2824845 h 6634795"/>
              <a:gd name="connsiteX5178" fmla="*/ 1544806 w 11989919"/>
              <a:gd name="connsiteY5178" fmla="*/ 2788266 h 6634795"/>
              <a:gd name="connsiteX5179" fmla="*/ 1581382 w 11989919"/>
              <a:gd name="connsiteY5179" fmla="*/ 2751689 h 6634795"/>
              <a:gd name="connsiteX5180" fmla="*/ 1360697 w 11989919"/>
              <a:gd name="connsiteY5180" fmla="*/ 2751686 h 6634795"/>
              <a:gd name="connsiteX5181" fmla="*/ 1397273 w 11989919"/>
              <a:gd name="connsiteY5181" fmla="*/ 2788262 h 6634795"/>
              <a:gd name="connsiteX5182" fmla="*/ 1360697 w 11989919"/>
              <a:gd name="connsiteY5182" fmla="*/ 2824841 h 6634795"/>
              <a:gd name="connsiteX5183" fmla="*/ 1324121 w 11989919"/>
              <a:gd name="connsiteY5183" fmla="*/ 2788262 h 6634795"/>
              <a:gd name="connsiteX5184" fmla="*/ 1360697 w 11989919"/>
              <a:gd name="connsiteY5184" fmla="*/ 2751686 h 6634795"/>
              <a:gd name="connsiteX5185" fmla="*/ 1140011 w 11989919"/>
              <a:gd name="connsiteY5185" fmla="*/ 2751683 h 6634795"/>
              <a:gd name="connsiteX5186" fmla="*/ 1176587 w 11989919"/>
              <a:gd name="connsiteY5186" fmla="*/ 2788258 h 6634795"/>
              <a:gd name="connsiteX5187" fmla="*/ 1140011 w 11989919"/>
              <a:gd name="connsiteY5187" fmla="*/ 2824836 h 6634795"/>
              <a:gd name="connsiteX5188" fmla="*/ 1103435 w 11989919"/>
              <a:gd name="connsiteY5188" fmla="*/ 2788258 h 6634795"/>
              <a:gd name="connsiteX5189" fmla="*/ 1140011 w 11989919"/>
              <a:gd name="connsiteY5189" fmla="*/ 2751683 h 6634795"/>
              <a:gd name="connsiteX5190" fmla="*/ 919325 w 11989919"/>
              <a:gd name="connsiteY5190" fmla="*/ 2751679 h 6634795"/>
              <a:gd name="connsiteX5191" fmla="*/ 955901 w 11989919"/>
              <a:gd name="connsiteY5191" fmla="*/ 2788254 h 6634795"/>
              <a:gd name="connsiteX5192" fmla="*/ 919325 w 11989919"/>
              <a:gd name="connsiteY5192" fmla="*/ 2824832 h 6634795"/>
              <a:gd name="connsiteX5193" fmla="*/ 882749 w 11989919"/>
              <a:gd name="connsiteY5193" fmla="*/ 2788254 h 6634795"/>
              <a:gd name="connsiteX5194" fmla="*/ 919325 w 11989919"/>
              <a:gd name="connsiteY5194" fmla="*/ 2751679 h 6634795"/>
              <a:gd name="connsiteX5195" fmla="*/ 698638 w 11989919"/>
              <a:gd name="connsiteY5195" fmla="*/ 2751675 h 6634795"/>
              <a:gd name="connsiteX5196" fmla="*/ 735214 w 11989919"/>
              <a:gd name="connsiteY5196" fmla="*/ 2788250 h 6634795"/>
              <a:gd name="connsiteX5197" fmla="*/ 698638 w 11989919"/>
              <a:gd name="connsiteY5197" fmla="*/ 2824828 h 6634795"/>
              <a:gd name="connsiteX5198" fmla="*/ 662063 w 11989919"/>
              <a:gd name="connsiteY5198" fmla="*/ 2788250 h 6634795"/>
              <a:gd name="connsiteX5199" fmla="*/ 698638 w 11989919"/>
              <a:gd name="connsiteY5199" fmla="*/ 2751675 h 6634795"/>
              <a:gd name="connsiteX5200" fmla="*/ 477952 w 11989919"/>
              <a:gd name="connsiteY5200" fmla="*/ 2751671 h 6634795"/>
              <a:gd name="connsiteX5201" fmla="*/ 514528 w 11989919"/>
              <a:gd name="connsiteY5201" fmla="*/ 2788247 h 6634795"/>
              <a:gd name="connsiteX5202" fmla="*/ 477952 w 11989919"/>
              <a:gd name="connsiteY5202" fmla="*/ 2824824 h 6634795"/>
              <a:gd name="connsiteX5203" fmla="*/ 441376 w 11989919"/>
              <a:gd name="connsiteY5203" fmla="*/ 2788247 h 6634795"/>
              <a:gd name="connsiteX5204" fmla="*/ 477952 w 11989919"/>
              <a:gd name="connsiteY5204" fmla="*/ 2751671 h 6634795"/>
              <a:gd name="connsiteX5205" fmla="*/ 257266 w 11989919"/>
              <a:gd name="connsiteY5205" fmla="*/ 2751668 h 6634795"/>
              <a:gd name="connsiteX5206" fmla="*/ 293842 w 11989919"/>
              <a:gd name="connsiteY5206" fmla="*/ 2788244 h 6634795"/>
              <a:gd name="connsiteX5207" fmla="*/ 257266 w 11989919"/>
              <a:gd name="connsiteY5207" fmla="*/ 2824820 h 6634795"/>
              <a:gd name="connsiteX5208" fmla="*/ 220690 w 11989919"/>
              <a:gd name="connsiteY5208" fmla="*/ 2788244 h 6634795"/>
              <a:gd name="connsiteX5209" fmla="*/ 257266 w 11989919"/>
              <a:gd name="connsiteY5209" fmla="*/ 2751668 h 6634795"/>
              <a:gd name="connsiteX5210" fmla="*/ 36580 w 11989919"/>
              <a:gd name="connsiteY5210" fmla="*/ 2751665 h 6634795"/>
              <a:gd name="connsiteX5211" fmla="*/ 73155 w 11989919"/>
              <a:gd name="connsiteY5211" fmla="*/ 2788240 h 6634795"/>
              <a:gd name="connsiteX5212" fmla="*/ 36580 w 11989919"/>
              <a:gd name="connsiteY5212" fmla="*/ 2824816 h 6634795"/>
              <a:gd name="connsiteX5213" fmla="*/ 4 w 11989919"/>
              <a:gd name="connsiteY5213" fmla="*/ 2788240 h 6634795"/>
              <a:gd name="connsiteX5214" fmla="*/ 36580 w 11989919"/>
              <a:gd name="connsiteY5214" fmla="*/ 2751665 h 6634795"/>
              <a:gd name="connsiteX5215" fmla="*/ 11732658 w 11989919"/>
              <a:gd name="connsiteY5215" fmla="*/ 2751662 h 6634795"/>
              <a:gd name="connsiteX5216" fmla="*/ 11769234 w 11989919"/>
              <a:gd name="connsiteY5216" fmla="*/ 2788237 h 6634795"/>
              <a:gd name="connsiteX5217" fmla="*/ 11732658 w 11989919"/>
              <a:gd name="connsiteY5217" fmla="*/ 2824813 h 6634795"/>
              <a:gd name="connsiteX5218" fmla="*/ 11696082 w 11989919"/>
              <a:gd name="connsiteY5218" fmla="*/ 2788237 h 6634795"/>
              <a:gd name="connsiteX5219" fmla="*/ 11732658 w 11989919"/>
              <a:gd name="connsiteY5219" fmla="*/ 2751662 h 6634795"/>
              <a:gd name="connsiteX5220" fmla="*/ 11953343 w 11989919"/>
              <a:gd name="connsiteY5220" fmla="*/ 2751658 h 6634795"/>
              <a:gd name="connsiteX5221" fmla="*/ 11989919 w 11989919"/>
              <a:gd name="connsiteY5221" fmla="*/ 2788233 h 6634795"/>
              <a:gd name="connsiteX5222" fmla="*/ 11953343 w 11989919"/>
              <a:gd name="connsiteY5222" fmla="*/ 2824809 h 6634795"/>
              <a:gd name="connsiteX5223" fmla="*/ 11916767 w 11989919"/>
              <a:gd name="connsiteY5223" fmla="*/ 2788233 h 6634795"/>
              <a:gd name="connsiteX5224" fmla="*/ 11953343 w 11989919"/>
              <a:gd name="connsiteY5224" fmla="*/ 2751658 h 6634795"/>
              <a:gd name="connsiteX5225" fmla="*/ 11511977 w 11989919"/>
              <a:gd name="connsiteY5225" fmla="*/ 2540171 h 6634795"/>
              <a:gd name="connsiteX5226" fmla="*/ 11548553 w 11989919"/>
              <a:gd name="connsiteY5226" fmla="*/ 2576762 h 6634795"/>
              <a:gd name="connsiteX5227" fmla="*/ 11511977 w 11989919"/>
              <a:gd name="connsiteY5227" fmla="*/ 2613362 h 6634795"/>
              <a:gd name="connsiteX5228" fmla="*/ 11475401 w 11989919"/>
              <a:gd name="connsiteY5228" fmla="*/ 2576762 h 6634795"/>
              <a:gd name="connsiteX5229" fmla="*/ 11511977 w 11989919"/>
              <a:gd name="connsiteY5229" fmla="*/ 2540171 h 6634795"/>
              <a:gd name="connsiteX5230" fmla="*/ 11291296 w 11989919"/>
              <a:gd name="connsiteY5230" fmla="*/ 2540168 h 6634795"/>
              <a:gd name="connsiteX5231" fmla="*/ 11327872 w 11989919"/>
              <a:gd name="connsiteY5231" fmla="*/ 2576758 h 6634795"/>
              <a:gd name="connsiteX5232" fmla="*/ 11291296 w 11989919"/>
              <a:gd name="connsiteY5232" fmla="*/ 2613358 h 6634795"/>
              <a:gd name="connsiteX5233" fmla="*/ 11254720 w 11989919"/>
              <a:gd name="connsiteY5233" fmla="*/ 2576758 h 6634795"/>
              <a:gd name="connsiteX5234" fmla="*/ 11291296 w 11989919"/>
              <a:gd name="connsiteY5234" fmla="*/ 2540168 h 6634795"/>
              <a:gd name="connsiteX5235" fmla="*/ 11070615 w 11989919"/>
              <a:gd name="connsiteY5235" fmla="*/ 2540165 h 6634795"/>
              <a:gd name="connsiteX5236" fmla="*/ 11107191 w 11989919"/>
              <a:gd name="connsiteY5236" fmla="*/ 2576754 h 6634795"/>
              <a:gd name="connsiteX5237" fmla="*/ 11070615 w 11989919"/>
              <a:gd name="connsiteY5237" fmla="*/ 2613353 h 6634795"/>
              <a:gd name="connsiteX5238" fmla="*/ 11034039 w 11989919"/>
              <a:gd name="connsiteY5238" fmla="*/ 2576754 h 6634795"/>
              <a:gd name="connsiteX5239" fmla="*/ 11070615 w 11989919"/>
              <a:gd name="connsiteY5239" fmla="*/ 2540165 h 6634795"/>
              <a:gd name="connsiteX5240" fmla="*/ 10849934 w 11989919"/>
              <a:gd name="connsiteY5240" fmla="*/ 2540161 h 6634795"/>
              <a:gd name="connsiteX5241" fmla="*/ 10886510 w 11989919"/>
              <a:gd name="connsiteY5241" fmla="*/ 2576750 h 6634795"/>
              <a:gd name="connsiteX5242" fmla="*/ 10849934 w 11989919"/>
              <a:gd name="connsiteY5242" fmla="*/ 2613349 h 6634795"/>
              <a:gd name="connsiteX5243" fmla="*/ 10813358 w 11989919"/>
              <a:gd name="connsiteY5243" fmla="*/ 2576750 h 6634795"/>
              <a:gd name="connsiteX5244" fmla="*/ 10849934 w 11989919"/>
              <a:gd name="connsiteY5244" fmla="*/ 2540161 h 6634795"/>
              <a:gd name="connsiteX5245" fmla="*/ 10629253 w 11989919"/>
              <a:gd name="connsiteY5245" fmla="*/ 2540158 h 6634795"/>
              <a:gd name="connsiteX5246" fmla="*/ 10665829 w 11989919"/>
              <a:gd name="connsiteY5246" fmla="*/ 2576747 h 6634795"/>
              <a:gd name="connsiteX5247" fmla="*/ 10629253 w 11989919"/>
              <a:gd name="connsiteY5247" fmla="*/ 2613345 h 6634795"/>
              <a:gd name="connsiteX5248" fmla="*/ 10592677 w 11989919"/>
              <a:gd name="connsiteY5248" fmla="*/ 2576747 h 6634795"/>
              <a:gd name="connsiteX5249" fmla="*/ 10629253 w 11989919"/>
              <a:gd name="connsiteY5249" fmla="*/ 2540158 h 6634795"/>
              <a:gd name="connsiteX5250" fmla="*/ 10408572 w 11989919"/>
              <a:gd name="connsiteY5250" fmla="*/ 2540154 h 6634795"/>
              <a:gd name="connsiteX5251" fmla="*/ 10445148 w 11989919"/>
              <a:gd name="connsiteY5251" fmla="*/ 2576743 h 6634795"/>
              <a:gd name="connsiteX5252" fmla="*/ 10408572 w 11989919"/>
              <a:gd name="connsiteY5252" fmla="*/ 2613341 h 6634795"/>
              <a:gd name="connsiteX5253" fmla="*/ 10371996 w 11989919"/>
              <a:gd name="connsiteY5253" fmla="*/ 2576743 h 6634795"/>
              <a:gd name="connsiteX5254" fmla="*/ 10408572 w 11989919"/>
              <a:gd name="connsiteY5254" fmla="*/ 2540154 h 6634795"/>
              <a:gd name="connsiteX5255" fmla="*/ 10187891 w 11989919"/>
              <a:gd name="connsiteY5255" fmla="*/ 2540152 h 6634795"/>
              <a:gd name="connsiteX5256" fmla="*/ 10224467 w 11989919"/>
              <a:gd name="connsiteY5256" fmla="*/ 2576740 h 6634795"/>
              <a:gd name="connsiteX5257" fmla="*/ 10187891 w 11989919"/>
              <a:gd name="connsiteY5257" fmla="*/ 2613336 h 6634795"/>
              <a:gd name="connsiteX5258" fmla="*/ 10151315 w 11989919"/>
              <a:gd name="connsiteY5258" fmla="*/ 2576740 h 6634795"/>
              <a:gd name="connsiteX5259" fmla="*/ 10187891 w 11989919"/>
              <a:gd name="connsiteY5259" fmla="*/ 2540152 h 6634795"/>
              <a:gd name="connsiteX5260" fmla="*/ 9967210 w 11989919"/>
              <a:gd name="connsiteY5260" fmla="*/ 2540148 h 6634795"/>
              <a:gd name="connsiteX5261" fmla="*/ 10003786 w 11989919"/>
              <a:gd name="connsiteY5261" fmla="*/ 2576736 h 6634795"/>
              <a:gd name="connsiteX5262" fmla="*/ 9967210 w 11989919"/>
              <a:gd name="connsiteY5262" fmla="*/ 2613332 h 6634795"/>
              <a:gd name="connsiteX5263" fmla="*/ 9930634 w 11989919"/>
              <a:gd name="connsiteY5263" fmla="*/ 2576736 h 6634795"/>
              <a:gd name="connsiteX5264" fmla="*/ 9967210 w 11989919"/>
              <a:gd name="connsiteY5264" fmla="*/ 2540148 h 6634795"/>
              <a:gd name="connsiteX5265" fmla="*/ 9746529 w 11989919"/>
              <a:gd name="connsiteY5265" fmla="*/ 2540144 h 6634795"/>
              <a:gd name="connsiteX5266" fmla="*/ 9783105 w 11989919"/>
              <a:gd name="connsiteY5266" fmla="*/ 2576732 h 6634795"/>
              <a:gd name="connsiteX5267" fmla="*/ 9746529 w 11989919"/>
              <a:gd name="connsiteY5267" fmla="*/ 2613328 h 6634795"/>
              <a:gd name="connsiteX5268" fmla="*/ 9709953 w 11989919"/>
              <a:gd name="connsiteY5268" fmla="*/ 2576732 h 6634795"/>
              <a:gd name="connsiteX5269" fmla="*/ 9746529 w 11989919"/>
              <a:gd name="connsiteY5269" fmla="*/ 2540144 h 6634795"/>
              <a:gd name="connsiteX5270" fmla="*/ 9525848 w 11989919"/>
              <a:gd name="connsiteY5270" fmla="*/ 2540141 h 6634795"/>
              <a:gd name="connsiteX5271" fmla="*/ 9562424 w 11989919"/>
              <a:gd name="connsiteY5271" fmla="*/ 2576729 h 6634795"/>
              <a:gd name="connsiteX5272" fmla="*/ 9525848 w 11989919"/>
              <a:gd name="connsiteY5272" fmla="*/ 2613324 h 6634795"/>
              <a:gd name="connsiteX5273" fmla="*/ 9489272 w 11989919"/>
              <a:gd name="connsiteY5273" fmla="*/ 2576729 h 6634795"/>
              <a:gd name="connsiteX5274" fmla="*/ 9525848 w 11989919"/>
              <a:gd name="connsiteY5274" fmla="*/ 2540141 h 6634795"/>
              <a:gd name="connsiteX5275" fmla="*/ 9305167 w 11989919"/>
              <a:gd name="connsiteY5275" fmla="*/ 2540138 h 6634795"/>
              <a:gd name="connsiteX5276" fmla="*/ 9341743 w 11989919"/>
              <a:gd name="connsiteY5276" fmla="*/ 2576726 h 6634795"/>
              <a:gd name="connsiteX5277" fmla="*/ 9305167 w 11989919"/>
              <a:gd name="connsiteY5277" fmla="*/ 2613320 h 6634795"/>
              <a:gd name="connsiteX5278" fmla="*/ 9268591 w 11989919"/>
              <a:gd name="connsiteY5278" fmla="*/ 2576726 h 6634795"/>
              <a:gd name="connsiteX5279" fmla="*/ 9305167 w 11989919"/>
              <a:gd name="connsiteY5279" fmla="*/ 2540138 h 6634795"/>
              <a:gd name="connsiteX5280" fmla="*/ 9084486 w 11989919"/>
              <a:gd name="connsiteY5280" fmla="*/ 2540135 h 6634795"/>
              <a:gd name="connsiteX5281" fmla="*/ 9121062 w 11989919"/>
              <a:gd name="connsiteY5281" fmla="*/ 2576722 h 6634795"/>
              <a:gd name="connsiteX5282" fmla="*/ 9084486 w 11989919"/>
              <a:gd name="connsiteY5282" fmla="*/ 2613316 h 6634795"/>
              <a:gd name="connsiteX5283" fmla="*/ 9047910 w 11989919"/>
              <a:gd name="connsiteY5283" fmla="*/ 2576722 h 6634795"/>
              <a:gd name="connsiteX5284" fmla="*/ 9084486 w 11989919"/>
              <a:gd name="connsiteY5284" fmla="*/ 2540135 h 6634795"/>
              <a:gd name="connsiteX5285" fmla="*/ 8863805 w 11989919"/>
              <a:gd name="connsiteY5285" fmla="*/ 2540131 h 6634795"/>
              <a:gd name="connsiteX5286" fmla="*/ 8900381 w 11989919"/>
              <a:gd name="connsiteY5286" fmla="*/ 2576719 h 6634795"/>
              <a:gd name="connsiteX5287" fmla="*/ 8863805 w 11989919"/>
              <a:gd name="connsiteY5287" fmla="*/ 2613313 h 6634795"/>
              <a:gd name="connsiteX5288" fmla="*/ 8827229 w 11989919"/>
              <a:gd name="connsiteY5288" fmla="*/ 2576719 h 6634795"/>
              <a:gd name="connsiteX5289" fmla="*/ 8863805 w 11989919"/>
              <a:gd name="connsiteY5289" fmla="*/ 2540131 h 6634795"/>
              <a:gd name="connsiteX5290" fmla="*/ 8643124 w 11989919"/>
              <a:gd name="connsiteY5290" fmla="*/ 2540127 h 6634795"/>
              <a:gd name="connsiteX5291" fmla="*/ 8679700 w 11989919"/>
              <a:gd name="connsiteY5291" fmla="*/ 2576715 h 6634795"/>
              <a:gd name="connsiteX5292" fmla="*/ 8643124 w 11989919"/>
              <a:gd name="connsiteY5292" fmla="*/ 2613309 h 6634795"/>
              <a:gd name="connsiteX5293" fmla="*/ 8606548 w 11989919"/>
              <a:gd name="connsiteY5293" fmla="*/ 2576715 h 6634795"/>
              <a:gd name="connsiteX5294" fmla="*/ 8643124 w 11989919"/>
              <a:gd name="connsiteY5294" fmla="*/ 2540127 h 6634795"/>
              <a:gd name="connsiteX5295" fmla="*/ 8422443 w 11989919"/>
              <a:gd name="connsiteY5295" fmla="*/ 2540124 h 6634795"/>
              <a:gd name="connsiteX5296" fmla="*/ 8459019 w 11989919"/>
              <a:gd name="connsiteY5296" fmla="*/ 2576711 h 6634795"/>
              <a:gd name="connsiteX5297" fmla="*/ 8422443 w 11989919"/>
              <a:gd name="connsiteY5297" fmla="*/ 2613305 h 6634795"/>
              <a:gd name="connsiteX5298" fmla="*/ 8385867 w 11989919"/>
              <a:gd name="connsiteY5298" fmla="*/ 2576711 h 6634795"/>
              <a:gd name="connsiteX5299" fmla="*/ 8422443 w 11989919"/>
              <a:gd name="connsiteY5299" fmla="*/ 2540124 h 6634795"/>
              <a:gd name="connsiteX5300" fmla="*/ 8201762 w 11989919"/>
              <a:gd name="connsiteY5300" fmla="*/ 2540121 h 6634795"/>
              <a:gd name="connsiteX5301" fmla="*/ 8238338 w 11989919"/>
              <a:gd name="connsiteY5301" fmla="*/ 2576708 h 6634795"/>
              <a:gd name="connsiteX5302" fmla="*/ 8201762 w 11989919"/>
              <a:gd name="connsiteY5302" fmla="*/ 2613301 h 6634795"/>
              <a:gd name="connsiteX5303" fmla="*/ 8165186 w 11989919"/>
              <a:gd name="connsiteY5303" fmla="*/ 2576708 h 6634795"/>
              <a:gd name="connsiteX5304" fmla="*/ 8201762 w 11989919"/>
              <a:gd name="connsiteY5304" fmla="*/ 2540121 h 6634795"/>
              <a:gd name="connsiteX5305" fmla="*/ 7981081 w 11989919"/>
              <a:gd name="connsiteY5305" fmla="*/ 2540118 h 6634795"/>
              <a:gd name="connsiteX5306" fmla="*/ 8017657 w 11989919"/>
              <a:gd name="connsiteY5306" fmla="*/ 2576704 h 6634795"/>
              <a:gd name="connsiteX5307" fmla="*/ 7981081 w 11989919"/>
              <a:gd name="connsiteY5307" fmla="*/ 2613297 h 6634795"/>
              <a:gd name="connsiteX5308" fmla="*/ 7944505 w 11989919"/>
              <a:gd name="connsiteY5308" fmla="*/ 2576704 h 6634795"/>
              <a:gd name="connsiteX5309" fmla="*/ 7981081 w 11989919"/>
              <a:gd name="connsiteY5309" fmla="*/ 2540118 h 6634795"/>
              <a:gd name="connsiteX5310" fmla="*/ 7760400 w 11989919"/>
              <a:gd name="connsiteY5310" fmla="*/ 2540114 h 6634795"/>
              <a:gd name="connsiteX5311" fmla="*/ 7796976 w 11989919"/>
              <a:gd name="connsiteY5311" fmla="*/ 2576701 h 6634795"/>
              <a:gd name="connsiteX5312" fmla="*/ 7760400 w 11989919"/>
              <a:gd name="connsiteY5312" fmla="*/ 2613292 h 6634795"/>
              <a:gd name="connsiteX5313" fmla="*/ 7723824 w 11989919"/>
              <a:gd name="connsiteY5313" fmla="*/ 2576701 h 6634795"/>
              <a:gd name="connsiteX5314" fmla="*/ 7760400 w 11989919"/>
              <a:gd name="connsiteY5314" fmla="*/ 2540114 h 6634795"/>
              <a:gd name="connsiteX5315" fmla="*/ 7539719 w 11989919"/>
              <a:gd name="connsiteY5315" fmla="*/ 2540111 h 6634795"/>
              <a:gd name="connsiteX5316" fmla="*/ 7576295 w 11989919"/>
              <a:gd name="connsiteY5316" fmla="*/ 2576697 h 6634795"/>
              <a:gd name="connsiteX5317" fmla="*/ 7539719 w 11989919"/>
              <a:gd name="connsiteY5317" fmla="*/ 2613288 h 6634795"/>
              <a:gd name="connsiteX5318" fmla="*/ 7503143 w 11989919"/>
              <a:gd name="connsiteY5318" fmla="*/ 2576697 h 6634795"/>
              <a:gd name="connsiteX5319" fmla="*/ 7539719 w 11989919"/>
              <a:gd name="connsiteY5319" fmla="*/ 2540111 h 6634795"/>
              <a:gd name="connsiteX5320" fmla="*/ 7319038 w 11989919"/>
              <a:gd name="connsiteY5320" fmla="*/ 2540108 h 6634795"/>
              <a:gd name="connsiteX5321" fmla="*/ 7355614 w 11989919"/>
              <a:gd name="connsiteY5321" fmla="*/ 2576693 h 6634795"/>
              <a:gd name="connsiteX5322" fmla="*/ 7319038 w 11989919"/>
              <a:gd name="connsiteY5322" fmla="*/ 2613284 h 6634795"/>
              <a:gd name="connsiteX5323" fmla="*/ 7282462 w 11989919"/>
              <a:gd name="connsiteY5323" fmla="*/ 2576693 h 6634795"/>
              <a:gd name="connsiteX5324" fmla="*/ 7319038 w 11989919"/>
              <a:gd name="connsiteY5324" fmla="*/ 2540108 h 6634795"/>
              <a:gd name="connsiteX5325" fmla="*/ 7098357 w 11989919"/>
              <a:gd name="connsiteY5325" fmla="*/ 2540105 h 6634795"/>
              <a:gd name="connsiteX5326" fmla="*/ 7134933 w 11989919"/>
              <a:gd name="connsiteY5326" fmla="*/ 2576690 h 6634795"/>
              <a:gd name="connsiteX5327" fmla="*/ 7098357 w 11989919"/>
              <a:gd name="connsiteY5327" fmla="*/ 2613280 h 6634795"/>
              <a:gd name="connsiteX5328" fmla="*/ 7061781 w 11989919"/>
              <a:gd name="connsiteY5328" fmla="*/ 2576690 h 6634795"/>
              <a:gd name="connsiteX5329" fmla="*/ 7098357 w 11989919"/>
              <a:gd name="connsiteY5329" fmla="*/ 2540105 h 6634795"/>
              <a:gd name="connsiteX5330" fmla="*/ 6877676 w 11989919"/>
              <a:gd name="connsiteY5330" fmla="*/ 2540101 h 6634795"/>
              <a:gd name="connsiteX5331" fmla="*/ 6914252 w 11989919"/>
              <a:gd name="connsiteY5331" fmla="*/ 2576687 h 6634795"/>
              <a:gd name="connsiteX5332" fmla="*/ 6877676 w 11989919"/>
              <a:gd name="connsiteY5332" fmla="*/ 2613275 h 6634795"/>
              <a:gd name="connsiteX5333" fmla="*/ 6841100 w 11989919"/>
              <a:gd name="connsiteY5333" fmla="*/ 2576687 h 6634795"/>
              <a:gd name="connsiteX5334" fmla="*/ 6877676 w 11989919"/>
              <a:gd name="connsiteY5334" fmla="*/ 2540101 h 6634795"/>
              <a:gd name="connsiteX5335" fmla="*/ 6656995 w 11989919"/>
              <a:gd name="connsiteY5335" fmla="*/ 2540098 h 6634795"/>
              <a:gd name="connsiteX5336" fmla="*/ 6693571 w 11989919"/>
              <a:gd name="connsiteY5336" fmla="*/ 2576683 h 6634795"/>
              <a:gd name="connsiteX5337" fmla="*/ 6656995 w 11989919"/>
              <a:gd name="connsiteY5337" fmla="*/ 2613271 h 6634795"/>
              <a:gd name="connsiteX5338" fmla="*/ 6620419 w 11989919"/>
              <a:gd name="connsiteY5338" fmla="*/ 2576683 h 6634795"/>
              <a:gd name="connsiteX5339" fmla="*/ 6656995 w 11989919"/>
              <a:gd name="connsiteY5339" fmla="*/ 2540098 h 6634795"/>
              <a:gd name="connsiteX5340" fmla="*/ 6436314 w 11989919"/>
              <a:gd name="connsiteY5340" fmla="*/ 2540095 h 6634795"/>
              <a:gd name="connsiteX5341" fmla="*/ 6472890 w 11989919"/>
              <a:gd name="connsiteY5341" fmla="*/ 2576679 h 6634795"/>
              <a:gd name="connsiteX5342" fmla="*/ 6436314 w 11989919"/>
              <a:gd name="connsiteY5342" fmla="*/ 2613267 h 6634795"/>
              <a:gd name="connsiteX5343" fmla="*/ 6399738 w 11989919"/>
              <a:gd name="connsiteY5343" fmla="*/ 2576679 h 6634795"/>
              <a:gd name="connsiteX5344" fmla="*/ 6436314 w 11989919"/>
              <a:gd name="connsiteY5344" fmla="*/ 2540095 h 6634795"/>
              <a:gd name="connsiteX5345" fmla="*/ 6215633 w 11989919"/>
              <a:gd name="connsiteY5345" fmla="*/ 2540091 h 6634795"/>
              <a:gd name="connsiteX5346" fmla="*/ 6252209 w 11989919"/>
              <a:gd name="connsiteY5346" fmla="*/ 2576676 h 6634795"/>
              <a:gd name="connsiteX5347" fmla="*/ 6215633 w 11989919"/>
              <a:gd name="connsiteY5347" fmla="*/ 2613263 h 6634795"/>
              <a:gd name="connsiteX5348" fmla="*/ 6179057 w 11989919"/>
              <a:gd name="connsiteY5348" fmla="*/ 2576676 h 6634795"/>
              <a:gd name="connsiteX5349" fmla="*/ 6215633 w 11989919"/>
              <a:gd name="connsiteY5349" fmla="*/ 2540091 h 6634795"/>
              <a:gd name="connsiteX5350" fmla="*/ 5994952 w 11989919"/>
              <a:gd name="connsiteY5350" fmla="*/ 2540088 h 6634795"/>
              <a:gd name="connsiteX5351" fmla="*/ 6031528 w 11989919"/>
              <a:gd name="connsiteY5351" fmla="*/ 2576672 h 6634795"/>
              <a:gd name="connsiteX5352" fmla="*/ 5994952 w 11989919"/>
              <a:gd name="connsiteY5352" fmla="*/ 2613259 h 6634795"/>
              <a:gd name="connsiteX5353" fmla="*/ 5958376 w 11989919"/>
              <a:gd name="connsiteY5353" fmla="*/ 2576672 h 6634795"/>
              <a:gd name="connsiteX5354" fmla="*/ 5994952 w 11989919"/>
              <a:gd name="connsiteY5354" fmla="*/ 2540088 h 6634795"/>
              <a:gd name="connsiteX5355" fmla="*/ 5774272 w 11989919"/>
              <a:gd name="connsiteY5355" fmla="*/ 2540084 h 6634795"/>
              <a:gd name="connsiteX5356" fmla="*/ 5810848 w 11989919"/>
              <a:gd name="connsiteY5356" fmla="*/ 2576669 h 6634795"/>
              <a:gd name="connsiteX5357" fmla="*/ 5774272 w 11989919"/>
              <a:gd name="connsiteY5357" fmla="*/ 2613255 h 6634795"/>
              <a:gd name="connsiteX5358" fmla="*/ 5737697 w 11989919"/>
              <a:gd name="connsiteY5358" fmla="*/ 2576669 h 6634795"/>
              <a:gd name="connsiteX5359" fmla="*/ 5774272 w 11989919"/>
              <a:gd name="connsiteY5359" fmla="*/ 2540084 h 6634795"/>
              <a:gd name="connsiteX5360" fmla="*/ 5553593 w 11989919"/>
              <a:gd name="connsiteY5360" fmla="*/ 2540081 h 6634795"/>
              <a:gd name="connsiteX5361" fmla="*/ 5590169 w 11989919"/>
              <a:gd name="connsiteY5361" fmla="*/ 2576665 h 6634795"/>
              <a:gd name="connsiteX5362" fmla="*/ 5553593 w 11989919"/>
              <a:gd name="connsiteY5362" fmla="*/ 2613252 h 6634795"/>
              <a:gd name="connsiteX5363" fmla="*/ 5517018 w 11989919"/>
              <a:gd name="connsiteY5363" fmla="*/ 2576665 h 6634795"/>
              <a:gd name="connsiteX5364" fmla="*/ 5553593 w 11989919"/>
              <a:gd name="connsiteY5364" fmla="*/ 2540081 h 6634795"/>
              <a:gd name="connsiteX5365" fmla="*/ 5332913 w 11989919"/>
              <a:gd name="connsiteY5365" fmla="*/ 2540078 h 6634795"/>
              <a:gd name="connsiteX5366" fmla="*/ 5369490 w 11989919"/>
              <a:gd name="connsiteY5366" fmla="*/ 2576661 h 6634795"/>
              <a:gd name="connsiteX5367" fmla="*/ 5332913 w 11989919"/>
              <a:gd name="connsiteY5367" fmla="*/ 2613248 h 6634795"/>
              <a:gd name="connsiteX5368" fmla="*/ 5296337 w 11989919"/>
              <a:gd name="connsiteY5368" fmla="*/ 2576661 h 6634795"/>
              <a:gd name="connsiteX5369" fmla="*/ 5332913 w 11989919"/>
              <a:gd name="connsiteY5369" fmla="*/ 2540078 h 6634795"/>
              <a:gd name="connsiteX5370" fmla="*/ 5112230 w 11989919"/>
              <a:gd name="connsiteY5370" fmla="*/ 2540074 h 6634795"/>
              <a:gd name="connsiteX5371" fmla="*/ 5148807 w 11989919"/>
              <a:gd name="connsiteY5371" fmla="*/ 2576658 h 6634795"/>
              <a:gd name="connsiteX5372" fmla="*/ 5112230 w 11989919"/>
              <a:gd name="connsiteY5372" fmla="*/ 2613244 h 6634795"/>
              <a:gd name="connsiteX5373" fmla="*/ 5075655 w 11989919"/>
              <a:gd name="connsiteY5373" fmla="*/ 2576658 h 6634795"/>
              <a:gd name="connsiteX5374" fmla="*/ 5112230 w 11989919"/>
              <a:gd name="connsiteY5374" fmla="*/ 2540074 h 6634795"/>
              <a:gd name="connsiteX5375" fmla="*/ 4891552 w 11989919"/>
              <a:gd name="connsiteY5375" fmla="*/ 2540071 h 6634795"/>
              <a:gd name="connsiteX5376" fmla="*/ 4928127 w 11989919"/>
              <a:gd name="connsiteY5376" fmla="*/ 2576654 h 6634795"/>
              <a:gd name="connsiteX5377" fmla="*/ 4891552 w 11989919"/>
              <a:gd name="connsiteY5377" fmla="*/ 2613240 h 6634795"/>
              <a:gd name="connsiteX5378" fmla="*/ 4854975 w 11989919"/>
              <a:gd name="connsiteY5378" fmla="*/ 2576654 h 6634795"/>
              <a:gd name="connsiteX5379" fmla="*/ 4891552 w 11989919"/>
              <a:gd name="connsiteY5379" fmla="*/ 2540071 h 6634795"/>
              <a:gd name="connsiteX5380" fmla="*/ 4670871 w 11989919"/>
              <a:gd name="connsiteY5380" fmla="*/ 2540068 h 6634795"/>
              <a:gd name="connsiteX5381" fmla="*/ 4707447 w 11989919"/>
              <a:gd name="connsiteY5381" fmla="*/ 2576650 h 6634795"/>
              <a:gd name="connsiteX5382" fmla="*/ 4670871 w 11989919"/>
              <a:gd name="connsiteY5382" fmla="*/ 2613236 h 6634795"/>
              <a:gd name="connsiteX5383" fmla="*/ 4634295 w 11989919"/>
              <a:gd name="connsiteY5383" fmla="*/ 2576650 h 6634795"/>
              <a:gd name="connsiteX5384" fmla="*/ 4670871 w 11989919"/>
              <a:gd name="connsiteY5384" fmla="*/ 2540068 h 6634795"/>
              <a:gd name="connsiteX5385" fmla="*/ 4450188 w 11989919"/>
              <a:gd name="connsiteY5385" fmla="*/ 2540065 h 6634795"/>
              <a:gd name="connsiteX5386" fmla="*/ 4486764 w 11989919"/>
              <a:gd name="connsiteY5386" fmla="*/ 2576647 h 6634795"/>
              <a:gd name="connsiteX5387" fmla="*/ 4450188 w 11989919"/>
              <a:gd name="connsiteY5387" fmla="*/ 2613231 h 6634795"/>
              <a:gd name="connsiteX5388" fmla="*/ 4413613 w 11989919"/>
              <a:gd name="connsiteY5388" fmla="*/ 2576647 h 6634795"/>
              <a:gd name="connsiteX5389" fmla="*/ 4450188 w 11989919"/>
              <a:gd name="connsiteY5389" fmla="*/ 2540065 h 6634795"/>
              <a:gd name="connsiteX5390" fmla="*/ 4229507 w 11989919"/>
              <a:gd name="connsiteY5390" fmla="*/ 2540061 h 6634795"/>
              <a:gd name="connsiteX5391" fmla="*/ 4266084 w 11989919"/>
              <a:gd name="connsiteY5391" fmla="*/ 2576643 h 6634795"/>
              <a:gd name="connsiteX5392" fmla="*/ 4229507 w 11989919"/>
              <a:gd name="connsiteY5392" fmla="*/ 2613227 h 6634795"/>
              <a:gd name="connsiteX5393" fmla="*/ 4192931 w 11989919"/>
              <a:gd name="connsiteY5393" fmla="*/ 2576643 h 6634795"/>
              <a:gd name="connsiteX5394" fmla="*/ 4229507 w 11989919"/>
              <a:gd name="connsiteY5394" fmla="*/ 2540061 h 6634795"/>
              <a:gd name="connsiteX5395" fmla="*/ 4008847 w 11989919"/>
              <a:gd name="connsiteY5395" fmla="*/ 2540057 h 6634795"/>
              <a:gd name="connsiteX5396" fmla="*/ 4045426 w 11989919"/>
              <a:gd name="connsiteY5396" fmla="*/ 2576640 h 6634795"/>
              <a:gd name="connsiteX5397" fmla="*/ 4008847 w 11989919"/>
              <a:gd name="connsiteY5397" fmla="*/ 2613223 h 6634795"/>
              <a:gd name="connsiteX5398" fmla="*/ 3972267 w 11989919"/>
              <a:gd name="connsiteY5398" fmla="*/ 2576640 h 6634795"/>
              <a:gd name="connsiteX5399" fmla="*/ 4008847 w 11989919"/>
              <a:gd name="connsiteY5399" fmla="*/ 2540057 h 6634795"/>
              <a:gd name="connsiteX5400" fmla="*/ 3788165 w 11989919"/>
              <a:gd name="connsiteY5400" fmla="*/ 2540054 h 6634795"/>
              <a:gd name="connsiteX5401" fmla="*/ 3824738 w 11989919"/>
              <a:gd name="connsiteY5401" fmla="*/ 2576636 h 6634795"/>
              <a:gd name="connsiteX5402" fmla="*/ 3788165 w 11989919"/>
              <a:gd name="connsiteY5402" fmla="*/ 2613219 h 6634795"/>
              <a:gd name="connsiteX5403" fmla="*/ 3751588 w 11989919"/>
              <a:gd name="connsiteY5403" fmla="*/ 2576636 h 6634795"/>
              <a:gd name="connsiteX5404" fmla="*/ 3788165 w 11989919"/>
              <a:gd name="connsiteY5404" fmla="*/ 2540054 h 6634795"/>
              <a:gd name="connsiteX5405" fmla="*/ 3567479 w 11989919"/>
              <a:gd name="connsiteY5405" fmla="*/ 2540051 h 6634795"/>
              <a:gd name="connsiteX5406" fmla="*/ 3604051 w 11989919"/>
              <a:gd name="connsiteY5406" fmla="*/ 2576632 h 6634795"/>
              <a:gd name="connsiteX5407" fmla="*/ 3567479 w 11989919"/>
              <a:gd name="connsiteY5407" fmla="*/ 2613214 h 6634795"/>
              <a:gd name="connsiteX5408" fmla="*/ 3530908 w 11989919"/>
              <a:gd name="connsiteY5408" fmla="*/ 2576632 h 6634795"/>
              <a:gd name="connsiteX5409" fmla="*/ 3567479 w 11989919"/>
              <a:gd name="connsiteY5409" fmla="*/ 2540051 h 6634795"/>
              <a:gd name="connsiteX5410" fmla="*/ 3346801 w 11989919"/>
              <a:gd name="connsiteY5410" fmla="*/ 2540048 h 6634795"/>
              <a:gd name="connsiteX5411" fmla="*/ 3383375 w 11989919"/>
              <a:gd name="connsiteY5411" fmla="*/ 2576628 h 6634795"/>
              <a:gd name="connsiteX5412" fmla="*/ 3346801 w 11989919"/>
              <a:gd name="connsiteY5412" fmla="*/ 2613210 h 6634795"/>
              <a:gd name="connsiteX5413" fmla="*/ 3310228 w 11989919"/>
              <a:gd name="connsiteY5413" fmla="*/ 2576628 h 6634795"/>
              <a:gd name="connsiteX5414" fmla="*/ 3346801 w 11989919"/>
              <a:gd name="connsiteY5414" fmla="*/ 2540048 h 6634795"/>
              <a:gd name="connsiteX5415" fmla="*/ 3126126 w 11989919"/>
              <a:gd name="connsiteY5415" fmla="*/ 2540044 h 6634795"/>
              <a:gd name="connsiteX5416" fmla="*/ 3162696 w 11989919"/>
              <a:gd name="connsiteY5416" fmla="*/ 2576625 h 6634795"/>
              <a:gd name="connsiteX5417" fmla="*/ 3126126 w 11989919"/>
              <a:gd name="connsiteY5417" fmla="*/ 2613206 h 6634795"/>
              <a:gd name="connsiteX5418" fmla="*/ 3089541 w 11989919"/>
              <a:gd name="connsiteY5418" fmla="*/ 2576625 h 6634795"/>
              <a:gd name="connsiteX5419" fmla="*/ 3126126 w 11989919"/>
              <a:gd name="connsiteY5419" fmla="*/ 2540044 h 6634795"/>
              <a:gd name="connsiteX5420" fmla="*/ 2905436 w 11989919"/>
              <a:gd name="connsiteY5420" fmla="*/ 2540041 h 6634795"/>
              <a:gd name="connsiteX5421" fmla="*/ 2942013 w 11989919"/>
              <a:gd name="connsiteY5421" fmla="*/ 2576621 h 6634795"/>
              <a:gd name="connsiteX5422" fmla="*/ 2905436 w 11989919"/>
              <a:gd name="connsiteY5422" fmla="*/ 2613202 h 6634795"/>
              <a:gd name="connsiteX5423" fmla="*/ 2868866 w 11989919"/>
              <a:gd name="connsiteY5423" fmla="*/ 2576621 h 6634795"/>
              <a:gd name="connsiteX5424" fmla="*/ 2905436 w 11989919"/>
              <a:gd name="connsiteY5424" fmla="*/ 2540041 h 6634795"/>
              <a:gd name="connsiteX5425" fmla="*/ 2684758 w 11989919"/>
              <a:gd name="connsiteY5425" fmla="*/ 2540038 h 6634795"/>
              <a:gd name="connsiteX5426" fmla="*/ 2721329 w 11989919"/>
              <a:gd name="connsiteY5426" fmla="*/ 2576618 h 6634795"/>
              <a:gd name="connsiteX5427" fmla="*/ 2684758 w 11989919"/>
              <a:gd name="connsiteY5427" fmla="*/ 2613198 h 6634795"/>
              <a:gd name="connsiteX5428" fmla="*/ 2648177 w 11989919"/>
              <a:gd name="connsiteY5428" fmla="*/ 2576618 h 6634795"/>
              <a:gd name="connsiteX5429" fmla="*/ 2684758 w 11989919"/>
              <a:gd name="connsiteY5429" fmla="*/ 2540038 h 6634795"/>
              <a:gd name="connsiteX5430" fmla="*/ 2464071 w 11989919"/>
              <a:gd name="connsiteY5430" fmla="*/ 2540035 h 6634795"/>
              <a:gd name="connsiteX5431" fmla="*/ 2500650 w 11989919"/>
              <a:gd name="connsiteY5431" fmla="*/ 2576614 h 6634795"/>
              <a:gd name="connsiteX5432" fmla="*/ 2464071 w 11989919"/>
              <a:gd name="connsiteY5432" fmla="*/ 2613194 h 6634795"/>
              <a:gd name="connsiteX5433" fmla="*/ 2427500 w 11989919"/>
              <a:gd name="connsiteY5433" fmla="*/ 2576614 h 6634795"/>
              <a:gd name="connsiteX5434" fmla="*/ 2464071 w 11989919"/>
              <a:gd name="connsiteY5434" fmla="*/ 2540035 h 6634795"/>
              <a:gd name="connsiteX5435" fmla="*/ 2243393 w 11989919"/>
              <a:gd name="connsiteY5435" fmla="*/ 2540031 h 6634795"/>
              <a:gd name="connsiteX5436" fmla="*/ 2279972 w 11989919"/>
              <a:gd name="connsiteY5436" fmla="*/ 2576610 h 6634795"/>
              <a:gd name="connsiteX5437" fmla="*/ 2243393 w 11989919"/>
              <a:gd name="connsiteY5437" fmla="*/ 2613191 h 6634795"/>
              <a:gd name="connsiteX5438" fmla="*/ 2206817 w 11989919"/>
              <a:gd name="connsiteY5438" fmla="*/ 2576610 h 6634795"/>
              <a:gd name="connsiteX5439" fmla="*/ 2243393 w 11989919"/>
              <a:gd name="connsiteY5439" fmla="*/ 2540031 h 6634795"/>
              <a:gd name="connsiteX5440" fmla="*/ 2022713 w 11989919"/>
              <a:gd name="connsiteY5440" fmla="*/ 2540027 h 6634795"/>
              <a:gd name="connsiteX5441" fmla="*/ 2059288 w 11989919"/>
              <a:gd name="connsiteY5441" fmla="*/ 2576607 h 6634795"/>
              <a:gd name="connsiteX5442" fmla="*/ 2022713 w 11989919"/>
              <a:gd name="connsiteY5442" fmla="*/ 2613187 h 6634795"/>
              <a:gd name="connsiteX5443" fmla="*/ 1986178 w 11989919"/>
              <a:gd name="connsiteY5443" fmla="*/ 2576607 h 6634795"/>
              <a:gd name="connsiteX5444" fmla="*/ 2022713 w 11989919"/>
              <a:gd name="connsiteY5444" fmla="*/ 2540027 h 6634795"/>
              <a:gd name="connsiteX5445" fmla="*/ 1802068 w 11989919"/>
              <a:gd name="connsiteY5445" fmla="*/ 2540024 h 6634795"/>
              <a:gd name="connsiteX5446" fmla="*/ 1838644 w 11989919"/>
              <a:gd name="connsiteY5446" fmla="*/ 2576603 h 6634795"/>
              <a:gd name="connsiteX5447" fmla="*/ 1802068 w 11989919"/>
              <a:gd name="connsiteY5447" fmla="*/ 2613183 h 6634795"/>
              <a:gd name="connsiteX5448" fmla="*/ 1765492 w 11989919"/>
              <a:gd name="connsiteY5448" fmla="*/ 2576603 h 6634795"/>
              <a:gd name="connsiteX5449" fmla="*/ 1802068 w 11989919"/>
              <a:gd name="connsiteY5449" fmla="*/ 2540024 h 6634795"/>
              <a:gd name="connsiteX5450" fmla="*/ 1581382 w 11989919"/>
              <a:gd name="connsiteY5450" fmla="*/ 2540021 h 6634795"/>
              <a:gd name="connsiteX5451" fmla="*/ 1617958 w 11989919"/>
              <a:gd name="connsiteY5451" fmla="*/ 2576600 h 6634795"/>
              <a:gd name="connsiteX5452" fmla="*/ 1581382 w 11989919"/>
              <a:gd name="connsiteY5452" fmla="*/ 2613179 h 6634795"/>
              <a:gd name="connsiteX5453" fmla="*/ 1544806 w 11989919"/>
              <a:gd name="connsiteY5453" fmla="*/ 2576600 h 6634795"/>
              <a:gd name="connsiteX5454" fmla="*/ 1581382 w 11989919"/>
              <a:gd name="connsiteY5454" fmla="*/ 2540021 h 6634795"/>
              <a:gd name="connsiteX5455" fmla="*/ 1360697 w 11989919"/>
              <a:gd name="connsiteY5455" fmla="*/ 2540018 h 6634795"/>
              <a:gd name="connsiteX5456" fmla="*/ 1397273 w 11989919"/>
              <a:gd name="connsiteY5456" fmla="*/ 2576596 h 6634795"/>
              <a:gd name="connsiteX5457" fmla="*/ 1360697 w 11989919"/>
              <a:gd name="connsiteY5457" fmla="*/ 2613175 h 6634795"/>
              <a:gd name="connsiteX5458" fmla="*/ 1324121 w 11989919"/>
              <a:gd name="connsiteY5458" fmla="*/ 2576596 h 6634795"/>
              <a:gd name="connsiteX5459" fmla="*/ 1360697 w 11989919"/>
              <a:gd name="connsiteY5459" fmla="*/ 2540018 h 6634795"/>
              <a:gd name="connsiteX5460" fmla="*/ 1140011 w 11989919"/>
              <a:gd name="connsiteY5460" fmla="*/ 2540014 h 6634795"/>
              <a:gd name="connsiteX5461" fmla="*/ 1176587 w 11989919"/>
              <a:gd name="connsiteY5461" fmla="*/ 2576592 h 6634795"/>
              <a:gd name="connsiteX5462" fmla="*/ 1140011 w 11989919"/>
              <a:gd name="connsiteY5462" fmla="*/ 2613170 h 6634795"/>
              <a:gd name="connsiteX5463" fmla="*/ 1103435 w 11989919"/>
              <a:gd name="connsiteY5463" fmla="*/ 2576592 h 6634795"/>
              <a:gd name="connsiteX5464" fmla="*/ 1140011 w 11989919"/>
              <a:gd name="connsiteY5464" fmla="*/ 2540014 h 6634795"/>
              <a:gd name="connsiteX5465" fmla="*/ 919325 w 11989919"/>
              <a:gd name="connsiteY5465" fmla="*/ 2540011 h 6634795"/>
              <a:gd name="connsiteX5466" fmla="*/ 955901 w 11989919"/>
              <a:gd name="connsiteY5466" fmla="*/ 2576589 h 6634795"/>
              <a:gd name="connsiteX5467" fmla="*/ 919325 w 11989919"/>
              <a:gd name="connsiteY5467" fmla="*/ 2613166 h 6634795"/>
              <a:gd name="connsiteX5468" fmla="*/ 882749 w 11989919"/>
              <a:gd name="connsiteY5468" fmla="*/ 2576589 h 6634795"/>
              <a:gd name="connsiteX5469" fmla="*/ 919325 w 11989919"/>
              <a:gd name="connsiteY5469" fmla="*/ 2540011 h 6634795"/>
              <a:gd name="connsiteX5470" fmla="*/ 698639 w 11989919"/>
              <a:gd name="connsiteY5470" fmla="*/ 2540008 h 6634795"/>
              <a:gd name="connsiteX5471" fmla="*/ 735215 w 11989919"/>
              <a:gd name="connsiteY5471" fmla="*/ 2576585 h 6634795"/>
              <a:gd name="connsiteX5472" fmla="*/ 698639 w 11989919"/>
              <a:gd name="connsiteY5472" fmla="*/ 2613162 h 6634795"/>
              <a:gd name="connsiteX5473" fmla="*/ 662063 w 11989919"/>
              <a:gd name="connsiteY5473" fmla="*/ 2576585 h 6634795"/>
              <a:gd name="connsiteX5474" fmla="*/ 698639 w 11989919"/>
              <a:gd name="connsiteY5474" fmla="*/ 2540008 h 6634795"/>
              <a:gd name="connsiteX5475" fmla="*/ 477952 w 11989919"/>
              <a:gd name="connsiteY5475" fmla="*/ 2540004 h 6634795"/>
              <a:gd name="connsiteX5476" fmla="*/ 514528 w 11989919"/>
              <a:gd name="connsiteY5476" fmla="*/ 2576582 h 6634795"/>
              <a:gd name="connsiteX5477" fmla="*/ 477952 w 11989919"/>
              <a:gd name="connsiteY5477" fmla="*/ 2613158 h 6634795"/>
              <a:gd name="connsiteX5478" fmla="*/ 441376 w 11989919"/>
              <a:gd name="connsiteY5478" fmla="*/ 2576582 h 6634795"/>
              <a:gd name="connsiteX5479" fmla="*/ 477952 w 11989919"/>
              <a:gd name="connsiteY5479" fmla="*/ 2540004 h 6634795"/>
              <a:gd name="connsiteX5480" fmla="*/ 257266 w 11989919"/>
              <a:gd name="connsiteY5480" fmla="*/ 2540001 h 6634795"/>
              <a:gd name="connsiteX5481" fmla="*/ 293842 w 11989919"/>
              <a:gd name="connsiteY5481" fmla="*/ 2576578 h 6634795"/>
              <a:gd name="connsiteX5482" fmla="*/ 257266 w 11989919"/>
              <a:gd name="connsiteY5482" fmla="*/ 2613154 h 6634795"/>
              <a:gd name="connsiteX5483" fmla="*/ 220690 w 11989919"/>
              <a:gd name="connsiteY5483" fmla="*/ 2576578 h 6634795"/>
              <a:gd name="connsiteX5484" fmla="*/ 257266 w 11989919"/>
              <a:gd name="connsiteY5484" fmla="*/ 2540001 h 6634795"/>
              <a:gd name="connsiteX5485" fmla="*/ 36580 w 11989919"/>
              <a:gd name="connsiteY5485" fmla="*/ 2539997 h 6634795"/>
              <a:gd name="connsiteX5486" fmla="*/ 73156 w 11989919"/>
              <a:gd name="connsiteY5486" fmla="*/ 2576574 h 6634795"/>
              <a:gd name="connsiteX5487" fmla="*/ 36580 w 11989919"/>
              <a:gd name="connsiteY5487" fmla="*/ 2613151 h 6634795"/>
              <a:gd name="connsiteX5488" fmla="*/ 4 w 11989919"/>
              <a:gd name="connsiteY5488" fmla="*/ 2576574 h 6634795"/>
              <a:gd name="connsiteX5489" fmla="*/ 36580 w 11989919"/>
              <a:gd name="connsiteY5489" fmla="*/ 2539997 h 6634795"/>
              <a:gd name="connsiteX5490" fmla="*/ 11732658 w 11989919"/>
              <a:gd name="connsiteY5490" fmla="*/ 2539995 h 6634795"/>
              <a:gd name="connsiteX5491" fmla="*/ 11769234 w 11989919"/>
              <a:gd name="connsiteY5491" fmla="*/ 2576571 h 6634795"/>
              <a:gd name="connsiteX5492" fmla="*/ 11732658 w 11989919"/>
              <a:gd name="connsiteY5492" fmla="*/ 2613147 h 6634795"/>
              <a:gd name="connsiteX5493" fmla="*/ 11696082 w 11989919"/>
              <a:gd name="connsiteY5493" fmla="*/ 2576571 h 6634795"/>
              <a:gd name="connsiteX5494" fmla="*/ 11732658 w 11989919"/>
              <a:gd name="connsiteY5494" fmla="*/ 2539995 h 6634795"/>
              <a:gd name="connsiteX5495" fmla="*/ 11953343 w 11989919"/>
              <a:gd name="connsiteY5495" fmla="*/ 2539991 h 6634795"/>
              <a:gd name="connsiteX5496" fmla="*/ 11989919 w 11989919"/>
              <a:gd name="connsiteY5496" fmla="*/ 2576567 h 6634795"/>
              <a:gd name="connsiteX5497" fmla="*/ 11953343 w 11989919"/>
              <a:gd name="connsiteY5497" fmla="*/ 2613143 h 6634795"/>
              <a:gd name="connsiteX5498" fmla="*/ 11916767 w 11989919"/>
              <a:gd name="connsiteY5498" fmla="*/ 2576567 h 6634795"/>
              <a:gd name="connsiteX5499" fmla="*/ 11953343 w 11989919"/>
              <a:gd name="connsiteY5499" fmla="*/ 2539991 h 6634795"/>
              <a:gd name="connsiteX5500" fmla="*/ 11511977 w 11989919"/>
              <a:gd name="connsiteY5500" fmla="*/ 2328425 h 6634795"/>
              <a:gd name="connsiteX5501" fmla="*/ 11548553 w 11989919"/>
              <a:gd name="connsiteY5501" fmla="*/ 2365005 h 6634795"/>
              <a:gd name="connsiteX5502" fmla="*/ 11511977 w 11989919"/>
              <a:gd name="connsiteY5502" fmla="*/ 2401595 h 6634795"/>
              <a:gd name="connsiteX5503" fmla="*/ 11475401 w 11989919"/>
              <a:gd name="connsiteY5503" fmla="*/ 2365005 h 6634795"/>
              <a:gd name="connsiteX5504" fmla="*/ 11511977 w 11989919"/>
              <a:gd name="connsiteY5504" fmla="*/ 2328425 h 6634795"/>
              <a:gd name="connsiteX5505" fmla="*/ 11291296 w 11989919"/>
              <a:gd name="connsiteY5505" fmla="*/ 2328423 h 6634795"/>
              <a:gd name="connsiteX5506" fmla="*/ 11327872 w 11989919"/>
              <a:gd name="connsiteY5506" fmla="*/ 2365003 h 6634795"/>
              <a:gd name="connsiteX5507" fmla="*/ 11291296 w 11989919"/>
              <a:gd name="connsiteY5507" fmla="*/ 2401593 h 6634795"/>
              <a:gd name="connsiteX5508" fmla="*/ 11254720 w 11989919"/>
              <a:gd name="connsiteY5508" fmla="*/ 2365003 h 6634795"/>
              <a:gd name="connsiteX5509" fmla="*/ 11291296 w 11989919"/>
              <a:gd name="connsiteY5509" fmla="*/ 2328423 h 6634795"/>
              <a:gd name="connsiteX5510" fmla="*/ 11070615 w 11989919"/>
              <a:gd name="connsiteY5510" fmla="*/ 2328421 h 6634795"/>
              <a:gd name="connsiteX5511" fmla="*/ 11107191 w 11989919"/>
              <a:gd name="connsiteY5511" fmla="*/ 2365001 h 6634795"/>
              <a:gd name="connsiteX5512" fmla="*/ 11070615 w 11989919"/>
              <a:gd name="connsiteY5512" fmla="*/ 2401591 h 6634795"/>
              <a:gd name="connsiteX5513" fmla="*/ 11034039 w 11989919"/>
              <a:gd name="connsiteY5513" fmla="*/ 2365001 h 6634795"/>
              <a:gd name="connsiteX5514" fmla="*/ 11070615 w 11989919"/>
              <a:gd name="connsiteY5514" fmla="*/ 2328421 h 6634795"/>
              <a:gd name="connsiteX5515" fmla="*/ 10849934 w 11989919"/>
              <a:gd name="connsiteY5515" fmla="*/ 2328419 h 6634795"/>
              <a:gd name="connsiteX5516" fmla="*/ 10886510 w 11989919"/>
              <a:gd name="connsiteY5516" fmla="*/ 2365000 h 6634795"/>
              <a:gd name="connsiteX5517" fmla="*/ 10849934 w 11989919"/>
              <a:gd name="connsiteY5517" fmla="*/ 2401588 h 6634795"/>
              <a:gd name="connsiteX5518" fmla="*/ 10813358 w 11989919"/>
              <a:gd name="connsiteY5518" fmla="*/ 2365000 h 6634795"/>
              <a:gd name="connsiteX5519" fmla="*/ 10849934 w 11989919"/>
              <a:gd name="connsiteY5519" fmla="*/ 2328419 h 6634795"/>
              <a:gd name="connsiteX5520" fmla="*/ 10629253 w 11989919"/>
              <a:gd name="connsiteY5520" fmla="*/ 2328417 h 6634795"/>
              <a:gd name="connsiteX5521" fmla="*/ 10665829 w 11989919"/>
              <a:gd name="connsiteY5521" fmla="*/ 2364998 h 6634795"/>
              <a:gd name="connsiteX5522" fmla="*/ 10629253 w 11989919"/>
              <a:gd name="connsiteY5522" fmla="*/ 2401586 h 6634795"/>
              <a:gd name="connsiteX5523" fmla="*/ 10592677 w 11989919"/>
              <a:gd name="connsiteY5523" fmla="*/ 2364998 h 6634795"/>
              <a:gd name="connsiteX5524" fmla="*/ 10629253 w 11989919"/>
              <a:gd name="connsiteY5524" fmla="*/ 2328417 h 6634795"/>
              <a:gd name="connsiteX5525" fmla="*/ 10408572 w 11989919"/>
              <a:gd name="connsiteY5525" fmla="*/ 2328416 h 6634795"/>
              <a:gd name="connsiteX5526" fmla="*/ 10445148 w 11989919"/>
              <a:gd name="connsiteY5526" fmla="*/ 2364996 h 6634795"/>
              <a:gd name="connsiteX5527" fmla="*/ 10408572 w 11989919"/>
              <a:gd name="connsiteY5527" fmla="*/ 2401584 h 6634795"/>
              <a:gd name="connsiteX5528" fmla="*/ 10371996 w 11989919"/>
              <a:gd name="connsiteY5528" fmla="*/ 2364996 h 6634795"/>
              <a:gd name="connsiteX5529" fmla="*/ 10408572 w 11989919"/>
              <a:gd name="connsiteY5529" fmla="*/ 2328416 h 6634795"/>
              <a:gd name="connsiteX5530" fmla="*/ 10187891 w 11989919"/>
              <a:gd name="connsiteY5530" fmla="*/ 2328414 h 6634795"/>
              <a:gd name="connsiteX5531" fmla="*/ 10224467 w 11989919"/>
              <a:gd name="connsiteY5531" fmla="*/ 2364994 h 6634795"/>
              <a:gd name="connsiteX5532" fmla="*/ 10187891 w 11989919"/>
              <a:gd name="connsiteY5532" fmla="*/ 2401582 h 6634795"/>
              <a:gd name="connsiteX5533" fmla="*/ 10151315 w 11989919"/>
              <a:gd name="connsiteY5533" fmla="*/ 2364994 h 6634795"/>
              <a:gd name="connsiteX5534" fmla="*/ 10187891 w 11989919"/>
              <a:gd name="connsiteY5534" fmla="*/ 2328414 h 6634795"/>
              <a:gd name="connsiteX5535" fmla="*/ 9967210 w 11989919"/>
              <a:gd name="connsiteY5535" fmla="*/ 2328412 h 6634795"/>
              <a:gd name="connsiteX5536" fmla="*/ 10003786 w 11989919"/>
              <a:gd name="connsiteY5536" fmla="*/ 2364992 h 6634795"/>
              <a:gd name="connsiteX5537" fmla="*/ 9967210 w 11989919"/>
              <a:gd name="connsiteY5537" fmla="*/ 2401580 h 6634795"/>
              <a:gd name="connsiteX5538" fmla="*/ 9930634 w 11989919"/>
              <a:gd name="connsiteY5538" fmla="*/ 2364992 h 6634795"/>
              <a:gd name="connsiteX5539" fmla="*/ 9967210 w 11989919"/>
              <a:gd name="connsiteY5539" fmla="*/ 2328412 h 6634795"/>
              <a:gd name="connsiteX5540" fmla="*/ 9746529 w 11989919"/>
              <a:gd name="connsiteY5540" fmla="*/ 2328410 h 6634795"/>
              <a:gd name="connsiteX5541" fmla="*/ 9783105 w 11989919"/>
              <a:gd name="connsiteY5541" fmla="*/ 2364989 h 6634795"/>
              <a:gd name="connsiteX5542" fmla="*/ 9746529 w 11989919"/>
              <a:gd name="connsiteY5542" fmla="*/ 2401578 h 6634795"/>
              <a:gd name="connsiteX5543" fmla="*/ 9709953 w 11989919"/>
              <a:gd name="connsiteY5543" fmla="*/ 2364989 h 6634795"/>
              <a:gd name="connsiteX5544" fmla="*/ 9746529 w 11989919"/>
              <a:gd name="connsiteY5544" fmla="*/ 2328410 h 6634795"/>
              <a:gd name="connsiteX5545" fmla="*/ 9525848 w 11989919"/>
              <a:gd name="connsiteY5545" fmla="*/ 2328408 h 6634795"/>
              <a:gd name="connsiteX5546" fmla="*/ 9562424 w 11989919"/>
              <a:gd name="connsiteY5546" fmla="*/ 2364987 h 6634795"/>
              <a:gd name="connsiteX5547" fmla="*/ 9525848 w 11989919"/>
              <a:gd name="connsiteY5547" fmla="*/ 2401576 h 6634795"/>
              <a:gd name="connsiteX5548" fmla="*/ 9489272 w 11989919"/>
              <a:gd name="connsiteY5548" fmla="*/ 2364987 h 6634795"/>
              <a:gd name="connsiteX5549" fmla="*/ 9525848 w 11989919"/>
              <a:gd name="connsiteY5549" fmla="*/ 2328408 h 6634795"/>
              <a:gd name="connsiteX5550" fmla="*/ 9305167 w 11989919"/>
              <a:gd name="connsiteY5550" fmla="*/ 2328407 h 6634795"/>
              <a:gd name="connsiteX5551" fmla="*/ 9341743 w 11989919"/>
              <a:gd name="connsiteY5551" fmla="*/ 2364986 h 6634795"/>
              <a:gd name="connsiteX5552" fmla="*/ 9305167 w 11989919"/>
              <a:gd name="connsiteY5552" fmla="*/ 2401573 h 6634795"/>
              <a:gd name="connsiteX5553" fmla="*/ 9268591 w 11989919"/>
              <a:gd name="connsiteY5553" fmla="*/ 2364986 h 6634795"/>
              <a:gd name="connsiteX5554" fmla="*/ 9305167 w 11989919"/>
              <a:gd name="connsiteY5554" fmla="*/ 2328407 h 6634795"/>
              <a:gd name="connsiteX5555" fmla="*/ 9084486 w 11989919"/>
              <a:gd name="connsiteY5555" fmla="*/ 2328405 h 6634795"/>
              <a:gd name="connsiteX5556" fmla="*/ 9121062 w 11989919"/>
              <a:gd name="connsiteY5556" fmla="*/ 2364984 h 6634795"/>
              <a:gd name="connsiteX5557" fmla="*/ 9084486 w 11989919"/>
              <a:gd name="connsiteY5557" fmla="*/ 2401571 h 6634795"/>
              <a:gd name="connsiteX5558" fmla="*/ 9047910 w 11989919"/>
              <a:gd name="connsiteY5558" fmla="*/ 2364984 h 6634795"/>
              <a:gd name="connsiteX5559" fmla="*/ 9084486 w 11989919"/>
              <a:gd name="connsiteY5559" fmla="*/ 2328405 h 6634795"/>
              <a:gd name="connsiteX5560" fmla="*/ 8863805 w 11989919"/>
              <a:gd name="connsiteY5560" fmla="*/ 2328403 h 6634795"/>
              <a:gd name="connsiteX5561" fmla="*/ 8900381 w 11989919"/>
              <a:gd name="connsiteY5561" fmla="*/ 2364982 h 6634795"/>
              <a:gd name="connsiteX5562" fmla="*/ 8863805 w 11989919"/>
              <a:gd name="connsiteY5562" fmla="*/ 2401569 h 6634795"/>
              <a:gd name="connsiteX5563" fmla="*/ 8827229 w 11989919"/>
              <a:gd name="connsiteY5563" fmla="*/ 2364982 h 6634795"/>
              <a:gd name="connsiteX5564" fmla="*/ 8863805 w 11989919"/>
              <a:gd name="connsiteY5564" fmla="*/ 2328403 h 6634795"/>
              <a:gd name="connsiteX5565" fmla="*/ 8643124 w 11989919"/>
              <a:gd name="connsiteY5565" fmla="*/ 2328401 h 6634795"/>
              <a:gd name="connsiteX5566" fmla="*/ 8679700 w 11989919"/>
              <a:gd name="connsiteY5566" fmla="*/ 2364980 h 6634795"/>
              <a:gd name="connsiteX5567" fmla="*/ 8643124 w 11989919"/>
              <a:gd name="connsiteY5567" fmla="*/ 2401567 h 6634795"/>
              <a:gd name="connsiteX5568" fmla="*/ 8606548 w 11989919"/>
              <a:gd name="connsiteY5568" fmla="*/ 2364980 h 6634795"/>
              <a:gd name="connsiteX5569" fmla="*/ 8643124 w 11989919"/>
              <a:gd name="connsiteY5569" fmla="*/ 2328401 h 6634795"/>
              <a:gd name="connsiteX5570" fmla="*/ 8422443 w 11989919"/>
              <a:gd name="connsiteY5570" fmla="*/ 2328399 h 6634795"/>
              <a:gd name="connsiteX5571" fmla="*/ 8459019 w 11989919"/>
              <a:gd name="connsiteY5571" fmla="*/ 2364978 h 6634795"/>
              <a:gd name="connsiteX5572" fmla="*/ 8422443 w 11989919"/>
              <a:gd name="connsiteY5572" fmla="*/ 2401564 h 6634795"/>
              <a:gd name="connsiteX5573" fmla="*/ 8385867 w 11989919"/>
              <a:gd name="connsiteY5573" fmla="*/ 2364978 h 6634795"/>
              <a:gd name="connsiteX5574" fmla="*/ 8422443 w 11989919"/>
              <a:gd name="connsiteY5574" fmla="*/ 2328399 h 6634795"/>
              <a:gd name="connsiteX5575" fmla="*/ 8201762 w 11989919"/>
              <a:gd name="connsiteY5575" fmla="*/ 2328398 h 6634795"/>
              <a:gd name="connsiteX5576" fmla="*/ 8238338 w 11989919"/>
              <a:gd name="connsiteY5576" fmla="*/ 2364976 h 6634795"/>
              <a:gd name="connsiteX5577" fmla="*/ 8201762 w 11989919"/>
              <a:gd name="connsiteY5577" fmla="*/ 2401562 h 6634795"/>
              <a:gd name="connsiteX5578" fmla="*/ 8165186 w 11989919"/>
              <a:gd name="connsiteY5578" fmla="*/ 2364976 h 6634795"/>
              <a:gd name="connsiteX5579" fmla="*/ 8201762 w 11989919"/>
              <a:gd name="connsiteY5579" fmla="*/ 2328398 h 6634795"/>
              <a:gd name="connsiteX5580" fmla="*/ 7981081 w 11989919"/>
              <a:gd name="connsiteY5580" fmla="*/ 2328396 h 6634795"/>
              <a:gd name="connsiteX5581" fmla="*/ 8017657 w 11989919"/>
              <a:gd name="connsiteY5581" fmla="*/ 2364974 h 6634795"/>
              <a:gd name="connsiteX5582" fmla="*/ 7981081 w 11989919"/>
              <a:gd name="connsiteY5582" fmla="*/ 2401560 h 6634795"/>
              <a:gd name="connsiteX5583" fmla="*/ 7944505 w 11989919"/>
              <a:gd name="connsiteY5583" fmla="*/ 2364974 h 6634795"/>
              <a:gd name="connsiteX5584" fmla="*/ 7981081 w 11989919"/>
              <a:gd name="connsiteY5584" fmla="*/ 2328396 h 6634795"/>
              <a:gd name="connsiteX5585" fmla="*/ 7760400 w 11989919"/>
              <a:gd name="connsiteY5585" fmla="*/ 2328394 h 6634795"/>
              <a:gd name="connsiteX5586" fmla="*/ 7796976 w 11989919"/>
              <a:gd name="connsiteY5586" fmla="*/ 2364972 h 6634795"/>
              <a:gd name="connsiteX5587" fmla="*/ 7760400 w 11989919"/>
              <a:gd name="connsiteY5587" fmla="*/ 2401558 h 6634795"/>
              <a:gd name="connsiteX5588" fmla="*/ 7723824 w 11989919"/>
              <a:gd name="connsiteY5588" fmla="*/ 2364972 h 6634795"/>
              <a:gd name="connsiteX5589" fmla="*/ 7760400 w 11989919"/>
              <a:gd name="connsiteY5589" fmla="*/ 2328394 h 6634795"/>
              <a:gd name="connsiteX5590" fmla="*/ 7539719 w 11989919"/>
              <a:gd name="connsiteY5590" fmla="*/ 2328392 h 6634795"/>
              <a:gd name="connsiteX5591" fmla="*/ 7576295 w 11989919"/>
              <a:gd name="connsiteY5591" fmla="*/ 2364970 h 6634795"/>
              <a:gd name="connsiteX5592" fmla="*/ 7539719 w 11989919"/>
              <a:gd name="connsiteY5592" fmla="*/ 2401556 h 6634795"/>
              <a:gd name="connsiteX5593" fmla="*/ 7503143 w 11989919"/>
              <a:gd name="connsiteY5593" fmla="*/ 2364970 h 6634795"/>
              <a:gd name="connsiteX5594" fmla="*/ 7539719 w 11989919"/>
              <a:gd name="connsiteY5594" fmla="*/ 2328392 h 6634795"/>
              <a:gd name="connsiteX5595" fmla="*/ 7319038 w 11989919"/>
              <a:gd name="connsiteY5595" fmla="*/ 2328390 h 6634795"/>
              <a:gd name="connsiteX5596" fmla="*/ 7355614 w 11989919"/>
              <a:gd name="connsiteY5596" fmla="*/ 2364968 h 6634795"/>
              <a:gd name="connsiteX5597" fmla="*/ 7319038 w 11989919"/>
              <a:gd name="connsiteY5597" fmla="*/ 2401554 h 6634795"/>
              <a:gd name="connsiteX5598" fmla="*/ 7282462 w 11989919"/>
              <a:gd name="connsiteY5598" fmla="*/ 2364968 h 6634795"/>
              <a:gd name="connsiteX5599" fmla="*/ 7319038 w 11989919"/>
              <a:gd name="connsiteY5599" fmla="*/ 2328390 h 6634795"/>
              <a:gd name="connsiteX5600" fmla="*/ 7098357 w 11989919"/>
              <a:gd name="connsiteY5600" fmla="*/ 2328388 h 6634795"/>
              <a:gd name="connsiteX5601" fmla="*/ 7134933 w 11989919"/>
              <a:gd name="connsiteY5601" fmla="*/ 2364966 h 6634795"/>
              <a:gd name="connsiteX5602" fmla="*/ 7098357 w 11989919"/>
              <a:gd name="connsiteY5602" fmla="*/ 2401552 h 6634795"/>
              <a:gd name="connsiteX5603" fmla="*/ 7061781 w 11989919"/>
              <a:gd name="connsiteY5603" fmla="*/ 2364966 h 6634795"/>
              <a:gd name="connsiteX5604" fmla="*/ 7098357 w 11989919"/>
              <a:gd name="connsiteY5604" fmla="*/ 2328388 h 6634795"/>
              <a:gd name="connsiteX5605" fmla="*/ 6877676 w 11989919"/>
              <a:gd name="connsiteY5605" fmla="*/ 2328386 h 6634795"/>
              <a:gd name="connsiteX5606" fmla="*/ 6914252 w 11989919"/>
              <a:gd name="connsiteY5606" fmla="*/ 2364964 h 6634795"/>
              <a:gd name="connsiteX5607" fmla="*/ 6877676 w 11989919"/>
              <a:gd name="connsiteY5607" fmla="*/ 2401550 h 6634795"/>
              <a:gd name="connsiteX5608" fmla="*/ 6841100 w 11989919"/>
              <a:gd name="connsiteY5608" fmla="*/ 2364964 h 6634795"/>
              <a:gd name="connsiteX5609" fmla="*/ 6877676 w 11989919"/>
              <a:gd name="connsiteY5609" fmla="*/ 2328386 h 6634795"/>
              <a:gd name="connsiteX5610" fmla="*/ 6656995 w 11989919"/>
              <a:gd name="connsiteY5610" fmla="*/ 2328384 h 6634795"/>
              <a:gd name="connsiteX5611" fmla="*/ 6693571 w 11989919"/>
              <a:gd name="connsiteY5611" fmla="*/ 2364962 h 6634795"/>
              <a:gd name="connsiteX5612" fmla="*/ 6656995 w 11989919"/>
              <a:gd name="connsiteY5612" fmla="*/ 2401547 h 6634795"/>
              <a:gd name="connsiteX5613" fmla="*/ 6620419 w 11989919"/>
              <a:gd name="connsiteY5613" fmla="*/ 2364962 h 6634795"/>
              <a:gd name="connsiteX5614" fmla="*/ 6656995 w 11989919"/>
              <a:gd name="connsiteY5614" fmla="*/ 2328384 h 6634795"/>
              <a:gd name="connsiteX5615" fmla="*/ 6436314 w 11989919"/>
              <a:gd name="connsiteY5615" fmla="*/ 2328382 h 6634795"/>
              <a:gd name="connsiteX5616" fmla="*/ 6472890 w 11989919"/>
              <a:gd name="connsiteY5616" fmla="*/ 2364960 h 6634795"/>
              <a:gd name="connsiteX5617" fmla="*/ 6436314 w 11989919"/>
              <a:gd name="connsiteY5617" fmla="*/ 2401545 h 6634795"/>
              <a:gd name="connsiteX5618" fmla="*/ 6399738 w 11989919"/>
              <a:gd name="connsiteY5618" fmla="*/ 2364960 h 6634795"/>
              <a:gd name="connsiteX5619" fmla="*/ 6436314 w 11989919"/>
              <a:gd name="connsiteY5619" fmla="*/ 2328382 h 6634795"/>
              <a:gd name="connsiteX5620" fmla="*/ 6215633 w 11989919"/>
              <a:gd name="connsiteY5620" fmla="*/ 2328380 h 6634795"/>
              <a:gd name="connsiteX5621" fmla="*/ 6252209 w 11989919"/>
              <a:gd name="connsiteY5621" fmla="*/ 2364959 h 6634795"/>
              <a:gd name="connsiteX5622" fmla="*/ 6215633 w 11989919"/>
              <a:gd name="connsiteY5622" fmla="*/ 2401543 h 6634795"/>
              <a:gd name="connsiteX5623" fmla="*/ 6179057 w 11989919"/>
              <a:gd name="connsiteY5623" fmla="*/ 2364959 h 6634795"/>
              <a:gd name="connsiteX5624" fmla="*/ 6215633 w 11989919"/>
              <a:gd name="connsiteY5624" fmla="*/ 2328380 h 6634795"/>
              <a:gd name="connsiteX5625" fmla="*/ 5994952 w 11989919"/>
              <a:gd name="connsiteY5625" fmla="*/ 2328378 h 6634795"/>
              <a:gd name="connsiteX5626" fmla="*/ 6031528 w 11989919"/>
              <a:gd name="connsiteY5626" fmla="*/ 2364957 h 6634795"/>
              <a:gd name="connsiteX5627" fmla="*/ 5994952 w 11989919"/>
              <a:gd name="connsiteY5627" fmla="*/ 2401541 h 6634795"/>
              <a:gd name="connsiteX5628" fmla="*/ 5958376 w 11989919"/>
              <a:gd name="connsiteY5628" fmla="*/ 2364957 h 6634795"/>
              <a:gd name="connsiteX5629" fmla="*/ 5994952 w 11989919"/>
              <a:gd name="connsiteY5629" fmla="*/ 2328378 h 6634795"/>
              <a:gd name="connsiteX5630" fmla="*/ 5774272 w 11989919"/>
              <a:gd name="connsiteY5630" fmla="*/ 2328376 h 6634795"/>
              <a:gd name="connsiteX5631" fmla="*/ 5810848 w 11989919"/>
              <a:gd name="connsiteY5631" fmla="*/ 2364954 h 6634795"/>
              <a:gd name="connsiteX5632" fmla="*/ 5774272 w 11989919"/>
              <a:gd name="connsiteY5632" fmla="*/ 2401538 h 6634795"/>
              <a:gd name="connsiteX5633" fmla="*/ 5737697 w 11989919"/>
              <a:gd name="connsiteY5633" fmla="*/ 2364954 h 6634795"/>
              <a:gd name="connsiteX5634" fmla="*/ 5774272 w 11989919"/>
              <a:gd name="connsiteY5634" fmla="*/ 2328376 h 6634795"/>
              <a:gd name="connsiteX5635" fmla="*/ 5553593 w 11989919"/>
              <a:gd name="connsiteY5635" fmla="*/ 2328375 h 6634795"/>
              <a:gd name="connsiteX5636" fmla="*/ 5590169 w 11989919"/>
              <a:gd name="connsiteY5636" fmla="*/ 2364952 h 6634795"/>
              <a:gd name="connsiteX5637" fmla="*/ 5553593 w 11989919"/>
              <a:gd name="connsiteY5637" fmla="*/ 2401536 h 6634795"/>
              <a:gd name="connsiteX5638" fmla="*/ 5517018 w 11989919"/>
              <a:gd name="connsiteY5638" fmla="*/ 2364952 h 6634795"/>
              <a:gd name="connsiteX5639" fmla="*/ 5553593 w 11989919"/>
              <a:gd name="connsiteY5639" fmla="*/ 2328375 h 6634795"/>
              <a:gd name="connsiteX5640" fmla="*/ 5332913 w 11989919"/>
              <a:gd name="connsiteY5640" fmla="*/ 2328373 h 6634795"/>
              <a:gd name="connsiteX5641" fmla="*/ 5369490 w 11989919"/>
              <a:gd name="connsiteY5641" fmla="*/ 2364950 h 6634795"/>
              <a:gd name="connsiteX5642" fmla="*/ 5332913 w 11989919"/>
              <a:gd name="connsiteY5642" fmla="*/ 2401534 h 6634795"/>
              <a:gd name="connsiteX5643" fmla="*/ 5296337 w 11989919"/>
              <a:gd name="connsiteY5643" fmla="*/ 2364950 h 6634795"/>
              <a:gd name="connsiteX5644" fmla="*/ 5332913 w 11989919"/>
              <a:gd name="connsiteY5644" fmla="*/ 2328373 h 6634795"/>
              <a:gd name="connsiteX5645" fmla="*/ 5112230 w 11989919"/>
              <a:gd name="connsiteY5645" fmla="*/ 2328371 h 6634795"/>
              <a:gd name="connsiteX5646" fmla="*/ 5148807 w 11989919"/>
              <a:gd name="connsiteY5646" fmla="*/ 2364948 h 6634795"/>
              <a:gd name="connsiteX5647" fmla="*/ 5112230 w 11989919"/>
              <a:gd name="connsiteY5647" fmla="*/ 2401532 h 6634795"/>
              <a:gd name="connsiteX5648" fmla="*/ 5075655 w 11989919"/>
              <a:gd name="connsiteY5648" fmla="*/ 2364948 h 6634795"/>
              <a:gd name="connsiteX5649" fmla="*/ 5112230 w 11989919"/>
              <a:gd name="connsiteY5649" fmla="*/ 2328371 h 6634795"/>
              <a:gd name="connsiteX5650" fmla="*/ 4891552 w 11989919"/>
              <a:gd name="connsiteY5650" fmla="*/ 2328369 h 6634795"/>
              <a:gd name="connsiteX5651" fmla="*/ 4928127 w 11989919"/>
              <a:gd name="connsiteY5651" fmla="*/ 2364946 h 6634795"/>
              <a:gd name="connsiteX5652" fmla="*/ 4891552 w 11989919"/>
              <a:gd name="connsiteY5652" fmla="*/ 2401530 h 6634795"/>
              <a:gd name="connsiteX5653" fmla="*/ 4854975 w 11989919"/>
              <a:gd name="connsiteY5653" fmla="*/ 2364946 h 6634795"/>
              <a:gd name="connsiteX5654" fmla="*/ 4891552 w 11989919"/>
              <a:gd name="connsiteY5654" fmla="*/ 2328369 h 6634795"/>
              <a:gd name="connsiteX5655" fmla="*/ 4670871 w 11989919"/>
              <a:gd name="connsiteY5655" fmla="*/ 2328367 h 6634795"/>
              <a:gd name="connsiteX5656" fmla="*/ 4707447 w 11989919"/>
              <a:gd name="connsiteY5656" fmla="*/ 2364944 h 6634795"/>
              <a:gd name="connsiteX5657" fmla="*/ 4670871 w 11989919"/>
              <a:gd name="connsiteY5657" fmla="*/ 2401527 h 6634795"/>
              <a:gd name="connsiteX5658" fmla="*/ 4634295 w 11989919"/>
              <a:gd name="connsiteY5658" fmla="*/ 2364944 h 6634795"/>
              <a:gd name="connsiteX5659" fmla="*/ 4670871 w 11989919"/>
              <a:gd name="connsiteY5659" fmla="*/ 2328367 h 6634795"/>
              <a:gd name="connsiteX5660" fmla="*/ 4450188 w 11989919"/>
              <a:gd name="connsiteY5660" fmla="*/ 2328365 h 6634795"/>
              <a:gd name="connsiteX5661" fmla="*/ 4486764 w 11989919"/>
              <a:gd name="connsiteY5661" fmla="*/ 2364942 h 6634795"/>
              <a:gd name="connsiteX5662" fmla="*/ 4450188 w 11989919"/>
              <a:gd name="connsiteY5662" fmla="*/ 2401525 h 6634795"/>
              <a:gd name="connsiteX5663" fmla="*/ 4413613 w 11989919"/>
              <a:gd name="connsiteY5663" fmla="*/ 2364942 h 6634795"/>
              <a:gd name="connsiteX5664" fmla="*/ 4450188 w 11989919"/>
              <a:gd name="connsiteY5664" fmla="*/ 2328365 h 6634795"/>
              <a:gd name="connsiteX5665" fmla="*/ 4229507 w 11989919"/>
              <a:gd name="connsiteY5665" fmla="*/ 2328364 h 6634795"/>
              <a:gd name="connsiteX5666" fmla="*/ 4266084 w 11989919"/>
              <a:gd name="connsiteY5666" fmla="*/ 2364940 h 6634795"/>
              <a:gd name="connsiteX5667" fmla="*/ 4229507 w 11989919"/>
              <a:gd name="connsiteY5667" fmla="*/ 2401523 h 6634795"/>
              <a:gd name="connsiteX5668" fmla="*/ 4192931 w 11989919"/>
              <a:gd name="connsiteY5668" fmla="*/ 2364940 h 6634795"/>
              <a:gd name="connsiteX5669" fmla="*/ 4229507 w 11989919"/>
              <a:gd name="connsiteY5669" fmla="*/ 2328364 h 6634795"/>
              <a:gd name="connsiteX5670" fmla="*/ 4008847 w 11989919"/>
              <a:gd name="connsiteY5670" fmla="*/ 2328362 h 6634795"/>
              <a:gd name="connsiteX5671" fmla="*/ 4045426 w 11989919"/>
              <a:gd name="connsiteY5671" fmla="*/ 2364939 h 6634795"/>
              <a:gd name="connsiteX5672" fmla="*/ 4008847 w 11989919"/>
              <a:gd name="connsiteY5672" fmla="*/ 2401521 h 6634795"/>
              <a:gd name="connsiteX5673" fmla="*/ 3972267 w 11989919"/>
              <a:gd name="connsiteY5673" fmla="*/ 2364939 h 6634795"/>
              <a:gd name="connsiteX5674" fmla="*/ 4008847 w 11989919"/>
              <a:gd name="connsiteY5674" fmla="*/ 2328362 h 6634795"/>
              <a:gd name="connsiteX5675" fmla="*/ 3788165 w 11989919"/>
              <a:gd name="connsiteY5675" fmla="*/ 2328360 h 6634795"/>
              <a:gd name="connsiteX5676" fmla="*/ 3824738 w 11989919"/>
              <a:gd name="connsiteY5676" fmla="*/ 2364937 h 6634795"/>
              <a:gd name="connsiteX5677" fmla="*/ 3788165 w 11989919"/>
              <a:gd name="connsiteY5677" fmla="*/ 2401519 h 6634795"/>
              <a:gd name="connsiteX5678" fmla="*/ 3751588 w 11989919"/>
              <a:gd name="connsiteY5678" fmla="*/ 2364937 h 6634795"/>
              <a:gd name="connsiteX5679" fmla="*/ 3788165 w 11989919"/>
              <a:gd name="connsiteY5679" fmla="*/ 2328360 h 6634795"/>
              <a:gd name="connsiteX5680" fmla="*/ 3567479 w 11989919"/>
              <a:gd name="connsiteY5680" fmla="*/ 2328358 h 6634795"/>
              <a:gd name="connsiteX5681" fmla="*/ 3604051 w 11989919"/>
              <a:gd name="connsiteY5681" fmla="*/ 2364935 h 6634795"/>
              <a:gd name="connsiteX5682" fmla="*/ 3567479 w 11989919"/>
              <a:gd name="connsiteY5682" fmla="*/ 2401517 h 6634795"/>
              <a:gd name="connsiteX5683" fmla="*/ 3530908 w 11989919"/>
              <a:gd name="connsiteY5683" fmla="*/ 2364935 h 6634795"/>
              <a:gd name="connsiteX5684" fmla="*/ 3567479 w 11989919"/>
              <a:gd name="connsiteY5684" fmla="*/ 2328358 h 6634795"/>
              <a:gd name="connsiteX5685" fmla="*/ 3346801 w 11989919"/>
              <a:gd name="connsiteY5685" fmla="*/ 2328356 h 6634795"/>
              <a:gd name="connsiteX5686" fmla="*/ 3383375 w 11989919"/>
              <a:gd name="connsiteY5686" fmla="*/ 2364933 h 6634795"/>
              <a:gd name="connsiteX5687" fmla="*/ 3346801 w 11989919"/>
              <a:gd name="connsiteY5687" fmla="*/ 2401515 h 6634795"/>
              <a:gd name="connsiteX5688" fmla="*/ 3310228 w 11989919"/>
              <a:gd name="connsiteY5688" fmla="*/ 2364933 h 6634795"/>
              <a:gd name="connsiteX5689" fmla="*/ 3346801 w 11989919"/>
              <a:gd name="connsiteY5689" fmla="*/ 2328356 h 6634795"/>
              <a:gd name="connsiteX5690" fmla="*/ 3126126 w 11989919"/>
              <a:gd name="connsiteY5690" fmla="*/ 2328355 h 6634795"/>
              <a:gd name="connsiteX5691" fmla="*/ 3162696 w 11989919"/>
              <a:gd name="connsiteY5691" fmla="*/ 2364931 h 6634795"/>
              <a:gd name="connsiteX5692" fmla="*/ 3126126 w 11989919"/>
              <a:gd name="connsiteY5692" fmla="*/ 2401512 h 6634795"/>
              <a:gd name="connsiteX5693" fmla="*/ 3089541 w 11989919"/>
              <a:gd name="connsiteY5693" fmla="*/ 2364931 h 6634795"/>
              <a:gd name="connsiteX5694" fmla="*/ 3126126 w 11989919"/>
              <a:gd name="connsiteY5694" fmla="*/ 2328355 h 6634795"/>
              <a:gd name="connsiteX5695" fmla="*/ 2905436 w 11989919"/>
              <a:gd name="connsiteY5695" fmla="*/ 2328353 h 6634795"/>
              <a:gd name="connsiteX5696" fmla="*/ 2942013 w 11989919"/>
              <a:gd name="connsiteY5696" fmla="*/ 2364928 h 6634795"/>
              <a:gd name="connsiteX5697" fmla="*/ 2905436 w 11989919"/>
              <a:gd name="connsiteY5697" fmla="*/ 2401510 h 6634795"/>
              <a:gd name="connsiteX5698" fmla="*/ 2868866 w 11989919"/>
              <a:gd name="connsiteY5698" fmla="*/ 2364928 h 6634795"/>
              <a:gd name="connsiteX5699" fmla="*/ 2905436 w 11989919"/>
              <a:gd name="connsiteY5699" fmla="*/ 2328353 h 6634795"/>
              <a:gd name="connsiteX5700" fmla="*/ 2684758 w 11989919"/>
              <a:gd name="connsiteY5700" fmla="*/ 2328350 h 6634795"/>
              <a:gd name="connsiteX5701" fmla="*/ 2721329 w 11989919"/>
              <a:gd name="connsiteY5701" fmla="*/ 2364926 h 6634795"/>
              <a:gd name="connsiteX5702" fmla="*/ 2684758 w 11989919"/>
              <a:gd name="connsiteY5702" fmla="*/ 2401508 h 6634795"/>
              <a:gd name="connsiteX5703" fmla="*/ 2648177 w 11989919"/>
              <a:gd name="connsiteY5703" fmla="*/ 2364926 h 6634795"/>
              <a:gd name="connsiteX5704" fmla="*/ 2684758 w 11989919"/>
              <a:gd name="connsiteY5704" fmla="*/ 2328350 h 6634795"/>
              <a:gd name="connsiteX5705" fmla="*/ 2464071 w 11989919"/>
              <a:gd name="connsiteY5705" fmla="*/ 2328349 h 6634795"/>
              <a:gd name="connsiteX5706" fmla="*/ 2500650 w 11989919"/>
              <a:gd name="connsiteY5706" fmla="*/ 2364925 h 6634795"/>
              <a:gd name="connsiteX5707" fmla="*/ 2464071 w 11989919"/>
              <a:gd name="connsiteY5707" fmla="*/ 2401506 h 6634795"/>
              <a:gd name="connsiteX5708" fmla="*/ 2427500 w 11989919"/>
              <a:gd name="connsiteY5708" fmla="*/ 2364925 h 6634795"/>
              <a:gd name="connsiteX5709" fmla="*/ 2464071 w 11989919"/>
              <a:gd name="connsiteY5709" fmla="*/ 2328349 h 6634795"/>
              <a:gd name="connsiteX5710" fmla="*/ 2243393 w 11989919"/>
              <a:gd name="connsiteY5710" fmla="*/ 2328347 h 6634795"/>
              <a:gd name="connsiteX5711" fmla="*/ 2279972 w 11989919"/>
              <a:gd name="connsiteY5711" fmla="*/ 2364923 h 6634795"/>
              <a:gd name="connsiteX5712" fmla="*/ 2243393 w 11989919"/>
              <a:gd name="connsiteY5712" fmla="*/ 2401503 h 6634795"/>
              <a:gd name="connsiteX5713" fmla="*/ 2206817 w 11989919"/>
              <a:gd name="connsiteY5713" fmla="*/ 2364923 h 6634795"/>
              <a:gd name="connsiteX5714" fmla="*/ 2243393 w 11989919"/>
              <a:gd name="connsiteY5714" fmla="*/ 2328347 h 6634795"/>
              <a:gd name="connsiteX5715" fmla="*/ 2022713 w 11989919"/>
              <a:gd name="connsiteY5715" fmla="*/ 2328344 h 6634795"/>
              <a:gd name="connsiteX5716" fmla="*/ 2059288 w 11989919"/>
              <a:gd name="connsiteY5716" fmla="*/ 2364921 h 6634795"/>
              <a:gd name="connsiteX5717" fmla="*/ 2022713 w 11989919"/>
              <a:gd name="connsiteY5717" fmla="*/ 2401501 h 6634795"/>
              <a:gd name="connsiteX5718" fmla="*/ 1986179 w 11989919"/>
              <a:gd name="connsiteY5718" fmla="*/ 2364921 h 6634795"/>
              <a:gd name="connsiteX5719" fmla="*/ 2022713 w 11989919"/>
              <a:gd name="connsiteY5719" fmla="*/ 2328344 h 6634795"/>
              <a:gd name="connsiteX5720" fmla="*/ 1802069 w 11989919"/>
              <a:gd name="connsiteY5720" fmla="*/ 2328343 h 6634795"/>
              <a:gd name="connsiteX5721" fmla="*/ 1838644 w 11989919"/>
              <a:gd name="connsiteY5721" fmla="*/ 2364919 h 6634795"/>
              <a:gd name="connsiteX5722" fmla="*/ 1802069 w 11989919"/>
              <a:gd name="connsiteY5722" fmla="*/ 2401499 h 6634795"/>
              <a:gd name="connsiteX5723" fmla="*/ 1765492 w 11989919"/>
              <a:gd name="connsiteY5723" fmla="*/ 2364919 h 6634795"/>
              <a:gd name="connsiteX5724" fmla="*/ 1802069 w 11989919"/>
              <a:gd name="connsiteY5724" fmla="*/ 2328343 h 6634795"/>
              <a:gd name="connsiteX5725" fmla="*/ 1581383 w 11989919"/>
              <a:gd name="connsiteY5725" fmla="*/ 2328341 h 6634795"/>
              <a:gd name="connsiteX5726" fmla="*/ 1617959 w 11989919"/>
              <a:gd name="connsiteY5726" fmla="*/ 2364917 h 6634795"/>
              <a:gd name="connsiteX5727" fmla="*/ 1581383 w 11989919"/>
              <a:gd name="connsiteY5727" fmla="*/ 2401497 h 6634795"/>
              <a:gd name="connsiteX5728" fmla="*/ 1544807 w 11989919"/>
              <a:gd name="connsiteY5728" fmla="*/ 2364917 h 6634795"/>
              <a:gd name="connsiteX5729" fmla="*/ 1581383 w 11989919"/>
              <a:gd name="connsiteY5729" fmla="*/ 2328341 h 6634795"/>
              <a:gd name="connsiteX5730" fmla="*/ 1360697 w 11989919"/>
              <a:gd name="connsiteY5730" fmla="*/ 2328338 h 6634795"/>
              <a:gd name="connsiteX5731" fmla="*/ 1397273 w 11989919"/>
              <a:gd name="connsiteY5731" fmla="*/ 2364915 h 6634795"/>
              <a:gd name="connsiteX5732" fmla="*/ 1360697 w 11989919"/>
              <a:gd name="connsiteY5732" fmla="*/ 2401495 h 6634795"/>
              <a:gd name="connsiteX5733" fmla="*/ 1324121 w 11989919"/>
              <a:gd name="connsiteY5733" fmla="*/ 2364915 h 6634795"/>
              <a:gd name="connsiteX5734" fmla="*/ 1360697 w 11989919"/>
              <a:gd name="connsiteY5734" fmla="*/ 2328338 h 6634795"/>
              <a:gd name="connsiteX5735" fmla="*/ 1140011 w 11989919"/>
              <a:gd name="connsiteY5735" fmla="*/ 2328337 h 6634795"/>
              <a:gd name="connsiteX5736" fmla="*/ 1176587 w 11989919"/>
              <a:gd name="connsiteY5736" fmla="*/ 2364913 h 6634795"/>
              <a:gd name="connsiteX5737" fmla="*/ 1140011 w 11989919"/>
              <a:gd name="connsiteY5737" fmla="*/ 2401493 h 6634795"/>
              <a:gd name="connsiteX5738" fmla="*/ 1103435 w 11989919"/>
              <a:gd name="connsiteY5738" fmla="*/ 2364913 h 6634795"/>
              <a:gd name="connsiteX5739" fmla="*/ 1140011 w 11989919"/>
              <a:gd name="connsiteY5739" fmla="*/ 2328337 h 6634795"/>
              <a:gd name="connsiteX5740" fmla="*/ 919325 w 11989919"/>
              <a:gd name="connsiteY5740" fmla="*/ 2328335 h 6634795"/>
              <a:gd name="connsiteX5741" fmla="*/ 955901 w 11989919"/>
              <a:gd name="connsiteY5741" fmla="*/ 2364911 h 6634795"/>
              <a:gd name="connsiteX5742" fmla="*/ 919325 w 11989919"/>
              <a:gd name="connsiteY5742" fmla="*/ 2401491 h 6634795"/>
              <a:gd name="connsiteX5743" fmla="*/ 882749 w 11989919"/>
              <a:gd name="connsiteY5743" fmla="*/ 2364911 h 6634795"/>
              <a:gd name="connsiteX5744" fmla="*/ 919325 w 11989919"/>
              <a:gd name="connsiteY5744" fmla="*/ 2328335 h 6634795"/>
              <a:gd name="connsiteX5745" fmla="*/ 698639 w 11989919"/>
              <a:gd name="connsiteY5745" fmla="*/ 2328333 h 6634795"/>
              <a:gd name="connsiteX5746" fmla="*/ 735215 w 11989919"/>
              <a:gd name="connsiteY5746" fmla="*/ 2364909 h 6634795"/>
              <a:gd name="connsiteX5747" fmla="*/ 698639 w 11989919"/>
              <a:gd name="connsiteY5747" fmla="*/ 2401488 h 6634795"/>
              <a:gd name="connsiteX5748" fmla="*/ 662063 w 11989919"/>
              <a:gd name="connsiteY5748" fmla="*/ 2364909 h 6634795"/>
              <a:gd name="connsiteX5749" fmla="*/ 698639 w 11989919"/>
              <a:gd name="connsiteY5749" fmla="*/ 2328333 h 6634795"/>
              <a:gd name="connsiteX5750" fmla="*/ 477953 w 11989919"/>
              <a:gd name="connsiteY5750" fmla="*/ 2328331 h 6634795"/>
              <a:gd name="connsiteX5751" fmla="*/ 514529 w 11989919"/>
              <a:gd name="connsiteY5751" fmla="*/ 2364907 h 6634795"/>
              <a:gd name="connsiteX5752" fmla="*/ 477953 w 11989919"/>
              <a:gd name="connsiteY5752" fmla="*/ 2401486 h 6634795"/>
              <a:gd name="connsiteX5753" fmla="*/ 441377 w 11989919"/>
              <a:gd name="connsiteY5753" fmla="*/ 2364907 h 6634795"/>
              <a:gd name="connsiteX5754" fmla="*/ 477953 w 11989919"/>
              <a:gd name="connsiteY5754" fmla="*/ 2328331 h 6634795"/>
              <a:gd name="connsiteX5755" fmla="*/ 257266 w 11989919"/>
              <a:gd name="connsiteY5755" fmla="*/ 2328329 h 6634795"/>
              <a:gd name="connsiteX5756" fmla="*/ 293842 w 11989919"/>
              <a:gd name="connsiteY5756" fmla="*/ 2364905 h 6634795"/>
              <a:gd name="connsiteX5757" fmla="*/ 257266 w 11989919"/>
              <a:gd name="connsiteY5757" fmla="*/ 2401484 h 6634795"/>
              <a:gd name="connsiteX5758" fmla="*/ 220690 w 11989919"/>
              <a:gd name="connsiteY5758" fmla="*/ 2364905 h 6634795"/>
              <a:gd name="connsiteX5759" fmla="*/ 257266 w 11989919"/>
              <a:gd name="connsiteY5759" fmla="*/ 2328329 h 6634795"/>
              <a:gd name="connsiteX5760" fmla="*/ 36580 w 11989919"/>
              <a:gd name="connsiteY5760" fmla="*/ 2328327 h 6634795"/>
              <a:gd name="connsiteX5761" fmla="*/ 73156 w 11989919"/>
              <a:gd name="connsiteY5761" fmla="*/ 2364904 h 6634795"/>
              <a:gd name="connsiteX5762" fmla="*/ 36580 w 11989919"/>
              <a:gd name="connsiteY5762" fmla="*/ 2401482 h 6634795"/>
              <a:gd name="connsiteX5763" fmla="*/ 4 w 11989919"/>
              <a:gd name="connsiteY5763" fmla="*/ 2364904 h 6634795"/>
              <a:gd name="connsiteX5764" fmla="*/ 36580 w 11989919"/>
              <a:gd name="connsiteY5764" fmla="*/ 2328327 h 6634795"/>
              <a:gd name="connsiteX5765" fmla="*/ 11732658 w 11989919"/>
              <a:gd name="connsiteY5765" fmla="*/ 2328326 h 6634795"/>
              <a:gd name="connsiteX5766" fmla="*/ 11769234 w 11989919"/>
              <a:gd name="connsiteY5766" fmla="*/ 2364902 h 6634795"/>
              <a:gd name="connsiteX5767" fmla="*/ 11732658 w 11989919"/>
              <a:gd name="connsiteY5767" fmla="*/ 2401479 h 6634795"/>
              <a:gd name="connsiteX5768" fmla="*/ 11696082 w 11989919"/>
              <a:gd name="connsiteY5768" fmla="*/ 2364902 h 6634795"/>
              <a:gd name="connsiteX5769" fmla="*/ 11732658 w 11989919"/>
              <a:gd name="connsiteY5769" fmla="*/ 2328326 h 6634795"/>
              <a:gd name="connsiteX5770" fmla="*/ 11953343 w 11989919"/>
              <a:gd name="connsiteY5770" fmla="*/ 2328324 h 6634795"/>
              <a:gd name="connsiteX5771" fmla="*/ 11989919 w 11989919"/>
              <a:gd name="connsiteY5771" fmla="*/ 2364900 h 6634795"/>
              <a:gd name="connsiteX5772" fmla="*/ 11953343 w 11989919"/>
              <a:gd name="connsiteY5772" fmla="*/ 2401477 h 6634795"/>
              <a:gd name="connsiteX5773" fmla="*/ 11916767 w 11989919"/>
              <a:gd name="connsiteY5773" fmla="*/ 2364900 h 6634795"/>
              <a:gd name="connsiteX5774" fmla="*/ 11953343 w 11989919"/>
              <a:gd name="connsiteY5774" fmla="*/ 2328324 h 6634795"/>
              <a:gd name="connsiteX5775" fmla="*/ 11732658 w 11989919"/>
              <a:gd name="connsiteY5775" fmla="*/ 2116659 h 6634795"/>
              <a:gd name="connsiteX5776" fmla="*/ 11769234 w 11989919"/>
              <a:gd name="connsiteY5776" fmla="*/ 2153235 h 6634795"/>
              <a:gd name="connsiteX5777" fmla="*/ 11732658 w 11989919"/>
              <a:gd name="connsiteY5777" fmla="*/ 2189811 h 6634795"/>
              <a:gd name="connsiteX5778" fmla="*/ 11696082 w 11989919"/>
              <a:gd name="connsiteY5778" fmla="*/ 2153235 h 6634795"/>
              <a:gd name="connsiteX5779" fmla="*/ 11732658 w 11989919"/>
              <a:gd name="connsiteY5779" fmla="*/ 2116659 h 6634795"/>
              <a:gd name="connsiteX5780" fmla="*/ 11511977 w 11989919"/>
              <a:gd name="connsiteY5780" fmla="*/ 2116659 h 6634795"/>
              <a:gd name="connsiteX5781" fmla="*/ 11548553 w 11989919"/>
              <a:gd name="connsiteY5781" fmla="*/ 2153238 h 6634795"/>
              <a:gd name="connsiteX5782" fmla="*/ 11511977 w 11989919"/>
              <a:gd name="connsiteY5782" fmla="*/ 2189895 h 6634795"/>
              <a:gd name="connsiteX5783" fmla="*/ 11475401 w 11989919"/>
              <a:gd name="connsiteY5783" fmla="*/ 2153238 h 6634795"/>
              <a:gd name="connsiteX5784" fmla="*/ 11511977 w 11989919"/>
              <a:gd name="connsiteY5784" fmla="*/ 2116659 h 6634795"/>
              <a:gd name="connsiteX5785" fmla="*/ 11291296 w 11989919"/>
              <a:gd name="connsiteY5785" fmla="*/ 2116659 h 6634795"/>
              <a:gd name="connsiteX5786" fmla="*/ 11327872 w 11989919"/>
              <a:gd name="connsiteY5786" fmla="*/ 2153238 h 6634795"/>
              <a:gd name="connsiteX5787" fmla="*/ 11291296 w 11989919"/>
              <a:gd name="connsiteY5787" fmla="*/ 2189893 h 6634795"/>
              <a:gd name="connsiteX5788" fmla="*/ 11254720 w 11989919"/>
              <a:gd name="connsiteY5788" fmla="*/ 2153238 h 6634795"/>
              <a:gd name="connsiteX5789" fmla="*/ 11291296 w 11989919"/>
              <a:gd name="connsiteY5789" fmla="*/ 2116659 h 6634795"/>
              <a:gd name="connsiteX5790" fmla="*/ 11070615 w 11989919"/>
              <a:gd name="connsiteY5790" fmla="*/ 2116659 h 6634795"/>
              <a:gd name="connsiteX5791" fmla="*/ 11107191 w 11989919"/>
              <a:gd name="connsiteY5791" fmla="*/ 2153238 h 6634795"/>
              <a:gd name="connsiteX5792" fmla="*/ 11070615 w 11989919"/>
              <a:gd name="connsiteY5792" fmla="*/ 2189892 h 6634795"/>
              <a:gd name="connsiteX5793" fmla="*/ 11034039 w 11989919"/>
              <a:gd name="connsiteY5793" fmla="*/ 2153238 h 6634795"/>
              <a:gd name="connsiteX5794" fmla="*/ 11070615 w 11989919"/>
              <a:gd name="connsiteY5794" fmla="*/ 2116659 h 6634795"/>
              <a:gd name="connsiteX5795" fmla="*/ 10849934 w 11989919"/>
              <a:gd name="connsiteY5795" fmla="*/ 2116659 h 6634795"/>
              <a:gd name="connsiteX5796" fmla="*/ 10886510 w 11989919"/>
              <a:gd name="connsiteY5796" fmla="*/ 2153238 h 6634795"/>
              <a:gd name="connsiteX5797" fmla="*/ 10849934 w 11989919"/>
              <a:gd name="connsiteY5797" fmla="*/ 2189890 h 6634795"/>
              <a:gd name="connsiteX5798" fmla="*/ 10813358 w 11989919"/>
              <a:gd name="connsiteY5798" fmla="*/ 2153238 h 6634795"/>
              <a:gd name="connsiteX5799" fmla="*/ 10849934 w 11989919"/>
              <a:gd name="connsiteY5799" fmla="*/ 2116659 h 6634795"/>
              <a:gd name="connsiteX5800" fmla="*/ 10629253 w 11989919"/>
              <a:gd name="connsiteY5800" fmla="*/ 2116659 h 6634795"/>
              <a:gd name="connsiteX5801" fmla="*/ 10665829 w 11989919"/>
              <a:gd name="connsiteY5801" fmla="*/ 2153238 h 6634795"/>
              <a:gd name="connsiteX5802" fmla="*/ 10629253 w 11989919"/>
              <a:gd name="connsiteY5802" fmla="*/ 2189889 h 6634795"/>
              <a:gd name="connsiteX5803" fmla="*/ 10592677 w 11989919"/>
              <a:gd name="connsiteY5803" fmla="*/ 2153238 h 6634795"/>
              <a:gd name="connsiteX5804" fmla="*/ 10629253 w 11989919"/>
              <a:gd name="connsiteY5804" fmla="*/ 2116659 h 6634795"/>
              <a:gd name="connsiteX5805" fmla="*/ 10408572 w 11989919"/>
              <a:gd name="connsiteY5805" fmla="*/ 2116659 h 6634795"/>
              <a:gd name="connsiteX5806" fmla="*/ 10445148 w 11989919"/>
              <a:gd name="connsiteY5806" fmla="*/ 2153238 h 6634795"/>
              <a:gd name="connsiteX5807" fmla="*/ 10408572 w 11989919"/>
              <a:gd name="connsiteY5807" fmla="*/ 2189887 h 6634795"/>
              <a:gd name="connsiteX5808" fmla="*/ 10371996 w 11989919"/>
              <a:gd name="connsiteY5808" fmla="*/ 2153238 h 6634795"/>
              <a:gd name="connsiteX5809" fmla="*/ 10408572 w 11989919"/>
              <a:gd name="connsiteY5809" fmla="*/ 2116659 h 6634795"/>
              <a:gd name="connsiteX5810" fmla="*/ 10187891 w 11989919"/>
              <a:gd name="connsiteY5810" fmla="*/ 2116659 h 6634795"/>
              <a:gd name="connsiteX5811" fmla="*/ 10224467 w 11989919"/>
              <a:gd name="connsiteY5811" fmla="*/ 2153238 h 6634795"/>
              <a:gd name="connsiteX5812" fmla="*/ 10187891 w 11989919"/>
              <a:gd name="connsiteY5812" fmla="*/ 2189886 h 6634795"/>
              <a:gd name="connsiteX5813" fmla="*/ 10151315 w 11989919"/>
              <a:gd name="connsiteY5813" fmla="*/ 2153238 h 6634795"/>
              <a:gd name="connsiteX5814" fmla="*/ 10187891 w 11989919"/>
              <a:gd name="connsiteY5814" fmla="*/ 2116659 h 6634795"/>
              <a:gd name="connsiteX5815" fmla="*/ 9967210 w 11989919"/>
              <a:gd name="connsiteY5815" fmla="*/ 2116659 h 6634795"/>
              <a:gd name="connsiteX5816" fmla="*/ 10003786 w 11989919"/>
              <a:gd name="connsiteY5816" fmla="*/ 2153238 h 6634795"/>
              <a:gd name="connsiteX5817" fmla="*/ 9967210 w 11989919"/>
              <a:gd name="connsiteY5817" fmla="*/ 2189883 h 6634795"/>
              <a:gd name="connsiteX5818" fmla="*/ 9930634 w 11989919"/>
              <a:gd name="connsiteY5818" fmla="*/ 2153238 h 6634795"/>
              <a:gd name="connsiteX5819" fmla="*/ 9967210 w 11989919"/>
              <a:gd name="connsiteY5819" fmla="*/ 2116659 h 6634795"/>
              <a:gd name="connsiteX5820" fmla="*/ 9746529 w 11989919"/>
              <a:gd name="connsiteY5820" fmla="*/ 2116659 h 6634795"/>
              <a:gd name="connsiteX5821" fmla="*/ 9783105 w 11989919"/>
              <a:gd name="connsiteY5821" fmla="*/ 2153238 h 6634795"/>
              <a:gd name="connsiteX5822" fmla="*/ 9746529 w 11989919"/>
              <a:gd name="connsiteY5822" fmla="*/ 2189883 h 6634795"/>
              <a:gd name="connsiteX5823" fmla="*/ 9709953 w 11989919"/>
              <a:gd name="connsiteY5823" fmla="*/ 2153238 h 6634795"/>
              <a:gd name="connsiteX5824" fmla="*/ 9746529 w 11989919"/>
              <a:gd name="connsiteY5824" fmla="*/ 2116659 h 6634795"/>
              <a:gd name="connsiteX5825" fmla="*/ 9525848 w 11989919"/>
              <a:gd name="connsiteY5825" fmla="*/ 2116659 h 6634795"/>
              <a:gd name="connsiteX5826" fmla="*/ 9562424 w 11989919"/>
              <a:gd name="connsiteY5826" fmla="*/ 2153238 h 6634795"/>
              <a:gd name="connsiteX5827" fmla="*/ 9525848 w 11989919"/>
              <a:gd name="connsiteY5827" fmla="*/ 2189881 h 6634795"/>
              <a:gd name="connsiteX5828" fmla="*/ 9489272 w 11989919"/>
              <a:gd name="connsiteY5828" fmla="*/ 2153238 h 6634795"/>
              <a:gd name="connsiteX5829" fmla="*/ 9525848 w 11989919"/>
              <a:gd name="connsiteY5829" fmla="*/ 2116659 h 6634795"/>
              <a:gd name="connsiteX5830" fmla="*/ 9305167 w 11989919"/>
              <a:gd name="connsiteY5830" fmla="*/ 2116659 h 6634795"/>
              <a:gd name="connsiteX5831" fmla="*/ 9341743 w 11989919"/>
              <a:gd name="connsiteY5831" fmla="*/ 2153238 h 6634795"/>
              <a:gd name="connsiteX5832" fmla="*/ 9305167 w 11989919"/>
              <a:gd name="connsiteY5832" fmla="*/ 2189879 h 6634795"/>
              <a:gd name="connsiteX5833" fmla="*/ 9268591 w 11989919"/>
              <a:gd name="connsiteY5833" fmla="*/ 2153238 h 6634795"/>
              <a:gd name="connsiteX5834" fmla="*/ 9305167 w 11989919"/>
              <a:gd name="connsiteY5834" fmla="*/ 2116659 h 6634795"/>
              <a:gd name="connsiteX5835" fmla="*/ 9084486 w 11989919"/>
              <a:gd name="connsiteY5835" fmla="*/ 2116659 h 6634795"/>
              <a:gd name="connsiteX5836" fmla="*/ 9121062 w 11989919"/>
              <a:gd name="connsiteY5836" fmla="*/ 2153238 h 6634795"/>
              <a:gd name="connsiteX5837" fmla="*/ 9084486 w 11989919"/>
              <a:gd name="connsiteY5837" fmla="*/ 2189878 h 6634795"/>
              <a:gd name="connsiteX5838" fmla="*/ 9047910 w 11989919"/>
              <a:gd name="connsiteY5838" fmla="*/ 2153238 h 6634795"/>
              <a:gd name="connsiteX5839" fmla="*/ 9084486 w 11989919"/>
              <a:gd name="connsiteY5839" fmla="*/ 2116659 h 6634795"/>
              <a:gd name="connsiteX5840" fmla="*/ 8863805 w 11989919"/>
              <a:gd name="connsiteY5840" fmla="*/ 2116659 h 6634795"/>
              <a:gd name="connsiteX5841" fmla="*/ 8900381 w 11989919"/>
              <a:gd name="connsiteY5841" fmla="*/ 2153238 h 6634795"/>
              <a:gd name="connsiteX5842" fmla="*/ 8863805 w 11989919"/>
              <a:gd name="connsiteY5842" fmla="*/ 2189876 h 6634795"/>
              <a:gd name="connsiteX5843" fmla="*/ 8827229 w 11989919"/>
              <a:gd name="connsiteY5843" fmla="*/ 2153238 h 6634795"/>
              <a:gd name="connsiteX5844" fmla="*/ 8863805 w 11989919"/>
              <a:gd name="connsiteY5844" fmla="*/ 2116659 h 6634795"/>
              <a:gd name="connsiteX5845" fmla="*/ 8643124 w 11989919"/>
              <a:gd name="connsiteY5845" fmla="*/ 2116659 h 6634795"/>
              <a:gd name="connsiteX5846" fmla="*/ 8679700 w 11989919"/>
              <a:gd name="connsiteY5846" fmla="*/ 2153238 h 6634795"/>
              <a:gd name="connsiteX5847" fmla="*/ 8643124 w 11989919"/>
              <a:gd name="connsiteY5847" fmla="*/ 2189875 h 6634795"/>
              <a:gd name="connsiteX5848" fmla="*/ 8606548 w 11989919"/>
              <a:gd name="connsiteY5848" fmla="*/ 2153238 h 6634795"/>
              <a:gd name="connsiteX5849" fmla="*/ 8643124 w 11989919"/>
              <a:gd name="connsiteY5849" fmla="*/ 2116659 h 6634795"/>
              <a:gd name="connsiteX5850" fmla="*/ 8422443 w 11989919"/>
              <a:gd name="connsiteY5850" fmla="*/ 2116659 h 6634795"/>
              <a:gd name="connsiteX5851" fmla="*/ 8459019 w 11989919"/>
              <a:gd name="connsiteY5851" fmla="*/ 2153238 h 6634795"/>
              <a:gd name="connsiteX5852" fmla="*/ 8422443 w 11989919"/>
              <a:gd name="connsiteY5852" fmla="*/ 2189873 h 6634795"/>
              <a:gd name="connsiteX5853" fmla="*/ 8385867 w 11989919"/>
              <a:gd name="connsiteY5853" fmla="*/ 2153238 h 6634795"/>
              <a:gd name="connsiteX5854" fmla="*/ 8422443 w 11989919"/>
              <a:gd name="connsiteY5854" fmla="*/ 2116659 h 6634795"/>
              <a:gd name="connsiteX5855" fmla="*/ 8201762 w 11989919"/>
              <a:gd name="connsiteY5855" fmla="*/ 2116659 h 6634795"/>
              <a:gd name="connsiteX5856" fmla="*/ 8238338 w 11989919"/>
              <a:gd name="connsiteY5856" fmla="*/ 2153238 h 6634795"/>
              <a:gd name="connsiteX5857" fmla="*/ 8201762 w 11989919"/>
              <a:gd name="connsiteY5857" fmla="*/ 2189871 h 6634795"/>
              <a:gd name="connsiteX5858" fmla="*/ 8165186 w 11989919"/>
              <a:gd name="connsiteY5858" fmla="*/ 2153238 h 6634795"/>
              <a:gd name="connsiteX5859" fmla="*/ 8201762 w 11989919"/>
              <a:gd name="connsiteY5859" fmla="*/ 2116659 h 6634795"/>
              <a:gd name="connsiteX5860" fmla="*/ 7981081 w 11989919"/>
              <a:gd name="connsiteY5860" fmla="*/ 2116659 h 6634795"/>
              <a:gd name="connsiteX5861" fmla="*/ 8017657 w 11989919"/>
              <a:gd name="connsiteY5861" fmla="*/ 2153238 h 6634795"/>
              <a:gd name="connsiteX5862" fmla="*/ 7981081 w 11989919"/>
              <a:gd name="connsiteY5862" fmla="*/ 2189870 h 6634795"/>
              <a:gd name="connsiteX5863" fmla="*/ 7944505 w 11989919"/>
              <a:gd name="connsiteY5863" fmla="*/ 2153238 h 6634795"/>
              <a:gd name="connsiteX5864" fmla="*/ 7981081 w 11989919"/>
              <a:gd name="connsiteY5864" fmla="*/ 2116659 h 6634795"/>
              <a:gd name="connsiteX5865" fmla="*/ 7760400 w 11989919"/>
              <a:gd name="connsiteY5865" fmla="*/ 2116659 h 6634795"/>
              <a:gd name="connsiteX5866" fmla="*/ 7796976 w 11989919"/>
              <a:gd name="connsiteY5866" fmla="*/ 2153238 h 6634795"/>
              <a:gd name="connsiteX5867" fmla="*/ 7760400 w 11989919"/>
              <a:gd name="connsiteY5867" fmla="*/ 2189868 h 6634795"/>
              <a:gd name="connsiteX5868" fmla="*/ 7723824 w 11989919"/>
              <a:gd name="connsiteY5868" fmla="*/ 2153238 h 6634795"/>
              <a:gd name="connsiteX5869" fmla="*/ 7760400 w 11989919"/>
              <a:gd name="connsiteY5869" fmla="*/ 2116659 h 6634795"/>
              <a:gd name="connsiteX5870" fmla="*/ 7539719 w 11989919"/>
              <a:gd name="connsiteY5870" fmla="*/ 2116659 h 6634795"/>
              <a:gd name="connsiteX5871" fmla="*/ 7576295 w 11989919"/>
              <a:gd name="connsiteY5871" fmla="*/ 2153238 h 6634795"/>
              <a:gd name="connsiteX5872" fmla="*/ 7539719 w 11989919"/>
              <a:gd name="connsiteY5872" fmla="*/ 2189867 h 6634795"/>
              <a:gd name="connsiteX5873" fmla="*/ 7503143 w 11989919"/>
              <a:gd name="connsiteY5873" fmla="*/ 2153238 h 6634795"/>
              <a:gd name="connsiteX5874" fmla="*/ 7539719 w 11989919"/>
              <a:gd name="connsiteY5874" fmla="*/ 2116659 h 6634795"/>
              <a:gd name="connsiteX5875" fmla="*/ 7319038 w 11989919"/>
              <a:gd name="connsiteY5875" fmla="*/ 2116659 h 6634795"/>
              <a:gd name="connsiteX5876" fmla="*/ 7355614 w 11989919"/>
              <a:gd name="connsiteY5876" fmla="*/ 2153238 h 6634795"/>
              <a:gd name="connsiteX5877" fmla="*/ 7319038 w 11989919"/>
              <a:gd name="connsiteY5877" fmla="*/ 2189865 h 6634795"/>
              <a:gd name="connsiteX5878" fmla="*/ 7282462 w 11989919"/>
              <a:gd name="connsiteY5878" fmla="*/ 2153238 h 6634795"/>
              <a:gd name="connsiteX5879" fmla="*/ 7319038 w 11989919"/>
              <a:gd name="connsiteY5879" fmla="*/ 2116659 h 6634795"/>
              <a:gd name="connsiteX5880" fmla="*/ 7098357 w 11989919"/>
              <a:gd name="connsiteY5880" fmla="*/ 2116659 h 6634795"/>
              <a:gd name="connsiteX5881" fmla="*/ 7134933 w 11989919"/>
              <a:gd name="connsiteY5881" fmla="*/ 2153238 h 6634795"/>
              <a:gd name="connsiteX5882" fmla="*/ 7098357 w 11989919"/>
              <a:gd name="connsiteY5882" fmla="*/ 2189864 h 6634795"/>
              <a:gd name="connsiteX5883" fmla="*/ 7061781 w 11989919"/>
              <a:gd name="connsiteY5883" fmla="*/ 2153238 h 6634795"/>
              <a:gd name="connsiteX5884" fmla="*/ 7098357 w 11989919"/>
              <a:gd name="connsiteY5884" fmla="*/ 2116659 h 6634795"/>
              <a:gd name="connsiteX5885" fmla="*/ 6877676 w 11989919"/>
              <a:gd name="connsiteY5885" fmla="*/ 2116659 h 6634795"/>
              <a:gd name="connsiteX5886" fmla="*/ 6914252 w 11989919"/>
              <a:gd name="connsiteY5886" fmla="*/ 2153238 h 6634795"/>
              <a:gd name="connsiteX5887" fmla="*/ 6877676 w 11989919"/>
              <a:gd name="connsiteY5887" fmla="*/ 2189862 h 6634795"/>
              <a:gd name="connsiteX5888" fmla="*/ 6841100 w 11989919"/>
              <a:gd name="connsiteY5888" fmla="*/ 2153238 h 6634795"/>
              <a:gd name="connsiteX5889" fmla="*/ 6877676 w 11989919"/>
              <a:gd name="connsiteY5889" fmla="*/ 2116659 h 6634795"/>
              <a:gd name="connsiteX5890" fmla="*/ 6656995 w 11989919"/>
              <a:gd name="connsiteY5890" fmla="*/ 2116659 h 6634795"/>
              <a:gd name="connsiteX5891" fmla="*/ 6693571 w 11989919"/>
              <a:gd name="connsiteY5891" fmla="*/ 2153238 h 6634795"/>
              <a:gd name="connsiteX5892" fmla="*/ 6656995 w 11989919"/>
              <a:gd name="connsiteY5892" fmla="*/ 2189861 h 6634795"/>
              <a:gd name="connsiteX5893" fmla="*/ 6620419 w 11989919"/>
              <a:gd name="connsiteY5893" fmla="*/ 2153238 h 6634795"/>
              <a:gd name="connsiteX5894" fmla="*/ 6656995 w 11989919"/>
              <a:gd name="connsiteY5894" fmla="*/ 2116659 h 6634795"/>
              <a:gd name="connsiteX5895" fmla="*/ 6436314 w 11989919"/>
              <a:gd name="connsiteY5895" fmla="*/ 2116659 h 6634795"/>
              <a:gd name="connsiteX5896" fmla="*/ 6472890 w 11989919"/>
              <a:gd name="connsiteY5896" fmla="*/ 2153238 h 6634795"/>
              <a:gd name="connsiteX5897" fmla="*/ 6436314 w 11989919"/>
              <a:gd name="connsiteY5897" fmla="*/ 2189858 h 6634795"/>
              <a:gd name="connsiteX5898" fmla="*/ 6399738 w 11989919"/>
              <a:gd name="connsiteY5898" fmla="*/ 2153238 h 6634795"/>
              <a:gd name="connsiteX5899" fmla="*/ 6436314 w 11989919"/>
              <a:gd name="connsiteY5899" fmla="*/ 2116659 h 6634795"/>
              <a:gd name="connsiteX5900" fmla="*/ 6215633 w 11989919"/>
              <a:gd name="connsiteY5900" fmla="*/ 2116659 h 6634795"/>
              <a:gd name="connsiteX5901" fmla="*/ 6252209 w 11989919"/>
              <a:gd name="connsiteY5901" fmla="*/ 2153238 h 6634795"/>
              <a:gd name="connsiteX5902" fmla="*/ 6215633 w 11989919"/>
              <a:gd name="connsiteY5902" fmla="*/ 2189857 h 6634795"/>
              <a:gd name="connsiteX5903" fmla="*/ 6179057 w 11989919"/>
              <a:gd name="connsiteY5903" fmla="*/ 2153238 h 6634795"/>
              <a:gd name="connsiteX5904" fmla="*/ 6215633 w 11989919"/>
              <a:gd name="connsiteY5904" fmla="*/ 2116659 h 6634795"/>
              <a:gd name="connsiteX5905" fmla="*/ 5994952 w 11989919"/>
              <a:gd name="connsiteY5905" fmla="*/ 2116659 h 6634795"/>
              <a:gd name="connsiteX5906" fmla="*/ 6031528 w 11989919"/>
              <a:gd name="connsiteY5906" fmla="*/ 2153238 h 6634795"/>
              <a:gd name="connsiteX5907" fmla="*/ 5994952 w 11989919"/>
              <a:gd name="connsiteY5907" fmla="*/ 2189855 h 6634795"/>
              <a:gd name="connsiteX5908" fmla="*/ 5958376 w 11989919"/>
              <a:gd name="connsiteY5908" fmla="*/ 2153238 h 6634795"/>
              <a:gd name="connsiteX5909" fmla="*/ 5994952 w 11989919"/>
              <a:gd name="connsiteY5909" fmla="*/ 2116659 h 6634795"/>
              <a:gd name="connsiteX5910" fmla="*/ 5774272 w 11989919"/>
              <a:gd name="connsiteY5910" fmla="*/ 2116659 h 6634795"/>
              <a:gd name="connsiteX5911" fmla="*/ 5810848 w 11989919"/>
              <a:gd name="connsiteY5911" fmla="*/ 2153238 h 6634795"/>
              <a:gd name="connsiteX5912" fmla="*/ 5774272 w 11989919"/>
              <a:gd name="connsiteY5912" fmla="*/ 2189854 h 6634795"/>
              <a:gd name="connsiteX5913" fmla="*/ 5737697 w 11989919"/>
              <a:gd name="connsiteY5913" fmla="*/ 2153238 h 6634795"/>
              <a:gd name="connsiteX5914" fmla="*/ 5774272 w 11989919"/>
              <a:gd name="connsiteY5914" fmla="*/ 2116659 h 6634795"/>
              <a:gd name="connsiteX5915" fmla="*/ 5553593 w 11989919"/>
              <a:gd name="connsiteY5915" fmla="*/ 2116659 h 6634795"/>
              <a:gd name="connsiteX5916" fmla="*/ 5590169 w 11989919"/>
              <a:gd name="connsiteY5916" fmla="*/ 2153238 h 6634795"/>
              <a:gd name="connsiteX5917" fmla="*/ 5553593 w 11989919"/>
              <a:gd name="connsiteY5917" fmla="*/ 2189852 h 6634795"/>
              <a:gd name="connsiteX5918" fmla="*/ 5517018 w 11989919"/>
              <a:gd name="connsiteY5918" fmla="*/ 2153238 h 6634795"/>
              <a:gd name="connsiteX5919" fmla="*/ 5553593 w 11989919"/>
              <a:gd name="connsiteY5919" fmla="*/ 2116659 h 6634795"/>
              <a:gd name="connsiteX5920" fmla="*/ 5332913 w 11989919"/>
              <a:gd name="connsiteY5920" fmla="*/ 2116659 h 6634795"/>
              <a:gd name="connsiteX5921" fmla="*/ 5369490 w 11989919"/>
              <a:gd name="connsiteY5921" fmla="*/ 2153238 h 6634795"/>
              <a:gd name="connsiteX5922" fmla="*/ 5332913 w 11989919"/>
              <a:gd name="connsiteY5922" fmla="*/ 2189851 h 6634795"/>
              <a:gd name="connsiteX5923" fmla="*/ 5296337 w 11989919"/>
              <a:gd name="connsiteY5923" fmla="*/ 2153238 h 6634795"/>
              <a:gd name="connsiteX5924" fmla="*/ 5332913 w 11989919"/>
              <a:gd name="connsiteY5924" fmla="*/ 2116659 h 6634795"/>
              <a:gd name="connsiteX5925" fmla="*/ 5112230 w 11989919"/>
              <a:gd name="connsiteY5925" fmla="*/ 2116659 h 6634795"/>
              <a:gd name="connsiteX5926" fmla="*/ 5148807 w 11989919"/>
              <a:gd name="connsiteY5926" fmla="*/ 2153238 h 6634795"/>
              <a:gd name="connsiteX5927" fmla="*/ 5112230 w 11989919"/>
              <a:gd name="connsiteY5927" fmla="*/ 2189849 h 6634795"/>
              <a:gd name="connsiteX5928" fmla="*/ 5075655 w 11989919"/>
              <a:gd name="connsiteY5928" fmla="*/ 2153238 h 6634795"/>
              <a:gd name="connsiteX5929" fmla="*/ 5112230 w 11989919"/>
              <a:gd name="connsiteY5929" fmla="*/ 2116659 h 6634795"/>
              <a:gd name="connsiteX5930" fmla="*/ 4891552 w 11989919"/>
              <a:gd name="connsiteY5930" fmla="*/ 2116659 h 6634795"/>
              <a:gd name="connsiteX5931" fmla="*/ 4928127 w 11989919"/>
              <a:gd name="connsiteY5931" fmla="*/ 2153238 h 6634795"/>
              <a:gd name="connsiteX5932" fmla="*/ 4891552 w 11989919"/>
              <a:gd name="connsiteY5932" fmla="*/ 2189848 h 6634795"/>
              <a:gd name="connsiteX5933" fmla="*/ 4854975 w 11989919"/>
              <a:gd name="connsiteY5933" fmla="*/ 2153238 h 6634795"/>
              <a:gd name="connsiteX5934" fmla="*/ 4891552 w 11989919"/>
              <a:gd name="connsiteY5934" fmla="*/ 2116659 h 6634795"/>
              <a:gd name="connsiteX5935" fmla="*/ 4670871 w 11989919"/>
              <a:gd name="connsiteY5935" fmla="*/ 2116659 h 6634795"/>
              <a:gd name="connsiteX5936" fmla="*/ 4707447 w 11989919"/>
              <a:gd name="connsiteY5936" fmla="*/ 2153238 h 6634795"/>
              <a:gd name="connsiteX5937" fmla="*/ 4670871 w 11989919"/>
              <a:gd name="connsiteY5937" fmla="*/ 2189846 h 6634795"/>
              <a:gd name="connsiteX5938" fmla="*/ 4634295 w 11989919"/>
              <a:gd name="connsiteY5938" fmla="*/ 2153238 h 6634795"/>
              <a:gd name="connsiteX5939" fmla="*/ 4670871 w 11989919"/>
              <a:gd name="connsiteY5939" fmla="*/ 2116659 h 6634795"/>
              <a:gd name="connsiteX5940" fmla="*/ 4450188 w 11989919"/>
              <a:gd name="connsiteY5940" fmla="*/ 2116659 h 6634795"/>
              <a:gd name="connsiteX5941" fmla="*/ 4486764 w 11989919"/>
              <a:gd name="connsiteY5941" fmla="*/ 2153238 h 6634795"/>
              <a:gd name="connsiteX5942" fmla="*/ 4450188 w 11989919"/>
              <a:gd name="connsiteY5942" fmla="*/ 2189844 h 6634795"/>
              <a:gd name="connsiteX5943" fmla="*/ 4413613 w 11989919"/>
              <a:gd name="connsiteY5943" fmla="*/ 2153238 h 6634795"/>
              <a:gd name="connsiteX5944" fmla="*/ 4450188 w 11989919"/>
              <a:gd name="connsiteY5944" fmla="*/ 2116659 h 6634795"/>
              <a:gd name="connsiteX5945" fmla="*/ 4229507 w 11989919"/>
              <a:gd name="connsiteY5945" fmla="*/ 2116659 h 6634795"/>
              <a:gd name="connsiteX5946" fmla="*/ 4266084 w 11989919"/>
              <a:gd name="connsiteY5946" fmla="*/ 2153238 h 6634795"/>
              <a:gd name="connsiteX5947" fmla="*/ 4229507 w 11989919"/>
              <a:gd name="connsiteY5947" fmla="*/ 2189843 h 6634795"/>
              <a:gd name="connsiteX5948" fmla="*/ 4192931 w 11989919"/>
              <a:gd name="connsiteY5948" fmla="*/ 2153238 h 6634795"/>
              <a:gd name="connsiteX5949" fmla="*/ 4229507 w 11989919"/>
              <a:gd name="connsiteY5949" fmla="*/ 2116659 h 6634795"/>
              <a:gd name="connsiteX5950" fmla="*/ 4008847 w 11989919"/>
              <a:gd name="connsiteY5950" fmla="*/ 2116659 h 6634795"/>
              <a:gd name="connsiteX5951" fmla="*/ 4045426 w 11989919"/>
              <a:gd name="connsiteY5951" fmla="*/ 2153238 h 6634795"/>
              <a:gd name="connsiteX5952" fmla="*/ 4008847 w 11989919"/>
              <a:gd name="connsiteY5952" fmla="*/ 2189842 h 6634795"/>
              <a:gd name="connsiteX5953" fmla="*/ 3972267 w 11989919"/>
              <a:gd name="connsiteY5953" fmla="*/ 2153238 h 6634795"/>
              <a:gd name="connsiteX5954" fmla="*/ 4008847 w 11989919"/>
              <a:gd name="connsiteY5954" fmla="*/ 2116659 h 6634795"/>
              <a:gd name="connsiteX5955" fmla="*/ 3788165 w 11989919"/>
              <a:gd name="connsiteY5955" fmla="*/ 2116659 h 6634795"/>
              <a:gd name="connsiteX5956" fmla="*/ 3824738 w 11989919"/>
              <a:gd name="connsiteY5956" fmla="*/ 2153238 h 6634795"/>
              <a:gd name="connsiteX5957" fmla="*/ 3788165 w 11989919"/>
              <a:gd name="connsiteY5957" fmla="*/ 2189840 h 6634795"/>
              <a:gd name="connsiteX5958" fmla="*/ 3751588 w 11989919"/>
              <a:gd name="connsiteY5958" fmla="*/ 2153238 h 6634795"/>
              <a:gd name="connsiteX5959" fmla="*/ 3788165 w 11989919"/>
              <a:gd name="connsiteY5959" fmla="*/ 2116659 h 6634795"/>
              <a:gd name="connsiteX5960" fmla="*/ 3567479 w 11989919"/>
              <a:gd name="connsiteY5960" fmla="*/ 2116659 h 6634795"/>
              <a:gd name="connsiteX5961" fmla="*/ 3604051 w 11989919"/>
              <a:gd name="connsiteY5961" fmla="*/ 2153238 h 6634795"/>
              <a:gd name="connsiteX5962" fmla="*/ 3567479 w 11989919"/>
              <a:gd name="connsiteY5962" fmla="*/ 2189839 h 6634795"/>
              <a:gd name="connsiteX5963" fmla="*/ 3530908 w 11989919"/>
              <a:gd name="connsiteY5963" fmla="*/ 2153238 h 6634795"/>
              <a:gd name="connsiteX5964" fmla="*/ 3567479 w 11989919"/>
              <a:gd name="connsiteY5964" fmla="*/ 2116659 h 6634795"/>
              <a:gd name="connsiteX5965" fmla="*/ 3346801 w 11989919"/>
              <a:gd name="connsiteY5965" fmla="*/ 2116659 h 6634795"/>
              <a:gd name="connsiteX5966" fmla="*/ 3383375 w 11989919"/>
              <a:gd name="connsiteY5966" fmla="*/ 2153238 h 6634795"/>
              <a:gd name="connsiteX5967" fmla="*/ 3346801 w 11989919"/>
              <a:gd name="connsiteY5967" fmla="*/ 2189837 h 6634795"/>
              <a:gd name="connsiteX5968" fmla="*/ 3310228 w 11989919"/>
              <a:gd name="connsiteY5968" fmla="*/ 2153238 h 6634795"/>
              <a:gd name="connsiteX5969" fmla="*/ 3346801 w 11989919"/>
              <a:gd name="connsiteY5969" fmla="*/ 2116659 h 6634795"/>
              <a:gd name="connsiteX5970" fmla="*/ 3126126 w 11989919"/>
              <a:gd name="connsiteY5970" fmla="*/ 2116659 h 6634795"/>
              <a:gd name="connsiteX5971" fmla="*/ 3162696 w 11989919"/>
              <a:gd name="connsiteY5971" fmla="*/ 2153238 h 6634795"/>
              <a:gd name="connsiteX5972" fmla="*/ 3126126 w 11989919"/>
              <a:gd name="connsiteY5972" fmla="*/ 2189836 h 6634795"/>
              <a:gd name="connsiteX5973" fmla="*/ 3089541 w 11989919"/>
              <a:gd name="connsiteY5973" fmla="*/ 2153238 h 6634795"/>
              <a:gd name="connsiteX5974" fmla="*/ 3126126 w 11989919"/>
              <a:gd name="connsiteY5974" fmla="*/ 2116659 h 6634795"/>
              <a:gd name="connsiteX5975" fmla="*/ 2905436 w 11989919"/>
              <a:gd name="connsiteY5975" fmla="*/ 2116659 h 6634795"/>
              <a:gd name="connsiteX5976" fmla="*/ 2942013 w 11989919"/>
              <a:gd name="connsiteY5976" fmla="*/ 2153238 h 6634795"/>
              <a:gd name="connsiteX5977" fmla="*/ 2905436 w 11989919"/>
              <a:gd name="connsiteY5977" fmla="*/ 2189834 h 6634795"/>
              <a:gd name="connsiteX5978" fmla="*/ 2868866 w 11989919"/>
              <a:gd name="connsiteY5978" fmla="*/ 2153238 h 6634795"/>
              <a:gd name="connsiteX5979" fmla="*/ 2905436 w 11989919"/>
              <a:gd name="connsiteY5979" fmla="*/ 2116659 h 6634795"/>
              <a:gd name="connsiteX5980" fmla="*/ 2684758 w 11989919"/>
              <a:gd name="connsiteY5980" fmla="*/ 2116659 h 6634795"/>
              <a:gd name="connsiteX5981" fmla="*/ 2721329 w 11989919"/>
              <a:gd name="connsiteY5981" fmla="*/ 2153238 h 6634795"/>
              <a:gd name="connsiteX5982" fmla="*/ 2684758 w 11989919"/>
              <a:gd name="connsiteY5982" fmla="*/ 2189832 h 6634795"/>
              <a:gd name="connsiteX5983" fmla="*/ 2648177 w 11989919"/>
              <a:gd name="connsiteY5983" fmla="*/ 2153238 h 6634795"/>
              <a:gd name="connsiteX5984" fmla="*/ 2684758 w 11989919"/>
              <a:gd name="connsiteY5984" fmla="*/ 2116659 h 6634795"/>
              <a:gd name="connsiteX5985" fmla="*/ 2464071 w 11989919"/>
              <a:gd name="connsiteY5985" fmla="*/ 2116659 h 6634795"/>
              <a:gd name="connsiteX5986" fmla="*/ 2500650 w 11989919"/>
              <a:gd name="connsiteY5986" fmla="*/ 2153238 h 6634795"/>
              <a:gd name="connsiteX5987" fmla="*/ 2464071 w 11989919"/>
              <a:gd name="connsiteY5987" fmla="*/ 2189831 h 6634795"/>
              <a:gd name="connsiteX5988" fmla="*/ 2427500 w 11989919"/>
              <a:gd name="connsiteY5988" fmla="*/ 2153238 h 6634795"/>
              <a:gd name="connsiteX5989" fmla="*/ 2464071 w 11989919"/>
              <a:gd name="connsiteY5989" fmla="*/ 2116659 h 6634795"/>
              <a:gd name="connsiteX5990" fmla="*/ 2243393 w 11989919"/>
              <a:gd name="connsiteY5990" fmla="*/ 2116659 h 6634795"/>
              <a:gd name="connsiteX5991" fmla="*/ 2279972 w 11989919"/>
              <a:gd name="connsiteY5991" fmla="*/ 2153238 h 6634795"/>
              <a:gd name="connsiteX5992" fmla="*/ 2243393 w 11989919"/>
              <a:gd name="connsiteY5992" fmla="*/ 2189829 h 6634795"/>
              <a:gd name="connsiteX5993" fmla="*/ 2206817 w 11989919"/>
              <a:gd name="connsiteY5993" fmla="*/ 2153238 h 6634795"/>
              <a:gd name="connsiteX5994" fmla="*/ 2243393 w 11989919"/>
              <a:gd name="connsiteY5994" fmla="*/ 2116659 h 6634795"/>
              <a:gd name="connsiteX5995" fmla="*/ 2022713 w 11989919"/>
              <a:gd name="connsiteY5995" fmla="*/ 2116659 h 6634795"/>
              <a:gd name="connsiteX5996" fmla="*/ 2059288 w 11989919"/>
              <a:gd name="connsiteY5996" fmla="*/ 2153238 h 6634795"/>
              <a:gd name="connsiteX5997" fmla="*/ 2022713 w 11989919"/>
              <a:gd name="connsiteY5997" fmla="*/ 2189828 h 6634795"/>
              <a:gd name="connsiteX5998" fmla="*/ 1986179 w 11989919"/>
              <a:gd name="connsiteY5998" fmla="*/ 2153238 h 6634795"/>
              <a:gd name="connsiteX5999" fmla="*/ 2022713 w 11989919"/>
              <a:gd name="connsiteY5999" fmla="*/ 2116659 h 6634795"/>
              <a:gd name="connsiteX6000" fmla="*/ 1802069 w 11989919"/>
              <a:gd name="connsiteY6000" fmla="*/ 2116659 h 6634795"/>
              <a:gd name="connsiteX6001" fmla="*/ 1838644 w 11989919"/>
              <a:gd name="connsiteY6001" fmla="*/ 2153238 h 6634795"/>
              <a:gd name="connsiteX6002" fmla="*/ 1802069 w 11989919"/>
              <a:gd name="connsiteY6002" fmla="*/ 2189826 h 6634795"/>
              <a:gd name="connsiteX6003" fmla="*/ 1765493 w 11989919"/>
              <a:gd name="connsiteY6003" fmla="*/ 2153238 h 6634795"/>
              <a:gd name="connsiteX6004" fmla="*/ 1802069 w 11989919"/>
              <a:gd name="connsiteY6004" fmla="*/ 2116659 h 6634795"/>
              <a:gd name="connsiteX6005" fmla="*/ 1581383 w 11989919"/>
              <a:gd name="connsiteY6005" fmla="*/ 2116659 h 6634795"/>
              <a:gd name="connsiteX6006" fmla="*/ 1617959 w 11989919"/>
              <a:gd name="connsiteY6006" fmla="*/ 2153238 h 6634795"/>
              <a:gd name="connsiteX6007" fmla="*/ 1581383 w 11989919"/>
              <a:gd name="connsiteY6007" fmla="*/ 2189825 h 6634795"/>
              <a:gd name="connsiteX6008" fmla="*/ 1544807 w 11989919"/>
              <a:gd name="connsiteY6008" fmla="*/ 2153238 h 6634795"/>
              <a:gd name="connsiteX6009" fmla="*/ 1581383 w 11989919"/>
              <a:gd name="connsiteY6009" fmla="*/ 2116659 h 6634795"/>
              <a:gd name="connsiteX6010" fmla="*/ 1360697 w 11989919"/>
              <a:gd name="connsiteY6010" fmla="*/ 2116659 h 6634795"/>
              <a:gd name="connsiteX6011" fmla="*/ 1397273 w 11989919"/>
              <a:gd name="connsiteY6011" fmla="*/ 2153238 h 6634795"/>
              <a:gd name="connsiteX6012" fmla="*/ 1360697 w 11989919"/>
              <a:gd name="connsiteY6012" fmla="*/ 2189822 h 6634795"/>
              <a:gd name="connsiteX6013" fmla="*/ 1324121 w 11989919"/>
              <a:gd name="connsiteY6013" fmla="*/ 2153238 h 6634795"/>
              <a:gd name="connsiteX6014" fmla="*/ 1360697 w 11989919"/>
              <a:gd name="connsiteY6014" fmla="*/ 2116659 h 6634795"/>
              <a:gd name="connsiteX6015" fmla="*/ 1140011 w 11989919"/>
              <a:gd name="connsiteY6015" fmla="*/ 2116659 h 6634795"/>
              <a:gd name="connsiteX6016" fmla="*/ 1176587 w 11989919"/>
              <a:gd name="connsiteY6016" fmla="*/ 2153238 h 6634795"/>
              <a:gd name="connsiteX6017" fmla="*/ 1140011 w 11989919"/>
              <a:gd name="connsiteY6017" fmla="*/ 2189821 h 6634795"/>
              <a:gd name="connsiteX6018" fmla="*/ 1103435 w 11989919"/>
              <a:gd name="connsiteY6018" fmla="*/ 2153238 h 6634795"/>
              <a:gd name="connsiteX6019" fmla="*/ 1140011 w 11989919"/>
              <a:gd name="connsiteY6019" fmla="*/ 2116659 h 6634795"/>
              <a:gd name="connsiteX6020" fmla="*/ 919325 w 11989919"/>
              <a:gd name="connsiteY6020" fmla="*/ 2116659 h 6634795"/>
              <a:gd name="connsiteX6021" fmla="*/ 955901 w 11989919"/>
              <a:gd name="connsiteY6021" fmla="*/ 2153238 h 6634795"/>
              <a:gd name="connsiteX6022" fmla="*/ 919325 w 11989919"/>
              <a:gd name="connsiteY6022" fmla="*/ 2189819 h 6634795"/>
              <a:gd name="connsiteX6023" fmla="*/ 882749 w 11989919"/>
              <a:gd name="connsiteY6023" fmla="*/ 2153238 h 6634795"/>
              <a:gd name="connsiteX6024" fmla="*/ 919325 w 11989919"/>
              <a:gd name="connsiteY6024" fmla="*/ 2116659 h 6634795"/>
              <a:gd name="connsiteX6025" fmla="*/ 698639 w 11989919"/>
              <a:gd name="connsiteY6025" fmla="*/ 2116659 h 6634795"/>
              <a:gd name="connsiteX6026" fmla="*/ 735215 w 11989919"/>
              <a:gd name="connsiteY6026" fmla="*/ 2153238 h 6634795"/>
              <a:gd name="connsiteX6027" fmla="*/ 698639 w 11989919"/>
              <a:gd name="connsiteY6027" fmla="*/ 2189818 h 6634795"/>
              <a:gd name="connsiteX6028" fmla="*/ 662063 w 11989919"/>
              <a:gd name="connsiteY6028" fmla="*/ 2153238 h 6634795"/>
              <a:gd name="connsiteX6029" fmla="*/ 698639 w 11989919"/>
              <a:gd name="connsiteY6029" fmla="*/ 2116659 h 6634795"/>
              <a:gd name="connsiteX6030" fmla="*/ 477953 w 11989919"/>
              <a:gd name="connsiteY6030" fmla="*/ 2116659 h 6634795"/>
              <a:gd name="connsiteX6031" fmla="*/ 514529 w 11989919"/>
              <a:gd name="connsiteY6031" fmla="*/ 2153238 h 6634795"/>
              <a:gd name="connsiteX6032" fmla="*/ 477953 w 11989919"/>
              <a:gd name="connsiteY6032" fmla="*/ 2189816 h 6634795"/>
              <a:gd name="connsiteX6033" fmla="*/ 441377 w 11989919"/>
              <a:gd name="connsiteY6033" fmla="*/ 2153238 h 6634795"/>
              <a:gd name="connsiteX6034" fmla="*/ 477953 w 11989919"/>
              <a:gd name="connsiteY6034" fmla="*/ 2116659 h 6634795"/>
              <a:gd name="connsiteX6035" fmla="*/ 257266 w 11989919"/>
              <a:gd name="connsiteY6035" fmla="*/ 2116659 h 6634795"/>
              <a:gd name="connsiteX6036" fmla="*/ 293842 w 11989919"/>
              <a:gd name="connsiteY6036" fmla="*/ 2153236 h 6634795"/>
              <a:gd name="connsiteX6037" fmla="*/ 257266 w 11989919"/>
              <a:gd name="connsiteY6037" fmla="*/ 2189814 h 6634795"/>
              <a:gd name="connsiteX6038" fmla="*/ 220691 w 11989919"/>
              <a:gd name="connsiteY6038" fmla="*/ 2153236 h 6634795"/>
              <a:gd name="connsiteX6039" fmla="*/ 257266 w 11989919"/>
              <a:gd name="connsiteY6039" fmla="*/ 2116659 h 6634795"/>
              <a:gd name="connsiteX6040" fmla="*/ 36580 w 11989919"/>
              <a:gd name="connsiteY6040" fmla="*/ 2116659 h 6634795"/>
              <a:gd name="connsiteX6041" fmla="*/ 73156 w 11989919"/>
              <a:gd name="connsiteY6041" fmla="*/ 2153236 h 6634795"/>
              <a:gd name="connsiteX6042" fmla="*/ 36580 w 11989919"/>
              <a:gd name="connsiteY6042" fmla="*/ 2189813 h 6634795"/>
              <a:gd name="connsiteX6043" fmla="*/ 4 w 11989919"/>
              <a:gd name="connsiteY6043" fmla="*/ 2153236 h 6634795"/>
              <a:gd name="connsiteX6044" fmla="*/ 36580 w 11989919"/>
              <a:gd name="connsiteY6044" fmla="*/ 2116659 h 6634795"/>
              <a:gd name="connsiteX6045" fmla="*/ 11953343 w 11989919"/>
              <a:gd name="connsiteY6045" fmla="*/ 2116657 h 6634795"/>
              <a:gd name="connsiteX6046" fmla="*/ 11989919 w 11989919"/>
              <a:gd name="connsiteY6046" fmla="*/ 2153233 h 6634795"/>
              <a:gd name="connsiteX6047" fmla="*/ 11953343 w 11989919"/>
              <a:gd name="connsiteY6047" fmla="*/ 2189810 h 6634795"/>
              <a:gd name="connsiteX6048" fmla="*/ 11916767 w 11989919"/>
              <a:gd name="connsiteY6048" fmla="*/ 2153233 h 6634795"/>
              <a:gd name="connsiteX6049" fmla="*/ 11953343 w 11989919"/>
              <a:gd name="connsiteY6049" fmla="*/ 2116657 h 6634795"/>
              <a:gd name="connsiteX6050" fmla="*/ 11511977 w 11989919"/>
              <a:gd name="connsiteY6050" fmla="*/ 1905159 h 6634795"/>
              <a:gd name="connsiteX6051" fmla="*/ 11548553 w 11989919"/>
              <a:gd name="connsiteY6051" fmla="*/ 1941742 h 6634795"/>
              <a:gd name="connsiteX6052" fmla="*/ 11511977 w 11989919"/>
              <a:gd name="connsiteY6052" fmla="*/ 1978317 h 6634795"/>
              <a:gd name="connsiteX6053" fmla="*/ 11475401 w 11989919"/>
              <a:gd name="connsiteY6053" fmla="*/ 1941742 h 6634795"/>
              <a:gd name="connsiteX6054" fmla="*/ 11511977 w 11989919"/>
              <a:gd name="connsiteY6054" fmla="*/ 1905159 h 6634795"/>
              <a:gd name="connsiteX6055" fmla="*/ 11291296 w 11989919"/>
              <a:gd name="connsiteY6055" fmla="*/ 1905156 h 6634795"/>
              <a:gd name="connsiteX6056" fmla="*/ 11327872 w 11989919"/>
              <a:gd name="connsiteY6056" fmla="*/ 1941739 h 6634795"/>
              <a:gd name="connsiteX6057" fmla="*/ 11291296 w 11989919"/>
              <a:gd name="connsiteY6057" fmla="*/ 1978314 h 6634795"/>
              <a:gd name="connsiteX6058" fmla="*/ 11254720 w 11989919"/>
              <a:gd name="connsiteY6058" fmla="*/ 1941739 h 6634795"/>
              <a:gd name="connsiteX6059" fmla="*/ 11291296 w 11989919"/>
              <a:gd name="connsiteY6059" fmla="*/ 1905156 h 6634795"/>
              <a:gd name="connsiteX6060" fmla="*/ 11070615 w 11989919"/>
              <a:gd name="connsiteY6060" fmla="*/ 1905153 h 6634795"/>
              <a:gd name="connsiteX6061" fmla="*/ 11107191 w 11989919"/>
              <a:gd name="connsiteY6061" fmla="*/ 1941736 h 6634795"/>
              <a:gd name="connsiteX6062" fmla="*/ 11070615 w 11989919"/>
              <a:gd name="connsiteY6062" fmla="*/ 1978311 h 6634795"/>
              <a:gd name="connsiteX6063" fmla="*/ 11034039 w 11989919"/>
              <a:gd name="connsiteY6063" fmla="*/ 1941736 h 6634795"/>
              <a:gd name="connsiteX6064" fmla="*/ 11070615 w 11989919"/>
              <a:gd name="connsiteY6064" fmla="*/ 1905153 h 6634795"/>
              <a:gd name="connsiteX6065" fmla="*/ 10849934 w 11989919"/>
              <a:gd name="connsiteY6065" fmla="*/ 1905150 h 6634795"/>
              <a:gd name="connsiteX6066" fmla="*/ 10886510 w 11989919"/>
              <a:gd name="connsiteY6066" fmla="*/ 1941733 h 6634795"/>
              <a:gd name="connsiteX6067" fmla="*/ 10849934 w 11989919"/>
              <a:gd name="connsiteY6067" fmla="*/ 1978307 h 6634795"/>
              <a:gd name="connsiteX6068" fmla="*/ 10813358 w 11989919"/>
              <a:gd name="connsiteY6068" fmla="*/ 1941733 h 6634795"/>
              <a:gd name="connsiteX6069" fmla="*/ 10849934 w 11989919"/>
              <a:gd name="connsiteY6069" fmla="*/ 1905150 h 6634795"/>
              <a:gd name="connsiteX6070" fmla="*/ 10629253 w 11989919"/>
              <a:gd name="connsiteY6070" fmla="*/ 1905147 h 6634795"/>
              <a:gd name="connsiteX6071" fmla="*/ 10665829 w 11989919"/>
              <a:gd name="connsiteY6071" fmla="*/ 1941730 h 6634795"/>
              <a:gd name="connsiteX6072" fmla="*/ 10629253 w 11989919"/>
              <a:gd name="connsiteY6072" fmla="*/ 1978304 h 6634795"/>
              <a:gd name="connsiteX6073" fmla="*/ 10592677 w 11989919"/>
              <a:gd name="connsiteY6073" fmla="*/ 1941730 h 6634795"/>
              <a:gd name="connsiteX6074" fmla="*/ 10629253 w 11989919"/>
              <a:gd name="connsiteY6074" fmla="*/ 1905147 h 6634795"/>
              <a:gd name="connsiteX6075" fmla="*/ 10408572 w 11989919"/>
              <a:gd name="connsiteY6075" fmla="*/ 1905144 h 6634795"/>
              <a:gd name="connsiteX6076" fmla="*/ 10445148 w 11989919"/>
              <a:gd name="connsiteY6076" fmla="*/ 1941726 h 6634795"/>
              <a:gd name="connsiteX6077" fmla="*/ 10408572 w 11989919"/>
              <a:gd name="connsiteY6077" fmla="*/ 1978301 h 6634795"/>
              <a:gd name="connsiteX6078" fmla="*/ 10371996 w 11989919"/>
              <a:gd name="connsiteY6078" fmla="*/ 1941726 h 6634795"/>
              <a:gd name="connsiteX6079" fmla="*/ 10408572 w 11989919"/>
              <a:gd name="connsiteY6079" fmla="*/ 1905144 h 6634795"/>
              <a:gd name="connsiteX6080" fmla="*/ 10187891 w 11989919"/>
              <a:gd name="connsiteY6080" fmla="*/ 1905141 h 6634795"/>
              <a:gd name="connsiteX6081" fmla="*/ 10224467 w 11989919"/>
              <a:gd name="connsiteY6081" fmla="*/ 1941723 h 6634795"/>
              <a:gd name="connsiteX6082" fmla="*/ 10187891 w 11989919"/>
              <a:gd name="connsiteY6082" fmla="*/ 1978298 h 6634795"/>
              <a:gd name="connsiteX6083" fmla="*/ 10151315 w 11989919"/>
              <a:gd name="connsiteY6083" fmla="*/ 1941723 h 6634795"/>
              <a:gd name="connsiteX6084" fmla="*/ 10187891 w 11989919"/>
              <a:gd name="connsiteY6084" fmla="*/ 1905141 h 6634795"/>
              <a:gd name="connsiteX6085" fmla="*/ 9967210 w 11989919"/>
              <a:gd name="connsiteY6085" fmla="*/ 1905138 h 6634795"/>
              <a:gd name="connsiteX6086" fmla="*/ 10003786 w 11989919"/>
              <a:gd name="connsiteY6086" fmla="*/ 1941720 h 6634795"/>
              <a:gd name="connsiteX6087" fmla="*/ 9967210 w 11989919"/>
              <a:gd name="connsiteY6087" fmla="*/ 1978295 h 6634795"/>
              <a:gd name="connsiteX6088" fmla="*/ 9930634 w 11989919"/>
              <a:gd name="connsiteY6088" fmla="*/ 1941720 h 6634795"/>
              <a:gd name="connsiteX6089" fmla="*/ 9967210 w 11989919"/>
              <a:gd name="connsiteY6089" fmla="*/ 1905138 h 6634795"/>
              <a:gd name="connsiteX6090" fmla="*/ 9746529 w 11989919"/>
              <a:gd name="connsiteY6090" fmla="*/ 1905135 h 6634795"/>
              <a:gd name="connsiteX6091" fmla="*/ 9783105 w 11989919"/>
              <a:gd name="connsiteY6091" fmla="*/ 1941717 h 6634795"/>
              <a:gd name="connsiteX6092" fmla="*/ 9746529 w 11989919"/>
              <a:gd name="connsiteY6092" fmla="*/ 1978292 h 6634795"/>
              <a:gd name="connsiteX6093" fmla="*/ 9709953 w 11989919"/>
              <a:gd name="connsiteY6093" fmla="*/ 1941717 h 6634795"/>
              <a:gd name="connsiteX6094" fmla="*/ 9746529 w 11989919"/>
              <a:gd name="connsiteY6094" fmla="*/ 1905135 h 6634795"/>
              <a:gd name="connsiteX6095" fmla="*/ 9525848 w 11989919"/>
              <a:gd name="connsiteY6095" fmla="*/ 1905131 h 6634795"/>
              <a:gd name="connsiteX6096" fmla="*/ 9562424 w 11989919"/>
              <a:gd name="connsiteY6096" fmla="*/ 1941714 h 6634795"/>
              <a:gd name="connsiteX6097" fmla="*/ 9525848 w 11989919"/>
              <a:gd name="connsiteY6097" fmla="*/ 1978289 h 6634795"/>
              <a:gd name="connsiteX6098" fmla="*/ 9489272 w 11989919"/>
              <a:gd name="connsiteY6098" fmla="*/ 1941714 h 6634795"/>
              <a:gd name="connsiteX6099" fmla="*/ 9525848 w 11989919"/>
              <a:gd name="connsiteY6099" fmla="*/ 1905131 h 6634795"/>
              <a:gd name="connsiteX6100" fmla="*/ 9305167 w 11989919"/>
              <a:gd name="connsiteY6100" fmla="*/ 1905128 h 6634795"/>
              <a:gd name="connsiteX6101" fmla="*/ 9341743 w 11989919"/>
              <a:gd name="connsiteY6101" fmla="*/ 1941710 h 6634795"/>
              <a:gd name="connsiteX6102" fmla="*/ 9305167 w 11989919"/>
              <a:gd name="connsiteY6102" fmla="*/ 1978286 h 6634795"/>
              <a:gd name="connsiteX6103" fmla="*/ 9268591 w 11989919"/>
              <a:gd name="connsiteY6103" fmla="*/ 1941710 h 6634795"/>
              <a:gd name="connsiteX6104" fmla="*/ 9305167 w 11989919"/>
              <a:gd name="connsiteY6104" fmla="*/ 1905128 h 6634795"/>
              <a:gd name="connsiteX6105" fmla="*/ 9084486 w 11989919"/>
              <a:gd name="connsiteY6105" fmla="*/ 1905125 h 6634795"/>
              <a:gd name="connsiteX6106" fmla="*/ 9121062 w 11989919"/>
              <a:gd name="connsiteY6106" fmla="*/ 1941707 h 6634795"/>
              <a:gd name="connsiteX6107" fmla="*/ 9084486 w 11989919"/>
              <a:gd name="connsiteY6107" fmla="*/ 1978283 h 6634795"/>
              <a:gd name="connsiteX6108" fmla="*/ 9047910 w 11989919"/>
              <a:gd name="connsiteY6108" fmla="*/ 1941707 h 6634795"/>
              <a:gd name="connsiteX6109" fmla="*/ 9084486 w 11989919"/>
              <a:gd name="connsiteY6109" fmla="*/ 1905125 h 6634795"/>
              <a:gd name="connsiteX6110" fmla="*/ 8863805 w 11989919"/>
              <a:gd name="connsiteY6110" fmla="*/ 1905122 h 6634795"/>
              <a:gd name="connsiteX6111" fmla="*/ 8900381 w 11989919"/>
              <a:gd name="connsiteY6111" fmla="*/ 1941704 h 6634795"/>
              <a:gd name="connsiteX6112" fmla="*/ 8863805 w 11989919"/>
              <a:gd name="connsiteY6112" fmla="*/ 1978279 h 6634795"/>
              <a:gd name="connsiteX6113" fmla="*/ 8827229 w 11989919"/>
              <a:gd name="connsiteY6113" fmla="*/ 1941704 h 6634795"/>
              <a:gd name="connsiteX6114" fmla="*/ 8863805 w 11989919"/>
              <a:gd name="connsiteY6114" fmla="*/ 1905122 h 6634795"/>
              <a:gd name="connsiteX6115" fmla="*/ 8643124 w 11989919"/>
              <a:gd name="connsiteY6115" fmla="*/ 1905119 h 6634795"/>
              <a:gd name="connsiteX6116" fmla="*/ 8679700 w 11989919"/>
              <a:gd name="connsiteY6116" fmla="*/ 1941701 h 6634795"/>
              <a:gd name="connsiteX6117" fmla="*/ 8643124 w 11989919"/>
              <a:gd name="connsiteY6117" fmla="*/ 1978276 h 6634795"/>
              <a:gd name="connsiteX6118" fmla="*/ 8606548 w 11989919"/>
              <a:gd name="connsiteY6118" fmla="*/ 1941701 h 6634795"/>
              <a:gd name="connsiteX6119" fmla="*/ 8643124 w 11989919"/>
              <a:gd name="connsiteY6119" fmla="*/ 1905119 h 6634795"/>
              <a:gd name="connsiteX6120" fmla="*/ 8422443 w 11989919"/>
              <a:gd name="connsiteY6120" fmla="*/ 1905116 h 6634795"/>
              <a:gd name="connsiteX6121" fmla="*/ 8459019 w 11989919"/>
              <a:gd name="connsiteY6121" fmla="*/ 1941698 h 6634795"/>
              <a:gd name="connsiteX6122" fmla="*/ 8422443 w 11989919"/>
              <a:gd name="connsiteY6122" fmla="*/ 1978273 h 6634795"/>
              <a:gd name="connsiteX6123" fmla="*/ 8385867 w 11989919"/>
              <a:gd name="connsiteY6123" fmla="*/ 1941698 h 6634795"/>
              <a:gd name="connsiteX6124" fmla="*/ 8422443 w 11989919"/>
              <a:gd name="connsiteY6124" fmla="*/ 1905116 h 6634795"/>
              <a:gd name="connsiteX6125" fmla="*/ 8201762 w 11989919"/>
              <a:gd name="connsiteY6125" fmla="*/ 1905113 h 6634795"/>
              <a:gd name="connsiteX6126" fmla="*/ 8238338 w 11989919"/>
              <a:gd name="connsiteY6126" fmla="*/ 1941694 h 6634795"/>
              <a:gd name="connsiteX6127" fmla="*/ 8201762 w 11989919"/>
              <a:gd name="connsiteY6127" fmla="*/ 1978270 h 6634795"/>
              <a:gd name="connsiteX6128" fmla="*/ 8165186 w 11989919"/>
              <a:gd name="connsiteY6128" fmla="*/ 1941694 h 6634795"/>
              <a:gd name="connsiteX6129" fmla="*/ 8201762 w 11989919"/>
              <a:gd name="connsiteY6129" fmla="*/ 1905113 h 6634795"/>
              <a:gd name="connsiteX6130" fmla="*/ 7981081 w 11989919"/>
              <a:gd name="connsiteY6130" fmla="*/ 1905110 h 6634795"/>
              <a:gd name="connsiteX6131" fmla="*/ 8017657 w 11989919"/>
              <a:gd name="connsiteY6131" fmla="*/ 1941691 h 6634795"/>
              <a:gd name="connsiteX6132" fmla="*/ 7981081 w 11989919"/>
              <a:gd name="connsiteY6132" fmla="*/ 1978266 h 6634795"/>
              <a:gd name="connsiteX6133" fmla="*/ 7944505 w 11989919"/>
              <a:gd name="connsiteY6133" fmla="*/ 1941691 h 6634795"/>
              <a:gd name="connsiteX6134" fmla="*/ 7981081 w 11989919"/>
              <a:gd name="connsiteY6134" fmla="*/ 1905110 h 6634795"/>
              <a:gd name="connsiteX6135" fmla="*/ 7760400 w 11989919"/>
              <a:gd name="connsiteY6135" fmla="*/ 1905107 h 6634795"/>
              <a:gd name="connsiteX6136" fmla="*/ 7796976 w 11989919"/>
              <a:gd name="connsiteY6136" fmla="*/ 1941688 h 6634795"/>
              <a:gd name="connsiteX6137" fmla="*/ 7760400 w 11989919"/>
              <a:gd name="connsiteY6137" fmla="*/ 1978264 h 6634795"/>
              <a:gd name="connsiteX6138" fmla="*/ 7723824 w 11989919"/>
              <a:gd name="connsiteY6138" fmla="*/ 1941688 h 6634795"/>
              <a:gd name="connsiteX6139" fmla="*/ 7760400 w 11989919"/>
              <a:gd name="connsiteY6139" fmla="*/ 1905107 h 6634795"/>
              <a:gd name="connsiteX6140" fmla="*/ 7539719 w 11989919"/>
              <a:gd name="connsiteY6140" fmla="*/ 1905104 h 6634795"/>
              <a:gd name="connsiteX6141" fmla="*/ 7576295 w 11989919"/>
              <a:gd name="connsiteY6141" fmla="*/ 1941684 h 6634795"/>
              <a:gd name="connsiteX6142" fmla="*/ 7539719 w 11989919"/>
              <a:gd name="connsiteY6142" fmla="*/ 1978260 h 6634795"/>
              <a:gd name="connsiteX6143" fmla="*/ 7503143 w 11989919"/>
              <a:gd name="connsiteY6143" fmla="*/ 1941684 h 6634795"/>
              <a:gd name="connsiteX6144" fmla="*/ 7539719 w 11989919"/>
              <a:gd name="connsiteY6144" fmla="*/ 1905104 h 6634795"/>
              <a:gd name="connsiteX6145" fmla="*/ 7319038 w 11989919"/>
              <a:gd name="connsiteY6145" fmla="*/ 1905101 h 6634795"/>
              <a:gd name="connsiteX6146" fmla="*/ 7355614 w 11989919"/>
              <a:gd name="connsiteY6146" fmla="*/ 1941681 h 6634795"/>
              <a:gd name="connsiteX6147" fmla="*/ 7319038 w 11989919"/>
              <a:gd name="connsiteY6147" fmla="*/ 1978257 h 6634795"/>
              <a:gd name="connsiteX6148" fmla="*/ 7282462 w 11989919"/>
              <a:gd name="connsiteY6148" fmla="*/ 1941681 h 6634795"/>
              <a:gd name="connsiteX6149" fmla="*/ 7319038 w 11989919"/>
              <a:gd name="connsiteY6149" fmla="*/ 1905101 h 6634795"/>
              <a:gd name="connsiteX6150" fmla="*/ 7098357 w 11989919"/>
              <a:gd name="connsiteY6150" fmla="*/ 1905098 h 6634795"/>
              <a:gd name="connsiteX6151" fmla="*/ 7134933 w 11989919"/>
              <a:gd name="connsiteY6151" fmla="*/ 1941678 h 6634795"/>
              <a:gd name="connsiteX6152" fmla="*/ 7098357 w 11989919"/>
              <a:gd name="connsiteY6152" fmla="*/ 1978254 h 6634795"/>
              <a:gd name="connsiteX6153" fmla="*/ 7061781 w 11989919"/>
              <a:gd name="connsiteY6153" fmla="*/ 1941678 h 6634795"/>
              <a:gd name="connsiteX6154" fmla="*/ 7098357 w 11989919"/>
              <a:gd name="connsiteY6154" fmla="*/ 1905098 h 6634795"/>
              <a:gd name="connsiteX6155" fmla="*/ 6877676 w 11989919"/>
              <a:gd name="connsiteY6155" fmla="*/ 1905095 h 6634795"/>
              <a:gd name="connsiteX6156" fmla="*/ 6914252 w 11989919"/>
              <a:gd name="connsiteY6156" fmla="*/ 1941675 h 6634795"/>
              <a:gd name="connsiteX6157" fmla="*/ 6877676 w 11989919"/>
              <a:gd name="connsiteY6157" fmla="*/ 1978251 h 6634795"/>
              <a:gd name="connsiteX6158" fmla="*/ 6841100 w 11989919"/>
              <a:gd name="connsiteY6158" fmla="*/ 1941675 h 6634795"/>
              <a:gd name="connsiteX6159" fmla="*/ 6877676 w 11989919"/>
              <a:gd name="connsiteY6159" fmla="*/ 1905095 h 6634795"/>
              <a:gd name="connsiteX6160" fmla="*/ 6656995 w 11989919"/>
              <a:gd name="connsiteY6160" fmla="*/ 1905091 h 6634795"/>
              <a:gd name="connsiteX6161" fmla="*/ 6693571 w 11989919"/>
              <a:gd name="connsiteY6161" fmla="*/ 1941672 h 6634795"/>
              <a:gd name="connsiteX6162" fmla="*/ 6656995 w 11989919"/>
              <a:gd name="connsiteY6162" fmla="*/ 1978248 h 6634795"/>
              <a:gd name="connsiteX6163" fmla="*/ 6620419 w 11989919"/>
              <a:gd name="connsiteY6163" fmla="*/ 1941672 h 6634795"/>
              <a:gd name="connsiteX6164" fmla="*/ 6656995 w 11989919"/>
              <a:gd name="connsiteY6164" fmla="*/ 1905091 h 6634795"/>
              <a:gd name="connsiteX6165" fmla="*/ 6436314 w 11989919"/>
              <a:gd name="connsiteY6165" fmla="*/ 1905088 h 6634795"/>
              <a:gd name="connsiteX6166" fmla="*/ 6472890 w 11989919"/>
              <a:gd name="connsiteY6166" fmla="*/ 1941669 h 6634795"/>
              <a:gd name="connsiteX6167" fmla="*/ 6436314 w 11989919"/>
              <a:gd name="connsiteY6167" fmla="*/ 1978245 h 6634795"/>
              <a:gd name="connsiteX6168" fmla="*/ 6399738 w 11989919"/>
              <a:gd name="connsiteY6168" fmla="*/ 1941669 h 6634795"/>
              <a:gd name="connsiteX6169" fmla="*/ 6436314 w 11989919"/>
              <a:gd name="connsiteY6169" fmla="*/ 1905088 h 6634795"/>
              <a:gd name="connsiteX6170" fmla="*/ 6215633 w 11989919"/>
              <a:gd name="connsiteY6170" fmla="*/ 1905085 h 6634795"/>
              <a:gd name="connsiteX6171" fmla="*/ 6252209 w 11989919"/>
              <a:gd name="connsiteY6171" fmla="*/ 1941665 h 6634795"/>
              <a:gd name="connsiteX6172" fmla="*/ 6215633 w 11989919"/>
              <a:gd name="connsiteY6172" fmla="*/ 1978242 h 6634795"/>
              <a:gd name="connsiteX6173" fmla="*/ 6179057 w 11989919"/>
              <a:gd name="connsiteY6173" fmla="*/ 1941665 h 6634795"/>
              <a:gd name="connsiteX6174" fmla="*/ 6215633 w 11989919"/>
              <a:gd name="connsiteY6174" fmla="*/ 1905085 h 6634795"/>
              <a:gd name="connsiteX6175" fmla="*/ 5994952 w 11989919"/>
              <a:gd name="connsiteY6175" fmla="*/ 1905082 h 6634795"/>
              <a:gd name="connsiteX6176" fmla="*/ 6031528 w 11989919"/>
              <a:gd name="connsiteY6176" fmla="*/ 1941662 h 6634795"/>
              <a:gd name="connsiteX6177" fmla="*/ 5994952 w 11989919"/>
              <a:gd name="connsiteY6177" fmla="*/ 1978238 h 6634795"/>
              <a:gd name="connsiteX6178" fmla="*/ 5958376 w 11989919"/>
              <a:gd name="connsiteY6178" fmla="*/ 1941662 h 6634795"/>
              <a:gd name="connsiteX6179" fmla="*/ 5994952 w 11989919"/>
              <a:gd name="connsiteY6179" fmla="*/ 1905082 h 6634795"/>
              <a:gd name="connsiteX6180" fmla="*/ 5774272 w 11989919"/>
              <a:gd name="connsiteY6180" fmla="*/ 1905079 h 6634795"/>
              <a:gd name="connsiteX6181" fmla="*/ 5810848 w 11989919"/>
              <a:gd name="connsiteY6181" fmla="*/ 1941659 h 6634795"/>
              <a:gd name="connsiteX6182" fmla="*/ 5774272 w 11989919"/>
              <a:gd name="connsiteY6182" fmla="*/ 1978235 h 6634795"/>
              <a:gd name="connsiteX6183" fmla="*/ 5737697 w 11989919"/>
              <a:gd name="connsiteY6183" fmla="*/ 1941659 h 6634795"/>
              <a:gd name="connsiteX6184" fmla="*/ 5774272 w 11989919"/>
              <a:gd name="connsiteY6184" fmla="*/ 1905079 h 6634795"/>
              <a:gd name="connsiteX6185" fmla="*/ 5553593 w 11989919"/>
              <a:gd name="connsiteY6185" fmla="*/ 1905076 h 6634795"/>
              <a:gd name="connsiteX6186" fmla="*/ 5590169 w 11989919"/>
              <a:gd name="connsiteY6186" fmla="*/ 1941656 h 6634795"/>
              <a:gd name="connsiteX6187" fmla="*/ 5553593 w 11989919"/>
              <a:gd name="connsiteY6187" fmla="*/ 1978231 h 6634795"/>
              <a:gd name="connsiteX6188" fmla="*/ 5517018 w 11989919"/>
              <a:gd name="connsiteY6188" fmla="*/ 1941656 h 6634795"/>
              <a:gd name="connsiteX6189" fmla="*/ 5553593 w 11989919"/>
              <a:gd name="connsiteY6189" fmla="*/ 1905076 h 6634795"/>
              <a:gd name="connsiteX6190" fmla="*/ 5332913 w 11989919"/>
              <a:gd name="connsiteY6190" fmla="*/ 1905073 h 6634795"/>
              <a:gd name="connsiteX6191" fmla="*/ 5369490 w 11989919"/>
              <a:gd name="connsiteY6191" fmla="*/ 1941653 h 6634795"/>
              <a:gd name="connsiteX6192" fmla="*/ 5332913 w 11989919"/>
              <a:gd name="connsiteY6192" fmla="*/ 1978228 h 6634795"/>
              <a:gd name="connsiteX6193" fmla="*/ 5296337 w 11989919"/>
              <a:gd name="connsiteY6193" fmla="*/ 1941653 h 6634795"/>
              <a:gd name="connsiteX6194" fmla="*/ 5332913 w 11989919"/>
              <a:gd name="connsiteY6194" fmla="*/ 1905073 h 6634795"/>
              <a:gd name="connsiteX6195" fmla="*/ 5112230 w 11989919"/>
              <a:gd name="connsiteY6195" fmla="*/ 1905070 h 6634795"/>
              <a:gd name="connsiteX6196" fmla="*/ 5148807 w 11989919"/>
              <a:gd name="connsiteY6196" fmla="*/ 1941650 h 6634795"/>
              <a:gd name="connsiteX6197" fmla="*/ 5112230 w 11989919"/>
              <a:gd name="connsiteY6197" fmla="*/ 1978225 h 6634795"/>
              <a:gd name="connsiteX6198" fmla="*/ 5075655 w 11989919"/>
              <a:gd name="connsiteY6198" fmla="*/ 1941650 h 6634795"/>
              <a:gd name="connsiteX6199" fmla="*/ 5112230 w 11989919"/>
              <a:gd name="connsiteY6199" fmla="*/ 1905070 h 6634795"/>
              <a:gd name="connsiteX6200" fmla="*/ 4891552 w 11989919"/>
              <a:gd name="connsiteY6200" fmla="*/ 1905067 h 6634795"/>
              <a:gd name="connsiteX6201" fmla="*/ 4928127 w 11989919"/>
              <a:gd name="connsiteY6201" fmla="*/ 1941647 h 6634795"/>
              <a:gd name="connsiteX6202" fmla="*/ 4891552 w 11989919"/>
              <a:gd name="connsiteY6202" fmla="*/ 1978221 h 6634795"/>
              <a:gd name="connsiteX6203" fmla="*/ 4854975 w 11989919"/>
              <a:gd name="connsiteY6203" fmla="*/ 1941647 h 6634795"/>
              <a:gd name="connsiteX6204" fmla="*/ 4891552 w 11989919"/>
              <a:gd name="connsiteY6204" fmla="*/ 1905067 h 6634795"/>
              <a:gd name="connsiteX6205" fmla="*/ 4670871 w 11989919"/>
              <a:gd name="connsiteY6205" fmla="*/ 1905064 h 6634795"/>
              <a:gd name="connsiteX6206" fmla="*/ 4707447 w 11989919"/>
              <a:gd name="connsiteY6206" fmla="*/ 1941643 h 6634795"/>
              <a:gd name="connsiteX6207" fmla="*/ 4670871 w 11989919"/>
              <a:gd name="connsiteY6207" fmla="*/ 1978218 h 6634795"/>
              <a:gd name="connsiteX6208" fmla="*/ 4634295 w 11989919"/>
              <a:gd name="connsiteY6208" fmla="*/ 1941643 h 6634795"/>
              <a:gd name="connsiteX6209" fmla="*/ 4670871 w 11989919"/>
              <a:gd name="connsiteY6209" fmla="*/ 1905064 h 6634795"/>
              <a:gd name="connsiteX6210" fmla="*/ 4450188 w 11989919"/>
              <a:gd name="connsiteY6210" fmla="*/ 1905061 h 6634795"/>
              <a:gd name="connsiteX6211" fmla="*/ 4486764 w 11989919"/>
              <a:gd name="connsiteY6211" fmla="*/ 1941640 h 6634795"/>
              <a:gd name="connsiteX6212" fmla="*/ 4450188 w 11989919"/>
              <a:gd name="connsiteY6212" fmla="*/ 1978215 h 6634795"/>
              <a:gd name="connsiteX6213" fmla="*/ 4413613 w 11989919"/>
              <a:gd name="connsiteY6213" fmla="*/ 1941640 h 6634795"/>
              <a:gd name="connsiteX6214" fmla="*/ 4450188 w 11989919"/>
              <a:gd name="connsiteY6214" fmla="*/ 1905061 h 6634795"/>
              <a:gd name="connsiteX6215" fmla="*/ 4229507 w 11989919"/>
              <a:gd name="connsiteY6215" fmla="*/ 1905058 h 6634795"/>
              <a:gd name="connsiteX6216" fmla="*/ 4266084 w 11989919"/>
              <a:gd name="connsiteY6216" fmla="*/ 1941637 h 6634795"/>
              <a:gd name="connsiteX6217" fmla="*/ 4229507 w 11989919"/>
              <a:gd name="connsiteY6217" fmla="*/ 1978212 h 6634795"/>
              <a:gd name="connsiteX6218" fmla="*/ 4192931 w 11989919"/>
              <a:gd name="connsiteY6218" fmla="*/ 1941637 h 6634795"/>
              <a:gd name="connsiteX6219" fmla="*/ 4229507 w 11989919"/>
              <a:gd name="connsiteY6219" fmla="*/ 1905058 h 6634795"/>
              <a:gd name="connsiteX6220" fmla="*/ 4008847 w 11989919"/>
              <a:gd name="connsiteY6220" fmla="*/ 1905055 h 6634795"/>
              <a:gd name="connsiteX6221" fmla="*/ 4045426 w 11989919"/>
              <a:gd name="connsiteY6221" fmla="*/ 1941634 h 6634795"/>
              <a:gd name="connsiteX6222" fmla="*/ 4008847 w 11989919"/>
              <a:gd name="connsiteY6222" fmla="*/ 1978209 h 6634795"/>
              <a:gd name="connsiteX6223" fmla="*/ 3972267 w 11989919"/>
              <a:gd name="connsiteY6223" fmla="*/ 1941634 h 6634795"/>
              <a:gd name="connsiteX6224" fmla="*/ 4008847 w 11989919"/>
              <a:gd name="connsiteY6224" fmla="*/ 1905055 h 6634795"/>
              <a:gd name="connsiteX6225" fmla="*/ 3788165 w 11989919"/>
              <a:gd name="connsiteY6225" fmla="*/ 1905052 h 6634795"/>
              <a:gd name="connsiteX6226" fmla="*/ 3824738 w 11989919"/>
              <a:gd name="connsiteY6226" fmla="*/ 1941631 h 6634795"/>
              <a:gd name="connsiteX6227" fmla="*/ 3788165 w 11989919"/>
              <a:gd name="connsiteY6227" fmla="*/ 1978206 h 6634795"/>
              <a:gd name="connsiteX6228" fmla="*/ 3751588 w 11989919"/>
              <a:gd name="connsiteY6228" fmla="*/ 1941631 h 6634795"/>
              <a:gd name="connsiteX6229" fmla="*/ 3788165 w 11989919"/>
              <a:gd name="connsiteY6229" fmla="*/ 1905052 h 6634795"/>
              <a:gd name="connsiteX6230" fmla="*/ 3567479 w 11989919"/>
              <a:gd name="connsiteY6230" fmla="*/ 1905048 h 6634795"/>
              <a:gd name="connsiteX6231" fmla="*/ 3604051 w 11989919"/>
              <a:gd name="connsiteY6231" fmla="*/ 1941627 h 6634795"/>
              <a:gd name="connsiteX6232" fmla="*/ 3567479 w 11989919"/>
              <a:gd name="connsiteY6232" fmla="*/ 1978203 h 6634795"/>
              <a:gd name="connsiteX6233" fmla="*/ 3530908 w 11989919"/>
              <a:gd name="connsiteY6233" fmla="*/ 1941627 h 6634795"/>
              <a:gd name="connsiteX6234" fmla="*/ 3567479 w 11989919"/>
              <a:gd name="connsiteY6234" fmla="*/ 1905048 h 6634795"/>
              <a:gd name="connsiteX6235" fmla="*/ 3346801 w 11989919"/>
              <a:gd name="connsiteY6235" fmla="*/ 1905045 h 6634795"/>
              <a:gd name="connsiteX6236" fmla="*/ 3383375 w 11989919"/>
              <a:gd name="connsiteY6236" fmla="*/ 1941624 h 6634795"/>
              <a:gd name="connsiteX6237" fmla="*/ 3346801 w 11989919"/>
              <a:gd name="connsiteY6237" fmla="*/ 1978200 h 6634795"/>
              <a:gd name="connsiteX6238" fmla="*/ 3310228 w 11989919"/>
              <a:gd name="connsiteY6238" fmla="*/ 1941624 h 6634795"/>
              <a:gd name="connsiteX6239" fmla="*/ 3346801 w 11989919"/>
              <a:gd name="connsiteY6239" fmla="*/ 1905045 h 6634795"/>
              <a:gd name="connsiteX6240" fmla="*/ 3126126 w 11989919"/>
              <a:gd name="connsiteY6240" fmla="*/ 1905042 h 6634795"/>
              <a:gd name="connsiteX6241" fmla="*/ 3162696 w 11989919"/>
              <a:gd name="connsiteY6241" fmla="*/ 1941621 h 6634795"/>
              <a:gd name="connsiteX6242" fmla="*/ 3126126 w 11989919"/>
              <a:gd name="connsiteY6242" fmla="*/ 1978196 h 6634795"/>
              <a:gd name="connsiteX6243" fmla="*/ 3089541 w 11989919"/>
              <a:gd name="connsiteY6243" fmla="*/ 1941621 h 6634795"/>
              <a:gd name="connsiteX6244" fmla="*/ 3126126 w 11989919"/>
              <a:gd name="connsiteY6244" fmla="*/ 1905042 h 6634795"/>
              <a:gd name="connsiteX6245" fmla="*/ 2905436 w 11989919"/>
              <a:gd name="connsiteY6245" fmla="*/ 1905039 h 6634795"/>
              <a:gd name="connsiteX6246" fmla="*/ 2942013 w 11989919"/>
              <a:gd name="connsiteY6246" fmla="*/ 1941618 h 6634795"/>
              <a:gd name="connsiteX6247" fmla="*/ 2905436 w 11989919"/>
              <a:gd name="connsiteY6247" fmla="*/ 1978193 h 6634795"/>
              <a:gd name="connsiteX6248" fmla="*/ 2868866 w 11989919"/>
              <a:gd name="connsiteY6248" fmla="*/ 1941618 h 6634795"/>
              <a:gd name="connsiteX6249" fmla="*/ 2905436 w 11989919"/>
              <a:gd name="connsiteY6249" fmla="*/ 1905039 h 6634795"/>
              <a:gd name="connsiteX6250" fmla="*/ 2684758 w 11989919"/>
              <a:gd name="connsiteY6250" fmla="*/ 1905036 h 6634795"/>
              <a:gd name="connsiteX6251" fmla="*/ 2721329 w 11989919"/>
              <a:gd name="connsiteY6251" fmla="*/ 1941615 h 6634795"/>
              <a:gd name="connsiteX6252" fmla="*/ 2684758 w 11989919"/>
              <a:gd name="connsiteY6252" fmla="*/ 1978190 h 6634795"/>
              <a:gd name="connsiteX6253" fmla="*/ 2648177 w 11989919"/>
              <a:gd name="connsiteY6253" fmla="*/ 1941615 h 6634795"/>
              <a:gd name="connsiteX6254" fmla="*/ 2684758 w 11989919"/>
              <a:gd name="connsiteY6254" fmla="*/ 1905036 h 6634795"/>
              <a:gd name="connsiteX6255" fmla="*/ 2464071 w 11989919"/>
              <a:gd name="connsiteY6255" fmla="*/ 1905033 h 6634795"/>
              <a:gd name="connsiteX6256" fmla="*/ 2500650 w 11989919"/>
              <a:gd name="connsiteY6256" fmla="*/ 1941612 h 6634795"/>
              <a:gd name="connsiteX6257" fmla="*/ 2464071 w 11989919"/>
              <a:gd name="connsiteY6257" fmla="*/ 1978187 h 6634795"/>
              <a:gd name="connsiteX6258" fmla="*/ 2427500 w 11989919"/>
              <a:gd name="connsiteY6258" fmla="*/ 1941612 h 6634795"/>
              <a:gd name="connsiteX6259" fmla="*/ 2464071 w 11989919"/>
              <a:gd name="connsiteY6259" fmla="*/ 1905033 h 6634795"/>
              <a:gd name="connsiteX6260" fmla="*/ 2243393 w 11989919"/>
              <a:gd name="connsiteY6260" fmla="*/ 1905030 h 6634795"/>
              <a:gd name="connsiteX6261" fmla="*/ 2279972 w 11989919"/>
              <a:gd name="connsiteY6261" fmla="*/ 1941608 h 6634795"/>
              <a:gd name="connsiteX6262" fmla="*/ 2243393 w 11989919"/>
              <a:gd name="connsiteY6262" fmla="*/ 1978184 h 6634795"/>
              <a:gd name="connsiteX6263" fmla="*/ 2206817 w 11989919"/>
              <a:gd name="connsiteY6263" fmla="*/ 1941608 h 6634795"/>
              <a:gd name="connsiteX6264" fmla="*/ 2243393 w 11989919"/>
              <a:gd name="connsiteY6264" fmla="*/ 1905030 h 6634795"/>
              <a:gd name="connsiteX6265" fmla="*/ 2022713 w 11989919"/>
              <a:gd name="connsiteY6265" fmla="*/ 1905027 h 6634795"/>
              <a:gd name="connsiteX6266" fmla="*/ 2059288 w 11989919"/>
              <a:gd name="connsiteY6266" fmla="*/ 1941605 h 6634795"/>
              <a:gd name="connsiteX6267" fmla="*/ 2022713 w 11989919"/>
              <a:gd name="connsiteY6267" fmla="*/ 1978180 h 6634795"/>
              <a:gd name="connsiteX6268" fmla="*/ 1986179 w 11989919"/>
              <a:gd name="connsiteY6268" fmla="*/ 1941605 h 6634795"/>
              <a:gd name="connsiteX6269" fmla="*/ 2022713 w 11989919"/>
              <a:gd name="connsiteY6269" fmla="*/ 1905027 h 6634795"/>
              <a:gd name="connsiteX6270" fmla="*/ 1802069 w 11989919"/>
              <a:gd name="connsiteY6270" fmla="*/ 1905024 h 6634795"/>
              <a:gd name="connsiteX6271" fmla="*/ 1838644 w 11989919"/>
              <a:gd name="connsiteY6271" fmla="*/ 1941602 h 6634795"/>
              <a:gd name="connsiteX6272" fmla="*/ 1802069 w 11989919"/>
              <a:gd name="connsiteY6272" fmla="*/ 1978177 h 6634795"/>
              <a:gd name="connsiteX6273" fmla="*/ 1765493 w 11989919"/>
              <a:gd name="connsiteY6273" fmla="*/ 1941602 h 6634795"/>
              <a:gd name="connsiteX6274" fmla="*/ 1802069 w 11989919"/>
              <a:gd name="connsiteY6274" fmla="*/ 1905024 h 6634795"/>
              <a:gd name="connsiteX6275" fmla="*/ 1581383 w 11989919"/>
              <a:gd name="connsiteY6275" fmla="*/ 1905021 h 6634795"/>
              <a:gd name="connsiteX6276" fmla="*/ 1617959 w 11989919"/>
              <a:gd name="connsiteY6276" fmla="*/ 1941598 h 6634795"/>
              <a:gd name="connsiteX6277" fmla="*/ 1581383 w 11989919"/>
              <a:gd name="connsiteY6277" fmla="*/ 1978174 h 6634795"/>
              <a:gd name="connsiteX6278" fmla="*/ 1544807 w 11989919"/>
              <a:gd name="connsiteY6278" fmla="*/ 1941598 h 6634795"/>
              <a:gd name="connsiteX6279" fmla="*/ 1581383 w 11989919"/>
              <a:gd name="connsiteY6279" fmla="*/ 1905021 h 6634795"/>
              <a:gd name="connsiteX6280" fmla="*/ 1360698 w 11989919"/>
              <a:gd name="connsiteY6280" fmla="*/ 1905018 h 6634795"/>
              <a:gd name="connsiteX6281" fmla="*/ 1397273 w 11989919"/>
              <a:gd name="connsiteY6281" fmla="*/ 1941595 h 6634795"/>
              <a:gd name="connsiteX6282" fmla="*/ 1360698 w 11989919"/>
              <a:gd name="connsiteY6282" fmla="*/ 1978171 h 6634795"/>
              <a:gd name="connsiteX6283" fmla="*/ 1324121 w 11989919"/>
              <a:gd name="connsiteY6283" fmla="*/ 1941595 h 6634795"/>
              <a:gd name="connsiteX6284" fmla="*/ 1360698 w 11989919"/>
              <a:gd name="connsiteY6284" fmla="*/ 1905018 h 6634795"/>
              <a:gd name="connsiteX6285" fmla="*/ 1140012 w 11989919"/>
              <a:gd name="connsiteY6285" fmla="*/ 1905015 h 6634795"/>
              <a:gd name="connsiteX6286" fmla="*/ 1176587 w 11989919"/>
              <a:gd name="connsiteY6286" fmla="*/ 1941591 h 6634795"/>
              <a:gd name="connsiteX6287" fmla="*/ 1140012 w 11989919"/>
              <a:gd name="connsiteY6287" fmla="*/ 1978168 h 6634795"/>
              <a:gd name="connsiteX6288" fmla="*/ 1103435 w 11989919"/>
              <a:gd name="connsiteY6288" fmla="*/ 1941591 h 6634795"/>
              <a:gd name="connsiteX6289" fmla="*/ 1140012 w 11989919"/>
              <a:gd name="connsiteY6289" fmla="*/ 1905015 h 6634795"/>
              <a:gd name="connsiteX6290" fmla="*/ 919325 w 11989919"/>
              <a:gd name="connsiteY6290" fmla="*/ 1905012 h 6634795"/>
              <a:gd name="connsiteX6291" fmla="*/ 955901 w 11989919"/>
              <a:gd name="connsiteY6291" fmla="*/ 1941588 h 6634795"/>
              <a:gd name="connsiteX6292" fmla="*/ 919325 w 11989919"/>
              <a:gd name="connsiteY6292" fmla="*/ 1978165 h 6634795"/>
              <a:gd name="connsiteX6293" fmla="*/ 882749 w 11989919"/>
              <a:gd name="connsiteY6293" fmla="*/ 1941588 h 6634795"/>
              <a:gd name="connsiteX6294" fmla="*/ 919325 w 11989919"/>
              <a:gd name="connsiteY6294" fmla="*/ 1905012 h 6634795"/>
              <a:gd name="connsiteX6295" fmla="*/ 698639 w 11989919"/>
              <a:gd name="connsiteY6295" fmla="*/ 1905008 h 6634795"/>
              <a:gd name="connsiteX6296" fmla="*/ 735215 w 11989919"/>
              <a:gd name="connsiteY6296" fmla="*/ 1941585 h 6634795"/>
              <a:gd name="connsiteX6297" fmla="*/ 698639 w 11989919"/>
              <a:gd name="connsiteY6297" fmla="*/ 1978161 h 6634795"/>
              <a:gd name="connsiteX6298" fmla="*/ 662063 w 11989919"/>
              <a:gd name="connsiteY6298" fmla="*/ 1941585 h 6634795"/>
              <a:gd name="connsiteX6299" fmla="*/ 698639 w 11989919"/>
              <a:gd name="connsiteY6299" fmla="*/ 1905008 h 6634795"/>
              <a:gd name="connsiteX6300" fmla="*/ 477953 w 11989919"/>
              <a:gd name="connsiteY6300" fmla="*/ 1905005 h 6634795"/>
              <a:gd name="connsiteX6301" fmla="*/ 514529 w 11989919"/>
              <a:gd name="connsiteY6301" fmla="*/ 1941582 h 6634795"/>
              <a:gd name="connsiteX6302" fmla="*/ 477953 w 11989919"/>
              <a:gd name="connsiteY6302" fmla="*/ 1978158 h 6634795"/>
              <a:gd name="connsiteX6303" fmla="*/ 441377 w 11989919"/>
              <a:gd name="connsiteY6303" fmla="*/ 1941582 h 6634795"/>
              <a:gd name="connsiteX6304" fmla="*/ 477953 w 11989919"/>
              <a:gd name="connsiteY6304" fmla="*/ 1905005 h 6634795"/>
              <a:gd name="connsiteX6305" fmla="*/ 257267 w 11989919"/>
              <a:gd name="connsiteY6305" fmla="*/ 1905002 h 6634795"/>
              <a:gd name="connsiteX6306" fmla="*/ 293843 w 11989919"/>
              <a:gd name="connsiteY6306" fmla="*/ 1941578 h 6634795"/>
              <a:gd name="connsiteX6307" fmla="*/ 257267 w 11989919"/>
              <a:gd name="connsiteY6307" fmla="*/ 1978155 h 6634795"/>
              <a:gd name="connsiteX6308" fmla="*/ 220691 w 11989919"/>
              <a:gd name="connsiteY6308" fmla="*/ 1941578 h 6634795"/>
              <a:gd name="connsiteX6309" fmla="*/ 257267 w 11989919"/>
              <a:gd name="connsiteY6309" fmla="*/ 1905002 h 6634795"/>
              <a:gd name="connsiteX6310" fmla="*/ 36580 w 11989919"/>
              <a:gd name="connsiteY6310" fmla="*/ 1904999 h 6634795"/>
              <a:gd name="connsiteX6311" fmla="*/ 73156 w 11989919"/>
              <a:gd name="connsiteY6311" fmla="*/ 1941575 h 6634795"/>
              <a:gd name="connsiteX6312" fmla="*/ 36580 w 11989919"/>
              <a:gd name="connsiteY6312" fmla="*/ 1978152 h 6634795"/>
              <a:gd name="connsiteX6313" fmla="*/ 4 w 11989919"/>
              <a:gd name="connsiteY6313" fmla="*/ 1941575 h 6634795"/>
              <a:gd name="connsiteX6314" fmla="*/ 36580 w 11989919"/>
              <a:gd name="connsiteY6314" fmla="*/ 1904999 h 6634795"/>
              <a:gd name="connsiteX6315" fmla="*/ 11732658 w 11989919"/>
              <a:gd name="connsiteY6315" fmla="*/ 1904996 h 6634795"/>
              <a:gd name="connsiteX6316" fmla="*/ 11769234 w 11989919"/>
              <a:gd name="connsiteY6316" fmla="*/ 1941572 h 6634795"/>
              <a:gd name="connsiteX6317" fmla="*/ 11732658 w 11989919"/>
              <a:gd name="connsiteY6317" fmla="*/ 1978149 h 6634795"/>
              <a:gd name="connsiteX6318" fmla="*/ 11696082 w 11989919"/>
              <a:gd name="connsiteY6318" fmla="*/ 1941572 h 6634795"/>
              <a:gd name="connsiteX6319" fmla="*/ 11732658 w 11989919"/>
              <a:gd name="connsiteY6319" fmla="*/ 1904996 h 6634795"/>
              <a:gd name="connsiteX6320" fmla="*/ 11953343 w 11989919"/>
              <a:gd name="connsiteY6320" fmla="*/ 1904993 h 6634795"/>
              <a:gd name="connsiteX6321" fmla="*/ 11989919 w 11989919"/>
              <a:gd name="connsiteY6321" fmla="*/ 1941569 h 6634795"/>
              <a:gd name="connsiteX6322" fmla="*/ 11953343 w 11989919"/>
              <a:gd name="connsiteY6322" fmla="*/ 1978145 h 6634795"/>
              <a:gd name="connsiteX6323" fmla="*/ 11916767 w 11989919"/>
              <a:gd name="connsiteY6323" fmla="*/ 1941569 h 6634795"/>
              <a:gd name="connsiteX6324" fmla="*/ 11953343 w 11989919"/>
              <a:gd name="connsiteY6324" fmla="*/ 1904993 h 6634795"/>
              <a:gd name="connsiteX6325" fmla="*/ 11511977 w 11989919"/>
              <a:gd name="connsiteY6325" fmla="*/ 1693519 h 6634795"/>
              <a:gd name="connsiteX6326" fmla="*/ 11548553 w 11989919"/>
              <a:gd name="connsiteY6326" fmla="*/ 1730092 h 6634795"/>
              <a:gd name="connsiteX6327" fmla="*/ 11511977 w 11989919"/>
              <a:gd name="connsiteY6327" fmla="*/ 1766660 h 6634795"/>
              <a:gd name="connsiteX6328" fmla="*/ 11475401 w 11989919"/>
              <a:gd name="connsiteY6328" fmla="*/ 1730092 h 6634795"/>
              <a:gd name="connsiteX6329" fmla="*/ 11511977 w 11989919"/>
              <a:gd name="connsiteY6329" fmla="*/ 1693519 h 6634795"/>
              <a:gd name="connsiteX6330" fmla="*/ 11291296 w 11989919"/>
              <a:gd name="connsiteY6330" fmla="*/ 1693516 h 6634795"/>
              <a:gd name="connsiteX6331" fmla="*/ 11327872 w 11989919"/>
              <a:gd name="connsiteY6331" fmla="*/ 1730089 h 6634795"/>
              <a:gd name="connsiteX6332" fmla="*/ 11291296 w 11989919"/>
              <a:gd name="connsiteY6332" fmla="*/ 1766657 h 6634795"/>
              <a:gd name="connsiteX6333" fmla="*/ 11254720 w 11989919"/>
              <a:gd name="connsiteY6333" fmla="*/ 1730089 h 6634795"/>
              <a:gd name="connsiteX6334" fmla="*/ 11291296 w 11989919"/>
              <a:gd name="connsiteY6334" fmla="*/ 1693516 h 6634795"/>
              <a:gd name="connsiteX6335" fmla="*/ 11070615 w 11989919"/>
              <a:gd name="connsiteY6335" fmla="*/ 1693512 h 6634795"/>
              <a:gd name="connsiteX6336" fmla="*/ 11107191 w 11989919"/>
              <a:gd name="connsiteY6336" fmla="*/ 1730085 h 6634795"/>
              <a:gd name="connsiteX6337" fmla="*/ 11070615 w 11989919"/>
              <a:gd name="connsiteY6337" fmla="*/ 1766653 h 6634795"/>
              <a:gd name="connsiteX6338" fmla="*/ 11034039 w 11989919"/>
              <a:gd name="connsiteY6338" fmla="*/ 1730085 h 6634795"/>
              <a:gd name="connsiteX6339" fmla="*/ 11070615 w 11989919"/>
              <a:gd name="connsiteY6339" fmla="*/ 1693512 h 6634795"/>
              <a:gd name="connsiteX6340" fmla="*/ 10849934 w 11989919"/>
              <a:gd name="connsiteY6340" fmla="*/ 1693508 h 6634795"/>
              <a:gd name="connsiteX6341" fmla="*/ 10886510 w 11989919"/>
              <a:gd name="connsiteY6341" fmla="*/ 1730082 h 6634795"/>
              <a:gd name="connsiteX6342" fmla="*/ 10849934 w 11989919"/>
              <a:gd name="connsiteY6342" fmla="*/ 1766650 h 6634795"/>
              <a:gd name="connsiteX6343" fmla="*/ 10813358 w 11989919"/>
              <a:gd name="connsiteY6343" fmla="*/ 1730082 h 6634795"/>
              <a:gd name="connsiteX6344" fmla="*/ 10849934 w 11989919"/>
              <a:gd name="connsiteY6344" fmla="*/ 1693508 h 6634795"/>
              <a:gd name="connsiteX6345" fmla="*/ 10629253 w 11989919"/>
              <a:gd name="connsiteY6345" fmla="*/ 1693505 h 6634795"/>
              <a:gd name="connsiteX6346" fmla="*/ 10665829 w 11989919"/>
              <a:gd name="connsiteY6346" fmla="*/ 1730078 h 6634795"/>
              <a:gd name="connsiteX6347" fmla="*/ 10629253 w 11989919"/>
              <a:gd name="connsiteY6347" fmla="*/ 1766647 h 6634795"/>
              <a:gd name="connsiteX6348" fmla="*/ 10592677 w 11989919"/>
              <a:gd name="connsiteY6348" fmla="*/ 1730078 h 6634795"/>
              <a:gd name="connsiteX6349" fmla="*/ 10629253 w 11989919"/>
              <a:gd name="connsiteY6349" fmla="*/ 1693505 h 6634795"/>
              <a:gd name="connsiteX6350" fmla="*/ 10408572 w 11989919"/>
              <a:gd name="connsiteY6350" fmla="*/ 1693501 h 6634795"/>
              <a:gd name="connsiteX6351" fmla="*/ 10445148 w 11989919"/>
              <a:gd name="connsiteY6351" fmla="*/ 1730075 h 6634795"/>
              <a:gd name="connsiteX6352" fmla="*/ 10408572 w 11989919"/>
              <a:gd name="connsiteY6352" fmla="*/ 1766643 h 6634795"/>
              <a:gd name="connsiteX6353" fmla="*/ 10371996 w 11989919"/>
              <a:gd name="connsiteY6353" fmla="*/ 1730075 h 6634795"/>
              <a:gd name="connsiteX6354" fmla="*/ 10408572 w 11989919"/>
              <a:gd name="connsiteY6354" fmla="*/ 1693501 h 6634795"/>
              <a:gd name="connsiteX6355" fmla="*/ 10187891 w 11989919"/>
              <a:gd name="connsiteY6355" fmla="*/ 1693498 h 6634795"/>
              <a:gd name="connsiteX6356" fmla="*/ 10224467 w 11989919"/>
              <a:gd name="connsiteY6356" fmla="*/ 1730071 h 6634795"/>
              <a:gd name="connsiteX6357" fmla="*/ 10187891 w 11989919"/>
              <a:gd name="connsiteY6357" fmla="*/ 1766640 h 6634795"/>
              <a:gd name="connsiteX6358" fmla="*/ 10151315 w 11989919"/>
              <a:gd name="connsiteY6358" fmla="*/ 1730071 h 6634795"/>
              <a:gd name="connsiteX6359" fmla="*/ 10187891 w 11989919"/>
              <a:gd name="connsiteY6359" fmla="*/ 1693498 h 6634795"/>
              <a:gd name="connsiteX6360" fmla="*/ 9967210 w 11989919"/>
              <a:gd name="connsiteY6360" fmla="*/ 1693494 h 6634795"/>
              <a:gd name="connsiteX6361" fmla="*/ 10003786 w 11989919"/>
              <a:gd name="connsiteY6361" fmla="*/ 1730068 h 6634795"/>
              <a:gd name="connsiteX6362" fmla="*/ 9967210 w 11989919"/>
              <a:gd name="connsiteY6362" fmla="*/ 1766637 h 6634795"/>
              <a:gd name="connsiteX6363" fmla="*/ 9930634 w 11989919"/>
              <a:gd name="connsiteY6363" fmla="*/ 1730068 h 6634795"/>
              <a:gd name="connsiteX6364" fmla="*/ 9967210 w 11989919"/>
              <a:gd name="connsiteY6364" fmla="*/ 1693494 h 6634795"/>
              <a:gd name="connsiteX6365" fmla="*/ 9746529 w 11989919"/>
              <a:gd name="connsiteY6365" fmla="*/ 1693491 h 6634795"/>
              <a:gd name="connsiteX6366" fmla="*/ 9783105 w 11989919"/>
              <a:gd name="connsiteY6366" fmla="*/ 1730064 h 6634795"/>
              <a:gd name="connsiteX6367" fmla="*/ 9746529 w 11989919"/>
              <a:gd name="connsiteY6367" fmla="*/ 1766633 h 6634795"/>
              <a:gd name="connsiteX6368" fmla="*/ 9709953 w 11989919"/>
              <a:gd name="connsiteY6368" fmla="*/ 1730064 h 6634795"/>
              <a:gd name="connsiteX6369" fmla="*/ 9746529 w 11989919"/>
              <a:gd name="connsiteY6369" fmla="*/ 1693491 h 6634795"/>
              <a:gd name="connsiteX6370" fmla="*/ 9525848 w 11989919"/>
              <a:gd name="connsiteY6370" fmla="*/ 1693487 h 6634795"/>
              <a:gd name="connsiteX6371" fmla="*/ 9562424 w 11989919"/>
              <a:gd name="connsiteY6371" fmla="*/ 1730061 h 6634795"/>
              <a:gd name="connsiteX6372" fmla="*/ 9525848 w 11989919"/>
              <a:gd name="connsiteY6372" fmla="*/ 1766630 h 6634795"/>
              <a:gd name="connsiteX6373" fmla="*/ 9489272 w 11989919"/>
              <a:gd name="connsiteY6373" fmla="*/ 1730061 h 6634795"/>
              <a:gd name="connsiteX6374" fmla="*/ 9525848 w 11989919"/>
              <a:gd name="connsiteY6374" fmla="*/ 1693487 h 6634795"/>
              <a:gd name="connsiteX6375" fmla="*/ 9305167 w 11989919"/>
              <a:gd name="connsiteY6375" fmla="*/ 1693484 h 6634795"/>
              <a:gd name="connsiteX6376" fmla="*/ 9341743 w 11989919"/>
              <a:gd name="connsiteY6376" fmla="*/ 1730057 h 6634795"/>
              <a:gd name="connsiteX6377" fmla="*/ 9305167 w 11989919"/>
              <a:gd name="connsiteY6377" fmla="*/ 1766626 h 6634795"/>
              <a:gd name="connsiteX6378" fmla="*/ 9268591 w 11989919"/>
              <a:gd name="connsiteY6378" fmla="*/ 1730057 h 6634795"/>
              <a:gd name="connsiteX6379" fmla="*/ 9305167 w 11989919"/>
              <a:gd name="connsiteY6379" fmla="*/ 1693484 h 6634795"/>
              <a:gd name="connsiteX6380" fmla="*/ 9084486 w 11989919"/>
              <a:gd name="connsiteY6380" fmla="*/ 1693480 h 6634795"/>
              <a:gd name="connsiteX6381" fmla="*/ 9121062 w 11989919"/>
              <a:gd name="connsiteY6381" fmla="*/ 1730054 h 6634795"/>
              <a:gd name="connsiteX6382" fmla="*/ 9084486 w 11989919"/>
              <a:gd name="connsiteY6382" fmla="*/ 1766623 h 6634795"/>
              <a:gd name="connsiteX6383" fmla="*/ 9047910 w 11989919"/>
              <a:gd name="connsiteY6383" fmla="*/ 1730054 h 6634795"/>
              <a:gd name="connsiteX6384" fmla="*/ 9084486 w 11989919"/>
              <a:gd name="connsiteY6384" fmla="*/ 1693480 h 6634795"/>
              <a:gd name="connsiteX6385" fmla="*/ 8863805 w 11989919"/>
              <a:gd name="connsiteY6385" fmla="*/ 1693477 h 6634795"/>
              <a:gd name="connsiteX6386" fmla="*/ 8900381 w 11989919"/>
              <a:gd name="connsiteY6386" fmla="*/ 1730050 h 6634795"/>
              <a:gd name="connsiteX6387" fmla="*/ 8863805 w 11989919"/>
              <a:gd name="connsiteY6387" fmla="*/ 1766620 h 6634795"/>
              <a:gd name="connsiteX6388" fmla="*/ 8827229 w 11989919"/>
              <a:gd name="connsiteY6388" fmla="*/ 1730050 h 6634795"/>
              <a:gd name="connsiteX6389" fmla="*/ 8863805 w 11989919"/>
              <a:gd name="connsiteY6389" fmla="*/ 1693477 h 6634795"/>
              <a:gd name="connsiteX6390" fmla="*/ 8643124 w 11989919"/>
              <a:gd name="connsiteY6390" fmla="*/ 1693473 h 6634795"/>
              <a:gd name="connsiteX6391" fmla="*/ 8679700 w 11989919"/>
              <a:gd name="connsiteY6391" fmla="*/ 1730047 h 6634795"/>
              <a:gd name="connsiteX6392" fmla="*/ 8643124 w 11989919"/>
              <a:gd name="connsiteY6392" fmla="*/ 1766617 h 6634795"/>
              <a:gd name="connsiteX6393" fmla="*/ 8606548 w 11989919"/>
              <a:gd name="connsiteY6393" fmla="*/ 1730047 h 6634795"/>
              <a:gd name="connsiteX6394" fmla="*/ 8643124 w 11989919"/>
              <a:gd name="connsiteY6394" fmla="*/ 1693473 h 6634795"/>
              <a:gd name="connsiteX6395" fmla="*/ 8422443 w 11989919"/>
              <a:gd name="connsiteY6395" fmla="*/ 1693469 h 6634795"/>
              <a:gd name="connsiteX6396" fmla="*/ 8459019 w 11989919"/>
              <a:gd name="connsiteY6396" fmla="*/ 1730043 h 6634795"/>
              <a:gd name="connsiteX6397" fmla="*/ 8422443 w 11989919"/>
              <a:gd name="connsiteY6397" fmla="*/ 1766613 h 6634795"/>
              <a:gd name="connsiteX6398" fmla="*/ 8385867 w 11989919"/>
              <a:gd name="connsiteY6398" fmla="*/ 1730043 h 6634795"/>
              <a:gd name="connsiteX6399" fmla="*/ 8422443 w 11989919"/>
              <a:gd name="connsiteY6399" fmla="*/ 1693469 h 6634795"/>
              <a:gd name="connsiteX6400" fmla="*/ 8201762 w 11989919"/>
              <a:gd name="connsiteY6400" fmla="*/ 1693466 h 6634795"/>
              <a:gd name="connsiteX6401" fmla="*/ 8238338 w 11989919"/>
              <a:gd name="connsiteY6401" fmla="*/ 1730040 h 6634795"/>
              <a:gd name="connsiteX6402" fmla="*/ 8201762 w 11989919"/>
              <a:gd name="connsiteY6402" fmla="*/ 1766610 h 6634795"/>
              <a:gd name="connsiteX6403" fmla="*/ 8165186 w 11989919"/>
              <a:gd name="connsiteY6403" fmla="*/ 1730040 h 6634795"/>
              <a:gd name="connsiteX6404" fmla="*/ 8201762 w 11989919"/>
              <a:gd name="connsiteY6404" fmla="*/ 1693466 h 6634795"/>
              <a:gd name="connsiteX6405" fmla="*/ 7981081 w 11989919"/>
              <a:gd name="connsiteY6405" fmla="*/ 1693462 h 6634795"/>
              <a:gd name="connsiteX6406" fmla="*/ 8017657 w 11989919"/>
              <a:gd name="connsiteY6406" fmla="*/ 1730036 h 6634795"/>
              <a:gd name="connsiteX6407" fmla="*/ 7981081 w 11989919"/>
              <a:gd name="connsiteY6407" fmla="*/ 1766607 h 6634795"/>
              <a:gd name="connsiteX6408" fmla="*/ 7944505 w 11989919"/>
              <a:gd name="connsiteY6408" fmla="*/ 1730036 h 6634795"/>
              <a:gd name="connsiteX6409" fmla="*/ 7981081 w 11989919"/>
              <a:gd name="connsiteY6409" fmla="*/ 1693462 h 6634795"/>
              <a:gd name="connsiteX6410" fmla="*/ 7760400 w 11989919"/>
              <a:gd name="connsiteY6410" fmla="*/ 1693459 h 6634795"/>
              <a:gd name="connsiteX6411" fmla="*/ 7796976 w 11989919"/>
              <a:gd name="connsiteY6411" fmla="*/ 1730033 h 6634795"/>
              <a:gd name="connsiteX6412" fmla="*/ 7760400 w 11989919"/>
              <a:gd name="connsiteY6412" fmla="*/ 1766603 h 6634795"/>
              <a:gd name="connsiteX6413" fmla="*/ 7723824 w 11989919"/>
              <a:gd name="connsiteY6413" fmla="*/ 1730033 h 6634795"/>
              <a:gd name="connsiteX6414" fmla="*/ 7760400 w 11989919"/>
              <a:gd name="connsiteY6414" fmla="*/ 1693459 h 6634795"/>
              <a:gd name="connsiteX6415" fmla="*/ 7539719 w 11989919"/>
              <a:gd name="connsiteY6415" fmla="*/ 1693455 h 6634795"/>
              <a:gd name="connsiteX6416" fmla="*/ 7576295 w 11989919"/>
              <a:gd name="connsiteY6416" fmla="*/ 1730029 h 6634795"/>
              <a:gd name="connsiteX6417" fmla="*/ 7539719 w 11989919"/>
              <a:gd name="connsiteY6417" fmla="*/ 1766600 h 6634795"/>
              <a:gd name="connsiteX6418" fmla="*/ 7503143 w 11989919"/>
              <a:gd name="connsiteY6418" fmla="*/ 1730029 h 6634795"/>
              <a:gd name="connsiteX6419" fmla="*/ 7539719 w 11989919"/>
              <a:gd name="connsiteY6419" fmla="*/ 1693455 h 6634795"/>
              <a:gd name="connsiteX6420" fmla="*/ 7319038 w 11989919"/>
              <a:gd name="connsiteY6420" fmla="*/ 1693452 h 6634795"/>
              <a:gd name="connsiteX6421" fmla="*/ 7355614 w 11989919"/>
              <a:gd name="connsiteY6421" fmla="*/ 1730026 h 6634795"/>
              <a:gd name="connsiteX6422" fmla="*/ 7319038 w 11989919"/>
              <a:gd name="connsiteY6422" fmla="*/ 1766597 h 6634795"/>
              <a:gd name="connsiteX6423" fmla="*/ 7282462 w 11989919"/>
              <a:gd name="connsiteY6423" fmla="*/ 1730026 h 6634795"/>
              <a:gd name="connsiteX6424" fmla="*/ 7319038 w 11989919"/>
              <a:gd name="connsiteY6424" fmla="*/ 1693452 h 6634795"/>
              <a:gd name="connsiteX6425" fmla="*/ 7098357 w 11989919"/>
              <a:gd name="connsiteY6425" fmla="*/ 1693448 h 6634795"/>
              <a:gd name="connsiteX6426" fmla="*/ 7134933 w 11989919"/>
              <a:gd name="connsiteY6426" fmla="*/ 1730022 h 6634795"/>
              <a:gd name="connsiteX6427" fmla="*/ 7098357 w 11989919"/>
              <a:gd name="connsiteY6427" fmla="*/ 1766593 h 6634795"/>
              <a:gd name="connsiteX6428" fmla="*/ 7061781 w 11989919"/>
              <a:gd name="connsiteY6428" fmla="*/ 1730022 h 6634795"/>
              <a:gd name="connsiteX6429" fmla="*/ 7098357 w 11989919"/>
              <a:gd name="connsiteY6429" fmla="*/ 1693448 h 6634795"/>
              <a:gd name="connsiteX6430" fmla="*/ 6877676 w 11989919"/>
              <a:gd name="connsiteY6430" fmla="*/ 1693445 h 6634795"/>
              <a:gd name="connsiteX6431" fmla="*/ 6914252 w 11989919"/>
              <a:gd name="connsiteY6431" fmla="*/ 1730019 h 6634795"/>
              <a:gd name="connsiteX6432" fmla="*/ 6877676 w 11989919"/>
              <a:gd name="connsiteY6432" fmla="*/ 1766590 h 6634795"/>
              <a:gd name="connsiteX6433" fmla="*/ 6841100 w 11989919"/>
              <a:gd name="connsiteY6433" fmla="*/ 1730019 h 6634795"/>
              <a:gd name="connsiteX6434" fmla="*/ 6877676 w 11989919"/>
              <a:gd name="connsiteY6434" fmla="*/ 1693445 h 6634795"/>
              <a:gd name="connsiteX6435" fmla="*/ 6656995 w 11989919"/>
              <a:gd name="connsiteY6435" fmla="*/ 1693441 h 6634795"/>
              <a:gd name="connsiteX6436" fmla="*/ 6693571 w 11989919"/>
              <a:gd name="connsiteY6436" fmla="*/ 1730015 h 6634795"/>
              <a:gd name="connsiteX6437" fmla="*/ 6656995 w 11989919"/>
              <a:gd name="connsiteY6437" fmla="*/ 1766586 h 6634795"/>
              <a:gd name="connsiteX6438" fmla="*/ 6620419 w 11989919"/>
              <a:gd name="connsiteY6438" fmla="*/ 1730015 h 6634795"/>
              <a:gd name="connsiteX6439" fmla="*/ 6656995 w 11989919"/>
              <a:gd name="connsiteY6439" fmla="*/ 1693441 h 6634795"/>
              <a:gd name="connsiteX6440" fmla="*/ 6436314 w 11989919"/>
              <a:gd name="connsiteY6440" fmla="*/ 1693438 h 6634795"/>
              <a:gd name="connsiteX6441" fmla="*/ 6472890 w 11989919"/>
              <a:gd name="connsiteY6441" fmla="*/ 1730012 h 6634795"/>
              <a:gd name="connsiteX6442" fmla="*/ 6436314 w 11989919"/>
              <a:gd name="connsiteY6442" fmla="*/ 1766583 h 6634795"/>
              <a:gd name="connsiteX6443" fmla="*/ 6399738 w 11989919"/>
              <a:gd name="connsiteY6443" fmla="*/ 1730012 h 6634795"/>
              <a:gd name="connsiteX6444" fmla="*/ 6436314 w 11989919"/>
              <a:gd name="connsiteY6444" fmla="*/ 1693438 h 6634795"/>
              <a:gd name="connsiteX6445" fmla="*/ 6215633 w 11989919"/>
              <a:gd name="connsiteY6445" fmla="*/ 1693434 h 6634795"/>
              <a:gd name="connsiteX6446" fmla="*/ 6252209 w 11989919"/>
              <a:gd name="connsiteY6446" fmla="*/ 1730008 h 6634795"/>
              <a:gd name="connsiteX6447" fmla="*/ 6215633 w 11989919"/>
              <a:gd name="connsiteY6447" fmla="*/ 1766580 h 6634795"/>
              <a:gd name="connsiteX6448" fmla="*/ 6179057 w 11989919"/>
              <a:gd name="connsiteY6448" fmla="*/ 1730008 h 6634795"/>
              <a:gd name="connsiteX6449" fmla="*/ 6215633 w 11989919"/>
              <a:gd name="connsiteY6449" fmla="*/ 1693434 h 6634795"/>
              <a:gd name="connsiteX6450" fmla="*/ 5994952 w 11989919"/>
              <a:gd name="connsiteY6450" fmla="*/ 1693430 h 6634795"/>
              <a:gd name="connsiteX6451" fmla="*/ 6031528 w 11989919"/>
              <a:gd name="connsiteY6451" fmla="*/ 1730005 h 6634795"/>
              <a:gd name="connsiteX6452" fmla="*/ 5994952 w 11989919"/>
              <a:gd name="connsiteY6452" fmla="*/ 1766576 h 6634795"/>
              <a:gd name="connsiteX6453" fmla="*/ 5958376 w 11989919"/>
              <a:gd name="connsiteY6453" fmla="*/ 1730005 h 6634795"/>
              <a:gd name="connsiteX6454" fmla="*/ 5994952 w 11989919"/>
              <a:gd name="connsiteY6454" fmla="*/ 1693430 h 6634795"/>
              <a:gd name="connsiteX6455" fmla="*/ 5774272 w 11989919"/>
              <a:gd name="connsiteY6455" fmla="*/ 1693427 h 6634795"/>
              <a:gd name="connsiteX6456" fmla="*/ 5810848 w 11989919"/>
              <a:gd name="connsiteY6456" fmla="*/ 1730001 h 6634795"/>
              <a:gd name="connsiteX6457" fmla="*/ 5774272 w 11989919"/>
              <a:gd name="connsiteY6457" fmla="*/ 1766573 h 6634795"/>
              <a:gd name="connsiteX6458" fmla="*/ 5737697 w 11989919"/>
              <a:gd name="connsiteY6458" fmla="*/ 1730001 h 6634795"/>
              <a:gd name="connsiteX6459" fmla="*/ 5774272 w 11989919"/>
              <a:gd name="connsiteY6459" fmla="*/ 1693427 h 6634795"/>
              <a:gd name="connsiteX6460" fmla="*/ 5553593 w 11989919"/>
              <a:gd name="connsiteY6460" fmla="*/ 1693423 h 6634795"/>
              <a:gd name="connsiteX6461" fmla="*/ 5590169 w 11989919"/>
              <a:gd name="connsiteY6461" fmla="*/ 1729998 h 6634795"/>
              <a:gd name="connsiteX6462" fmla="*/ 5553593 w 11989919"/>
              <a:gd name="connsiteY6462" fmla="*/ 1766570 h 6634795"/>
              <a:gd name="connsiteX6463" fmla="*/ 5517018 w 11989919"/>
              <a:gd name="connsiteY6463" fmla="*/ 1729998 h 6634795"/>
              <a:gd name="connsiteX6464" fmla="*/ 5553593 w 11989919"/>
              <a:gd name="connsiteY6464" fmla="*/ 1693423 h 6634795"/>
              <a:gd name="connsiteX6465" fmla="*/ 5332913 w 11989919"/>
              <a:gd name="connsiteY6465" fmla="*/ 1693420 h 6634795"/>
              <a:gd name="connsiteX6466" fmla="*/ 5369490 w 11989919"/>
              <a:gd name="connsiteY6466" fmla="*/ 1729994 h 6634795"/>
              <a:gd name="connsiteX6467" fmla="*/ 5332913 w 11989919"/>
              <a:gd name="connsiteY6467" fmla="*/ 1766566 h 6634795"/>
              <a:gd name="connsiteX6468" fmla="*/ 5296337 w 11989919"/>
              <a:gd name="connsiteY6468" fmla="*/ 1729994 h 6634795"/>
              <a:gd name="connsiteX6469" fmla="*/ 5332913 w 11989919"/>
              <a:gd name="connsiteY6469" fmla="*/ 1693420 h 6634795"/>
              <a:gd name="connsiteX6470" fmla="*/ 5112230 w 11989919"/>
              <a:gd name="connsiteY6470" fmla="*/ 1693416 h 6634795"/>
              <a:gd name="connsiteX6471" fmla="*/ 5148807 w 11989919"/>
              <a:gd name="connsiteY6471" fmla="*/ 1729991 h 6634795"/>
              <a:gd name="connsiteX6472" fmla="*/ 5112230 w 11989919"/>
              <a:gd name="connsiteY6472" fmla="*/ 1766563 h 6634795"/>
              <a:gd name="connsiteX6473" fmla="*/ 5075655 w 11989919"/>
              <a:gd name="connsiteY6473" fmla="*/ 1729991 h 6634795"/>
              <a:gd name="connsiteX6474" fmla="*/ 5112230 w 11989919"/>
              <a:gd name="connsiteY6474" fmla="*/ 1693416 h 6634795"/>
              <a:gd name="connsiteX6475" fmla="*/ 4891552 w 11989919"/>
              <a:gd name="connsiteY6475" fmla="*/ 1693413 h 6634795"/>
              <a:gd name="connsiteX6476" fmla="*/ 4928127 w 11989919"/>
              <a:gd name="connsiteY6476" fmla="*/ 1729987 h 6634795"/>
              <a:gd name="connsiteX6477" fmla="*/ 4891552 w 11989919"/>
              <a:gd name="connsiteY6477" fmla="*/ 1766560 h 6634795"/>
              <a:gd name="connsiteX6478" fmla="*/ 4854975 w 11989919"/>
              <a:gd name="connsiteY6478" fmla="*/ 1729987 h 6634795"/>
              <a:gd name="connsiteX6479" fmla="*/ 4891552 w 11989919"/>
              <a:gd name="connsiteY6479" fmla="*/ 1693413 h 6634795"/>
              <a:gd name="connsiteX6480" fmla="*/ 4670871 w 11989919"/>
              <a:gd name="connsiteY6480" fmla="*/ 1693409 h 6634795"/>
              <a:gd name="connsiteX6481" fmla="*/ 4707447 w 11989919"/>
              <a:gd name="connsiteY6481" fmla="*/ 1729984 h 6634795"/>
              <a:gd name="connsiteX6482" fmla="*/ 4670871 w 11989919"/>
              <a:gd name="connsiteY6482" fmla="*/ 1766556 h 6634795"/>
              <a:gd name="connsiteX6483" fmla="*/ 4634295 w 11989919"/>
              <a:gd name="connsiteY6483" fmla="*/ 1729984 h 6634795"/>
              <a:gd name="connsiteX6484" fmla="*/ 4670871 w 11989919"/>
              <a:gd name="connsiteY6484" fmla="*/ 1693409 h 6634795"/>
              <a:gd name="connsiteX6485" fmla="*/ 4450188 w 11989919"/>
              <a:gd name="connsiteY6485" fmla="*/ 1693406 h 6634795"/>
              <a:gd name="connsiteX6486" fmla="*/ 4486764 w 11989919"/>
              <a:gd name="connsiteY6486" fmla="*/ 1729980 h 6634795"/>
              <a:gd name="connsiteX6487" fmla="*/ 4450188 w 11989919"/>
              <a:gd name="connsiteY6487" fmla="*/ 1766553 h 6634795"/>
              <a:gd name="connsiteX6488" fmla="*/ 4413613 w 11989919"/>
              <a:gd name="connsiteY6488" fmla="*/ 1729980 h 6634795"/>
              <a:gd name="connsiteX6489" fmla="*/ 4450188 w 11989919"/>
              <a:gd name="connsiteY6489" fmla="*/ 1693406 h 6634795"/>
              <a:gd name="connsiteX6490" fmla="*/ 4229507 w 11989919"/>
              <a:gd name="connsiteY6490" fmla="*/ 1693402 h 6634795"/>
              <a:gd name="connsiteX6491" fmla="*/ 4266084 w 11989919"/>
              <a:gd name="connsiteY6491" fmla="*/ 1729977 h 6634795"/>
              <a:gd name="connsiteX6492" fmla="*/ 4229507 w 11989919"/>
              <a:gd name="connsiteY6492" fmla="*/ 1766550 h 6634795"/>
              <a:gd name="connsiteX6493" fmla="*/ 4192931 w 11989919"/>
              <a:gd name="connsiteY6493" fmla="*/ 1729977 h 6634795"/>
              <a:gd name="connsiteX6494" fmla="*/ 4229507 w 11989919"/>
              <a:gd name="connsiteY6494" fmla="*/ 1693402 h 6634795"/>
              <a:gd name="connsiteX6495" fmla="*/ 4008847 w 11989919"/>
              <a:gd name="connsiteY6495" fmla="*/ 1693399 h 6634795"/>
              <a:gd name="connsiteX6496" fmla="*/ 4045426 w 11989919"/>
              <a:gd name="connsiteY6496" fmla="*/ 1729973 h 6634795"/>
              <a:gd name="connsiteX6497" fmla="*/ 4008847 w 11989919"/>
              <a:gd name="connsiteY6497" fmla="*/ 1766547 h 6634795"/>
              <a:gd name="connsiteX6498" fmla="*/ 3972267 w 11989919"/>
              <a:gd name="connsiteY6498" fmla="*/ 1729973 h 6634795"/>
              <a:gd name="connsiteX6499" fmla="*/ 4008847 w 11989919"/>
              <a:gd name="connsiteY6499" fmla="*/ 1693399 h 6634795"/>
              <a:gd name="connsiteX6500" fmla="*/ 3788165 w 11989919"/>
              <a:gd name="connsiteY6500" fmla="*/ 1693395 h 6634795"/>
              <a:gd name="connsiteX6501" fmla="*/ 3824738 w 11989919"/>
              <a:gd name="connsiteY6501" fmla="*/ 1729970 h 6634795"/>
              <a:gd name="connsiteX6502" fmla="*/ 3788165 w 11989919"/>
              <a:gd name="connsiteY6502" fmla="*/ 1766543 h 6634795"/>
              <a:gd name="connsiteX6503" fmla="*/ 3751588 w 11989919"/>
              <a:gd name="connsiteY6503" fmla="*/ 1729970 h 6634795"/>
              <a:gd name="connsiteX6504" fmla="*/ 3788165 w 11989919"/>
              <a:gd name="connsiteY6504" fmla="*/ 1693395 h 6634795"/>
              <a:gd name="connsiteX6505" fmla="*/ 3567479 w 11989919"/>
              <a:gd name="connsiteY6505" fmla="*/ 1693391 h 6634795"/>
              <a:gd name="connsiteX6506" fmla="*/ 3604051 w 11989919"/>
              <a:gd name="connsiteY6506" fmla="*/ 1729966 h 6634795"/>
              <a:gd name="connsiteX6507" fmla="*/ 3567479 w 11989919"/>
              <a:gd name="connsiteY6507" fmla="*/ 1766540 h 6634795"/>
              <a:gd name="connsiteX6508" fmla="*/ 3530908 w 11989919"/>
              <a:gd name="connsiteY6508" fmla="*/ 1729966 h 6634795"/>
              <a:gd name="connsiteX6509" fmla="*/ 3567479 w 11989919"/>
              <a:gd name="connsiteY6509" fmla="*/ 1693391 h 6634795"/>
              <a:gd name="connsiteX6510" fmla="*/ 3346801 w 11989919"/>
              <a:gd name="connsiteY6510" fmla="*/ 1693388 h 6634795"/>
              <a:gd name="connsiteX6511" fmla="*/ 3383375 w 11989919"/>
              <a:gd name="connsiteY6511" fmla="*/ 1729963 h 6634795"/>
              <a:gd name="connsiteX6512" fmla="*/ 3346801 w 11989919"/>
              <a:gd name="connsiteY6512" fmla="*/ 1766537 h 6634795"/>
              <a:gd name="connsiteX6513" fmla="*/ 3310228 w 11989919"/>
              <a:gd name="connsiteY6513" fmla="*/ 1729963 h 6634795"/>
              <a:gd name="connsiteX6514" fmla="*/ 3346801 w 11989919"/>
              <a:gd name="connsiteY6514" fmla="*/ 1693388 h 6634795"/>
              <a:gd name="connsiteX6515" fmla="*/ 3126126 w 11989919"/>
              <a:gd name="connsiteY6515" fmla="*/ 1693384 h 6634795"/>
              <a:gd name="connsiteX6516" fmla="*/ 3162696 w 11989919"/>
              <a:gd name="connsiteY6516" fmla="*/ 1729960 h 6634795"/>
              <a:gd name="connsiteX6517" fmla="*/ 3126126 w 11989919"/>
              <a:gd name="connsiteY6517" fmla="*/ 1766533 h 6634795"/>
              <a:gd name="connsiteX6518" fmla="*/ 3089541 w 11989919"/>
              <a:gd name="connsiteY6518" fmla="*/ 1729960 h 6634795"/>
              <a:gd name="connsiteX6519" fmla="*/ 3126126 w 11989919"/>
              <a:gd name="connsiteY6519" fmla="*/ 1693384 h 6634795"/>
              <a:gd name="connsiteX6520" fmla="*/ 2905436 w 11989919"/>
              <a:gd name="connsiteY6520" fmla="*/ 1693381 h 6634795"/>
              <a:gd name="connsiteX6521" fmla="*/ 2942013 w 11989919"/>
              <a:gd name="connsiteY6521" fmla="*/ 1729956 h 6634795"/>
              <a:gd name="connsiteX6522" fmla="*/ 2905436 w 11989919"/>
              <a:gd name="connsiteY6522" fmla="*/ 1766530 h 6634795"/>
              <a:gd name="connsiteX6523" fmla="*/ 2868866 w 11989919"/>
              <a:gd name="connsiteY6523" fmla="*/ 1729956 h 6634795"/>
              <a:gd name="connsiteX6524" fmla="*/ 2905436 w 11989919"/>
              <a:gd name="connsiteY6524" fmla="*/ 1693381 h 6634795"/>
              <a:gd name="connsiteX6525" fmla="*/ 2684758 w 11989919"/>
              <a:gd name="connsiteY6525" fmla="*/ 1693377 h 6634795"/>
              <a:gd name="connsiteX6526" fmla="*/ 2721329 w 11989919"/>
              <a:gd name="connsiteY6526" fmla="*/ 1729952 h 6634795"/>
              <a:gd name="connsiteX6527" fmla="*/ 2684758 w 11989919"/>
              <a:gd name="connsiteY6527" fmla="*/ 1766526 h 6634795"/>
              <a:gd name="connsiteX6528" fmla="*/ 2648177 w 11989919"/>
              <a:gd name="connsiteY6528" fmla="*/ 1729952 h 6634795"/>
              <a:gd name="connsiteX6529" fmla="*/ 2684758 w 11989919"/>
              <a:gd name="connsiteY6529" fmla="*/ 1693377 h 6634795"/>
              <a:gd name="connsiteX6530" fmla="*/ 2464071 w 11989919"/>
              <a:gd name="connsiteY6530" fmla="*/ 1693374 h 6634795"/>
              <a:gd name="connsiteX6531" fmla="*/ 2500650 w 11989919"/>
              <a:gd name="connsiteY6531" fmla="*/ 1729949 h 6634795"/>
              <a:gd name="connsiteX6532" fmla="*/ 2464071 w 11989919"/>
              <a:gd name="connsiteY6532" fmla="*/ 1766523 h 6634795"/>
              <a:gd name="connsiteX6533" fmla="*/ 2427500 w 11989919"/>
              <a:gd name="connsiteY6533" fmla="*/ 1729949 h 6634795"/>
              <a:gd name="connsiteX6534" fmla="*/ 2464071 w 11989919"/>
              <a:gd name="connsiteY6534" fmla="*/ 1693374 h 6634795"/>
              <a:gd name="connsiteX6535" fmla="*/ 2243393 w 11989919"/>
              <a:gd name="connsiteY6535" fmla="*/ 1693370 h 6634795"/>
              <a:gd name="connsiteX6536" fmla="*/ 2279972 w 11989919"/>
              <a:gd name="connsiteY6536" fmla="*/ 1729945 h 6634795"/>
              <a:gd name="connsiteX6537" fmla="*/ 2243393 w 11989919"/>
              <a:gd name="connsiteY6537" fmla="*/ 1766520 h 6634795"/>
              <a:gd name="connsiteX6538" fmla="*/ 2206817 w 11989919"/>
              <a:gd name="connsiteY6538" fmla="*/ 1729945 h 6634795"/>
              <a:gd name="connsiteX6539" fmla="*/ 2243393 w 11989919"/>
              <a:gd name="connsiteY6539" fmla="*/ 1693370 h 6634795"/>
              <a:gd name="connsiteX6540" fmla="*/ 2022713 w 11989919"/>
              <a:gd name="connsiteY6540" fmla="*/ 1693367 h 6634795"/>
              <a:gd name="connsiteX6541" fmla="*/ 2059288 w 11989919"/>
              <a:gd name="connsiteY6541" fmla="*/ 1729942 h 6634795"/>
              <a:gd name="connsiteX6542" fmla="*/ 2022713 w 11989919"/>
              <a:gd name="connsiteY6542" fmla="*/ 1766516 h 6634795"/>
              <a:gd name="connsiteX6543" fmla="*/ 1986179 w 11989919"/>
              <a:gd name="connsiteY6543" fmla="*/ 1729942 h 6634795"/>
              <a:gd name="connsiteX6544" fmla="*/ 2022713 w 11989919"/>
              <a:gd name="connsiteY6544" fmla="*/ 1693367 h 6634795"/>
              <a:gd name="connsiteX6545" fmla="*/ 1802069 w 11989919"/>
              <a:gd name="connsiteY6545" fmla="*/ 1693363 h 6634795"/>
              <a:gd name="connsiteX6546" fmla="*/ 1838645 w 11989919"/>
              <a:gd name="connsiteY6546" fmla="*/ 1729938 h 6634795"/>
              <a:gd name="connsiteX6547" fmla="*/ 1802069 w 11989919"/>
              <a:gd name="connsiteY6547" fmla="*/ 1766513 h 6634795"/>
              <a:gd name="connsiteX6548" fmla="*/ 1765493 w 11989919"/>
              <a:gd name="connsiteY6548" fmla="*/ 1729938 h 6634795"/>
              <a:gd name="connsiteX6549" fmla="*/ 1802069 w 11989919"/>
              <a:gd name="connsiteY6549" fmla="*/ 1693363 h 6634795"/>
              <a:gd name="connsiteX6550" fmla="*/ 1581383 w 11989919"/>
              <a:gd name="connsiteY6550" fmla="*/ 1693359 h 6634795"/>
              <a:gd name="connsiteX6551" fmla="*/ 1617959 w 11989919"/>
              <a:gd name="connsiteY6551" fmla="*/ 1729935 h 6634795"/>
              <a:gd name="connsiteX6552" fmla="*/ 1581383 w 11989919"/>
              <a:gd name="connsiteY6552" fmla="*/ 1766510 h 6634795"/>
              <a:gd name="connsiteX6553" fmla="*/ 1544807 w 11989919"/>
              <a:gd name="connsiteY6553" fmla="*/ 1729935 h 6634795"/>
              <a:gd name="connsiteX6554" fmla="*/ 1581383 w 11989919"/>
              <a:gd name="connsiteY6554" fmla="*/ 1693359 h 6634795"/>
              <a:gd name="connsiteX6555" fmla="*/ 1360698 w 11989919"/>
              <a:gd name="connsiteY6555" fmla="*/ 1693356 h 6634795"/>
              <a:gd name="connsiteX6556" fmla="*/ 1397274 w 11989919"/>
              <a:gd name="connsiteY6556" fmla="*/ 1729931 h 6634795"/>
              <a:gd name="connsiteX6557" fmla="*/ 1360698 w 11989919"/>
              <a:gd name="connsiteY6557" fmla="*/ 1766506 h 6634795"/>
              <a:gd name="connsiteX6558" fmla="*/ 1324122 w 11989919"/>
              <a:gd name="connsiteY6558" fmla="*/ 1729931 h 6634795"/>
              <a:gd name="connsiteX6559" fmla="*/ 1360698 w 11989919"/>
              <a:gd name="connsiteY6559" fmla="*/ 1693356 h 6634795"/>
              <a:gd name="connsiteX6560" fmla="*/ 1140012 w 11989919"/>
              <a:gd name="connsiteY6560" fmla="*/ 1693352 h 6634795"/>
              <a:gd name="connsiteX6561" fmla="*/ 1176587 w 11989919"/>
              <a:gd name="connsiteY6561" fmla="*/ 1729928 h 6634795"/>
              <a:gd name="connsiteX6562" fmla="*/ 1140012 w 11989919"/>
              <a:gd name="connsiteY6562" fmla="*/ 1766503 h 6634795"/>
              <a:gd name="connsiteX6563" fmla="*/ 1103436 w 11989919"/>
              <a:gd name="connsiteY6563" fmla="*/ 1729928 h 6634795"/>
              <a:gd name="connsiteX6564" fmla="*/ 1140012 w 11989919"/>
              <a:gd name="connsiteY6564" fmla="*/ 1693352 h 6634795"/>
              <a:gd name="connsiteX6565" fmla="*/ 919325 w 11989919"/>
              <a:gd name="connsiteY6565" fmla="*/ 1693349 h 6634795"/>
              <a:gd name="connsiteX6566" fmla="*/ 955901 w 11989919"/>
              <a:gd name="connsiteY6566" fmla="*/ 1729925 h 6634795"/>
              <a:gd name="connsiteX6567" fmla="*/ 919325 w 11989919"/>
              <a:gd name="connsiteY6567" fmla="*/ 1766500 h 6634795"/>
              <a:gd name="connsiteX6568" fmla="*/ 882749 w 11989919"/>
              <a:gd name="connsiteY6568" fmla="*/ 1729925 h 6634795"/>
              <a:gd name="connsiteX6569" fmla="*/ 919325 w 11989919"/>
              <a:gd name="connsiteY6569" fmla="*/ 1693349 h 6634795"/>
              <a:gd name="connsiteX6570" fmla="*/ 698639 w 11989919"/>
              <a:gd name="connsiteY6570" fmla="*/ 1693345 h 6634795"/>
              <a:gd name="connsiteX6571" fmla="*/ 735215 w 11989919"/>
              <a:gd name="connsiteY6571" fmla="*/ 1729921 h 6634795"/>
              <a:gd name="connsiteX6572" fmla="*/ 698639 w 11989919"/>
              <a:gd name="connsiteY6572" fmla="*/ 1766496 h 6634795"/>
              <a:gd name="connsiteX6573" fmla="*/ 662063 w 11989919"/>
              <a:gd name="connsiteY6573" fmla="*/ 1729921 h 6634795"/>
              <a:gd name="connsiteX6574" fmla="*/ 698639 w 11989919"/>
              <a:gd name="connsiteY6574" fmla="*/ 1693345 h 6634795"/>
              <a:gd name="connsiteX6575" fmla="*/ 477953 w 11989919"/>
              <a:gd name="connsiteY6575" fmla="*/ 1693342 h 6634795"/>
              <a:gd name="connsiteX6576" fmla="*/ 514529 w 11989919"/>
              <a:gd name="connsiteY6576" fmla="*/ 1729917 h 6634795"/>
              <a:gd name="connsiteX6577" fmla="*/ 477953 w 11989919"/>
              <a:gd name="connsiteY6577" fmla="*/ 1766493 h 6634795"/>
              <a:gd name="connsiteX6578" fmla="*/ 441377 w 11989919"/>
              <a:gd name="connsiteY6578" fmla="*/ 1729917 h 6634795"/>
              <a:gd name="connsiteX6579" fmla="*/ 477953 w 11989919"/>
              <a:gd name="connsiteY6579" fmla="*/ 1693342 h 6634795"/>
              <a:gd name="connsiteX6580" fmla="*/ 257267 w 11989919"/>
              <a:gd name="connsiteY6580" fmla="*/ 1693338 h 6634795"/>
              <a:gd name="connsiteX6581" fmla="*/ 293843 w 11989919"/>
              <a:gd name="connsiteY6581" fmla="*/ 1729914 h 6634795"/>
              <a:gd name="connsiteX6582" fmla="*/ 257267 w 11989919"/>
              <a:gd name="connsiteY6582" fmla="*/ 1766490 h 6634795"/>
              <a:gd name="connsiteX6583" fmla="*/ 220691 w 11989919"/>
              <a:gd name="connsiteY6583" fmla="*/ 1729914 h 6634795"/>
              <a:gd name="connsiteX6584" fmla="*/ 257267 w 11989919"/>
              <a:gd name="connsiteY6584" fmla="*/ 1693338 h 6634795"/>
              <a:gd name="connsiteX6585" fmla="*/ 36580 w 11989919"/>
              <a:gd name="connsiteY6585" fmla="*/ 1693335 h 6634795"/>
              <a:gd name="connsiteX6586" fmla="*/ 73156 w 11989919"/>
              <a:gd name="connsiteY6586" fmla="*/ 1729910 h 6634795"/>
              <a:gd name="connsiteX6587" fmla="*/ 36580 w 11989919"/>
              <a:gd name="connsiteY6587" fmla="*/ 1766486 h 6634795"/>
              <a:gd name="connsiteX6588" fmla="*/ 4 w 11989919"/>
              <a:gd name="connsiteY6588" fmla="*/ 1729910 h 6634795"/>
              <a:gd name="connsiteX6589" fmla="*/ 36580 w 11989919"/>
              <a:gd name="connsiteY6589" fmla="*/ 1693335 h 6634795"/>
              <a:gd name="connsiteX6590" fmla="*/ 11732658 w 11989919"/>
              <a:gd name="connsiteY6590" fmla="*/ 1693331 h 6634795"/>
              <a:gd name="connsiteX6591" fmla="*/ 11769234 w 11989919"/>
              <a:gd name="connsiteY6591" fmla="*/ 1729907 h 6634795"/>
              <a:gd name="connsiteX6592" fmla="*/ 11732658 w 11989919"/>
              <a:gd name="connsiteY6592" fmla="*/ 1766483 h 6634795"/>
              <a:gd name="connsiteX6593" fmla="*/ 11696082 w 11989919"/>
              <a:gd name="connsiteY6593" fmla="*/ 1729907 h 6634795"/>
              <a:gd name="connsiteX6594" fmla="*/ 11732658 w 11989919"/>
              <a:gd name="connsiteY6594" fmla="*/ 1693331 h 6634795"/>
              <a:gd name="connsiteX6595" fmla="*/ 11953343 w 11989919"/>
              <a:gd name="connsiteY6595" fmla="*/ 1693328 h 6634795"/>
              <a:gd name="connsiteX6596" fmla="*/ 11989919 w 11989919"/>
              <a:gd name="connsiteY6596" fmla="*/ 1729903 h 6634795"/>
              <a:gd name="connsiteX6597" fmla="*/ 11953343 w 11989919"/>
              <a:gd name="connsiteY6597" fmla="*/ 1766479 h 6634795"/>
              <a:gd name="connsiteX6598" fmla="*/ 11916767 w 11989919"/>
              <a:gd name="connsiteY6598" fmla="*/ 1729903 h 6634795"/>
              <a:gd name="connsiteX6599" fmla="*/ 11953343 w 11989919"/>
              <a:gd name="connsiteY6599" fmla="*/ 1693328 h 6634795"/>
              <a:gd name="connsiteX6600" fmla="*/ 11511977 w 11989919"/>
              <a:gd name="connsiteY6600" fmla="*/ 1481877 h 6634795"/>
              <a:gd name="connsiteX6601" fmla="*/ 11548553 w 11989919"/>
              <a:gd name="connsiteY6601" fmla="*/ 1518450 h 6634795"/>
              <a:gd name="connsiteX6602" fmla="*/ 11511977 w 11989919"/>
              <a:gd name="connsiteY6602" fmla="*/ 1555018 h 6634795"/>
              <a:gd name="connsiteX6603" fmla="*/ 11475401 w 11989919"/>
              <a:gd name="connsiteY6603" fmla="*/ 1518450 h 6634795"/>
              <a:gd name="connsiteX6604" fmla="*/ 11511977 w 11989919"/>
              <a:gd name="connsiteY6604" fmla="*/ 1481877 h 6634795"/>
              <a:gd name="connsiteX6605" fmla="*/ 11291296 w 11989919"/>
              <a:gd name="connsiteY6605" fmla="*/ 1481873 h 6634795"/>
              <a:gd name="connsiteX6606" fmla="*/ 11327872 w 11989919"/>
              <a:gd name="connsiteY6606" fmla="*/ 1518446 h 6634795"/>
              <a:gd name="connsiteX6607" fmla="*/ 11291296 w 11989919"/>
              <a:gd name="connsiteY6607" fmla="*/ 1555014 h 6634795"/>
              <a:gd name="connsiteX6608" fmla="*/ 11254720 w 11989919"/>
              <a:gd name="connsiteY6608" fmla="*/ 1518446 h 6634795"/>
              <a:gd name="connsiteX6609" fmla="*/ 11291296 w 11989919"/>
              <a:gd name="connsiteY6609" fmla="*/ 1481873 h 6634795"/>
              <a:gd name="connsiteX6610" fmla="*/ 11070615 w 11989919"/>
              <a:gd name="connsiteY6610" fmla="*/ 1481869 h 6634795"/>
              <a:gd name="connsiteX6611" fmla="*/ 11107191 w 11989919"/>
              <a:gd name="connsiteY6611" fmla="*/ 1518442 h 6634795"/>
              <a:gd name="connsiteX6612" fmla="*/ 11070615 w 11989919"/>
              <a:gd name="connsiteY6612" fmla="*/ 1555011 h 6634795"/>
              <a:gd name="connsiteX6613" fmla="*/ 11034039 w 11989919"/>
              <a:gd name="connsiteY6613" fmla="*/ 1518442 h 6634795"/>
              <a:gd name="connsiteX6614" fmla="*/ 11070615 w 11989919"/>
              <a:gd name="connsiteY6614" fmla="*/ 1481869 h 6634795"/>
              <a:gd name="connsiteX6615" fmla="*/ 10849934 w 11989919"/>
              <a:gd name="connsiteY6615" fmla="*/ 1481865 h 6634795"/>
              <a:gd name="connsiteX6616" fmla="*/ 10886510 w 11989919"/>
              <a:gd name="connsiteY6616" fmla="*/ 1518438 h 6634795"/>
              <a:gd name="connsiteX6617" fmla="*/ 10849934 w 11989919"/>
              <a:gd name="connsiteY6617" fmla="*/ 1555007 h 6634795"/>
              <a:gd name="connsiteX6618" fmla="*/ 10813358 w 11989919"/>
              <a:gd name="connsiteY6618" fmla="*/ 1518438 h 6634795"/>
              <a:gd name="connsiteX6619" fmla="*/ 10849934 w 11989919"/>
              <a:gd name="connsiteY6619" fmla="*/ 1481865 h 6634795"/>
              <a:gd name="connsiteX6620" fmla="*/ 10629253 w 11989919"/>
              <a:gd name="connsiteY6620" fmla="*/ 1481861 h 6634795"/>
              <a:gd name="connsiteX6621" fmla="*/ 10665829 w 11989919"/>
              <a:gd name="connsiteY6621" fmla="*/ 1518434 h 6634795"/>
              <a:gd name="connsiteX6622" fmla="*/ 10629253 w 11989919"/>
              <a:gd name="connsiteY6622" fmla="*/ 1555003 h 6634795"/>
              <a:gd name="connsiteX6623" fmla="*/ 10592677 w 11989919"/>
              <a:gd name="connsiteY6623" fmla="*/ 1518434 h 6634795"/>
              <a:gd name="connsiteX6624" fmla="*/ 10629253 w 11989919"/>
              <a:gd name="connsiteY6624" fmla="*/ 1481861 h 6634795"/>
              <a:gd name="connsiteX6625" fmla="*/ 10408572 w 11989919"/>
              <a:gd name="connsiteY6625" fmla="*/ 1481857 h 6634795"/>
              <a:gd name="connsiteX6626" fmla="*/ 10445148 w 11989919"/>
              <a:gd name="connsiteY6626" fmla="*/ 1518430 h 6634795"/>
              <a:gd name="connsiteX6627" fmla="*/ 10408572 w 11989919"/>
              <a:gd name="connsiteY6627" fmla="*/ 1554999 h 6634795"/>
              <a:gd name="connsiteX6628" fmla="*/ 10371996 w 11989919"/>
              <a:gd name="connsiteY6628" fmla="*/ 1518430 h 6634795"/>
              <a:gd name="connsiteX6629" fmla="*/ 10408572 w 11989919"/>
              <a:gd name="connsiteY6629" fmla="*/ 1481857 h 6634795"/>
              <a:gd name="connsiteX6630" fmla="*/ 10187891 w 11989919"/>
              <a:gd name="connsiteY6630" fmla="*/ 1481853 h 6634795"/>
              <a:gd name="connsiteX6631" fmla="*/ 10224467 w 11989919"/>
              <a:gd name="connsiteY6631" fmla="*/ 1518427 h 6634795"/>
              <a:gd name="connsiteX6632" fmla="*/ 10187891 w 11989919"/>
              <a:gd name="connsiteY6632" fmla="*/ 1554995 h 6634795"/>
              <a:gd name="connsiteX6633" fmla="*/ 10151315 w 11989919"/>
              <a:gd name="connsiteY6633" fmla="*/ 1518427 h 6634795"/>
              <a:gd name="connsiteX6634" fmla="*/ 10187891 w 11989919"/>
              <a:gd name="connsiteY6634" fmla="*/ 1481853 h 6634795"/>
              <a:gd name="connsiteX6635" fmla="*/ 9967210 w 11989919"/>
              <a:gd name="connsiteY6635" fmla="*/ 1481849 h 6634795"/>
              <a:gd name="connsiteX6636" fmla="*/ 10003786 w 11989919"/>
              <a:gd name="connsiteY6636" fmla="*/ 1518423 h 6634795"/>
              <a:gd name="connsiteX6637" fmla="*/ 9967210 w 11989919"/>
              <a:gd name="connsiteY6637" fmla="*/ 1554992 h 6634795"/>
              <a:gd name="connsiteX6638" fmla="*/ 9930634 w 11989919"/>
              <a:gd name="connsiteY6638" fmla="*/ 1518423 h 6634795"/>
              <a:gd name="connsiteX6639" fmla="*/ 9967210 w 11989919"/>
              <a:gd name="connsiteY6639" fmla="*/ 1481849 h 6634795"/>
              <a:gd name="connsiteX6640" fmla="*/ 9746529 w 11989919"/>
              <a:gd name="connsiteY6640" fmla="*/ 1481845 h 6634795"/>
              <a:gd name="connsiteX6641" fmla="*/ 9783105 w 11989919"/>
              <a:gd name="connsiteY6641" fmla="*/ 1518419 h 6634795"/>
              <a:gd name="connsiteX6642" fmla="*/ 9746529 w 11989919"/>
              <a:gd name="connsiteY6642" fmla="*/ 1554988 h 6634795"/>
              <a:gd name="connsiteX6643" fmla="*/ 9709953 w 11989919"/>
              <a:gd name="connsiteY6643" fmla="*/ 1518419 h 6634795"/>
              <a:gd name="connsiteX6644" fmla="*/ 9746529 w 11989919"/>
              <a:gd name="connsiteY6644" fmla="*/ 1481845 h 6634795"/>
              <a:gd name="connsiteX6645" fmla="*/ 9525848 w 11989919"/>
              <a:gd name="connsiteY6645" fmla="*/ 1481841 h 6634795"/>
              <a:gd name="connsiteX6646" fmla="*/ 9562424 w 11989919"/>
              <a:gd name="connsiteY6646" fmla="*/ 1518415 h 6634795"/>
              <a:gd name="connsiteX6647" fmla="*/ 9525848 w 11989919"/>
              <a:gd name="connsiteY6647" fmla="*/ 1554984 h 6634795"/>
              <a:gd name="connsiteX6648" fmla="*/ 9489272 w 11989919"/>
              <a:gd name="connsiteY6648" fmla="*/ 1518415 h 6634795"/>
              <a:gd name="connsiteX6649" fmla="*/ 9525848 w 11989919"/>
              <a:gd name="connsiteY6649" fmla="*/ 1481841 h 6634795"/>
              <a:gd name="connsiteX6650" fmla="*/ 9305167 w 11989919"/>
              <a:gd name="connsiteY6650" fmla="*/ 1481837 h 6634795"/>
              <a:gd name="connsiteX6651" fmla="*/ 9341743 w 11989919"/>
              <a:gd name="connsiteY6651" fmla="*/ 1518411 h 6634795"/>
              <a:gd name="connsiteX6652" fmla="*/ 9305167 w 11989919"/>
              <a:gd name="connsiteY6652" fmla="*/ 1554980 h 6634795"/>
              <a:gd name="connsiteX6653" fmla="*/ 9268591 w 11989919"/>
              <a:gd name="connsiteY6653" fmla="*/ 1518411 h 6634795"/>
              <a:gd name="connsiteX6654" fmla="*/ 9305167 w 11989919"/>
              <a:gd name="connsiteY6654" fmla="*/ 1481837 h 6634795"/>
              <a:gd name="connsiteX6655" fmla="*/ 9084486 w 11989919"/>
              <a:gd name="connsiteY6655" fmla="*/ 1481833 h 6634795"/>
              <a:gd name="connsiteX6656" fmla="*/ 9121062 w 11989919"/>
              <a:gd name="connsiteY6656" fmla="*/ 1518407 h 6634795"/>
              <a:gd name="connsiteX6657" fmla="*/ 9084486 w 11989919"/>
              <a:gd name="connsiteY6657" fmla="*/ 1554976 h 6634795"/>
              <a:gd name="connsiteX6658" fmla="*/ 9047910 w 11989919"/>
              <a:gd name="connsiteY6658" fmla="*/ 1518407 h 6634795"/>
              <a:gd name="connsiteX6659" fmla="*/ 9084486 w 11989919"/>
              <a:gd name="connsiteY6659" fmla="*/ 1481833 h 6634795"/>
              <a:gd name="connsiteX6660" fmla="*/ 8863805 w 11989919"/>
              <a:gd name="connsiteY6660" fmla="*/ 1481829 h 6634795"/>
              <a:gd name="connsiteX6661" fmla="*/ 8900381 w 11989919"/>
              <a:gd name="connsiteY6661" fmla="*/ 1518403 h 6634795"/>
              <a:gd name="connsiteX6662" fmla="*/ 8863805 w 11989919"/>
              <a:gd name="connsiteY6662" fmla="*/ 1554973 h 6634795"/>
              <a:gd name="connsiteX6663" fmla="*/ 8827229 w 11989919"/>
              <a:gd name="connsiteY6663" fmla="*/ 1518403 h 6634795"/>
              <a:gd name="connsiteX6664" fmla="*/ 8863805 w 11989919"/>
              <a:gd name="connsiteY6664" fmla="*/ 1481829 h 6634795"/>
              <a:gd name="connsiteX6665" fmla="*/ 8643124 w 11989919"/>
              <a:gd name="connsiteY6665" fmla="*/ 1481825 h 6634795"/>
              <a:gd name="connsiteX6666" fmla="*/ 8679700 w 11989919"/>
              <a:gd name="connsiteY6666" fmla="*/ 1518399 h 6634795"/>
              <a:gd name="connsiteX6667" fmla="*/ 8643124 w 11989919"/>
              <a:gd name="connsiteY6667" fmla="*/ 1554969 h 6634795"/>
              <a:gd name="connsiteX6668" fmla="*/ 8606548 w 11989919"/>
              <a:gd name="connsiteY6668" fmla="*/ 1518399 h 6634795"/>
              <a:gd name="connsiteX6669" fmla="*/ 8643124 w 11989919"/>
              <a:gd name="connsiteY6669" fmla="*/ 1481825 h 6634795"/>
              <a:gd name="connsiteX6670" fmla="*/ 8422443 w 11989919"/>
              <a:gd name="connsiteY6670" fmla="*/ 1481821 h 6634795"/>
              <a:gd name="connsiteX6671" fmla="*/ 8459019 w 11989919"/>
              <a:gd name="connsiteY6671" fmla="*/ 1518395 h 6634795"/>
              <a:gd name="connsiteX6672" fmla="*/ 8422443 w 11989919"/>
              <a:gd name="connsiteY6672" fmla="*/ 1554965 h 6634795"/>
              <a:gd name="connsiteX6673" fmla="*/ 8385867 w 11989919"/>
              <a:gd name="connsiteY6673" fmla="*/ 1518395 h 6634795"/>
              <a:gd name="connsiteX6674" fmla="*/ 8422443 w 11989919"/>
              <a:gd name="connsiteY6674" fmla="*/ 1481821 h 6634795"/>
              <a:gd name="connsiteX6675" fmla="*/ 8201762 w 11989919"/>
              <a:gd name="connsiteY6675" fmla="*/ 1481817 h 6634795"/>
              <a:gd name="connsiteX6676" fmla="*/ 8238338 w 11989919"/>
              <a:gd name="connsiteY6676" fmla="*/ 1518391 h 6634795"/>
              <a:gd name="connsiteX6677" fmla="*/ 8201762 w 11989919"/>
              <a:gd name="connsiteY6677" fmla="*/ 1554961 h 6634795"/>
              <a:gd name="connsiteX6678" fmla="*/ 8165186 w 11989919"/>
              <a:gd name="connsiteY6678" fmla="*/ 1518391 h 6634795"/>
              <a:gd name="connsiteX6679" fmla="*/ 8201762 w 11989919"/>
              <a:gd name="connsiteY6679" fmla="*/ 1481817 h 6634795"/>
              <a:gd name="connsiteX6680" fmla="*/ 7981081 w 11989919"/>
              <a:gd name="connsiteY6680" fmla="*/ 1481813 h 6634795"/>
              <a:gd name="connsiteX6681" fmla="*/ 8017657 w 11989919"/>
              <a:gd name="connsiteY6681" fmla="*/ 1518387 h 6634795"/>
              <a:gd name="connsiteX6682" fmla="*/ 7981081 w 11989919"/>
              <a:gd name="connsiteY6682" fmla="*/ 1554958 h 6634795"/>
              <a:gd name="connsiteX6683" fmla="*/ 7944505 w 11989919"/>
              <a:gd name="connsiteY6683" fmla="*/ 1518387 h 6634795"/>
              <a:gd name="connsiteX6684" fmla="*/ 7981081 w 11989919"/>
              <a:gd name="connsiteY6684" fmla="*/ 1481813 h 6634795"/>
              <a:gd name="connsiteX6685" fmla="*/ 7760400 w 11989919"/>
              <a:gd name="connsiteY6685" fmla="*/ 1481809 h 6634795"/>
              <a:gd name="connsiteX6686" fmla="*/ 7796976 w 11989919"/>
              <a:gd name="connsiteY6686" fmla="*/ 1518383 h 6634795"/>
              <a:gd name="connsiteX6687" fmla="*/ 7760400 w 11989919"/>
              <a:gd name="connsiteY6687" fmla="*/ 1554954 h 6634795"/>
              <a:gd name="connsiteX6688" fmla="*/ 7723824 w 11989919"/>
              <a:gd name="connsiteY6688" fmla="*/ 1518383 h 6634795"/>
              <a:gd name="connsiteX6689" fmla="*/ 7760400 w 11989919"/>
              <a:gd name="connsiteY6689" fmla="*/ 1481809 h 6634795"/>
              <a:gd name="connsiteX6690" fmla="*/ 7539719 w 11989919"/>
              <a:gd name="connsiteY6690" fmla="*/ 1481805 h 6634795"/>
              <a:gd name="connsiteX6691" fmla="*/ 7576295 w 11989919"/>
              <a:gd name="connsiteY6691" fmla="*/ 1518379 h 6634795"/>
              <a:gd name="connsiteX6692" fmla="*/ 7539719 w 11989919"/>
              <a:gd name="connsiteY6692" fmla="*/ 1554950 h 6634795"/>
              <a:gd name="connsiteX6693" fmla="*/ 7503143 w 11989919"/>
              <a:gd name="connsiteY6693" fmla="*/ 1518379 h 6634795"/>
              <a:gd name="connsiteX6694" fmla="*/ 7539719 w 11989919"/>
              <a:gd name="connsiteY6694" fmla="*/ 1481805 h 6634795"/>
              <a:gd name="connsiteX6695" fmla="*/ 7319038 w 11989919"/>
              <a:gd name="connsiteY6695" fmla="*/ 1481801 h 6634795"/>
              <a:gd name="connsiteX6696" fmla="*/ 7355614 w 11989919"/>
              <a:gd name="connsiteY6696" fmla="*/ 1518375 h 6634795"/>
              <a:gd name="connsiteX6697" fmla="*/ 7319038 w 11989919"/>
              <a:gd name="connsiteY6697" fmla="*/ 1554946 h 6634795"/>
              <a:gd name="connsiteX6698" fmla="*/ 7282462 w 11989919"/>
              <a:gd name="connsiteY6698" fmla="*/ 1518375 h 6634795"/>
              <a:gd name="connsiteX6699" fmla="*/ 7319038 w 11989919"/>
              <a:gd name="connsiteY6699" fmla="*/ 1481801 h 6634795"/>
              <a:gd name="connsiteX6700" fmla="*/ 7098357 w 11989919"/>
              <a:gd name="connsiteY6700" fmla="*/ 1481797 h 6634795"/>
              <a:gd name="connsiteX6701" fmla="*/ 7134933 w 11989919"/>
              <a:gd name="connsiteY6701" fmla="*/ 1518371 h 6634795"/>
              <a:gd name="connsiteX6702" fmla="*/ 7098357 w 11989919"/>
              <a:gd name="connsiteY6702" fmla="*/ 1554942 h 6634795"/>
              <a:gd name="connsiteX6703" fmla="*/ 7061781 w 11989919"/>
              <a:gd name="connsiteY6703" fmla="*/ 1518371 h 6634795"/>
              <a:gd name="connsiteX6704" fmla="*/ 7098357 w 11989919"/>
              <a:gd name="connsiteY6704" fmla="*/ 1481797 h 6634795"/>
              <a:gd name="connsiteX6705" fmla="*/ 6877676 w 11989919"/>
              <a:gd name="connsiteY6705" fmla="*/ 1481793 h 6634795"/>
              <a:gd name="connsiteX6706" fmla="*/ 6914252 w 11989919"/>
              <a:gd name="connsiteY6706" fmla="*/ 1518368 h 6634795"/>
              <a:gd name="connsiteX6707" fmla="*/ 6877676 w 11989919"/>
              <a:gd name="connsiteY6707" fmla="*/ 1554939 h 6634795"/>
              <a:gd name="connsiteX6708" fmla="*/ 6841100 w 11989919"/>
              <a:gd name="connsiteY6708" fmla="*/ 1518368 h 6634795"/>
              <a:gd name="connsiteX6709" fmla="*/ 6877676 w 11989919"/>
              <a:gd name="connsiteY6709" fmla="*/ 1481793 h 6634795"/>
              <a:gd name="connsiteX6710" fmla="*/ 6656995 w 11989919"/>
              <a:gd name="connsiteY6710" fmla="*/ 1481789 h 6634795"/>
              <a:gd name="connsiteX6711" fmla="*/ 6693571 w 11989919"/>
              <a:gd name="connsiteY6711" fmla="*/ 1518364 h 6634795"/>
              <a:gd name="connsiteX6712" fmla="*/ 6656995 w 11989919"/>
              <a:gd name="connsiteY6712" fmla="*/ 1554935 h 6634795"/>
              <a:gd name="connsiteX6713" fmla="*/ 6620419 w 11989919"/>
              <a:gd name="connsiteY6713" fmla="*/ 1518364 h 6634795"/>
              <a:gd name="connsiteX6714" fmla="*/ 6656995 w 11989919"/>
              <a:gd name="connsiteY6714" fmla="*/ 1481789 h 6634795"/>
              <a:gd name="connsiteX6715" fmla="*/ 6436314 w 11989919"/>
              <a:gd name="connsiteY6715" fmla="*/ 1481785 h 6634795"/>
              <a:gd name="connsiteX6716" fmla="*/ 6472890 w 11989919"/>
              <a:gd name="connsiteY6716" fmla="*/ 1518360 h 6634795"/>
              <a:gd name="connsiteX6717" fmla="*/ 6436314 w 11989919"/>
              <a:gd name="connsiteY6717" fmla="*/ 1554931 h 6634795"/>
              <a:gd name="connsiteX6718" fmla="*/ 6399738 w 11989919"/>
              <a:gd name="connsiteY6718" fmla="*/ 1518360 h 6634795"/>
              <a:gd name="connsiteX6719" fmla="*/ 6436314 w 11989919"/>
              <a:gd name="connsiteY6719" fmla="*/ 1481785 h 6634795"/>
              <a:gd name="connsiteX6720" fmla="*/ 6215633 w 11989919"/>
              <a:gd name="connsiteY6720" fmla="*/ 1481781 h 6634795"/>
              <a:gd name="connsiteX6721" fmla="*/ 6252209 w 11989919"/>
              <a:gd name="connsiteY6721" fmla="*/ 1518356 h 6634795"/>
              <a:gd name="connsiteX6722" fmla="*/ 6215633 w 11989919"/>
              <a:gd name="connsiteY6722" fmla="*/ 1554927 h 6634795"/>
              <a:gd name="connsiteX6723" fmla="*/ 6179057 w 11989919"/>
              <a:gd name="connsiteY6723" fmla="*/ 1518356 h 6634795"/>
              <a:gd name="connsiteX6724" fmla="*/ 6215633 w 11989919"/>
              <a:gd name="connsiteY6724" fmla="*/ 1481781 h 6634795"/>
              <a:gd name="connsiteX6725" fmla="*/ 5994952 w 11989919"/>
              <a:gd name="connsiteY6725" fmla="*/ 1481777 h 6634795"/>
              <a:gd name="connsiteX6726" fmla="*/ 6031528 w 11989919"/>
              <a:gd name="connsiteY6726" fmla="*/ 1518352 h 6634795"/>
              <a:gd name="connsiteX6727" fmla="*/ 5994952 w 11989919"/>
              <a:gd name="connsiteY6727" fmla="*/ 1554924 h 6634795"/>
              <a:gd name="connsiteX6728" fmla="*/ 5958376 w 11989919"/>
              <a:gd name="connsiteY6728" fmla="*/ 1518352 h 6634795"/>
              <a:gd name="connsiteX6729" fmla="*/ 5994952 w 11989919"/>
              <a:gd name="connsiteY6729" fmla="*/ 1481777 h 6634795"/>
              <a:gd name="connsiteX6730" fmla="*/ 5774272 w 11989919"/>
              <a:gd name="connsiteY6730" fmla="*/ 1481773 h 6634795"/>
              <a:gd name="connsiteX6731" fmla="*/ 5810848 w 11989919"/>
              <a:gd name="connsiteY6731" fmla="*/ 1518348 h 6634795"/>
              <a:gd name="connsiteX6732" fmla="*/ 5774272 w 11989919"/>
              <a:gd name="connsiteY6732" fmla="*/ 1554920 h 6634795"/>
              <a:gd name="connsiteX6733" fmla="*/ 5737697 w 11989919"/>
              <a:gd name="connsiteY6733" fmla="*/ 1518348 h 6634795"/>
              <a:gd name="connsiteX6734" fmla="*/ 5774272 w 11989919"/>
              <a:gd name="connsiteY6734" fmla="*/ 1481773 h 6634795"/>
              <a:gd name="connsiteX6735" fmla="*/ 5553593 w 11989919"/>
              <a:gd name="connsiteY6735" fmla="*/ 1481769 h 6634795"/>
              <a:gd name="connsiteX6736" fmla="*/ 5590169 w 11989919"/>
              <a:gd name="connsiteY6736" fmla="*/ 1518344 h 6634795"/>
              <a:gd name="connsiteX6737" fmla="*/ 5553593 w 11989919"/>
              <a:gd name="connsiteY6737" fmla="*/ 1554916 h 6634795"/>
              <a:gd name="connsiteX6738" fmla="*/ 5517018 w 11989919"/>
              <a:gd name="connsiteY6738" fmla="*/ 1518344 h 6634795"/>
              <a:gd name="connsiteX6739" fmla="*/ 5553593 w 11989919"/>
              <a:gd name="connsiteY6739" fmla="*/ 1481769 h 6634795"/>
              <a:gd name="connsiteX6740" fmla="*/ 5332913 w 11989919"/>
              <a:gd name="connsiteY6740" fmla="*/ 1481765 h 6634795"/>
              <a:gd name="connsiteX6741" fmla="*/ 5369490 w 11989919"/>
              <a:gd name="connsiteY6741" fmla="*/ 1518340 h 6634795"/>
              <a:gd name="connsiteX6742" fmla="*/ 5332913 w 11989919"/>
              <a:gd name="connsiteY6742" fmla="*/ 1554912 h 6634795"/>
              <a:gd name="connsiteX6743" fmla="*/ 5296337 w 11989919"/>
              <a:gd name="connsiteY6743" fmla="*/ 1518340 h 6634795"/>
              <a:gd name="connsiteX6744" fmla="*/ 5332913 w 11989919"/>
              <a:gd name="connsiteY6744" fmla="*/ 1481765 h 6634795"/>
              <a:gd name="connsiteX6745" fmla="*/ 5112230 w 11989919"/>
              <a:gd name="connsiteY6745" fmla="*/ 1481761 h 6634795"/>
              <a:gd name="connsiteX6746" fmla="*/ 5148807 w 11989919"/>
              <a:gd name="connsiteY6746" fmla="*/ 1518336 h 6634795"/>
              <a:gd name="connsiteX6747" fmla="*/ 5112230 w 11989919"/>
              <a:gd name="connsiteY6747" fmla="*/ 1554908 h 6634795"/>
              <a:gd name="connsiteX6748" fmla="*/ 5075655 w 11989919"/>
              <a:gd name="connsiteY6748" fmla="*/ 1518336 h 6634795"/>
              <a:gd name="connsiteX6749" fmla="*/ 5112230 w 11989919"/>
              <a:gd name="connsiteY6749" fmla="*/ 1481761 h 6634795"/>
              <a:gd name="connsiteX6750" fmla="*/ 4891552 w 11989919"/>
              <a:gd name="connsiteY6750" fmla="*/ 1481757 h 6634795"/>
              <a:gd name="connsiteX6751" fmla="*/ 4928127 w 11989919"/>
              <a:gd name="connsiteY6751" fmla="*/ 1518332 h 6634795"/>
              <a:gd name="connsiteX6752" fmla="*/ 4891552 w 11989919"/>
              <a:gd name="connsiteY6752" fmla="*/ 1554905 h 6634795"/>
              <a:gd name="connsiteX6753" fmla="*/ 4854975 w 11989919"/>
              <a:gd name="connsiteY6753" fmla="*/ 1518332 h 6634795"/>
              <a:gd name="connsiteX6754" fmla="*/ 4891552 w 11989919"/>
              <a:gd name="connsiteY6754" fmla="*/ 1481757 h 6634795"/>
              <a:gd name="connsiteX6755" fmla="*/ 4670871 w 11989919"/>
              <a:gd name="connsiteY6755" fmla="*/ 1481753 h 6634795"/>
              <a:gd name="connsiteX6756" fmla="*/ 4707447 w 11989919"/>
              <a:gd name="connsiteY6756" fmla="*/ 1518328 h 6634795"/>
              <a:gd name="connsiteX6757" fmla="*/ 4670871 w 11989919"/>
              <a:gd name="connsiteY6757" fmla="*/ 1554901 h 6634795"/>
              <a:gd name="connsiteX6758" fmla="*/ 4634295 w 11989919"/>
              <a:gd name="connsiteY6758" fmla="*/ 1518328 h 6634795"/>
              <a:gd name="connsiteX6759" fmla="*/ 4670871 w 11989919"/>
              <a:gd name="connsiteY6759" fmla="*/ 1481753 h 6634795"/>
              <a:gd name="connsiteX6760" fmla="*/ 4450188 w 11989919"/>
              <a:gd name="connsiteY6760" fmla="*/ 1481749 h 6634795"/>
              <a:gd name="connsiteX6761" fmla="*/ 4486764 w 11989919"/>
              <a:gd name="connsiteY6761" fmla="*/ 1518324 h 6634795"/>
              <a:gd name="connsiteX6762" fmla="*/ 4450188 w 11989919"/>
              <a:gd name="connsiteY6762" fmla="*/ 1554897 h 6634795"/>
              <a:gd name="connsiteX6763" fmla="*/ 4413613 w 11989919"/>
              <a:gd name="connsiteY6763" fmla="*/ 1518324 h 6634795"/>
              <a:gd name="connsiteX6764" fmla="*/ 4450188 w 11989919"/>
              <a:gd name="connsiteY6764" fmla="*/ 1481749 h 6634795"/>
              <a:gd name="connsiteX6765" fmla="*/ 4229507 w 11989919"/>
              <a:gd name="connsiteY6765" fmla="*/ 1481745 h 6634795"/>
              <a:gd name="connsiteX6766" fmla="*/ 4266084 w 11989919"/>
              <a:gd name="connsiteY6766" fmla="*/ 1518320 h 6634795"/>
              <a:gd name="connsiteX6767" fmla="*/ 4229507 w 11989919"/>
              <a:gd name="connsiteY6767" fmla="*/ 1554893 h 6634795"/>
              <a:gd name="connsiteX6768" fmla="*/ 4192931 w 11989919"/>
              <a:gd name="connsiteY6768" fmla="*/ 1518320 h 6634795"/>
              <a:gd name="connsiteX6769" fmla="*/ 4229507 w 11989919"/>
              <a:gd name="connsiteY6769" fmla="*/ 1481745 h 6634795"/>
              <a:gd name="connsiteX6770" fmla="*/ 4008847 w 11989919"/>
              <a:gd name="connsiteY6770" fmla="*/ 1481741 h 6634795"/>
              <a:gd name="connsiteX6771" fmla="*/ 4045426 w 11989919"/>
              <a:gd name="connsiteY6771" fmla="*/ 1518316 h 6634795"/>
              <a:gd name="connsiteX6772" fmla="*/ 4008847 w 11989919"/>
              <a:gd name="connsiteY6772" fmla="*/ 1554889 h 6634795"/>
              <a:gd name="connsiteX6773" fmla="*/ 3972267 w 11989919"/>
              <a:gd name="connsiteY6773" fmla="*/ 1518316 h 6634795"/>
              <a:gd name="connsiteX6774" fmla="*/ 4008847 w 11989919"/>
              <a:gd name="connsiteY6774" fmla="*/ 1481741 h 6634795"/>
              <a:gd name="connsiteX6775" fmla="*/ 3788165 w 11989919"/>
              <a:gd name="connsiteY6775" fmla="*/ 1481737 h 6634795"/>
              <a:gd name="connsiteX6776" fmla="*/ 3824738 w 11989919"/>
              <a:gd name="connsiteY6776" fmla="*/ 1518312 h 6634795"/>
              <a:gd name="connsiteX6777" fmla="*/ 3788165 w 11989919"/>
              <a:gd name="connsiteY6777" fmla="*/ 1554886 h 6634795"/>
              <a:gd name="connsiteX6778" fmla="*/ 3751588 w 11989919"/>
              <a:gd name="connsiteY6778" fmla="*/ 1518312 h 6634795"/>
              <a:gd name="connsiteX6779" fmla="*/ 3788165 w 11989919"/>
              <a:gd name="connsiteY6779" fmla="*/ 1481737 h 6634795"/>
              <a:gd name="connsiteX6780" fmla="*/ 3567479 w 11989919"/>
              <a:gd name="connsiteY6780" fmla="*/ 1481734 h 6634795"/>
              <a:gd name="connsiteX6781" fmla="*/ 3604051 w 11989919"/>
              <a:gd name="connsiteY6781" fmla="*/ 1518309 h 6634795"/>
              <a:gd name="connsiteX6782" fmla="*/ 3567479 w 11989919"/>
              <a:gd name="connsiteY6782" fmla="*/ 1554882 h 6634795"/>
              <a:gd name="connsiteX6783" fmla="*/ 3530908 w 11989919"/>
              <a:gd name="connsiteY6783" fmla="*/ 1518309 h 6634795"/>
              <a:gd name="connsiteX6784" fmla="*/ 3567479 w 11989919"/>
              <a:gd name="connsiteY6784" fmla="*/ 1481734 h 6634795"/>
              <a:gd name="connsiteX6785" fmla="*/ 3346801 w 11989919"/>
              <a:gd name="connsiteY6785" fmla="*/ 1481730 h 6634795"/>
              <a:gd name="connsiteX6786" fmla="*/ 3383375 w 11989919"/>
              <a:gd name="connsiteY6786" fmla="*/ 1518305 h 6634795"/>
              <a:gd name="connsiteX6787" fmla="*/ 3346801 w 11989919"/>
              <a:gd name="connsiteY6787" fmla="*/ 1554878 h 6634795"/>
              <a:gd name="connsiteX6788" fmla="*/ 3310228 w 11989919"/>
              <a:gd name="connsiteY6788" fmla="*/ 1518305 h 6634795"/>
              <a:gd name="connsiteX6789" fmla="*/ 3346801 w 11989919"/>
              <a:gd name="connsiteY6789" fmla="*/ 1481730 h 6634795"/>
              <a:gd name="connsiteX6790" fmla="*/ 3126126 w 11989919"/>
              <a:gd name="connsiteY6790" fmla="*/ 1481726 h 6634795"/>
              <a:gd name="connsiteX6791" fmla="*/ 3162696 w 11989919"/>
              <a:gd name="connsiteY6791" fmla="*/ 1518301 h 6634795"/>
              <a:gd name="connsiteX6792" fmla="*/ 3126126 w 11989919"/>
              <a:gd name="connsiteY6792" fmla="*/ 1554874 h 6634795"/>
              <a:gd name="connsiteX6793" fmla="*/ 3089541 w 11989919"/>
              <a:gd name="connsiteY6793" fmla="*/ 1518301 h 6634795"/>
              <a:gd name="connsiteX6794" fmla="*/ 3126126 w 11989919"/>
              <a:gd name="connsiteY6794" fmla="*/ 1481726 h 6634795"/>
              <a:gd name="connsiteX6795" fmla="*/ 2905436 w 11989919"/>
              <a:gd name="connsiteY6795" fmla="*/ 1481722 h 6634795"/>
              <a:gd name="connsiteX6796" fmla="*/ 2942013 w 11989919"/>
              <a:gd name="connsiteY6796" fmla="*/ 1518297 h 6634795"/>
              <a:gd name="connsiteX6797" fmla="*/ 2905436 w 11989919"/>
              <a:gd name="connsiteY6797" fmla="*/ 1554871 h 6634795"/>
              <a:gd name="connsiteX6798" fmla="*/ 2868866 w 11989919"/>
              <a:gd name="connsiteY6798" fmla="*/ 1518297 h 6634795"/>
              <a:gd name="connsiteX6799" fmla="*/ 2905436 w 11989919"/>
              <a:gd name="connsiteY6799" fmla="*/ 1481722 h 6634795"/>
              <a:gd name="connsiteX6800" fmla="*/ 2684758 w 11989919"/>
              <a:gd name="connsiteY6800" fmla="*/ 1481718 h 6634795"/>
              <a:gd name="connsiteX6801" fmla="*/ 2721329 w 11989919"/>
              <a:gd name="connsiteY6801" fmla="*/ 1518293 h 6634795"/>
              <a:gd name="connsiteX6802" fmla="*/ 2684758 w 11989919"/>
              <a:gd name="connsiteY6802" fmla="*/ 1554867 h 6634795"/>
              <a:gd name="connsiteX6803" fmla="*/ 2648177 w 11989919"/>
              <a:gd name="connsiteY6803" fmla="*/ 1518293 h 6634795"/>
              <a:gd name="connsiteX6804" fmla="*/ 2684758 w 11989919"/>
              <a:gd name="connsiteY6804" fmla="*/ 1481718 h 6634795"/>
              <a:gd name="connsiteX6805" fmla="*/ 2464071 w 11989919"/>
              <a:gd name="connsiteY6805" fmla="*/ 1481714 h 6634795"/>
              <a:gd name="connsiteX6806" fmla="*/ 2500650 w 11989919"/>
              <a:gd name="connsiteY6806" fmla="*/ 1518289 h 6634795"/>
              <a:gd name="connsiteX6807" fmla="*/ 2464071 w 11989919"/>
              <a:gd name="connsiteY6807" fmla="*/ 1554863 h 6634795"/>
              <a:gd name="connsiteX6808" fmla="*/ 2427500 w 11989919"/>
              <a:gd name="connsiteY6808" fmla="*/ 1518289 h 6634795"/>
              <a:gd name="connsiteX6809" fmla="*/ 2464071 w 11989919"/>
              <a:gd name="connsiteY6809" fmla="*/ 1481714 h 6634795"/>
              <a:gd name="connsiteX6810" fmla="*/ 2243393 w 11989919"/>
              <a:gd name="connsiteY6810" fmla="*/ 1481710 h 6634795"/>
              <a:gd name="connsiteX6811" fmla="*/ 2279972 w 11989919"/>
              <a:gd name="connsiteY6811" fmla="*/ 1518285 h 6634795"/>
              <a:gd name="connsiteX6812" fmla="*/ 2243393 w 11989919"/>
              <a:gd name="connsiteY6812" fmla="*/ 1554859 h 6634795"/>
              <a:gd name="connsiteX6813" fmla="*/ 2206817 w 11989919"/>
              <a:gd name="connsiteY6813" fmla="*/ 1518285 h 6634795"/>
              <a:gd name="connsiteX6814" fmla="*/ 2243393 w 11989919"/>
              <a:gd name="connsiteY6814" fmla="*/ 1481710 h 6634795"/>
              <a:gd name="connsiteX6815" fmla="*/ 2022713 w 11989919"/>
              <a:gd name="connsiteY6815" fmla="*/ 1481706 h 6634795"/>
              <a:gd name="connsiteX6816" fmla="*/ 2059288 w 11989919"/>
              <a:gd name="connsiteY6816" fmla="*/ 1518281 h 6634795"/>
              <a:gd name="connsiteX6817" fmla="*/ 2022713 w 11989919"/>
              <a:gd name="connsiteY6817" fmla="*/ 1554855 h 6634795"/>
              <a:gd name="connsiteX6818" fmla="*/ 1986179 w 11989919"/>
              <a:gd name="connsiteY6818" fmla="*/ 1518281 h 6634795"/>
              <a:gd name="connsiteX6819" fmla="*/ 2022713 w 11989919"/>
              <a:gd name="connsiteY6819" fmla="*/ 1481706 h 6634795"/>
              <a:gd name="connsiteX6820" fmla="*/ 1802069 w 11989919"/>
              <a:gd name="connsiteY6820" fmla="*/ 1481702 h 6634795"/>
              <a:gd name="connsiteX6821" fmla="*/ 1838645 w 11989919"/>
              <a:gd name="connsiteY6821" fmla="*/ 1518277 h 6634795"/>
              <a:gd name="connsiteX6822" fmla="*/ 1802069 w 11989919"/>
              <a:gd name="connsiteY6822" fmla="*/ 1554852 h 6634795"/>
              <a:gd name="connsiteX6823" fmla="*/ 1765493 w 11989919"/>
              <a:gd name="connsiteY6823" fmla="*/ 1518277 h 6634795"/>
              <a:gd name="connsiteX6824" fmla="*/ 1802069 w 11989919"/>
              <a:gd name="connsiteY6824" fmla="*/ 1481702 h 6634795"/>
              <a:gd name="connsiteX6825" fmla="*/ 1581383 w 11989919"/>
              <a:gd name="connsiteY6825" fmla="*/ 1481698 h 6634795"/>
              <a:gd name="connsiteX6826" fmla="*/ 1617959 w 11989919"/>
              <a:gd name="connsiteY6826" fmla="*/ 1518273 h 6634795"/>
              <a:gd name="connsiteX6827" fmla="*/ 1581383 w 11989919"/>
              <a:gd name="connsiteY6827" fmla="*/ 1554848 h 6634795"/>
              <a:gd name="connsiteX6828" fmla="*/ 1544807 w 11989919"/>
              <a:gd name="connsiteY6828" fmla="*/ 1518273 h 6634795"/>
              <a:gd name="connsiteX6829" fmla="*/ 1581383 w 11989919"/>
              <a:gd name="connsiteY6829" fmla="*/ 1481698 h 6634795"/>
              <a:gd name="connsiteX6830" fmla="*/ 1360698 w 11989919"/>
              <a:gd name="connsiteY6830" fmla="*/ 1481694 h 6634795"/>
              <a:gd name="connsiteX6831" fmla="*/ 1397274 w 11989919"/>
              <a:gd name="connsiteY6831" fmla="*/ 1518269 h 6634795"/>
              <a:gd name="connsiteX6832" fmla="*/ 1360698 w 11989919"/>
              <a:gd name="connsiteY6832" fmla="*/ 1554844 h 6634795"/>
              <a:gd name="connsiteX6833" fmla="*/ 1324122 w 11989919"/>
              <a:gd name="connsiteY6833" fmla="*/ 1518269 h 6634795"/>
              <a:gd name="connsiteX6834" fmla="*/ 1360698 w 11989919"/>
              <a:gd name="connsiteY6834" fmla="*/ 1481694 h 6634795"/>
              <a:gd name="connsiteX6835" fmla="*/ 1140012 w 11989919"/>
              <a:gd name="connsiteY6835" fmla="*/ 1481690 h 6634795"/>
              <a:gd name="connsiteX6836" fmla="*/ 1176588 w 11989919"/>
              <a:gd name="connsiteY6836" fmla="*/ 1518266 h 6634795"/>
              <a:gd name="connsiteX6837" fmla="*/ 1140012 w 11989919"/>
              <a:gd name="connsiteY6837" fmla="*/ 1554840 h 6634795"/>
              <a:gd name="connsiteX6838" fmla="*/ 1103436 w 11989919"/>
              <a:gd name="connsiteY6838" fmla="*/ 1518266 h 6634795"/>
              <a:gd name="connsiteX6839" fmla="*/ 1140012 w 11989919"/>
              <a:gd name="connsiteY6839" fmla="*/ 1481690 h 6634795"/>
              <a:gd name="connsiteX6840" fmla="*/ 919326 w 11989919"/>
              <a:gd name="connsiteY6840" fmla="*/ 1481686 h 6634795"/>
              <a:gd name="connsiteX6841" fmla="*/ 955901 w 11989919"/>
              <a:gd name="connsiteY6841" fmla="*/ 1518262 h 6634795"/>
              <a:gd name="connsiteX6842" fmla="*/ 919326 w 11989919"/>
              <a:gd name="connsiteY6842" fmla="*/ 1554837 h 6634795"/>
              <a:gd name="connsiteX6843" fmla="*/ 882750 w 11989919"/>
              <a:gd name="connsiteY6843" fmla="*/ 1518262 h 6634795"/>
              <a:gd name="connsiteX6844" fmla="*/ 919326 w 11989919"/>
              <a:gd name="connsiteY6844" fmla="*/ 1481686 h 6634795"/>
              <a:gd name="connsiteX6845" fmla="*/ 698640 w 11989919"/>
              <a:gd name="connsiteY6845" fmla="*/ 1481682 h 6634795"/>
              <a:gd name="connsiteX6846" fmla="*/ 735216 w 11989919"/>
              <a:gd name="connsiteY6846" fmla="*/ 1518258 h 6634795"/>
              <a:gd name="connsiteX6847" fmla="*/ 698640 w 11989919"/>
              <a:gd name="connsiteY6847" fmla="*/ 1554833 h 6634795"/>
              <a:gd name="connsiteX6848" fmla="*/ 662064 w 11989919"/>
              <a:gd name="connsiteY6848" fmla="*/ 1518258 h 6634795"/>
              <a:gd name="connsiteX6849" fmla="*/ 698640 w 11989919"/>
              <a:gd name="connsiteY6849" fmla="*/ 1481682 h 6634795"/>
              <a:gd name="connsiteX6850" fmla="*/ 477953 w 11989919"/>
              <a:gd name="connsiteY6850" fmla="*/ 1481678 h 6634795"/>
              <a:gd name="connsiteX6851" fmla="*/ 514529 w 11989919"/>
              <a:gd name="connsiteY6851" fmla="*/ 1518254 h 6634795"/>
              <a:gd name="connsiteX6852" fmla="*/ 477953 w 11989919"/>
              <a:gd name="connsiteY6852" fmla="*/ 1554829 h 6634795"/>
              <a:gd name="connsiteX6853" fmla="*/ 441377 w 11989919"/>
              <a:gd name="connsiteY6853" fmla="*/ 1518254 h 6634795"/>
              <a:gd name="connsiteX6854" fmla="*/ 477953 w 11989919"/>
              <a:gd name="connsiteY6854" fmla="*/ 1481678 h 6634795"/>
              <a:gd name="connsiteX6855" fmla="*/ 257267 w 11989919"/>
              <a:gd name="connsiteY6855" fmla="*/ 1481674 h 6634795"/>
              <a:gd name="connsiteX6856" fmla="*/ 293843 w 11989919"/>
              <a:gd name="connsiteY6856" fmla="*/ 1518250 h 6634795"/>
              <a:gd name="connsiteX6857" fmla="*/ 257267 w 11989919"/>
              <a:gd name="connsiteY6857" fmla="*/ 1554825 h 6634795"/>
              <a:gd name="connsiteX6858" fmla="*/ 220691 w 11989919"/>
              <a:gd name="connsiteY6858" fmla="*/ 1518250 h 6634795"/>
              <a:gd name="connsiteX6859" fmla="*/ 257267 w 11989919"/>
              <a:gd name="connsiteY6859" fmla="*/ 1481674 h 6634795"/>
              <a:gd name="connsiteX6860" fmla="*/ 36581 w 11989919"/>
              <a:gd name="connsiteY6860" fmla="*/ 1481670 h 6634795"/>
              <a:gd name="connsiteX6861" fmla="*/ 73156 w 11989919"/>
              <a:gd name="connsiteY6861" fmla="*/ 1518246 h 6634795"/>
              <a:gd name="connsiteX6862" fmla="*/ 36581 w 11989919"/>
              <a:gd name="connsiteY6862" fmla="*/ 1554821 h 6634795"/>
              <a:gd name="connsiteX6863" fmla="*/ 5 w 11989919"/>
              <a:gd name="connsiteY6863" fmla="*/ 1518246 h 6634795"/>
              <a:gd name="connsiteX6864" fmla="*/ 36581 w 11989919"/>
              <a:gd name="connsiteY6864" fmla="*/ 1481670 h 6634795"/>
              <a:gd name="connsiteX6865" fmla="*/ 11732658 w 11989919"/>
              <a:gd name="connsiteY6865" fmla="*/ 1481666 h 6634795"/>
              <a:gd name="connsiteX6866" fmla="*/ 11769234 w 11989919"/>
              <a:gd name="connsiteY6866" fmla="*/ 1518242 h 6634795"/>
              <a:gd name="connsiteX6867" fmla="*/ 11732658 w 11989919"/>
              <a:gd name="connsiteY6867" fmla="*/ 1554818 h 6634795"/>
              <a:gd name="connsiteX6868" fmla="*/ 11696082 w 11989919"/>
              <a:gd name="connsiteY6868" fmla="*/ 1518242 h 6634795"/>
              <a:gd name="connsiteX6869" fmla="*/ 11732658 w 11989919"/>
              <a:gd name="connsiteY6869" fmla="*/ 1481666 h 6634795"/>
              <a:gd name="connsiteX6870" fmla="*/ 11953343 w 11989919"/>
              <a:gd name="connsiteY6870" fmla="*/ 1481662 h 6634795"/>
              <a:gd name="connsiteX6871" fmla="*/ 11989919 w 11989919"/>
              <a:gd name="connsiteY6871" fmla="*/ 1518238 h 6634795"/>
              <a:gd name="connsiteX6872" fmla="*/ 11953343 w 11989919"/>
              <a:gd name="connsiteY6872" fmla="*/ 1554814 h 6634795"/>
              <a:gd name="connsiteX6873" fmla="*/ 11916767 w 11989919"/>
              <a:gd name="connsiteY6873" fmla="*/ 1518238 h 6634795"/>
              <a:gd name="connsiteX6874" fmla="*/ 11953343 w 11989919"/>
              <a:gd name="connsiteY6874" fmla="*/ 1481662 h 6634795"/>
              <a:gd name="connsiteX6875" fmla="*/ 11511977 w 11989919"/>
              <a:gd name="connsiteY6875" fmla="*/ 1270183 h 6634795"/>
              <a:gd name="connsiteX6876" fmla="*/ 11548553 w 11989919"/>
              <a:gd name="connsiteY6876" fmla="*/ 1306767 h 6634795"/>
              <a:gd name="connsiteX6877" fmla="*/ 11511977 w 11989919"/>
              <a:gd name="connsiteY6877" fmla="*/ 1343348 h 6634795"/>
              <a:gd name="connsiteX6878" fmla="*/ 11475401 w 11989919"/>
              <a:gd name="connsiteY6878" fmla="*/ 1306767 h 6634795"/>
              <a:gd name="connsiteX6879" fmla="*/ 11511977 w 11989919"/>
              <a:gd name="connsiteY6879" fmla="*/ 1270183 h 6634795"/>
              <a:gd name="connsiteX6880" fmla="*/ 11291296 w 11989919"/>
              <a:gd name="connsiteY6880" fmla="*/ 1270179 h 6634795"/>
              <a:gd name="connsiteX6881" fmla="*/ 11327872 w 11989919"/>
              <a:gd name="connsiteY6881" fmla="*/ 1306764 h 6634795"/>
              <a:gd name="connsiteX6882" fmla="*/ 11291296 w 11989919"/>
              <a:gd name="connsiteY6882" fmla="*/ 1343345 h 6634795"/>
              <a:gd name="connsiteX6883" fmla="*/ 11254720 w 11989919"/>
              <a:gd name="connsiteY6883" fmla="*/ 1306764 h 6634795"/>
              <a:gd name="connsiteX6884" fmla="*/ 11291296 w 11989919"/>
              <a:gd name="connsiteY6884" fmla="*/ 1270179 h 6634795"/>
              <a:gd name="connsiteX6885" fmla="*/ 11070615 w 11989919"/>
              <a:gd name="connsiteY6885" fmla="*/ 1270176 h 6634795"/>
              <a:gd name="connsiteX6886" fmla="*/ 11107191 w 11989919"/>
              <a:gd name="connsiteY6886" fmla="*/ 1306760 h 6634795"/>
              <a:gd name="connsiteX6887" fmla="*/ 11070615 w 11989919"/>
              <a:gd name="connsiteY6887" fmla="*/ 1343341 h 6634795"/>
              <a:gd name="connsiteX6888" fmla="*/ 11034039 w 11989919"/>
              <a:gd name="connsiteY6888" fmla="*/ 1306760 h 6634795"/>
              <a:gd name="connsiteX6889" fmla="*/ 11070615 w 11989919"/>
              <a:gd name="connsiteY6889" fmla="*/ 1270176 h 6634795"/>
              <a:gd name="connsiteX6890" fmla="*/ 10849934 w 11989919"/>
              <a:gd name="connsiteY6890" fmla="*/ 1270172 h 6634795"/>
              <a:gd name="connsiteX6891" fmla="*/ 10886510 w 11989919"/>
              <a:gd name="connsiteY6891" fmla="*/ 1306756 h 6634795"/>
              <a:gd name="connsiteX6892" fmla="*/ 10849934 w 11989919"/>
              <a:gd name="connsiteY6892" fmla="*/ 1343337 h 6634795"/>
              <a:gd name="connsiteX6893" fmla="*/ 10813358 w 11989919"/>
              <a:gd name="connsiteY6893" fmla="*/ 1306756 h 6634795"/>
              <a:gd name="connsiteX6894" fmla="*/ 10849934 w 11989919"/>
              <a:gd name="connsiteY6894" fmla="*/ 1270172 h 6634795"/>
              <a:gd name="connsiteX6895" fmla="*/ 10629253 w 11989919"/>
              <a:gd name="connsiteY6895" fmla="*/ 1270169 h 6634795"/>
              <a:gd name="connsiteX6896" fmla="*/ 10665829 w 11989919"/>
              <a:gd name="connsiteY6896" fmla="*/ 1306753 h 6634795"/>
              <a:gd name="connsiteX6897" fmla="*/ 10629253 w 11989919"/>
              <a:gd name="connsiteY6897" fmla="*/ 1343334 h 6634795"/>
              <a:gd name="connsiteX6898" fmla="*/ 10592677 w 11989919"/>
              <a:gd name="connsiteY6898" fmla="*/ 1306753 h 6634795"/>
              <a:gd name="connsiteX6899" fmla="*/ 10629253 w 11989919"/>
              <a:gd name="connsiteY6899" fmla="*/ 1270169 h 6634795"/>
              <a:gd name="connsiteX6900" fmla="*/ 10408572 w 11989919"/>
              <a:gd name="connsiteY6900" fmla="*/ 1270165 h 6634795"/>
              <a:gd name="connsiteX6901" fmla="*/ 10445148 w 11989919"/>
              <a:gd name="connsiteY6901" fmla="*/ 1306749 h 6634795"/>
              <a:gd name="connsiteX6902" fmla="*/ 10408572 w 11989919"/>
              <a:gd name="connsiteY6902" fmla="*/ 1343330 h 6634795"/>
              <a:gd name="connsiteX6903" fmla="*/ 10371996 w 11989919"/>
              <a:gd name="connsiteY6903" fmla="*/ 1306749 h 6634795"/>
              <a:gd name="connsiteX6904" fmla="*/ 10408572 w 11989919"/>
              <a:gd name="connsiteY6904" fmla="*/ 1270165 h 6634795"/>
              <a:gd name="connsiteX6905" fmla="*/ 10187891 w 11989919"/>
              <a:gd name="connsiteY6905" fmla="*/ 1270162 h 6634795"/>
              <a:gd name="connsiteX6906" fmla="*/ 10224467 w 11989919"/>
              <a:gd name="connsiteY6906" fmla="*/ 1306745 h 6634795"/>
              <a:gd name="connsiteX6907" fmla="*/ 10187891 w 11989919"/>
              <a:gd name="connsiteY6907" fmla="*/ 1343326 h 6634795"/>
              <a:gd name="connsiteX6908" fmla="*/ 10151315 w 11989919"/>
              <a:gd name="connsiteY6908" fmla="*/ 1306745 h 6634795"/>
              <a:gd name="connsiteX6909" fmla="*/ 10187891 w 11989919"/>
              <a:gd name="connsiteY6909" fmla="*/ 1270162 h 6634795"/>
              <a:gd name="connsiteX6910" fmla="*/ 9967210 w 11989919"/>
              <a:gd name="connsiteY6910" fmla="*/ 1270158 h 6634795"/>
              <a:gd name="connsiteX6911" fmla="*/ 10003786 w 11989919"/>
              <a:gd name="connsiteY6911" fmla="*/ 1306742 h 6634795"/>
              <a:gd name="connsiteX6912" fmla="*/ 9967210 w 11989919"/>
              <a:gd name="connsiteY6912" fmla="*/ 1343322 h 6634795"/>
              <a:gd name="connsiteX6913" fmla="*/ 9930634 w 11989919"/>
              <a:gd name="connsiteY6913" fmla="*/ 1306742 h 6634795"/>
              <a:gd name="connsiteX6914" fmla="*/ 9967210 w 11989919"/>
              <a:gd name="connsiteY6914" fmla="*/ 1270158 h 6634795"/>
              <a:gd name="connsiteX6915" fmla="*/ 9746529 w 11989919"/>
              <a:gd name="connsiteY6915" fmla="*/ 1270155 h 6634795"/>
              <a:gd name="connsiteX6916" fmla="*/ 9783105 w 11989919"/>
              <a:gd name="connsiteY6916" fmla="*/ 1306738 h 6634795"/>
              <a:gd name="connsiteX6917" fmla="*/ 9746529 w 11989919"/>
              <a:gd name="connsiteY6917" fmla="*/ 1343319 h 6634795"/>
              <a:gd name="connsiteX6918" fmla="*/ 9709953 w 11989919"/>
              <a:gd name="connsiteY6918" fmla="*/ 1306738 h 6634795"/>
              <a:gd name="connsiteX6919" fmla="*/ 9746529 w 11989919"/>
              <a:gd name="connsiteY6919" fmla="*/ 1270155 h 6634795"/>
              <a:gd name="connsiteX6920" fmla="*/ 9525848 w 11989919"/>
              <a:gd name="connsiteY6920" fmla="*/ 1270151 h 6634795"/>
              <a:gd name="connsiteX6921" fmla="*/ 9562424 w 11989919"/>
              <a:gd name="connsiteY6921" fmla="*/ 1306735 h 6634795"/>
              <a:gd name="connsiteX6922" fmla="*/ 9525848 w 11989919"/>
              <a:gd name="connsiteY6922" fmla="*/ 1343315 h 6634795"/>
              <a:gd name="connsiteX6923" fmla="*/ 9489272 w 11989919"/>
              <a:gd name="connsiteY6923" fmla="*/ 1306735 h 6634795"/>
              <a:gd name="connsiteX6924" fmla="*/ 9525848 w 11989919"/>
              <a:gd name="connsiteY6924" fmla="*/ 1270151 h 6634795"/>
              <a:gd name="connsiteX6925" fmla="*/ 9305167 w 11989919"/>
              <a:gd name="connsiteY6925" fmla="*/ 1270148 h 6634795"/>
              <a:gd name="connsiteX6926" fmla="*/ 9341743 w 11989919"/>
              <a:gd name="connsiteY6926" fmla="*/ 1306731 h 6634795"/>
              <a:gd name="connsiteX6927" fmla="*/ 9305167 w 11989919"/>
              <a:gd name="connsiteY6927" fmla="*/ 1343311 h 6634795"/>
              <a:gd name="connsiteX6928" fmla="*/ 9268591 w 11989919"/>
              <a:gd name="connsiteY6928" fmla="*/ 1306731 h 6634795"/>
              <a:gd name="connsiteX6929" fmla="*/ 9305167 w 11989919"/>
              <a:gd name="connsiteY6929" fmla="*/ 1270148 h 6634795"/>
              <a:gd name="connsiteX6930" fmla="*/ 9084486 w 11989919"/>
              <a:gd name="connsiteY6930" fmla="*/ 1270144 h 6634795"/>
              <a:gd name="connsiteX6931" fmla="*/ 9121062 w 11989919"/>
              <a:gd name="connsiteY6931" fmla="*/ 1306727 h 6634795"/>
              <a:gd name="connsiteX6932" fmla="*/ 9084486 w 11989919"/>
              <a:gd name="connsiteY6932" fmla="*/ 1343308 h 6634795"/>
              <a:gd name="connsiteX6933" fmla="*/ 9047910 w 11989919"/>
              <a:gd name="connsiteY6933" fmla="*/ 1306727 h 6634795"/>
              <a:gd name="connsiteX6934" fmla="*/ 9084486 w 11989919"/>
              <a:gd name="connsiteY6934" fmla="*/ 1270144 h 6634795"/>
              <a:gd name="connsiteX6935" fmla="*/ 8863805 w 11989919"/>
              <a:gd name="connsiteY6935" fmla="*/ 1270141 h 6634795"/>
              <a:gd name="connsiteX6936" fmla="*/ 8900381 w 11989919"/>
              <a:gd name="connsiteY6936" fmla="*/ 1306724 h 6634795"/>
              <a:gd name="connsiteX6937" fmla="*/ 8863805 w 11989919"/>
              <a:gd name="connsiteY6937" fmla="*/ 1343304 h 6634795"/>
              <a:gd name="connsiteX6938" fmla="*/ 8827229 w 11989919"/>
              <a:gd name="connsiteY6938" fmla="*/ 1306724 h 6634795"/>
              <a:gd name="connsiteX6939" fmla="*/ 8863805 w 11989919"/>
              <a:gd name="connsiteY6939" fmla="*/ 1270141 h 6634795"/>
              <a:gd name="connsiteX6940" fmla="*/ 8643124 w 11989919"/>
              <a:gd name="connsiteY6940" fmla="*/ 1270137 h 6634795"/>
              <a:gd name="connsiteX6941" fmla="*/ 8679700 w 11989919"/>
              <a:gd name="connsiteY6941" fmla="*/ 1306720 h 6634795"/>
              <a:gd name="connsiteX6942" fmla="*/ 8643124 w 11989919"/>
              <a:gd name="connsiteY6942" fmla="*/ 1343300 h 6634795"/>
              <a:gd name="connsiteX6943" fmla="*/ 8606548 w 11989919"/>
              <a:gd name="connsiteY6943" fmla="*/ 1306720 h 6634795"/>
              <a:gd name="connsiteX6944" fmla="*/ 8643124 w 11989919"/>
              <a:gd name="connsiteY6944" fmla="*/ 1270137 h 6634795"/>
              <a:gd name="connsiteX6945" fmla="*/ 8422443 w 11989919"/>
              <a:gd name="connsiteY6945" fmla="*/ 1270134 h 6634795"/>
              <a:gd name="connsiteX6946" fmla="*/ 8459019 w 11989919"/>
              <a:gd name="connsiteY6946" fmla="*/ 1306717 h 6634795"/>
              <a:gd name="connsiteX6947" fmla="*/ 8422443 w 11989919"/>
              <a:gd name="connsiteY6947" fmla="*/ 1343296 h 6634795"/>
              <a:gd name="connsiteX6948" fmla="*/ 8385867 w 11989919"/>
              <a:gd name="connsiteY6948" fmla="*/ 1306717 h 6634795"/>
              <a:gd name="connsiteX6949" fmla="*/ 8422443 w 11989919"/>
              <a:gd name="connsiteY6949" fmla="*/ 1270134 h 6634795"/>
              <a:gd name="connsiteX6950" fmla="*/ 8201762 w 11989919"/>
              <a:gd name="connsiteY6950" fmla="*/ 1270130 h 6634795"/>
              <a:gd name="connsiteX6951" fmla="*/ 8238338 w 11989919"/>
              <a:gd name="connsiteY6951" fmla="*/ 1306713 h 6634795"/>
              <a:gd name="connsiteX6952" fmla="*/ 8201762 w 11989919"/>
              <a:gd name="connsiteY6952" fmla="*/ 1343293 h 6634795"/>
              <a:gd name="connsiteX6953" fmla="*/ 8165186 w 11989919"/>
              <a:gd name="connsiteY6953" fmla="*/ 1306713 h 6634795"/>
              <a:gd name="connsiteX6954" fmla="*/ 8201762 w 11989919"/>
              <a:gd name="connsiteY6954" fmla="*/ 1270130 h 6634795"/>
              <a:gd name="connsiteX6955" fmla="*/ 7981081 w 11989919"/>
              <a:gd name="connsiteY6955" fmla="*/ 1270127 h 6634795"/>
              <a:gd name="connsiteX6956" fmla="*/ 8017657 w 11989919"/>
              <a:gd name="connsiteY6956" fmla="*/ 1306709 h 6634795"/>
              <a:gd name="connsiteX6957" fmla="*/ 7981081 w 11989919"/>
              <a:gd name="connsiteY6957" fmla="*/ 1343289 h 6634795"/>
              <a:gd name="connsiteX6958" fmla="*/ 7944505 w 11989919"/>
              <a:gd name="connsiteY6958" fmla="*/ 1306709 h 6634795"/>
              <a:gd name="connsiteX6959" fmla="*/ 7981081 w 11989919"/>
              <a:gd name="connsiteY6959" fmla="*/ 1270127 h 6634795"/>
              <a:gd name="connsiteX6960" fmla="*/ 7760400 w 11989919"/>
              <a:gd name="connsiteY6960" fmla="*/ 1270123 h 6634795"/>
              <a:gd name="connsiteX6961" fmla="*/ 7796976 w 11989919"/>
              <a:gd name="connsiteY6961" fmla="*/ 1306706 h 6634795"/>
              <a:gd name="connsiteX6962" fmla="*/ 7760400 w 11989919"/>
              <a:gd name="connsiteY6962" fmla="*/ 1343285 h 6634795"/>
              <a:gd name="connsiteX6963" fmla="*/ 7723824 w 11989919"/>
              <a:gd name="connsiteY6963" fmla="*/ 1306706 h 6634795"/>
              <a:gd name="connsiteX6964" fmla="*/ 7760400 w 11989919"/>
              <a:gd name="connsiteY6964" fmla="*/ 1270123 h 6634795"/>
              <a:gd name="connsiteX6965" fmla="*/ 7539719 w 11989919"/>
              <a:gd name="connsiteY6965" fmla="*/ 1270120 h 6634795"/>
              <a:gd name="connsiteX6966" fmla="*/ 7576295 w 11989919"/>
              <a:gd name="connsiteY6966" fmla="*/ 1306702 h 6634795"/>
              <a:gd name="connsiteX6967" fmla="*/ 7539719 w 11989919"/>
              <a:gd name="connsiteY6967" fmla="*/ 1343282 h 6634795"/>
              <a:gd name="connsiteX6968" fmla="*/ 7503143 w 11989919"/>
              <a:gd name="connsiteY6968" fmla="*/ 1306702 h 6634795"/>
              <a:gd name="connsiteX6969" fmla="*/ 7539719 w 11989919"/>
              <a:gd name="connsiteY6969" fmla="*/ 1270120 h 6634795"/>
              <a:gd name="connsiteX6970" fmla="*/ 7319038 w 11989919"/>
              <a:gd name="connsiteY6970" fmla="*/ 1270117 h 6634795"/>
              <a:gd name="connsiteX6971" fmla="*/ 7355614 w 11989919"/>
              <a:gd name="connsiteY6971" fmla="*/ 1306698 h 6634795"/>
              <a:gd name="connsiteX6972" fmla="*/ 7319038 w 11989919"/>
              <a:gd name="connsiteY6972" fmla="*/ 1343278 h 6634795"/>
              <a:gd name="connsiteX6973" fmla="*/ 7282462 w 11989919"/>
              <a:gd name="connsiteY6973" fmla="*/ 1306698 h 6634795"/>
              <a:gd name="connsiteX6974" fmla="*/ 7319038 w 11989919"/>
              <a:gd name="connsiteY6974" fmla="*/ 1270117 h 6634795"/>
              <a:gd name="connsiteX6975" fmla="*/ 7098357 w 11989919"/>
              <a:gd name="connsiteY6975" fmla="*/ 1270113 h 6634795"/>
              <a:gd name="connsiteX6976" fmla="*/ 7134933 w 11989919"/>
              <a:gd name="connsiteY6976" fmla="*/ 1306695 h 6634795"/>
              <a:gd name="connsiteX6977" fmla="*/ 7098357 w 11989919"/>
              <a:gd name="connsiteY6977" fmla="*/ 1343274 h 6634795"/>
              <a:gd name="connsiteX6978" fmla="*/ 7061781 w 11989919"/>
              <a:gd name="connsiteY6978" fmla="*/ 1306695 h 6634795"/>
              <a:gd name="connsiteX6979" fmla="*/ 7098357 w 11989919"/>
              <a:gd name="connsiteY6979" fmla="*/ 1270113 h 6634795"/>
              <a:gd name="connsiteX6980" fmla="*/ 6877676 w 11989919"/>
              <a:gd name="connsiteY6980" fmla="*/ 1270110 h 6634795"/>
              <a:gd name="connsiteX6981" fmla="*/ 6914252 w 11989919"/>
              <a:gd name="connsiteY6981" fmla="*/ 1306691 h 6634795"/>
              <a:gd name="connsiteX6982" fmla="*/ 6877676 w 11989919"/>
              <a:gd name="connsiteY6982" fmla="*/ 1343270 h 6634795"/>
              <a:gd name="connsiteX6983" fmla="*/ 6841100 w 11989919"/>
              <a:gd name="connsiteY6983" fmla="*/ 1306691 h 6634795"/>
              <a:gd name="connsiteX6984" fmla="*/ 6877676 w 11989919"/>
              <a:gd name="connsiteY6984" fmla="*/ 1270110 h 6634795"/>
              <a:gd name="connsiteX6985" fmla="*/ 6656995 w 11989919"/>
              <a:gd name="connsiteY6985" fmla="*/ 1270106 h 6634795"/>
              <a:gd name="connsiteX6986" fmla="*/ 6693571 w 11989919"/>
              <a:gd name="connsiteY6986" fmla="*/ 1306687 h 6634795"/>
              <a:gd name="connsiteX6987" fmla="*/ 6656995 w 11989919"/>
              <a:gd name="connsiteY6987" fmla="*/ 1343267 h 6634795"/>
              <a:gd name="connsiteX6988" fmla="*/ 6620419 w 11989919"/>
              <a:gd name="connsiteY6988" fmla="*/ 1306687 h 6634795"/>
              <a:gd name="connsiteX6989" fmla="*/ 6656995 w 11989919"/>
              <a:gd name="connsiteY6989" fmla="*/ 1270106 h 6634795"/>
              <a:gd name="connsiteX6990" fmla="*/ 6436314 w 11989919"/>
              <a:gd name="connsiteY6990" fmla="*/ 1270103 h 6634795"/>
              <a:gd name="connsiteX6991" fmla="*/ 6472890 w 11989919"/>
              <a:gd name="connsiteY6991" fmla="*/ 1306684 h 6634795"/>
              <a:gd name="connsiteX6992" fmla="*/ 6436314 w 11989919"/>
              <a:gd name="connsiteY6992" fmla="*/ 1343263 h 6634795"/>
              <a:gd name="connsiteX6993" fmla="*/ 6399738 w 11989919"/>
              <a:gd name="connsiteY6993" fmla="*/ 1306684 h 6634795"/>
              <a:gd name="connsiteX6994" fmla="*/ 6436314 w 11989919"/>
              <a:gd name="connsiteY6994" fmla="*/ 1270103 h 6634795"/>
              <a:gd name="connsiteX6995" fmla="*/ 6215633 w 11989919"/>
              <a:gd name="connsiteY6995" fmla="*/ 1270099 h 6634795"/>
              <a:gd name="connsiteX6996" fmla="*/ 6252209 w 11989919"/>
              <a:gd name="connsiteY6996" fmla="*/ 1306680 h 6634795"/>
              <a:gd name="connsiteX6997" fmla="*/ 6215633 w 11989919"/>
              <a:gd name="connsiteY6997" fmla="*/ 1343259 h 6634795"/>
              <a:gd name="connsiteX6998" fmla="*/ 6179057 w 11989919"/>
              <a:gd name="connsiteY6998" fmla="*/ 1306680 h 6634795"/>
              <a:gd name="connsiteX6999" fmla="*/ 6215633 w 11989919"/>
              <a:gd name="connsiteY6999" fmla="*/ 1270099 h 6634795"/>
              <a:gd name="connsiteX7000" fmla="*/ 5994952 w 11989919"/>
              <a:gd name="connsiteY7000" fmla="*/ 1270096 h 6634795"/>
              <a:gd name="connsiteX7001" fmla="*/ 6031528 w 11989919"/>
              <a:gd name="connsiteY7001" fmla="*/ 1306677 h 6634795"/>
              <a:gd name="connsiteX7002" fmla="*/ 5994952 w 11989919"/>
              <a:gd name="connsiteY7002" fmla="*/ 1343256 h 6634795"/>
              <a:gd name="connsiteX7003" fmla="*/ 5958376 w 11989919"/>
              <a:gd name="connsiteY7003" fmla="*/ 1306677 h 6634795"/>
              <a:gd name="connsiteX7004" fmla="*/ 5994952 w 11989919"/>
              <a:gd name="connsiteY7004" fmla="*/ 1270096 h 6634795"/>
              <a:gd name="connsiteX7005" fmla="*/ 5774272 w 11989919"/>
              <a:gd name="connsiteY7005" fmla="*/ 1270092 h 6634795"/>
              <a:gd name="connsiteX7006" fmla="*/ 5810848 w 11989919"/>
              <a:gd name="connsiteY7006" fmla="*/ 1306673 h 6634795"/>
              <a:gd name="connsiteX7007" fmla="*/ 5774272 w 11989919"/>
              <a:gd name="connsiteY7007" fmla="*/ 1343252 h 6634795"/>
              <a:gd name="connsiteX7008" fmla="*/ 5737697 w 11989919"/>
              <a:gd name="connsiteY7008" fmla="*/ 1306673 h 6634795"/>
              <a:gd name="connsiteX7009" fmla="*/ 5774272 w 11989919"/>
              <a:gd name="connsiteY7009" fmla="*/ 1270092 h 6634795"/>
              <a:gd name="connsiteX7010" fmla="*/ 5553593 w 11989919"/>
              <a:gd name="connsiteY7010" fmla="*/ 1270089 h 6634795"/>
              <a:gd name="connsiteX7011" fmla="*/ 5590169 w 11989919"/>
              <a:gd name="connsiteY7011" fmla="*/ 1306669 h 6634795"/>
              <a:gd name="connsiteX7012" fmla="*/ 5553593 w 11989919"/>
              <a:gd name="connsiteY7012" fmla="*/ 1343248 h 6634795"/>
              <a:gd name="connsiteX7013" fmla="*/ 5517018 w 11989919"/>
              <a:gd name="connsiteY7013" fmla="*/ 1306669 h 6634795"/>
              <a:gd name="connsiteX7014" fmla="*/ 5553593 w 11989919"/>
              <a:gd name="connsiteY7014" fmla="*/ 1270089 h 6634795"/>
              <a:gd name="connsiteX7015" fmla="*/ 5332913 w 11989919"/>
              <a:gd name="connsiteY7015" fmla="*/ 1270086 h 6634795"/>
              <a:gd name="connsiteX7016" fmla="*/ 5369490 w 11989919"/>
              <a:gd name="connsiteY7016" fmla="*/ 1306666 h 6634795"/>
              <a:gd name="connsiteX7017" fmla="*/ 5332913 w 11989919"/>
              <a:gd name="connsiteY7017" fmla="*/ 1343244 h 6634795"/>
              <a:gd name="connsiteX7018" fmla="*/ 5296337 w 11989919"/>
              <a:gd name="connsiteY7018" fmla="*/ 1306666 h 6634795"/>
              <a:gd name="connsiteX7019" fmla="*/ 5332913 w 11989919"/>
              <a:gd name="connsiteY7019" fmla="*/ 1270086 h 6634795"/>
              <a:gd name="connsiteX7020" fmla="*/ 5112230 w 11989919"/>
              <a:gd name="connsiteY7020" fmla="*/ 1270082 h 6634795"/>
              <a:gd name="connsiteX7021" fmla="*/ 5148807 w 11989919"/>
              <a:gd name="connsiteY7021" fmla="*/ 1306662 h 6634795"/>
              <a:gd name="connsiteX7022" fmla="*/ 5112230 w 11989919"/>
              <a:gd name="connsiteY7022" fmla="*/ 1343241 h 6634795"/>
              <a:gd name="connsiteX7023" fmla="*/ 5075655 w 11989919"/>
              <a:gd name="connsiteY7023" fmla="*/ 1306662 h 6634795"/>
              <a:gd name="connsiteX7024" fmla="*/ 5112230 w 11989919"/>
              <a:gd name="connsiteY7024" fmla="*/ 1270082 h 6634795"/>
              <a:gd name="connsiteX7025" fmla="*/ 4891552 w 11989919"/>
              <a:gd name="connsiteY7025" fmla="*/ 1270079 h 6634795"/>
              <a:gd name="connsiteX7026" fmla="*/ 4928127 w 11989919"/>
              <a:gd name="connsiteY7026" fmla="*/ 1306659 h 6634795"/>
              <a:gd name="connsiteX7027" fmla="*/ 4891552 w 11989919"/>
              <a:gd name="connsiteY7027" fmla="*/ 1343237 h 6634795"/>
              <a:gd name="connsiteX7028" fmla="*/ 4854975 w 11989919"/>
              <a:gd name="connsiteY7028" fmla="*/ 1306659 h 6634795"/>
              <a:gd name="connsiteX7029" fmla="*/ 4891552 w 11989919"/>
              <a:gd name="connsiteY7029" fmla="*/ 1270079 h 6634795"/>
              <a:gd name="connsiteX7030" fmla="*/ 4670871 w 11989919"/>
              <a:gd name="connsiteY7030" fmla="*/ 1270075 h 6634795"/>
              <a:gd name="connsiteX7031" fmla="*/ 4707447 w 11989919"/>
              <a:gd name="connsiteY7031" fmla="*/ 1306655 h 6634795"/>
              <a:gd name="connsiteX7032" fmla="*/ 4670871 w 11989919"/>
              <a:gd name="connsiteY7032" fmla="*/ 1343233 h 6634795"/>
              <a:gd name="connsiteX7033" fmla="*/ 4634295 w 11989919"/>
              <a:gd name="connsiteY7033" fmla="*/ 1306655 h 6634795"/>
              <a:gd name="connsiteX7034" fmla="*/ 4670871 w 11989919"/>
              <a:gd name="connsiteY7034" fmla="*/ 1270075 h 6634795"/>
              <a:gd name="connsiteX7035" fmla="*/ 4450188 w 11989919"/>
              <a:gd name="connsiteY7035" fmla="*/ 1270072 h 6634795"/>
              <a:gd name="connsiteX7036" fmla="*/ 4486764 w 11989919"/>
              <a:gd name="connsiteY7036" fmla="*/ 1306651 h 6634795"/>
              <a:gd name="connsiteX7037" fmla="*/ 4450188 w 11989919"/>
              <a:gd name="connsiteY7037" fmla="*/ 1343230 h 6634795"/>
              <a:gd name="connsiteX7038" fmla="*/ 4413613 w 11989919"/>
              <a:gd name="connsiteY7038" fmla="*/ 1306651 h 6634795"/>
              <a:gd name="connsiteX7039" fmla="*/ 4450188 w 11989919"/>
              <a:gd name="connsiteY7039" fmla="*/ 1270072 h 6634795"/>
              <a:gd name="connsiteX7040" fmla="*/ 4229507 w 11989919"/>
              <a:gd name="connsiteY7040" fmla="*/ 1270068 h 6634795"/>
              <a:gd name="connsiteX7041" fmla="*/ 4266084 w 11989919"/>
              <a:gd name="connsiteY7041" fmla="*/ 1306648 h 6634795"/>
              <a:gd name="connsiteX7042" fmla="*/ 4229507 w 11989919"/>
              <a:gd name="connsiteY7042" fmla="*/ 1343226 h 6634795"/>
              <a:gd name="connsiteX7043" fmla="*/ 4192931 w 11989919"/>
              <a:gd name="connsiteY7043" fmla="*/ 1306648 h 6634795"/>
              <a:gd name="connsiteX7044" fmla="*/ 4229507 w 11989919"/>
              <a:gd name="connsiteY7044" fmla="*/ 1270068 h 6634795"/>
              <a:gd name="connsiteX7045" fmla="*/ 4008847 w 11989919"/>
              <a:gd name="connsiteY7045" fmla="*/ 1270065 h 6634795"/>
              <a:gd name="connsiteX7046" fmla="*/ 4045426 w 11989919"/>
              <a:gd name="connsiteY7046" fmla="*/ 1306644 h 6634795"/>
              <a:gd name="connsiteX7047" fmla="*/ 4008847 w 11989919"/>
              <a:gd name="connsiteY7047" fmla="*/ 1343222 h 6634795"/>
              <a:gd name="connsiteX7048" fmla="*/ 3972267 w 11989919"/>
              <a:gd name="connsiteY7048" fmla="*/ 1306644 h 6634795"/>
              <a:gd name="connsiteX7049" fmla="*/ 4008847 w 11989919"/>
              <a:gd name="connsiteY7049" fmla="*/ 1270065 h 6634795"/>
              <a:gd name="connsiteX7050" fmla="*/ 3788165 w 11989919"/>
              <a:gd name="connsiteY7050" fmla="*/ 1270061 h 6634795"/>
              <a:gd name="connsiteX7051" fmla="*/ 3824738 w 11989919"/>
              <a:gd name="connsiteY7051" fmla="*/ 1306640 h 6634795"/>
              <a:gd name="connsiteX7052" fmla="*/ 3788165 w 11989919"/>
              <a:gd name="connsiteY7052" fmla="*/ 1343218 h 6634795"/>
              <a:gd name="connsiteX7053" fmla="*/ 3751588 w 11989919"/>
              <a:gd name="connsiteY7053" fmla="*/ 1306640 h 6634795"/>
              <a:gd name="connsiteX7054" fmla="*/ 3788165 w 11989919"/>
              <a:gd name="connsiteY7054" fmla="*/ 1270061 h 6634795"/>
              <a:gd name="connsiteX7055" fmla="*/ 3567479 w 11989919"/>
              <a:gd name="connsiteY7055" fmla="*/ 1270058 h 6634795"/>
              <a:gd name="connsiteX7056" fmla="*/ 3604051 w 11989919"/>
              <a:gd name="connsiteY7056" fmla="*/ 1306637 h 6634795"/>
              <a:gd name="connsiteX7057" fmla="*/ 3567479 w 11989919"/>
              <a:gd name="connsiteY7057" fmla="*/ 1343215 h 6634795"/>
              <a:gd name="connsiteX7058" fmla="*/ 3530908 w 11989919"/>
              <a:gd name="connsiteY7058" fmla="*/ 1306637 h 6634795"/>
              <a:gd name="connsiteX7059" fmla="*/ 3567479 w 11989919"/>
              <a:gd name="connsiteY7059" fmla="*/ 1270058 h 6634795"/>
              <a:gd name="connsiteX7060" fmla="*/ 3346801 w 11989919"/>
              <a:gd name="connsiteY7060" fmla="*/ 1270055 h 6634795"/>
              <a:gd name="connsiteX7061" fmla="*/ 3383375 w 11989919"/>
              <a:gd name="connsiteY7061" fmla="*/ 1306633 h 6634795"/>
              <a:gd name="connsiteX7062" fmla="*/ 3346801 w 11989919"/>
              <a:gd name="connsiteY7062" fmla="*/ 1343211 h 6634795"/>
              <a:gd name="connsiteX7063" fmla="*/ 3310228 w 11989919"/>
              <a:gd name="connsiteY7063" fmla="*/ 1306633 h 6634795"/>
              <a:gd name="connsiteX7064" fmla="*/ 3346801 w 11989919"/>
              <a:gd name="connsiteY7064" fmla="*/ 1270055 h 6634795"/>
              <a:gd name="connsiteX7065" fmla="*/ 3126126 w 11989919"/>
              <a:gd name="connsiteY7065" fmla="*/ 1270051 h 6634795"/>
              <a:gd name="connsiteX7066" fmla="*/ 3162696 w 11989919"/>
              <a:gd name="connsiteY7066" fmla="*/ 1306630 h 6634795"/>
              <a:gd name="connsiteX7067" fmla="*/ 3126126 w 11989919"/>
              <a:gd name="connsiteY7067" fmla="*/ 1343207 h 6634795"/>
              <a:gd name="connsiteX7068" fmla="*/ 3089541 w 11989919"/>
              <a:gd name="connsiteY7068" fmla="*/ 1306630 h 6634795"/>
              <a:gd name="connsiteX7069" fmla="*/ 3126126 w 11989919"/>
              <a:gd name="connsiteY7069" fmla="*/ 1270051 h 6634795"/>
              <a:gd name="connsiteX7070" fmla="*/ 2905436 w 11989919"/>
              <a:gd name="connsiteY7070" fmla="*/ 1270047 h 6634795"/>
              <a:gd name="connsiteX7071" fmla="*/ 2942013 w 11989919"/>
              <a:gd name="connsiteY7071" fmla="*/ 1306626 h 6634795"/>
              <a:gd name="connsiteX7072" fmla="*/ 2905436 w 11989919"/>
              <a:gd name="connsiteY7072" fmla="*/ 1343204 h 6634795"/>
              <a:gd name="connsiteX7073" fmla="*/ 2868866 w 11989919"/>
              <a:gd name="connsiteY7073" fmla="*/ 1306626 h 6634795"/>
              <a:gd name="connsiteX7074" fmla="*/ 2905436 w 11989919"/>
              <a:gd name="connsiteY7074" fmla="*/ 1270047 h 6634795"/>
              <a:gd name="connsiteX7075" fmla="*/ 2684758 w 11989919"/>
              <a:gd name="connsiteY7075" fmla="*/ 1270044 h 6634795"/>
              <a:gd name="connsiteX7076" fmla="*/ 2721329 w 11989919"/>
              <a:gd name="connsiteY7076" fmla="*/ 1306622 h 6634795"/>
              <a:gd name="connsiteX7077" fmla="*/ 2684758 w 11989919"/>
              <a:gd name="connsiteY7077" fmla="*/ 1343200 h 6634795"/>
              <a:gd name="connsiteX7078" fmla="*/ 2648177 w 11989919"/>
              <a:gd name="connsiteY7078" fmla="*/ 1306622 h 6634795"/>
              <a:gd name="connsiteX7079" fmla="*/ 2684758 w 11989919"/>
              <a:gd name="connsiteY7079" fmla="*/ 1270044 h 6634795"/>
              <a:gd name="connsiteX7080" fmla="*/ 2464071 w 11989919"/>
              <a:gd name="connsiteY7080" fmla="*/ 1270041 h 6634795"/>
              <a:gd name="connsiteX7081" fmla="*/ 2500650 w 11989919"/>
              <a:gd name="connsiteY7081" fmla="*/ 1306619 h 6634795"/>
              <a:gd name="connsiteX7082" fmla="*/ 2464071 w 11989919"/>
              <a:gd name="connsiteY7082" fmla="*/ 1343196 h 6634795"/>
              <a:gd name="connsiteX7083" fmla="*/ 2427500 w 11989919"/>
              <a:gd name="connsiteY7083" fmla="*/ 1306619 h 6634795"/>
              <a:gd name="connsiteX7084" fmla="*/ 2464071 w 11989919"/>
              <a:gd name="connsiteY7084" fmla="*/ 1270041 h 6634795"/>
              <a:gd name="connsiteX7085" fmla="*/ 2243393 w 11989919"/>
              <a:gd name="connsiteY7085" fmla="*/ 1270037 h 6634795"/>
              <a:gd name="connsiteX7086" fmla="*/ 2279972 w 11989919"/>
              <a:gd name="connsiteY7086" fmla="*/ 1306615 h 6634795"/>
              <a:gd name="connsiteX7087" fmla="*/ 2243393 w 11989919"/>
              <a:gd name="connsiteY7087" fmla="*/ 1343192 h 6634795"/>
              <a:gd name="connsiteX7088" fmla="*/ 2206817 w 11989919"/>
              <a:gd name="connsiteY7088" fmla="*/ 1306615 h 6634795"/>
              <a:gd name="connsiteX7089" fmla="*/ 2243393 w 11989919"/>
              <a:gd name="connsiteY7089" fmla="*/ 1270037 h 6634795"/>
              <a:gd name="connsiteX7090" fmla="*/ 2022713 w 11989919"/>
              <a:gd name="connsiteY7090" fmla="*/ 1270034 h 6634795"/>
              <a:gd name="connsiteX7091" fmla="*/ 2059288 w 11989919"/>
              <a:gd name="connsiteY7091" fmla="*/ 1306611 h 6634795"/>
              <a:gd name="connsiteX7092" fmla="*/ 2022713 w 11989919"/>
              <a:gd name="connsiteY7092" fmla="*/ 1343189 h 6634795"/>
              <a:gd name="connsiteX7093" fmla="*/ 1986179 w 11989919"/>
              <a:gd name="connsiteY7093" fmla="*/ 1306611 h 6634795"/>
              <a:gd name="connsiteX7094" fmla="*/ 2022713 w 11989919"/>
              <a:gd name="connsiteY7094" fmla="*/ 1270034 h 6634795"/>
              <a:gd name="connsiteX7095" fmla="*/ 1802069 w 11989919"/>
              <a:gd name="connsiteY7095" fmla="*/ 1270030 h 6634795"/>
              <a:gd name="connsiteX7096" fmla="*/ 1838645 w 11989919"/>
              <a:gd name="connsiteY7096" fmla="*/ 1306608 h 6634795"/>
              <a:gd name="connsiteX7097" fmla="*/ 1802069 w 11989919"/>
              <a:gd name="connsiteY7097" fmla="*/ 1343185 h 6634795"/>
              <a:gd name="connsiteX7098" fmla="*/ 1765494 w 11989919"/>
              <a:gd name="connsiteY7098" fmla="*/ 1306608 h 6634795"/>
              <a:gd name="connsiteX7099" fmla="*/ 1802069 w 11989919"/>
              <a:gd name="connsiteY7099" fmla="*/ 1270030 h 6634795"/>
              <a:gd name="connsiteX7100" fmla="*/ 1581383 w 11989919"/>
              <a:gd name="connsiteY7100" fmla="*/ 1270027 h 6634795"/>
              <a:gd name="connsiteX7101" fmla="*/ 1617959 w 11989919"/>
              <a:gd name="connsiteY7101" fmla="*/ 1306604 h 6634795"/>
              <a:gd name="connsiteX7102" fmla="*/ 1581383 w 11989919"/>
              <a:gd name="connsiteY7102" fmla="*/ 1343181 h 6634795"/>
              <a:gd name="connsiteX7103" fmla="*/ 1544807 w 11989919"/>
              <a:gd name="connsiteY7103" fmla="*/ 1306604 h 6634795"/>
              <a:gd name="connsiteX7104" fmla="*/ 1581383 w 11989919"/>
              <a:gd name="connsiteY7104" fmla="*/ 1270027 h 6634795"/>
              <a:gd name="connsiteX7105" fmla="*/ 1360698 w 11989919"/>
              <a:gd name="connsiteY7105" fmla="*/ 1270023 h 6634795"/>
              <a:gd name="connsiteX7106" fmla="*/ 1397274 w 11989919"/>
              <a:gd name="connsiteY7106" fmla="*/ 1306600 h 6634795"/>
              <a:gd name="connsiteX7107" fmla="*/ 1360698 w 11989919"/>
              <a:gd name="connsiteY7107" fmla="*/ 1343178 h 6634795"/>
              <a:gd name="connsiteX7108" fmla="*/ 1324122 w 11989919"/>
              <a:gd name="connsiteY7108" fmla="*/ 1306600 h 6634795"/>
              <a:gd name="connsiteX7109" fmla="*/ 1360698 w 11989919"/>
              <a:gd name="connsiteY7109" fmla="*/ 1270023 h 6634795"/>
              <a:gd name="connsiteX7110" fmla="*/ 1140012 w 11989919"/>
              <a:gd name="connsiteY7110" fmla="*/ 1270020 h 6634795"/>
              <a:gd name="connsiteX7111" fmla="*/ 1176588 w 11989919"/>
              <a:gd name="connsiteY7111" fmla="*/ 1306597 h 6634795"/>
              <a:gd name="connsiteX7112" fmla="*/ 1140012 w 11989919"/>
              <a:gd name="connsiteY7112" fmla="*/ 1343174 h 6634795"/>
              <a:gd name="connsiteX7113" fmla="*/ 1103436 w 11989919"/>
              <a:gd name="connsiteY7113" fmla="*/ 1306597 h 6634795"/>
              <a:gd name="connsiteX7114" fmla="*/ 1140012 w 11989919"/>
              <a:gd name="connsiteY7114" fmla="*/ 1270020 h 6634795"/>
              <a:gd name="connsiteX7115" fmla="*/ 919326 w 11989919"/>
              <a:gd name="connsiteY7115" fmla="*/ 1270016 h 6634795"/>
              <a:gd name="connsiteX7116" fmla="*/ 955902 w 11989919"/>
              <a:gd name="connsiteY7116" fmla="*/ 1306593 h 6634795"/>
              <a:gd name="connsiteX7117" fmla="*/ 919326 w 11989919"/>
              <a:gd name="connsiteY7117" fmla="*/ 1343170 h 6634795"/>
              <a:gd name="connsiteX7118" fmla="*/ 882750 w 11989919"/>
              <a:gd name="connsiteY7118" fmla="*/ 1306593 h 6634795"/>
              <a:gd name="connsiteX7119" fmla="*/ 919326 w 11989919"/>
              <a:gd name="connsiteY7119" fmla="*/ 1270016 h 6634795"/>
              <a:gd name="connsiteX7120" fmla="*/ 698640 w 11989919"/>
              <a:gd name="connsiteY7120" fmla="*/ 1270013 h 6634795"/>
              <a:gd name="connsiteX7121" fmla="*/ 735216 w 11989919"/>
              <a:gd name="connsiteY7121" fmla="*/ 1306590 h 6634795"/>
              <a:gd name="connsiteX7122" fmla="*/ 698640 w 11989919"/>
              <a:gd name="connsiteY7122" fmla="*/ 1343166 h 6634795"/>
              <a:gd name="connsiteX7123" fmla="*/ 662064 w 11989919"/>
              <a:gd name="connsiteY7123" fmla="*/ 1306590 h 6634795"/>
              <a:gd name="connsiteX7124" fmla="*/ 698640 w 11989919"/>
              <a:gd name="connsiteY7124" fmla="*/ 1270013 h 6634795"/>
              <a:gd name="connsiteX7125" fmla="*/ 477954 w 11989919"/>
              <a:gd name="connsiteY7125" fmla="*/ 1270009 h 6634795"/>
              <a:gd name="connsiteX7126" fmla="*/ 514529 w 11989919"/>
              <a:gd name="connsiteY7126" fmla="*/ 1306586 h 6634795"/>
              <a:gd name="connsiteX7127" fmla="*/ 477954 w 11989919"/>
              <a:gd name="connsiteY7127" fmla="*/ 1343163 h 6634795"/>
              <a:gd name="connsiteX7128" fmla="*/ 441378 w 11989919"/>
              <a:gd name="connsiteY7128" fmla="*/ 1306586 h 6634795"/>
              <a:gd name="connsiteX7129" fmla="*/ 477954 w 11989919"/>
              <a:gd name="connsiteY7129" fmla="*/ 1270009 h 6634795"/>
              <a:gd name="connsiteX7130" fmla="*/ 257267 w 11989919"/>
              <a:gd name="connsiteY7130" fmla="*/ 1270006 h 6634795"/>
              <a:gd name="connsiteX7131" fmla="*/ 293843 w 11989919"/>
              <a:gd name="connsiteY7131" fmla="*/ 1306582 h 6634795"/>
              <a:gd name="connsiteX7132" fmla="*/ 257267 w 11989919"/>
              <a:gd name="connsiteY7132" fmla="*/ 1343159 h 6634795"/>
              <a:gd name="connsiteX7133" fmla="*/ 220691 w 11989919"/>
              <a:gd name="connsiteY7133" fmla="*/ 1306582 h 6634795"/>
              <a:gd name="connsiteX7134" fmla="*/ 257267 w 11989919"/>
              <a:gd name="connsiteY7134" fmla="*/ 1270006 h 6634795"/>
              <a:gd name="connsiteX7135" fmla="*/ 36581 w 11989919"/>
              <a:gd name="connsiteY7135" fmla="*/ 1270003 h 6634795"/>
              <a:gd name="connsiteX7136" fmla="*/ 73157 w 11989919"/>
              <a:gd name="connsiteY7136" fmla="*/ 1306579 h 6634795"/>
              <a:gd name="connsiteX7137" fmla="*/ 36581 w 11989919"/>
              <a:gd name="connsiteY7137" fmla="*/ 1343155 h 6634795"/>
              <a:gd name="connsiteX7138" fmla="*/ 5 w 11989919"/>
              <a:gd name="connsiteY7138" fmla="*/ 1306579 h 6634795"/>
              <a:gd name="connsiteX7139" fmla="*/ 36581 w 11989919"/>
              <a:gd name="connsiteY7139" fmla="*/ 1270003 h 6634795"/>
              <a:gd name="connsiteX7140" fmla="*/ 11732658 w 11989919"/>
              <a:gd name="connsiteY7140" fmla="*/ 1269999 h 6634795"/>
              <a:gd name="connsiteX7141" fmla="*/ 11769234 w 11989919"/>
              <a:gd name="connsiteY7141" fmla="*/ 1306576 h 6634795"/>
              <a:gd name="connsiteX7142" fmla="*/ 11732658 w 11989919"/>
              <a:gd name="connsiteY7142" fmla="*/ 1343152 h 6634795"/>
              <a:gd name="connsiteX7143" fmla="*/ 11696082 w 11989919"/>
              <a:gd name="connsiteY7143" fmla="*/ 1306576 h 6634795"/>
              <a:gd name="connsiteX7144" fmla="*/ 11732658 w 11989919"/>
              <a:gd name="connsiteY7144" fmla="*/ 1269999 h 6634795"/>
              <a:gd name="connsiteX7145" fmla="*/ 11953343 w 11989919"/>
              <a:gd name="connsiteY7145" fmla="*/ 1269996 h 6634795"/>
              <a:gd name="connsiteX7146" fmla="*/ 11989919 w 11989919"/>
              <a:gd name="connsiteY7146" fmla="*/ 1306572 h 6634795"/>
              <a:gd name="connsiteX7147" fmla="*/ 11953343 w 11989919"/>
              <a:gd name="connsiteY7147" fmla="*/ 1343148 h 6634795"/>
              <a:gd name="connsiteX7148" fmla="*/ 11916767 w 11989919"/>
              <a:gd name="connsiteY7148" fmla="*/ 1306572 h 6634795"/>
              <a:gd name="connsiteX7149" fmla="*/ 11953343 w 11989919"/>
              <a:gd name="connsiteY7149" fmla="*/ 1269996 h 6634795"/>
              <a:gd name="connsiteX7150" fmla="*/ 11511977 w 11989919"/>
              <a:gd name="connsiteY7150" fmla="*/ 1058493 h 6634795"/>
              <a:gd name="connsiteX7151" fmla="*/ 11548553 w 11989919"/>
              <a:gd name="connsiteY7151" fmla="*/ 1095074 h 6634795"/>
              <a:gd name="connsiteX7152" fmla="*/ 11511977 w 11989919"/>
              <a:gd name="connsiteY7152" fmla="*/ 1131653 h 6634795"/>
              <a:gd name="connsiteX7153" fmla="*/ 11475401 w 11989919"/>
              <a:gd name="connsiteY7153" fmla="*/ 1095074 h 6634795"/>
              <a:gd name="connsiteX7154" fmla="*/ 11511977 w 11989919"/>
              <a:gd name="connsiteY7154" fmla="*/ 1058493 h 6634795"/>
              <a:gd name="connsiteX7155" fmla="*/ 11291296 w 11989919"/>
              <a:gd name="connsiteY7155" fmla="*/ 1058490 h 6634795"/>
              <a:gd name="connsiteX7156" fmla="*/ 11327872 w 11989919"/>
              <a:gd name="connsiteY7156" fmla="*/ 1095071 h 6634795"/>
              <a:gd name="connsiteX7157" fmla="*/ 11291296 w 11989919"/>
              <a:gd name="connsiteY7157" fmla="*/ 1131650 h 6634795"/>
              <a:gd name="connsiteX7158" fmla="*/ 11254720 w 11989919"/>
              <a:gd name="connsiteY7158" fmla="*/ 1095071 h 6634795"/>
              <a:gd name="connsiteX7159" fmla="*/ 11291296 w 11989919"/>
              <a:gd name="connsiteY7159" fmla="*/ 1058490 h 6634795"/>
              <a:gd name="connsiteX7160" fmla="*/ 11070615 w 11989919"/>
              <a:gd name="connsiteY7160" fmla="*/ 1058487 h 6634795"/>
              <a:gd name="connsiteX7161" fmla="*/ 11107191 w 11989919"/>
              <a:gd name="connsiteY7161" fmla="*/ 1095068 h 6634795"/>
              <a:gd name="connsiteX7162" fmla="*/ 11070615 w 11989919"/>
              <a:gd name="connsiteY7162" fmla="*/ 1131647 h 6634795"/>
              <a:gd name="connsiteX7163" fmla="*/ 11034039 w 11989919"/>
              <a:gd name="connsiteY7163" fmla="*/ 1095068 h 6634795"/>
              <a:gd name="connsiteX7164" fmla="*/ 11070615 w 11989919"/>
              <a:gd name="connsiteY7164" fmla="*/ 1058487 h 6634795"/>
              <a:gd name="connsiteX7165" fmla="*/ 10849934 w 11989919"/>
              <a:gd name="connsiteY7165" fmla="*/ 1058484 h 6634795"/>
              <a:gd name="connsiteX7166" fmla="*/ 10886510 w 11989919"/>
              <a:gd name="connsiteY7166" fmla="*/ 1095064 h 6634795"/>
              <a:gd name="connsiteX7167" fmla="*/ 10849934 w 11989919"/>
              <a:gd name="connsiteY7167" fmla="*/ 1131644 h 6634795"/>
              <a:gd name="connsiteX7168" fmla="*/ 10813358 w 11989919"/>
              <a:gd name="connsiteY7168" fmla="*/ 1095064 h 6634795"/>
              <a:gd name="connsiteX7169" fmla="*/ 10849934 w 11989919"/>
              <a:gd name="connsiteY7169" fmla="*/ 1058484 h 6634795"/>
              <a:gd name="connsiteX7170" fmla="*/ 10629253 w 11989919"/>
              <a:gd name="connsiteY7170" fmla="*/ 1058481 h 6634795"/>
              <a:gd name="connsiteX7171" fmla="*/ 10665829 w 11989919"/>
              <a:gd name="connsiteY7171" fmla="*/ 1095061 h 6634795"/>
              <a:gd name="connsiteX7172" fmla="*/ 10629253 w 11989919"/>
              <a:gd name="connsiteY7172" fmla="*/ 1131641 h 6634795"/>
              <a:gd name="connsiteX7173" fmla="*/ 10592677 w 11989919"/>
              <a:gd name="connsiteY7173" fmla="*/ 1095061 h 6634795"/>
              <a:gd name="connsiteX7174" fmla="*/ 10629253 w 11989919"/>
              <a:gd name="connsiteY7174" fmla="*/ 1058481 h 6634795"/>
              <a:gd name="connsiteX7175" fmla="*/ 10408572 w 11989919"/>
              <a:gd name="connsiteY7175" fmla="*/ 1058478 h 6634795"/>
              <a:gd name="connsiteX7176" fmla="*/ 10445148 w 11989919"/>
              <a:gd name="connsiteY7176" fmla="*/ 1095058 h 6634795"/>
              <a:gd name="connsiteX7177" fmla="*/ 10408572 w 11989919"/>
              <a:gd name="connsiteY7177" fmla="*/ 1131637 h 6634795"/>
              <a:gd name="connsiteX7178" fmla="*/ 10371996 w 11989919"/>
              <a:gd name="connsiteY7178" fmla="*/ 1095058 h 6634795"/>
              <a:gd name="connsiteX7179" fmla="*/ 10408572 w 11989919"/>
              <a:gd name="connsiteY7179" fmla="*/ 1058478 h 6634795"/>
              <a:gd name="connsiteX7180" fmla="*/ 10187891 w 11989919"/>
              <a:gd name="connsiteY7180" fmla="*/ 1058475 h 6634795"/>
              <a:gd name="connsiteX7181" fmla="*/ 10224467 w 11989919"/>
              <a:gd name="connsiteY7181" fmla="*/ 1095055 h 6634795"/>
              <a:gd name="connsiteX7182" fmla="*/ 10187891 w 11989919"/>
              <a:gd name="connsiteY7182" fmla="*/ 1131634 h 6634795"/>
              <a:gd name="connsiteX7183" fmla="*/ 10151315 w 11989919"/>
              <a:gd name="connsiteY7183" fmla="*/ 1095055 h 6634795"/>
              <a:gd name="connsiteX7184" fmla="*/ 10187891 w 11989919"/>
              <a:gd name="connsiteY7184" fmla="*/ 1058475 h 6634795"/>
              <a:gd name="connsiteX7185" fmla="*/ 9967210 w 11989919"/>
              <a:gd name="connsiteY7185" fmla="*/ 1058472 h 6634795"/>
              <a:gd name="connsiteX7186" fmla="*/ 10003786 w 11989919"/>
              <a:gd name="connsiteY7186" fmla="*/ 1095052 h 6634795"/>
              <a:gd name="connsiteX7187" fmla="*/ 9967210 w 11989919"/>
              <a:gd name="connsiteY7187" fmla="*/ 1131631 h 6634795"/>
              <a:gd name="connsiteX7188" fmla="*/ 9930634 w 11989919"/>
              <a:gd name="connsiteY7188" fmla="*/ 1095052 h 6634795"/>
              <a:gd name="connsiteX7189" fmla="*/ 9967210 w 11989919"/>
              <a:gd name="connsiteY7189" fmla="*/ 1058472 h 6634795"/>
              <a:gd name="connsiteX7190" fmla="*/ 9746529 w 11989919"/>
              <a:gd name="connsiteY7190" fmla="*/ 1058468 h 6634795"/>
              <a:gd name="connsiteX7191" fmla="*/ 9783105 w 11989919"/>
              <a:gd name="connsiteY7191" fmla="*/ 1095049 h 6634795"/>
              <a:gd name="connsiteX7192" fmla="*/ 9746529 w 11989919"/>
              <a:gd name="connsiteY7192" fmla="*/ 1131628 h 6634795"/>
              <a:gd name="connsiteX7193" fmla="*/ 9709953 w 11989919"/>
              <a:gd name="connsiteY7193" fmla="*/ 1095049 h 6634795"/>
              <a:gd name="connsiteX7194" fmla="*/ 9746529 w 11989919"/>
              <a:gd name="connsiteY7194" fmla="*/ 1058468 h 6634795"/>
              <a:gd name="connsiteX7195" fmla="*/ 9525848 w 11989919"/>
              <a:gd name="connsiteY7195" fmla="*/ 1058465 h 6634795"/>
              <a:gd name="connsiteX7196" fmla="*/ 9562424 w 11989919"/>
              <a:gd name="connsiteY7196" fmla="*/ 1095046 h 6634795"/>
              <a:gd name="connsiteX7197" fmla="*/ 9525848 w 11989919"/>
              <a:gd name="connsiteY7197" fmla="*/ 1131625 h 6634795"/>
              <a:gd name="connsiteX7198" fmla="*/ 9489272 w 11989919"/>
              <a:gd name="connsiteY7198" fmla="*/ 1095046 h 6634795"/>
              <a:gd name="connsiteX7199" fmla="*/ 9525848 w 11989919"/>
              <a:gd name="connsiteY7199" fmla="*/ 1058465 h 6634795"/>
              <a:gd name="connsiteX7200" fmla="*/ 9305167 w 11989919"/>
              <a:gd name="connsiteY7200" fmla="*/ 1058463 h 6634795"/>
              <a:gd name="connsiteX7201" fmla="*/ 9341743 w 11989919"/>
              <a:gd name="connsiteY7201" fmla="*/ 1095042 h 6634795"/>
              <a:gd name="connsiteX7202" fmla="*/ 9305167 w 11989919"/>
              <a:gd name="connsiteY7202" fmla="*/ 1131621 h 6634795"/>
              <a:gd name="connsiteX7203" fmla="*/ 9268591 w 11989919"/>
              <a:gd name="connsiteY7203" fmla="*/ 1095042 h 6634795"/>
              <a:gd name="connsiteX7204" fmla="*/ 9305167 w 11989919"/>
              <a:gd name="connsiteY7204" fmla="*/ 1058463 h 6634795"/>
              <a:gd name="connsiteX7205" fmla="*/ 9084486 w 11989919"/>
              <a:gd name="connsiteY7205" fmla="*/ 1058460 h 6634795"/>
              <a:gd name="connsiteX7206" fmla="*/ 9121062 w 11989919"/>
              <a:gd name="connsiteY7206" fmla="*/ 1095039 h 6634795"/>
              <a:gd name="connsiteX7207" fmla="*/ 9084486 w 11989919"/>
              <a:gd name="connsiteY7207" fmla="*/ 1131618 h 6634795"/>
              <a:gd name="connsiteX7208" fmla="*/ 9047910 w 11989919"/>
              <a:gd name="connsiteY7208" fmla="*/ 1095039 h 6634795"/>
              <a:gd name="connsiteX7209" fmla="*/ 9084486 w 11989919"/>
              <a:gd name="connsiteY7209" fmla="*/ 1058460 h 6634795"/>
              <a:gd name="connsiteX7210" fmla="*/ 8863805 w 11989919"/>
              <a:gd name="connsiteY7210" fmla="*/ 1058457 h 6634795"/>
              <a:gd name="connsiteX7211" fmla="*/ 8900381 w 11989919"/>
              <a:gd name="connsiteY7211" fmla="*/ 1095036 h 6634795"/>
              <a:gd name="connsiteX7212" fmla="*/ 8863805 w 11989919"/>
              <a:gd name="connsiteY7212" fmla="*/ 1131615 h 6634795"/>
              <a:gd name="connsiteX7213" fmla="*/ 8827229 w 11989919"/>
              <a:gd name="connsiteY7213" fmla="*/ 1095036 h 6634795"/>
              <a:gd name="connsiteX7214" fmla="*/ 8863805 w 11989919"/>
              <a:gd name="connsiteY7214" fmla="*/ 1058457 h 6634795"/>
              <a:gd name="connsiteX7215" fmla="*/ 8643124 w 11989919"/>
              <a:gd name="connsiteY7215" fmla="*/ 1058453 h 6634795"/>
              <a:gd name="connsiteX7216" fmla="*/ 8679700 w 11989919"/>
              <a:gd name="connsiteY7216" fmla="*/ 1095033 h 6634795"/>
              <a:gd name="connsiteX7217" fmla="*/ 8643124 w 11989919"/>
              <a:gd name="connsiteY7217" fmla="*/ 1131612 h 6634795"/>
              <a:gd name="connsiteX7218" fmla="*/ 8606548 w 11989919"/>
              <a:gd name="connsiteY7218" fmla="*/ 1095033 h 6634795"/>
              <a:gd name="connsiteX7219" fmla="*/ 8643124 w 11989919"/>
              <a:gd name="connsiteY7219" fmla="*/ 1058453 h 6634795"/>
              <a:gd name="connsiteX7220" fmla="*/ 8422443 w 11989919"/>
              <a:gd name="connsiteY7220" fmla="*/ 1058450 h 6634795"/>
              <a:gd name="connsiteX7221" fmla="*/ 8459019 w 11989919"/>
              <a:gd name="connsiteY7221" fmla="*/ 1095030 h 6634795"/>
              <a:gd name="connsiteX7222" fmla="*/ 8422443 w 11989919"/>
              <a:gd name="connsiteY7222" fmla="*/ 1131609 h 6634795"/>
              <a:gd name="connsiteX7223" fmla="*/ 8385867 w 11989919"/>
              <a:gd name="connsiteY7223" fmla="*/ 1095030 h 6634795"/>
              <a:gd name="connsiteX7224" fmla="*/ 8422443 w 11989919"/>
              <a:gd name="connsiteY7224" fmla="*/ 1058450 h 6634795"/>
              <a:gd name="connsiteX7225" fmla="*/ 8201762 w 11989919"/>
              <a:gd name="connsiteY7225" fmla="*/ 1058447 h 6634795"/>
              <a:gd name="connsiteX7226" fmla="*/ 8238338 w 11989919"/>
              <a:gd name="connsiteY7226" fmla="*/ 1095027 h 6634795"/>
              <a:gd name="connsiteX7227" fmla="*/ 8201762 w 11989919"/>
              <a:gd name="connsiteY7227" fmla="*/ 1131606 h 6634795"/>
              <a:gd name="connsiteX7228" fmla="*/ 8165186 w 11989919"/>
              <a:gd name="connsiteY7228" fmla="*/ 1095027 h 6634795"/>
              <a:gd name="connsiteX7229" fmla="*/ 8201762 w 11989919"/>
              <a:gd name="connsiteY7229" fmla="*/ 1058447 h 6634795"/>
              <a:gd name="connsiteX7230" fmla="*/ 7981081 w 11989919"/>
              <a:gd name="connsiteY7230" fmla="*/ 1058444 h 6634795"/>
              <a:gd name="connsiteX7231" fmla="*/ 8017657 w 11989919"/>
              <a:gd name="connsiteY7231" fmla="*/ 1095024 h 6634795"/>
              <a:gd name="connsiteX7232" fmla="*/ 7981081 w 11989919"/>
              <a:gd name="connsiteY7232" fmla="*/ 1131602 h 6634795"/>
              <a:gd name="connsiteX7233" fmla="*/ 7944505 w 11989919"/>
              <a:gd name="connsiteY7233" fmla="*/ 1095024 h 6634795"/>
              <a:gd name="connsiteX7234" fmla="*/ 7981081 w 11989919"/>
              <a:gd name="connsiteY7234" fmla="*/ 1058444 h 6634795"/>
              <a:gd name="connsiteX7235" fmla="*/ 7760400 w 11989919"/>
              <a:gd name="connsiteY7235" fmla="*/ 1058441 h 6634795"/>
              <a:gd name="connsiteX7236" fmla="*/ 7796976 w 11989919"/>
              <a:gd name="connsiteY7236" fmla="*/ 1095020 h 6634795"/>
              <a:gd name="connsiteX7237" fmla="*/ 7760400 w 11989919"/>
              <a:gd name="connsiteY7237" fmla="*/ 1131599 h 6634795"/>
              <a:gd name="connsiteX7238" fmla="*/ 7723824 w 11989919"/>
              <a:gd name="connsiteY7238" fmla="*/ 1095020 h 6634795"/>
              <a:gd name="connsiteX7239" fmla="*/ 7760400 w 11989919"/>
              <a:gd name="connsiteY7239" fmla="*/ 1058441 h 6634795"/>
              <a:gd name="connsiteX7240" fmla="*/ 7539719 w 11989919"/>
              <a:gd name="connsiteY7240" fmla="*/ 1058438 h 6634795"/>
              <a:gd name="connsiteX7241" fmla="*/ 7576295 w 11989919"/>
              <a:gd name="connsiteY7241" fmla="*/ 1095017 h 6634795"/>
              <a:gd name="connsiteX7242" fmla="*/ 7539719 w 11989919"/>
              <a:gd name="connsiteY7242" fmla="*/ 1131596 h 6634795"/>
              <a:gd name="connsiteX7243" fmla="*/ 7503143 w 11989919"/>
              <a:gd name="connsiteY7243" fmla="*/ 1095017 h 6634795"/>
              <a:gd name="connsiteX7244" fmla="*/ 7539719 w 11989919"/>
              <a:gd name="connsiteY7244" fmla="*/ 1058438 h 6634795"/>
              <a:gd name="connsiteX7245" fmla="*/ 7319038 w 11989919"/>
              <a:gd name="connsiteY7245" fmla="*/ 1058436 h 6634795"/>
              <a:gd name="connsiteX7246" fmla="*/ 7355614 w 11989919"/>
              <a:gd name="connsiteY7246" fmla="*/ 1095014 h 6634795"/>
              <a:gd name="connsiteX7247" fmla="*/ 7319038 w 11989919"/>
              <a:gd name="connsiteY7247" fmla="*/ 1131593 h 6634795"/>
              <a:gd name="connsiteX7248" fmla="*/ 7282462 w 11989919"/>
              <a:gd name="connsiteY7248" fmla="*/ 1095014 h 6634795"/>
              <a:gd name="connsiteX7249" fmla="*/ 7319038 w 11989919"/>
              <a:gd name="connsiteY7249" fmla="*/ 1058436 h 6634795"/>
              <a:gd name="connsiteX7250" fmla="*/ 7098357 w 11989919"/>
              <a:gd name="connsiteY7250" fmla="*/ 1058432 h 6634795"/>
              <a:gd name="connsiteX7251" fmla="*/ 7134933 w 11989919"/>
              <a:gd name="connsiteY7251" fmla="*/ 1095011 h 6634795"/>
              <a:gd name="connsiteX7252" fmla="*/ 7098357 w 11989919"/>
              <a:gd name="connsiteY7252" fmla="*/ 1131590 h 6634795"/>
              <a:gd name="connsiteX7253" fmla="*/ 7061781 w 11989919"/>
              <a:gd name="connsiteY7253" fmla="*/ 1095011 h 6634795"/>
              <a:gd name="connsiteX7254" fmla="*/ 7098357 w 11989919"/>
              <a:gd name="connsiteY7254" fmla="*/ 1058432 h 6634795"/>
              <a:gd name="connsiteX7255" fmla="*/ 6877676 w 11989919"/>
              <a:gd name="connsiteY7255" fmla="*/ 1058429 h 6634795"/>
              <a:gd name="connsiteX7256" fmla="*/ 6914252 w 11989919"/>
              <a:gd name="connsiteY7256" fmla="*/ 1095008 h 6634795"/>
              <a:gd name="connsiteX7257" fmla="*/ 6877676 w 11989919"/>
              <a:gd name="connsiteY7257" fmla="*/ 1131586 h 6634795"/>
              <a:gd name="connsiteX7258" fmla="*/ 6841100 w 11989919"/>
              <a:gd name="connsiteY7258" fmla="*/ 1095008 h 6634795"/>
              <a:gd name="connsiteX7259" fmla="*/ 6877676 w 11989919"/>
              <a:gd name="connsiteY7259" fmla="*/ 1058429 h 6634795"/>
              <a:gd name="connsiteX7260" fmla="*/ 6656995 w 11989919"/>
              <a:gd name="connsiteY7260" fmla="*/ 1058426 h 6634795"/>
              <a:gd name="connsiteX7261" fmla="*/ 6693571 w 11989919"/>
              <a:gd name="connsiteY7261" fmla="*/ 1095005 h 6634795"/>
              <a:gd name="connsiteX7262" fmla="*/ 6656995 w 11989919"/>
              <a:gd name="connsiteY7262" fmla="*/ 1131583 h 6634795"/>
              <a:gd name="connsiteX7263" fmla="*/ 6620419 w 11989919"/>
              <a:gd name="connsiteY7263" fmla="*/ 1095005 h 6634795"/>
              <a:gd name="connsiteX7264" fmla="*/ 6656995 w 11989919"/>
              <a:gd name="connsiteY7264" fmla="*/ 1058426 h 6634795"/>
              <a:gd name="connsiteX7265" fmla="*/ 6436314 w 11989919"/>
              <a:gd name="connsiteY7265" fmla="*/ 1058423 h 6634795"/>
              <a:gd name="connsiteX7266" fmla="*/ 6472890 w 11989919"/>
              <a:gd name="connsiteY7266" fmla="*/ 1095002 h 6634795"/>
              <a:gd name="connsiteX7267" fmla="*/ 6436314 w 11989919"/>
              <a:gd name="connsiteY7267" fmla="*/ 1131580 h 6634795"/>
              <a:gd name="connsiteX7268" fmla="*/ 6399738 w 11989919"/>
              <a:gd name="connsiteY7268" fmla="*/ 1095002 h 6634795"/>
              <a:gd name="connsiteX7269" fmla="*/ 6436314 w 11989919"/>
              <a:gd name="connsiteY7269" fmla="*/ 1058423 h 6634795"/>
              <a:gd name="connsiteX7270" fmla="*/ 6215633 w 11989919"/>
              <a:gd name="connsiteY7270" fmla="*/ 1058420 h 6634795"/>
              <a:gd name="connsiteX7271" fmla="*/ 6252209 w 11989919"/>
              <a:gd name="connsiteY7271" fmla="*/ 1094999 h 6634795"/>
              <a:gd name="connsiteX7272" fmla="*/ 6215633 w 11989919"/>
              <a:gd name="connsiteY7272" fmla="*/ 1131577 h 6634795"/>
              <a:gd name="connsiteX7273" fmla="*/ 6179057 w 11989919"/>
              <a:gd name="connsiteY7273" fmla="*/ 1094999 h 6634795"/>
              <a:gd name="connsiteX7274" fmla="*/ 6215633 w 11989919"/>
              <a:gd name="connsiteY7274" fmla="*/ 1058420 h 6634795"/>
              <a:gd name="connsiteX7275" fmla="*/ 5994952 w 11989919"/>
              <a:gd name="connsiteY7275" fmla="*/ 1058418 h 6634795"/>
              <a:gd name="connsiteX7276" fmla="*/ 6031528 w 11989919"/>
              <a:gd name="connsiteY7276" fmla="*/ 1094996 h 6634795"/>
              <a:gd name="connsiteX7277" fmla="*/ 5994952 w 11989919"/>
              <a:gd name="connsiteY7277" fmla="*/ 1131574 h 6634795"/>
              <a:gd name="connsiteX7278" fmla="*/ 5958376 w 11989919"/>
              <a:gd name="connsiteY7278" fmla="*/ 1094996 h 6634795"/>
              <a:gd name="connsiteX7279" fmla="*/ 5994952 w 11989919"/>
              <a:gd name="connsiteY7279" fmla="*/ 1058418 h 6634795"/>
              <a:gd name="connsiteX7280" fmla="*/ 5774272 w 11989919"/>
              <a:gd name="connsiteY7280" fmla="*/ 1058414 h 6634795"/>
              <a:gd name="connsiteX7281" fmla="*/ 5810848 w 11989919"/>
              <a:gd name="connsiteY7281" fmla="*/ 1094993 h 6634795"/>
              <a:gd name="connsiteX7282" fmla="*/ 5774272 w 11989919"/>
              <a:gd name="connsiteY7282" fmla="*/ 1131571 h 6634795"/>
              <a:gd name="connsiteX7283" fmla="*/ 5737697 w 11989919"/>
              <a:gd name="connsiteY7283" fmla="*/ 1094993 h 6634795"/>
              <a:gd name="connsiteX7284" fmla="*/ 5774272 w 11989919"/>
              <a:gd name="connsiteY7284" fmla="*/ 1058414 h 6634795"/>
              <a:gd name="connsiteX7285" fmla="*/ 5553593 w 11989919"/>
              <a:gd name="connsiteY7285" fmla="*/ 1058411 h 6634795"/>
              <a:gd name="connsiteX7286" fmla="*/ 5590169 w 11989919"/>
              <a:gd name="connsiteY7286" fmla="*/ 1094990 h 6634795"/>
              <a:gd name="connsiteX7287" fmla="*/ 5553593 w 11989919"/>
              <a:gd name="connsiteY7287" fmla="*/ 1131567 h 6634795"/>
              <a:gd name="connsiteX7288" fmla="*/ 5517018 w 11989919"/>
              <a:gd name="connsiteY7288" fmla="*/ 1094990 h 6634795"/>
              <a:gd name="connsiteX7289" fmla="*/ 5553593 w 11989919"/>
              <a:gd name="connsiteY7289" fmla="*/ 1058411 h 6634795"/>
              <a:gd name="connsiteX7290" fmla="*/ 5332913 w 11989919"/>
              <a:gd name="connsiteY7290" fmla="*/ 1058408 h 6634795"/>
              <a:gd name="connsiteX7291" fmla="*/ 5369490 w 11989919"/>
              <a:gd name="connsiteY7291" fmla="*/ 1094986 h 6634795"/>
              <a:gd name="connsiteX7292" fmla="*/ 5332913 w 11989919"/>
              <a:gd name="connsiteY7292" fmla="*/ 1131564 h 6634795"/>
              <a:gd name="connsiteX7293" fmla="*/ 5296337 w 11989919"/>
              <a:gd name="connsiteY7293" fmla="*/ 1094986 h 6634795"/>
              <a:gd name="connsiteX7294" fmla="*/ 5332913 w 11989919"/>
              <a:gd name="connsiteY7294" fmla="*/ 1058408 h 6634795"/>
              <a:gd name="connsiteX7295" fmla="*/ 5112230 w 11989919"/>
              <a:gd name="connsiteY7295" fmla="*/ 1058405 h 6634795"/>
              <a:gd name="connsiteX7296" fmla="*/ 5148807 w 11989919"/>
              <a:gd name="connsiteY7296" fmla="*/ 1094983 h 6634795"/>
              <a:gd name="connsiteX7297" fmla="*/ 5112230 w 11989919"/>
              <a:gd name="connsiteY7297" fmla="*/ 1131561 h 6634795"/>
              <a:gd name="connsiteX7298" fmla="*/ 5075655 w 11989919"/>
              <a:gd name="connsiteY7298" fmla="*/ 1094983 h 6634795"/>
              <a:gd name="connsiteX7299" fmla="*/ 5112230 w 11989919"/>
              <a:gd name="connsiteY7299" fmla="*/ 1058405 h 6634795"/>
              <a:gd name="connsiteX7300" fmla="*/ 4891552 w 11989919"/>
              <a:gd name="connsiteY7300" fmla="*/ 1058402 h 6634795"/>
              <a:gd name="connsiteX7301" fmla="*/ 4928127 w 11989919"/>
              <a:gd name="connsiteY7301" fmla="*/ 1094980 h 6634795"/>
              <a:gd name="connsiteX7302" fmla="*/ 4891552 w 11989919"/>
              <a:gd name="connsiteY7302" fmla="*/ 1131558 h 6634795"/>
              <a:gd name="connsiteX7303" fmla="*/ 4854975 w 11989919"/>
              <a:gd name="connsiteY7303" fmla="*/ 1094980 h 6634795"/>
              <a:gd name="connsiteX7304" fmla="*/ 4891552 w 11989919"/>
              <a:gd name="connsiteY7304" fmla="*/ 1058402 h 6634795"/>
              <a:gd name="connsiteX7305" fmla="*/ 4670871 w 11989919"/>
              <a:gd name="connsiteY7305" fmla="*/ 1058399 h 6634795"/>
              <a:gd name="connsiteX7306" fmla="*/ 4707447 w 11989919"/>
              <a:gd name="connsiteY7306" fmla="*/ 1094977 h 6634795"/>
              <a:gd name="connsiteX7307" fmla="*/ 4670871 w 11989919"/>
              <a:gd name="connsiteY7307" fmla="*/ 1131555 h 6634795"/>
              <a:gd name="connsiteX7308" fmla="*/ 4634295 w 11989919"/>
              <a:gd name="connsiteY7308" fmla="*/ 1094977 h 6634795"/>
              <a:gd name="connsiteX7309" fmla="*/ 4670871 w 11989919"/>
              <a:gd name="connsiteY7309" fmla="*/ 1058399 h 6634795"/>
              <a:gd name="connsiteX7310" fmla="*/ 4450188 w 11989919"/>
              <a:gd name="connsiteY7310" fmla="*/ 1058396 h 6634795"/>
              <a:gd name="connsiteX7311" fmla="*/ 4486764 w 11989919"/>
              <a:gd name="connsiteY7311" fmla="*/ 1094974 h 6634795"/>
              <a:gd name="connsiteX7312" fmla="*/ 4450188 w 11989919"/>
              <a:gd name="connsiteY7312" fmla="*/ 1131551 h 6634795"/>
              <a:gd name="connsiteX7313" fmla="*/ 4413613 w 11989919"/>
              <a:gd name="connsiteY7313" fmla="*/ 1094974 h 6634795"/>
              <a:gd name="connsiteX7314" fmla="*/ 4450188 w 11989919"/>
              <a:gd name="connsiteY7314" fmla="*/ 1058396 h 6634795"/>
              <a:gd name="connsiteX7315" fmla="*/ 4229507 w 11989919"/>
              <a:gd name="connsiteY7315" fmla="*/ 1058393 h 6634795"/>
              <a:gd name="connsiteX7316" fmla="*/ 4266084 w 11989919"/>
              <a:gd name="connsiteY7316" fmla="*/ 1094971 h 6634795"/>
              <a:gd name="connsiteX7317" fmla="*/ 4229507 w 11989919"/>
              <a:gd name="connsiteY7317" fmla="*/ 1131548 h 6634795"/>
              <a:gd name="connsiteX7318" fmla="*/ 4192931 w 11989919"/>
              <a:gd name="connsiteY7318" fmla="*/ 1094971 h 6634795"/>
              <a:gd name="connsiteX7319" fmla="*/ 4229507 w 11989919"/>
              <a:gd name="connsiteY7319" fmla="*/ 1058393 h 6634795"/>
              <a:gd name="connsiteX7320" fmla="*/ 4008847 w 11989919"/>
              <a:gd name="connsiteY7320" fmla="*/ 1058390 h 6634795"/>
              <a:gd name="connsiteX7321" fmla="*/ 4045426 w 11989919"/>
              <a:gd name="connsiteY7321" fmla="*/ 1094968 h 6634795"/>
              <a:gd name="connsiteX7322" fmla="*/ 4008847 w 11989919"/>
              <a:gd name="connsiteY7322" fmla="*/ 1131545 h 6634795"/>
              <a:gd name="connsiteX7323" fmla="*/ 3972267 w 11989919"/>
              <a:gd name="connsiteY7323" fmla="*/ 1094968 h 6634795"/>
              <a:gd name="connsiteX7324" fmla="*/ 4008847 w 11989919"/>
              <a:gd name="connsiteY7324" fmla="*/ 1058390 h 6634795"/>
              <a:gd name="connsiteX7325" fmla="*/ 3788165 w 11989919"/>
              <a:gd name="connsiteY7325" fmla="*/ 1058387 h 6634795"/>
              <a:gd name="connsiteX7326" fmla="*/ 3824738 w 11989919"/>
              <a:gd name="connsiteY7326" fmla="*/ 1094965 h 6634795"/>
              <a:gd name="connsiteX7327" fmla="*/ 3788165 w 11989919"/>
              <a:gd name="connsiteY7327" fmla="*/ 1131542 h 6634795"/>
              <a:gd name="connsiteX7328" fmla="*/ 3751588 w 11989919"/>
              <a:gd name="connsiteY7328" fmla="*/ 1094965 h 6634795"/>
              <a:gd name="connsiteX7329" fmla="*/ 3788165 w 11989919"/>
              <a:gd name="connsiteY7329" fmla="*/ 1058387 h 6634795"/>
              <a:gd name="connsiteX7330" fmla="*/ 3567479 w 11989919"/>
              <a:gd name="connsiteY7330" fmla="*/ 1058384 h 6634795"/>
              <a:gd name="connsiteX7331" fmla="*/ 3604051 w 11989919"/>
              <a:gd name="connsiteY7331" fmla="*/ 1094962 h 6634795"/>
              <a:gd name="connsiteX7332" fmla="*/ 3567479 w 11989919"/>
              <a:gd name="connsiteY7332" fmla="*/ 1131539 h 6634795"/>
              <a:gd name="connsiteX7333" fmla="*/ 3530908 w 11989919"/>
              <a:gd name="connsiteY7333" fmla="*/ 1094962 h 6634795"/>
              <a:gd name="connsiteX7334" fmla="*/ 3567479 w 11989919"/>
              <a:gd name="connsiteY7334" fmla="*/ 1058384 h 6634795"/>
              <a:gd name="connsiteX7335" fmla="*/ 3346801 w 11989919"/>
              <a:gd name="connsiteY7335" fmla="*/ 1058381 h 6634795"/>
              <a:gd name="connsiteX7336" fmla="*/ 3383375 w 11989919"/>
              <a:gd name="connsiteY7336" fmla="*/ 1094958 h 6634795"/>
              <a:gd name="connsiteX7337" fmla="*/ 3346801 w 11989919"/>
              <a:gd name="connsiteY7337" fmla="*/ 1131535 h 6634795"/>
              <a:gd name="connsiteX7338" fmla="*/ 3310228 w 11989919"/>
              <a:gd name="connsiteY7338" fmla="*/ 1094958 h 6634795"/>
              <a:gd name="connsiteX7339" fmla="*/ 3346801 w 11989919"/>
              <a:gd name="connsiteY7339" fmla="*/ 1058381 h 6634795"/>
              <a:gd name="connsiteX7340" fmla="*/ 3126126 w 11989919"/>
              <a:gd name="connsiteY7340" fmla="*/ 1058378 h 6634795"/>
              <a:gd name="connsiteX7341" fmla="*/ 3162696 w 11989919"/>
              <a:gd name="connsiteY7341" fmla="*/ 1094955 h 6634795"/>
              <a:gd name="connsiteX7342" fmla="*/ 3126126 w 11989919"/>
              <a:gd name="connsiteY7342" fmla="*/ 1131532 h 6634795"/>
              <a:gd name="connsiteX7343" fmla="*/ 3089541 w 11989919"/>
              <a:gd name="connsiteY7343" fmla="*/ 1094955 h 6634795"/>
              <a:gd name="connsiteX7344" fmla="*/ 3126126 w 11989919"/>
              <a:gd name="connsiteY7344" fmla="*/ 1058378 h 6634795"/>
              <a:gd name="connsiteX7345" fmla="*/ 2905436 w 11989919"/>
              <a:gd name="connsiteY7345" fmla="*/ 1058375 h 6634795"/>
              <a:gd name="connsiteX7346" fmla="*/ 2942013 w 11989919"/>
              <a:gd name="connsiteY7346" fmla="*/ 1094952 h 6634795"/>
              <a:gd name="connsiteX7347" fmla="*/ 2905436 w 11989919"/>
              <a:gd name="connsiteY7347" fmla="*/ 1131529 h 6634795"/>
              <a:gd name="connsiteX7348" fmla="*/ 2868866 w 11989919"/>
              <a:gd name="connsiteY7348" fmla="*/ 1094952 h 6634795"/>
              <a:gd name="connsiteX7349" fmla="*/ 2905436 w 11989919"/>
              <a:gd name="connsiteY7349" fmla="*/ 1058375 h 6634795"/>
              <a:gd name="connsiteX7350" fmla="*/ 2684758 w 11989919"/>
              <a:gd name="connsiteY7350" fmla="*/ 1058372 h 6634795"/>
              <a:gd name="connsiteX7351" fmla="*/ 2721329 w 11989919"/>
              <a:gd name="connsiteY7351" fmla="*/ 1094949 h 6634795"/>
              <a:gd name="connsiteX7352" fmla="*/ 2684758 w 11989919"/>
              <a:gd name="connsiteY7352" fmla="*/ 1131526 h 6634795"/>
              <a:gd name="connsiteX7353" fmla="*/ 2648177 w 11989919"/>
              <a:gd name="connsiteY7353" fmla="*/ 1094949 h 6634795"/>
              <a:gd name="connsiteX7354" fmla="*/ 2684758 w 11989919"/>
              <a:gd name="connsiteY7354" fmla="*/ 1058372 h 6634795"/>
              <a:gd name="connsiteX7355" fmla="*/ 2464071 w 11989919"/>
              <a:gd name="connsiteY7355" fmla="*/ 1058369 h 6634795"/>
              <a:gd name="connsiteX7356" fmla="*/ 2500650 w 11989919"/>
              <a:gd name="connsiteY7356" fmla="*/ 1094946 h 6634795"/>
              <a:gd name="connsiteX7357" fmla="*/ 2464071 w 11989919"/>
              <a:gd name="connsiteY7357" fmla="*/ 1131523 h 6634795"/>
              <a:gd name="connsiteX7358" fmla="*/ 2427500 w 11989919"/>
              <a:gd name="connsiteY7358" fmla="*/ 1094946 h 6634795"/>
              <a:gd name="connsiteX7359" fmla="*/ 2464071 w 11989919"/>
              <a:gd name="connsiteY7359" fmla="*/ 1058369 h 6634795"/>
              <a:gd name="connsiteX7360" fmla="*/ 2243393 w 11989919"/>
              <a:gd name="connsiteY7360" fmla="*/ 1058366 h 6634795"/>
              <a:gd name="connsiteX7361" fmla="*/ 2279972 w 11989919"/>
              <a:gd name="connsiteY7361" fmla="*/ 1094943 h 6634795"/>
              <a:gd name="connsiteX7362" fmla="*/ 2243393 w 11989919"/>
              <a:gd name="connsiteY7362" fmla="*/ 1131520 h 6634795"/>
              <a:gd name="connsiteX7363" fmla="*/ 2206817 w 11989919"/>
              <a:gd name="connsiteY7363" fmla="*/ 1094943 h 6634795"/>
              <a:gd name="connsiteX7364" fmla="*/ 2243393 w 11989919"/>
              <a:gd name="connsiteY7364" fmla="*/ 1058366 h 6634795"/>
              <a:gd name="connsiteX7365" fmla="*/ 2022713 w 11989919"/>
              <a:gd name="connsiteY7365" fmla="*/ 1058363 h 6634795"/>
              <a:gd name="connsiteX7366" fmla="*/ 2059288 w 11989919"/>
              <a:gd name="connsiteY7366" fmla="*/ 1094940 h 6634795"/>
              <a:gd name="connsiteX7367" fmla="*/ 2022713 w 11989919"/>
              <a:gd name="connsiteY7367" fmla="*/ 1131516 h 6634795"/>
              <a:gd name="connsiteX7368" fmla="*/ 1986179 w 11989919"/>
              <a:gd name="connsiteY7368" fmla="*/ 1094940 h 6634795"/>
              <a:gd name="connsiteX7369" fmla="*/ 2022713 w 11989919"/>
              <a:gd name="connsiteY7369" fmla="*/ 1058363 h 6634795"/>
              <a:gd name="connsiteX7370" fmla="*/ 1802069 w 11989919"/>
              <a:gd name="connsiteY7370" fmla="*/ 1058360 h 6634795"/>
              <a:gd name="connsiteX7371" fmla="*/ 1838645 w 11989919"/>
              <a:gd name="connsiteY7371" fmla="*/ 1094937 h 6634795"/>
              <a:gd name="connsiteX7372" fmla="*/ 1802069 w 11989919"/>
              <a:gd name="connsiteY7372" fmla="*/ 1131513 h 6634795"/>
              <a:gd name="connsiteX7373" fmla="*/ 1765494 w 11989919"/>
              <a:gd name="connsiteY7373" fmla="*/ 1094937 h 6634795"/>
              <a:gd name="connsiteX7374" fmla="*/ 1802069 w 11989919"/>
              <a:gd name="connsiteY7374" fmla="*/ 1058360 h 6634795"/>
              <a:gd name="connsiteX7375" fmla="*/ 1581384 w 11989919"/>
              <a:gd name="connsiteY7375" fmla="*/ 1058357 h 6634795"/>
              <a:gd name="connsiteX7376" fmla="*/ 1617960 w 11989919"/>
              <a:gd name="connsiteY7376" fmla="*/ 1094933 h 6634795"/>
              <a:gd name="connsiteX7377" fmla="*/ 1581384 w 11989919"/>
              <a:gd name="connsiteY7377" fmla="*/ 1131510 h 6634795"/>
              <a:gd name="connsiteX7378" fmla="*/ 1544807 w 11989919"/>
              <a:gd name="connsiteY7378" fmla="*/ 1094933 h 6634795"/>
              <a:gd name="connsiteX7379" fmla="*/ 1581384 w 11989919"/>
              <a:gd name="connsiteY7379" fmla="*/ 1058357 h 6634795"/>
              <a:gd name="connsiteX7380" fmla="*/ 1360698 w 11989919"/>
              <a:gd name="connsiteY7380" fmla="*/ 1058354 h 6634795"/>
              <a:gd name="connsiteX7381" fmla="*/ 1397274 w 11989919"/>
              <a:gd name="connsiteY7381" fmla="*/ 1094930 h 6634795"/>
              <a:gd name="connsiteX7382" fmla="*/ 1360698 w 11989919"/>
              <a:gd name="connsiteY7382" fmla="*/ 1131507 h 6634795"/>
              <a:gd name="connsiteX7383" fmla="*/ 1324122 w 11989919"/>
              <a:gd name="connsiteY7383" fmla="*/ 1094930 h 6634795"/>
              <a:gd name="connsiteX7384" fmla="*/ 1360698 w 11989919"/>
              <a:gd name="connsiteY7384" fmla="*/ 1058354 h 6634795"/>
              <a:gd name="connsiteX7385" fmla="*/ 1140012 w 11989919"/>
              <a:gd name="connsiteY7385" fmla="*/ 1058351 h 6634795"/>
              <a:gd name="connsiteX7386" fmla="*/ 1176588 w 11989919"/>
              <a:gd name="connsiteY7386" fmla="*/ 1094927 h 6634795"/>
              <a:gd name="connsiteX7387" fmla="*/ 1140012 w 11989919"/>
              <a:gd name="connsiteY7387" fmla="*/ 1131504 h 6634795"/>
              <a:gd name="connsiteX7388" fmla="*/ 1103436 w 11989919"/>
              <a:gd name="connsiteY7388" fmla="*/ 1094927 h 6634795"/>
              <a:gd name="connsiteX7389" fmla="*/ 1140012 w 11989919"/>
              <a:gd name="connsiteY7389" fmla="*/ 1058351 h 6634795"/>
              <a:gd name="connsiteX7390" fmla="*/ 919326 w 11989919"/>
              <a:gd name="connsiteY7390" fmla="*/ 1058348 h 6634795"/>
              <a:gd name="connsiteX7391" fmla="*/ 955902 w 11989919"/>
              <a:gd name="connsiteY7391" fmla="*/ 1094924 h 6634795"/>
              <a:gd name="connsiteX7392" fmla="*/ 919326 w 11989919"/>
              <a:gd name="connsiteY7392" fmla="*/ 1131500 h 6634795"/>
              <a:gd name="connsiteX7393" fmla="*/ 882750 w 11989919"/>
              <a:gd name="connsiteY7393" fmla="*/ 1094924 h 6634795"/>
              <a:gd name="connsiteX7394" fmla="*/ 919326 w 11989919"/>
              <a:gd name="connsiteY7394" fmla="*/ 1058348 h 6634795"/>
              <a:gd name="connsiteX7395" fmla="*/ 698640 w 11989919"/>
              <a:gd name="connsiteY7395" fmla="*/ 1058345 h 6634795"/>
              <a:gd name="connsiteX7396" fmla="*/ 735216 w 11989919"/>
              <a:gd name="connsiteY7396" fmla="*/ 1094921 h 6634795"/>
              <a:gd name="connsiteX7397" fmla="*/ 698640 w 11989919"/>
              <a:gd name="connsiteY7397" fmla="*/ 1131497 h 6634795"/>
              <a:gd name="connsiteX7398" fmla="*/ 662064 w 11989919"/>
              <a:gd name="connsiteY7398" fmla="*/ 1094921 h 6634795"/>
              <a:gd name="connsiteX7399" fmla="*/ 698640 w 11989919"/>
              <a:gd name="connsiteY7399" fmla="*/ 1058345 h 6634795"/>
              <a:gd name="connsiteX7400" fmla="*/ 477954 w 11989919"/>
              <a:gd name="connsiteY7400" fmla="*/ 1058342 h 6634795"/>
              <a:gd name="connsiteX7401" fmla="*/ 514529 w 11989919"/>
              <a:gd name="connsiteY7401" fmla="*/ 1094918 h 6634795"/>
              <a:gd name="connsiteX7402" fmla="*/ 477954 w 11989919"/>
              <a:gd name="connsiteY7402" fmla="*/ 1131494 h 6634795"/>
              <a:gd name="connsiteX7403" fmla="*/ 441378 w 11989919"/>
              <a:gd name="connsiteY7403" fmla="*/ 1094918 h 6634795"/>
              <a:gd name="connsiteX7404" fmla="*/ 477954 w 11989919"/>
              <a:gd name="connsiteY7404" fmla="*/ 1058342 h 6634795"/>
              <a:gd name="connsiteX7405" fmla="*/ 257267 w 11989919"/>
              <a:gd name="connsiteY7405" fmla="*/ 1058339 h 6634795"/>
              <a:gd name="connsiteX7406" fmla="*/ 293843 w 11989919"/>
              <a:gd name="connsiteY7406" fmla="*/ 1094915 h 6634795"/>
              <a:gd name="connsiteX7407" fmla="*/ 257267 w 11989919"/>
              <a:gd name="connsiteY7407" fmla="*/ 1131491 h 6634795"/>
              <a:gd name="connsiteX7408" fmla="*/ 220691 w 11989919"/>
              <a:gd name="connsiteY7408" fmla="*/ 1094915 h 6634795"/>
              <a:gd name="connsiteX7409" fmla="*/ 257267 w 11989919"/>
              <a:gd name="connsiteY7409" fmla="*/ 1058339 h 6634795"/>
              <a:gd name="connsiteX7410" fmla="*/ 36581 w 11989919"/>
              <a:gd name="connsiteY7410" fmla="*/ 1058336 h 6634795"/>
              <a:gd name="connsiteX7411" fmla="*/ 73157 w 11989919"/>
              <a:gd name="connsiteY7411" fmla="*/ 1094912 h 6634795"/>
              <a:gd name="connsiteX7412" fmla="*/ 36581 w 11989919"/>
              <a:gd name="connsiteY7412" fmla="*/ 1131488 h 6634795"/>
              <a:gd name="connsiteX7413" fmla="*/ 5 w 11989919"/>
              <a:gd name="connsiteY7413" fmla="*/ 1094912 h 6634795"/>
              <a:gd name="connsiteX7414" fmla="*/ 36581 w 11989919"/>
              <a:gd name="connsiteY7414" fmla="*/ 1058336 h 6634795"/>
              <a:gd name="connsiteX7415" fmla="*/ 11732658 w 11989919"/>
              <a:gd name="connsiteY7415" fmla="*/ 1058333 h 6634795"/>
              <a:gd name="connsiteX7416" fmla="*/ 11769234 w 11989919"/>
              <a:gd name="connsiteY7416" fmla="*/ 1094909 h 6634795"/>
              <a:gd name="connsiteX7417" fmla="*/ 11732658 w 11989919"/>
              <a:gd name="connsiteY7417" fmla="*/ 1131485 h 6634795"/>
              <a:gd name="connsiteX7418" fmla="*/ 11696082 w 11989919"/>
              <a:gd name="connsiteY7418" fmla="*/ 1094909 h 6634795"/>
              <a:gd name="connsiteX7419" fmla="*/ 11732658 w 11989919"/>
              <a:gd name="connsiteY7419" fmla="*/ 1058333 h 6634795"/>
              <a:gd name="connsiteX7420" fmla="*/ 11953343 w 11989919"/>
              <a:gd name="connsiteY7420" fmla="*/ 1058329 h 6634795"/>
              <a:gd name="connsiteX7421" fmla="*/ 11989919 w 11989919"/>
              <a:gd name="connsiteY7421" fmla="*/ 1094906 h 6634795"/>
              <a:gd name="connsiteX7422" fmla="*/ 11953343 w 11989919"/>
              <a:gd name="connsiteY7422" fmla="*/ 1131481 h 6634795"/>
              <a:gd name="connsiteX7423" fmla="*/ 11916767 w 11989919"/>
              <a:gd name="connsiteY7423" fmla="*/ 1094906 h 6634795"/>
              <a:gd name="connsiteX7424" fmla="*/ 11953343 w 11989919"/>
              <a:gd name="connsiteY7424" fmla="*/ 1058329 h 6634795"/>
              <a:gd name="connsiteX7425" fmla="*/ 11511977 w 11989919"/>
              <a:gd name="connsiteY7425" fmla="*/ 846810 h 6634795"/>
              <a:gd name="connsiteX7426" fmla="*/ 11548553 w 11989919"/>
              <a:gd name="connsiteY7426" fmla="*/ 883386 h 6634795"/>
              <a:gd name="connsiteX7427" fmla="*/ 11511977 w 11989919"/>
              <a:gd name="connsiteY7427" fmla="*/ 919962 h 6634795"/>
              <a:gd name="connsiteX7428" fmla="*/ 11475401 w 11989919"/>
              <a:gd name="connsiteY7428" fmla="*/ 883386 h 6634795"/>
              <a:gd name="connsiteX7429" fmla="*/ 11511977 w 11989919"/>
              <a:gd name="connsiteY7429" fmla="*/ 846810 h 6634795"/>
              <a:gd name="connsiteX7430" fmla="*/ 11291296 w 11989919"/>
              <a:gd name="connsiteY7430" fmla="*/ 846807 h 6634795"/>
              <a:gd name="connsiteX7431" fmla="*/ 11327872 w 11989919"/>
              <a:gd name="connsiteY7431" fmla="*/ 883383 h 6634795"/>
              <a:gd name="connsiteX7432" fmla="*/ 11291296 w 11989919"/>
              <a:gd name="connsiteY7432" fmla="*/ 919959 h 6634795"/>
              <a:gd name="connsiteX7433" fmla="*/ 11254720 w 11989919"/>
              <a:gd name="connsiteY7433" fmla="*/ 883383 h 6634795"/>
              <a:gd name="connsiteX7434" fmla="*/ 11291296 w 11989919"/>
              <a:gd name="connsiteY7434" fmla="*/ 846807 h 6634795"/>
              <a:gd name="connsiteX7435" fmla="*/ 11070615 w 11989919"/>
              <a:gd name="connsiteY7435" fmla="*/ 846805 h 6634795"/>
              <a:gd name="connsiteX7436" fmla="*/ 11107191 w 11989919"/>
              <a:gd name="connsiteY7436" fmla="*/ 883381 h 6634795"/>
              <a:gd name="connsiteX7437" fmla="*/ 11070615 w 11989919"/>
              <a:gd name="connsiteY7437" fmla="*/ 919956 h 6634795"/>
              <a:gd name="connsiteX7438" fmla="*/ 11034039 w 11989919"/>
              <a:gd name="connsiteY7438" fmla="*/ 883381 h 6634795"/>
              <a:gd name="connsiteX7439" fmla="*/ 11070615 w 11989919"/>
              <a:gd name="connsiteY7439" fmla="*/ 846805 h 6634795"/>
              <a:gd name="connsiteX7440" fmla="*/ 10849934 w 11989919"/>
              <a:gd name="connsiteY7440" fmla="*/ 846802 h 6634795"/>
              <a:gd name="connsiteX7441" fmla="*/ 10886510 w 11989919"/>
              <a:gd name="connsiteY7441" fmla="*/ 883378 h 6634795"/>
              <a:gd name="connsiteX7442" fmla="*/ 10849934 w 11989919"/>
              <a:gd name="connsiteY7442" fmla="*/ 919954 h 6634795"/>
              <a:gd name="connsiteX7443" fmla="*/ 10813358 w 11989919"/>
              <a:gd name="connsiteY7443" fmla="*/ 883378 h 6634795"/>
              <a:gd name="connsiteX7444" fmla="*/ 10849934 w 11989919"/>
              <a:gd name="connsiteY7444" fmla="*/ 846802 h 6634795"/>
              <a:gd name="connsiteX7445" fmla="*/ 10629253 w 11989919"/>
              <a:gd name="connsiteY7445" fmla="*/ 846799 h 6634795"/>
              <a:gd name="connsiteX7446" fmla="*/ 10665829 w 11989919"/>
              <a:gd name="connsiteY7446" fmla="*/ 883375 h 6634795"/>
              <a:gd name="connsiteX7447" fmla="*/ 10629253 w 11989919"/>
              <a:gd name="connsiteY7447" fmla="*/ 919951 h 6634795"/>
              <a:gd name="connsiteX7448" fmla="*/ 10592677 w 11989919"/>
              <a:gd name="connsiteY7448" fmla="*/ 883375 h 6634795"/>
              <a:gd name="connsiteX7449" fmla="*/ 10629253 w 11989919"/>
              <a:gd name="connsiteY7449" fmla="*/ 846799 h 6634795"/>
              <a:gd name="connsiteX7450" fmla="*/ 10408572 w 11989919"/>
              <a:gd name="connsiteY7450" fmla="*/ 846796 h 6634795"/>
              <a:gd name="connsiteX7451" fmla="*/ 10445148 w 11989919"/>
              <a:gd name="connsiteY7451" fmla="*/ 883373 h 6634795"/>
              <a:gd name="connsiteX7452" fmla="*/ 10408572 w 11989919"/>
              <a:gd name="connsiteY7452" fmla="*/ 919948 h 6634795"/>
              <a:gd name="connsiteX7453" fmla="*/ 10371996 w 11989919"/>
              <a:gd name="connsiteY7453" fmla="*/ 883373 h 6634795"/>
              <a:gd name="connsiteX7454" fmla="*/ 10408572 w 11989919"/>
              <a:gd name="connsiteY7454" fmla="*/ 846796 h 6634795"/>
              <a:gd name="connsiteX7455" fmla="*/ 10187891 w 11989919"/>
              <a:gd name="connsiteY7455" fmla="*/ 846794 h 6634795"/>
              <a:gd name="connsiteX7456" fmla="*/ 10224467 w 11989919"/>
              <a:gd name="connsiteY7456" fmla="*/ 883370 h 6634795"/>
              <a:gd name="connsiteX7457" fmla="*/ 10187891 w 11989919"/>
              <a:gd name="connsiteY7457" fmla="*/ 919946 h 6634795"/>
              <a:gd name="connsiteX7458" fmla="*/ 10151315 w 11989919"/>
              <a:gd name="connsiteY7458" fmla="*/ 883370 h 6634795"/>
              <a:gd name="connsiteX7459" fmla="*/ 10187891 w 11989919"/>
              <a:gd name="connsiteY7459" fmla="*/ 846794 h 6634795"/>
              <a:gd name="connsiteX7460" fmla="*/ 9967210 w 11989919"/>
              <a:gd name="connsiteY7460" fmla="*/ 846791 h 6634795"/>
              <a:gd name="connsiteX7461" fmla="*/ 10003786 w 11989919"/>
              <a:gd name="connsiteY7461" fmla="*/ 883367 h 6634795"/>
              <a:gd name="connsiteX7462" fmla="*/ 9967210 w 11989919"/>
              <a:gd name="connsiteY7462" fmla="*/ 919943 h 6634795"/>
              <a:gd name="connsiteX7463" fmla="*/ 9930634 w 11989919"/>
              <a:gd name="connsiteY7463" fmla="*/ 883367 h 6634795"/>
              <a:gd name="connsiteX7464" fmla="*/ 9967210 w 11989919"/>
              <a:gd name="connsiteY7464" fmla="*/ 846791 h 6634795"/>
              <a:gd name="connsiteX7465" fmla="*/ 9746529 w 11989919"/>
              <a:gd name="connsiteY7465" fmla="*/ 846788 h 6634795"/>
              <a:gd name="connsiteX7466" fmla="*/ 9783105 w 11989919"/>
              <a:gd name="connsiteY7466" fmla="*/ 883364 h 6634795"/>
              <a:gd name="connsiteX7467" fmla="*/ 9746529 w 11989919"/>
              <a:gd name="connsiteY7467" fmla="*/ 919940 h 6634795"/>
              <a:gd name="connsiteX7468" fmla="*/ 9709953 w 11989919"/>
              <a:gd name="connsiteY7468" fmla="*/ 883364 h 6634795"/>
              <a:gd name="connsiteX7469" fmla="*/ 9746529 w 11989919"/>
              <a:gd name="connsiteY7469" fmla="*/ 846788 h 6634795"/>
              <a:gd name="connsiteX7470" fmla="*/ 9525848 w 11989919"/>
              <a:gd name="connsiteY7470" fmla="*/ 846786 h 6634795"/>
              <a:gd name="connsiteX7471" fmla="*/ 9562424 w 11989919"/>
              <a:gd name="connsiteY7471" fmla="*/ 883362 h 6634795"/>
              <a:gd name="connsiteX7472" fmla="*/ 9525848 w 11989919"/>
              <a:gd name="connsiteY7472" fmla="*/ 919938 h 6634795"/>
              <a:gd name="connsiteX7473" fmla="*/ 9489272 w 11989919"/>
              <a:gd name="connsiteY7473" fmla="*/ 883362 h 6634795"/>
              <a:gd name="connsiteX7474" fmla="*/ 9525848 w 11989919"/>
              <a:gd name="connsiteY7474" fmla="*/ 846786 h 6634795"/>
              <a:gd name="connsiteX7475" fmla="*/ 9305167 w 11989919"/>
              <a:gd name="connsiteY7475" fmla="*/ 846783 h 6634795"/>
              <a:gd name="connsiteX7476" fmla="*/ 9341743 w 11989919"/>
              <a:gd name="connsiteY7476" fmla="*/ 883359 h 6634795"/>
              <a:gd name="connsiteX7477" fmla="*/ 9305167 w 11989919"/>
              <a:gd name="connsiteY7477" fmla="*/ 919935 h 6634795"/>
              <a:gd name="connsiteX7478" fmla="*/ 9268591 w 11989919"/>
              <a:gd name="connsiteY7478" fmla="*/ 883359 h 6634795"/>
              <a:gd name="connsiteX7479" fmla="*/ 9305167 w 11989919"/>
              <a:gd name="connsiteY7479" fmla="*/ 846783 h 6634795"/>
              <a:gd name="connsiteX7480" fmla="*/ 9084486 w 11989919"/>
              <a:gd name="connsiteY7480" fmla="*/ 846780 h 6634795"/>
              <a:gd name="connsiteX7481" fmla="*/ 9121062 w 11989919"/>
              <a:gd name="connsiteY7481" fmla="*/ 883356 h 6634795"/>
              <a:gd name="connsiteX7482" fmla="*/ 9084486 w 11989919"/>
              <a:gd name="connsiteY7482" fmla="*/ 919932 h 6634795"/>
              <a:gd name="connsiteX7483" fmla="*/ 9047910 w 11989919"/>
              <a:gd name="connsiteY7483" fmla="*/ 883356 h 6634795"/>
              <a:gd name="connsiteX7484" fmla="*/ 9084486 w 11989919"/>
              <a:gd name="connsiteY7484" fmla="*/ 846780 h 6634795"/>
              <a:gd name="connsiteX7485" fmla="*/ 8863805 w 11989919"/>
              <a:gd name="connsiteY7485" fmla="*/ 846777 h 6634795"/>
              <a:gd name="connsiteX7486" fmla="*/ 8900381 w 11989919"/>
              <a:gd name="connsiteY7486" fmla="*/ 883353 h 6634795"/>
              <a:gd name="connsiteX7487" fmla="*/ 8863805 w 11989919"/>
              <a:gd name="connsiteY7487" fmla="*/ 919929 h 6634795"/>
              <a:gd name="connsiteX7488" fmla="*/ 8827229 w 11989919"/>
              <a:gd name="connsiteY7488" fmla="*/ 883353 h 6634795"/>
              <a:gd name="connsiteX7489" fmla="*/ 8863805 w 11989919"/>
              <a:gd name="connsiteY7489" fmla="*/ 846777 h 6634795"/>
              <a:gd name="connsiteX7490" fmla="*/ 8643124 w 11989919"/>
              <a:gd name="connsiteY7490" fmla="*/ 846775 h 6634795"/>
              <a:gd name="connsiteX7491" fmla="*/ 8679700 w 11989919"/>
              <a:gd name="connsiteY7491" fmla="*/ 883351 h 6634795"/>
              <a:gd name="connsiteX7492" fmla="*/ 8643124 w 11989919"/>
              <a:gd name="connsiteY7492" fmla="*/ 919927 h 6634795"/>
              <a:gd name="connsiteX7493" fmla="*/ 8606548 w 11989919"/>
              <a:gd name="connsiteY7493" fmla="*/ 883351 h 6634795"/>
              <a:gd name="connsiteX7494" fmla="*/ 8643124 w 11989919"/>
              <a:gd name="connsiteY7494" fmla="*/ 846775 h 6634795"/>
              <a:gd name="connsiteX7495" fmla="*/ 8422443 w 11989919"/>
              <a:gd name="connsiteY7495" fmla="*/ 846772 h 6634795"/>
              <a:gd name="connsiteX7496" fmla="*/ 8459019 w 11989919"/>
              <a:gd name="connsiteY7496" fmla="*/ 883348 h 6634795"/>
              <a:gd name="connsiteX7497" fmla="*/ 8422443 w 11989919"/>
              <a:gd name="connsiteY7497" fmla="*/ 919924 h 6634795"/>
              <a:gd name="connsiteX7498" fmla="*/ 8385867 w 11989919"/>
              <a:gd name="connsiteY7498" fmla="*/ 883348 h 6634795"/>
              <a:gd name="connsiteX7499" fmla="*/ 8422443 w 11989919"/>
              <a:gd name="connsiteY7499" fmla="*/ 846772 h 6634795"/>
              <a:gd name="connsiteX7500" fmla="*/ 8201762 w 11989919"/>
              <a:gd name="connsiteY7500" fmla="*/ 846769 h 6634795"/>
              <a:gd name="connsiteX7501" fmla="*/ 8238338 w 11989919"/>
              <a:gd name="connsiteY7501" fmla="*/ 883345 h 6634795"/>
              <a:gd name="connsiteX7502" fmla="*/ 8201762 w 11989919"/>
              <a:gd name="connsiteY7502" fmla="*/ 919921 h 6634795"/>
              <a:gd name="connsiteX7503" fmla="*/ 8165186 w 11989919"/>
              <a:gd name="connsiteY7503" fmla="*/ 883345 h 6634795"/>
              <a:gd name="connsiteX7504" fmla="*/ 8201762 w 11989919"/>
              <a:gd name="connsiteY7504" fmla="*/ 846769 h 6634795"/>
              <a:gd name="connsiteX7505" fmla="*/ 7981081 w 11989919"/>
              <a:gd name="connsiteY7505" fmla="*/ 846767 h 6634795"/>
              <a:gd name="connsiteX7506" fmla="*/ 8017657 w 11989919"/>
              <a:gd name="connsiteY7506" fmla="*/ 883343 h 6634795"/>
              <a:gd name="connsiteX7507" fmla="*/ 7981081 w 11989919"/>
              <a:gd name="connsiteY7507" fmla="*/ 919919 h 6634795"/>
              <a:gd name="connsiteX7508" fmla="*/ 7944505 w 11989919"/>
              <a:gd name="connsiteY7508" fmla="*/ 883343 h 6634795"/>
              <a:gd name="connsiteX7509" fmla="*/ 7981081 w 11989919"/>
              <a:gd name="connsiteY7509" fmla="*/ 846767 h 6634795"/>
              <a:gd name="connsiteX7510" fmla="*/ 7760400 w 11989919"/>
              <a:gd name="connsiteY7510" fmla="*/ 846764 h 6634795"/>
              <a:gd name="connsiteX7511" fmla="*/ 7796976 w 11989919"/>
              <a:gd name="connsiteY7511" fmla="*/ 883340 h 6634795"/>
              <a:gd name="connsiteX7512" fmla="*/ 7760400 w 11989919"/>
              <a:gd name="connsiteY7512" fmla="*/ 919916 h 6634795"/>
              <a:gd name="connsiteX7513" fmla="*/ 7723824 w 11989919"/>
              <a:gd name="connsiteY7513" fmla="*/ 883340 h 6634795"/>
              <a:gd name="connsiteX7514" fmla="*/ 7760400 w 11989919"/>
              <a:gd name="connsiteY7514" fmla="*/ 846764 h 6634795"/>
              <a:gd name="connsiteX7515" fmla="*/ 7539719 w 11989919"/>
              <a:gd name="connsiteY7515" fmla="*/ 846761 h 6634795"/>
              <a:gd name="connsiteX7516" fmla="*/ 7576295 w 11989919"/>
              <a:gd name="connsiteY7516" fmla="*/ 883337 h 6634795"/>
              <a:gd name="connsiteX7517" fmla="*/ 7539719 w 11989919"/>
              <a:gd name="connsiteY7517" fmla="*/ 919913 h 6634795"/>
              <a:gd name="connsiteX7518" fmla="*/ 7503143 w 11989919"/>
              <a:gd name="connsiteY7518" fmla="*/ 883337 h 6634795"/>
              <a:gd name="connsiteX7519" fmla="*/ 7539719 w 11989919"/>
              <a:gd name="connsiteY7519" fmla="*/ 846761 h 6634795"/>
              <a:gd name="connsiteX7520" fmla="*/ 7319038 w 11989919"/>
              <a:gd name="connsiteY7520" fmla="*/ 846758 h 6634795"/>
              <a:gd name="connsiteX7521" fmla="*/ 7355614 w 11989919"/>
              <a:gd name="connsiteY7521" fmla="*/ 883335 h 6634795"/>
              <a:gd name="connsiteX7522" fmla="*/ 7319038 w 11989919"/>
              <a:gd name="connsiteY7522" fmla="*/ 919910 h 6634795"/>
              <a:gd name="connsiteX7523" fmla="*/ 7282462 w 11989919"/>
              <a:gd name="connsiteY7523" fmla="*/ 883335 h 6634795"/>
              <a:gd name="connsiteX7524" fmla="*/ 7319038 w 11989919"/>
              <a:gd name="connsiteY7524" fmla="*/ 846758 h 6634795"/>
              <a:gd name="connsiteX7525" fmla="*/ 7098357 w 11989919"/>
              <a:gd name="connsiteY7525" fmla="*/ 846756 h 6634795"/>
              <a:gd name="connsiteX7526" fmla="*/ 7134933 w 11989919"/>
              <a:gd name="connsiteY7526" fmla="*/ 883332 h 6634795"/>
              <a:gd name="connsiteX7527" fmla="*/ 7098357 w 11989919"/>
              <a:gd name="connsiteY7527" fmla="*/ 919908 h 6634795"/>
              <a:gd name="connsiteX7528" fmla="*/ 7061781 w 11989919"/>
              <a:gd name="connsiteY7528" fmla="*/ 883332 h 6634795"/>
              <a:gd name="connsiteX7529" fmla="*/ 7098357 w 11989919"/>
              <a:gd name="connsiteY7529" fmla="*/ 846756 h 6634795"/>
              <a:gd name="connsiteX7530" fmla="*/ 6877676 w 11989919"/>
              <a:gd name="connsiteY7530" fmla="*/ 846753 h 6634795"/>
              <a:gd name="connsiteX7531" fmla="*/ 6914252 w 11989919"/>
              <a:gd name="connsiteY7531" fmla="*/ 883329 h 6634795"/>
              <a:gd name="connsiteX7532" fmla="*/ 6877676 w 11989919"/>
              <a:gd name="connsiteY7532" fmla="*/ 919905 h 6634795"/>
              <a:gd name="connsiteX7533" fmla="*/ 6841100 w 11989919"/>
              <a:gd name="connsiteY7533" fmla="*/ 883329 h 6634795"/>
              <a:gd name="connsiteX7534" fmla="*/ 6877676 w 11989919"/>
              <a:gd name="connsiteY7534" fmla="*/ 846753 h 6634795"/>
              <a:gd name="connsiteX7535" fmla="*/ 6656995 w 11989919"/>
              <a:gd name="connsiteY7535" fmla="*/ 846750 h 6634795"/>
              <a:gd name="connsiteX7536" fmla="*/ 6693571 w 11989919"/>
              <a:gd name="connsiteY7536" fmla="*/ 883326 h 6634795"/>
              <a:gd name="connsiteX7537" fmla="*/ 6656995 w 11989919"/>
              <a:gd name="connsiteY7537" fmla="*/ 919902 h 6634795"/>
              <a:gd name="connsiteX7538" fmla="*/ 6620419 w 11989919"/>
              <a:gd name="connsiteY7538" fmla="*/ 883326 h 6634795"/>
              <a:gd name="connsiteX7539" fmla="*/ 6656995 w 11989919"/>
              <a:gd name="connsiteY7539" fmla="*/ 846750 h 6634795"/>
              <a:gd name="connsiteX7540" fmla="*/ 6436314 w 11989919"/>
              <a:gd name="connsiteY7540" fmla="*/ 846748 h 6634795"/>
              <a:gd name="connsiteX7541" fmla="*/ 6472890 w 11989919"/>
              <a:gd name="connsiteY7541" fmla="*/ 883324 h 6634795"/>
              <a:gd name="connsiteX7542" fmla="*/ 6436314 w 11989919"/>
              <a:gd name="connsiteY7542" fmla="*/ 919900 h 6634795"/>
              <a:gd name="connsiteX7543" fmla="*/ 6399738 w 11989919"/>
              <a:gd name="connsiteY7543" fmla="*/ 883324 h 6634795"/>
              <a:gd name="connsiteX7544" fmla="*/ 6436314 w 11989919"/>
              <a:gd name="connsiteY7544" fmla="*/ 846748 h 6634795"/>
              <a:gd name="connsiteX7545" fmla="*/ 6215633 w 11989919"/>
              <a:gd name="connsiteY7545" fmla="*/ 846745 h 6634795"/>
              <a:gd name="connsiteX7546" fmla="*/ 6252209 w 11989919"/>
              <a:gd name="connsiteY7546" fmla="*/ 883321 h 6634795"/>
              <a:gd name="connsiteX7547" fmla="*/ 6215633 w 11989919"/>
              <a:gd name="connsiteY7547" fmla="*/ 919897 h 6634795"/>
              <a:gd name="connsiteX7548" fmla="*/ 6179057 w 11989919"/>
              <a:gd name="connsiteY7548" fmla="*/ 883321 h 6634795"/>
              <a:gd name="connsiteX7549" fmla="*/ 6215633 w 11989919"/>
              <a:gd name="connsiteY7549" fmla="*/ 846745 h 6634795"/>
              <a:gd name="connsiteX7550" fmla="*/ 5994952 w 11989919"/>
              <a:gd name="connsiteY7550" fmla="*/ 846742 h 6634795"/>
              <a:gd name="connsiteX7551" fmla="*/ 6031528 w 11989919"/>
              <a:gd name="connsiteY7551" fmla="*/ 883318 h 6634795"/>
              <a:gd name="connsiteX7552" fmla="*/ 5994952 w 11989919"/>
              <a:gd name="connsiteY7552" fmla="*/ 919894 h 6634795"/>
              <a:gd name="connsiteX7553" fmla="*/ 5958376 w 11989919"/>
              <a:gd name="connsiteY7553" fmla="*/ 883318 h 6634795"/>
              <a:gd name="connsiteX7554" fmla="*/ 5994952 w 11989919"/>
              <a:gd name="connsiteY7554" fmla="*/ 846742 h 6634795"/>
              <a:gd name="connsiteX7555" fmla="*/ 5774272 w 11989919"/>
              <a:gd name="connsiteY7555" fmla="*/ 846739 h 6634795"/>
              <a:gd name="connsiteX7556" fmla="*/ 5810848 w 11989919"/>
              <a:gd name="connsiteY7556" fmla="*/ 883315 h 6634795"/>
              <a:gd name="connsiteX7557" fmla="*/ 5774272 w 11989919"/>
              <a:gd name="connsiteY7557" fmla="*/ 919891 h 6634795"/>
              <a:gd name="connsiteX7558" fmla="*/ 5737697 w 11989919"/>
              <a:gd name="connsiteY7558" fmla="*/ 883315 h 6634795"/>
              <a:gd name="connsiteX7559" fmla="*/ 5774272 w 11989919"/>
              <a:gd name="connsiteY7559" fmla="*/ 846739 h 6634795"/>
              <a:gd name="connsiteX7560" fmla="*/ 5553593 w 11989919"/>
              <a:gd name="connsiteY7560" fmla="*/ 846737 h 6634795"/>
              <a:gd name="connsiteX7561" fmla="*/ 5590169 w 11989919"/>
              <a:gd name="connsiteY7561" fmla="*/ 883313 h 6634795"/>
              <a:gd name="connsiteX7562" fmla="*/ 5553593 w 11989919"/>
              <a:gd name="connsiteY7562" fmla="*/ 919889 h 6634795"/>
              <a:gd name="connsiteX7563" fmla="*/ 5517018 w 11989919"/>
              <a:gd name="connsiteY7563" fmla="*/ 883313 h 6634795"/>
              <a:gd name="connsiteX7564" fmla="*/ 5553593 w 11989919"/>
              <a:gd name="connsiteY7564" fmla="*/ 846737 h 6634795"/>
              <a:gd name="connsiteX7565" fmla="*/ 5332913 w 11989919"/>
              <a:gd name="connsiteY7565" fmla="*/ 846734 h 6634795"/>
              <a:gd name="connsiteX7566" fmla="*/ 5369490 w 11989919"/>
              <a:gd name="connsiteY7566" fmla="*/ 883310 h 6634795"/>
              <a:gd name="connsiteX7567" fmla="*/ 5332913 w 11989919"/>
              <a:gd name="connsiteY7567" fmla="*/ 919886 h 6634795"/>
              <a:gd name="connsiteX7568" fmla="*/ 5296337 w 11989919"/>
              <a:gd name="connsiteY7568" fmla="*/ 883310 h 6634795"/>
              <a:gd name="connsiteX7569" fmla="*/ 5332913 w 11989919"/>
              <a:gd name="connsiteY7569" fmla="*/ 846734 h 6634795"/>
              <a:gd name="connsiteX7570" fmla="*/ 5112230 w 11989919"/>
              <a:gd name="connsiteY7570" fmla="*/ 846731 h 6634795"/>
              <a:gd name="connsiteX7571" fmla="*/ 5148807 w 11989919"/>
              <a:gd name="connsiteY7571" fmla="*/ 883307 h 6634795"/>
              <a:gd name="connsiteX7572" fmla="*/ 5112230 w 11989919"/>
              <a:gd name="connsiteY7572" fmla="*/ 919883 h 6634795"/>
              <a:gd name="connsiteX7573" fmla="*/ 5075655 w 11989919"/>
              <a:gd name="connsiteY7573" fmla="*/ 883307 h 6634795"/>
              <a:gd name="connsiteX7574" fmla="*/ 5112230 w 11989919"/>
              <a:gd name="connsiteY7574" fmla="*/ 846731 h 6634795"/>
              <a:gd name="connsiteX7575" fmla="*/ 4891552 w 11989919"/>
              <a:gd name="connsiteY7575" fmla="*/ 846729 h 6634795"/>
              <a:gd name="connsiteX7576" fmla="*/ 4928127 w 11989919"/>
              <a:gd name="connsiteY7576" fmla="*/ 883305 h 6634795"/>
              <a:gd name="connsiteX7577" fmla="*/ 4891552 w 11989919"/>
              <a:gd name="connsiteY7577" fmla="*/ 919880 h 6634795"/>
              <a:gd name="connsiteX7578" fmla="*/ 4854975 w 11989919"/>
              <a:gd name="connsiteY7578" fmla="*/ 883305 h 6634795"/>
              <a:gd name="connsiteX7579" fmla="*/ 4891552 w 11989919"/>
              <a:gd name="connsiteY7579" fmla="*/ 846729 h 6634795"/>
              <a:gd name="connsiteX7580" fmla="*/ 4670871 w 11989919"/>
              <a:gd name="connsiteY7580" fmla="*/ 846726 h 6634795"/>
              <a:gd name="connsiteX7581" fmla="*/ 4707447 w 11989919"/>
              <a:gd name="connsiteY7581" fmla="*/ 883302 h 6634795"/>
              <a:gd name="connsiteX7582" fmla="*/ 4670871 w 11989919"/>
              <a:gd name="connsiteY7582" fmla="*/ 919878 h 6634795"/>
              <a:gd name="connsiteX7583" fmla="*/ 4634295 w 11989919"/>
              <a:gd name="connsiteY7583" fmla="*/ 883302 h 6634795"/>
              <a:gd name="connsiteX7584" fmla="*/ 4670871 w 11989919"/>
              <a:gd name="connsiteY7584" fmla="*/ 846726 h 6634795"/>
              <a:gd name="connsiteX7585" fmla="*/ 4450188 w 11989919"/>
              <a:gd name="connsiteY7585" fmla="*/ 846723 h 6634795"/>
              <a:gd name="connsiteX7586" fmla="*/ 4486764 w 11989919"/>
              <a:gd name="connsiteY7586" fmla="*/ 883299 h 6634795"/>
              <a:gd name="connsiteX7587" fmla="*/ 4450188 w 11989919"/>
              <a:gd name="connsiteY7587" fmla="*/ 919875 h 6634795"/>
              <a:gd name="connsiteX7588" fmla="*/ 4413613 w 11989919"/>
              <a:gd name="connsiteY7588" fmla="*/ 883299 h 6634795"/>
              <a:gd name="connsiteX7589" fmla="*/ 4450188 w 11989919"/>
              <a:gd name="connsiteY7589" fmla="*/ 846723 h 6634795"/>
              <a:gd name="connsiteX7590" fmla="*/ 4229507 w 11989919"/>
              <a:gd name="connsiteY7590" fmla="*/ 846720 h 6634795"/>
              <a:gd name="connsiteX7591" fmla="*/ 4266084 w 11989919"/>
              <a:gd name="connsiteY7591" fmla="*/ 883296 h 6634795"/>
              <a:gd name="connsiteX7592" fmla="*/ 4229507 w 11989919"/>
              <a:gd name="connsiteY7592" fmla="*/ 919872 h 6634795"/>
              <a:gd name="connsiteX7593" fmla="*/ 4192931 w 11989919"/>
              <a:gd name="connsiteY7593" fmla="*/ 883296 h 6634795"/>
              <a:gd name="connsiteX7594" fmla="*/ 4229507 w 11989919"/>
              <a:gd name="connsiteY7594" fmla="*/ 846720 h 6634795"/>
              <a:gd name="connsiteX7595" fmla="*/ 4008847 w 11989919"/>
              <a:gd name="connsiteY7595" fmla="*/ 846718 h 6634795"/>
              <a:gd name="connsiteX7596" fmla="*/ 4045426 w 11989919"/>
              <a:gd name="connsiteY7596" fmla="*/ 883294 h 6634795"/>
              <a:gd name="connsiteX7597" fmla="*/ 4008847 w 11989919"/>
              <a:gd name="connsiteY7597" fmla="*/ 919870 h 6634795"/>
              <a:gd name="connsiteX7598" fmla="*/ 3972267 w 11989919"/>
              <a:gd name="connsiteY7598" fmla="*/ 883294 h 6634795"/>
              <a:gd name="connsiteX7599" fmla="*/ 4008847 w 11989919"/>
              <a:gd name="connsiteY7599" fmla="*/ 846718 h 6634795"/>
              <a:gd name="connsiteX7600" fmla="*/ 3788165 w 11989919"/>
              <a:gd name="connsiteY7600" fmla="*/ 846715 h 6634795"/>
              <a:gd name="connsiteX7601" fmla="*/ 3824738 w 11989919"/>
              <a:gd name="connsiteY7601" fmla="*/ 883291 h 6634795"/>
              <a:gd name="connsiteX7602" fmla="*/ 3788165 w 11989919"/>
              <a:gd name="connsiteY7602" fmla="*/ 919867 h 6634795"/>
              <a:gd name="connsiteX7603" fmla="*/ 3751588 w 11989919"/>
              <a:gd name="connsiteY7603" fmla="*/ 883291 h 6634795"/>
              <a:gd name="connsiteX7604" fmla="*/ 3788165 w 11989919"/>
              <a:gd name="connsiteY7604" fmla="*/ 846715 h 6634795"/>
              <a:gd name="connsiteX7605" fmla="*/ 3567479 w 11989919"/>
              <a:gd name="connsiteY7605" fmla="*/ 846712 h 6634795"/>
              <a:gd name="connsiteX7606" fmla="*/ 3604051 w 11989919"/>
              <a:gd name="connsiteY7606" fmla="*/ 883288 h 6634795"/>
              <a:gd name="connsiteX7607" fmla="*/ 3567479 w 11989919"/>
              <a:gd name="connsiteY7607" fmla="*/ 919864 h 6634795"/>
              <a:gd name="connsiteX7608" fmla="*/ 3530908 w 11989919"/>
              <a:gd name="connsiteY7608" fmla="*/ 883288 h 6634795"/>
              <a:gd name="connsiteX7609" fmla="*/ 3567479 w 11989919"/>
              <a:gd name="connsiteY7609" fmla="*/ 846712 h 6634795"/>
              <a:gd name="connsiteX7610" fmla="*/ 3346801 w 11989919"/>
              <a:gd name="connsiteY7610" fmla="*/ 846709 h 6634795"/>
              <a:gd name="connsiteX7611" fmla="*/ 3383375 w 11989919"/>
              <a:gd name="connsiteY7611" fmla="*/ 883286 h 6634795"/>
              <a:gd name="connsiteX7612" fmla="*/ 3346801 w 11989919"/>
              <a:gd name="connsiteY7612" fmla="*/ 919862 h 6634795"/>
              <a:gd name="connsiteX7613" fmla="*/ 3310228 w 11989919"/>
              <a:gd name="connsiteY7613" fmla="*/ 883286 h 6634795"/>
              <a:gd name="connsiteX7614" fmla="*/ 3346801 w 11989919"/>
              <a:gd name="connsiteY7614" fmla="*/ 846709 h 6634795"/>
              <a:gd name="connsiteX7615" fmla="*/ 3126126 w 11989919"/>
              <a:gd name="connsiteY7615" fmla="*/ 846707 h 6634795"/>
              <a:gd name="connsiteX7616" fmla="*/ 3162696 w 11989919"/>
              <a:gd name="connsiteY7616" fmla="*/ 883283 h 6634795"/>
              <a:gd name="connsiteX7617" fmla="*/ 3126126 w 11989919"/>
              <a:gd name="connsiteY7617" fmla="*/ 919859 h 6634795"/>
              <a:gd name="connsiteX7618" fmla="*/ 3089541 w 11989919"/>
              <a:gd name="connsiteY7618" fmla="*/ 883283 h 6634795"/>
              <a:gd name="connsiteX7619" fmla="*/ 3126126 w 11989919"/>
              <a:gd name="connsiteY7619" fmla="*/ 846707 h 6634795"/>
              <a:gd name="connsiteX7620" fmla="*/ 2905436 w 11989919"/>
              <a:gd name="connsiteY7620" fmla="*/ 846704 h 6634795"/>
              <a:gd name="connsiteX7621" fmla="*/ 2942013 w 11989919"/>
              <a:gd name="connsiteY7621" fmla="*/ 883280 h 6634795"/>
              <a:gd name="connsiteX7622" fmla="*/ 2905436 w 11989919"/>
              <a:gd name="connsiteY7622" fmla="*/ 919856 h 6634795"/>
              <a:gd name="connsiteX7623" fmla="*/ 2868866 w 11989919"/>
              <a:gd name="connsiteY7623" fmla="*/ 883280 h 6634795"/>
              <a:gd name="connsiteX7624" fmla="*/ 2905436 w 11989919"/>
              <a:gd name="connsiteY7624" fmla="*/ 846704 h 6634795"/>
              <a:gd name="connsiteX7625" fmla="*/ 2684758 w 11989919"/>
              <a:gd name="connsiteY7625" fmla="*/ 846701 h 6634795"/>
              <a:gd name="connsiteX7626" fmla="*/ 2721329 w 11989919"/>
              <a:gd name="connsiteY7626" fmla="*/ 883277 h 6634795"/>
              <a:gd name="connsiteX7627" fmla="*/ 2684758 w 11989919"/>
              <a:gd name="connsiteY7627" fmla="*/ 919853 h 6634795"/>
              <a:gd name="connsiteX7628" fmla="*/ 2648177 w 11989919"/>
              <a:gd name="connsiteY7628" fmla="*/ 883277 h 6634795"/>
              <a:gd name="connsiteX7629" fmla="*/ 2684758 w 11989919"/>
              <a:gd name="connsiteY7629" fmla="*/ 846701 h 6634795"/>
              <a:gd name="connsiteX7630" fmla="*/ 2464071 w 11989919"/>
              <a:gd name="connsiteY7630" fmla="*/ 846699 h 6634795"/>
              <a:gd name="connsiteX7631" fmla="*/ 2500650 w 11989919"/>
              <a:gd name="connsiteY7631" fmla="*/ 883275 h 6634795"/>
              <a:gd name="connsiteX7632" fmla="*/ 2464071 w 11989919"/>
              <a:gd name="connsiteY7632" fmla="*/ 919851 h 6634795"/>
              <a:gd name="connsiteX7633" fmla="*/ 2427500 w 11989919"/>
              <a:gd name="connsiteY7633" fmla="*/ 883275 h 6634795"/>
              <a:gd name="connsiteX7634" fmla="*/ 2464071 w 11989919"/>
              <a:gd name="connsiteY7634" fmla="*/ 846699 h 6634795"/>
              <a:gd name="connsiteX7635" fmla="*/ 2243393 w 11989919"/>
              <a:gd name="connsiteY7635" fmla="*/ 846696 h 6634795"/>
              <a:gd name="connsiteX7636" fmla="*/ 2279972 w 11989919"/>
              <a:gd name="connsiteY7636" fmla="*/ 883272 h 6634795"/>
              <a:gd name="connsiteX7637" fmla="*/ 2243393 w 11989919"/>
              <a:gd name="connsiteY7637" fmla="*/ 919848 h 6634795"/>
              <a:gd name="connsiteX7638" fmla="*/ 2206817 w 11989919"/>
              <a:gd name="connsiteY7638" fmla="*/ 883272 h 6634795"/>
              <a:gd name="connsiteX7639" fmla="*/ 2243393 w 11989919"/>
              <a:gd name="connsiteY7639" fmla="*/ 846696 h 6634795"/>
              <a:gd name="connsiteX7640" fmla="*/ 2022713 w 11989919"/>
              <a:gd name="connsiteY7640" fmla="*/ 846693 h 6634795"/>
              <a:gd name="connsiteX7641" fmla="*/ 2059288 w 11989919"/>
              <a:gd name="connsiteY7641" fmla="*/ 883269 h 6634795"/>
              <a:gd name="connsiteX7642" fmla="*/ 2022713 w 11989919"/>
              <a:gd name="connsiteY7642" fmla="*/ 919845 h 6634795"/>
              <a:gd name="connsiteX7643" fmla="*/ 1986179 w 11989919"/>
              <a:gd name="connsiteY7643" fmla="*/ 883269 h 6634795"/>
              <a:gd name="connsiteX7644" fmla="*/ 2022713 w 11989919"/>
              <a:gd name="connsiteY7644" fmla="*/ 846693 h 6634795"/>
              <a:gd name="connsiteX7645" fmla="*/ 1802070 w 11989919"/>
              <a:gd name="connsiteY7645" fmla="*/ 846690 h 6634795"/>
              <a:gd name="connsiteX7646" fmla="*/ 1838646 w 11989919"/>
              <a:gd name="connsiteY7646" fmla="*/ 883266 h 6634795"/>
              <a:gd name="connsiteX7647" fmla="*/ 1802070 w 11989919"/>
              <a:gd name="connsiteY7647" fmla="*/ 919842 h 6634795"/>
              <a:gd name="connsiteX7648" fmla="*/ 1765494 w 11989919"/>
              <a:gd name="connsiteY7648" fmla="*/ 883266 h 6634795"/>
              <a:gd name="connsiteX7649" fmla="*/ 1802070 w 11989919"/>
              <a:gd name="connsiteY7649" fmla="*/ 846690 h 6634795"/>
              <a:gd name="connsiteX7650" fmla="*/ 1581384 w 11989919"/>
              <a:gd name="connsiteY7650" fmla="*/ 846688 h 6634795"/>
              <a:gd name="connsiteX7651" fmla="*/ 1617960 w 11989919"/>
              <a:gd name="connsiteY7651" fmla="*/ 883264 h 6634795"/>
              <a:gd name="connsiteX7652" fmla="*/ 1581384 w 11989919"/>
              <a:gd name="connsiteY7652" fmla="*/ 919840 h 6634795"/>
              <a:gd name="connsiteX7653" fmla="*/ 1544808 w 11989919"/>
              <a:gd name="connsiteY7653" fmla="*/ 883264 h 6634795"/>
              <a:gd name="connsiteX7654" fmla="*/ 1581384 w 11989919"/>
              <a:gd name="connsiteY7654" fmla="*/ 846688 h 6634795"/>
              <a:gd name="connsiteX7655" fmla="*/ 1360698 w 11989919"/>
              <a:gd name="connsiteY7655" fmla="*/ 846685 h 6634795"/>
              <a:gd name="connsiteX7656" fmla="*/ 1397274 w 11989919"/>
              <a:gd name="connsiteY7656" fmla="*/ 883261 h 6634795"/>
              <a:gd name="connsiteX7657" fmla="*/ 1360698 w 11989919"/>
              <a:gd name="connsiteY7657" fmla="*/ 919837 h 6634795"/>
              <a:gd name="connsiteX7658" fmla="*/ 1324122 w 11989919"/>
              <a:gd name="connsiteY7658" fmla="*/ 883261 h 6634795"/>
              <a:gd name="connsiteX7659" fmla="*/ 1360698 w 11989919"/>
              <a:gd name="connsiteY7659" fmla="*/ 846685 h 6634795"/>
              <a:gd name="connsiteX7660" fmla="*/ 1140012 w 11989919"/>
              <a:gd name="connsiteY7660" fmla="*/ 846682 h 6634795"/>
              <a:gd name="connsiteX7661" fmla="*/ 1176588 w 11989919"/>
              <a:gd name="connsiteY7661" fmla="*/ 883258 h 6634795"/>
              <a:gd name="connsiteX7662" fmla="*/ 1140012 w 11989919"/>
              <a:gd name="connsiteY7662" fmla="*/ 919834 h 6634795"/>
              <a:gd name="connsiteX7663" fmla="*/ 1103436 w 11989919"/>
              <a:gd name="connsiteY7663" fmla="*/ 883258 h 6634795"/>
              <a:gd name="connsiteX7664" fmla="*/ 1140012 w 11989919"/>
              <a:gd name="connsiteY7664" fmla="*/ 846682 h 6634795"/>
              <a:gd name="connsiteX7665" fmla="*/ 919326 w 11989919"/>
              <a:gd name="connsiteY7665" fmla="*/ 846680 h 6634795"/>
              <a:gd name="connsiteX7666" fmla="*/ 955902 w 11989919"/>
              <a:gd name="connsiteY7666" fmla="*/ 883256 h 6634795"/>
              <a:gd name="connsiteX7667" fmla="*/ 919326 w 11989919"/>
              <a:gd name="connsiteY7667" fmla="*/ 919832 h 6634795"/>
              <a:gd name="connsiteX7668" fmla="*/ 882750 w 11989919"/>
              <a:gd name="connsiteY7668" fmla="*/ 883256 h 6634795"/>
              <a:gd name="connsiteX7669" fmla="*/ 919326 w 11989919"/>
              <a:gd name="connsiteY7669" fmla="*/ 846680 h 6634795"/>
              <a:gd name="connsiteX7670" fmla="*/ 698640 w 11989919"/>
              <a:gd name="connsiteY7670" fmla="*/ 846677 h 6634795"/>
              <a:gd name="connsiteX7671" fmla="*/ 735216 w 11989919"/>
              <a:gd name="connsiteY7671" fmla="*/ 883253 h 6634795"/>
              <a:gd name="connsiteX7672" fmla="*/ 698640 w 11989919"/>
              <a:gd name="connsiteY7672" fmla="*/ 919829 h 6634795"/>
              <a:gd name="connsiteX7673" fmla="*/ 662064 w 11989919"/>
              <a:gd name="connsiteY7673" fmla="*/ 883253 h 6634795"/>
              <a:gd name="connsiteX7674" fmla="*/ 698640 w 11989919"/>
              <a:gd name="connsiteY7674" fmla="*/ 846677 h 6634795"/>
              <a:gd name="connsiteX7675" fmla="*/ 477954 w 11989919"/>
              <a:gd name="connsiteY7675" fmla="*/ 846674 h 6634795"/>
              <a:gd name="connsiteX7676" fmla="*/ 514530 w 11989919"/>
              <a:gd name="connsiteY7676" fmla="*/ 883250 h 6634795"/>
              <a:gd name="connsiteX7677" fmla="*/ 477954 w 11989919"/>
              <a:gd name="connsiteY7677" fmla="*/ 919826 h 6634795"/>
              <a:gd name="connsiteX7678" fmla="*/ 441378 w 11989919"/>
              <a:gd name="connsiteY7678" fmla="*/ 883250 h 6634795"/>
              <a:gd name="connsiteX7679" fmla="*/ 477954 w 11989919"/>
              <a:gd name="connsiteY7679" fmla="*/ 846674 h 6634795"/>
              <a:gd name="connsiteX7680" fmla="*/ 257267 w 11989919"/>
              <a:gd name="connsiteY7680" fmla="*/ 846671 h 6634795"/>
              <a:gd name="connsiteX7681" fmla="*/ 293843 w 11989919"/>
              <a:gd name="connsiteY7681" fmla="*/ 883248 h 6634795"/>
              <a:gd name="connsiteX7682" fmla="*/ 257267 w 11989919"/>
              <a:gd name="connsiteY7682" fmla="*/ 919823 h 6634795"/>
              <a:gd name="connsiteX7683" fmla="*/ 220692 w 11989919"/>
              <a:gd name="connsiteY7683" fmla="*/ 883248 h 6634795"/>
              <a:gd name="connsiteX7684" fmla="*/ 257267 w 11989919"/>
              <a:gd name="connsiteY7684" fmla="*/ 846671 h 6634795"/>
              <a:gd name="connsiteX7685" fmla="*/ 36581 w 11989919"/>
              <a:gd name="connsiteY7685" fmla="*/ 846669 h 6634795"/>
              <a:gd name="connsiteX7686" fmla="*/ 73157 w 11989919"/>
              <a:gd name="connsiteY7686" fmla="*/ 883245 h 6634795"/>
              <a:gd name="connsiteX7687" fmla="*/ 36581 w 11989919"/>
              <a:gd name="connsiteY7687" fmla="*/ 919821 h 6634795"/>
              <a:gd name="connsiteX7688" fmla="*/ 5 w 11989919"/>
              <a:gd name="connsiteY7688" fmla="*/ 883245 h 6634795"/>
              <a:gd name="connsiteX7689" fmla="*/ 36581 w 11989919"/>
              <a:gd name="connsiteY7689" fmla="*/ 846669 h 6634795"/>
              <a:gd name="connsiteX7690" fmla="*/ 11732658 w 11989919"/>
              <a:gd name="connsiteY7690" fmla="*/ 846666 h 6634795"/>
              <a:gd name="connsiteX7691" fmla="*/ 11769234 w 11989919"/>
              <a:gd name="connsiteY7691" fmla="*/ 883242 h 6634795"/>
              <a:gd name="connsiteX7692" fmla="*/ 11732658 w 11989919"/>
              <a:gd name="connsiteY7692" fmla="*/ 919818 h 6634795"/>
              <a:gd name="connsiteX7693" fmla="*/ 11696082 w 11989919"/>
              <a:gd name="connsiteY7693" fmla="*/ 883242 h 6634795"/>
              <a:gd name="connsiteX7694" fmla="*/ 11732658 w 11989919"/>
              <a:gd name="connsiteY7694" fmla="*/ 846666 h 6634795"/>
              <a:gd name="connsiteX7695" fmla="*/ 11953343 w 11989919"/>
              <a:gd name="connsiteY7695" fmla="*/ 846663 h 6634795"/>
              <a:gd name="connsiteX7696" fmla="*/ 11989919 w 11989919"/>
              <a:gd name="connsiteY7696" fmla="*/ 883239 h 6634795"/>
              <a:gd name="connsiteX7697" fmla="*/ 11953343 w 11989919"/>
              <a:gd name="connsiteY7697" fmla="*/ 919815 h 6634795"/>
              <a:gd name="connsiteX7698" fmla="*/ 11916767 w 11989919"/>
              <a:gd name="connsiteY7698" fmla="*/ 883239 h 6634795"/>
              <a:gd name="connsiteX7699" fmla="*/ 11953343 w 11989919"/>
              <a:gd name="connsiteY7699" fmla="*/ 846663 h 6634795"/>
              <a:gd name="connsiteX7700" fmla="*/ 11511977 w 11989919"/>
              <a:gd name="connsiteY7700" fmla="*/ 635151 h 6634795"/>
              <a:gd name="connsiteX7701" fmla="*/ 11548553 w 11989919"/>
              <a:gd name="connsiteY7701" fmla="*/ 671727 h 6634795"/>
              <a:gd name="connsiteX7702" fmla="*/ 11511977 w 11989919"/>
              <a:gd name="connsiteY7702" fmla="*/ 708300 h 6634795"/>
              <a:gd name="connsiteX7703" fmla="*/ 11475401 w 11989919"/>
              <a:gd name="connsiteY7703" fmla="*/ 671727 h 6634795"/>
              <a:gd name="connsiteX7704" fmla="*/ 11511977 w 11989919"/>
              <a:gd name="connsiteY7704" fmla="*/ 635151 h 6634795"/>
              <a:gd name="connsiteX7705" fmla="*/ 11291296 w 11989919"/>
              <a:gd name="connsiteY7705" fmla="*/ 635148 h 6634795"/>
              <a:gd name="connsiteX7706" fmla="*/ 11327872 w 11989919"/>
              <a:gd name="connsiteY7706" fmla="*/ 671724 h 6634795"/>
              <a:gd name="connsiteX7707" fmla="*/ 11291296 w 11989919"/>
              <a:gd name="connsiteY7707" fmla="*/ 708297 h 6634795"/>
              <a:gd name="connsiteX7708" fmla="*/ 11254720 w 11989919"/>
              <a:gd name="connsiteY7708" fmla="*/ 671724 h 6634795"/>
              <a:gd name="connsiteX7709" fmla="*/ 11291296 w 11989919"/>
              <a:gd name="connsiteY7709" fmla="*/ 635148 h 6634795"/>
              <a:gd name="connsiteX7710" fmla="*/ 11070615 w 11989919"/>
              <a:gd name="connsiteY7710" fmla="*/ 635145 h 6634795"/>
              <a:gd name="connsiteX7711" fmla="*/ 11107191 w 11989919"/>
              <a:gd name="connsiteY7711" fmla="*/ 671721 h 6634795"/>
              <a:gd name="connsiteX7712" fmla="*/ 11070615 w 11989919"/>
              <a:gd name="connsiteY7712" fmla="*/ 708294 h 6634795"/>
              <a:gd name="connsiteX7713" fmla="*/ 11034039 w 11989919"/>
              <a:gd name="connsiteY7713" fmla="*/ 671721 h 6634795"/>
              <a:gd name="connsiteX7714" fmla="*/ 11070615 w 11989919"/>
              <a:gd name="connsiteY7714" fmla="*/ 635145 h 6634795"/>
              <a:gd name="connsiteX7715" fmla="*/ 10849934 w 11989919"/>
              <a:gd name="connsiteY7715" fmla="*/ 635142 h 6634795"/>
              <a:gd name="connsiteX7716" fmla="*/ 10886510 w 11989919"/>
              <a:gd name="connsiteY7716" fmla="*/ 671718 h 6634795"/>
              <a:gd name="connsiteX7717" fmla="*/ 10849934 w 11989919"/>
              <a:gd name="connsiteY7717" fmla="*/ 708291 h 6634795"/>
              <a:gd name="connsiteX7718" fmla="*/ 10813358 w 11989919"/>
              <a:gd name="connsiteY7718" fmla="*/ 671718 h 6634795"/>
              <a:gd name="connsiteX7719" fmla="*/ 10849934 w 11989919"/>
              <a:gd name="connsiteY7719" fmla="*/ 635142 h 6634795"/>
              <a:gd name="connsiteX7720" fmla="*/ 10629253 w 11989919"/>
              <a:gd name="connsiteY7720" fmla="*/ 635139 h 6634795"/>
              <a:gd name="connsiteX7721" fmla="*/ 10665829 w 11989919"/>
              <a:gd name="connsiteY7721" fmla="*/ 671715 h 6634795"/>
              <a:gd name="connsiteX7722" fmla="*/ 10629253 w 11989919"/>
              <a:gd name="connsiteY7722" fmla="*/ 708289 h 6634795"/>
              <a:gd name="connsiteX7723" fmla="*/ 10592677 w 11989919"/>
              <a:gd name="connsiteY7723" fmla="*/ 671715 h 6634795"/>
              <a:gd name="connsiteX7724" fmla="*/ 10629253 w 11989919"/>
              <a:gd name="connsiteY7724" fmla="*/ 635139 h 6634795"/>
              <a:gd name="connsiteX7725" fmla="*/ 10408572 w 11989919"/>
              <a:gd name="connsiteY7725" fmla="*/ 635136 h 6634795"/>
              <a:gd name="connsiteX7726" fmla="*/ 10445148 w 11989919"/>
              <a:gd name="connsiteY7726" fmla="*/ 671712 h 6634795"/>
              <a:gd name="connsiteX7727" fmla="*/ 10408572 w 11989919"/>
              <a:gd name="connsiteY7727" fmla="*/ 708286 h 6634795"/>
              <a:gd name="connsiteX7728" fmla="*/ 10371996 w 11989919"/>
              <a:gd name="connsiteY7728" fmla="*/ 671712 h 6634795"/>
              <a:gd name="connsiteX7729" fmla="*/ 10408572 w 11989919"/>
              <a:gd name="connsiteY7729" fmla="*/ 635136 h 6634795"/>
              <a:gd name="connsiteX7730" fmla="*/ 10187891 w 11989919"/>
              <a:gd name="connsiteY7730" fmla="*/ 635134 h 6634795"/>
              <a:gd name="connsiteX7731" fmla="*/ 10224467 w 11989919"/>
              <a:gd name="connsiteY7731" fmla="*/ 671710 h 6634795"/>
              <a:gd name="connsiteX7732" fmla="*/ 10187891 w 11989919"/>
              <a:gd name="connsiteY7732" fmla="*/ 708283 h 6634795"/>
              <a:gd name="connsiteX7733" fmla="*/ 10151315 w 11989919"/>
              <a:gd name="connsiteY7733" fmla="*/ 671710 h 6634795"/>
              <a:gd name="connsiteX7734" fmla="*/ 10187891 w 11989919"/>
              <a:gd name="connsiteY7734" fmla="*/ 635134 h 6634795"/>
              <a:gd name="connsiteX7735" fmla="*/ 9967210 w 11989919"/>
              <a:gd name="connsiteY7735" fmla="*/ 635131 h 6634795"/>
              <a:gd name="connsiteX7736" fmla="*/ 10003786 w 11989919"/>
              <a:gd name="connsiteY7736" fmla="*/ 671707 h 6634795"/>
              <a:gd name="connsiteX7737" fmla="*/ 9967210 w 11989919"/>
              <a:gd name="connsiteY7737" fmla="*/ 708280 h 6634795"/>
              <a:gd name="connsiteX7738" fmla="*/ 9930634 w 11989919"/>
              <a:gd name="connsiteY7738" fmla="*/ 671707 h 6634795"/>
              <a:gd name="connsiteX7739" fmla="*/ 9967210 w 11989919"/>
              <a:gd name="connsiteY7739" fmla="*/ 635131 h 6634795"/>
              <a:gd name="connsiteX7740" fmla="*/ 9746529 w 11989919"/>
              <a:gd name="connsiteY7740" fmla="*/ 635128 h 6634795"/>
              <a:gd name="connsiteX7741" fmla="*/ 9783105 w 11989919"/>
              <a:gd name="connsiteY7741" fmla="*/ 671704 h 6634795"/>
              <a:gd name="connsiteX7742" fmla="*/ 9746529 w 11989919"/>
              <a:gd name="connsiteY7742" fmla="*/ 708277 h 6634795"/>
              <a:gd name="connsiteX7743" fmla="*/ 9709953 w 11989919"/>
              <a:gd name="connsiteY7743" fmla="*/ 671704 h 6634795"/>
              <a:gd name="connsiteX7744" fmla="*/ 9746529 w 11989919"/>
              <a:gd name="connsiteY7744" fmla="*/ 635128 h 6634795"/>
              <a:gd name="connsiteX7745" fmla="*/ 9525848 w 11989919"/>
              <a:gd name="connsiteY7745" fmla="*/ 635125 h 6634795"/>
              <a:gd name="connsiteX7746" fmla="*/ 9562424 w 11989919"/>
              <a:gd name="connsiteY7746" fmla="*/ 671701 h 6634795"/>
              <a:gd name="connsiteX7747" fmla="*/ 9525848 w 11989919"/>
              <a:gd name="connsiteY7747" fmla="*/ 708275 h 6634795"/>
              <a:gd name="connsiteX7748" fmla="*/ 9489272 w 11989919"/>
              <a:gd name="connsiteY7748" fmla="*/ 671701 h 6634795"/>
              <a:gd name="connsiteX7749" fmla="*/ 9525848 w 11989919"/>
              <a:gd name="connsiteY7749" fmla="*/ 635125 h 6634795"/>
              <a:gd name="connsiteX7750" fmla="*/ 9305167 w 11989919"/>
              <a:gd name="connsiteY7750" fmla="*/ 635122 h 6634795"/>
              <a:gd name="connsiteX7751" fmla="*/ 9341743 w 11989919"/>
              <a:gd name="connsiteY7751" fmla="*/ 671698 h 6634795"/>
              <a:gd name="connsiteX7752" fmla="*/ 9305167 w 11989919"/>
              <a:gd name="connsiteY7752" fmla="*/ 708272 h 6634795"/>
              <a:gd name="connsiteX7753" fmla="*/ 9268591 w 11989919"/>
              <a:gd name="connsiteY7753" fmla="*/ 671698 h 6634795"/>
              <a:gd name="connsiteX7754" fmla="*/ 9305167 w 11989919"/>
              <a:gd name="connsiteY7754" fmla="*/ 635122 h 6634795"/>
              <a:gd name="connsiteX7755" fmla="*/ 9084486 w 11989919"/>
              <a:gd name="connsiteY7755" fmla="*/ 635119 h 6634795"/>
              <a:gd name="connsiteX7756" fmla="*/ 9121062 w 11989919"/>
              <a:gd name="connsiteY7756" fmla="*/ 671695 h 6634795"/>
              <a:gd name="connsiteX7757" fmla="*/ 9084486 w 11989919"/>
              <a:gd name="connsiteY7757" fmla="*/ 708269 h 6634795"/>
              <a:gd name="connsiteX7758" fmla="*/ 9047910 w 11989919"/>
              <a:gd name="connsiteY7758" fmla="*/ 671695 h 6634795"/>
              <a:gd name="connsiteX7759" fmla="*/ 9084486 w 11989919"/>
              <a:gd name="connsiteY7759" fmla="*/ 635119 h 6634795"/>
              <a:gd name="connsiteX7760" fmla="*/ 8863805 w 11989919"/>
              <a:gd name="connsiteY7760" fmla="*/ 635117 h 6634795"/>
              <a:gd name="connsiteX7761" fmla="*/ 8900381 w 11989919"/>
              <a:gd name="connsiteY7761" fmla="*/ 671693 h 6634795"/>
              <a:gd name="connsiteX7762" fmla="*/ 8863805 w 11989919"/>
              <a:gd name="connsiteY7762" fmla="*/ 708266 h 6634795"/>
              <a:gd name="connsiteX7763" fmla="*/ 8827229 w 11989919"/>
              <a:gd name="connsiteY7763" fmla="*/ 671693 h 6634795"/>
              <a:gd name="connsiteX7764" fmla="*/ 8863805 w 11989919"/>
              <a:gd name="connsiteY7764" fmla="*/ 635117 h 6634795"/>
              <a:gd name="connsiteX7765" fmla="*/ 8643124 w 11989919"/>
              <a:gd name="connsiteY7765" fmla="*/ 635114 h 6634795"/>
              <a:gd name="connsiteX7766" fmla="*/ 8679700 w 11989919"/>
              <a:gd name="connsiteY7766" fmla="*/ 671690 h 6634795"/>
              <a:gd name="connsiteX7767" fmla="*/ 8643124 w 11989919"/>
              <a:gd name="connsiteY7767" fmla="*/ 708264 h 6634795"/>
              <a:gd name="connsiteX7768" fmla="*/ 8606548 w 11989919"/>
              <a:gd name="connsiteY7768" fmla="*/ 671690 h 6634795"/>
              <a:gd name="connsiteX7769" fmla="*/ 8643124 w 11989919"/>
              <a:gd name="connsiteY7769" fmla="*/ 635114 h 6634795"/>
              <a:gd name="connsiteX7770" fmla="*/ 8422443 w 11989919"/>
              <a:gd name="connsiteY7770" fmla="*/ 635111 h 6634795"/>
              <a:gd name="connsiteX7771" fmla="*/ 8459019 w 11989919"/>
              <a:gd name="connsiteY7771" fmla="*/ 671687 h 6634795"/>
              <a:gd name="connsiteX7772" fmla="*/ 8422443 w 11989919"/>
              <a:gd name="connsiteY7772" fmla="*/ 708261 h 6634795"/>
              <a:gd name="connsiteX7773" fmla="*/ 8385867 w 11989919"/>
              <a:gd name="connsiteY7773" fmla="*/ 671687 h 6634795"/>
              <a:gd name="connsiteX7774" fmla="*/ 8422443 w 11989919"/>
              <a:gd name="connsiteY7774" fmla="*/ 635111 h 6634795"/>
              <a:gd name="connsiteX7775" fmla="*/ 8201762 w 11989919"/>
              <a:gd name="connsiteY7775" fmla="*/ 635108 h 6634795"/>
              <a:gd name="connsiteX7776" fmla="*/ 8238338 w 11989919"/>
              <a:gd name="connsiteY7776" fmla="*/ 671684 h 6634795"/>
              <a:gd name="connsiteX7777" fmla="*/ 8201762 w 11989919"/>
              <a:gd name="connsiteY7777" fmla="*/ 708258 h 6634795"/>
              <a:gd name="connsiteX7778" fmla="*/ 8165186 w 11989919"/>
              <a:gd name="connsiteY7778" fmla="*/ 671684 h 6634795"/>
              <a:gd name="connsiteX7779" fmla="*/ 8201762 w 11989919"/>
              <a:gd name="connsiteY7779" fmla="*/ 635108 h 6634795"/>
              <a:gd name="connsiteX7780" fmla="*/ 7981081 w 11989919"/>
              <a:gd name="connsiteY7780" fmla="*/ 635105 h 6634795"/>
              <a:gd name="connsiteX7781" fmla="*/ 8017657 w 11989919"/>
              <a:gd name="connsiteY7781" fmla="*/ 671681 h 6634795"/>
              <a:gd name="connsiteX7782" fmla="*/ 7981081 w 11989919"/>
              <a:gd name="connsiteY7782" fmla="*/ 708255 h 6634795"/>
              <a:gd name="connsiteX7783" fmla="*/ 7944505 w 11989919"/>
              <a:gd name="connsiteY7783" fmla="*/ 671681 h 6634795"/>
              <a:gd name="connsiteX7784" fmla="*/ 7981081 w 11989919"/>
              <a:gd name="connsiteY7784" fmla="*/ 635105 h 6634795"/>
              <a:gd name="connsiteX7785" fmla="*/ 7760400 w 11989919"/>
              <a:gd name="connsiteY7785" fmla="*/ 635102 h 6634795"/>
              <a:gd name="connsiteX7786" fmla="*/ 7796976 w 11989919"/>
              <a:gd name="connsiteY7786" fmla="*/ 671678 h 6634795"/>
              <a:gd name="connsiteX7787" fmla="*/ 7760400 w 11989919"/>
              <a:gd name="connsiteY7787" fmla="*/ 708252 h 6634795"/>
              <a:gd name="connsiteX7788" fmla="*/ 7723824 w 11989919"/>
              <a:gd name="connsiteY7788" fmla="*/ 671678 h 6634795"/>
              <a:gd name="connsiteX7789" fmla="*/ 7760400 w 11989919"/>
              <a:gd name="connsiteY7789" fmla="*/ 635102 h 6634795"/>
              <a:gd name="connsiteX7790" fmla="*/ 7539719 w 11989919"/>
              <a:gd name="connsiteY7790" fmla="*/ 635100 h 6634795"/>
              <a:gd name="connsiteX7791" fmla="*/ 7576295 w 11989919"/>
              <a:gd name="connsiteY7791" fmla="*/ 671676 h 6634795"/>
              <a:gd name="connsiteX7792" fmla="*/ 7539719 w 11989919"/>
              <a:gd name="connsiteY7792" fmla="*/ 708250 h 6634795"/>
              <a:gd name="connsiteX7793" fmla="*/ 7503143 w 11989919"/>
              <a:gd name="connsiteY7793" fmla="*/ 671676 h 6634795"/>
              <a:gd name="connsiteX7794" fmla="*/ 7539719 w 11989919"/>
              <a:gd name="connsiteY7794" fmla="*/ 635100 h 6634795"/>
              <a:gd name="connsiteX7795" fmla="*/ 7319038 w 11989919"/>
              <a:gd name="connsiteY7795" fmla="*/ 635097 h 6634795"/>
              <a:gd name="connsiteX7796" fmla="*/ 7355614 w 11989919"/>
              <a:gd name="connsiteY7796" fmla="*/ 671673 h 6634795"/>
              <a:gd name="connsiteX7797" fmla="*/ 7319038 w 11989919"/>
              <a:gd name="connsiteY7797" fmla="*/ 708247 h 6634795"/>
              <a:gd name="connsiteX7798" fmla="*/ 7282462 w 11989919"/>
              <a:gd name="connsiteY7798" fmla="*/ 671673 h 6634795"/>
              <a:gd name="connsiteX7799" fmla="*/ 7319038 w 11989919"/>
              <a:gd name="connsiteY7799" fmla="*/ 635097 h 6634795"/>
              <a:gd name="connsiteX7800" fmla="*/ 7098357 w 11989919"/>
              <a:gd name="connsiteY7800" fmla="*/ 635094 h 6634795"/>
              <a:gd name="connsiteX7801" fmla="*/ 7134933 w 11989919"/>
              <a:gd name="connsiteY7801" fmla="*/ 671670 h 6634795"/>
              <a:gd name="connsiteX7802" fmla="*/ 7098357 w 11989919"/>
              <a:gd name="connsiteY7802" fmla="*/ 708244 h 6634795"/>
              <a:gd name="connsiteX7803" fmla="*/ 7061781 w 11989919"/>
              <a:gd name="connsiteY7803" fmla="*/ 671670 h 6634795"/>
              <a:gd name="connsiteX7804" fmla="*/ 7098357 w 11989919"/>
              <a:gd name="connsiteY7804" fmla="*/ 635094 h 6634795"/>
              <a:gd name="connsiteX7805" fmla="*/ 6877676 w 11989919"/>
              <a:gd name="connsiteY7805" fmla="*/ 635091 h 6634795"/>
              <a:gd name="connsiteX7806" fmla="*/ 6914252 w 11989919"/>
              <a:gd name="connsiteY7806" fmla="*/ 671667 h 6634795"/>
              <a:gd name="connsiteX7807" fmla="*/ 6877676 w 11989919"/>
              <a:gd name="connsiteY7807" fmla="*/ 708241 h 6634795"/>
              <a:gd name="connsiteX7808" fmla="*/ 6841100 w 11989919"/>
              <a:gd name="connsiteY7808" fmla="*/ 671667 h 6634795"/>
              <a:gd name="connsiteX7809" fmla="*/ 6877676 w 11989919"/>
              <a:gd name="connsiteY7809" fmla="*/ 635091 h 6634795"/>
              <a:gd name="connsiteX7810" fmla="*/ 6656995 w 11989919"/>
              <a:gd name="connsiteY7810" fmla="*/ 635088 h 6634795"/>
              <a:gd name="connsiteX7811" fmla="*/ 6693571 w 11989919"/>
              <a:gd name="connsiteY7811" fmla="*/ 671664 h 6634795"/>
              <a:gd name="connsiteX7812" fmla="*/ 6656995 w 11989919"/>
              <a:gd name="connsiteY7812" fmla="*/ 708239 h 6634795"/>
              <a:gd name="connsiteX7813" fmla="*/ 6620419 w 11989919"/>
              <a:gd name="connsiteY7813" fmla="*/ 671664 h 6634795"/>
              <a:gd name="connsiteX7814" fmla="*/ 6656995 w 11989919"/>
              <a:gd name="connsiteY7814" fmla="*/ 635088 h 6634795"/>
              <a:gd name="connsiteX7815" fmla="*/ 6436314 w 11989919"/>
              <a:gd name="connsiteY7815" fmla="*/ 635085 h 6634795"/>
              <a:gd name="connsiteX7816" fmla="*/ 6472890 w 11989919"/>
              <a:gd name="connsiteY7816" fmla="*/ 671661 h 6634795"/>
              <a:gd name="connsiteX7817" fmla="*/ 6436314 w 11989919"/>
              <a:gd name="connsiteY7817" fmla="*/ 708236 h 6634795"/>
              <a:gd name="connsiteX7818" fmla="*/ 6399738 w 11989919"/>
              <a:gd name="connsiteY7818" fmla="*/ 671661 h 6634795"/>
              <a:gd name="connsiteX7819" fmla="*/ 6436314 w 11989919"/>
              <a:gd name="connsiteY7819" fmla="*/ 635085 h 6634795"/>
              <a:gd name="connsiteX7820" fmla="*/ 6215633 w 11989919"/>
              <a:gd name="connsiteY7820" fmla="*/ 635083 h 6634795"/>
              <a:gd name="connsiteX7821" fmla="*/ 6252209 w 11989919"/>
              <a:gd name="connsiteY7821" fmla="*/ 671658 h 6634795"/>
              <a:gd name="connsiteX7822" fmla="*/ 6215633 w 11989919"/>
              <a:gd name="connsiteY7822" fmla="*/ 708233 h 6634795"/>
              <a:gd name="connsiteX7823" fmla="*/ 6179057 w 11989919"/>
              <a:gd name="connsiteY7823" fmla="*/ 671658 h 6634795"/>
              <a:gd name="connsiteX7824" fmla="*/ 6215633 w 11989919"/>
              <a:gd name="connsiteY7824" fmla="*/ 635083 h 6634795"/>
              <a:gd name="connsiteX7825" fmla="*/ 5994952 w 11989919"/>
              <a:gd name="connsiteY7825" fmla="*/ 635080 h 6634795"/>
              <a:gd name="connsiteX7826" fmla="*/ 6031528 w 11989919"/>
              <a:gd name="connsiteY7826" fmla="*/ 671656 h 6634795"/>
              <a:gd name="connsiteX7827" fmla="*/ 5994952 w 11989919"/>
              <a:gd name="connsiteY7827" fmla="*/ 708230 h 6634795"/>
              <a:gd name="connsiteX7828" fmla="*/ 5958376 w 11989919"/>
              <a:gd name="connsiteY7828" fmla="*/ 671656 h 6634795"/>
              <a:gd name="connsiteX7829" fmla="*/ 5994952 w 11989919"/>
              <a:gd name="connsiteY7829" fmla="*/ 635080 h 6634795"/>
              <a:gd name="connsiteX7830" fmla="*/ 5774272 w 11989919"/>
              <a:gd name="connsiteY7830" fmla="*/ 635077 h 6634795"/>
              <a:gd name="connsiteX7831" fmla="*/ 5810848 w 11989919"/>
              <a:gd name="connsiteY7831" fmla="*/ 671653 h 6634795"/>
              <a:gd name="connsiteX7832" fmla="*/ 5774272 w 11989919"/>
              <a:gd name="connsiteY7832" fmla="*/ 708227 h 6634795"/>
              <a:gd name="connsiteX7833" fmla="*/ 5737697 w 11989919"/>
              <a:gd name="connsiteY7833" fmla="*/ 671653 h 6634795"/>
              <a:gd name="connsiteX7834" fmla="*/ 5774272 w 11989919"/>
              <a:gd name="connsiteY7834" fmla="*/ 635077 h 6634795"/>
              <a:gd name="connsiteX7835" fmla="*/ 5553593 w 11989919"/>
              <a:gd name="connsiteY7835" fmla="*/ 635074 h 6634795"/>
              <a:gd name="connsiteX7836" fmla="*/ 5590169 w 11989919"/>
              <a:gd name="connsiteY7836" fmla="*/ 671650 h 6634795"/>
              <a:gd name="connsiteX7837" fmla="*/ 5553593 w 11989919"/>
              <a:gd name="connsiteY7837" fmla="*/ 708225 h 6634795"/>
              <a:gd name="connsiteX7838" fmla="*/ 5517018 w 11989919"/>
              <a:gd name="connsiteY7838" fmla="*/ 671650 h 6634795"/>
              <a:gd name="connsiteX7839" fmla="*/ 5553593 w 11989919"/>
              <a:gd name="connsiteY7839" fmla="*/ 635074 h 6634795"/>
              <a:gd name="connsiteX7840" fmla="*/ 5332913 w 11989919"/>
              <a:gd name="connsiteY7840" fmla="*/ 635071 h 6634795"/>
              <a:gd name="connsiteX7841" fmla="*/ 5369490 w 11989919"/>
              <a:gd name="connsiteY7841" fmla="*/ 671647 h 6634795"/>
              <a:gd name="connsiteX7842" fmla="*/ 5332913 w 11989919"/>
              <a:gd name="connsiteY7842" fmla="*/ 708222 h 6634795"/>
              <a:gd name="connsiteX7843" fmla="*/ 5296337 w 11989919"/>
              <a:gd name="connsiteY7843" fmla="*/ 671647 h 6634795"/>
              <a:gd name="connsiteX7844" fmla="*/ 5332913 w 11989919"/>
              <a:gd name="connsiteY7844" fmla="*/ 635071 h 6634795"/>
              <a:gd name="connsiteX7845" fmla="*/ 5112230 w 11989919"/>
              <a:gd name="connsiteY7845" fmla="*/ 635068 h 6634795"/>
              <a:gd name="connsiteX7846" fmla="*/ 5148807 w 11989919"/>
              <a:gd name="connsiteY7846" fmla="*/ 671644 h 6634795"/>
              <a:gd name="connsiteX7847" fmla="*/ 5112230 w 11989919"/>
              <a:gd name="connsiteY7847" fmla="*/ 708219 h 6634795"/>
              <a:gd name="connsiteX7848" fmla="*/ 5075655 w 11989919"/>
              <a:gd name="connsiteY7848" fmla="*/ 671644 h 6634795"/>
              <a:gd name="connsiteX7849" fmla="*/ 5112230 w 11989919"/>
              <a:gd name="connsiteY7849" fmla="*/ 635068 h 6634795"/>
              <a:gd name="connsiteX7850" fmla="*/ 4891552 w 11989919"/>
              <a:gd name="connsiteY7850" fmla="*/ 635066 h 6634795"/>
              <a:gd name="connsiteX7851" fmla="*/ 4928127 w 11989919"/>
              <a:gd name="connsiteY7851" fmla="*/ 671641 h 6634795"/>
              <a:gd name="connsiteX7852" fmla="*/ 4891552 w 11989919"/>
              <a:gd name="connsiteY7852" fmla="*/ 708216 h 6634795"/>
              <a:gd name="connsiteX7853" fmla="*/ 4854975 w 11989919"/>
              <a:gd name="connsiteY7853" fmla="*/ 671641 h 6634795"/>
              <a:gd name="connsiteX7854" fmla="*/ 4891552 w 11989919"/>
              <a:gd name="connsiteY7854" fmla="*/ 635066 h 6634795"/>
              <a:gd name="connsiteX7855" fmla="*/ 4670871 w 11989919"/>
              <a:gd name="connsiteY7855" fmla="*/ 635063 h 6634795"/>
              <a:gd name="connsiteX7856" fmla="*/ 4707447 w 11989919"/>
              <a:gd name="connsiteY7856" fmla="*/ 671639 h 6634795"/>
              <a:gd name="connsiteX7857" fmla="*/ 4670871 w 11989919"/>
              <a:gd name="connsiteY7857" fmla="*/ 708213 h 6634795"/>
              <a:gd name="connsiteX7858" fmla="*/ 4634295 w 11989919"/>
              <a:gd name="connsiteY7858" fmla="*/ 671639 h 6634795"/>
              <a:gd name="connsiteX7859" fmla="*/ 4670871 w 11989919"/>
              <a:gd name="connsiteY7859" fmla="*/ 635063 h 6634795"/>
              <a:gd name="connsiteX7860" fmla="*/ 4450188 w 11989919"/>
              <a:gd name="connsiteY7860" fmla="*/ 635060 h 6634795"/>
              <a:gd name="connsiteX7861" fmla="*/ 4486764 w 11989919"/>
              <a:gd name="connsiteY7861" fmla="*/ 671636 h 6634795"/>
              <a:gd name="connsiteX7862" fmla="*/ 4450188 w 11989919"/>
              <a:gd name="connsiteY7862" fmla="*/ 708211 h 6634795"/>
              <a:gd name="connsiteX7863" fmla="*/ 4413613 w 11989919"/>
              <a:gd name="connsiteY7863" fmla="*/ 671636 h 6634795"/>
              <a:gd name="connsiteX7864" fmla="*/ 4450188 w 11989919"/>
              <a:gd name="connsiteY7864" fmla="*/ 635060 h 6634795"/>
              <a:gd name="connsiteX7865" fmla="*/ 4229507 w 11989919"/>
              <a:gd name="connsiteY7865" fmla="*/ 635057 h 6634795"/>
              <a:gd name="connsiteX7866" fmla="*/ 4266084 w 11989919"/>
              <a:gd name="connsiteY7866" fmla="*/ 671633 h 6634795"/>
              <a:gd name="connsiteX7867" fmla="*/ 4229507 w 11989919"/>
              <a:gd name="connsiteY7867" fmla="*/ 708208 h 6634795"/>
              <a:gd name="connsiteX7868" fmla="*/ 4192931 w 11989919"/>
              <a:gd name="connsiteY7868" fmla="*/ 671633 h 6634795"/>
              <a:gd name="connsiteX7869" fmla="*/ 4229507 w 11989919"/>
              <a:gd name="connsiteY7869" fmla="*/ 635057 h 6634795"/>
              <a:gd name="connsiteX7870" fmla="*/ 4008847 w 11989919"/>
              <a:gd name="connsiteY7870" fmla="*/ 635054 h 6634795"/>
              <a:gd name="connsiteX7871" fmla="*/ 4045426 w 11989919"/>
              <a:gd name="connsiteY7871" fmla="*/ 671630 h 6634795"/>
              <a:gd name="connsiteX7872" fmla="*/ 4008847 w 11989919"/>
              <a:gd name="connsiteY7872" fmla="*/ 708205 h 6634795"/>
              <a:gd name="connsiteX7873" fmla="*/ 3972267 w 11989919"/>
              <a:gd name="connsiteY7873" fmla="*/ 671630 h 6634795"/>
              <a:gd name="connsiteX7874" fmla="*/ 4008847 w 11989919"/>
              <a:gd name="connsiteY7874" fmla="*/ 635054 h 6634795"/>
              <a:gd name="connsiteX7875" fmla="*/ 3788165 w 11989919"/>
              <a:gd name="connsiteY7875" fmla="*/ 635051 h 6634795"/>
              <a:gd name="connsiteX7876" fmla="*/ 3824738 w 11989919"/>
              <a:gd name="connsiteY7876" fmla="*/ 671627 h 6634795"/>
              <a:gd name="connsiteX7877" fmla="*/ 3788165 w 11989919"/>
              <a:gd name="connsiteY7877" fmla="*/ 708202 h 6634795"/>
              <a:gd name="connsiteX7878" fmla="*/ 3751588 w 11989919"/>
              <a:gd name="connsiteY7878" fmla="*/ 671627 h 6634795"/>
              <a:gd name="connsiteX7879" fmla="*/ 3788165 w 11989919"/>
              <a:gd name="connsiteY7879" fmla="*/ 635051 h 6634795"/>
              <a:gd name="connsiteX7880" fmla="*/ 3567479 w 11989919"/>
              <a:gd name="connsiteY7880" fmla="*/ 635048 h 6634795"/>
              <a:gd name="connsiteX7881" fmla="*/ 3604051 w 11989919"/>
              <a:gd name="connsiteY7881" fmla="*/ 671624 h 6634795"/>
              <a:gd name="connsiteX7882" fmla="*/ 3567479 w 11989919"/>
              <a:gd name="connsiteY7882" fmla="*/ 708200 h 6634795"/>
              <a:gd name="connsiteX7883" fmla="*/ 3530908 w 11989919"/>
              <a:gd name="connsiteY7883" fmla="*/ 671624 h 6634795"/>
              <a:gd name="connsiteX7884" fmla="*/ 3567479 w 11989919"/>
              <a:gd name="connsiteY7884" fmla="*/ 635048 h 6634795"/>
              <a:gd name="connsiteX7885" fmla="*/ 3346801 w 11989919"/>
              <a:gd name="connsiteY7885" fmla="*/ 635046 h 6634795"/>
              <a:gd name="connsiteX7886" fmla="*/ 3383375 w 11989919"/>
              <a:gd name="connsiteY7886" fmla="*/ 671622 h 6634795"/>
              <a:gd name="connsiteX7887" fmla="*/ 3346801 w 11989919"/>
              <a:gd name="connsiteY7887" fmla="*/ 708197 h 6634795"/>
              <a:gd name="connsiteX7888" fmla="*/ 3310228 w 11989919"/>
              <a:gd name="connsiteY7888" fmla="*/ 671622 h 6634795"/>
              <a:gd name="connsiteX7889" fmla="*/ 3346801 w 11989919"/>
              <a:gd name="connsiteY7889" fmla="*/ 635046 h 6634795"/>
              <a:gd name="connsiteX7890" fmla="*/ 3126126 w 11989919"/>
              <a:gd name="connsiteY7890" fmla="*/ 635043 h 6634795"/>
              <a:gd name="connsiteX7891" fmla="*/ 3162696 w 11989919"/>
              <a:gd name="connsiteY7891" fmla="*/ 671619 h 6634795"/>
              <a:gd name="connsiteX7892" fmla="*/ 3126126 w 11989919"/>
              <a:gd name="connsiteY7892" fmla="*/ 708194 h 6634795"/>
              <a:gd name="connsiteX7893" fmla="*/ 3089541 w 11989919"/>
              <a:gd name="connsiteY7893" fmla="*/ 671619 h 6634795"/>
              <a:gd name="connsiteX7894" fmla="*/ 3126126 w 11989919"/>
              <a:gd name="connsiteY7894" fmla="*/ 635043 h 6634795"/>
              <a:gd name="connsiteX7895" fmla="*/ 2905436 w 11989919"/>
              <a:gd name="connsiteY7895" fmla="*/ 635040 h 6634795"/>
              <a:gd name="connsiteX7896" fmla="*/ 2942013 w 11989919"/>
              <a:gd name="connsiteY7896" fmla="*/ 671616 h 6634795"/>
              <a:gd name="connsiteX7897" fmla="*/ 2905436 w 11989919"/>
              <a:gd name="connsiteY7897" fmla="*/ 708191 h 6634795"/>
              <a:gd name="connsiteX7898" fmla="*/ 2868866 w 11989919"/>
              <a:gd name="connsiteY7898" fmla="*/ 671616 h 6634795"/>
              <a:gd name="connsiteX7899" fmla="*/ 2905436 w 11989919"/>
              <a:gd name="connsiteY7899" fmla="*/ 635040 h 6634795"/>
              <a:gd name="connsiteX7900" fmla="*/ 2684758 w 11989919"/>
              <a:gd name="connsiteY7900" fmla="*/ 635037 h 6634795"/>
              <a:gd name="connsiteX7901" fmla="*/ 2721329 w 11989919"/>
              <a:gd name="connsiteY7901" fmla="*/ 671613 h 6634795"/>
              <a:gd name="connsiteX7902" fmla="*/ 2684758 w 11989919"/>
              <a:gd name="connsiteY7902" fmla="*/ 708188 h 6634795"/>
              <a:gd name="connsiteX7903" fmla="*/ 2648177 w 11989919"/>
              <a:gd name="connsiteY7903" fmla="*/ 671613 h 6634795"/>
              <a:gd name="connsiteX7904" fmla="*/ 2684758 w 11989919"/>
              <a:gd name="connsiteY7904" fmla="*/ 635037 h 6634795"/>
              <a:gd name="connsiteX7905" fmla="*/ 2464071 w 11989919"/>
              <a:gd name="connsiteY7905" fmla="*/ 635034 h 6634795"/>
              <a:gd name="connsiteX7906" fmla="*/ 2500650 w 11989919"/>
              <a:gd name="connsiteY7906" fmla="*/ 671610 h 6634795"/>
              <a:gd name="connsiteX7907" fmla="*/ 2464071 w 11989919"/>
              <a:gd name="connsiteY7907" fmla="*/ 708186 h 6634795"/>
              <a:gd name="connsiteX7908" fmla="*/ 2427500 w 11989919"/>
              <a:gd name="connsiteY7908" fmla="*/ 671610 h 6634795"/>
              <a:gd name="connsiteX7909" fmla="*/ 2464071 w 11989919"/>
              <a:gd name="connsiteY7909" fmla="*/ 635034 h 6634795"/>
              <a:gd name="connsiteX7910" fmla="*/ 2243393 w 11989919"/>
              <a:gd name="connsiteY7910" fmla="*/ 635031 h 6634795"/>
              <a:gd name="connsiteX7911" fmla="*/ 2279972 w 11989919"/>
              <a:gd name="connsiteY7911" fmla="*/ 671607 h 6634795"/>
              <a:gd name="connsiteX7912" fmla="*/ 2243393 w 11989919"/>
              <a:gd name="connsiteY7912" fmla="*/ 708183 h 6634795"/>
              <a:gd name="connsiteX7913" fmla="*/ 2206817 w 11989919"/>
              <a:gd name="connsiteY7913" fmla="*/ 671607 h 6634795"/>
              <a:gd name="connsiteX7914" fmla="*/ 2243393 w 11989919"/>
              <a:gd name="connsiteY7914" fmla="*/ 635031 h 6634795"/>
              <a:gd name="connsiteX7915" fmla="*/ 2022713 w 11989919"/>
              <a:gd name="connsiteY7915" fmla="*/ 635029 h 6634795"/>
              <a:gd name="connsiteX7916" fmla="*/ 2059288 w 11989919"/>
              <a:gd name="connsiteY7916" fmla="*/ 671605 h 6634795"/>
              <a:gd name="connsiteX7917" fmla="*/ 2022713 w 11989919"/>
              <a:gd name="connsiteY7917" fmla="*/ 708180 h 6634795"/>
              <a:gd name="connsiteX7918" fmla="*/ 1986179 w 11989919"/>
              <a:gd name="connsiteY7918" fmla="*/ 671605 h 6634795"/>
              <a:gd name="connsiteX7919" fmla="*/ 2022713 w 11989919"/>
              <a:gd name="connsiteY7919" fmla="*/ 635029 h 6634795"/>
              <a:gd name="connsiteX7920" fmla="*/ 1802070 w 11989919"/>
              <a:gd name="connsiteY7920" fmla="*/ 635026 h 6634795"/>
              <a:gd name="connsiteX7921" fmla="*/ 1838646 w 11989919"/>
              <a:gd name="connsiteY7921" fmla="*/ 671602 h 6634795"/>
              <a:gd name="connsiteX7922" fmla="*/ 1802070 w 11989919"/>
              <a:gd name="connsiteY7922" fmla="*/ 708177 h 6634795"/>
              <a:gd name="connsiteX7923" fmla="*/ 1765494 w 11989919"/>
              <a:gd name="connsiteY7923" fmla="*/ 671602 h 6634795"/>
              <a:gd name="connsiteX7924" fmla="*/ 1802070 w 11989919"/>
              <a:gd name="connsiteY7924" fmla="*/ 635026 h 6634795"/>
              <a:gd name="connsiteX7925" fmla="*/ 1581384 w 11989919"/>
              <a:gd name="connsiteY7925" fmla="*/ 635023 h 6634795"/>
              <a:gd name="connsiteX7926" fmla="*/ 1617960 w 11989919"/>
              <a:gd name="connsiteY7926" fmla="*/ 671599 h 6634795"/>
              <a:gd name="connsiteX7927" fmla="*/ 1581384 w 11989919"/>
              <a:gd name="connsiteY7927" fmla="*/ 708174 h 6634795"/>
              <a:gd name="connsiteX7928" fmla="*/ 1544808 w 11989919"/>
              <a:gd name="connsiteY7928" fmla="*/ 671599 h 6634795"/>
              <a:gd name="connsiteX7929" fmla="*/ 1581384 w 11989919"/>
              <a:gd name="connsiteY7929" fmla="*/ 635023 h 6634795"/>
              <a:gd name="connsiteX7930" fmla="*/ 1360698 w 11989919"/>
              <a:gd name="connsiteY7930" fmla="*/ 635020 h 6634795"/>
              <a:gd name="connsiteX7931" fmla="*/ 1397274 w 11989919"/>
              <a:gd name="connsiteY7931" fmla="*/ 671596 h 6634795"/>
              <a:gd name="connsiteX7932" fmla="*/ 1360698 w 11989919"/>
              <a:gd name="connsiteY7932" fmla="*/ 708172 h 6634795"/>
              <a:gd name="connsiteX7933" fmla="*/ 1324122 w 11989919"/>
              <a:gd name="connsiteY7933" fmla="*/ 671596 h 6634795"/>
              <a:gd name="connsiteX7934" fmla="*/ 1360698 w 11989919"/>
              <a:gd name="connsiteY7934" fmla="*/ 635020 h 6634795"/>
              <a:gd name="connsiteX7935" fmla="*/ 1140012 w 11989919"/>
              <a:gd name="connsiteY7935" fmla="*/ 635017 h 6634795"/>
              <a:gd name="connsiteX7936" fmla="*/ 1176588 w 11989919"/>
              <a:gd name="connsiteY7936" fmla="*/ 671593 h 6634795"/>
              <a:gd name="connsiteX7937" fmla="*/ 1140012 w 11989919"/>
              <a:gd name="connsiteY7937" fmla="*/ 708169 h 6634795"/>
              <a:gd name="connsiteX7938" fmla="*/ 1103436 w 11989919"/>
              <a:gd name="connsiteY7938" fmla="*/ 671593 h 6634795"/>
              <a:gd name="connsiteX7939" fmla="*/ 1140012 w 11989919"/>
              <a:gd name="connsiteY7939" fmla="*/ 635017 h 6634795"/>
              <a:gd name="connsiteX7940" fmla="*/ 919326 w 11989919"/>
              <a:gd name="connsiteY7940" fmla="*/ 635014 h 6634795"/>
              <a:gd name="connsiteX7941" fmla="*/ 955902 w 11989919"/>
              <a:gd name="connsiteY7941" fmla="*/ 671590 h 6634795"/>
              <a:gd name="connsiteX7942" fmla="*/ 919326 w 11989919"/>
              <a:gd name="connsiteY7942" fmla="*/ 708166 h 6634795"/>
              <a:gd name="connsiteX7943" fmla="*/ 882750 w 11989919"/>
              <a:gd name="connsiteY7943" fmla="*/ 671590 h 6634795"/>
              <a:gd name="connsiteX7944" fmla="*/ 919326 w 11989919"/>
              <a:gd name="connsiteY7944" fmla="*/ 635014 h 6634795"/>
              <a:gd name="connsiteX7945" fmla="*/ 698640 w 11989919"/>
              <a:gd name="connsiteY7945" fmla="*/ 635012 h 6634795"/>
              <a:gd name="connsiteX7946" fmla="*/ 735216 w 11989919"/>
              <a:gd name="connsiteY7946" fmla="*/ 671588 h 6634795"/>
              <a:gd name="connsiteX7947" fmla="*/ 698640 w 11989919"/>
              <a:gd name="connsiteY7947" fmla="*/ 708163 h 6634795"/>
              <a:gd name="connsiteX7948" fmla="*/ 662064 w 11989919"/>
              <a:gd name="connsiteY7948" fmla="*/ 671588 h 6634795"/>
              <a:gd name="connsiteX7949" fmla="*/ 698640 w 11989919"/>
              <a:gd name="connsiteY7949" fmla="*/ 635012 h 6634795"/>
              <a:gd name="connsiteX7950" fmla="*/ 477954 w 11989919"/>
              <a:gd name="connsiteY7950" fmla="*/ 635009 h 6634795"/>
              <a:gd name="connsiteX7951" fmla="*/ 514530 w 11989919"/>
              <a:gd name="connsiteY7951" fmla="*/ 671585 h 6634795"/>
              <a:gd name="connsiteX7952" fmla="*/ 477954 w 11989919"/>
              <a:gd name="connsiteY7952" fmla="*/ 708161 h 6634795"/>
              <a:gd name="connsiteX7953" fmla="*/ 441378 w 11989919"/>
              <a:gd name="connsiteY7953" fmla="*/ 671585 h 6634795"/>
              <a:gd name="connsiteX7954" fmla="*/ 477954 w 11989919"/>
              <a:gd name="connsiteY7954" fmla="*/ 635009 h 6634795"/>
              <a:gd name="connsiteX7955" fmla="*/ 257268 w 11989919"/>
              <a:gd name="connsiteY7955" fmla="*/ 635006 h 6634795"/>
              <a:gd name="connsiteX7956" fmla="*/ 293844 w 11989919"/>
              <a:gd name="connsiteY7956" fmla="*/ 671582 h 6634795"/>
              <a:gd name="connsiteX7957" fmla="*/ 257268 w 11989919"/>
              <a:gd name="connsiteY7957" fmla="*/ 708158 h 6634795"/>
              <a:gd name="connsiteX7958" fmla="*/ 220692 w 11989919"/>
              <a:gd name="connsiteY7958" fmla="*/ 671582 h 6634795"/>
              <a:gd name="connsiteX7959" fmla="*/ 257268 w 11989919"/>
              <a:gd name="connsiteY7959" fmla="*/ 635006 h 6634795"/>
              <a:gd name="connsiteX7960" fmla="*/ 36581 w 11989919"/>
              <a:gd name="connsiteY7960" fmla="*/ 635003 h 6634795"/>
              <a:gd name="connsiteX7961" fmla="*/ 73157 w 11989919"/>
              <a:gd name="connsiteY7961" fmla="*/ 671579 h 6634795"/>
              <a:gd name="connsiteX7962" fmla="*/ 36581 w 11989919"/>
              <a:gd name="connsiteY7962" fmla="*/ 708155 h 6634795"/>
              <a:gd name="connsiteX7963" fmla="*/ 5 w 11989919"/>
              <a:gd name="connsiteY7963" fmla="*/ 671579 h 6634795"/>
              <a:gd name="connsiteX7964" fmla="*/ 36581 w 11989919"/>
              <a:gd name="connsiteY7964" fmla="*/ 635003 h 6634795"/>
              <a:gd name="connsiteX7965" fmla="*/ 11732658 w 11989919"/>
              <a:gd name="connsiteY7965" fmla="*/ 635000 h 6634795"/>
              <a:gd name="connsiteX7966" fmla="*/ 11769234 w 11989919"/>
              <a:gd name="connsiteY7966" fmla="*/ 671576 h 6634795"/>
              <a:gd name="connsiteX7967" fmla="*/ 11732658 w 11989919"/>
              <a:gd name="connsiteY7967" fmla="*/ 708152 h 6634795"/>
              <a:gd name="connsiteX7968" fmla="*/ 11696082 w 11989919"/>
              <a:gd name="connsiteY7968" fmla="*/ 671576 h 6634795"/>
              <a:gd name="connsiteX7969" fmla="*/ 11732658 w 11989919"/>
              <a:gd name="connsiteY7969" fmla="*/ 635000 h 6634795"/>
              <a:gd name="connsiteX7970" fmla="*/ 11953343 w 11989919"/>
              <a:gd name="connsiteY7970" fmla="*/ 634997 h 6634795"/>
              <a:gd name="connsiteX7971" fmla="*/ 11989919 w 11989919"/>
              <a:gd name="connsiteY7971" fmla="*/ 671573 h 6634795"/>
              <a:gd name="connsiteX7972" fmla="*/ 11953343 w 11989919"/>
              <a:gd name="connsiteY7972" fmla="*/ 708149 h 6634795"/>
              <a:gd name="connsiteX7973" fmla="*/ 11916767 w 11989919"/>
              <a:gd name="connsiteY7973" fmla="*/ 671573 h 6634795"/>
              <a:gd name="connsiteX7974" fmla="*/ 11953343 w 11989919"/>
              <a:gd name="connsiteY7974" fmla="*/ 634997 h 6634795"/>
              <a:gd name="connsiteX7975" fmla="*/ 11511977 w 11989919"/>
              <a:gd name="connsiteY7975" fmla="*/ 423489 h 6634795"/>
              <a:gd name="connsiteX7976" fmla="*/ 11548553 w 11989919"/>
              <a:gd name="connsiteY7976" fmla="*/ 460064 h 6634795"/>
              <a:gd name="connsiteX7977" fmla="*/ 11511977 w 11989919"/>
              <a:gd name="connsiteY7977" fmla="*/ 496639 h 6634795"/>
              <a:gd name="connsiteX7978" fmla="*/ 11475401 w 11989919"/>
              <a:gd name="connsiteY7978" fmla="*/ 460064 h 6634795"/>
              <a:gd name="connsiteX7979" fmla="*/ 11511977 w 11989919"/>
              <a:gd name="connsiteY7979" fmla="*/ 423489 h 6634795"/>
              <a:gd name="connsiteX7980" fmla="*/ 11291296 w 11989919"/>
              <a:gd name="connsiteY7980" fmla="*/ 423486 h 6634795"/>
              <a:gd name="connsiteX7981" fmla="*/ 11327872 w 11989919"/>
              <a:gd name="connsiteY7981" fmla="*/ 460061 h 6634795"/>
              <a:gd name="connsiteX7982" fmla="*/ 11291296 w 11989919"/>
              <a:gd name="connsiteY7982" fmla="*/ 496636 h 6634795"/>
              <a:gd name="connsiteX7983" fmla="*/ 11254720 w 11989919"/>
              <a:gd name="connsiteY7983" fmla="*/ 460061 h 6634795"/>
              <a:gd name="connsiteX7984" fmla="*/ 11291296 w 11989919"/>
              <a:gd name="connsiteY7984" fmla="*/ 423486 h 6634795"/>
              <a:gd name="connsiteX7985" fmla="*/ 11070615 w 11989919"/>
              <a:gd name="connsiteY7985" fmla="*/ 423483 h 6634795"/>
              <a:gd name="connsiteX7986" fmla="*/ 11107191 w 11989919"/>
              <a:gd name="connsiteY7986" fmla="*/ 460058 h 6634795"/>
              <a:gd name="connsiteX7987" fmla="*/ 11070615 w 11989919"/>
              <a:gd name="connsiteY7987" fmla="*/ 496633 h 6634795"/>
              <a:gd name="connsiteX7988" fmla="*/ 11034039 w 11989919"/>
              <a:gd name="connsiteY7988" fmla="*/ 460058 h 6634795"/>
              <a:gd name="connsiteX7989" fmla="*/ 11070615 w 11989919"/>
              <a:gd name="connsiteY7989" fmla="*/ 423483 h 6634795"/>
              <a:gd name="connsiteX7990" fmla="*/ 10849934 w 11989919"/>
              <a:gd name="connsiteY7990" fmla="*/ 423480 h 6634795"/>
              <a:gd name="connsiteX7991" fmla="*/ 10886510 w 11989919"/>
              <a:gd name="connsiteY7991" fmla="*/ 460055 h 6634795"/>
              <a:gd name="connsiteX7992" fmla="*/ 10849934 w 11989919"/>
              <a:gd name="connsiteY7992" fmla="*/ 496630 h 6634795"/>
              <a:gd name="connsiteX7993" fmla="*/ 10813358 w 11989919"/>
              <a:gd name="connsiteY7993" fmla="*/ 460055 h 6634795"/>
              <a:gd name="connsiteX7994" fmla="*/ 10849934 w 11989919"/>
              <a:gd name="connsiteY7994" fmla="*/ 423480 h 6634795"/>
              <a:gd name="connsiteX7995" fmla="*/ 10629253 w 11989919"/>
              <a:gd name="connsiteY7995" fmla="*/ 423477 h 6634795"/>
              <a:gd name="connsiteX7996" fmla="*/ 10665829 w 11989919"/>
              <a:gd name="connsiteY7996" fmla="*/ 460052 h 6634795"/>
              <a:gd name="connsiteX7997" fmla="*/ 10629253 w 11989919"/>
              <a:gd name="connsiteY7997" fmla="*/ 496627 h 6634795"/>
              <a:gd name="connsiteX7998" fmla="*/ 10592677 w 11989919"/>
              <a:gd name="connsiteY7998" fmla="*/ 460052 h 6634795"/>
              <a:gd name="connsiteX7999" fmla="*/ 10629253 w 11989919"/>
              <a:gd name="connsiteY7999" fmla="*/ 423477 h 6634795"/>
              <a:gd name="connsiteX8000" fmla="*/ 10408572 w 11989919"/>
              <a:gd name="connsiteY8000" fmla="*/ 423474 h 6634795"/>
              <a:gd name="connsiteX8001" fmla="*/ 10445148 w 11989919"/>
              <a:gd name="connsiteY8001" fmla="*/ 460049 h 6634795"/>
              <a:gd name="connsiteX8002" fmla="*/ 10408572 w 11989919"/>
              <a:gd name="connsiteY8002" fmla="*/ 496625 h 6634795"/>
              <a:gd name="connsiteX8003" fmla="*/ 10371996 w 11989919"/>
              <a:gd name="connsiteY8003" fmla="*/ 460049 h 6634795"/>
              <a:gd name="connsiteX8004" fmla="*/ 10408572 w 11989919"/>
              <a:gd name="connsiteY8004" fmla="*/ 423474 h 6634795"/>
              <a:gd name="connsiteX8005" fmla="*/ 10187891 w 11989919"/>
              <a:gd name="connsiteY8005" fmla="*/ 423471 h 6634795"/>
              <a:gd name="connsiteX8006" fmla="*/ 10224467 w 11989919"/>
              <a:gd name="connsiteY8006" fmla="*/ 460046 h 6634795"/>
              <a:gd name="connsiteX8007" fmla="*/ 10187891 w 11989919"/>
              <a:gd name="connsiteY8007" fmla="*/ 496622 h 6634795"/>
              <a:gd name="connsiteX8008" fmla="*/ 10151315 w 11989919"/>
              <a:gd name="connsiteY8008" fmla="*/ 460046 h 6634795"/>
              <a:gd name="connsiteX8009" fmla="*/ 10187891 w 11989919"/>
              <a:gd name="connsiteY8009" fmla="*/ 423471 h 6634795"/>
              <a:gd name="connsiteX8010" fmla="*/ 9967210 w 11989919"/>
              <a:gd name="connsiteY8010" fmla="*/ 423469 h 6634795"/>
              <a:gd name="connsiteX8011" fmla="*/ 10003786 w 11989919"/>
              <a:gd name="connsiteY8011" fmla="*/ 460043 h 6634795"/>
              <a:gd name="connsiteX8012" fmla="*/ 9967210 w 11989919"/>
              <a:gd name="connsiteY8012" fmla="*/ 496619 h 6634795"/>
              <a:gd name="connsiteX8013" fmla="*/ 9930634 w 11989919"/>
              <a:gd name="connsiteY8013" fmla="*/ 460043 h 6634795"/>
              <a:gd name="connsiteX8014" fmla="*/ 9967210 w 11989919"/>
              <a:gd name="connsiteY8014" fmla="*/ 423469 h 6634795"/>
              <a:gd name="connsiteX8015" fmla="*/ 9746529 w 11989919"/>
              <a:gd name="connsiteY8015" fmla="*/ 423466 h 6634795"/>
              <a:gd name="connsiteX8016" fmla="*/ 9783105 w 11989919"/>
              <a:gd name="connsiteY8016" fmla="*/ 460041 h 6634795"/>
              <a:gd name="connsiteX8017" fmla="*/ 9746529 w 11989919"/>
              <a:gd name="connsiteY8017" fmla="*/ 496616 h 6634795"/>
              <a:gd name="connsiteX8018" fmla="*/ 9709953 w 11989919"/>
              <a:gd name="connsiteY8018" fmla="*/ 460041 h 6634795"/>
              <a:gd name="connsiteX8019" fmla="*/ 9746529 w 11989919"/>
              <a:gd name="connsiteY8019" fmla="*/ 423466 h 6634795"/>
              <a:gd name="connsiteX8020" fmla="*/ 9525848 w 11989919"/>
              <a:gd name="connsiteY8020" fmla="*/ 423463 h 6634795"/>
              <a:gd name="connsiteX8021" fmla="*/ 9562424 w 11989919"/>
              <a:gd name="connsiteY8021" fmla="*/ 460038 h 6634795"/>
              <a:gd name="connsiteX8022" fmla="*/ 9525848 w 11989919"/>
              <a:gd name="connsiteY8022" fmla="*/ 496613 h 6634795"/>
              <a:gd name="connsiteX8023" fmla="*/ 9489272 w 11989919"/>
              <a:gd name="connsiteY8023" fmla="*/ 460038 h 6634795"/>
              <a:gd name="connsiteX8024" fmla="*/ 9525848 w 11989919"/>
              <a:gd name="connsiteY8024" fmla="*/ 423463 h 6634795"/>
              <a:gd name="connsiteX8025" fmla="*/ 9305167 w 11989919"/>
              <a:gd name="connsiteY8025" fmla="*/ 423460 h 6634795"/>
              <a:gd name="connsiteX8026" fmla="*/ 9341743 w 11989919"/>
              <a:gd name="connsiteY8026" fmla="*/ 460035 h 6634795"/>
              <a:gd name="connsiteX8027" fmla="*/ 9305167 w 11989919"/>
              <a:gd name="connsiteY8027" fmla="*/ 496610 h 6634795"/>
              <a:gd name="connsiteX8028" fmla="*/ 9268591 w 11989919"/>
              <a:gd name="connsiteY8028" fmla="*/ 460035 h 6634795"/>
              <a:gd name="connsiteX8029" fmla="*/ 9305167 w 11989919"/>
              <a:gd name="connsiteY8029" fmla="*/ 423460 h 6634795"/>
              <a:gd name="connsiteX8030" fmla="*/ 9084486 w 11989919"/>
              <a:gd name="connsiteY8030" fmla="*/ 423457 h 6634795"/>
              <a:gd name="connsiteX8031" fmla="*/ 9121062 w 11989919"/>
              <a:gd name="connsiteY8031" fmla="*/ 460032 h 6634795"/>
              <a:gd name="connsiteX8032" fmla="*/ 9084486 w 11989919"/>
              <a:gd name="connsiteY8032" fmla="*/ 496607 h 6634795"/>
              <a:gd name="connsiteX8033" fmla="*/ 9047910 w 11989919"/>
              <a:gd name="connsiteY8033" fmla="*/ 460032 h 6634795"/>
              <a:gd name="connsiteX8034" fmla="*/ 9084486 w 11989919"/>
              <a:gd name="connsiteY8034" fmla="*/ 423457 h 6634795"/>
              <a:gd name="connsiteX8035" fmla="*/ 8863805 w 11989919"/>
              <a:gd name="connsiteY8035" fmla="*/ 423454 h 6634795"/>
              <a:gd name="connsiteX8036" fmla="*/ 8900381 w 11989919"/>
              <a:gd name="connsiteY8036" fmla="*/ 460029 h 6634795"/>
              <a:gd name="connsiteX8037" fmla="*/ 8863805 w 11989919"/>
              <a:gd name="connsiteY8037" fmla="*/ 496604 h 6634795"/>
              <a:gd name="connsiteX8038" fmla="*/ 8827229 w 11989919"/>
              <a:gd name="connsiteY8038" fmla="*/ 460029 h 6634795"/>
              <a:gd name="connsiteX8039" fmla="*/ 8863805 w 11989919"/>
              <a:gd name="connsiteY8039" fmla="*/ 423454 h 6634795"/>
              <a:gd name="connsiteX8040" fmla="*/ 8643124 w 11989919"/>
              <a:gd name="connsiteY8040" fmla="*/ 423451 h 6634795"/>
              <a:gd name="connsiteX8041" fmla="*/ 8679700 w 11989919"/>
              <a:gd name="connsiteY8041" fmla="*/ 460026 h 6634795"/>
              <a:gd name="connsiteX8042" fmla="*/ 8643124 w 11989919"/>
              <a:gd name="connsiteY8042" fmla="*/ 496602 h 6634795"/>
              <a:gd name="connsiteX8043" fmla="*/ 8606548 w 11989919"/>
              <a:gd name="connsiteY8043" fmla="*/ 460026 h 6634795"/>
              <a:gd name="connsiteX8044" fmla="*/ 8643124 w 11989919"/>
              <a:gd name="connsiteY8044" fmla="*/ 423451 h 6634795"/>
              <a:gd name="connsiteX8045" fmla="*/ 8422443 w 11989919"/>
              <a:gd name="connsiteY8045" fmla="*/ 423448 h 6634795"/>
              <a:gd name="connsiteX8046" fmla="*/ 8459019 w 11989919"/>
              <a:gd name="connsiteY8046" fmla="*/ 460023 h 6634795"/>
              <a:gd name="connsiteX8047" fmla="*/ 8422443 w 11989919"/>
              <a:gd name="connsiteY8047" fmla="*/ 496599 h 6634795"/>
              <a:gd name="connsiteX8048" fmla="*/ 8385867 w 11989919"/>
              <a:gd name="connsiteY8048" fmla="*/ 460023 h 6634795"/>
              <a:gd name="connsiteX8049" fmla="*/ 8422443 w 11989919"/>
              <a:gd name="connsiteY8049" fmla="*/ 423448 h 6634795"/>
              <a:gd name="connsiteX8050" fmla="*/ 8201762 w 11989919"/>
              <a:gd name="connsiteY8050" fmla="*/ 423445 h 6634795"/>
              <a:gd name="connsiteX8051" fmla="*/ 8238338 w 11989919"/>
              <a:gd name="connsiteY8051" fmla="*/ 460020 h 6634795"/>
              <a:gd name="connsiteX8052" fmla="*/ 8201762 w 11989919"/>
              <a:gd name="connsiteY8052" fmla="*/ 496596 h 6634795"/>
              <a:gd name="connsiteX8053" fmla="*/ 8165186 w 11989919"/>
              <a:gd name="connsiteY8053" fmla="*/ 460020 h 6634795"/>
              <a:gd name="connsiteX8054" fmla="*/ 8201762 w 11989919"/>
              <a:gd name="connsiteY8054" fmla="*/ 423445 h 6634795"/>
              <a:gd name="connsiteX8055" fmla="*/ 7981081 w 11989919"/>
              <a:gd name="connsiteY8055" fmla="*/ 423442 h 6634795"/>
              <a:gd name="connsiteX8056" fmla="*/ 8017657 w 11989919"/>
              <a:gd name="connsiteY8056" fmla="*/ 460017 h 6634795"/>
              <a:gd name="connsiteX8057" fmla="*/ 7981081 w 11989919"/>
              <a:gd name="connsiteY8057" fmla="*/ 496593 h 6634795"/>
              <a:gd name="connsiteX8058" fmla="*/ 7944505 w 11989919"/>
              <a:gd name="connsiteY8058" fmla="*/ 460017 h 6634795"/>
              <a:gd name="connsiteX8059" fmla="*/ 7981081 w 11989919"/>
              <a:gd name="connsiteY8059" fmla="*/ 423442 h 6634795"/>
              <a:gd name="connsiteX8060" fmla="*/ 7760400 w 11989919"/>
              <a:gd name="connsiteY8060" fmla="*/ 423439 h 6634795"/>
              <a:gd name="connsiteX8061" fmla="*/ 7796976 w 11989919"/>
              <a:gd name="connsiteY8061" fmla="*/ 460015 h 6634795"/>
              <a:gd name="connsiteX8062" fmla="*/ 7760400 w 11989919"/>
              <a:gd name="connsiteY8062" fmla="*/ 496590 h 6634795"/>
              <a:gd name="connsiteX8063" fmla="*/ 7723824 w 11989919"/>
              <a:gd name="connsiteY8063" fmla="*/ 460015 h 6634795"/>
              <a:gd name="connsiteX8064" fmla="*/ 7760400 w 11989919"/>
              <a:gd name="connsiteY8064" fmla="*/ 423439 h 6634795"/>
              <a:gd name="connsiteX8065" fmla="*/ 7539719 w 11989919"/>
              <a:gd name="connsiteY8065" fmla="*/ 423436 h 6634795"/>
              <a:gd name="connsiteX8066" fmla="*/ 7576295 w 11989919"/>
              <a:gd name="connsiteY8066" fmla="*/ 460012 h 6634795"/>
              <a:gd name="connsiteX8067" fmla="*/ 7539719 w 11989919"/>
              <a:gd name="connsiteY8067" fmla="*/ 496587 h 6634795"/>
              <a:gd name="connsiteX8068" fmla="*/ 7503143 w 11989919"/>
              <a:gd name="connsiteY8068" fmla="*/ 460012 h 6634795"/>
              <a:gd name="connsiteX8069" fmla="*/ 7539719 w 11989919"/>
              <a:gd name="connsiteY8069" fmla="*/ 423436 h 6634795"/>
              <a:gd name="connsiteX8070" fmla="*/ 7319038 w 11989919"/>
              <a:gd name="connsiteY8070" fmla="*/ 423434 h 6634795"/>
              <a:gd name="connsiteX8071" fmla="*/ 7355614 w 11989919"/>
              <a:gd name="connsiteY8071" fmla="*/ 460009 h 6634795"/>
              <a:gd name="connsiteX8072" fmla="*/ 7319038 w 11989919"/>
              <a:gd name="connsiteY8072" fmla="*/ 496584 h 6634795"/>
              <a:gd name="connsiteX8073" fmla="*/ 7282462 w 11989919"/>
              <a:gd name="connsiteY8073" fmla="*/ 460009 h 6634795"/>
              <a:gd name="connsiteX8074" fmla="*/ 7319038 w 11989919"/>
              <a:gd name="connsiteY8074" fmla="*/ 423434 h 6634795"/>
              <a:gd name="connsiteX8075" fmla="*/ 7098357 w 11989919"/>
              <a:gd name="connsiteY8075" fmla="*/ 423431 h 6634795"/>
              <a:gd name="connsiteX8076" fmla="*/ 7134933 w 11989919"/>
              <a:gd name="connsiteY8076" fmla="*/ 460006 h 6634795"/>
              <a:gd name="connsiteX8077" fmla="*/ 7098357 w 11989919"/>
              <a:gd name="connsiteY8077" fmla="*/ 496582 h 6634795"/>
              <a:gd name="connsiteX8078" fmla="*/ 7061781 w 11989919"/>
              <a:gd name="connsiteY8078" fmla="*/ 460006 h 6634795"/>
              <a:gd name="connsiteX8079" fmla="*/ 7098357 w 11989919"/>
              <a:gd name="connsiteY8079" fmla="*/ 423431 h 6634795"/>
              <a:gd name="connsiteX8080" fmla="*/ 6877676 w 11989919"/>
              <a:gd name="connsiteY8080" fmla="*/ 423428 h 6634795"/>
              <a:gd name="connsiteX8081" fmla="*/ 6914252 w 11989919"/>
              <a:gd name="connsiteY8081" fmla="*/ 460003 h 6634795"/>
              <a:gd name="connsiteX8082" fmla="*/ 6877676 w 11989919"/>
              <a:gd name="connsiteY8082" fmla="*/ 496579 h 6634795"/>
              <a:gd name="connsiteX8083" fmla="*/ 6841100 w 11989919"/>
              <a:gd name="connsiteY8083" fmla="*/ 460003 h 6634795"/>
              <a:gd name="connsiteX8084" fmla="*/ 6877676 w 11989919"/>
              <a:gd name="connsiteY8084" fmla="*/ 423428 h 6634795"/>
              <a:gd name="connsiteX8085" fmla="*/ 6656995 w 11989919"/>
              <a:gd name="connsiteY8085" fmla="*/ 423425 h 6634795"/>
              <a:gd name="connsiteX8086" fmla="*/ 6693571 w 11989919"/>
              <a:gd name="connsiteY8086" fmla="*/ 460000 h 6634795"/>
              <a:gd name="connsiteX8087" fmla="*/ 6656995 w 11989919"/>
              <a:gd name="connsiteY8087" fmla="*/ 496576 h 6634795"/>
              <a:gd name="connsiteX8088" fmla="*/ 6620419 w 11989919"/>
              <a:gd name="connsiteY8088" fmla="*/ 460000 h 6634795"/>
              <a:gd name="connsiteX8089" fmla="*/ 6656995 w 11989919"/>
              <a:gd name="connsiteY8089" fmla="*/ 423425 h 6634795"/>
              <a:gd name="connsiteX8090" fmla="*/ 6436314 w 11989919"/>
              <a:gd name="connsiteY8090" fmla="*/ 423422 h 6634795"/>
              <a:gd name="connsiteX8091" fmla="*/ 6472890 w 11989919"/>
              <a:gd name="connsiteY8091" fmla="*/ 459997 h 6634795"/>
              <a:gd name="connsiteX8092" fmla="*/ 6436314 w 11989919"/>
              <a:gd name="connsiteY8092" fmla="*/ 496573 h 6634795"/>
              <a:gd name="connsiteX8093" fmla="*/ 6399738 w 11989919"/>
              <a:gd name="connsiteY8093" fmla="*/ 459997 h 6634795"/>
              <a:gd name="connsiteX8094" fmla="*/ 6436314 w 11989919"/>
              <a:gd name="connsiteY8094" fmla="*/ 423422 h 6634795"/>
              <a:gd name="connsiteX8095" fmla="*/ 6215633 w 11989919"/>
              <a:gd name="connsiteY8095" fmla="*/ 423419 h 6634795"/>
              <a:gd name="connsiteX8096" fmla="*/ 6252209 w 11989919"/>
              <a:gd name="connsiteY8096" fmla="*/ 459994 h 6634795"/>
              <a:gd name="connsiteX8097" fmla="*/ 6215633 w 11989919"/>
              <a:gd name="connsiteY8097" fmla="*/ 496570 h 6634795"/>
              <a:gd name="connsiteX8098" fmla="*/ 6179057 w 11989919"/>
              <a:gd name="connsiteY8098" fmla="*/ 459994 h 6634795"/>
              <a:gd name="connsiteX8099" fmla="*/ 6215633 w 11989919"/>
              <a:gd name="connsiteY8099" fmla="*/ 423419 h 6634795"/>
              <a:gd name="connsiteX8100" fmla="*/ 5994952 w 11989919"/>
              <a:gd name="connsiteY8100" fmla="*/ 423416 h 6634795"/>
              <a:gd name="connsiteX8101" fmla="*/ 6031528 w 11989919"/>
              <a:gd name="connsiteY8101" fmla="*/ 459991 h 6634795"/>
              <a:gd name="connsiteX8102" fmla="*/ 5994952 w 11989919"/>
              <a:gd name="connsiteY8102" fmla="*/ 496567 h 6634795"/>
              <a:gd name="connsiteX8103" fmla="*/ 5958376 w 11989919"/>
              <a:gd name="connsiteY8103" fmla="*/ 459991 h 6634795"/>
              <a:gd name="connsiteX8104" fmla="*/ 5994952 w 11989919"/>
              <a:gd name="connsiteY8104" fmla="*/ 423416 h 6634795"/>
              <a:gd name="connsiteX8105" fmla="*/ 5774272 w 11989919"/>
              <a:gd name="connsiteY8105" fmla="*/ 423413 h 6634795"/>
              <a:gd name="connsiteX8106" fmla="*/ 5810848 w 11989919"/>
              <a:gd name="connsiteY8106" fmla="*/ 459989 h 6634795"/>
              <a:gd name="connsiteX8107" fmla="*/ 5774272 w 11989919"/>
              <a:gd name="connsiteY8107" fmla="*/ 496564 h 6634795"/>
              <a:gd name="connsiteX8108" fmla="*/ 5737697 w 11989919"/>
              <a:gd name="connsiteY8108" fmla="*/ 459989 h 6634795"/>
              <a:gd name="connsiteX8109" fmla="*/ 5774272 w 11989919"/>
              <a:gd name="connsiteY8109" fmla="*/ 423413 h 6634795"/>
              <a:gd name="connsiteX8110" fmla="*/ 5553593 w 11989919"/>
              <a:gd name="connsiteY8110" fmla="*/ 423410 h 6634795"/>
              <a:gd name="connsiteX8111" fmla="*/ 5590169 w 11989919"/>
              <a:gd name="connsiteY8111" fmla="*/ 459986 h 6634795"/>
              <a:gd name="connsiteX8112" fmla="*/ 5553593 w 11989919"/>
              <a:gd name="connsiteY8112" fmla="*/ 496561 h 6634795"/>
              <a:gd name="connsiteX8113" fmla="*/ 5517018 w 11989919"/>
              <a:gd name="connsiteY8113" fmla="*/ 459986 h 6634795"/>
              <a:gd name="connsiteX8114" fmla="*/ 5553593 w 11989919"/>
              <a:gd name="connsiteY8114" fmla="*/ 423410 h 6634795"/>
              <a:gd name="connsiteX8115" fmla="*/ 5332913 w 11989919"/>
              <a:gd name="connsiteY8115" fmla="*/ 423407 h 6634795"/>
              <a:gd name="connsiteX8116" fmla="*/ 5369490 w 11989919"/>
              <a:gd name="connsiteY8116" fmla="*/ 459983 h 6634795"/>
              <a:gd name="connsiteX8117" fmla="*/ 5332913 w 11989919"/>
              <a:gd name="connsiteY8117" fmla="*/ 496558 h 6634795"/>
              <a:gd name="connsiteX8118" fmla="*/ 5296337 w 11989919"/>
              <a:gd name="connsiteY8118" fmla="*/ 459983 h 6634795"/>
              <a:gd name="connsiteX8119" fmla="*/ 5332913 w 11989919"/>
              <a:gd name="connsiteY8119" fmla="*/ 423407 h 6634795"/>
              <a:gd name="connsiteX8120" fmla="*/ 5112230 w 11989919"/>
              <a:gd name="connsiteY8120" fmla="*/ 423405 h 6634795"/>
              <a:gd name="connsiteX8121" fmla="*/ 5148807 w 11989919"/>
              <a:gd name="connsiteY8121" fmla="*/ 459980 h 6634795"/>
              <a:gd name="connsiteX8122" fmla="*/ 5112230 w 11989919"/>
              <a:gd name="connsiteY8122" fmla="*/ 496556 h 6634795"/>
              <a:gd name="connsiteX8123" fmla="*/ 5075655 w 11989919"/>
              <a:gd name="connsiteY8123" fmla="*/ 459980 h 6634795"/>
              <a:gd name="connsiteX8124" fmla="*/ 5112230 w 11989919"/>
              <a:gd name="connsiteY8124" fmla="*/ 423405 h 6634795"/>
              <a:gd name="connsiteX8125" fmla="*/ 4891552 w 11989919"/>
              <a:gd name="connsiteY8125" fmla="*/ 423402 h 6634795"/>
              <a:gd name="connsiteX8126" fmla="*/ 4928127 w 11989919"/>
              <a:gd name="connsiteY8126" fmla="*/ 459977 h 6634795"/>
              <a:gd name="connsiteX8127" fmla="*/ 4891552 w 11989919"/>
              <a:gd name="connsiteY8127" fmla="*/ 496553 h 6634795"/>
              <a:gd name="connsiteX8128" fmla="*/ 4854975 w 11989919"/>
              <a:gd name="connsiteY8128" fmla="*/ 459977 h 6634795"/>
              <a:gd name="connsiteX8129" fmla="*/ 4891552 w 11989919"/>
              <a:gd name="connsiteY8129" fmla="*/ 423402 h 6634795"/>
              <a:gd name="connsiteX8130" fmla="*/ 4670871 w 11989919"/>
              <a:gd name="connsiteY8130" fmla="*/ 423399 h 6634795"/>
              <a:gd name="connsiteX8131" fmla="*/ 4707447 w 11989919"/>
              <a:gd name="connsiteY8131" fmla="*/ 459974 h 6634795"/>
              <a:gd name="connsiteX8132" fmla="*/ 4670871 w 11989919"/>
              <a:gd name="connsiteY8132" fmla="*/ 496550 h 6634795"/>
              <a:gd name="connsiteX8133" fmla="*/ 4634295 w 11989919"/>
              <a:gd name="connsiteY8133" fmla="*/ 459974 h 6634795"/>
              <a:gd name="connsiteX8134" fmla="*/ 4670871 w 11989919"/>
              <a:gd name="connsiteY8134" fmla="*/ 423399 h 6634795"/>
              <a:gd name="connsiteX8135" fmla="*/ 4450188 w 11989919"/>
              <a:gd name="connsiteY8135" fmla="*/ 423396 h 6634795"/>
              <a:gd name="connsiteX8136" fmla="*/ 4486764 w 11989919"/>
              <a:gd name="connsiteY8136" fmla="*/ 459971 h 6634795"/>
              <a:gd name="connsiteX8137" fmla="*/ 4450188 w 11989919"/>
              <a:gd name="connsiteY8137" fmla="*/ 496547 h 6634795"/>
              <a:gd name="connsiteX8138" fmla="*/ 4413613 w 11989919"/>
              <a:gd name="connsiteY8138" fmla="*/ 459971 h 6634795"/>
              <a:gd name="connsiteX8139" fmla="*/ 4450188 w 11989919"/>
              <a:gd name="connsiteY8139" fmla="*/ 423396 h 6634795"/>
              <a:gd name="connsiteX8140" fmla="*/ 4229507 w 11989919"/>
              <a:gd name="connsiteY8140" fmla="*/ 423393 h 6634795"/>
              <a:gd name="connsiteX8141" fmla="*/ 4266084 w 11989919"/>
              <a:gd name="connsiteY8141" fmla="*/ 459968 h 6634795"/>
              <a:gd name="connsiteX8142" fmla="*/ 4229507 w 11989919"/>
              <a:gd name="connsiteY8142" fmla="*/ 496544 h 6634795"/>
              <a:gd name="connsiteX8143" fmla="*/ 4192931 w 11989919"/>
              <a:gd name="connsiteY8143" fmla="*/ 459968 h 6634795"/>
              <a:gd name="connsiteX8144" fmla="*/ 4229507 w 11989919"/>
              <a:gd name="connsiteY8144" fmla="*/ 423393 h 6634795"/>
              <a:gd name="connsiteX8145" fmla="*/ 4008847 w 11989919"/>
              <a:gd name="connsiteY8145" fmla="*/ 423390 h 6634795"/>
              <a:gd name="connsiteX8146" fmla="*/ 4045426 w 11989919"/>
              <a:gd name="connsiteY8146" fmla="*/ 459965 h 6634795"/>
              <a:gd name="connsiteX8147" fmla="*/ 4008847 w 11989919"/>
              <a:gd name="connsiteY8147" fmla="*/ 496541 h 6634795"/>
              <a:gd name="connsiteX8148" fmla="*/ 3972267 w 11989919"/>
              <a:gd name="connsiteY8148" fmla="*/ 459965 h 6634795"/>
              <a:gd name="connsiteX8149" fmla="*/ 4008847 w 11989919"/>
              <a:gd name="connsiteY8149" fmla="*/ 423390 h 6634795"/>
              <a:gd name="connsiteX8150" fmla="*/ 3788165 w 11989919"/>
              <a:gd name="connsiteY8150" fmla="*/ 423387 h 6634795"/>
              <a:gd name="connsiteX8151" fmla="*/ 3824738 w 11989919"/>
              <a:gd name="connsiteY8151" fmla="*/ 459963 h 6634795"/>
              <a:gd name="connsiteX8152" fmla="*/ 3788165 w 11989919"/>
              <a:gd name="connsiteY8152" fmla="*/ 496538 h 6634795"/>
              <a:gd name="connsiteX8153" fmla="*/ 3751588 w 11989919"/>
              <a:gd name="connsiteY8153" fmla="*/ 459963 h 6634795"/>
              <a:gd name="connsiteX8154" fmla="*/ 3788165 w 11989919"/>
              <a:gd name="connsiteY8154" fmla="*/ 423387 h 6634795"/>
              <a:gd name="connsiteX8155" fmla="*/ 3567479 w 11989919"/>
              <a:gd name="connsiteY8155" fmla="*/ 423384 h 6634795"/>
              <a:gd name="connsiteX8156" fmla="*/ 3604051 w 11989919"/>
              <a:gd name="connsiteY8156" fmla="*/ 459960 h 6634795"/>
              <a:gd name="connsiteX8157" fmla="*/ 3567479 w 11989919"/>
              <a:gd name="connsiteY8157" fmla="*/ 496535 h 6634795"/>
              <a:gd name="connsiteX8158" fmla="*/ 3530908 w 11989919"/>
              <a:gd name="connsiteY8158" fmla="*/ 459960 h 6634795"/>
              <a:gd name="connsiteX8159" fmla="*/ 3567479 w 11989919"/>
              <a:gd name="connsiteY8159" fmla="*/ 423384 h 6634795"/>
              <a:gd name="connsiteX8160" fmla="*/ 3346801 w 11989919"/>
              <a:gd name="connsiteY8160" fmla="*/ 423381 h 6634795"/>
              <a:gd name="connsiteX8161" fmla="*/ 3383375 w 11989919"/>
              <a:gd name="connsiteY8161" fmla="*/ 459957 h 6634795"/>
              <a:gd name="connsiteX8162" fmla="*/ 3346801 w 11989919"/>
              <a:gd name="connsiteY8162" fmla="*/ 496533 h 6634795"/>
              <a:gd name="connsiteX8163" fmla="*/ 3310228 w 11989919"/>
              <a:gd name="connsiteY8163" fmla="*/ 459957 h 6634795"/>
              <a:gd name="connsiteX8164" fmla="*/ 3346801 w 11989919"/>
              <a:gd name="connsiteY8164" fmla="*/ 423381 h 6634795"/>
              <a:gd name="connsiteX8165" fmla="*/ 3126126 w 11989919"/>
              <a:gd name="connsiteY8165" fmla="*/ 423378 h 6634795"/>
              <a:gd name="connsiteX8166" fmla="*/ 3162696 w 11989919"/>
              <a:gd name="connsiteY8166" fmla="*/ 459954 h 6634795"/>
              <a:gd name="connsiteX8167" fmla="*/ 3126126 w 11989919"/>
              <a:gd name="connsiteY8167" fmla="*/ 496530 h 6634795"/>
              <a:gd name="connsiteX8168" fmla="*/ 3089541 w 11989919"/>
              <a:gd name="connsiteY8168" fmla="*/ 459954 h 6634795"/>
              <a:gd name="connsiteX8169" fmla="*/ 3126126 w 11989919"/>
              <a:gd name="connsiteY8169" fmla="*/ 423378 h 6634795"/>
              <a:gd name="connsiteX8170" fmla="*/ 2905436 w 11989919"/>
              <a:gd name="connsiteY8170" fmla="*/ 423375 h 6634795"/>
              <a:gd name="connsiteX8171" fmla="*/ 2942013 w 11989919"/>
              <a:gd name="connsiteY8171" fmla="*/ 459951 h 6634795"/>
              <a:gd name="connsiteX8172" fmla="*/ 2905436 w 11989919"/>
              <a:gd name="connsiteY8172" fmla="*/ 496527 h 6634795"/>
              <a:gd name="connsiteX8173" fmla="*/ 2868866 w 11989919"/>
              <a:gd name="connsiteY8173" fmla="*/ 459951 h 6634795"/>
              <a:gd name="connsiteX8174" fmla="*/ 2905436 w 11989919"/>
              <a:gd name="connsiteY8174" fmla="*/ 423375 h 6634795"/>
              <a:gd name="connsiteX8175" fmla="*/ 2684758 w 11989919"/>
              <a:gd name="connsiteY8175" fmla="*/ 423373 h 6634795"/>
              <a:gd name="connsiteX8176" fmla="*/ 2721329 w 11989919"/>
              <a:gd name="connsiteY8176" fmla="*/ 459948 h 6634795"/>
              <a:gd name="connsiteX8177" fmla="*/ 2684758 w 11989919"/>
              <a:gd name="connsiteY8177" fmla="*/ 496524 h 6634795"/>
              <a:gd name="connsiteX8178" fmla="*/ 2648177 w 11989919"/>
              <a:gd name="connsiteY8178" fmla="*/ 459948 h 6634795"/>
              <a:gd name="connsiteX8179" fmla="*/ 2684758 w 11989919"/>
              <a:gd name="connsiteY8179" fmla="*/ 423373 h 6634795"/>
              <a:gd name="connsiteX8180" fmla="*/ 2464071 w 11989919"/>
              <a:gd name="connsiteY8180" fmla="*/ 423370 h 6634795"/>
              <a:gd name="connsiteX8181" fmla="*/ 2500650 w 11989919"/>
              <a:gd name="connsiteY8181" fmla="*/ 459945 h 6634795"/>
              <a:gd name="connsiteX8182" fmla="*/ 2464071 w 11989919"/>
              <a:gd name="connsiteY8182" fmla="*/ 496521 h 6634795"/>
              <a:gd name="connsiteX8183" fmla="*/ 2427500 w 11989919"/>
              <a:gd name="connsiteY8183" fmla="*/ 459945 h 6634795"/>
              <a:gd name="connsiteX8184" fmla="*/ 2464071 w 11989919"/>
              <a:gd name="connsiteY8184" fmla="*/ 423370 h 6634795"/>
              <a:gd name="connsiteX8185" fmla="*/ 2243393 w 11989919"/>
              <a:gd name="connsiteY8185" fmla="*/ 423367 h 6634795"/>
              <a:gd name="connsiteX8186" fmla="*/ 2279972 w 11989919"/>
              <a:gd name="connsiteY8186" fmla="*/ 459942 h 6634795"/>
              <a:gd name="connsiteX8187" fmla="*/ 2243393 w 11989919"/>
              <a:gd name="connsiteY8187" fmla="*/ 496518 h 6634795"/>
              <a:gd name="connsiteX8188" fmla="*/ 2206817 w 11989919"/>
              <a:gd name="connsiteY8188" fmla="*/ 459942 h 6634795"/>
              <a:gd name="connsiteX8189" fmla="*/ 2243393 w 11989919"/>
              <a:gd name="connsiteY8189" fmla="*/ 423367 h 6634795"/>
              <a:gd name="connsiteX8190" fmla="*/ 2022713 w 11989919"/>
              <a:gd name="connsiteY8190" fmla="*/ 423364 h 6634795"/>
              <a:gd name="connsiteX8191" fmla="*/ 2059288 w 11989919"/>
              <a:gd name="connsiteY8191" fmla="*/ 459939 h 6634795"/>
              <a:gd name="connsiteX8192" fmla="*/ 2022713 w 11989919"/>
              <a:gd name="connsiteY8192" fmla="*/ 496515 h 6634795"/>
              <a:gd name="connsiteX8193" fmla="*/ 1986179 w 11989919"/>
              <a:gd name="connsiteY8193" fmla="*/ 459939 h 6634795"/>
              <a:gd name="connsiteX8194" fmla="*/ 2022713 w 11989919"/>
              <a:gd name="connsiteY8194" fmla="*/ 423364 h 6634795"/>
              <a:gd name="connsiteX8195" fmla="*/ 1802070 w 11989919"/>
              <a:gd name="connsiteY8195" fmla="*/ 423361 h 6634795"/>
              <a:gd name="connsiteX8196" fmla="*/ 1838646 w 11989919"/>
              <a:gd name="connsiteY8196" fmla="*/ 459937 h 6634795"/>
              <a:gd name="connsiteX8197" fmla="*/ 1802070 w 11989919"/>
              <a:gd name="connsiteY8197" fmla="*/ 496512 h 6634795"/>
              <a:gd name="connsiteX8198" fmla="*/ 1765494 w 11989919"/>
              <a:gd name="connsiteY8198" fmla="*/ 459937 h 6634795"/>
              <a:gd name="connsiteX8199" fmla="*/ 1802070 w 11989919"/>
              <a:gd name="connsiteY8199" fmla="*/ 423361 h 6634795"/>
              <a:gd name="connsiteX8200" fmla="*/ 1581384 w 11989919"/>
              <a:gd name="connsiteY8200" fmla="*/ 423358 h 6634795"/>
              <a:gd name="connsiteX8201" fmla="*/ 1617960 w 11989919"/>
              <a:gd name="connsiteY8201" fmla="*/ 459934 h 6634795"/>
              <a:gd name="connsiteX8202" fmla="*/ 1581384 w 11989919"/>
              <a:gd name="connsiteY8202" fmla="*/ 496510 h 6634795"/>
              <a:gd name="connsiteX8203" fmla="*/ 1544808 w 11989919"/>
              <a:gd name="connsiteY8203" fmla="*/ 459934 h 6634795"/>
              <a:gd name="connsiteX8204" fmla="*/ 1581384 w 11989919"/>
              <a:gd name="connsiteY8204" fmla="*/ 423358 h 6634795"/>
              <a:gd name="connsiteX8205" fmla="*/ 1360699 w 11989919"/>
              <a:gd name="connsiteY8205" fmla="*/ 423355 h 6634795"/>
              <a:gd name="connsiteX8206" fmla="*/ 1397275 w 11989919"/>
              <a:gd name="connsiteY8206" fmla="*/ 459931 h 6634795"/>
              <a:gd name="connsiteX8207" fmla="*/ 1360699 w 11989919"/>
              <a:gd name="connsiteY8207" fmla="*/ 496507 h 6634795"/>
              <a:gd name="connsiteX8208" fmla="*/ 1324123 w 11989919"/>
              <a:gd name="connsiteY8208" fmla="*/ 459931 h 6634795"/>
              <a:gd name="connsiteX8209" fmla="*/ 1360699 w 11989919"/>
              <a:gd name="connsiteY8209" fmla="*/ 423355 h 6634795"/>
              <a:gd name="connsiteX8210" fmla="*/ 1140012 w 11989919"/>
              <a:gd name="connsiteY8210" fmla="*/ 423352 h 6634795"/>
              <a:gd name="connsiteX8211" fmla="*/ 1176589 w 11989919"/>
              <a:gd name="connsiteY8211" fmla="*/ 459928 h 6634795"/>
              <a:gd name="connsiteX8212" fmla="*/ 1140012 w 11989919"/>
              <a:gd name="connsiteY8212" fmla="*/ 496504 h 6634795"/>
              <a:gd name="connsiteX8213" fmla="*/ 1103437 w 11989919"/>
              <a:gd name="connsiteY8213" fmla="*/ 459928 h 6634795"/>
              <a:gd name="connsiteX8214" fmla="*/ 1140012 w 11989919"/>
              <a:gd name="connsiteY8214" fmla="*/ 423352 h 6634795"/>
              <a:gd name="connsiteX8215" fmla="*/ 919326 w 11989919"/>
              <a:gd name="connsiteY8215" fmla="*/ 423349 h 6634795"/>
              <a:gd name="connsiteX8216" fmla="*/ 955902 w 11989919"/>
              <a:gd name="connsiteY8216" fmla="*/ 459925 h 6634795"/>
              <a:gd name="connsiteX8217" fmla="*/ 919326 w 11989919"/>
              <a:gd name="connsiteY8217" fmla="*/ 496501 h 6634795"/>
              <a:gd name="connsiteX8218" fmla="*/ 882751 w 11989919"/>
              <a:gd name="connsiteY8218" fmla="*/ 459925 h 6634795"/>
              <a:gd name="connsiteX8219" fmla="*/ 919326 w 11989919"/>
              <a:gd name="connsiteY8219" fmla="*/ 423349 h 6634795"/>
              <a:gd name="connsiteX8220" fmla="*/ 698640 w 11989919"/>
              <a:gd name="connsiteY8220" fmla="*/ 423346 h 6634795"/>
              <a:gd name="connsiteX8221" fmla="*/ 735216 w 11989919"/>
              <a:gd name="connsiteY8221" fmla="*/ 459922 h 6634795"/>
              <a:gd name="connsiteX8222" fmla="*/ 698640 w 11989919"/>
              <a:gd name="connsiteY8222" fmla="*/ 496498 h 6634795"/>
              <a:gd name="connsiteX8223" fmla="*/ 662065 w 11989919"/>
              <a:gd name="connsiteY8223" fmla="*/ 459922 h 6634795"/>
              <a:gd name="connsiteX8224" fmla="*/ 698640 w 11989919"/>
              <a:gd name="connsiteY8224" fmla="*/ 423346 h 6634795"/>
              <a:gd name="connsiteX8225" fmla="*/ 477954 w 11989919"/>
              <a:gd name="connsiteY8225" fmla="*/ 423343 h 6634795"/>
              <a:gd name="connsiteX8226" fmla="*/ 514530 w 11989919"/>
              <a:gd name="connsiteY8226" fmla="*/ 459919 h 6634795"/>
              <a:gd name="connsiteX8227" fmla="*/ 477954 w 11989919"/>
              <a:gd name="connsiteY8227" fmla="*/ 496495 h 6634795"/>
              <a:gd name="connsiteX8228" fmla="*/ 441378 w 11989919"/>
              <a:gd name="connsiteY8228" fmla="*/ 459919 h 6634795"/>
              <a:gd name="connsiteX8229" fmla="*/ 477954 w 11989919"/>
              <a:gd name="connsiteY8229" fmla="*/ 423343 h 6634795"/>
              <a:gd name="connsiteX8230" fmla="*/ 257268 w 11989919"/>
              <a:gd name="connsiteY8230" fmla="*/ 423340 h 6634795"/>
              <a:gd name="connsiteX8231" fmla="*/ 293844 w 11989919"/>
              <a:gd name="connsiteY8231" fmla="*/ 459916 h 6634795"/>
              <a:gd name="connsiteX8232" fmla="*/ 257268 w 11989919"/>
              <a:gd name="connsiteY8232" fmla="*/ 496492 h 6634795"/>
              <a:gd name="connsiteX8233" fmla="*/ 220692 w 11989919"/>
              <a:gd name="connsiteY8233" fmla="*/ 459916 h 6634795"/>
              <a:gd name="connsiteX8234" fmla="*/ 257268 w 11989919"/>
              <a:gd name="connsiteY8234" fmla="*/ 423340 h 6634795"/>
              <a:gd name="connsiteX8235" fmla="*/ 36582 w 11989919"/>
              <a:gd name="connsiteY8235" fmla="*/ 423338 h 6634795"/>
              <a:gd name="connsiteX8236" fmla="*/ 73157 w 11989919"/>
              <a:gd name="connsiteY8236" fmla="*/ 459913 h 6634795"/>
              <a:gd name="connsiteX8237" fmla="*/ 36582 w 11989919"/>
              <a:gd name="connsiteY8237" fmla="*/ 496489 h 6634795"/>
              <a:gd name="connsiteX8238" fmla="*/ 5 w 11989919"/>
              <a:gd name="connsiteY8238" fmla="*/ 459913 h 6634795"/>
              <a:gd name="connsiteX8239" fmla="*/ 36582 w 11989919"/>
              <a:gd name="connsiteY8239" fmla="*/ 423338 h 6634795"/>
              <a:gd name="connsiteX8240" fmla="*/ 11732658 w 11989919"/>
              <a:gd name="connsiteY8240" fmla="*/ 423335 h 6634795"/>
              <a:gd name="connsiteX8241" fmla="*/ 11769234 w 11989919"/>
              <a:gd name="connsiteY8241" fmla="*/ 459911 h 6634795"/>
              <a:gd name="connsiteX8242" fmla="*/ 11732658 w 11989919"/>
              <a:gd name="connsiteY8242" fmla="*/ 496486 h 6634795"/>
              <a:gd name="connsiteX8243" fmla="*/ 11696082 w 11989919"/>
              <a:gd name="connsiteY8243" fmla="*/ 459911 h 6634795"/>
              <a:gd name="connsiteX8244" fmla="*/ 11732658 w 11989919"/>
              <a:gd name="connsiteY8244" fmla="*/ 423335 h 6634795"/>
              <a:gd name="connsiteX8245" fmla="*/ 11953343 w 11989919"/>
              <a:gd name="connsiteY8245" fmla="*/ 423332 h 6634795"/>
              <a:gd name="connsiteX8246" fmla="*/ 11989919 w 11989919"/>
              <a:gd name="connsiteY8246" fmla="*/ 459908 h 6634795"/>
              <a:gd name="connsiteX8247" fmla="*/ 11953343 w 11989919"/>
              <a:gd name="connsiteY8247" fmla="*/ 496484 h 6634795"/>
              <a:gd name="connsiteX8248" fmla="*/ 11916767 w 11989919"/>
              <a:gd name="connsiteY8248" fmla="*/ 459908 h 6634795"/>
              <a:gd name="connsiteX8249" fmla="*/ 11953343 w 11989919"/>
              <a:gd name="connsiteY8249" fmla="*/ 423332 h 6634795"/>
              <a:gd name="connsiteX8250" fmla="*/ 11511977 w 11989919"/>
              <a:gd name="connsiteY8250" fmla="*/ 211829 h 6634795"/>
              <a:gd name="connsiteX8251" fmla="*/ 11548553 w 11989919"/>
              <a:gd name="connsiteY8251" fmla="*/ 248403 h 6634795"/>
              <a:gd name="connsiteX8252" fmla="*/ 11511977 w 11989919"/>
              <a:gd name="connsiteY8252" fmla="*/ 284978 h 6634795"/>
              <a:gd name="connsiteX8253" fmla="*/ 11475401 w 11989919"/>
              <a:gd name="connsiteY8253" fmla="*/ 248403 h 6634795"/>
              <a:gd name="connsiteX8254" fmla="*/ 11511977 w 11989919"/>
              <a:gd name="connsiteY8254" fmla="*/ 211829 h 6634795"/>
              <a:gd name="connsiteX8255" fmla="*/ 11291296 w 11989919"/>
              <a:gd name="connsiteY8255" fmla="*/ 211826 h 6634795"/>
              <a:gd name="connsiteX8256" fmla="*/ 11327872 w 11989919"/>
              <a:gd name="connsiteY8256" fmla="*/ 248400 h 6634795"/>
              <a:gd name="connsiteX8257" fmla="*/ 11291296 w 11989919"/>
              <a:gd name="connsiteY8257" fmla="*/ 284975 h 6634795"/>
              <a:gd name="connsiteX8258" fmla="*/ 11254720 w 11989919"/>
              <a:gd name="connsiteY8258" fmla="*/ 248400 h 6634795"/>
              <a:gd name="connsiteX8259" fmla="*/ 11291296 w 11989919"/>
              <a:gd name="connsiteY8259" fmla="*/ 211826 h 6634795"/>
              <a:gd name="connsiteX8260" fmla="*/ 11070615 w 11989919"/>
              <a:gd name="connsiteY8260" fmla="*/ 211823 h 6634795"/>
              <a:gd name="connsiteX8261" fmla="*/ 11107191 w 11989919"/>
              <a:gd name="connsiteY8261" fmla="*/ 248397 h 6634795"/>
              <a:gd name="connsiteX8262" fmla="*/ 11070615 w 11989919"/>
              <a:gd name="connsiteY8262" fmla="*/ 284972 h 6634795"/>
              <a:gd name="connsiteX8263" fmla="*/ 11034039 w 11989919"/>
              <a:gd name="connsiteY8263" fmla="*/ 248397 h 6634795"/>
              <a:gd name="connsiteX8264" fmla="*/ 11070615 w 11989919"/>
              <a:gd name="connsiteY8264" fmla="*/ 211823 h 6634795"/>
              <a:gd name="connsiteX8265" fmla="*/ 10849934 w 11989919"/>
              <a:gd name="connsiteY8265" fmla="*/ 211820 h 6634795"/>
              <a:gd name="connsiteX8266" fmla="*/ 10886510 w 11989919"/>
              <a:gd name="connsiteY8266" fmla="*/ 248394 h 6634795"/>
              <a:gd name="connsiteX8267" fmla="*/ 10849934 w 11989919"/>
              <a:gd name="connsiteY8267" fmla="*/ 284969 h 6634795"/>
              <a:gd name="connsiteX8268" fmla="*/ 10813358 w 11989919"/>
              <a:gd name="connsiteY8268" fmla="*/ 248394 h 6634795"/>
              <a:gd name="connsiteX8269" fmla="*/ 10849934 w 11989919"/>
              <a:gd name="connsiteY8269" fmla="*/ 211820 h 6634795"/>
              <a:gd name="connsiteX8270" fmla="*/ 10629253 w 11989919"/>
              <a:gd name="connsiteY8270" fmla="*/ 211817 h 6634795"/>
              <a:gd name="connsiteX8271" fmla="*/ 10665829 w 11989919"/>
              <a:gd name="connsiteY8271" fmla="*/ 248391 h 6634795"/>
              <a:gd name="connsiteX8272" fmla="*/ 10629253 w 11989919"/>
              <a:gd name="connsiteY8272" fmla="*/ 284966 h 6634795"/>
              <a:gd name="connsiteX8273" fmla="*/ 10592677 w 11989919"/>
              <a:gd name="connsiteY8273" fmla="*/ 248391 h 6634795"/>
              <a:gd name="connsiteX8274" fmla="*/ 10629253 w 11989919"/>
              <a:gd name="connsiteY8274" fmla="*/ 211817 h 6634795"/>
              <a:gd name="connsiteX8275" fmla="*/ 10408572 w 11989919"/>
              <a:gd name="connsiteY8275" fmla="*/ 211813 h 6634795"/>
              <a:gd name="connsiteX8276" fmla="*/ 10445148 w 11989919"/>
              <a:gd name="connsiteY8276" fmla="*/ 248388 h 6634795"/>
              <a:gd name="connsiteX8277" fmla="*/ 10408572 w 11989919"/>
              <a:gd name="connsiteY8277" fmla="*/ 284963 h 6634795"/>
              <a:gd name="connsiteX8278" fmla="*/ 10371996 w 11989919"/>
              <a:gd name="connsiteY8278" fmla="*/ 248388 h 6634795"/>
              <a:gd name="connsiteX8279" fmla="*/ 10408572 w 11989919"/>
              <a:gd name="connsiteY8279" fmla="*/ 211813 h 6634795"/>
              <a:gd name="connsiteX8280" fmla="*/ 10187891 w 11989919"/>
              <a:gd name="connsiteY8280" fmla="*/ 211810 h 6634795"/>
              <a:gd name="connsiteX8281" fmla="*/ 10224467 w 11989919"/>
              <a:gd name="connsiteY8281" fmla="*/ 248385 h 6634795"/>
              <a:gd name="connsiteX8282" fmla="*/ 10187891 w 11989919"/>
              <a:gd name="connsiteY8282" fmla="*/ 284960 h 6634795"/>
              <a:gd name="connsiteX8283" fmla="*/ 10151315 w 11989919"/>
              <a:gd name="connsiteY8283" fmla="*/ 248385 h 6634795"/>
              <a:gd name="connsiteX8284" fmla="*/ 10187891 w 11989919"/>
              <a:gd name="connsiteY8284" fmla="*/ 211810 h 6634795"/>
              <a:gd name="connsiteX8285" fmla="*/ 9967210 w 11989919"/>
              <a:gd name="connsiteY8285" fmla="*/ 211807 h 6634795"/>
              <a:gd name="connsiteX8286" fmla="*/ 10003786 w 11989919"/>
              <a:gd name="connsiteY8286" fmla="*/ 248382 h 6634795"/>
              <a:gd name="connsiteX8287" fmla="*/ 9967210 w 11989919"/>
              <a:gd name="connsiteY8287" fmla="*/ 284957 h 6634795"/>
              <a:gd name="connsiteX8288" fmla="*/ 9930634 w 11989919"/>
              <a:gd name="connsiteY8288" fmla="*/ 248382 h 6634795"/>
              <a:gd name="connsiteX8289" fmla="*/ 9967210 w 11989919"/>
              <a:gd name="connsiteY8289" fmla="*/ 211807 h 6634795"/>
              <a:gd name="connsiteX8290" fmla="*/ 9746529 w 11989919"/>
              <a:gd name="connsiteY8290" fmla="*/ 211804 h 6634795"/>
              <a:gd name="connsiteX8291" fmla="*/ 9783105 w 11989919"/>
              <a:gd name="connsiteY8291" fmla="*/ 248379 h 6634795"/>
              <a:gd name="connsiteX8292" fmla="*/ 9746529 w 11989919"/>
              <a:gd name="connsiteY8292" fmla="*/ 284954 h 6634795"/>
              <a:gd name="connsiteX8293" fmla="*/ 9709953 w 11989919"/>
              <a:gd name="connsiteY8293" fmla="*/ 248379 h 6634795"/>
              <a:gd name="connsiteX8294" fmla="*/ 9746529 w 11989919"/>
              <a:gd name="connsiteY8294" fmla="*/ 211804 h 6634795"/>
              <a:gd name="connsiteX8295" fmla="*/ 9525848 w 11989919"/>
              <a:gd name="connsiteY8295" fmla="*/ 211801 h 6634795"/>
              <a:gd name="connsiteX8296" fmla="*/ 9562424 w 11989919"/>
              <a:gd name="connsiteY8296" fmla="*/ 248376 h 6634795"/>
              <a:gd name="connsiteX8297" fmla="*/ 9525848 w 11989919"/>
              <a:gd name="connsiteY8297" fmla="*/ 284951 h 6634795"/>
              <a:gd name="connsiteX8298" fmla="*/ 9489272 w 11989919"/>
              <a:gd name="connsiteY8298" fmla="*/ 248376 h 6634795"/>
              <a:gd name="connsiteX8299" fmla="*/ 9525848 w 11989919"/>
              <a:gd name="connsiteY8299" fmla="*/ 211801 h 6634795"/>
              <a:gd name="connsiteX8300" fmla="*/ 9305167 w 11989919"/>
              <a:gd name="connsiteY8300" fmla="*/ 211798 h 6634795"/>
              <a:gd name="connsiteX8301" fmla="*/ 9341743 w 11989919"/>
              <a:gd name="connsiteY8301" fmla="*/ 248373 h 6634795"/>
              <a:gd name="connsiteX8302" fmla="*/ 9305167 w 11989919"/>
              <a:gd name="connsiteY8302" fmla="*/ 284948 h 6634795"/>
              <a:gd name="connsiteX8303" fmla="*/ 9268591 w 11989919"/>
              <a:gd name="connsiteY8303" fmla="*/ 248373 h 6634795"/>
              <a:gd name="connsiteX8304" fmla="*/ 9305167 w 11989919"/>
              <a:gd name="connsiteY8304" fmla="*/ 211798 h 6634795"/>
              <a:gd name="connsiteX8305" fmla="*/ 9084486 w 11989919"/>
              <a:gd name="connsiteY8305" fmla="*/ 211795 h 6634795"/>
              <a:gd name="connsiteX8306" fmla="*/ 9121062 w 11989919"/>
              <a:gd name="connsiteY8306" fmla="*/ 248370 h 6634795"/>
              <a:gd name="connsiteX8307" fmla="*/ 9084486 w 11989919"/>
              <a:gd name="connsiteY8307" fmla="*/ 284945 h 6634795"/>
              <a:gd name="connsiteX8308" fmla="*/ 9047910 w 11989919"/>
              <a:gd name="connsiteY8308" fmla="*/ 248370 h 6634795"/>
              <a:gd name="connsiteX8309" fmla="*/ 9084486 w 11989919"/>
              <a:gd name="connsiteY8309" fmla="*/ 211795 h 6634795"/>
              <a:gd name="connsiteX8310" fmla="*/ 8863805 w 11989919"/>
              <a:gd name="connsiteY8310" fmla="*/ 211792 h 6634795"/>
              <a:gd name="connsiteX8311" fmla="*/ 8900381 w 11989919"/>
              <a:gd name="connsiteY8311" fmla="*/ 248367 h 6634795"/>
              <a:gd name="connsiteX8312" fmla="*/ 8863805 w 11989919"/>
              <a:gd name="connsiteY8312" fmla="*/ 284942 h 6634795"/>
              <a:gd name="connsiteX8313" fmla="*/ 8827229 w 11989919"/>
              <a:gd name="connsiteY8313" fmla="*/ 248367 h 6634795"/>
              <a:gd name="connsiteX8314" fmla="*/ 8863805 w 11989919"/>
              <a:gd name="connsiteY8314" fmla="*/ 211792 h 6634795"/>
              <a:gd name="connsiteX8315" fmla="*/ 8643124 w 11989919"/>
              <a:gd name="connsiteY8315" fmla="*/ 211789 h 6634795"/>
              <a:gd name="connsiteX8316" fmla="*/ 8679700 w 11989919"/>
              <a:gd name="connsiteY8316" fmla="*/ 248364 h 6634795"/>
              <a:gd name="connsiteX8317" fmla="*/ 8643124 w 11989919"/>
              <a:gd name="connsiteY8317" fmla="*/ 284939 h 6634795"/>
              <a:gd name="connsiteX8318" fmla="*/ 8606548 w 11989919"/>
              <a:gd name="connsiteY8318" fmla="*/ 248364 h 6634795"/>
              <a:gd name="connsiteX8319" fmla="*/ 8643124 w 11989919"/>
              <a:gd name="connsiteY8319" fmla="*/ 211789 h 6634795"/>
              <a:gd name="connsiteX8320" fmla="*/ 8422443 w 11989919"/>
              <a:gd name="connsiteY8320" fmla="*/ 211786 h 6634795"/>
              <a:gd name="connsiteX8321" fmla="*/ 8459019 w 11989919"/>
              <a:gd name="connsiteY8321" fmla="*/ 248361 h 6634795"/>
              <a:gd name="connsiteX8322" fmla="*/ 8422443 w 11989919"/>
              <a:gd name="connsiteY8322" fmla="*/ 284936 h 6634795"/>
              <a:gd name="connsiteX8323" fmla="*/ 8385867 w 11989919"/>
              <a:gd name="connsiteY8323" fmla="*/ 248361 h 6634795"/>
              <a:gd name="connsiteX8324" fmla="*/ 8422443 w 11989919"/>
              <a:gd name="connsiteY8324" fmla="*/ 211786 h 6634795"/>
              <a:gd name="connsiteX8325" fmla="*/ 8201762 w 11989919"/>
              <a:gd name="connsiteY8325" fmla="*/ 211783 h 6634795"/>
              <a:gd name="connsiteX8326" fmla="*/ 8238338 w 11989919"/>
              <a:gd name="connsiteY8326" fmla="*/ 248358 h 6634795"/>
              <a:gd name="connsiteX8327" fmla="*/ 8201762 w 11989919"/>
              <a:gd name="connsiteY8327" fmla="*/ 284933 h 6634795"/>
              <a:gd name="connsiteX8328" fmla="*/ 8165186 w 11989919"/>
              <a:gd name="connsiteY8328" fmla="*/ 248358 h 6634795"/>
              <a:gd name="connsiteX8329" fmla="*/ 8201762 w 11989919"/>
              <a:gd name="connsiteY8329" fmla="*/ 211783 h 6634795"/>
              <a:gd name="connsiteX8330" fmla="*/ 7981081 w 11989919"/>
              <a:gd name="connsiteY8330" fmla="*/ 211780 h 6634795"/>
              <a:gd name="connsiteX8331" fmla="*/ 8017657 w 11989919"/>
              <a:gd name="connsiteY8331" fmla="*/ 248355 h 6634795"/>
              <a:gd name="connsiteX8332" fmla="*/ 7981081 w 11989919"/>
              <a:gd name="connsiteY8332" fmla="*/ 284930 h 6634795"/>
              <a:gd name="connsiteX8333" fmla="*/ 7944505 w 11989919"/>
              <a:gd name="connsiteY8333" fmla="*/ 248355 h 6634795"/>
              <a:gd name="connsiteX8334" fmla="*/ 7981081 w 11989919"/>
              <a:gd name="connsiteY8334" fmla="*/ 211780 h 6634795"/>
              <a:gd name="connsiteX8335" fmla="*/ 7760400 w 11989919"/>
              <a:gd name="connsiteY8335" fmla="*/ 211777 h 6634795"/>
              <a:gd name="connsiteX8336" fmla="*/ 7796976 w 11989919"/>
              <a:gd name="connsiteY8336" fmla="*/ 248352 h 6634795"/>
              <a:gd name="connsiteX8337" fmla="*/ 7760400 w 11989919"/>
              <a:gd name="connsiteY8337" fmla="*/ 284927 h 6634795"/>
              <a:gd name="connsiteX8338" fmla="*/ 7723824 w 11989919"/>
              <a:gd name="connsiteY8338" fmla="*/ 248352 h 6634795"/>
              <a:gd name="connsiteX8339" fmla="*/ 7760400 w 11989919"/>
              <a:gd name="connsiteY8339" fmla="*/ 211777 h 6634795"/>
              <a:gd name="connsiteX8340" fmla="*/ 7539719 w 11989919"/>
              <a:gd name="connsiteY8340" fmla="*/ 211774 h 6634795"/>
              <a:gd name="connsiteX8341" fmla="*/ 7576295 w 11989919"/>
              <a:gd name="connsiteY8341" fmla="*/ 248349 h 6634795"/>
              <a:gd name="connsiteX8342" fmla="*/ 7539719 w 11989919"/>
              <a:gd name="connsiteY8342" fmla="*/ 284925 h 6634795"/>
              <a:gd name="connsiteX8343" fmla="*/ 7503143 w 11989919"/>
              <a:gd name="connsiteY8343" fmla="*/ 248349 h 6634795"/>
              <a:gd name="connsiteX8344" fmla="*/ 7539719 w 11989919"/>
              <a:gd name="connsiteY8344" fmla="*/ 211774 h 6634795"/>
              <a:gd name="connsiteX8345" fmla="*/ 7319038 w 11989919"/>
              <a:gd name="connsiteY8345" fmla="*/ 211771 h 6634795"/>
              <a:gd name="connsiteX8346" fmla="*/ 7355614 w 11989919"/>
              <a:gd name="connsiteY8346" fmla="*/ 248346 h 6634795"/>
              <a:gd name="connsiteX8347" fmla="*/ 7319038 w 11989919"/>
              <a:gd name="connsiteY8347" fmla="*/ 284922 h 6634795"/>
              <a:gd name="connsiteX8348" fmla="*/ 7282462 w 11989919"/>
              <a:gd name="connsiteY8348" fmla="*/ 248346 h 6634795"/>
              <a:gd name="connsiteX8349" fmla="*/ 7319038 w 11989919"/>
              <a:gd name="connsiteY8349" fmla="*/ 211771 h 6634795"/>
              <a:gd name="connsiteX8350" fmla="*/ 7098357 w 11989919"/>
              <a:gd name="connsiteY8350" fmla="*/ 211768 h 6634795"/>
              <a:gd name="connsiteX8351" fmla="*/ 7134933 w 11989919"/>
              <a:gd name="connsiteY8351" fmla="*/ 248343 h 6634795"/>
              <a:gd name="connsiteX8352" fmla="*/ 7098357 w 11989919"/>
              <a:gd name="connsiteY8352" fmla="*/ 284919 h 6634795"/>
              <a:gd name="connsiteX8353" fmla="*/ 7061781 w 11989919"/>
              <a:gd name="connsiteY8353" fmla="*/ 248343 h 6634795"/>
              <a:gd name="connsiteX8354" fmla="*/ 7098357 w 11989919"/>
              <a:gd name="connsiteY8354" fmla="*/ 211768 h 6634795"/>
              <a:gd name="connsiteX8355" fmla="*/ 6877676 w 11989919"/>
              <a:gd name="connsiteY8355" fmla="*/ 211765 h 6634795"/>
              <a:gd name="connsiteX8356" fmla="*/ 6914252 w 11989919"/>
              <a:gd name="connsiteY8356" fmla="*/ 248340 h 6634795"/>
              <a:gd name="connsiteX8357" fmla="*/ 6877676 w 11989919"/>
              <a:gd name="connsiteY8357" fmla="*/ 284916 h 6634795"/>
              <a:gd name="connsiteX8358" fmla="*/ 6841100 w 11989919"/>
              <a:gd name="connsiteY8358" fmla="*/ 248340 h 6634795"/>
              <a:gd name="connsiteX8359" fmla="*/ 6877676 w 11989919"/>
              <a:gd name="connsiteY8359" fmla="*/ 211765 h 6634795"/>
              <a:gd name="connsiteX8360" fmla="*/ 6656995 w 11989919"/>
              <a:gd name="connsiteY8360" fmla="*/ 211762 h 6634795"/>
              <a:gd name="connsiteX8361" fmla="*/ 6693571 w 11989919"/>
              <a:gd name="connsiteY8361" fmla="*/ 248337 h 6634795"/>
              <a:gd name="connsiteX8362" fmla="*/ 6656995 w 11989919"/>
              <a:gd name="connsiteY8362" fmla="*/ 284913 h 6634795"/>
              <a:gd name="connsiteX8363" fmla="*/ 6620419 w 11989919"/>
              <a:gd name="connsiteY8363" fmla="*/ 248337 h 6634795"/>
              <a:gd name="connsiteX8364" fmla="*/ 6656995 w 11989919"/>
              <a:gd name="connsiteY8364" fmla="*/ 211762 h 6634795"/>
              <a:gd name="connsiteX8365" fmla="*/ 6436314 w 11989919"/>
              <a:gd name="connsiteY8365" fmla="*/ 211759 h 6634795"/>
              <a:gd name="connsiteX8366" fmla="*/ 6472890 w 11989919"/>
              <a:gd name="connsiteY8366" fmla="*/ 248334 h 6634795"/>
              <a:gd name="connsiteX8367" fmla="*/ 6436314 w 11989919"/>
              <a:gd name="connsiteY8367" fmla="*/ 284910 h 6634795"/>
              <a:gd name="connsiteX8368" fmla="*/ 6399738 w 11989919"/>
              <a:gd name="connsiteY8368" fmla="*/ 248334 h 6634795"/>
              <a:gd name="connsiteX8369" fmla="*/ 6436314 w 11989919"/>
              <a:gd name="connsiteY8369" fmla="*/ 211759 h 6634795"/>
              <a:gd name="connsiteX8370" fmla="*/ 6215633 w 11989919"/>
              <a:gd name="connsiteY8370" fmla="*/ 211756 h 6634795"/>
              <a:gd name="connsiteX8371" fmla="*/ 6252209 w 11989919"/>
              <a:gd name="connsiteY8371" fmla="*/ 248331 h 6634795"/>
              <a:gd name="connsiteX8372" fmla="*/ 6215633 w 11989919"/>
              <a:gd name="connsiteY8372" fmla="*/ 284907 h 6634795"/>
              <a:gd name="connsiteX8373" fmla="*/ 6179057 w 11989919"/>
              <a:gd name="connsiteY8373" fmla="*/ 248331 h 6634795"/>
              <a:gd name="connsiteX8374" fmla="*/ 6215633 w 11989919"/>
              <a:gd name="connsiteY8374" fmla="*/ 211756 h 6634795"/>
              <a:gd name="connsiteX8375" fmla="*/ 5994952 w 11989919"/>
              <a:gd name="connsiteY8375" fmla="*/ 211753 h 6634795"/>
              <a:gd name="connsiteX8376" fmla="*/ 6031528 w 11989919"/>
              <a:gd name="connsiteY8376" fmla="*/ 248328 h 6634795"/>
              <a:gd name="connsiteX8377" fmla="*/ 5994952 w 11989919"/>
              <a:gd name="connsiteY8377" fmla="*/ 284904 h 6634795"/>
              <a:gd name="connsiteX8378" fmla="*/ 5958376 w 11989919"/>
              <a:gd name="connsiteY8378" fmla="*/ 248328 h 6634795"/>
              <a:gd name="connsiteX8379" fmla="*/ 5994952 w 11989919"/>
              <a:gd name="connsiteY8379" fmla="*/ 211753 h 6634795"/>
              <a:gd name="connsiteX8380" fmla="*/ 5774272 w 11989919"/>
              <a:gd name="connsiteY8380" fmla="*/ 211750 h 6634795"/>
              <a:gd name="connsiteX8381" fmla="*/ 5810848 w 11989919"/>
              <a:gd name="connsiteY8381" fmla="*/ 248325 h 6634795"/>
              <a:gd name="connsiteX8382" fmla="*/ 5774272 w 11989919"/>
              <a:gd name="connsiteY8382" fmla="*/ 284901 h 6634795"/>
              <a:gd name="connsiteX8383" fmla="*/ 5737697 w 11989919"/>
              <a:gd name="connsiteY8383" fmla="*/ 248325 h 6634795"/>
              <a:gd name="connsiteX8384" fmla="*/ 5774272 w 11989919"/>
              <a:gd name="connsiteY8384" fmla="*/ 211750 h 6634795"/>
              <a:gd name="connsiteX8385" fmla="*/ 5553593 w 11989919"/>
              <a:gd name="connsiteY8385" fmla="*/ 211747 h 6634795"/>
              <a:gd name="connsiteX8386" fmla="*/ 5590169 w 11989919"/>
              <a:gd name="connsiteY8386" fmla="*/ 248322 h 6634795"/>
              <a:gd name="connsiteX8387" fmla="*/ 5553593 w 11989919"/>
              <a:gd name="connsiteY8387" fmla="*/ 284898 h 6634795"/>
              <a:gd name="connsiteX8388" fmla="*/ 5517018 w 11989919"/>
              <a:gd name="connsiteY8388" fmla="*/ 248322 h 6634795"/>
              <a:gd name="connsiteX8389" fmla="*/ 5553593 w 11989919"/>
              <a:gd name="connsiteY8389" fmla="*/ 211747 h 6634795"/>
              <a:gd name="connsiteX8390" fmla="*/ 5332913 w 11989919"/>
              <a:gd name="connsiteY8390" fmla="*/ 211744 h 6634795"/>
              <a:gd name="connsiteX8391" fmla="*/ 5369490 w 11989919"/>
              <a:gd name="connsiteY8391" fmla="*/ 248319 h 6634795"/>
              <a:gd name="connsiteX8392" fmla="*/ 5332913 w 11989919"/>
              <a:gd name="connsiteY8392" fmla="*/ 284895 h 6634795"/>
              <a:gd name="connsiteX8393" fmla="*/ 5296337 w 11989919"/>
              <a:gd name="connsiteY8393" fmla="*/ 248319 h 6634795"/>
              <a:gd name="connsiteX8394" fmla="*/ 5332913 w 11989919"/>
              <a:gd name="connsiteY8394" fmla="*/ 211744 h 6634795"/>
              <a:gd name="connsiteX8395" fmla="*/ 5112230 w 11989919"/>
              <a:gd name="connsiteY8395" fmla="*/ 211741 h 6634795"/>
              <a:gd name="connsiteX8396" fmla="*/ 5148807 w 11989919"/>
              <a:gd name="connsiteY8396" fmla="*/ 248316 h 6634795"/>
              <a:gd name="connsiteX8397" fmla="*/ 5112230 w 11989919"/>
              <a:gd name="connsiteY8397" fmla="*/ 284892 h 6634795"/>
              <a:gd name="connsiteX8398" fmla="*/ 5075655 w 11989919"/>
              <a:gd name="connsiteY8398" fmla="*/ 248316 h 6634795"/>
              <a:gd name="connsiteX8399" fmla="*/ 5112230 w 11989919"/>
              <a:gd name="connsiteY8399" fmla="*/ 211741 h 6634795"/>
              <a:gd name="connsiteX8400" fmla="*/ 4891552 w 11989919"/>
              <a:gd name="connsiteY8400" fmla="*/ 211738 h 6634795"/>
              <a:gd name="connsiteX8401" fmla="*/ 4928127 w 11989919"/>
              <a:gd name="connsiteY8401" fmla="*/ 248313 h 6634795"/>
              <a:gd name="connsiteX8402" fmla="*/ 4891552 w 11989919"/>
              <a:gd name="connsiteY8402" fmla="*/ 284889 h 6634795"/>
              <a:gd name="connsiteX8403" fmla="*/ 4854975 w 11989919"/>
              <a:gd name="connsiteY8403" fmla="*/ 248313 h 6634795"/>
              <a:gd name="connsiteX8404" fmla="*/ 4891552 w 11989919"/>
              <a:gd name="connsiteY8404" fmla="*/ 211738 h 6634795"/>
              <a:gd name="connsiteX8405" fmla="*/ 4670871 w 11989919"/>
              <a:gd name="connsiteY8405" fmla="*/ 211735 h 6634795"/>
              <a:gd name="connsiteX8406" fmla="*/ 4707447 w 11989919"/>
              <a:gd name="connsiteY8406" fmla="*/ 248310 h 6634795"/>
              <a:gd name="connsiteX8407" fmla="*/ 4670871 w 11989919"/>
              <a:gd name="connsiteY8407" fmla="*/ 284886 h 6634795"/>
              <a:gd name="connsiteX8408" fmla="*/ 4634295 w 11989919"/>
              <a:gd name="connsiteY8408" fmla="*/ 248310 h 6634795"/>
              <a:gd name="connsiteX8409" fmla="*/ 4670871 w 11989919"/>
              <a:gd name="connsiteY8409" fmla="*/ 211735 h 6634795"/>
              <a:gd name="connsiteX8410" fmla="*/ 4450188 w 11989919"/>
              <a:gd name="connsiteY8410" fmla="*/ 211732 h 6634795"/>
              <a:gd name="connsiteX8411" fmla="*/ 4486764 w 11989919"/>
              <a:gd name="connsiteY8411" fmla="*/ 248307 h 6634795"/>
              <a:gd name="connsiteX8412" fmla="*/ 4450188 w 11989919"/>
              <a:gd name="connsiteY8412" fmla="*/ 284883 h 6634795"/>
              <a:gd name="connsiteX8413" fmla="*/ 4413613 w 11989919"/>
              <a:gd name="connsiteY8413" fmla="*/ 248307 h 6634795"/>
              <a:gd name="connsiteX8414" fmla="*/ 4450188 w 11989919"/>
              <a:gd name="connsiteY8414" fmla="*/ 211732 h 6634795"/>
              <a:gd name="connsiteX8415" fmla="*/ 4229507 w 11989919"/>
              <a:gd name="connsiteY8415" fmla="*/ 211729 h 6634795"/>
              <a:gd name="connsiteX8416" fmla="*/ 4266084 w 11989919"/>
              <a:gd name="connsiteY8416" fmla="*/ 248304 h 6634795"/>
              <a:gd name="connsiteX8417" fmla="*/ 4229507 w 11989919"/>
              <a:gd name="connsiteY8417" fmla="*/ 284880 h 6634795"/>
              <a:gd name="connsiteX8418" fmla="*/ 4192931 w 11989919"/>
              <a:gd name="connsiteY8418" fmla="*/ 248304 h 6634795"/>
              <a:gd name="connsiteX8419" fmla="*/ 4229507 w 11989919"/>
              <a:gd name="connsiteY8419" fmla="*/ 211729 h 6634795"/>
              <a:gd name="connsiteX8420" fmla="*/ 4008847 w 11989919"/>
              <a:gd name="connsiteY8420" fmla="*/ 211726 h 6634795"/>
              <a:gd name="connsiteX8421" fmla="*/ 4045426 w 11989919"/>
              <a:gd name="connsiteY8421" fmla="*/ 248301 h 6634795"/>
              <a:gd name="connsiteX8422" fmla="*/ 4008847 w 11989919"/>
              <a:gd name="connsiteY8422" fmla="*/ 284877 h 6634795"/>
              <a:gd name="connsiteX8423" fmla="*/ 3972267 w 11989919"/>
              <a:gd name="connsiteY8423" fmla="*/ 248301 h 6634795"/>
              <a:gd name="connsiteX8424" fmla="*/ 4008847 w 11989919"/>
              <a:gd name="connsiteY8424" fmla="*/ 211726 h 6634795"/>
              <a:gd name="connsiteX8425" fmla="*/ 3788165 w 11989919"/>
              <a:gd name="connsiteY8425" fmla="*/ 211723 h 6634795"/>
              <a:gd name="connsiteX8426" fmla="*/ 3824738 w 11989919"/>
              <a:gd name="connsiteY8426" fmla="*/ 248298 h 6634795"/>
              <a:gd name="connsiteX8427" fmla="*/ 3788165 w 11989919"/>
              <a:gd name="connsiteY8427" fmla="*/ 284874 h 6634795"/>
              <a:gd name="connsiteX8428" fmla="*/ 3751588 w 11989919"/>
              <a:gd name="connsiteY8428" fmla="*/ 248298 h 6634795"/>
              <a:gd name="connsiteX8429" fmla="*/ 3788165 w 11989919"/>
              <a:gd name="connsiteY8429" fmla="*/ 211723 h 6634795"/>
              <a:gd name="connsiteX8430" fmla="*/ 3567479 w 11989919"/>
              <a:gd name="connsiteY8430" fmla="*/ 211720 h 6634795"/>
              <a:gd name="connsiteX8431" fmla="*/ 3604051 w 11989919"/>
              <a:gd name="connsiteY8431" fmla="*/ 248295 h 6634795"/>
              <a:gd name="connsiteX8432" fmla="*/ 3567479 w 11989919"/>
              <a:gd name="connsiteY8432" fmla="*/ 284871 h 6634795"/>
              <a:gd name="connsiteX8433" fmla="*/ 3530908 w 11989919"/>
              <a:gd name="connsiteY8433" fmla="*/ 248295 h 6634795"/>
              <a:gd name="connsiteX8434" fmla="*/ 3567479 w 11989919"/>
              <a:gd name="connsiteY8434" fmla="*/ 211720 h 6634795"/>
              <a:gd name="connsiteX8435" fmla="*/ 3346801 w 11989919"/>
              <a:gd name="connsiteY8435" fmla="*/ 211717 h 6634795"/>
              <a:gd name="connsiteX8436" fmla="*/ 3383375 w 11989919"/>
              <a:gd name="connsiteY8436" fmla="*/ 248292 h 6634795"/>
              <a:gd name="connsiteX8437" fmla="*/ 3346801 w 11989919"/>
              <a:gd name="connsiteY8437" fmla="*/ 284868 h 6634795"/>
              <a:gd name="connsiteX8438" fmla="*/ 3310228 w 11989919"/>
              <a:gd name="connsiteY8438" fmla="*/ 248292 h 6634795"/>
              <a:gd name="connsiteX8439" fmla="*/ 3346801 w 11989919"/>
              <a:gd name="connsiteY8439" fmla="*/ 211717 h 6634795"/>
              <a:gd name="connsiteX8440" fmla="*/ 3126126 w 11989919"/>
              <a:gd name="connsiteY8440" fmla="*/ 211714 h 6634795"/>
              <a:gd name="connsiteX8441" fmla="*/ 3162696 w 11989919"/>
              <a:gd name="connsiteY8441" fmla="*/ 248289 h 6634795"/>
              <a:gd name="connsiteX8442" fmla="*/ 3126126 w 11989919"/>
              <a:gd name="connsiteY8442" fmla="*/ 284865 h 6634795"/>
              <a:gd name="connsiteX8443" fmla="*/ 3089541 w 11989919"/>
              <a:gd name="connsiteY8443" fmla="*/ 248289 h 6634795"/>
              <a:gd name="connsiteX8444" fmla="*/ 3126126 w 11989919"/>
              <a:gd name="connsiteY8444" fmla="*/ 211714 h 6634795"/>
              <a:gd name="connsiteX8445" fmla="*/ 2905436 w 11989919"/>
              <a:gd name="connsiteY8445" fmla="*/ 211711 h 6634795"/>
              <a:gd name="connsiteX8446" fmla="*/ 2942013 w 11989919"/>
              <a:gd name="connsiteY8446" fmla="*/ 248286 h 6634795"/>
              <a:gd name="connsiteX8447" fmla="*/ 2905436 w 11989919"/>
              <a:gd name="connsiteY8447" fmla="*/ 284862 h 6634795"/>
              <a:gd name="connsiteX8448" fmla="*/ 2868866 w 11989919"/>
              <a:gd name="connsiteY8448" fmla="*/ 248286 h 6634795"/>
              <a:gd name="connsiteX8449" fmla="*/ 2905436 w 11989919"/>
              <a:gd name="connsiteY8449" fmla="*/ 211711 h 6634795"/>
              <a:gd name="connsiteX8450" fmla="*/ 2684758 w 11989919"/>
              <a:gd name="connsiteY8450" fmla="*/ 211708 h 6634795"/>
              <a:gd name="connsiteX8451" fmla="*/ 2721329 w 11989919"/>
              <a:gd name="connsiteY8451" fmla="*/ 248284 h 6634795"/>
              <a:gd name="connsiteX8452" fmla="*/ 2684758 w 11989919"/>
              <a:gd name="connsiteY8452" fmla="*/ 284859 h 6634795"/>
              <a:gd name="connsiteX8453" fmla="*/ 2648177 w 11989919"/>
              <a:gd name="connsiteY8453" fmla="*/ 248284 h 6634795"/>
              <a:gd name="connsiteX8454" fmla="*/ 2684758 w 11989919"/>
              <a:gd name="connsiteY8454" fmla="*/ 211708 h 6634795"/>
              <a:gd name="connsiteX8455" fmla="*/ 2464071 w 11989919"/>
              <a:gd name="connsiteY8455" fmla="*/ 211705 h 6634795"/>
              <a:gd name="connsiteX8456" fmla="*/ 2500650 w 11989919"/>
              <a:gd name="connsiteY8456" fmla="*/ 248281 h 6634795"/>
              <a:gd name="connsiteX8457" fmla="*/ 2464071 w 11989919"/>
              <a:gd name="connsiteY8457" fmla="*/ 284856 h 6634795"/>
              <a:gd name="connsiteX8458" fmla="*/ 2427500 w 11989919"/>
              <a:gd name="connsiteY8458" fmla="*/ 248281 h 6634795"/>
              <a:gd name="connsiteX8459" fmla="*/ 2464071 w 11989919"/>
              <a:gd name="connsiteY8459" fmla="*/ 211705 h 6634795"/>
              <a:gd name="connsiteX8460" fmla="*/ 2243393 w 11989919"/>
              <a:gd name="connsiteY8460" fmla="*/ 211702 h 6634795"/>
              <a:gd name="connsiteX8461" fmla="*/ 2279972 w 11989919"/>
              <a:gd name="connsiteY8461" fmla="*/ 248278 h 6634795"/>
              <a:gd name="connsiteX8462" fmla="*/ 2243393 w 11989919"/>
              <a:gd name="connsiteY8462" fmla="*/ 284853 h 6634795"/>
              <a:gd name="connsiteX8463" fmla="*/ 2206817 w 11989919"/>
              <a:gd name="connsiteY8463" fmla="*/ 248278 h 6634795"/>
              <a:gd name="connsiteX8464" fmla="*/ 2243393 w 11989919"/>
              <a:gd name="connsiteY8464" fmla="*/ 211702 h 6634795"/>
              <a:gd name="connsiteX8465" fmla="*/ 2022713 w 11989919"/>
              <a:gd name="connsiteY8465" fmla="*/ 211699 h 6634795"/>
              <a:gd name="connsiteX8466" fmla="*/ 2059288 w 11989919"/>
              <a:gd name="connsiteY8466" fmla="*/ 248275 h 6634795"/>
              <a:gd name="connsiteX8467" fmla="*/ 2022713 w 11989919"/>
              <a:gd name="connsiteY8467" fmla="*/ 284850 h 6634795"/>
              <a:gd name="connsiteX8468" fmla="*/ 1986180 w 11989919"/>
              <a:gd name="connsiteY8468" fmla="*/ 248275 h 6634795"/>
              <a:gd name="connsiteX8469" fmla="*/ 2022713 w 11989919"/>
              <a:gd name="connsiteY8469" fmla="*/ 211699 h 6634795"/>
              <a:gd name="connsiteX8470" fmla="*/ 1802070 w 11989919"/>
              <a:gd name="connsiteY8470" fmla="*/ 211696 h 6634795"/>
              <a:gd name="connsiteX8471" fmla="*/ 1838646 w 11989919"/>
              <a:gd name="connsiteY8471" fmla="*/ 248272 h 6634795"/>
              <a:gd name="connsiteX8472" fmla="*/ 1802070 w 11989919"/>
              <a:gd name="connsiteY8472" fmla="*/ 284847 h 6634795"/>
              <a:gd name="connsiteX8473" fmla="*/ 1765494 w 11989919"/>
              <a:gd name="connsiteY8473" fmla="*/ 248272 h 6634795"/>
              <a:gd name="connsiteX8474" fmla="*/ 1802070 w 11989919"/>
              <a:gd name="connsiteY8474" fmla="*/ 211696 h 6634795"/>
              <a:gd name="connsiteX8475" fmla="*/ 1581384 w 11989919"/>
              <a:gd name="connsiteY8475" fmla="*/ 211693 h 6634795"/>
              <a:gd name="connsiteX8476" fmla="*/ 1617960 w 11989919"/>
              <a:gd name="connsiteY8476" fmla="*/ 248269 h 6634795"/>
              <a:gd name="connsiteX8477" fmla="*/ 1581384 w 11989919"/>
              <a:gd name="connsiteY8477" fmla="*/ 284844 h 6634795"/>
              <a:gd name="connsiteX8478" fmla="*/ 1544808 w 11989919"/>
              <a:gd name="connsiteY8478" fmla="*/ 248269 h 6634795"/>
              <a:gd name="connsiteX8479" fmla="*/ 1581384 w 11989919"/>
              <a:gd name="connsiteY8479" fmla="*/ 211693 h 6634795"/>
              <a:gd name="connsiteX8480" fmla="*/ 1360699 w 11989919"/>
              <a:gd name="connsiteY8480" fmla="*/ 211690 h 6634795"/>
              <a:gd name="connsiteX8481" fmla="*/ 1397275 w 11989919"/>
              <a:gd name="connsiteY8481" fmla="*/ 248266 h 6634795"/>
              <a:gd name="connsiteX8482" fmla="*/ 1360699 w 11989919"/>
              <a:gd name="connsiteY8482" fmla="*/ 284841 h 6634795"/>
              <a:gd name="connsiteX8483" fmla="*/ 1324123 w 11989919"/>
              <a:gd name="connsiteY8483" fmla="*/ 248266 h 6634795"/>
              <a:gd name="connsiteX8484" fmla="*/ 1360699 w 11989919"/>
              <a:gd name="connsiteY8484" fmla="*/ 211690 h 6634795"/>
              <a:gd name="connsiteX8485" fmla="*/ 1140012 w 11989919"/>
              <a:gd name="connsiteY8485" fmla="*/ 211687 h 6634795"/>
              <a:gd name="connsiteX8486" fmla="*/ 1176589 w 11989919"/>
              <a:gd name="connsiteY8486" fmla="*/ 248263 h 6634795"/>
              <a:gd name="connsiteX8487" fmla="*/ 1140012 w 11989919"/>
              <a:gd name="connsiteY8487" fmla="*/ 284838 h 6634795"/>
              <a:gd name="connsiteX8488" fmla="*/ 1103437 w 11989919"/>
              <a:gd name="connsiteY8488" fmla="*/ 248263 h 6634795"/>
              <a:gd name="connsiteX8489" fmla="*/ 1140012 w 11989919"/>
              <a:gd name="connsiteY8489" fmla="*/ 211687 h 6634795"/>
              <a:gd name="connsiteX8490" fmla="*/ 919327 w 11989919"/>
              <a:gd name="connsiteY8490" fmla="*/ 211684 h 6634795"/>
              <a:gd name="connsiteX8491" fmla="*/ 955903 w 11989919"/>
              <a:gd name="connsiteY8491" fmla="*/ 248260 h 6634795"/>
              <a:gd name="connsiteX8492" fmla="*/ 919327 w 11989919"/>
              <a:gd name="connsiteY8492" fmla="*/ 284836 h 6634795"/>
              <a:gd name="connsiteX8493" fmla="*/ 882751 w 11989919"/>
              <a:gd name="connsiteY8493" fmla="*/ 248260 h 6634795"/>
              <a:gd name="connsiteX8494" fmla="*/ 919327 w 11989919"/>
              <a:gd name="connsiteY8494" fmla="*/ 211684 h 6634795"/>
              <a:gd name="connsiteX8495" fmla="*/ 698640 w 11989919"/>
              <a:gd name="connsiteY8495" fmla="*/ 211681 h 6634795"/>
              <a:gd name="connsiteX8496" fmla="*/ 735216 w 11989919"/>
              <a:gd name="connsiteY8496" fmla="*/ 248257 h 6634795"/>
              <a:gd name="connsiteX8497" fmla="*/ 698640 w 11989919"/>
              <a:gd name="connsiteY8497" fmla="*/ 284833 h 6634795"/>
              <a:gd name="connsiteX8498" fmla="*/ 662065 w 11989919"/>
              <a:gd name="connsiteY8498" fmla="*/ 248257 h 6634795"/>
              <a:gd name="connsiteX8499" fmla="*/ 698640 w 11989919"/>
              <a:gd name="connsiteY8499" fmla="*/ 211681 h 6634795"/>
              <a:gd name="connsiteX8500" fmla="*/ 477954 w 11989919"/>
              <a:gd name="connsiteY8500" fmla="*/ 211678 h 6634795"/>
              <a:gd name="connsiteX8501" fmla="*/ 514530 w 11989919"/>
              <a:gd name="connsiteY8501" fmla="*/ 248254 h 6634795"/>
              <a:gd name="connsiteX8502" fmla="*/ 477954 w 11989919"/>
              <a:gd name="connsiteY8502" fmla="*/ 284830 h 6634795"/>
              <a:gd name="connsiteX8503" fmla="*/ 441378 w 11989919"/>
              <a:gd name="connsiteY8503" fmla="*/ 248254 h 6634795"/>
              <a:gd name="connsiteX8504" fmla="*/ 477954 w 11989919"/>
              <a:gd name="connsiteY8504" fmla="*/ 211678 h 6634795"/>
              <a:gd name="connsiteX8505" fmla="*/ 257268 w 11989919"/>
              <a:gd name="connsiteY8505" fmla="*/ 211675 h 6634795"/>
              <a:gd name="connsiteX8506" fmla="*/ 293844 w 11989919"/>
              <a:gd name="connsiteY8506" fmla="*/ 248251 h 6634795"/>
              <a:gd name="connsiteX8507" fmla="*/ 257268 w 11989919"/>
              <a:gd name="connsiteY8507" fmla="*/ 284827 h 6634795"/>
              <a:gd name="connsiteX8508" fmla="*/ 220692 w 11989919"/>
              <a:gd name="connsiteY8508" fmla="*/ 248251 h 6634795"/>
              <a:gd name="connsiteX8509" fmla="*/ 257268 w 11989919"/>
              <a:gd name="connsiteY8509" fmla="*/ 211675 h 6634795"/>
              <a:gd name="connsiteX8510" fmla="*/ 36582 w 11989919"/>
              <a:gd name="connsiteY8510" fmla="*/ 211672 h 6634795"/>
              <a:gd name="connsiteX8511" fmla="*/ 73158 w 11989919"/>
              <a:gd name="connsiteY8511" fmla="*/ 248248 h 6634795"/>
              <a:gd name="connsiteX8512" fmla="*/ 36582 w 11989919"/>
              <a:gd name="connsiteY8512" fmla="*/ 284824 h 6634795"/>
              <a:gd name="connsiteX8513" fmla="*/ 6 w 11989919"/>
              <a:gd name="connsiteY8513" fmla="*/ 248248 h 6634795"/>
              <a:gd name="connsiteX8514" fmla="*/ 36582 w 11989919"/>
              <a:gd name="connsiteY8514" fmla="*/ 211672 h 6634795"/>
              <a:gd name="connsiteX8515" fmla="*/ 11732658 w 11989919"/>
              <a:gd name="connsiteY8515" fmla="*/ 211669 h 6634795"/>
              <a:gd name="connsiteX8516" fmla="*/ 11769234 w 11989919"/>
              <a:gd name="connsiteY8516" fmla="*/ 248245 h 6634795"/>
              <a:gd name="connsiteX8517" fmla="*/ 11732658 w 11989919"/>
              <a:gd name="connsiteY8517" fmla="*/ 284821 h 6634795"/>
              <a:gd name="connsiteX8518" fmla="*/ 11696082 w 11989919"/>
              <a:gd name="connsiteY8518" fmla="*/ 248245 h 6634795"/>
              <a:gd name="connsiteX8519" fmla="*/ 11732658 w 11989919"/>
              <a:gd name="connsiteY8519" fmla="*/ 211669 h 6634795"/>
              <a:gd name="connsiteX8520" fmla="*/ 11953343 w 11989919"/>
              <a:gd name="connsiteY8520" fmla="*/ 211666 h 6634795"/>
              <a:gd name="connsiteX8521" fmla="*/ 11989919 w 11989919"/>
              <a:gd name="connsiteY8521" fmla="*/ 248242 h 6634795"/>
              <a:gd name="connsiteX8522" fmla="*/ 11953343 w 11989919"/>
              <a:gd name="connsiteY8522" fmla="*/ 284818 h 6634795"/>
              <a:gd name="connsiteX8523" fmla="*/ 11916767 w 11989919"/>
              <a:gd name="connsiteY8523" fmla="*/ 248242 h 6634795"/>
              <a:gd name="connsiteX8524" fmla="*/ 11953343 w 11989919"/>
              <a:gd name="connsiteY8524" fmla="*/ 211666 h 6634795"/>
              <a:gd name="connsiteX8525" fmla="*/ 11511977 w 11989919"/>
              <a:gd name="connsiteY8525" fmla="*/ 170 h 6634795"/>
              <a:gd name="connsiteX8526" fmla="*/ 11548553 w 11989919"/>
              <a:gd name="connsiteY8526" fmla="*/ 36742 h 6634795"/>
              <a:gd name="connsiteX8527" fmla="*/ 11511977 w 11989919"/>
              <a:gd name="connsiteY8527" fmla="*/ 73317 h 6634795"/>
              <a:gd name="connsiteX8528" fmla="*/ 11475401 w 11989919"/>
              <a:gd name="connsiteY8528" fmla="*/ 36742 h 6634795"/>
              <a:gd name="connsiteX8529" fmla="*/ 11511977 w 11989919"/>
              <a:gd name="connsiteY8529" fmla="*/ 170 h 6634795"/>
              <a:gd name="connsiteX8530" fmla="*/ 11291296 w 11989919"/>
              <a:gd name="connsiteY8530" fmla="*/ 167 h 6634795"/>
              <a:gd name="connsiteX8531" fmla="*/ 11327872 w 11989919"/>
              <a:gd name="connsiteY8531" fmla="*/ 36738 h 6634795"/>
              <a:gd name="connsiteX8532" fmla="*/ 11291296 w 11989919"/>
              <a:gd name="connsiteY8532" fmla="*/ 73314 h 6634795"/>
              <a:gd name="connsiteX8533" fmla="*/ 11254720 w 11989919"/>
              <a:gd name="connsiteY8533" fmla="*/ 36738 h 6634795"/>
              <a:gd name="connsiteX8534" fmla="*/ 11291296 w 11989919"/>
              <a:gd name="connsiteY8534" fmla="*/ 167 h 6634795"/>
              <a:gd name="connsiteX8535" fmla="*/ 11070615 w 11989919"/>
              <a:gd name="connsiteY8535" fmla="*/ 164 h 6634795"/>
              <a:gd name="connsiteX8536" fmla="*/ 11107191 w 11989919"/>
              <a:gd name="connsiteY8536" fmla="*/ 36735 h 6634795"/>
              <a:gd name="connsiteX8537" fmla="*/ 11070615 w 11989919"/>
              <a:gd name="connsiteY8537" fmla="*/ 73311 h 6634795"/>
              <a:gd name="connsiteX8538" fmla="*/ 11034039 w 11989919"/>
              <a:gd name="connsiteY8538" fmla="*/ 36735 h 6634795"/>
              <a:gd name="connsiteX8539" fmla="*/ 11070615 w 11989919"/>
              <a:gd name="connsiteY8539" fmla="*/ 164 h 6634795"/>
              <a:gd name="connsiteX8540" fmla="*/ 10849934 w 11989919"/>
              <a:gd name="connsiteY8540" fmla="*/ 161 h 6634795"/>
              <a:gd name="connsiteX8541" fmla="*/ 10886510 w 11989919"/>
              <a:gd name="connsiteY8541" fmla="*/ 36732 h 6634795"/>
              <a:gd name="connsiteX8542" fmla="*/ 10849934 w 11989919"/>
              <a:gd name="connsiteY8542" fmla="*/ 73308 h 6634795"/>
              <a:gd name="connsiteX8543" fmla="*/ 10813358 w 11989919"/>
              <a:gd name="connsiteY8543" fmla="*/ 36732 h 6634795"/>
              <a:gd name="connsiteX8544" fmla="*/ 10849934 w 11989919"/>
              <a:gd name="connsiteY8544" fmla="*/ 161 h 6634795"/>
              <a:gd name="connsiteX8545" fmla="*/ 10629253 w 11989919"/>
              <a:gd name="connsiteY8545" fmla="*/ 157 h 6634795"/>
              <a:gd name="connsiteX8546" fmla="*/ 10665829 w 11989919"/>
              <a:gd name="connsiteY8546" fmla="*/ 36729 h 6634795"/>
              <a:gd name="connsiteX8547" fmla="*/ 10629253 w 11989919"/>
              <a:gd name="connsiteY8547" fmla="*/ 73305 h 6634795"/>
              <a:gd name="connsiteX8548" fmla="*/ 10592677 w 11989919"/>
              <a:gd name="connsiteY8548" fmla="*/ 36729 h 6634795"/>
              <a:gd name="connsiteX8549" fmla="*/ 10629253 w 11989919"/>
              <a:gd name="connsiteY8549" fmla="*/ 157 h 6634795"/>
              <a:gd name="connsiteX8550" fmla="*/ 10408572 w 11989919"/>
              <a:gd name="connsiteY8550" fmla="*/ 154 h 6634795"/>
              <a:gd name="connsiteX8551" fmla="*/ 10445148 w 11989919"/>
              <a:gd name="connsiteY8551" fmla="*/ 36726 h 6634795"/>
              <a:gd name="connsiteX8552" fmla="*/ 10408572 w 11989919"/>
              <a:gd name="connsiteY8552" fmla="*/ 73302 h 6634795"/>
              <a:gd name="connsiteX8553" fmla="*/ 10371996 w 11989919"/>
              <a:gd name="connsiteY8553" fmla="*/ 36726 h 6634795"/>
              <a:gd name="connsiteX8554" fmla="*/ 10408572 w 11989919"/>
              <a:gd name="connsiteY8554" fmla="*/ 154 h 6634795"/>
              <a:gd name="connsiteX8555" fmla="*/ 10187891 w 11989919"/>
              <a:gd name="connsiteY8555" fmla="*/ 151 h 6634795"/>
              <a:gd name="connsiteX8556" fmla="*/ 10224467 w 11989919"/>
              <a:gd name="connsiteY8556" fmla="*/ 36723 h 6634795"/>
              <a:gd name="connsiteX8557" fmla="*/ 10187891 w 11989919"/>
              <a:gd name="connsiteY8557" fmla="*/ 73299 h 6634795"/>
              <a:gd name="connsiteX8558" fmla="*/ 10151315 w 11989919"/>
              <a:gd name="connsiteY8558" fmla="*/ 36723 h 6634795"/>
              <a:gd name="connsiteX8559" fmla="*/ 10187891 w 11989919"/>
              <a:gd name="connsiteY8559" fmla="*/ 151 h 6634795"/>
              <a:gd name="connsiteX8560" fmla="*/ 9967210 w 11989919"/>
              <a:gd name="connsiteY8560" fmla="*/ 148 h 6634795"/>
              <a:gd name="connsiteX8561" fmla="*/ 10003786 w 11989919"/>
              <a:gd name="connsiteY8561" fmla="*/ 36720 h 6634795"/>
              <a:gd name="connsiteX8562" fmla="*/ 9967210 w 11989919"/>
              <a:gd name="connsiteY8562" fmla="*/ 73296 h 6634795"/>
              <a:gd name="connsiteX8563" fmla="*/ 9930634 w 11989919"/>
              <a:gd name="connsiteY8563" fmla="*/ 36720 h 6634795"/>
              <a:gd name="connsiteX8564" fmla="*/ 9967210 w 11989919"/>
              <a:gd name="connsiteY8564" fmla="*/ 148 h 6634795"/>
              <a:gd name="connsiteX8565" fmla="*/ 9746529 w 11989919"/>
              <a:gd name="connsiteY8565" fmla="*/ 145 h 6634795"/>
              <a:gd name="connsiteX8566" fmla="*/ 9783105 w 11989919"/>
              <a:gd name="connsiteY8566" fmla="*/ 36717 h 6634795"/>
              <a:gd name="connsiteX8567" fmla="*/ 9746529 w 11989919"/>
              <a:gd name="connsiteY8567" fmla="*/ 73293 h 6634795"/>
              <a:gd name="connsiteX8568" fmla="*/ 9709953 w 11989919"/>
              <a:gd name="connsiteY8568" fmla="*/ 36717 h 6634795"/>
              <a:gd name="connsiteX8569" fmla="*/ 9746529 w 11989919"/>
              <a:gd name="connsiteY8569" fmla="*/ 145 h 6634795"/>
              <a:gd name="connsiteX8570" fmla="*/ 9525848 w 11989919"/>
              <a:gd name="connsiteY8570" fmla="*/ 142 h 6634795"/>
              <a:gd name="connsiteX8571" fmla="*/ 9562424 w 11989919"/>
              <a:gd name="connsiteY8571" fmla="*/ 36714 h 6634795"/>
              <a:gd name="connsiteX8572" fmla="*/ 9525848 w 11989919"/>
              <a:gd name="connsiteY8572" fmla="*/ 73290 h 6634795"/>
              <a:gd name="connsiteX8573" fmla="*/ 9489272 w 11989919"/>
              <a:gd name="connsiteY8573" fmla="*/ 36714 h 6634795"/>
              <a:gd name="connsiteX8574" fmla="*/ 9525848 w 11989919"/>
              <a:gd name="connsiteY8574" fmla="*/ 142 h 6634795"/>
              <a:gd name="connsiteX8575" fmla="*/ 9305167 w 11989919"/>
              <a:gd name="connsiteY8575" fmla="*/ 138 h 6634795"/>
              <a:gd name="connsiteX8576" fmla="*/ 9341743 w 11989919"/>
              <a:gd name="connsiteY8576" fmla="*/ 36711 h 6634795"/>
              <a:gd name="connsiteX8577" fmla="*/ 9305167 w 11989919"/>
              <a:gd name="connsiteY8577" fmla="*/ 73287 h 6634795"/>
              <a:gd name="connsiteX8578" fmla="*/ 9268591 w 11989919"/>
              <a:gd name="connsiteY8578" fmla="*/ 36711 h 6634795"/>
              <a:gd name="connsiteX8579" fmla="*/ 9305167 w 11989919"/>
              <a:gd name="connsiteY8579" fmla="*/ 138 h 6634795"/>
              <a:gd name="connsiteX8580" fmla="*/ 9084486 w 11989919"/>
              <a:gd name="connsiteY8580" fmla="*/ 135 h 6634795"/>
              <a:gd name="connsiteX8581" fmla="*/ 9121062 w 11989919"/>
              <a:gd name="connsiteY8581" fmla="*/ 36708 h 6634795"/>
              <a:gd name="connsiteX8582" fmla="*/ 9084486 w 11989919"/>
              <a:gd name="connsiteY8582" fmla="*/ 73284 h 6634795"/>
              <a:gd name="connsiteX8583" fmla="*/ 9047910 w 11989919"/>
              <a:gd name="connsiteY8583" fmla="*/ 36708 h 6634795"/>
              <a:gd name="connsiteX8584" fmla="*/ 9084486 w 11989919"/>
              <a:gd name="connsiteY8584" fmla="*/ 135 h 6634795"/>
              <a:gd name="connsiteX8585" fmla="*/ 8863805 w 11989919"/>
              <a:gd name="connsiteY8585" fmla="*/ 132 h 6634795"/>
              <a:gd name="connsiteX8586" fmla="*/ 8900381 w 11989919"/>
              <a:gd name="connsiteY8586" fmla="*/ 36705 h 6634795"/>
              <a:gd name="connsiteX8587" fmla="*/ 8863805 w 11989919"/>
              <a:gd name="connsiteY8587" fmla="*/ 73281 h 6634795"/>
              <a:gd name="connsiteX8588" fmla="*/ 8827229 w 11989919"/>
              <a:gd name="connsiteY8588" fmla="*/ 36705 h 6634795"/>
              <a:gd name="connsiteX8589" fmla="*/ 8863805 w 11989919"/>
              <a:gd name="connsiteY8589" fmla="*/ 132 h 6634795"/>
              <a:gd name="connsiteX8590" fmla="*/ 8643124 w 11989919"/>
              <a:gd name="connsiteY8590" fmla="*/ 129 h 6634795"/>
              <a:gd name="connsiteX8591" fmla="*/ 8679700 w 11989919"/>
              <a:gd name="connsiteY8591" fmla="*/ 36702 h 6634795"/>
              <a:gd name="connsiteX8592" fmla="*/ 8643124 w 11989919"/>
              <a:gd name="connsiteY8592" fmla="*/ 73278 h 6634795"/>
              <a:gd name="connsiteX8593" fmla="*/ 8606548 w 11989919"/>
              <a:gd name="connsiteY8593" fmla="*/ 36702 h 6634795"/>
              <a:gd name="connsiteX8594" fmla="*/ 8643124 w 11989919"/>
              <a:gd name="connsiteY8594" fmla="*/ 129 h 6634795"/>
              <a:gd name="connsiteX8595" fmla="*/ 8422443 w 11989919"/>
              <a:gd name="connsiteY8595" fmla="*/ 126 h 6634795"/>
              <a:gd name="connsiteX8596" fmla="*/ 8459019 w 11989919"/>
              <a:gd name="connsiteY8596" fmla="*/ 36699 h 6634795"/>
              <a:gd name="connsiteX8597" fmla="*/ 8422443 w 11989919"/>
              <a:gd name="connsiteY8597" fmla="*/ 73275 h 6634795"/>
              <a:gd name="connsiteX8598" fmla="*/ 8385867 w 11989919"/>
              <a:gd name="connsiteY8598" fmla="*/ 36699 h 6634795"/>
              <a:gd name="connsiteX8599" fmla="*/ 8422443 w 11989919"/>
              <a:gd name="connsiteY8599" fmla="*/ 126 h 6634795"/>
              <a:gd name="connsiteX8600" fmla="*/ 8201762 w 11989919"/>
              <a:gd name="connsiteY8600" fmla="*/ 123 h 6634795"/>
              <a:gd name="connsiteX8601" fmla="*/ 8238338 w 11989919"/>
              <a:gd name="connsiteY8601" fmla="*/ 36696 h 6634795"/>
              <a:gd name="connsiteX8602" fmla="*/ 8201762 w 11989919"/>
              <a:gd name="connsiteY8602" fmla="*/ 73271 h 6634795"/>
              <a:gd name="connsiteX8603" fmla="*/ 8165186 w 11989919"/>
              <a:gd name="connsiteY8603" fmla="*/ 36696 h 6634795"/>
              <a:gd name="connsiteX8604" fmla="*/ 8201762 w 11989919"/>
              <a:gd name="connsiteY8604" fmla="*/ 123 h 6634795"/>
              <a:gd name="connsiteX8605" fmla="*/ 7981081 w 11989919"/>
              <a:gd name="connsiteY8605" fmla="*/ 120 h 6634795"/>
              <a:gd name="connsiteX8606" fmla="*/ 8017657 w 11989919"/>
              <a:gd name="connsiteY8606" fmla="*/ 36692 h 6634795"/>
              <a:gd name="connsiteX8607" fmla="*/ 7981081 w 11989919"/>
              <a:gd name="connsiteY8607" fmla="*/ 73268 h 6634795"/>
              <a:gd name="connsiteX8608" fmla="*/ 7944505 w 11989919"/>
              <a:gd name="connsiteY8608" fmla="*/ 36692 h 6634795"/>
              <a:gd name="connsiteX8609" fmla="*/ 7981081 w 11989919"/>
              <a:gd name="connsiteY8609" fmla="*/ 120 h 6634795"/>
              <a:gd name="connsiteX8610" fmla="*/ 7760400 w 11989919"/>
              <a:gd name="connsiteY8610" fmla="*/ 116 h 6634795"/>
              <a:gd name="connsiteX8611" fmla="*/ 7796976 w 11989919"/>
              <a:gd name="connsiteY8611" fmla="*/ 36689 h 6634795"/>
              <a:gd name="connsiteX8612" fmla="*/ 7760400 w 11989919"/>
              <a:gd name="connsiteY8612" fmla="*/ 73265 h 6634795"/>
              <a:gd name="connsiteX8613" fmla="*/ 7723824 w 11989919"/>
              <a:gd name="connsiteY8613" fmla="*/ 36689 h 6634795"/>
              <a:gd name="connsiteX8614" fmla="*/ 7760400 w 11989919"/>
              <a:gd name="connsiteY8614" fmla="*/ 116 h 6634795"/>
              <a:gd name="connsiteX8615" fmla="*/ 7539719 w 11989919"/>
              <a:gd name="connsiteY8615" fmla="*/ 113 h 6634795"/>
              <a:gd name="connsiteX8616" fmla="*/ 7576295 w 11989919"/>
              <a:gd name="connsiteY8616" fmla="*/ 36686 h 6634795"/>
              <a:gd name="connsiteX8617" fmla="*/ 7539719 w 11989919"/>
              <a:gd name="connsiteY8617" fmla="*/ 73262 h 6634795"/>
              <a:gd name="connsiteX8618" fmla="*/ 7503143 w 11989919"/>
              <a:gd name="connsiteY8618" fmla="*/ 36686 h 6634795"/>
              <a:gd name="connsiteX8619" fmla="*/ 7539719 w 11989919"/>
              <a:gd name="connsiteY8619" fmla="*/ 113 h 6634795"/>
              <a:gd name="connsiteX8620" fmla="*/ 7319038 w 11989919"/>
              <a:gd name="connsiteY8620" fmla="*/ 110 h 6634795"/>
              <a:gd name="connsiteX8621" fmla="*/ 7355614 w 11989919"/>
              <a:gd name="connsiteY8621" fmla="*/ 36683 h 6634795"/>
              <a:gd name="connsiteX8622" fmla="*/ 7319038 w 11989919"/>
              <a:gd name="connsiteY8622" fmla="*/ 73259 h 6634795"/>
              <a:gd name="connsiteX8623" fmla="*/ 7282462 w 11989919"/>
              <a:gd name="connsiteY8623" fmla="*/ 36683 h 6634795"/>
              <a:gd name="connsiteX8624" fmla="*/ 7319038 w 11989919"/>
              <a:gd name="connsiteY8624" fmla="*/ 110 h 6634795"/>
              <a:gd name="connsiteX8625" fmla="*/ 7098357 w 11989919"/>
              <a:gd name="connsiteY8625" fmla="*/ 107 h 6634795"/>
              <a:gd name="connsiteX8626" fmla="*/ 7134933 w 11989919"/>
              <a:gd name="connsiteY8626" fmla="*/ 36680 h 6634795"/>
              <a:gd name="connsiteX8627" fmla="*/ 7098357 w 11989919"/>
              <a:gd name="connsiteY8627" fmla="*/ 73256 h 6634795"/>
              <a:gd name="connsiteX8628" fmla="*/ 7061781 w 11989919"/>
              <a:gd name="connsiteY8628" fmla="*/ 36680 h 6634795"/>
              <a:gd name="connsiteX8629" fmla="*/ 7098357 w 11989919"/>
              <a:gd name="connsiteY8629" fmla="*/ 107 h 6634795"/>
              <a:gd name="connsiteX8630" fmla="*/ 6877676 w 11989919"/>
              <a:gd name="connsiteY8630" fmla="*/ 104 h 6634795"/>
              <a:gd name="connsiteX8631" fmla="*/ 6914252 w 11989919"/>
              <a:gd name="connsiteY8631" fmla="*/ 36677 h 6634795"/>
              <a:gd name="connsiteX8632" fmla="*/ 6877676 w 11989919"/>
              <a:gd name="connsiteY8632" fmla="*/ 73253 h 6634795"/>
              <a:gd name="connsiteX8633" fmla="*/ 6841100 w 11989919"/>
              <a:gd name="connsiteY8633" fmla="*/ 36677 h 6634795"/>
              <a:gd name="connsiteX8634" fmla="*/ 6877676 w 11989919"/>
              <a:gd name="connsiteY8634" fmla="*/ 104 h 6634795"/>
              <a:gd name="connsiteX8635" fmla="*/ 6656995 w 11989919"/>
              <a:gd name="connsiteY8635" fmla="*/ 101 h 6634795"/>
              <a:gd name="connsiteX8636" fmla="*/ 6693571 w 11989919"/>
              <a:gd name="connsiteY8636" fmla="*/ 36674 h 6634795"/>
              <a:gd name="connsiteX8637" fmla="*/ 6656995 w 11989919"/>
              <a:gd name="connsiteY8637" fmla="*/ 73250 h 6634795"/>
              <a:gd name="connsiteX8638" fmla="*/ 6620419 w 11989919"/>
              <a:gd name="connsiteY8638" fmla="*/ 36674 h 6634795"/>
              <a:gd name="connsiteX8639" fmla="*/ 6656995 w 11989919"/>
              <a:gd name="connsiteY8639" fmla="*/ 101 h 6634795"/>
              <a:gd name="connsiteX8640" fmla="*/ 6436314 w 11989919"/>
              <a:gd name="connsiteY8640" fmla="*/ 98 h 6634795"/>
              <a:gd name="connsiteX8641" fmla="*/ 6472890 w 11989919"/>
              <a:gd name="connsiteY8641" fmla="*/ 36671 h 6634795"/>
              <a:gd name="connsiteX8642" fmla="*/ 6436314 w 11989919"/>
              <a:gd name="connsiteY8642" fmla="*/ 73247 h 6634795"/>
              <a:gd name="connsiteX8643" fmla="*/ 6399738 w 11989919"/>
              <a:gd name="connsiteY8643" fmla="*/ 36671 h 6634795"/>
              <a:gd name="connsiteX8644" fmla="*/ 6436314 w 11989919"/>
              <a:gd name="connsiteY8644" fmla="*/ 98 h 6634795"/>
              <a:gd name="connsiteX8645" fmla="*/ 6215633 w 11989919"/>
              <a:gd name="connsiteY8645" fmla="*/ 94 h 6634795"/>
              <a:gd name="connsiteX8646" fmla="*/ 6252209 w 11989919"/>
              <a:gd name="connsiteY8646" fmla="*/ 36668 h 6634795"/>
              <a:gd name="connsiteX8647" fmla="*/ 6215633 w 11989919"/>
              <a:gd name="connsiteY8647" fmla="*/ 73244 h 6634795"/>
              <a:gd name="connsiteX8648" fmla="*/ 6179057 w 11989919"/>
              <a:gd name="connsiteY8648" fmla="*/ 36668 h 6634795"/>
              <a:gd name="connsiteX8649" fmla="*/ 6215633 w 11989919"/>
              <a:gd name="connsiteY8649" fmla="*/ 94 h 6634795"/>
              <a:gd name="connsiteX8650" fmla="*/ 5994952 w 11989919"/>
              <a:gd name="connsiteY8650" fmla="*/ 91 h 6634795"/>
              <a:gd name="connsiteX8651" fmla="*/ 6031528 w 11989919"/>
              <a:gd name="connsiteY8651" fmla="*/ 36665 h 6634795"/>
              <a:gd name="connsiteX8652" fmla="*/ 5994952 w 11989919"/>
              <a:gd name="connsiteY8652" fmla="*/ 73241 h 6634795"/>
              <a:gd name="connsiteX8653" fmla="*/ 5958376 w 11989919"/>
              <a:gd name="connsiteY8653" fmla="*/ 36665 h 6634795"/>
              <a:gd name="connsiteX8654" fmla="*/ 5994952 w 11989919"/>
              <a:gd name="connsiteY8654" fmla="*/ 91 h 6634795"/>
              <a:gd name="connsiteX8655" fmla="*/ 5774272 w 11989919"/>
              <a:gd name="connsiteY8655" fmla="*/ 88 h 6634795"/>
              <a:gd name="connsiteX8656" fmla="*/ 5810848 w 11989919"/>
              <a:gd name="connsiteY8656" fmla="*/ 36662 h 6634795"/>
              <a:gd name="connsiteX8657" fmla="*/ 5774272 w 11989919"/>
              <a:gd name="connsiteY8657" fmla="*/ 73238 h 6634795"/>
              <a:gd name="connsiteX8658" fmla="*/ 5737697 w 11989919"/>
              <a:gd name="connsiteY8658" fmla="*/ 36662 h 6634795"/>
              <a:gd name="connsiteX8659" fmla="*/ 5774272 w 11989919"/>
              <a:gd name="connsiteY8659" fmla="*/ 88 h 6634795"/>
              <a:gd name="connsiteX8660" fmla="*/ 5553593 w 11989919"/>
              <a:gd name="connsiteY8660" fmla="*/ 85 h 6634795"/>
              <a:gd name="connsiteX8661" fmla="*/ 5590169 w 11989919"/>
              <a:gd name="connsiteY8661" fmla="*/ 36659 h 6634795"/>
              <a:gd name="connsiteX8662" fmla="*/ 5553593 w 11989919"/>
              <a:gd name="connsiteY8662" fmla="*/ 73235 h 6634795"/>
              <a:gd name="connsiteX8663" fmla="*/ 5517018 w 11989919"/>
              <a:gd name="connsiteY8663" fmla="*/ 36659 h 6634795"/>
              <a:gd name="connsiteX8664" fmla="*/ 5553593 w 11989919"/>
              <a:gd name="connsiteY8664" fmla="*/ 85 h 6634795"/>
              <a:gd name="connsiteX8665" fmla="*/ 5332913 w 11989919"/>
              <a:gd name="connsiteY8665" fmla="*/ 82 h 6634795"/>
              <a:gd name="connsiteX8666" fmla="*/ 5369490 w 11989919"/>
              <a:gd name="connsiteY8666" fmla="*/ 36656 h 6634795"/>
              <a:gd name="connsiteX8667" fmla="*/ 5332913 w 11989919"/>
              <a:gd name="connsiteY8667" fmla="*/ 73232 h 6634795"/>
              <a:gd name="connsiteX8668" fmla="*/ 5296337 w 11989919"/>
              <a:gd name="connsiteY8668" fmla="*/ 36656 h 6634795"/>
              <a:gd name="connsiteX8669" fmla="*/ 5332913 w 11989919"/>
              <a:gd name="connsiteY8669" fmla="*/ 82 h 6634795"/>
              <a:gd name="connsiteX8670" fmla="*/ 5112230 w 11989919"/>
              <a:gd name="connsiteY8670" fmla="*/ 79 h 6634795"/>
              <a:gd name="connsiteX8671" fmla="*/ 5148807 w 11989919"/>
              <a:gd name="connsiteY8671" fmla="*/ 36653 h 6634795"/>
              <a:gd name="connsiteX8672" fmla="*/ 5112230 w 11989919"/>
              <a:gd name="connsiteY8672" fmla="*/ 73229 h 6634795"/>
              <a:gd name="connsiteX8673" fmla="*/ 5075655 w 11989919"/>
              <a:gd name="connsiteY8673" fmla="*/ 36653 h 6634795"/>
              <a:gd name="connsiteX8674" fmla="*/ 5112230 w 11989919"/>
              <a:gd name="connsiteY8674" fmla="*/ 79 h 6634795"/>
              <a:gd name="connsiteX8675" fmla="*/ 4891552 w 11989919"/>
              <a:gd name="connsiteY8675" fmla="*/ 75 h 6634795"/>
              <a:gd name="connsiteX8676" fmla="*/ 4928127 w 11989919"/>
              <a:gd name="connsiteY8676" fmla="*/ 36650 h 6634795"/>
              <a:gd name="connsiteX8677" fmla="*/ 4891552 w 11989919"/>
              <a:gd name="connsiteY8677" fmla="*/ 73225 h 6634795"/>
              <a:gd name="connsiteX8678" fmla="*/ 4854975 w 11989919"/>
              <a:gd name="connsiteY8678" fmla="*/ 36650 h 6634795"/>
              <a:gd name="connsiteX8679" fmla="*/ 4891552 w 11989919"/>
              <a:gd name="connsiteY8679" fmla="*/ 75 h 6634795"/>
              <a:gd name="connsiteX8680" fmla="*/ 4670871 w 11989919"/>
              <a:gd name="connsiteY8680" fmla="*/ 72 h 6634795"/>
              <a:gd name="connsiteX8681" fmla="*/ 4707447 w 11989919"/>
              <a:gd name="connsiteY8681" fmla="*/ 36647 h 6634795"/>
              <a:gd name="connsiteX8682" fmla="*/ 4670871 w 11989919"/>
              <a:gd name="connsiteY8682" fmla="*/ 73222 h 6634795"/>
              <a:gd name="connsiteX8683" fmla="*/ 4634295 w 11989919"/>
              <a:gd name="connsiteY8683" fmla="*/ 36647 h 6634795"/>
              <a:gd name="connsiteX8684" fmla="*/ 4670871 w 11989919"/>
              <a:gd name="connsiteY8684" fmla="*/ 72 h 6634795"/>
              <a:gd name="connsiteX8685" fmla="*/ 4450188 w 11989919"/>
              <a:gd name="connsiteY8685" fmla="*/ 69 h 6634795"/>
              <a:gd name="connsiteX8686" fmla="*/ 4486764 w 11989919"/>
              <a:gd name="connsiteY8686" fmla="*/ 36643 h 6634795"/>
              <a:gd name="connsiteX8687" fmla="*/ 4450188 w 11989919"/>
              <a:gd name="connsiteY8687" fmla="*/ 73219 h 6634795"/>
              <a:gd name="connsiteX8688" fmla="*/ 4413613 w 11989919"/>
              <a:gd name="connsiteY8688" fmla="*/ 36643 h 6634795"/>
              <a:gd name="connsiteX8689" fmla="*/ 4450188 w 11989919"/>
              <a:gd name="connsiteY8689" fmla="*/ 69 h 6634795"/>
              <a:gd name="connsiteX8690" fmla="*/ 4229507 w 11989919"/>
              <a:gd name="connsiteY8690" fmla="*/ 66 h 6634795"/>
              <a:gd name="connsiteX8691" fmla="*/ 4266084 w 11989919"/>
              <a:gd name="connsiteY8691" fmla="*/ 36640 h 6634795"/>
              <a:gd name="connsiteX8692" fmla="*/ 4229507 w 11989919"/>
              <a:gd name="connsiteY8692" fmla="*/ 73216 h 6634795"/>
              <a:gd name="connsiteX8693" fmla="*/ 4192931 w 11989919"/>
              <a:gd name="connsiteY8693" fmla="*/ 36640 h 6634795"/>
              <a:gd name="connsiteX8694" fmla="*/ 4229507 w 11989919"/>
              <a:gd name="connsiteY8694" fmla="*/ 66 h 6634795"/>
              <a:gd name="connsiteX8695" fmla="*/ 4008847 w 11989919"/>
              <a:gd name="connsiteY8695" fmla="*/ 63 h 6634795"/>
              <a:gd name="connsiteX8696" fmla="*/ 4045426 w 11989919"/>
              <a:gd name="connsiteY8696" fmla="*/ 36637 h 6634795"/>
              <a:gd name="connsiteX8697" fmla="*/ 4008847 w 11989919"/>
              <a:gd name="connsiteY8697" fmla="*/ 73213 h 6634795"/>
              <a:gd name="connsiteX8698" fmla="*/ 3972267 w 11989919"/>
              <a:gd name="connsiteY8698" fmla="*/ 36637 h 6634795"/>
              <a:gd name="connsiteX8699" fmla="*/ 4008847 w 11989919"/>
              <a:gd name="connsiteY8699" fmla="*/ 63 h 6634795"/>
              <a:gd name="connsiteX8700" fmla="*/ 3788165 w 11989919"/>
              <a:gd name="connsiteY8700" fmla="*/ 60 h 6634795"/>
              <a:gd name="connsiteX8701" fmla="*/ 3824738 w 11989919"/>
              <a:gd name="connsiteY8701" fmla="*/ 36634 h 6634795"/>
              <a:gd name="connsiteX8702" fmla="*/ 3788165 w 11989919"/>
              <a:gd name="connsiteY8702" fmla="*/ 73210 h 6634795"/>
              <a:gd name="connsiteX8703" fmla="*/ 3751588 w 11989919"/>
              <a:gd name="connsiteY8703" fmla="*/ 36634 h 6634795"/>
              <a:gd name="connsiteX8704" fmla="*/ 3788165 w 11989919"/>
              <a:gd name="connsiteY8704" fmla="*/ 60 h 6634795"/>
              <a:gd name="connsiteX8705" fmla="*/ 3567479 w 11989919"/>
              <a:gd name="connsiteY8705" fmla="*/ 57 h 6634795"/>
              <a:gd name="connsiteX8706" fmla="*/ 3604051 w 11989919"/>
              <a:gd name="connsiteY8706" fmla="*/ 36631 h 6634795"/>
              <a:gd name="connsiteX8707" fmla="*/ 3567479 w 11989919"/>
              <a:gd name="connsiteY8707" fmla="*/ 73207 h 6634795"/>
              <a:gd name="connsiteX8708" fmla="*/ 3530908 w 11989919"/>
              <a:gd name="connsiteY8708" fmla="*/ 36631 h 6634795"/>
              <a:gd name="connsiteX8709" fmla="*/ 3567479 w 11989919"/>
              <a:gd name="connsiteY8709" fmla="*/ 57 h 6634795"/>
              <a:gd name="connsiteX8710" fmla="*/ 3346801 w 11989919"/>
              <a:gd name="connsiteY8710" fmla="*/ 53 h 6634795"/>
              <a:gd name="connsiteX8711" fmla="*/ 3383375 w 11989919"/>
              <a:gd name="connsiteY8711" fmla="*/ 36628 h 6634795"/>
              <a:gd name="connsiteX8712" fmla="*/ 3346801 w 11989919"/>
              <a:gd name="connsiteY8712" fmla="*/ 73204 h 6634795"/>
              <a:gd name="connsiteX8713" fmla="*/ 3310228 w 11989919"/>
              <a:gd name="connsiteY8713" fmla="*/ 36628 h 6634795"/>
              <a:gd name="connsiteX8714" fmla="*/ 3346801 w 11989919"/>
              <a:gd name="connsiteY8714" fmla="*/ 53 h 6634795"/>
              <a:gd name="connsiteX8715" fmla="*/ 3126126 w 11989919"/>
              <a:gd name="connsiteY8715" fmla="*/ 50 h 6634795"/>
              <a:gd name="connsiteX8716" fmla="*/ 3162696 w 11989919"/>
              <a:gd name="connsiteY8716" fmla="*/ 36625 h 6634795"/>
              <a:gd name="connsiteX8717" fmla="*/ 3126126 w 11989919"/>
              <a:gd name="connsiteY8717" fmla="*/ 73201 h 6634795"/>
              <a:gd name="connsiteX8718" fmla="*/ 3089541 w 11989919"/>
              <a:gd name="connsiteY8718" fmla="*/ 36625 h 6634795"/>
              <a:gd name="connsiteX8719" fmla="*/ 3126126 w 11989919"/>
              <a:gd name="connsiteY8719" fmla="*/ 50 h 6634795"/>
              <a:gd name="connsiteX8720" fmla="*/ 2905436 w 11989919"/>
              <a:gd name="connsiteY8720" fmla="*/ 47 h 6634795"/>
              <a:gd name="connsiteX8721" fmla="*/ 2942013 w 11989919"/>
              <a:gd name="connsiteY8721" fmla="*/ 36622 h 6634795"/>
              <a:gd name="connsiteX8722" fmla="*/ 2905436 w 11989919"/>
              <a:gd name="connsiteY8722" fmla="*/ 73198 h 6634795"/>
              <a:gd name="connsiteX8723" fmla="*/ 2868866 w 11989919"/>
              <a:gd name="connsiteY8723" fmla="*/ 36622 h 6634795"/>
              <a:gd name="connsiteX8724" fmla="*/ 2905436 w 11989919"/>
              <a:gd name="connsiteY8724" fmla="*/ 47 h 6634795"/>
              <a:gd name="connsiteX8725" fmla="*/ 2684758 w 11989919"/>
              <a:gd name="connsiteY8725" fmla="*/ 44 h 6634795"/>
              <a:gd name="connsiteX8726" fmla="*/ 2721329 w 11989919"/>
              <a:gd name="connsiteY8726" fmla="*/ 36619 h 6634795"/>
              <a:gd name="connsiteX8727" fmla="*/ 2684758 w 11989919"/>
              <a:gd name="connsiteY8727" fmla="*/ 73195 h 6634795"/>
              <a:gd name="connsiteX8728" fmla="*/ 2648177 w 11989919"/>
              <a:gd name="connsiteY8728" fmla="*/ 36619 h 6634795"/>
              <a:gd name="connsiteX8729" fmla="*/ 2684758 w 11989919"/>
              <a:gd name="connsiteY8729" fmla="*/ 44 h 6634795"/>
              <a:gd name="connsiteX8730" fmla="*/ 2464071 w 11989919"/>
              <a:gd name="connsiteY8730" fmla="*/ 41 h 6634795"/>
              <a:gd name="connsiteX8731" fmla="*/ 2500650 w 11989919"/>
              <a:gd name="connsiteY8731" fmla="*/ 36616 h 6634795"/>
              <a:gd name="connsiteX8732" fmla="*/ 2464071 w 11989919"/>
              <a:gd name="connsiteY8732" fmla="*/ 73192 h 6634795"/>
              <a:gd name="connsiteX8733" fmla="*/ 2427500 w 11989919"/>
              <a:gd name="connsiteY8733" fmla="*/ 36616 h 6634795"/>
              <a:gd name="connsiteX8734" fmla="*/ 2464071 w 11989919"/>
              <a:gd name="connsiteY8734" fmla="*/ 41 h 6634795"/>
              <a:gd name="connsiteX8735" fmla="*/ 2243393 w 11989919"/>
              <a:gd name="connsiteY8735" fmla="*/ 38 h 6634795"/>
              <a:gd name="connsiteX8736" fmla="*/ 2279972 w 11989919"/>
              <a:gd name="connsiteY8736" fmla="*/ 36613 h 6634795"/>
              <a:gd name="connsiteX8737" fmla="*/ 2243393 w 11989919"/>
              <a:gd name="connsiteY8737" fmla="*/ 73189 h 6634795"/>
              <a:gd name="connsiteX8738" fmla="*/ 2206817 w 11989919"/>
              <a:gd name="connsiteY8738" fmla="*/ 36613 h 6634795"/>
              <a:gd name="connsiteX8739" fmla="*/ 2243393 w 11989919"/>
              <a:gd name="connsiteY8739" fmla="*/ 38 h 6634795"/>
              <a:gd name="connsiteX8740" fmla="*/ 2022713 w 11989919"/>
              <a:gd name="connsiteY8740" fmla="*/ 34 h 6634795"/>
              <a:gd name="connsiteX8741" fmla="*/ 2059288 w 11989919"/>
              <a:gd name="connsiteY8741" fmla="*/ 36610 h 6634795"/>
              <a:gd name="connsiteX8742" fmla="*/ 2022713 w 11989919"/>
              <a:gd name="connsiteY8742" fmla="*/ 73186 h 6634795"/>
              <a:gd name="connsiteX8743" fmla="*/ 1986180 w 11989919"/>
              <a:gd name="connsiteY8743" fmla="*/ 36610 h 6634795"/>
              <a:gd name="connsiteX8744" fmla="*/ 2022713 w 11989919"/>
              <a:gd name="connsiteY8744" fmla="*/ 34 h 6634795"/>
              <a:gd name="connsiteX8745" fmla="*/ 1802070 w 11989919"/>
              <a:gd name="connsiteY8745" fmla="*/ 31 h 6634795"/>
              <a:gd name="connsiteX8746" fmla="*/ 1838646 w 11989919"/>
              <a:gd name="connsiteY8746" fmla="*/ 36607 h 6634795"/>
              <a:gd name="connsiteX8747" fmla="*/ 1802070 w 11989919"/>
              <a:gd name="connsiteY8747" fmla="*/ 73183 h 6634795"/>
              <a:gd name="connsiteX8748" fmla="*/ 1765494 w 11989919"/>
              <a:gd name="connsiteY8748" fmla="*/ 36607 h 6634795"/>
              <a:gd name="connsiteX8749" fmla="*/ 1802070 w 11989919"/>
              <a:gd name="connsiteY8749" fmla="*/ 31 h 6634795"/>
              <a:gd name="connsiteX8750" fmla="*/ 1581384 w 11989919"/>
              <a:gd name="connsiteY8750" fmla="*/ 28 h 6634795"/>
              <a:gd name="connsiteX8751" fmla="*/ 1617961 w 11989919"/>
              <a:gd name="connsiteY8751" fmla="*/ 36604 h 6634795"/>
              <a:gd name="connsiteX8752" fmla="*/ 1581384 w 11989919"/>
              <a:gd name="connsiteY8752" fmla="*/ 73180 h 6634795"/>
              <a:gd name="connsiteX8753" fmla="*/ 1544808 w 11989919"/>
              <a:gd name="connsiteY8753" fmla="*/ 36604 h 6634795"/>
              <a:gd name="connsiteX8754" fmla="*/ 1581384 w 11989919"/>
              <a:gd name="connsiteY8754" fmla="*/ 28 h 6634795"/>
              <a:gd name="connsiteX8755" fmla="*/ 1360699 w 11989919"/>
              <a:gd name="connsiteY8755" fmla="*/ 25 h 6634795"/>
              <a:gd name="connsiteX8756" fmla="*/ 1397275 w 11989919"/>
              <a:gd name="connsiteY8756" fmla="*/ 36601 h 6634795"/>
              <a:gd name="connsiteX8757" fmla="*/ 1360699 w 11989919"/>
              <a:gd name="connsiteY8757" fmla="*/ 73176 h 6634795"/>
              <a:gd name="connsiteX8758" fmla="*/ 1324123 w 11989919"/>
              <a:gd name="connsiteY8758" fmla="*/ 36601 h 6634795"/>
              <a:gd name="connsiteX8759" fmla="*/ 1360699 w 11989919"/>
              <a:gd name="connsiteY8759" fmla="*/ 25 h 6634795"/>
              <a:gd name="connsiteX8760" fmla="*/ 1140013 w 11989919"/>
              <a:gd name="connsiteY8760" fmla="*/ 22 h 6634795"/>
              <a:gd name="connsiteX8761" fmla="*/ 1176589 w 11989919"/>
              <a:gd name="connsiteY8761" fmla="*/ 36597 h 6634795"/>
              <a:gd name="connsiteX8762" fmla="*/ 1140013 w 11989919"/>
              <a:gd name="connsiteY8762" fmla="*/ 73173 h 6634795"/>
              <a:gd name="connsiteX8763" fmla="*/ 1103437 w 11989919"/>
              <a:gd name="connsiteY8763" fmla="*/ 36597 h 6634795"/>
              <a:gd name="connsiteX8764" fmla="*/ 1140013 w 11989919"/>
              <a:gd name="connsiteY8764" fmla="*/ 22 h 6634795"/>
              <a:gd name="connsiteX8765" fmla="*/ 919327 w 11989919"/>
              <a:gd name="connsiteY8765" fmla="*/ 19 h 6634795"/>
              <a:gd name="connsiteX8766" fmla="*/ 955903 w 11989919"/>
              <a:gd name="connsiteY8766" fmla="*/ 36594 h 6634795"/>
              <a:gd name="connsiteX8767" fmla="*/ 919327 w 11989919"/>
              <a:gd name="connsiteY8767" fmla="*/ 73170 h 6634795"/>
              <a:gd name="connsiteX8768" fmla="*/ 882751 w 11989919"/>
              <a:gd name="connsiteY8768" fmla="*/ 36594 h 6634795"/>
              <a:gd name="connsiteX8769" fmla="*/ 919327 w 11989919"/>
              <a:gd name="connsiteY8769" fmla="*/ 19 h 6634795"/>
              <a:gd name="connsiteX8770" fmla="*/ 698641 w 11989919"/>
              <a:gd name="connsiteY8770" fmla="*/ 16 h 6634795"/>
              <a:gd name="connsiteX8771" fmla="*/ 735217 w 11989919"/>
              <a:gd name="connsiteY8771" fmla="*/ 36591 h 6634795"/>
              <a:gd name="connsiteX8772" fmla="*/ 698641 w 11989919"/>
              <a:gd name="connsiteY8772" fmla="*/ 73167 h 6634795"/>
              <a:gd name="connsiteX8773" fmla="*/ 662065 w 11989919"/>
              <a:gd name="connsiteY8773" fmla="*/ 36591 h 6634795"/>
              <a:gd name="connsiteX8774" fmla="*/ 698641 w 11989919"/>
              <a:gd name="connsiteY8774" fmla="*/ 16 h 6634795"/>
              <a:gd name="connsiteX8775" fmla="*/ 477954 w 11989919"/>
              <a:gd name="connsiteY8775" fmla="*/ 12 h 6634795"/>
              <a:gd name="connsiteX8776" fmla="*/ 514530 w 11989919"/>
              <a:gd name="connsiteY8776" fmla="*/ 36588 h 6634795"/>
              <a:gd name="connsiteX8777" fmla="*/ 477954 w 11989919"/>
              <a:gd name="connsiteY8777" fmla="*/ 73164 h 6634795"/>
              <a:gd name="connsiteX8778" fmla="*/ 441379 w 11989919"/>
              <a:gd name="connsiteY8778" fmla="*/ 36588 h 6634795"/>
              <a:gd name="connsiteX8779" fmla="*/ 477954 w 11989919"/>
              <a:gd name="connsiteY8779" fmla="*/ 12 h 6634795"/>
              <a:gd name="connsiteX8780" fmla="*/ 257268 w 11989919"/>
              <a:gd name="connsiteY8780" fmla="*/ 9 h 6634795"/>
              <a:gd name="connsiteX8781" fmla="*/ 293844 w 11989919"/>
              <a:gd name="connsiteY8781" fmla="*/ 36585 h 6634795"/>
              <a:gd name="connsiteX8782" fmla="*/ 257268 w 11989919"/>
              <a:gd name="connsiteY8782" fmla="*/ 73161 h 6634795"/>
              <a:gd name="connsiteX8783" fmla="*/ 220692 w 11989919"/>
              <a:gd name="connsiteY8783" fmla="*/ 36585 h 6634795"/>
              <a:gd name="connsiteX8784" fmla="*/ 257268 w 11989919"/>
              <a:gd name="connsiteY8784" fmla="*/ 9 h 6634795"/>
              <a:gd name="connsiteX8785" fmla="*/ 36582 w 11989919"/>
              <a:gd name="connsiteY8785" fmla="*/ 6 h 6634795"/>
              <a:gd name="connsiteX8786" fmla="*/ 73158 w 11989919"/>
              <a:gd name="connsiteY8786" fmla="*/ 36582 h 6634795"/>
              <a:gd name="connsiteX8787" fmla="*/ 36582 w 11989919"/>
              <a:gd name="connsiteY8787" fmla="*/ 73158 h 6634795"/>
              <a:gd name="connsiteX8788" fmla="*/ 6 w 11989919"/>
              <a:gd name="connsiteY8788" fmla="*/ 36582 h 6634795"/>
              <a:gd name="connsiteX8789" fmla="*/ 36582 w 11989919"/>
              <a:gd name="connsiteY8789" fmla="*/ 6 h 6634795"/>
              <a:gd name="connsiteX8790" fmla="*/ 11732658 w 11989919"/>
              <a:gd name="connsiteY8790" fmla="*/ 3 h 6634795"/>
              <a:gd name="connsiteX8791" fmla="*/ 11769234 w 11989919"/>
              <a:gd name="connsiteY8791" fmla="*/ 36579 h 6634795"/>
              <a:gd name="connsiteX8792" fmla="*/ 11732658 w 11989919"/>
              <a:gd name="connsiteY8792" fmla="*/ 73155 h 6634795"/>
              <a:gd name="connsiteX8793" fmla="*/ 11696082 w 11989919"/>
              <a:gd name="connsiteY8793" fmla="*/ 36579 h 6634795"/>
              <a:gd name="connsiteX8794" fmla="*/ 11732658 w 11989919"/>
              <a:gd name="connsiteY8794" fmla="*/ 3 h 6634795"/>
              <a:gd name="connsiteX8795" fmla="*/ 11953343 w 11989919"/>
              <a:gd name="connsiteY8795" fmla="*/ 0 h 6634795"/>
              <a:gd name="connsiteX8796" fmla="*/ 11989919 w 11989919"/>
              <a:gd name="connsiteY8796" fmla="*/ 36576 h 6634795"/>
              <a:gd name="connsiteX8797" fmla="*/ 11953343 w 11989919"/>
              <a:gd name="connsiteY8797" fmla="*/ 73152 h 6634795"/>
              <a:gd name="connsiteX8798" fmla="*/ 11916767 w 11989919"/>
              <a:gd name="connsiteY8798" fmla="*/ 36576 h 6634795"/>
              <a:gd name="connsiteX8799" fmla="*/ 11953343 w 11989919"/>
              <a:gd name="connsiteY8799" fmla="*/ 0 h 663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</a:cxnLst>
            <a:rect l="l" t="t" r="r" b="b"/>
            <a:pathLst>
              <a:path w="11989919" h="6634795">
                <a:moveTo>
                  <a:pt x="11953343" y="6561643"/>
                </a:moveTo>
                <a:cubicBezTo>
                  <a:pt x="11973543" y="6561643"/>
                  <a:pt x="11989919" y="6578019"/>
                  <a:pt x="11989919" y="6598219"/>
                </a:cubicBezTo>
                <a:cubicBezTo>
                  <a:pt x="11989919" y="6618419"/>
                  <a:pt x="11973543" y="6634795"/>
                  <a:pt x="11953343" y="6634795"/>
                </a:cubicBezTo>
                <a:cubicBezTo>
                  <a:pt x="11933143" y="6634795"/>
                  <a:pt x="11916767" y="6618419"/>
                  <a:pt x="11916767" y="6598219"/>
                </a:cubicBezTo>
                <a:cubicBezTo>
                  <a:pt x="11916767" y="6578019"/>
                  <a:pt x="11933143" y="6561643"/>
                  <a:pt x="11953343" y="6561643"/>
                </a:cubicBezTo>
                <a:close/>
                <a:moveTo>
                  <a:pt x="11732658" y="6561643"/>
                </a:moveTo>
                <a:cubicBezTo>
                  <a:pt x="11752858" y="6561643"/>
                  <a:pt x="11769234" y="6578019"/>
                  <a:pt x="11769234" y="6598219"/>
                </a:cubicBezTo>
                <a:cubicBezTo>
                  <a:pt x="11769234" y="6618419"/>
                  <a:pt x="11752858" y="6634795"/>
                  <a:pt x="11732658" y="6634795"/>
                </a:cubicBezTo>
                <a:cubicBezTo>
                  <a:pt x="11712458" y="6634795"/>
                  <a:pt x="11696082" y="6618419"/>
                  <a:pt x="11696082" y="6598219"/>
                </a:cubicBezTo>
                <a:cubicBezTo>
                  <a:pt x="11696082" y="6578019"/>
                  <a:pt x="11712458" y="6561643"/>
                  <a:pt x="11732658" y="6561643"/>
                </a:cubicBezTo>
                <a:close/>
                <a:moveTo>
                  <a:pt x="11511977" y="6561643"/>
                </a:moveTo>
                <a:cubicBezTo>
                  <a:pt x="11532177" y="6561643"/>
                  <a:pt x="11548553" y="6578019"/>
                  <a:pt x="11548553" y="6598219"/>
                </a:cubicBezTo>
                <a:cubicBezTo>
                  <a:pt x="11548553" y="6618419"/>
                  <a:pt x="11532177" y="6634795"/>
                  <a:pt x="11511977" y="6634795"/>
                </a:cubicBezTo>
                <a:cubicBezTo>
                  <a:pt x="11491777" y="6634795"/>
                  <a:pt x="11475401" y="6618419"/>
                  <a:pt x="11475401" y="6598219"/>
                </a:cubicBezTo>
                <a:cubicBezTo>
                  <a:pt x="11475401" y="6578019"/>
                  <a:pt x="11491777" y="6561643"/>
                  <a:pt x="11511977" y="6561643"/>
                </a:cubicBezTo>
                <a:close/>
                <a:moveTo>
                  <a:pt x="11291296" y="6561643"/>
                </a:moveTo>
                <a:cubicBezTo>
                  <a:pt x="11311496" y="6561643"/>
                  <a:pt x="11327872" y="6578019"/>
                  <a:pt x="11327872" y="6598219"/>
                </a:cubicBezTo>
                <a:cubicBezTo>
                  <a:pt x="11327872" y="6618419"/>
                  <a:pt x="11311496" y="6634795"/>
                  <a:pt x="11291296" y="6634795"/>
                </a:cubicBezTo>
                <a:cubicBezTo>
                  <a:pt x="11271096" y="6634795"/>
                  <a:pt x="11254720" y="6618419"/>
                  <a:pt x="11254720" y="6598219"/>
                </a:cubicBezTo>
                <a:cubicBezTo>
                  <a:pt x="11254720" y="6578019"/>
                  <a:pt x="11271096" y="6561643"/>
                  <a:pt x="11291296" y="6561643"/>
                </a:cubicBezTo>
                <a:close/>
                <a:moveTo>
                  <a:pt x="11070615" y="6561643"/>
                </a:moveTo>
                <a:cubicBezTo>
                  <a:pt x="11090815" y="6561643"/>
                  <a:pt x="11107191" y="6578019"/>
                  <a:pt x="11107191" y="6598219"/>
                </a:cubicBezTo>
                <a:cubicBezTo>
                  <a:pt x="11107191" y="6618419"/>
                  <a:pt x="11090815" y="6634795"/>
                  <a:pt x="11070615" y="6634795"/>
                </a:cubicBezTo>
                <a:cubicBezTo>
                  <a:pt x="11050415" y="6634795"/>
                  <a:pt x="11034039" y="6618419"/>
                  <a:pt x="11034039" y="6598219"/>
                </a:cubicBezTo>
                <a:cubicBezTo>
                  <a:pt x="11034039" y="6578019"/>
                  <a:pt x="11050415" y="6561643"/>
                  <a:pt x="11070615" y="6561643"/>
                </a:cubicBezTo>
                <a:close/>
                <a:moveTo>
                  <a:pt x="10849934" y="6561643"/>
                </a:moveTo>
                <a:cubicBezTo>
                  <a:pt x="10870134" y="6561643"/>
                  <a:pt x="10886510" y="6578019"/>
                  <a:pt x="10886510" y="6598219"/>
                </a:cubicBezTo>
                <a:cubicBezTo>
                  <a:pt x="10886510" y="6618419"/>
                  <a:pt x="10870134" y="6634795"/>
                  <a:pt x="10849934" y="6634795"/>
                </a:cubicBezTo>
                <a:cubicBezTo>
                  <a:pt x="10829734" y="6634795"/>
                  <a:pt x="10813358" y="6618419"/>
                  <a:pt x="10813358" y="6598219"/>
                </a:cubicBezTo>
                <a:cubicBezTo>
                  <a:pt x="10813358" y="6578019"/>
                  <a:pt x="10829734" y="6561643"/>
                  <a:pt x="10849934" y="6561643"/>
                </a:cubicBezTo>
                <a:close/>
                <a:moveTo>
                  <a:pt x="10629253" y="6561643"/>
                </a:moveTo>
                <a:cubicBezTo>
                  <a:pt x="10649453" y="6561643"/>
                  <a:pt x="10665829" y="6578019"/>
                  <a:pt x="10665829" y="6598219"/>
                </a:cubicBezTo>
                <a:cubicBezTo>
                  <a:pt x="10665829" y="6618419"/>
                  <a:pt x="10649453" y="6634795"/>
                  <a:pt x="10629253" y="6634795"/>
                </a:cubicBezTo>
                <a:cubicBezTo>
                  <a:pt x="10609053" y="6634795"/>
                  <a:pt x="10592677" y="6618419"/>
                  <a:pt x="10592677" y="6598219"/>
                </a:cubicBezTo>
                <a:cubicBezTo>
                  <a:pt x="10592677" y="6578019"/>
                  <a:pt x="10609053" y="6561643"/>
                  <a:pt x="10629253" y="6561643"/>
                </a:cubicBezTo>
                <a:close/>
                <a:moveTo>
                  <a:pt x="10408572" y="6561643"/>
                </a:moveTo>
                <a:cubicBezTo>
                  <a:pt x="10428772" y="6561643"/>
                  <a:pt x="10445148" y="6578019"/>
                  <a:pt x="10445148" y="6598219"/>
                </a:cubicBezTo>
                <a:cubicBezTo>
                  <a:pt x="10445148" y="6618419"/>
                  <a:pt x="10428772" y="6634795"/>
                  <a:pt x="10408572" y="6634795"/>
                </a:cubicBezTo>
                <a:cubicBezTo>
                  <a:pt x="10388372" y="6634795"/>
                  <a:pt x="10371996" y="6618419"/>
                  <a:pt x="10371996" y="6598219"/>
                </a:cubicBezTo>
                <a:cubicBezTo>
                  <a:pt x="10371996" y="6578019"/>
                  <a:pt x="10388372" y="6561643"/>
                  <a:pt x="10408572" y="6561643"/>
                </a:cubicBezTo>
                <a:close/>
                <a:moveTo>
                  <a:pt x="10187891" y="6561643"/>
                </a:moveTo>
                <a:cubicBezTo>
                  <a:pt x="10208091" y="6561643"/>
                  <a:pt x="10224467" y="6578019"/>
                  <a:pt x="10224467" y="6598219"/>
                </a:cubicBezTo>
                <a:cubicBezTo>
                  <a:pt x="10224467" y="6618419"/>
                  <a:pt x="10208091" y="6634795"/>
                  <a:pt x="10187891" y="6634795"/>
                </a:cubicBezTo>
                <a:cubicBezTo>
                  <a:pt x="10167691" y="6634795"/>
                  <a:pt x="10151315" y="6618419"/>
                  <a:pt x="10151315" y="6598219"/>
                </a:cubicBezTo>
                <a:cubicBezTo>
                  <a:pt x="10151315" y="6578019"/>
                  <a:pt x="10167691" y="6561643"/>
                  <a:pt x="10187891" y="6561643"/>
                </a:cubicBezTo>
                <a:close/>
                <a:moveTo>
                  <a:pt x="9967210" y="6561643"/>
                </a:moveTo>
                <a:cubicBezTo>
                  <a:pt x="9987410" y="6561643"/>
                  <a:pt x="10003786" y="6578019"/>
                  <a:pt x="10003786" y="6598219"/>
                </a:cubicBezTo>
                <a:cubicBezTo>
                  <a:pt x="10003786" y="6618419"/>
                  <a:pt x="9987410" y="6634795"/>
                  <a:pt x="9967210" y="6634795"/>
                </a:cubicBezTo>
                <a:cubicBezTo>
                  <a:pt x="9947010" y="6634795"/>
                  <a:pt x="9930634" y="6618419"/>
                  <a:pt x="9930634" y="6598219"/>
                </a:cubicBezTo>
                <a:cubicBezTo>
                  <a:pt x="9930634" y="6578019"/>
                  <a:pt x="9947010" y="6561643"/>
                  <a:pt x="9967210" y="6561643"/>
                </a:cubicBezTo>
                <a:close/>
                <a:moveTo>
                  <a:pt x="9746529" y="6561643"/>
                </a:moveTo>
                <a:cubicBezTo>
                  <a:pt x="9766729" y="6561643"/>
                  <a:pt x="9783105" y="6578019"/>
                  <a:pt x="9783105" y="6598219"/>
                </a:cubicBezTo>
                <a:cubicBezTo>
                  <a:pt x="9783105" y="6618419"/>
                  <a:pt x="9766729" y="6634795"/>
                  <a:pt x="9746529" y="6634795"/>
                </a:cubicBezTo>
                <a:cubicBezTo>
                  <a:pt x="9726329" y="6634795"/>
                  <a:pt x="9709953" y="6618419"/>
                  <a:pt x="9709953" y="6598219"/>
                </a:cubicBezTo>
                <a:cubicBezTo>
                  <a:pt x="9709953" y="6578019"/>
                  <a:pt x="9726329" y="6561643"/>
                  <a:pt x="9746529" y="6561643"/>
                </a:cubicBezTo>
                <a:close/>
                <a:moveTo>
                  <a:pt x="9525848" y="6561643"/>
                </a:moveTo>
                <a:cubicBezTo>
                  <a:pt x="9546048" y="6561643"/>
                  <a:pt x="9562424" y="6578019"/>
                  <a:pt x="9562424" y="6598219"/>
                </a:cubicBezTo>
                <a:cubicBezTo>
                  <a:pt x="9562424" y="6618419"/>
                  <a:pt x="9546048" y="6634795"/>
                  <a:pt x="9525848" y="6634795"/>
                </a:cubicBezTo>
                <a:cubicBezTo>
                  <a:pt x="9505648" y="6634795"/>
                  <a:pt x="9489272" y="6618419"/>
                  <a:pt x="9489272" y="6598219"/>
                </a:cubicBezTo>
                <a:cubicBezTo>
                  <a:pt x="9489272" y="6578019"/>
                  <a:pt x="9505648" y="6561643"/>
                  <a:pt x="9525848" y="6561643"/>
                </a:cubicBezTo>
                <a:close/>
                <a:moveTo>
                  <a:pt x="9305167" y="6561643"/>
                </a:moveTo>
                <a:cubicBezTo>
                  <a:pt x="9325367" y="6561643"/>
                  <a:pt x="9341743" y="6578019"/>
                  <a:pt x="9341743" y="6598219"/>
                </a:cubicBezTo>
                <a:cubicBezTo>
                  <a:pt x="9341743" y="6618419"/>
                  <a:pt x="9325367" y="6634795"/>
                  <a:pt x="9305167" y="6634795"/>
                </a:cubicBezTo>
                <a:cubicBezTo>
                  <a:pt x="9284967" y="6634795"/>
                  <a:pt x="9268591" y="6618419"/>
                  <a:pt x="9268591" y="6598219"/>
                </a:cubicBezTo>
                <a:cubicBezTo>
                  <a:pt x="9268591" y="6578019"/>
                  <a:pt x="9284967" y="6561643"/>
                  <a:pt x="9305167" y="6561643"/>
                </a:cubicBezTo>
                <a:close/>
                <a:moveTo>
                  <a:pt x="9084486" y="6561643"/>
                </a:moveTo>
                <a:cubicBezTo>
                  <a:pt x="9104686" y="6561643"/>
                  <a:pt x="9121062" y="6578019"/>
                  <a:pt x="9121062" y="6598219"/>
                </a:cubicBezTo>
                <a:cubicBezTo>
                  <a:pt x="9121062" y="6618419"/>
                  <a:pt x="9104686" y="6634795"/>
                  <a:pt x="9084486" y="6634795"/>
                </a:cubicBezTo>
                <a:cubicBezTo>
                  <a:pt x="9064286" y="6634795"/>
                  <a:pt x="9047910" y="6618419"/>
                  <a:pt x="9047910" y="6598219"/>
                </a:cubicBezTo>
                <a:cubicBezTo>
                  <a:pt x="9047910" y="6578019"/>
                  <a:pt x="9064286" y="6561643"/>
                  <a:pt x="9084486" y="6561643"/>
                </a:cubicBezTo>
                <a:close/>
                <a:moveTo>
                  <a:pt x="8863805" y="6561643"/>
                </a:moveTo>
                <a:cubicBezTo>
                  <a:pt x="8884005" y="6561643"/>
                  <a:pt x="8900381" y="6578019"/>
                  <a:pt x="8900381" y="6598219"/>
                </a:cubicBezTo>
                <a:cubicBezTo>
                  <a:pt x="8900381" y="6618419"/>
                  <a:pt x="8884005" y="6634795"/>
                  <a:pt x="8863805" y="6634795"/>
                </a:cubicBezTo>
                <a:cubicBezTo>
                  <a:pt x="8843605" y="6634795"/>
                  <a:pt x="8827229" y="6618419"/>
                  <a:pt x="8827229" y="6598219"/>
                </a:cubicBezTo>
                <a:cubicBezTo>
                  <a:pt x="8827229" y="6578019"/>
                  <a:pt x="8843605" y="6561643"/>
                  <a:pt x="8863805" y="6561643"/>
                </a:cubicBezTo>
                <a:close/>
                <a:moveTo>
                  <a:pt x="8643124" y="6561643"/>
                </a:moveTo>
                <a:cubicBezTo>
                  <a:pt x="8663324" y="6561643"/>
                  <a:pt x="8679700" y="6578019"/>
                  <a:pt x="8679700" y="6598219"/>
                </a:cubicBezTo>
                <a:cubicBezTo>
                  <a:pt x="8679700" y="6618419"/>
                  <a:pt x="8663324" y="6634795"/>
                  <a:pt x="8643124" y="6634795"/>
                </a:cubicBezTo>
                <a:cubicBezTo>
                  <a:pt x="8622924" y="6634795"/>
                  <a:pt x="8606548" y="6618419"/>
                  <a:pt x="8606548" y="6598219"/>
                </a:cubicBezTo>
                <a:cubicBezTo>
                  <a:pt x="8606548" y="6578019"/>
                  <a:pt x="8622924" y="6561643"/>
                  <a:pt x="8643124" y="6561643"/>
                </a:cubicBezTo>
                <a:close/>
                <a:moveTo>
                  <a:pt x="8422443" y="6561643"/>
                </a:moveTo>
                <a:cubicBezTo>
                  <a:pt x="8442643" y="6561643"/>
                  <a:pt x="8459019" y="6578019"/>
                  <a:pt x="8459019" y="6598219"/>
                </a:cubicBezTo>
                <a:cubicBezTo>
                  <a:pt x="8459019" y="6618419"/>
                  <a:pt x="8442643" y="6634795"/>
                  <a:pt x="8422443" y="6634795"/>
                </a:cubicBezTo>
                <a:cubicBezTo>
                  <a:pt x="8402243" y="6634795"/>
                  <a:pt x="8385867" y="6618419"/>
                  <a:pt x="8385867" y="6598219"/>
                </a:cubicBezTo>
                <a:cubicBezTo>
                  <a:pt x="8385867" y="6578019"/>
                  <a:pt x="8402243" y="6561643"/>
                  <a:pt x="8422443" y="6561643"/>
                </a:cubicBezTo>
                <a:close/>
                <a:moveTo>
                  <a:pt x="8201762" y="6561643"/>
                </a:moveTo>
                <a:cubicBezTo>
                  <a:pt x="8221962" y="6561643"/>
                  <a:pt x="8238338" y="6578019"/>
                  <a:pt x="8238338" y="6598219"/>
                </a:cubicBezTo>
                <a:cubicBezTo>
                  <a:pt x="8238338" y="6618419"/>
                  <a:pt x="8221962" y="6634795"/>
                  <a:pt x="8201762" y="6634795"/>
                </a:cubicBezTo>
                <a:cubicBezTo>
                  <a:pt x="8181562" y="6634795"/>
                  <a:pt x="8165186" y="6618419"/>
                  <a:pt x="8165186" y="6598219"/>
                </a:cubicBezTo>
                <a:cubicBezTo>
                  <a:pt x="8165186" y="6578019"/>
                  <a:pt x="8181562" y="6561643"/>
                  <a:pt x="8201762" y="6561643"/>
                </a:cubicBezTo>
                <a:close/>
                <a:moveTo>
                  <a:pt x="7981081" y="6561643"/>
                </a:moveTo>
                <a:cubicBezTo>
                  <a:pt x="8001281" y="6561643"/>
                  <a:pt x="8017657" y="6578019"/>
                  <a:pt x="8017657" y="6598219"/>
                </a:cubicBezTo>
                <a:cubicBezTo>
                  <a:pt x="8017657" y="6618419"/>
                  <a:pt x="8001281" y="6634795"/>
                  <a:pt x="7981081" y="6634795"/>
                </a:cubicBezTo>
                <a:cubicBezTo>
                  <a:pt x="7960881" y="6634795"/>
                  <a:pt x="7944505" y="6618419"/>
                  <a:pt x="7944505" y="6598219"/>
                </a:cubicBezTo>
                <a:cubicBezTo>
                  <a:pt x="7944505" y="6578019"/>
                  <a:pt x="7960881" y="6561643"/>
                  <a:pt x="7981081" y="6561643"/>
                </a:cubicBezTo>
                <a:close/>
                <a:moveTo>
                  <a:pt x="7760400" y="6561643"/>
                </a:moveTo>
                <a:cubicBezTo>
                  <a:pt x="7780600" y="6561643"/>
                  <a:pt x="7796976" y="6578019"/>
                  <a:pt x="7796976" y="6598219"/>
                </a:cubicBezTo>
                <a:cubicBezTo>
                  <a:pt x="7796976" y="6618419"/>
                  <a:pt x="7780600" y="6634795"/>
                  <a:pt x="7760400" y="6634795"/>
                </a:cubicBezTo>
                <a:cubicBezTo>
                  <a:pt x="7740200" y="6634795"/>
                  <a:pt x="7723824" y="6618419"/>
                  <a:pt x="7723824" y="6598219"/>
                </a:cubicBezTo>
                <a:cubicBezTo>
                  <a:pt x="7723824" y="6578019"/>
                  <a:pt x="7740200" y="6561643"/>
                  <a:pt x="7760400" y="6561643"/>
                </a:cubicBezTo>
                <a:close/>
                <a:moveTo>
                  <a:pt x="7539719" y="6561643"/>
                </a:moveTo>
                <a:cubicBezTo>
                  <a:pt x="7559919" y="6561643"/>
                  <a:pt x="7576295" y="6578019"/>
                  <a:pt x="7576295" y="6598219"/>
                </a:cubicBezTo>
                <a:cubicBezTo>
                  <a:pt x="7576295" y="6618419"/>
                  <a:pt x="7559919" y="6634795"/>
                  <a:pt x="7539719" y="6634795"/>
                </a:cubicBezTo>
                <a:cubicBezTo>
                  <a:pt x="7519519" y="6634795"/>
                  <a:pt x="7503143" y="6618419"/>
                  <a:pt x="7503143" y="6598219"/>
                </a:cubicBezTo>
                <a:cubicBezTo>
                  <a:pt x="7503143" y="6578019"/>
                  <a:pt x="7519519" y="6561643"/>
                  <a:pt x="7539719" y="6561643"/>
                </a:cubicBezTo>
                <a:close/>
                <a:moveTo>
                  <a:pt x="7319038" y="6561643"/>
                </a:moveTo>
                <a:cubicBezTo>
                  <a:pt x="7339238" y="6561643"/>
                  <a:pt x="7355614" y="6578019"/>
                  <a:pt x="7355614" y="6598219"/>
                </a:cubicBezTo>
                <a:cubicBezTo>
                  <a:pt x="7355614" y="6618419"/>
                  <a:pt x="7339238" y="6634795"/>
                  <a:pt x="7319038" y="6634795"/>
                </a:cubicBezTo>
                <a:cubicBezTo>
                  <a:pt x="7298838" y="6634795"/>
                  <a:pt x="7282462" y="6618419"/>
                  <a:pt x="7282462" y="6598219"/>
                </a:cubicBezTo>
                <a:cubicBezTo>
                  <a:pt x="7282462" y="6578019"/>
                  <a:pt x="7298838" y="6561643"/>
                  <a:pt x="7319038" y="6561643"/>
                </a:cubicBezTo>
                <a:close/>
                <a:moveTo>
                  <a:pt x="7098357" y="6561643"/>
                </a:moveTo>
                <a:cubicBezTo>
                  <a:pt x="7118557" y="6561643"/>
                  <a:pt x="7134933" y="6578019"/>
                  <a:pt x="7134933" y="6598219"/>
                </a:cubicBezTo>
                <a:cubicBezTo>
                  <a:pt x="7134933" y="6618419"/>
                  <a:pt x="7118557" y="6634795"/>
                  <a:pt x="7098357" y="6634795"/>
                </a:cubicBezTo>
                <a:cubicBezTo>
                  <a:pt x="7078157" y="6634795"/>
                  <a:pt x="7061781" y="6618419"/>
                  <a:pt x="7061781" y="6598219"/>
                </a:cubicBezTo>
                <a:cubicBezTo>
                  <a:pt x="7061781" y="6578019"/>
                  <a:pt x="7078157" y="6561643"/>
                  <a:pt x="7098357" y="6561643"/>
                </a:cubicBezTo>
                <a:close/>
                <a:moveTo>
                  <a:pt x="6877676" y="6561643"/>
                </a:moveTo>
                <a:cubicBezTo>
                  <a:pt x="6897876" y="6561643"/>
                  <a:pt x="6914252" y="6578019"/>
                  <a:pt x="6914252" y="6598219"/>
                </a:cubicBezTo>
                <a:cubicBezTo>
                  <a:pt x="6914252" y="6618419"/>
                  <a:pt x="6897876" y="6634795"/>
                  <a:pt x="6877676" y="6634795"/>
                </a:cubicBezTo>
                <a:cubicBezTo>
                  <a:pt x="6857476" y="6634795"/>
                  <a:pt x="6841100" y="6618419"/>
                  <a:pt x="6841100" y="6598219"/>
                </a:cubicBezTo>
                <a:cubicBezTo>
                  <a:pt x="6841100" y="6578019"/>
                  <a:pt x="6857476" y="6561643"/>
                  <a:pt x="6877676" y="6561643"/>
                </a:cubicBezTo>
                <a:close/>
                <a:moveTo>
                  <a:pt x="6656995" y="6561643"/>
                </a:moveTo>
                <a:cubicBezTo>
                  <a:pt x="6677195" y="6561643"/>
                  <a:pt x="6693571" y="6578019"/>
                  <a:pt x="6693571" y="6598219"/>
                </a:cubicBezTo>
                <a:cubicBezTo>
                  <a:pt x="6693571" y="6618419"/>
                  <a:pt x="6677195" y="6634795"/>
                  <a:pt x="6656995" y="6634795"/>
                </a:cubicBezTo>
                <a:cubicBezTo>
                  <a:pt x="6636795" y="6634795"/>
                  <a:pt x="6620419" y="6618419"/>
                  <a:pt x="6620419" y="6598219"/>
                </a:cubicBezTo>
                <a:cubicBezTo>
                  <a:pt x="6620419" y="6578019"/>
                  <a:pt x="6636795" y="6561643"/>
                  <a:pt x="6656995" y="6561643"/>
                </a:cubicBezTo>
                <a:close/>
                <a:moveTo>
                  <a:pt x="6436314" y="6561643"/>
                </a:moveTo>
                <a:cubicBezTo>
                  <a:pt x="6456514" y="6561643"/>
                  <a:pt x="6472890" y="6578019"/>
                  <a:pt x="6472890" y="6598219"/>
                </a:cubicBezTo>
                <a:cubicBezTo>
                  <a:pt x="6472890" y="6618419"/>
                  <a:pt x="6456514" y="6634795"/>
                  <a:pt x="6436314" y="6634795"/>
                </a:cubicBezTo>
                <a:cubicBezTo>
                  <a:pt x="6416114" y="6634795"/>
                  <a:pt x="6399738" y="6618419"/>
                  <a:pt x="6399738" y="6598219"/>
                </a:cubicBezTo>
                <a:cubicBezTo>
                  <a:pt x="6399738" y="6578019"/>
                  <a:pt x="6416114" y="6561643"/>
                  <a:pt x="6436314" y="6561643"/>
                </a:cubicBezTo>
                <a:close/>
                <a:moveTo>
                  <a:pt x="6215633" y="6561643"/>
                </a:moveTo>
                <a:cubicBezTo>
                  <a:pt x="6235833" y="6561643"/>
                  <a:pt x="6252209" y="6578019"/>
                  <a:pt x="6252209" y="6598219"/>
                </a:cubicBezTo>
                <a:cubicBezTo>
                  <a:pt x="6252209" y="6618419"/>
                  <a:pt x="6235833" y="6634795"/>
                  <a:pt x="6215633" y="6634795"/>
                </a:cubicBezTo>
                <a:cubicBezTo>
                  <a:pt x="6195433" y="6634795"/>
                  <a:pt x="6179057" y="6618419"/>
                  <a:pt x="6179057" y="6598219"/>
                </a:cubicBezTo>
                <a:cubicBezTo>
                  <a:pt x="6179057" y="6578019"/>
                  <a:pt x="6195433" y="6561643"/>
                  <a:pt x="6215633" y="6561643"/>
                </a:cubicBezTo>
                <a:close/>
                <a:moveTo>
                  <a:pt x="5994952" y="6561643"/>
                </a:moveTo>
                <a:cubicBezTo>
                  <a:pt x="6015152" y="6561643"/>
                  <a:pt x="6031528" y="6578019"/>
                  <a:pt x="6031528" y="6598219"/>
                </a:cubicBezTo>
                <a:cubicBezTo>
                  <a:pt x="6031528" y="6618419"/>
                  <a:pt x="6015152" y="6634795"/>
                  <a:pt x="5994952" y="6634795"/>
                </a:cubicBezTo>
                <a:cubicBezTo>
                  <a:pt x="5974752" y="6634795"/>
                  <a:pt x="5958376" y="6618419"/>
                  <a:pt x="5958376" y="6598219"/>
                </a:cubicBezTo>
                <a:cubicBezTo>
                  <a:pt x="5958376" y="6578019"/>
                  <a:pt x="5974752" y="6561643"/>
                  <a:pt x="5994952" y="6561643"/>
                </a:cubicBezTo>
                <a:close/>
                <a:moveTo>
                  <a:pt x="5774272" y="6561643"/>
                </a:moveTo>
                <a:cubicBezTo>
                  <a:pt x="5794472" y="6561643"/>
                  <a:pt x="5810848" y="6578019"/>
                  <a:pt x="5810848" y="6598219"/>
                </a:cubicBezTo>
                <a:cubicBezTo>
                  <a:pt x="5810848" y="6618419"/>
                  <a:pt x="5794472" y="6634795"/>
                  <a:pt x="5774272" y="6634795"/>
                </a:cubicBezTo>
                <a:cubicBezTo>
                  <a:pt x="5754073" y="6634795"/>
                  <a:pt x="5737697" y="6618419"/>
                  <a:pt x="5737697" y="6598219"/>
                </a:cubicBezTo>
                <a:cubicBezTo>
                  <a:pt x="5737697" y="6578019"/>
                  <a:pt x="5754073" y="6561643"/>
                  <a:pt x="5774272" y="6561643"/>
                </a:cubicBezTo>
                <a:close/>
                <a:moveTo>
                  <a:pt x="5553593" y="6561643"/>
                </a:moveTo>
                <a:cubicBezTo>
                  <a:pt x="5573793" y="6561643"/>
                  <a:pt x="5590169" y="6578019"/>
                  <a:pt x="5590169" y="6598219"/>
                </a:cubicBezTo>
                <a:cubicBezTo>
                  <a:pt x="5590169" y="6618419"/>
                  <a:pt x="5573793" y="6634795"/>
                  <a:pt x="5553593" y="6634795"/>
                </a:cubicBezTo>
                <a:cubicBezTo>
                  <a:pt x="5533393" y="6634795"/>
                  <a:pt x="5517018" y="6618419"/>
                  <a:pt x="5517018" y="6598219"/>
                </a:cubicBezTo>
                <a:cubicBezTo>
                  <a:pt x="5517018" y="6578019"/>
                  <a:pt x="5533393" y="6561643"/>
                  <a:pt x="5553593" y="6561643"/>
                </a:cubicBezTo>
                <a:close/>
                <a:moveTo>
                  <a:pt x="5332913" y="6561643"/>
                </a:moveTo>
                <a:cubicBezTo>
                  <a:pt x="5353113" y="6561643"/>
                  <a:pt x="5369490" y="6578019"/>
                  <a:pt x="5369490" y="6598219"/>
                </a:cubicBezTo>
                <a:cubicBezTo>
                  <a:pt x="5369490" y="6618419"/>
                  <a:pt x="5353113" y="6634795"/>
                  <a:pt x="5332913" y="6634795"/>
                </a:cubicBezTo>
                <a:cubicBezTo>
                  <a:pt x="5312714" y="6634795"/>
                  <a:pt x="5296337" y="6618419"/>
                  <a:pt x="5296337" y="6598219"/>
                </a:cubicBezTo>
                <a:cubicBezTo>
                  <a:pt x="5296337" y="6578019"/>
                  <a:pt x="5312714" y="6561643"/>
                  <a:pt x="5332913" y="6561643"/>
                </a:cubicBezTo>
                <a:close/>
                <a:moveTo>
                  <a:pt x="5112230" y="6561643"/>
                </a:moveTo>
                <a:cubicBezTo>
                  <a:pt x="5132433" y="6561643"/>
                  <a:pt x="5148807" y="6578019"/>
                  <a:pt x="5148807" y="6598219"/>
                </a:cubicBezTo>
                <a:cubicBezTo>
                  <a:pt x="5148807" y="6618419"/>
                  <a:pt x="5132433" y="6634795"/>
                  <a:pt x="5112230" y="6634795"/>
                </a:cubicBezTo>
                <a:cubicBezTo>
                  <a:pt x="5092030" y="6634795"/>
                  <a:pt x="5075655" y="6618419"/>
                  <a:pt x="5075655" y="6598219"/>
                </a:cubicBezTo>
                <a:cubicBezTo>
                  <a:pt x="5075655" y="6578019"/>
                  <a:pt x="5092030" y="6561643"/>
                  <a:pt x="5112230" y="6561643"/>
                </a:cubicBezTo>
                <a:close/>
                <a:moveTo>
                  <a:pt x="4891552" y="6561643"/>
                </a:moveTo>
                <a:cubicBezTo>
                  <a:pt x="4911751" y="6561643"/>
                  <a:pt x="4928127" y="6578019"/>
                  <a:pt x="4928127" y="6598219"/>
                </a:cubicBezTo>
                <a:cubicBezTo>
                  <a:pt x="4928127" y="6618419"/>
                  <a:pt x="4911751" y="6634795"/>
                  <a:pt x="4891552" y="6634795"/>
                </a:cubicBezTo>
                <a:cubicBezTo>
                  <a:pt x="4871352" y="6634795"/>
                  <a:pt x="4854975" y="6618419"/>
                  <a:pt x="4854975" y="6598219"/>
                </a:cubicBezTo>
                <a:cubicBezTo>
                  <a:pt x="4854975" y="6578019"/>
                  <a:pt x="4871352" y="6561643"/>
                  <a:pt x="4891552" y="6561643"/>
                </a:cubicBezTo>
                <a:close/>
                <a:moveTo>
                  <a:pt x="4670871" y="6561643"/>
                </a:moveTo>
                <a:cubicBezTo>
                  <a:pt x="4691070" y="6561643"/>
                  <a:pt x="4707447" y="6578019"/>
                  <a:pt x="4707447" y="6598219"/>
                </a:cubicBezTo>
                <a:cubicBezTo>
                  <a:pt x="4707447" y="6618419"/>
                  <a:pt x="4691070" y="6634795"/>
                  <a:pt x="4670871" y="6634795"/>
                </a:cubicBezTo>
                <a:cubicBezTo>
                  <a:pt x="4650672" y="6634795"/>
                  <a:pt x="4634295" y="6618419"/>
                  <a:pt x="4634295" y="6598219"/>
                </a:cubicBezTo>
                <a:cubicBezTo>
                  <a:pt x="4634295" y="6578019"/>
                  <a:pt x="4650672" y="6561643"/>
                  <a:pt x="4670871" y="6561643"/>
                </a:cubicBezTo>
                <a:close/>
                <a:moveTo>
                  <a:pt x="4450188" y="6561643"/>
                </a:moveTo>
                <a:cubicBezTo>
                  <a:pt x="4470390" y="6561643"/>
                  <a:pt x="4486764" y="6578019"/>
                  <a:pt x="4486764" y="6598219"/>
                </a:cubicBezTo>
                <a:cubicBezTo>
                  <a:pt x="4486764" y="6618419"/>
                  <a:pt x="4470390" y="6634795"/>
                  <a:pt x="4450188" y="6634795"/>
                </a:cubicBezTo>
                <a:cubicBezTo>
                  <a:pt x="4429988" y="6634795"/>
                  <a:pt x="4413613" y="6618419"/>
                  <a:pt x="4413613" y="6598219"/>
                </a:cubicBezTo>
                <a:cubicBezTo>
                  <a:pt x="4413613" y="6578019"/>
                  <a:pt x="4429988" y="6561643"/>
                  <a:pt x="4450188" y="6561643"/>
                </a:cubicBezTo>
                <a:close/>
                <a:moveTo>
                  <a:pt x="4229507" y="6561643"/>
                </a:moveTo>
                <a:cubicBezTo>
                  <a:pt x="4249708" y="6561643"/>
                  <a:pt x="4266084" y="6578019"/>
                  <a:pt x="4266084" y="6598219"/>
                </a:cubicBezTo>
                <a:cubicBezTo>
                  <a:pt x="4266084" y="6618419"/>
                  <a:pt x="4249708" y="6634795"/>
                  <a:pt x="4229507" y="6634795"/>
                </a:cubicBezTo>
                <a:cubicBezTo>
                  <a:pt x="4209307" y="6634795"/>
                  <a:pt x="4192931" y="6618419"/>
                  <a:pt x="4192931" y="6598219"/>
                </a:cubicBezTo>
                <a:cubicBezTo>
                  <a:pt x="4192931" y="6578019"/>
                  <a:pt x="4209307" y="6561643"/>
                  <a:pt x="4229507" y="6561643"/>
                </a:cubicBezTo>
                <a:close/>
                <a:moveTo>
                  <a:pt x="4008847" y="6561643"/>
                </a:moveTo>
                <a:cubicBezTo>
                  <a:pt x="4029045" y="6561643"/>
                  <a:pt x="4045426" y="6578019"/>
                  <a:pt x="4045426" y="6598219"/>
                </a:cubicBezTo>
                <a:cubicBezTo>
                  <a:pt x="4045426" y="6618419"/>
                  <a:pt x="4029045" y="6634795"/>
                  <a:pt x="4008847" y="6634795"/>
                </a:cubicBezTo>
                <a:cubicBezTo>
                  <a:pt x="3988642" y="6634795"/>
                  <a:pt x="3972267" y="6618419"/>
                  <a:pt x="3972267" y="6598219"/>
                </a:cubicBezTo>
                <a:cubicBezTo>
                  <a:pt x="3972267" y="6578019"/>
                  <a:pt x="3988642" y="6561643"/>
                  <a:pt x="4008847" y="6561643"/>
                </a:cubicBezTo>
                <a:close/>
                <a:moveTo>
                  <a:pt x="3788160" y="6561643"/>
                </a:moveTo>
                <a:cubicBezTo>
                  <a:pt x="3808367" y="6561643"/>
                  <a:pt x="3824738" y="6578019"/>
                  <a:pt x="3824738" y="6598219"/>
                </a:cubicBezTo>
                <a:cubicBezTo>
                  <a:pt x="3824738" y="6618419"/>
                  <a:pt x="3808367" y="6634795"/>
                  <a:pt x="3788160" y="6634795"/>
                </a:cubicBezTo>
                <a:cubicBezTo>
                  <a:pt x="3767965" y="6634795"/>
                  <a:pt x="3751588" y="6618419"/>
                  <a:pt x="3751588" y="6598219"/>
                </a:cubicBezTo>
                <a:cubicBezTo>
                  <a:pt x="3751588" y="6578019"/>
                  <a:pt x="3767965" y="6561643"/>
                  <a:pt x="3788160" y="6561643"/>
                </a:cubicBezTo>
                <a:close/>
                <a:moveTo>
                  <a:pt x="3567479" y="6561643"/>
                </a:moveTo>
                <a:cubicBezTo>
                  <a:pt x="3587675" y="6561643"/>
                  <a:pt x="3604051" y="6578019"/>
                  <a:pt x="3604051" y="6598219"/>
                </a:cubicBezTo>
                <a:cubicBezTo>
                  <a:pt x="3604051" y="6618419"/>
                  <a:pt x="3587675" y="6634795"/>
                  <a:pt x="3567479" y="6634795"/>
                </a:cubicBezTo>
                <a:cubicBezTo>
                  <a:pt x="3547276" y="6634795"/>
                  <a:pt x="3530901" y="6618419"/>
                  <a:pt x="3530901" y="6598219"/>
                </a:cubicBezTo>
                <a:cubicBezTo>
                  <a:pt x="3530901" y="6578019"/>
                  <a:pt x="3547276" y="6561643"/>
                  <a:pt x="3567479" y="6561643"/>
                </a:cubicBezTo>
                <a:close/>
                <a:moveTo>
                  <a:pt x="3346801" y="6561643"/>
                </a:moveTo>
                <a:cubicBezTo>
                  <a:pt x="3367001" y="6561643"/>
                  <a:pt x="3383375" y="6578019"/>
                  <a:pt x="3383375" y="6598219"/>
                </a:cubicBezTo>
                <a:cubicBezTo>
                  <a:pt x="3383375" y="6618419"/>
                  <a:pt x="3367001" y="6634795"/>
                  <a:pt x="3346801" y="6634795"/>
                </a:cubicBezTo>
                <a:cubicBezTo>
                  <a:pt x="3326603" y="6634795"/>
                  <a:pt x="3310228" y="6618419"/>
                  <a:pt x="3310228" y="6598219"/>
                </a:cubicBezTo>
                <a:cubicBezTo>
                  <a:pt x="3310228" y="6578019"/>
                  <a:pt x="3326603" y="6561643"/>
                  <a:pt x="3346801" y="6561643"/>
                </a:cubicBezTo>
                <a:close/>
                <a:moveTo>
                  <a:pt x="3126126" y="6561643"/>
                </a:moveTo>
                <a:cubicBezTo>
                  <a:pt x="3146320" y="6561643"/>
                  <a:pt x="3162696" y="6578019"/>
                  <a:pt x="3162696" y="6598219"/>
                </a:cubicBezTo>
                <a:cubicBezTo>
                  <a:pt x="3162696" y="6618419"/>
                  <a:pt x="3146320" y="6634795"/>
                  <a:pt x="3126126" y="6634795"/>
                </a:cubicBezTo>
                <a:cubicBezTo>
                  <a:pt x="3105923" y="6634795"/>
                  <a:pt x="3089541" y="6618419"/>
                  <a:pt x="3089541" y="6598219"/>
                </a:cubicBezTo>
                <a:cubicBezTo>
                  <a:pt x="3089541" y="6578019"/>
                  <a:pt x="3105923" y="6561643"/>
                  <a:pt x="3126126" y="6561643"/>
                </a:cubicBezTo>
                <a:close/>
                <a:moveTo>
                  <a:pt x="2905436" y="6561643"/>
                </a:moveTo>
                <a:cubicBezTo>
                  <a:pt x="2925637" y="6561643"/>
                  <a:pt x="2942013" y="6578019"/>
                  <a:pt x="2942013" y="6598219"/>
                </a:cubicBezTo>
                <a:cubicBezTo>
                  <a:pt x="2942013" y="6618419"/>
                  <a:pt x="2925637" y="6634795"/>
                  <a:pt x="2905436" y="6634795"/>
                </a:cubicBezTo>
                <a:cubicBezTo>
                  <a:pt x="2885243" y="6634795"/>
                  <a:pt x="2868866" y="6618419"/>
                  <a:pt x="2868866" y="6598219"/>
                </a:cubicBezTo>
                <a:cubicBezTo>
                  <a:pt x="2868866" y="6578019"/>
                  <a:pt x="2885243" y="6561643"/>
                  <a:pt x="2905436" y="6561643"/>
                </a:cubicBezTo>
                <a:close/>
                <a:moveTo>
                  <a:pt x="2684758" y="6561643"/>
                </a:moveTo>
                <a:cubicBezTo>
                  <a:pt x="2704958" y="6561643"/>
                  <a:pt x="2721329" y="6578019"/>
                  <a:pt x="2721329" y="6598219"/>
                </a:cubicBezTo>
                <a:cubicBezTo>
                  <a:pt x="2721329" y="6618419"/>
                  <a:pt x="2704958" y="6634795"/>
                  <a:pt x="2684758" y="6634795"/>
                </a:cubicBezTo>
                <a:cubicBezTo>
                  <a:pt x="2664554" y="6634795"/>
                  <a:pt x="2648177" y="6618419"/>
                  <a:pt x="2648177" y="6598219"/>
                </a:cubicBezTo>
                <a:cubicBezTo>
                  <a:pt x="2648177" y="6578019"/>
                  <a:pt x="2664554" y="6561643"/>
                  <a:pt x="2684758" y="6561643"/>
                </a:cubicBezTo>
                <a:close/>
                <a:moveTo>
                  <a:pt x="2464071" y="6561643"/>
                </a:moveTo>
                <a:cubicBezTo>
                  <a:pt x="2484272" y="6561643"/>
                  <a:pt x="2500650" y="6578019"/>
                  <a:pt x="2500650" y="6598219"/>
                </a:cubicBezTo>
                <a:cubicBezTo>
                  <a:pt x="2500650" y="6618419"/>
                  <a:pt x="2484272" y="6634795"/>
                  <a:pt x="2464071" y="6634795"/>
                </a:cubicBezTo>
                <a:cubicBezTo>
                  <a:pt x="2443875" y="6634795"/>
                  <a:pt x="2427500" y="6618419"/>
                  <a:pt x="2427500" y="6598219"/>
                </a:cubicBezTo>
                <a:cubicBezTo>
                  <a:pt x="2427500" y="6578019"/>
                  <a:pt x="2443875" y="6561643"/>
                  <a:pt x="2464071" y="6561643"/>
                </a:cubicBezTo>
                <a:close/>
                <a:moveTo>
                  <a:pt x="2243393" y="6561643"/>
                </a:moveTo>
                <a:cubicBezTo>
                  <a:pt x="2263591" y="6561643"/>
                  <a:pt x="2279972" y="6578019"/>
                  <a:pt x="2279972" y="6598219"/>
                </a:cubicBezTo>
                <a:cubicBezTo>
                  <a:pt x="2279972" y="6618419"/>
                  <a:pt x="2263591" y="6634795"/>
                  <a:pt x="2243393" y="6634795"/>
                </a:cubicBezTo>
                <a:cubicBezTo>
                  <a:pt x="2223191" y="6634795"/>
                  <a:pt x="2206817" y="6618419"/>
                  <a:pt x="2206817" y="6598219"/>
                </a:cubicBezTo>
                <a:cubicBezTo>
                  <a:pt x="2206817" y="6578019"/>
                  <a:pt x="2223191" y="6561643"/>
                  <a:pt x="2243393" y="6561643"/>
                </a:cubicBezTo>
                <a:close/>
                <a:moveTo>
                  <a:pt x="2022713" y="6561643"/>
                </a:moveTo>
                <a:cubicBezTo>
                  <a:pt x="2042913" y="6561643"/>
                  <a:pt x="2059288" y="6578019"/>
                  <a:pt x="2059288" y="6598219"/>
                </a:cubicBezTo>
                <a:cubicBezTo>
                  <a:pt x="2059288" y="6618419"/>
                  <a:pt x="2042913" y="6634795"/>
                  <a:pt x="2022713" y="6634795"/>
                </a:cubicBezTo>
                <a:cubicBezTo>
                  <a:pt x="2002514" y="6634795"/>
                  <a:pt x="1986176" y="6618419"/>
                  <a:pt x="1986176" y="6598219"/>
                </a:cubicBezTo>
                <a:cubicBezTo>
                  <a:pt x="1986176" y="6578019"/>
                  <a:pt x="2002514" y="6561643"/>
                  <a:pt x="2022713" y="6561643"/>
                </a:cubicBezTo>
                <a:close/>
                <a:moveTo>
                  <a:pt x="1802066" y="6561643"/>
                </a:moveTo>
                <a:cubicBezTo>
                  <a:pt x="1822265" y="6561643"/>
                  <a:pt x="1838642" y="6578019"/>
                  <a:pt x="1838642" y="6598219"/>
                </a:cubicBezTo>
                <a:cubicBezTo>
                  <a:pt x="1838642" y="6618419"/>
                  <a:pt x="1822265" y="6634795"/>
                  <a:pt x="1802066" y="6634795"/>
                </a:cubicBezTo>
                <a:cubicBezTo>
                  <a:pt x="1781865" y="6634795"/>
                  <a:pt x="1765489" y="6618419"/>
                  <a:pt x="1765489" y="6598219"/>
                </a:cubicBezTo>
                <a:cubicBezTo>
                  <a:pt x="1765489" y="6578019"/>
                  <a:pt x="1781865" y="6561643"/>
                  <a:pt x="1802066" y="6561643"/>
                </a:cubicBezTo>
                <a:close/>
                <a:moveTo>
                  <a:pt x="1581379" y="6561643"/>
                </a:moveTo>
                <a:cubicBezTo>
                  <a:pt x="1601580" y="6561643"/>
                  <a:pt x="1617956" y="6578019"/>
                  <a:pt x="1617956" y="6598219"/>
                </a:cubicBezTo>
                <a:cubicBezTo>
                  <a:pt x="1617956" y="6618419"/>
                  <a:pt x="1601580" y="6634795"/>
                  <a:pt x="1581379" y="6634795"/>
                </a:cubicBezTo>
                <a:cubicBezTo>
                  <a:pt x="1561180" y="6634795"/>
                  <a:pt x="1544804" y="6618419"/>
                  <a:pt x="1544804" y="6598219"/>
                </a:cubicBezTo>
                <a:cubicBezTo>
                  <a:pt x="1544804" y="6578019"/>
                  <a:pt x="1561180" y="6561643"/>
                  <a:pt x="1581379" y="6561643"/>
                </a:cubicBezTo>
                <a:close/>
                <a:moveTo>
                  <a:pt x="1360694" y="6561643"/>
                </a:moveTo>
                <a:cubicBezTo>
                  <a:pt x="1380894" y="6561643"/>
                  <a:pt x="1397270" y="6578019"/>
                  <a:pt x="1397270" y="6598219"/>
                </a:cubicBezTo>
                <a:cubicBezTo>
                  <a:pt x="1397270" y="6618419"/>
                  <a:pt x="1380894" y="6634795"/>
                  <a:pt x="1360694" y="6634795"/>
                </a:cubicBezTo>
                <a:cubicBezTo>
                  <a:pt x="1340494" y="6634795"/>
                  <a:pt x="1324118" y="6618419"/>
                  <a:pt x="1324118" y="6598219"/>
                </a:cubicBezTo>
                <a:cubicBezTo>
                  <a:pt x="1324118" y="6578019"/>
                  <a:pt x="1340494" y="6561643"/>
                  <a:pt x="1360694" y="6561643"/>
                </a:cubicBezTo>
                <a:close/>
                <a:moveTo>
                  <a:pt x="1140008" y="6561643"/>
                </a:moveTo>
                <a:cubicBezTo>
                  <a:pt x="1160208" y="6561643"/>
                  <a:pt x="1176584" y="6578019"/>
                  <a:pt x="1176584" y="6598219"/>
                </a:cubicBezTo>
                <a:cubicBezTo>
                  <a:pt x="1176584" y="6618419"/>
                  <a:pt x="1160208" y="6634795"/>
                  <a:pt x="1140008" y="6634795"/>
                </a:cubicBezTo>
                <a:cubicBezTo>
                  <a:pt x="1119808" y="6634795"/>
                  <a:pt x="1103432" y="6618419"/>
                  <a:pt x="1103432" y="6598219"/>
                </a:cubicBezTo>
                <a:cubicBezTo>
                  <a:pt x="1103432" y="6578019"/>
                  <a:pt x="1119808" y="6561643"/>
                  <a:pt x="1140008" y="6561643"/>
                </a:cubicBezTo>
                <a:close/>
                <a:moveTo>
                  <a:pt x="919322" y="6561643"/>
                </a:moveTo>
                <a:cubicBezTo>
                  <a:pt x="939522" y="6561643"/>
                  <a:pt x="955898" y="6578019"/>
                  <a:pt x="955898" y="6598219"/>
                </a:cubicBezTo>
                <a:cubicBezTo>
                  <a:pt x="955898" y="6618419"/>
                  <a:pt x="939522" y="6634795"/>
                  <a:pt x="919322" y="6634795"/>
                </a:cubicBezTo>
                <a:cubicBezTo>
                  <a:pt x="899122" y="6634795"/>
                  <a:pt x="882746" y="6618419"/>
                  <a:pt x="882746" y="6598219"/>
                </a:cubicBezTo>
                <a:cubicBezTo>
                  <a:pt x="882746" y="6578019"/>
                  <a:pt x="899122" y="6561643"/>
                  <a:pt x="919322" y="6561643"/>
                </a:cubicBezTo>
                <a:close/>
                <a:moveTo>
                  <a:pt x="698636" y="6561643"/>
                </a:moveTo>
                <a:cubicBezTo>
                  <a:pt x="718835" y="6561643"/>
                  <a:pt x="735211" y="6578019"/>
                  <a:pt x="735211" y="6598219"/>
                </a:cubicBezTo>
                <a:cubicBezTo>
                  <a:pt x="735211" y="6618419"/>
                  <a:pt x="718835" y="6634795"/>
                  <a:pt x="698636" y="6634795"/>
                </a:cubicBezTo>
                <a:cubicBezTo>
                  <a:pt x="678436" y="6634795"/>
                  <a:pt x="662059" y="6618419"/>
                  <a:pt x="662059" y="6598219"/>
                </a:cubicBezTo>
                <a:cubicBezTo>
                  <a:pt x="662059" y="6578019"/>
                  <a:pt x="678436" y="6561643"/>
                  <a:pt x="698636" y="6561643"/>
                </a:cubicBezTo>
                <a:close/>
                <a:moveTo>
                  <a:pt x="477949" y="6561643"/>
                </a:moveTo>
                <a:cubicBezTo>
                  <a:pt x="498149" y="6561643"/>
                  <a:pt x="514525" y="6578019"/>
                  <a:pt x="514525" y="6598219"/>
                </a:cubicBezTo>
                <a:cubicBezTo>
                  <a:pt x="514525" y="6618419"/>
                  <a:pt x="498149" y="6634795"/>
                  <a:pt x="477949" y="6634795"/>
                </a:cubicBezTo>
                <a:cubicBezTo>
                  <a:pt x="457749" y="6634795"/>
                  <a:pt x="441373" y="6618419"/>
                  <a:pt x="441373" y="6598219"/>
                </a:cubicBezTo>
                <a:cubicBezTo>
                  <a:pt x="441373" y="6578019"/>
                  <a:pt x="457749" y="6561643"/>
                  <a:pt x="477949" y="6561643"/>
                </a:cubicBezTo>
                <a:close/>
                <a:moveTo>
                  <a:pt x="257263" y="6561643"/>
                </a:moveTo>
                <a:cubicBezTo>
                  <a:pt x="277463" y="6561643"/>
                  <a:pt x="293839" y="6578019"/>
                  <a:pt x="293839" y="6598219"/>
                </a:cubicBezTo>
                <a:cubicBezTo>
                  <a:pt x="293839" y="6618419"/>
                  <a:pt x="277463" y="6634795"/>
                  <a:pt x="257263" y="6634795"/>
                </a:cubicBezTo>
                <a:cubicBezTo>
                  <a:pt x="237063" y="6634795"/>
                  <a:pt x="220687" y="6618419"/>
                  <a:pt x="220687" y="6598219"/>
                </a:cubicBezTo>
                <a:cubicBezTo>
                  <a:pt x="220687" y="6578019"/>
                  <a:pt x="237063" y="6561643"/>
                  <a:pt x="257263" y="6561643"/>
                </a:cubicBezTo>
                <a:close/>
                <a:moveTo>
                  <a:pt x="36576" y="6561643"/>
                </a:moveTo>
                <a:cubicBezTo>
                  <a:pt x="56776" y="6561643"/>
                  <a:pt x="73152" y="6578019"/>
                  <a:pt x="73152" y="6598219"/>
                </a:cubicBezTo>
                <a:cubicBezTo>
                  <a:pt x="73152" y="6618419"/>
                  <a:pt x="56776" y="6634795"/>
                  <a:pt x="36576" y="6634795"/>
                </a:cubicBezTo>
                <a:cubicBezTo>
                  <a:pt x="16376" y="6634795"/>
                  <a:pt x="0" y="6618419"/>
                  <a:pt x="0" y="6598219"/>
                </a:cubicBezTo>
                <a:cubicBezTo>
                  <a:pt x="0" y="6578019"/>
                  <a:pt x="16376" y="6561643"/>
                  <a:pt x="36576" y="6561643"/>
                </a:cubicBezTo>
                <a:close/>
                <a:moveTo>
                  <a:pt x="11953343" y="6349977"/>
                </a:moveTo>
                <a:cubicBezTo>
                  <a:pt x="11973543" y="6349977"/>
                  <a:pt x="11989919" y="6366353"/>
                  <a:pt x="11989919" y="6386553"/>
                </a:cubicBezTo>
                <a:cubicBezTo>
                  <a:pt x="11989919" y="6406753"/>
                  <a:pt x="11973543" y="6423129"/>
                  <a:pt x="11953343" y="6423129"/>
                </a:cubicBezTo>
                <a:cubicBezTo>
                  <a:pt x="11933143" y="6423129"/>
                  <a:pt x="11916767" y="6406753"/>
                  <a:pt x="11916767" y="6386553"/>
                </a:cubicBezTo>
                <a:cubicBezTo>
                  <a:pt x="11916767" y="6366353"/>
                  <a:pt x="11933143" y="6349977"/>
                  <a:pt x="11953343" y="6349977"/>
                </a:cubicBezTo>
                <a:close/>
                <a:moveTo>
                  <a:pt x="11732658" y="6349977"/>
                </a:moveTo>
                <a:cubicBezTo>
                  <a:pt x="11752858" y="6349977"/>
                  <a:pt x="11769234" y="6366353"/>
                  <a:pt x="11769234" y="6386553"/>
                </a:cubicBezTo>
                <a:cubicBezTo>
                  <a:pt x="11769234" y="6406753"/>
                  <a:pt x="11752858" y="6423129"/>
                  <a:pt x="11732658" y="6423129"/>
                </a:cubicBezTo>
                <a:cubicBezTo>
                  <a:pt x="11712458" y="6423129"/>
                  <a:pt x="11696082" y="6406753"/>
                  <a:pt x="11696082" y="6386553"/>
                </a:cubicBezTo>
                <a:cubicBezTo>
                  <a:pt x="11696082" y="6366353"/>
                  <a:pt x="11712458" y="6349977"/>
                  <a:pt x="11732658" y="6349977"/>
                </a:cubicBezTo>
                <a:close/>
                <a:moveTo>
                  <a:pt x="11511977" y="6349977"/>
                </a:moveTo>
                <a:cubicBezTo>
                  <a:pt x="11532177" y="6349977"/>
                  <a:pt x="11548553" y="6366353"/>
                  <a:pt x="11548553" y="6386553"/>
                </a:cubicBezTo>
                <a:cubicBezTo>
                  <a:pt x="11548553" y="6406753"/>
                  <a:pt x="11532177" y="6423129"/>
                  <a:pt x="11511977" y="6423129"/>
                </a:cubicBezTo>
                <a:cubicBezTo>
                  <a:pt x="11491777" y="6423129"/>
                  <a:pt x="11475401" y="6406753"/>
                  <a:pt x="11475401" y="6386553"/>
                </a:cubicBezTo>
                <a:cubicBezTo>
                  <a:pt x="11475401" y="6366353"/>
                  <a:pt x="11491777" y="6349977"/>
                  <a:pt x="11511977" y="6349977"/>
                </a:cubicBezTo>
                <a:close/>
                <a:moveTo>
                  <a:pt x="11291296" y="6349977"/>
                </a:moveTo>
                <a:cubicBezTo>
                  <a:pt x="11311496" y="6349977"/>
                  <a:pt x="11327872" y="6366353"/>
                  <a:pt x="11327872" y="6386553"/>
                </a:cubicBezTo>
                <a:cubicBezTo>
                  <a:pt x="11327872" y="6406753"/>
                  <a:pt x="11311496" y="6423129"/>
                  <a:pt x="11291296" y="6423129"/>
                </a:cubicBezTo>
                <a:cubicBezTo>
                  <a:pt x="11271096" y="6423129"/>
                  <a:pt x="11254720" y="6406753"/>
                  <a:pt x="11254720" y="6386553"/>
                </a:cubicBezTo>
                <a:cubicBezTo>
                  <a:pt x="11254720" y="6366353"/>
                  <a:pt x="11271096" y="6349977"/>
                  <a:pt x="11291296" y="6349977"/>
                </a:cubicBezTo>
                <a:close/>
                <a:moveTo>
                  <a:pt x="11070615" y="6349977"/>
                </a:moveTo>
                <a:cubicBezTo>
                  <a:pt x="11090815" y="6349977"/>
                  <a:pt x="11107191" y="6366353"/>
                  <a:pt x="11107191" y="6386553"/>
                </a:cubicBezTo>
                <a:cubicBezTo>
                  <a:pt x="11107191" y="6406753"/>
                  <a:pt x="11090815" y="6423129"/>
                  <a:pt x="11070615" y="6423129"/>
                </a:cubicBezTo>
                <a:cubicBezTo>
                  <a:pt x="11050415" y="6423129"/>
                  <a:pt x="11034039" y="6406753"/>
                  <a:pt x="11034039" y="6386553"/>
                </a:cubicBezTo>
                <a:cubicBezTo>
                  <a:pt x="11034039" y="6366353"/>
                  <a:pt x="11050415" y="6349977"/>
                  <a:pt x="11070615" y="6349977"/>
                </a:cubicBezTo>
                <a:close/>
                <a:moveTo>
                  <a:pt x="10849934" y="6349977"/>
                </a:moveTo>
                <a:cubicBezTo>
                  <a:pt x="10870134" y="6349977"/>
                  <a:pt x="10886510" y="6366353"/>
                  <a:pt x="10886510" y="6386553"/>
                </a:cubicBezTo>
                <a:cubicBezTo>
                  <a:pt x="10886510" y="6406753"/>
                  <a:pt x="10870134" y="6423129"/>
                  <a:pt x="10849934" y="6423129"/>
                </a:cubicBezTo>
                <a:cubicBezTo>
                  <a:pt x="10829734" y="6423129"/>
                  <a:pt x="10813358" y="6406753"/>
                  <a:pt x="10813358" y="6386553"/>
                </a:cubicBezTo>
                <a:cubicBezTo>
                  <a:pt x="10813358" y="6366353"/>
                  <a:pt x="10829734" y="6349977"/>
                  <a:pt x="10849934" y="6349977"/>
                </a:cubicBezTo>
                <a:close/>
                <a:moveTo>
                  <a:pt x="10629253" y="6349977"/>
                </a:moveTo>
                <a:cubicBezTo>
                  <a:pt x="10649453" y="6349977"/>
                  <a:pt x="10665829" y="6366353"/>
                  <a:pt x="10665829" y="6386553"/>
                </a:cubicBezTo>
                <a:cubicBezTo>
                  <a:pt x="10665829" y="6406753"/>
                  <a:pt x="10649453" y="6423129"/>
                  <a:pt x="10629253" y="6423129"/>
                </a:cubicBezTo>
                <a:cubicBezTo>
                  <a:pt x="10609053" y="6423129"/>
                  <a:pt x="10592677" y="6406753"/>
                  <a:pt x="10592677" y="6386553"/>
                </a:cubicBezTo>
                <a:cubicBezTo>
                  <a:pt x="10592677" y="6366353"/>
                  <a:pt x="10609053" y="6349977"/>
                  <a:pt x="10629253" y="6349977"/>
                </a:cubicBezTo>
                <a:close/>
                <a:moveTo>
                  <a:pt x="10408572" y="6349977"/>
                </a:moveTo>
                <a:cubicBezTo>
                  <a:pt x="10428772" y="6349977"/>
                  <a:pt x="10445148" y="6366353"/>
                  <a:pt x="10445148" y="6386553"/>
                </a:cubicBezTo>
                <a:cubicBezTo>
                  <a:pt x="10445148" y="6406753"/>
                  <a:pt x="10428772" y="6423129"/>
                  <a:pt x="10408572" y="6423129"/>
                </a:cubicBezTo>
                <a:cubicBezTo>
                  <a:pt x="10388372" y="6423129"/>
                  <a:pt x="10371996" y="6406753"/>
                  <a:pt x="10371996" y="6386553"/>
                </a:cubicBezTo>
                <a:cubicBezTo>
                  <a:pt x="10371996" y="6366353"/>
                  <a:pt x="10388372" y="6349977"/>
                  <a:pt x="10408572" y="6349977"/>
                </a:cubicBezTo>
                <a:close/>
                <a:moveTo>
                  <a:pt x="10187891" y="6349977"/>
                </a:moveTo>
                <a:cubicBezTo>
                  <a:pt x="10208091" y="6349977"/>
                  <a:pt x="10224467" y="6366353"/>
                  <a:pt x="10224467" y="6386553"/>
                </a:cubicBezTo>
                <a:cubicBezTo>
                  <a:pt x="10224467" y="6406753"/>
                  <a:pt x="10208091" y="6423129"/>
                  <a:pt x="10187891" y="6423129"/>
                </a:cubicBezTo>
                <a:cubicBezTo>
                  <a:pt x="10167691" y="6423129"/>
                  <a:pt x="10151315" y="6406753"/>
                  <a:pt x="10151315" y="6386553"/>
                </a:cubicBezTo>
                <a:cubicBezTo>
                  <a:pt x="10151315" y="6366353"/>
                  <a:pt x="10167691" y="6349977"/>
                  <a:pt x="10187891" y="6349977"/>
                </a:cubicBezTo>
                <a:close/>
                <a:moveTo>
                  <a:pt x="9967210" y="6349977"/>
                </a:moveTo>
                <a:cubicBezTo>
                  <a:pt x="9987410" y="6349977"/>
                  <a:pt x="10003786" y="6366353"/>
                  <a:pt x="10003786" y="6386553"/>
                </a:cubicBezTo>
                <a:cubicBezTo>
                  <a:pt x="10003786" y="6406753"/>
                  <a:pt x="9987410" y="6423129"/>
                  <a:pt x="9967210" y="6423129"/>
                </a:cubicBezTo>
                <a:cubicBezTo>
                  <a:pt x="9947010" y="6423129"/>
                  <a:pt x="9930634" y="6406753"/>
                  <a:pt x="9930634" y="6386553"/>
                </a:cubicBezTo>
                <a:cubicBezTo>
                  <a:pt x="9930634" y="6366353"/>
                  <a:pt x="9947010" y="6349977"/>
                  <a:pt x="9967210" y="6349977"/>
                </a:cubicBezTo>
                <a:close/>
                <a:moveTo>
                  <a:pt x="9746529" y="6349977"/>
                </a:moveTo>
                <a:cubicBezTo>
                  <a:pt x="9766729" y="6349977"/>
                  <a:pt x="9783105" y="6366353"/>
                  <a:pt x="9783105" y="6386553"/>
                </a:cubicBezTo>
                <a:cubicBezTo>
                  <a:pt x="9783105" y="6406753"/>
                  <a:pt x="9766729" y="6423129"/>
                  <a:pt x="9746529" y="6423129"/>
                </a:cubicBezTo>
                <a:cubicBezTo>
                  <a:pt x="9726329" y="6423129"/>
                  <a:pt x="9709953" y="6406753"/>
                  <a:pt x="9709953" y="6386553"/>
                </a:cubicBezTo>
                <a:cubicBezTo>
                  <a:pt x="9709953" y="6366353"/>
                  <a:pt x="9726329" y="6349977"/>
                  <a:pt x="9746529" y="6349977"/>
                </a:cubicBezTo>
                <a:close/>
                <a:moveTo>
                  <a:pt x="9525848" y="6349977"/>
                </a:moveTo>
                <a:cubicBezTo>
                  <a:pt x="9546048" y="6349977"/>
                  <a:pt x="9562424" y="6366353"/>
                  <a:pt x="9562424" y="6386553"/>
                </a:cubicBezTo>
                <a:cubicBezTo>
                  <a:pt x="9562424" y="6406753"/>
                  <a:pt x="9546048" y="6423129"/>
                  <a:pt x="9525848" y="6423129"/>
                </a:cubicBezTo>
                <a:cubicBezTo>
                  <a:pt x="9505648" y="6423129"/>
                  <a:pt x="9489272" y="6406753"/>
                  <a:pt x="9489272" y="6386553"/>
                </a:cubicBezTo>
                <a:cubicBezTo>
                  <a:pt x="9489272" y="6366353"/>
                  <a:pt x="9505648" y="6349977"/>
                  <a:pt x="9525848" y="6349977"/>
                </a:cubicBezTo>
                <a:close/>
                <a:moveTo>
                  <a:pt x="9305167" y="6349977"/>
                </a:moveTo>
                <a:cubicBezTo>
                  <a:pt x="9325367" y="6349977"/>
                  <a:pt x="9341743" y="6366353"/>
                  <a:pt x="9341743" y="6386553"/>
                </a:cubicBezTo>
                <a:cubicBezTo>
                  <a:pt x="9341743" y="6406753"/>
                  <a:pt x="9325367" y="6423129"/>
                  <a:pt x="9305167" y="6423129"/>
                </a:cubicBezTo>
                <a:cubicBezTo>
                  <a:pt x="9284967" y="6423129"/>
                  <a:pt x="9268591" y="6406753"/>
                  <a:pt x="9268591" y="6386553"/>
                </a:cubicBezTo>
                <a:cubicBezTo>
                  <a:pt x="9268591" y="6366353"/>
                  <a:pt x="9284967" y="6349977"/>
                  <a:pt x="9305167" y="6349977"/>
                </a:cubicBezTo>
                <a:close/>
                <a:moveTo>
                  <a:pt x="9084486" y="6349977"/>
                </a:moveTo>
                <a:cubicBezTo>
                  <a:pt x="9104686" y="6349977"/>
                  <a:pt x="9121062" y="6366353"/>
                  <a:pt x="9121062" y="6386553"/>
                </a:cubicBezTo>
                <a:cubicBezTo>
                  <a:pt x="9121062" y="6406753"/>
                  <a:pt x="9104686" y="6423129"/>
                  <a:pt x="9084486" y="6423129"/>
                </a:cubicBezTo>
                <a:cubicBezTo>
                  <a:pt x="9064286" y="6423129"/>
                  <a:pt x="9047910" y="6406753"/>
                  <a:pt x="9047910" y="6386553"/>
                </a:cubicBezTo>
                <a:cubicBezTo>
                  <a:pt x="9047910" y="6366353"/>
                  <a:pt x="9064286" y="6349977"/>
                  <a:pt x="9084486" y="6349977"/>
                </a:cubicBezTo>
                <a:close/>
                <a:moveTo>
                  <a:pt x="8863805" y="6349977"/>
                </a:moveTo>
                <a:cubicBezTo>
                  <a:pt x="8884005" y="6349977"/>
                  <a:pt x="8900381" y="6366353"/>
                  <a:pt x="8900381" y="6386553"/>
                </a:cubicBezTo>
                <a:cubicBezTo>
                  <a:pt x="8900381" y="6406753"/>
                  <a:pt x="8884005" y="6423129"/>
                  <a:pt x="8863805" y="6423129"/>
                </a:cubicBezTo>
                <a:cubicBezTo>
                  <a:pt x="8843605" y="6423129"/>
                  <a:pt x="8827229" y="6406753"/>
                  <a:pt x="8827229" y="6386553"/>
                </a:cubicBezTo>
                <a:cubicBezTo>
                  <a:pt x="8827229" y="6366353"/>
                  <a:pt x="8843605" y="6349977"/>
                  <a:pt x="8863805" y="6349977"/>
                </a:cubicBezTo>
                <a:close/>
                <a:moveTo>
                  <a:pt x="8643124" y="6349977"/>
                </a:moveTo>
                <a:cubicBezTo>
                  <a:pt x="8663324" y="6349977"/>
                  <a:pt x="8679700" y="6366353"/>
                  <a:pt x="8679700" y="6386553"/>
                </a:cubicBezTo>
                <a:cubicBezTo>
                  <a:pt x="8679700" y="6406753"/>
                  <a:pt x="8663324" y="6423129"/>
                  <a:pt x="8643124" y="6423129"/>
                </a:cubicBezTo>
                <a:cubicBezTo>
                  <a:pt x="8622924" y="6423129"/>
                  <a:pt x="8606548" y="6406753"/>
                  <a:pt x="8606548" y="6386553"/>
                </a:cubicBezTo>
                <a:cubicBezTo>
                  <a:pt x="8606548" y="6366353"/>
                  <a:pt x="8622924" y="6349977"/>
                  <a:pt x="8643124" y="6349977"/>
                </a:cubicBezTo>
                <a:close/>
                <a:moveTo>
                  <a:pt x="8422443" y="6349977"/>
                </a:moveTo>
                <a:cubicBezTo>
                  <a:pt x="8442643" y="6349977"/>
                  <a:pt x="8459019" y="6366353"/>
                  <a:pt x="8459019" y="6386553"/>
                </a:cubicBezTo>
                <a:cubicBezTo>
                  <a:pt x="8459019" y="6406753"/>
                  <a:pt x="8442643" y="6423129"/>
                  <a:pt x="8422443" y="6423129"/>
                </a:cubicBezTo>
                <a:cubicBezTo>
                  <a:pt x="8402243" y="6423129"/>
                  <a:pt x="8385867" y="6406753"/>
                  <a:pt x="8385867" y="6386553"/>
                </a:cubicBezTo>
                <a:cubicBezTo>
                  <a:pt x="8385867" y="6366353"/>
                  <a:pt x="8402243" y="6349977"/>
                  <a:pt x="8422443" y="6349977"/>
                </a:cubicBezTo>
                <a:close/>
                <a:moveTo>
                  <a:pt x="8201762" y="6349977"/>
                </a:moveTo>
                <a:cubicBezTo>
                  <a:pt x="8221962" y="6349977"/>
                  <a:pt x="8238338" y="6366353"/>
                  <a:pt x="8238338" y="6386553"/>
                </a:cubicBezTo>
                <a:cubicBezTo>
                  <a:pt x="8238338" y="6406753"/>
                  <a:pt x="8221962" y="6423129"/>
                  <a:pt x="8201762" y="6423129"/>
                </a:cubicBezTo>
                <a:cubicBezTo>
                  <a:pt x="8181562" y="6423129"/>
                  <a:pt x="8165186" y="6406753"/>
                  <a:pt x="8165186" y="6386553"/>
                </a:cubicBezTo>
                <a:cubicBezTo>
                  <a:pt x="8165186" y="6366353"/>
                  <a:pt x="8181562" y="6349977"/>
                  <a:pt x="8201762" y="6349977"/>
                </a:cubicBezTo>
                <a:close/>
                <a:moveTo>
                  <a:pt x="7981081" y="6349977"/>
                </a:moveTo>
                <a:cubicBezTo>
                  <a:pt x="8001281" y="6349977"/>
                  <a:pt x="8017657" y="6366353"/>
                  <a:pt x="8017657" y="6386553"/>
                </a:cubicBezTo>
                <a:cubicBezTo>
                  <a:pt x="8017657" y="6406753"/>
                  <a:pt x="8001281" y="6423129"/>
                  <a:pt x="7981081" y="6423129"/>
                </a:cubicBezTo>
                <a:cubicBezTo>
                  <a:pt x="7960881" y="6423129"/>
                  <a:pt x="7944505" y="6406753"/>
                  <a:pt x="7944505" y="6386553"/>
                </a:cubicBezTo>
                <a:cubicBezTo>
                  <a:pt x="7944505" y="6366353"/>
                  <a:pt x="7960881" y="6349977"/>
                  <a:pt x="7981081" y="6349977"/>
                </a:cubicBezTo>
                <a:close/>
                <a:moveTo>
                  <a:pt x="7760400" y="6349977"/>
                </a:moveTo>
                <a:cubicBezTo>
                  <a:pt x="7780600" y="6349977"/>
                  <a:pt x="7796976" y="6366353"/>
                  <a:pt x="7796976" y="6386553"/>
                </a:cubicBezTo>
                <a:cubicBezTo>
                  <a:pt x="7796976" y="6406753"/>
                  <a:pt x="7780600" y="6423129"/>
                  <a:pt x="7760400" y="6423129"/>
                </a:cubicBezTo>
                <a:cubicBezTo>
                  <a:pt x="7740200" y="6423129"/>
                  <a:pt x="7723824" y="6406753"/>
                  <a:pt x="7723824" y="6386553"/>
                </a:cubicBezTo>
                <a:cubicBezTo>
                  <a:pt x="7723824" y="6366353"/>
                  <a:pt x="7740200" y="6349977"/>
                  <a:pt x="7760400" y="6349977"/>
                </a:cubicBezTo>
                <a:close/>
                <a:moveTo>
                  <a:pt x="7539719" y="6349977"/>
                </a:moveTo>
                <a:cubicBezTo>
                  <a:pt x="7559919" y="6349977"/>
                  <a:pt x="7576295" y="6366353"/>
                  <a:pt x="7576295" y="6386553"/>
                </a:cubicBezTo>
                <a:cubicBezTo>
                  <a:pt x="7576295" y="6406753"/>
                  <a:pt x="7559919" y="6423129"/>
                  <a:pt x="7539719" y="6423129"/>
                </a:cubicBezTo>
                <a:cubicBezTo>
                  <a:pt x="7519519" y="6423129"/>
                  <a:pt x="7503143" y="6406753"/>
                  <a:pt x="7503143" y="6386553"/>
                </a:cubicBezTo>
                <a:cubicBezTo>
                  <a:pt x="7503143" y="6366353"/>
                  <a:pt x="7519519" y="6349977"/>
                  <a:pt x="7539719" y="6349977"/>
                </a:cubicBezTo>
                <a:close/>
                <a:moveTo>
                  <a:pt x="7319038" y="6349977"/>
                </a:moveTo>
                <a:cubicBezTo>
                  <a:pt x="7339238" y="6349977"/>
                  <a:pt x="7355614" y="6366353"/>
                  <a:pt x="7355614" y="6386553"/>
                </a:cubicBezTo>
                <a:cubicBezTo>
                  <a:pt x="7355614" y="6406753"/>
                  <a:pt x="7339238" y="6423129"/>
                  <a:pt x="7319038" y="6423129"/>
                </a:cubicBezTo>
                <a:cubicBezTo>
                  <a:pt x="7298838" y="6423129"/>
                  <a:pt x="7282462" y="6406753"/>
                  <a:pt x="7282462" y="6386553"/>
                </a:cubicBezTo>
                <a:cubicBezTo>
                  <a:pt x="7282462" y="6366353"/>
                  <a:pt x="7298838" y="6349977"/>
                  <a:pt x="7319038" y="6349977"/>
                </a:cubicBezTo>
                <a:close/>
                <a:moveTo>
                  <a:pt x="7098357" y="6349977"/>
                </a:moveTo>
                <a:cubicBezTo>
                  <a:pt x="7118557" y="6349977"/>
                  <a:pt x="7134933" y="6366353"/>
                  <a:pt x="7134933" y="6386553"/>
                </a:cubicBezTo>
                <a:cubicBezTo>
                  <a:pt x="7134933" y="6406753"/>
                  <a:pt x="7118557" y="6423129"/>
                  <a:pt x="7098357" y="6423129"/>
                </a:cubicBezTo>
                <a:cubicBezTo>
                  <a:pt x="7078157" y="6423129"/>
                  <a:pt x="7061781" y="6406753"/>
                  <a:pt x="7061781" y="6386553"/>
                </a:cubicBezTo>
                <a:cubicBezTo>
                  <a:pt x="7061781" y="6366353"/>
                  <a:pt x="7078157" y="6349977"/>
                  <a:pt x="7098357" y="6349977"/>
                </a:cubicBezTo>
                <a:close/>
                <a:moveTo>
                  <a:pt x="6877676" y="6349977"/>
                </a:moveTo>
                <a:cubicBezTo>
                  <a:pt x="6897876" y="6349977"/>
                  <a:pt x="6914252" y="6366353"/>
                  <a:pt x="6914252" y="6386553"/>
                </a:cubicBezTo>
                <a:cubicBezTo>
                  <a:pt x="6914252" y="6406753"/>
                  <a:pt x="6897876" y="6423129"/>
                  <a:pt x="6877676" y="6423129"/>
                </a:cubicBezTo>
                <a:cubicBezTo>
                  <a:pt x="6857476" y="6423129"/>
                  <a:pt x="6841100" y="6406753"/>
                  <a:pt x="6841100" y="6386553"/>
                </a:cubicBezTo>
                <a:cubicBezTo>
                  <a:pt x="6841100" y="6366353"/>
                  <a:pt x="6857476" y="6349977"/>
                  <a:pt x="6877676" y="6349977"/>
                </a:cubicBezTo>
                <a:close/>
                <a:moveTo>
                  <a:pt x="6656995" y="6349977"/>
                </a:moveTo>
                <a:cubicBezTo>
                  <a:pt x="6677195" y="6349977"/>
                  <a:pt x="6693571" y="6366353"/>
                  <a:pt x="6693571" y="6386553"/>
                </a:cubicBezTo>
                <a:cubicBezTo>
                  <a:pt x="6693571" y="6406753"/>
                  <a:pt x="6677195" y="6423129"/>
                  <a:pt x="6656995" y="6423129"/>
                </a:cubicBezTo>
                <a:cubicBezTo>
                  <a:pt x="6636795" y="6423129"/>
                  <a:pt x="6620419" y="6406753"/>
                  <a:pt x="6620419" y="6386553"/>
                </a:cubicBezTo>
                <a:cubicBezTo>
                  <a:pt x="6620419" y="6366353"/>
                  <a:pt x="6636795" y="6349977"/>
                  <a:pt x="6656995" y="6349977"/>
                </a:cubicBezTo>
                <a:close/>
                <a:moveTo>
                  <a:pt x="6436314" y="6349977"/>
                </a:moveTo>
                <a:cubicBezTo>
                  <a:pt x="6456514" y="6349977"/>
                  <a:pt x="6472890" y="6366353"/>
                  <a:pt x="6472890" y="6386553"/>
                </a:cubicBezTo>
                <a:cubicBezTo>
                  <a:pt x="6472890" y="6406753"/>
                  <a:pt x="6456514" y="6423129"/>
                  <a:pt x="6436314" y="6423129"/>
                </a:cubicBezTo>
                <a:cubicBezTo>
                  <a:pt x="6416114" y="6423129"/>
                  <a:pt x="6399738" y="6406753"/>
                  <a:pt x="6399738" y="6386553"/>
                </a:cubicBezTo>
                <a:cubicBezTo>
                  <a:pt x="6399738" y="6366353"/>
                  <a:pt x="6416114" y="6349977"/>
                  <a:pt x="6436314" y="6349977"/>
                </a:cubicBezTo>
                <a:close/>
                <a:moveTo>
                  <a:pt x="6215633" y="6349977"/>
                </a:moveTo>
                <a:cubicBezTo>
                  <a:pt x="6235833" y="6349977"/>
                  <a:pt x="6252209" y="6366353"/>
                  <a:pt x="6252209" y="6386553"/>
                </a:cubicBezTo>
                <a:cubicBezTo>
                  <a:pt x="6252209" y="6406753"/>
                  <a:pt x="6235833" y="6423129"/>
                  <a:pt x="6215633" y="6423129"/>
                </a:cubicBezTo>
                <a:cubicBezTo>
                  <a:pt x="6195433" y="6423129"/>
                  <a:pt x="6179057" y="6406753"/>
                  <a:pt x="6179057" y="6386553"/>
                </a:cubicBezTo>
                <a:cubicBezTo>
                  <a:pt x="6179057" y="6366353"/>
                  <a:pt x="6195433" y="6349977"/>
                  <a:pt x="6215633" y="6349977"/>
                </a:cubicBezTo>
                <a:close/>
                <a:moveTo>
                  <a:pt x="5994952" y="6349977"/>
                </a:moveTo>
                <a:cubicBezTo>
                  <a:pt x="6015152" y="6349977"/>
                  <a:pt x="6031528" y="6366353"/>
                  <a:pt x="6031528" y="6386553"/>
                </a:cubicBezTo>
                <a:cubicBezTo>
                  <a:pt x="6031528" y="6406753"/>
                  <a:pt x="6015152" y="6423129"/>
                  <a:pt x="5994952" y="6423129"/>
                </a:cubicBezTo>
                <a:cubicBezTo>
                  <a:pt x="5974752" y="6423129"/>
                  <a:pt x="5958376" y="6406753"/>
                  <a:pt x="5958376" y="6386553"/>
                </a:cubicBezTo>
                <a:cubicBezTo>
                  <a:pt x="5958376" y="6366353"/>
                  <a:pt x="5974752" y="6349977"/>
                  <a:pt x="5994952" y="6349977"/>
                </a:cubicBezTo>
                <a:close/>
                <a:moveTo>
                  <a:pt x="5774272" y="6349977"/>
                </a:moveTo>
                <a:cubicBezTo>
                  <a:pt x="5794472" y="6349977"/>
                  <a:pt x="5810848" y="6366353"/>
                  <a:pt x="5810848" y="6386553"/>
                </a:cubicBezTo>
                <a:cubicBezTo>
                  <a:pt x="5810848" y="6406753"/>
                  <a:pt x="5794472" y="6423129"/>
                  <a:pt x="5774272" y="6423129"/>
                </a:cubicBezTo>
                <a:cubicBezTo>
                  <a:pt x="5754073" y="6423129"/>
                  <a:pt x="5737697" y="6406753"/>
                  <a:pt x="5737697" y="6386553"/>
                </a:cubicBezTo>
                <a:cubicBezTo>
                  <a:pt x="5737697" y="6366353"/>
                  <a:pt x="5754073" y="6349977"/>
                  <a:pt x="5774272" y="6349977"/>
                </a:cubicBezTo>
                <a:close/>
                <a:moveTo>
                  <a:pt x="5553593" y="6349977"/>
                </a:moveTo>
                <a:cubicBezTo>
                  <a:pt x="5573793" y="6349977"/>
                  <a:pt x="5590169" y="6366353"/>
                  <a:pt x="5590169" y="6386553"/>
                </a:cubicBezTo>
                <a:cubicBezTo>
                  <a:pt x="5590169" y="6406753"/>
                  <a:pt x="5573793" y="6423129"/>
                  <a:pt x="5553593" y="6423129"/>
                </a:cubicBezTo>
                <a:cubicBezTo>
                  <a:pt x="5533393" y="6423129"/>
                  <a:pt x="5517018" y="6406753"/>
                  <a:pt x="5517018" y="6386553"/>
                </a:cubicBezTo>
                <a:cubicBezTo>
                  <a:pt x="5517018" y="6366353"/>
                  <a:pt x="5533393" y="6349977"/>
                  <a:pt x="5553593" y="6349977"/>
                </a:cubicBezTo>
                <a:close/>
                <a:moveTo>
                  <a:pt x="5332913" y="6349977"/>
                </a:moveTo>
                <a:cubicBezTo>
                  <a:pt x="5353113" y="6349977"/>
                  <a:pt x="5369490" y="6366353"/>
                  <a:pt x="5369490" y="6386553"/>
                </a:cubicBezTo>
                <a:cubicBezTo>
                  <a:pt x="5369490" y="6406753"/>
                  <a:pt x="5353113" y="6423129"/>
                  <a:pt x="5332913" y="6423129"/>
                </a:cubicBezTo>
                <a:cubicBezTo>
                  <a:pt x="5312714" y="6423129"/>
                  <a:pt x="5296337" y="6406753"/>
                  <a:pt x="5296337" y="6386553"/>
                </a:cubicBezTo>
                <a:cubicBezTo>
                  <a:pt x="5296337" y="6366353"/>
                  <a:pt x="5312714" y="6349977"/>
                  <a:pt x="5332913" y="6349977"/>
                </a:cubicBezTo>
                <a:close/>
                <a:moveTo>
                  <a:pt x="5112230" y="6349977"/>
                </a:moveTo>
                <a:cubicBezTo>
                  <a:pt x="5132433" y="6349977"/>
                  <a:pt x="5148807" y="6366353"/>
                  <a:pt x="5148807" y="6386553"/>
                </a:cubicBezTo>
                <a:cubicBezTo>
                  <a:pt x="5148807" y="6406753"/>
                  <a:pt x="5132433" y="6423129"/>
                  <a:pt x="5112230" y="6423129"/>
                </a:cubicBezTo>
                <a:cubicBezTo>
                  <a:pt x="5092030" y="6423129"/>
                  <a:pt x="5075655" y="6406753"/>
                  <a:pt x="5075655" y="6386553"/>
                </a:cubicBezTo>
                <a:cubicBezTo>
                  <a:pt x="5075655" y="6366353"/>
                  <a:pt x="5092030" y="6349977"/>
                  <a:pt x="5112230" y="6349977"/>
                </a:cubicBezTo>
                <a:close/>
                <a:moveTo>
                  <a:pt x="4891552" y="6349977"/>
                </a:moveTo>
                <a:cubicBezTo>
                  <a:pt x="4911751" y="6349977"/>
                  <a:pt x="4928127" y="6366353"/>
                  <a:pt x="4928127" y="6386553"/>
                </a:cubicBezTo>
                <a:cubicBezTo>
                  <a:pt x="4928127" y="6406753"/>
                  <a:pt x="4911751" y="6423129"/>
                  <a:pt x="4891552" y="6423129"/>
                </a:cubicBezTo>
                <a:cubicBezTo>
                  <a:pt x="4871352" y="6423129"/>
                  <a:pt x="4854975" y="6406753"/>
                  <a:pt x="4854975" y="6386553"/>
                </a:cubicBezTo>
                <a:cubicBezTo>
                  <a:pt x="4854975" y="6366353"/>
                  <a:pt x="4871352" y="6349977"/>
                  <a:pt x="4891552" y="6349977"/>
                </a:cubicBezTo>
                <a:close/>
                <a:moveTo>
                  <a:pt x="4670871" y="6349977"/>
                </a:moveTo>
                <a:cubicBezTo>
                  <a:pt x="4691070" y="6349977"/>
                  <a:pt x="4707447" y="6366353"/>
                  <a:pt x="4707447" y="6386553"/>
                </a:cubicBezTo>
                <a:cubicBezTo>
                  <a:pt x="4707447" y="6406753"/>
                  <a:pt x="4691070" y="6423129"/>
                  <a:pt x="4670871" y="6423129"/>
                </a:cubicBezTo>
                <a:cubicBezTo>
                  <a:pt x="4650672" y="6423129"/>
                  <a:pt x="4634295" y="6406753"/>
                  <a:pt x="4634295" y="6386553"/>
                </a:cubicBezTo>
                <a:cubicBezTo>
                  <a:pt x="4634295" y="6366353"/>
                  <a:pt x="4650672" y="6349977"/>
                  <a:pt x="4670871" y="6349977"/>
                </a:cubicBezTo>
                <a:close/>
                <a:moveTo>
                  <a:pt x="4450188" y="6349977"/>
                </a:moveTo>
                <a:cubicBezTo>
                  <a:pt x="4470390" y="6349977"/>
                  <a:pt x="4486764" y="6366353"/>
                  <a:pt x="4486764" y="6386553"/>
                </a:cubicBezTo>
                <a:cubicBezTo>
                  <a:pt x="4486764" y="6406753"/>
                  <a:pt x="4470390" y="6423129"/>
                  <a:pt x="4450188" y="6423129"/>
                </a:cubicBezTo>
                <a:cubicBezTo>
                  <a:pt x="4429988" y="6423129"/>
                  <a:pt x="4413613" y="6406753"/>
                  <a:pt x="4413613" y="6386553"/>
                </a:cubicBezTo>
                <a:cubicBezTo>
                  <a:pt x="4413613" y="6366353"/>
                  <a:pt x="4429988" y="6349977"/>
                  <a:pt x="4450188" y="6349977"/>
                </a:cubicBezTo>
                <a:close/>
                <a:moveTo>
                  <a:pt x="4229507" y="6349977"/>
                </a:moveTo>
                <a:cubicBezTo>
                  <a:pt x="4249708" y="6349977"/>
                  <a:pt x="4266084" y="6366353"/>
                  <a:pt x="4266084" y="6386553"/>
                </a:cubicBezTo>
                <a:cubicBezTo>
                  <a:pt x="4266084" y="6406753"/>
                  <a:pt x="4249708" y="6423129"/>
                  <a:pt x="4229507" y="6423129"/>
                </a:cubicBezTo>
                <a:cubicBezTo>
                  <a:pt x="4209307" y="6423129"/>
                  <a:pt x="4192931" y="6406753"/>
                  <a:pt x="4192931" y="6386553"/>
                </a:cubicBezTo>
                <a:cubicBezTo>
                  <a:pt x="4192931" y="6366353"/>
                  <a:pt x="4209307" y="6349977"/>
                  <a:pt x="4229507" y="6349977"/>
                </a:cubicBezTo>
                <a:close/>
                <a:moveTo>
                  <a:pt x="4008847" y="6349977"/>
                </a:moveTo>
                <a:cubicBezTo>
                  <a:pt x="4029045" y="6349977"/>
                  <a:pt x="4045426" y="6366353"/>
                  <a:pt x="4045426" y="6386553"/>
                </a:cubicBezTo>
                <a:cubicBezTo>
                  <a:pt x="4045426" y="6406753"/>
                  <a:pt x="4029045" y="6423129"/>
                  <a:pt x="4008847" y="6423129"/>
                </a:cubicBezTo>
                <a:cubicBezTo>
                  <a:pt x="3988642" y="6423129"/>
                  <a:pt x="3972267" y="6406753"/>
                  <a:pt x="3972267" y="6386553"/>
                </a:cubicBezTo>
                <a:cubicBezTo>
                  <a:pt x="3972267" y="6366353"/>
                  <a:pt x="3988642" y="6349977"/>
                  <a:pt x="4008847" y="6349977"/>
                </a:cubicBezTo>
                <a:close/>
                <a:moveTo>
                  <a:pt x="3788160" y="6349977"/>
                </a:moveTo>
                <a:cubicBezTo>
                  <a:pt x="3808367" y="6349977"/>
                  <a:pt x="3824738" y="6366353"/>
                  <a:pt x="3824738" y="6386553"/>
                </a:cubicBezTo>
                <a:cubicBezTo>
                  <a:pt x="3824738" y="6406753"/>
                  <a:pt x="3808367" y="6423129"/>
                  <a:pt x="3788160" y="6423129"/>
                </a:cubicBezTo>
                <a:cubicBezTo>
                  <a:pt x="3767965" y="6423129"/>
                  <a:pt x="3751588" y="6406753"/>
                  <a:pt x="3751588" y="6386553"/>
                </a:cubicBezTo>
                <a:cubicBezTo>
                  <a:pt x="3751588" y="6366353"/>
                  <a:pt x="3767965" y="6349977"/>
                  <a:pt x="3788160" y="6349977"/>
                </a:cubicBezTo>
                <a:close/>
                <a:moveTo>
                  <a:pt x="3567479" y="6349977"/>
                </a:moveTo>
                <a:cubicBezTo>
                  <a:pt x="3587675" y="6349977"/>
                  <a:pt x="3604051" y="6366353"/>
                  <a:pt x="3604051" y="6386553"/>
                </a:cubicBezTo>
                <a:cubicBezTo>
                  <a:pt x="3604051" y="6406753"/>
                  <a:pt x="3587675" y="6423129"/>
                  <a:pt x="3567479" y="6423129"/>
                </a:cubicBezTo>
                <a:cubicBezTo>
                  <a:pt x="3547276" y="6423129"/>
                  <a:pt x="3530901" y="6406753"/>
                  <a:pt x="3530901" y="6386553"/>
                </a:cubicBezTo>
                <a:cubicBezTo>
                  <a:pt x="3530901" y="6366353"/>
                  <a:pt x="3547276" y="6349977"/>
                  <a:pt x="3567479" y="6349977"/>
                </a:cubicBezTo>
                <a:close/>
                <a:moveTo>
                  <a:pt x="3346801" y="6349977"/>
                </a:moveTo>
                <a:cubicBezTo>
                  <a:pt x="3367001" y="6349977"/>
                  <a:pt x="3383375" y="6366353"/>
                  <a:pt x="3383375" y="6386553"/>
                </a:cubicBezTo>
                <a:cubicBezTo>
                  <a:pt x="3383375" y="6406753"/>
                  <a:pt x="3367001" y="6423129"/>
                  <a:pt x="3346801" y="6423129"/>
                </a:cubicBezTo>
                <a:cubicBezTo>
                  <a:pt x="3326603" y="6423129"/>
                  <a:pt x="3310228" y="6406753"/>
                  <a:pt x="3310228" y="6386553"/>
                </a:cubicBezTo>
                <a:cubicBezTo>
                  <a:pt x="3310228" y="6366353"/>
                  <a:pt x="3326603" y="6349977"/>
                  <a:pt x="3346801" y="6349977"/>
                </a:cubicBezTo>
                <a:close/>
                <a:moveTo>
                  <a:pt x="3126126" y="6349977"/>
                </a:moveTo>
                <a:cubicBezTo>
                  <a:pt x="3146320" y="6349977"/>
                  <a:pt x="3162696" y="6366353"/>
                  <a:pt x="3162696" y="6386553"/>
                </a:cubicBezTo>
                <a:cubicBezTo>
                  <a:pt x="3162696" y="6406753"/>
                  <a:pt x="3146320" y="6423129"/>
                  <a:pt x="3126126" y="6423129"/>
                </a:cubicBezTo>
                <a:cubicBezTo>
                  <a:pt x="3105923" y="6423129"/>
                  <a:pt x="3089541" y="6406753"/>
                  <a:pt x="3089541" y="6386553"/>
                </a:cubicBezTo>
                <a:cubicBezTo>
                  <a:pt x="3089541" y="6366353"/>
                  <a:pt x="3105923" y="6349977"/>
                  <a:pt x="3126126" y="6349977"/>
                </a:cubicBezTo>
                <a:close/>
                <a:moveTo>
                  <a:pt x="2905436" y="6349977"/>
                </a:moveTo>
                <a:cubicBezTo>
                  <a:pt x="2925637" y="6349977"/>
                  <a:pt x="2942013" y="6366353"/>
                  <a:pt x="2942013" y="6386553"/>
                </a:cubicBezTo>
                <a:cubicBezTo>
                  <a:pt x="2942013" y="6406753"/>
                  <a:pt x="2925637" y="6423129"/>
                  <a:pt x="2905436" y="6423129"/>
                </a:cubicBezTo>
                <a:cubicBezTo>
                  <a:pt x="2885243" y="6423129"/>
                  <a:pt x="2868866" y="6406753"/>
                  <a:pt x="2868866" y="6386553"/>
                </a:cubicBezTo>
                <a:cubicBezTo>
                  <a:pt x="2868866" y="6366353"/>
                  <a:pt x="2885243" y="6349977"/>
                  <a:pt x="2905436" y="6349977"/>
                </a:cubicBezTo>
                <a:close/>
                <a:moveTo>
                  <a:pt x="2684758" y="6349977"/>
                </a:moveTo>
                <a:cubicBezTo>
                  <a:pt x="2704958" y="6349977"/>
                  <a:pt x="2721329" y="6366353"/>
                  <a:pt x="2721329" y="6386553"/>
                </a:cubicBezTo>
                <a:cubicBezTo>
                  <a:pt x="2721329" y="6406753"/>
                  <a:pt x="2704958" y="6423129"/>
                  <a:pt x="2684758" y="6423129"/>
                </a:cubicBezTo>
                <a:cubicBezTo>
                  <a:pt x="2664554" y="6423129"/>
                  <a:pt x="2648177" y="6406753"/>
                  <a:pt x="2648177" y="6386553"/>
                </a:cubicBezTo>
                <a:cubicBezTo>
                  <a:pt x="2648177" y="6366353"/>
                  <a:pt x="2664554" y="6349977"/>
                  <a:pt x="2684758" y="6349977"/>
                </a:cubicBezTo>
                <a:close/>
                <a:moveTo>
                  <a:pt x="2464071" y="6349977"/>
                </a:moveTo>
                <a:cubicBezTo>
                  <a:pt x="2484272" y="6349977"/>
                  <a:pt x="2500650" y="6366353"/>
                  <a:pt x="2500650" y="6386553"/>
                </a:cubicBezTo>
                <a:cubicBezTo>
                  <a:pt x="2500650" y="6406753"/>
                  <a:pt x="2484272" y="6423129"/>
                  <a:pt x="2464071" y="6423129"/>
                </a:cubicBezTo>
                <a:cubicBezTo>
                  <a:pt x="2443875" y="6423129"/>
                  <a:pt x="2427500" y="6406753"/>
                  <a:pt x="2427500" y="6386553"/>
                </a:cubicBezTo>
                <a:cubicBezTo>
                  <a:pt x="2427500" y="6366353"/>
                  <a:pt x="2443875" y="6349977"/>
                  <a:pt x="2464071" y="6349977"/>
                </a:cubicBezTo>
                <a:close/>
                <a:moveTo>
                  <a:pt x="2243393" y="6349977"/>
                </a:moveTo>
                <a:cubicBezTo>
                  <a:pt x="2263591" y="6349977"/>
                  <a:pt x="2279972" y="6366353"/>
                  <a:pt x="2279972" y="6386553"/>
                </a:cubicBezTo>
                <a:cubicBezTo>
                  <a:pt x="2279972" y="6406753"/>
                  <a:pt x="2263591" y="6423129"/>
                  <a:pt x="2243393" y="6423129"/>
                </a:cubicBezTo>
                <a:cubicBezTo>
                  <a:pt x="2223191" y="6423129"/>
                  <a:pt x="2206817" y="6406753"/>
                  <a:pt x="2206817" y="6386553"/>
                </a:cubicBezTo>
                <a:cubicBezTo>
                  <a:pt x="2206817" y="6366353"/>
                  <a:pt x="2223191" y="6349977"/>
                  <a:pt x="2243393" y="6349977"/>
                </a:cubicBezTo>
                <a:close/>
                <a:moveTo>
                  <a:pt x="2022713" y="6349977"/>
                </a:moveTo>
                <a:cubicBezTo>
                  <a:pt x="2042913" y="6349977"/>
                  <a:pt x="2059288" y="6366353"/>
                  <a:pt x="2059288" y="6386553"/>
                </a:cubicBezTo>
                <a:cubicBezTo>
                  <a:pt x="2059288" y="6406753"/>
                  <a:pt x="2042913" y="6423129"/>
                  <a:pt x="2022713" y="6423129"/>
                </a:cubicBezTo>
                <a:cubicBezTo>
                  <a:pt x="2002514" y="6423129"/>
                  <a:pt x="1986176" y="6406753"/>
                  <a:pt x="1986176" y="6386553"/>
                </a:cubicBezTo>
                <a:cubicBezTo>
                  <a:pt x="1986176" y="6366353"/>
                  <a:pt x="2002514" y="6349977"/>
                  <a:pt x="2022713" y="6349977"/>
                </a:cubicBezTo>
                <a:close/>
                <a:moveTo>
                  <a:pt x="1802066" y="6349977"/>
                </a:moveTo>
                <a:cubicBezTo>
                  <a:pt x="1822265" y="6349977"/>
                  <a:pt x="1838642" y="6366353"/>
                  <a:pt x="1838642" y="6386553"/>
                </a:cubicBezTo>
                <a:cubicBezTo>
                  <a:pt x="1838642" y="6406753"/>
                  <a:pt x="1822265" y="6423129"/>
                  <a:pt x="1802066" y="6423129"/>
                </a:cubicBezTo>
                <a:cubicBezTo>
                  <a:pt x="1781866" y="6423129"/>
                  <a:pt x="1765489" y="6406753"/>
                  <a:pt x="1765489" y="6386553"/>
                </a:cubicBezTo>
                <a:cubicBezTo>
                  <a:pt x="1765489" y="6366353"/>
                  <a:pt x="1781866" y="6349977"/>
                  <a:pt x="1802066" y="6349977"/>
                </a:cubicBezTo>
                <a:close/>
                <a:moveTo>
                  <a:pt x="1581380" y="6349977"/>
                </a:moveTo>
                <a:cubicBezTo>
                  <a:pt x="1601580" y="6349977"/>
                  <a:pt x="1617956" y="6366353"/>
                  <a:pt x="1617956" y="6386553"/>
                </a:cubicBezTo>
                <a:cubicBezTo>
                  <a:pt x="1617956" y="6406753"/>
                  <a:pt x="1601580" y="6423129"/>
                  <a:pt x="1581380" y="6423129"/>
                </a:cubicBezTo>
                <a:cubicBezTo>
                  <a:pt x="1561180" y="6423129"/>
                  <a:pt x="1544804" y="6406753"/>
                  <a:pt x="1544804" y="6386553"/>
                </a:cubicBezTo>
                <a:cubicBezTo>
                  <a:pt x="1544804" y="6366353"/>
                  <a:pt x="1561180" y="6349977"/>
                  <a:pt x="1581380" y="6349977"/>
                </a:cubicBezTo>
                <a:close/>
                <a:moveTo>
                  <a:pt x="1360694" y="6349977"/>
                </a:moveTo>
                <a:cubicBezTo>
                  <a:pt x="1380894" y="6349977"/>
                  <a:pt x="1397270" y="6366353"/>
                  <a:pt x="1397270" y="6386553"/>
                </a:cubicBezTo>
                <a:cubicBezTo>
                  <a:pt x="1397270" y="6406753"/>
                  <a:pt x="1380894" y="6423129"/>
                  <a:pt x="1360694" y="6423129"/>
                </a:cubicBezTo>
                <a:cubicBezTo>
                  <a:pt x="1340494" y="6423129"/>
                  <a:pt x="1324118" y="6406753"/>
                  <a:pt x="1324118" y="6386553"/>
                </a:cubicBezTo>
                <a:cubicBezTo>
                  <a:pt x="1324118" y="6366353"/>
                  <a:pt x="1340494" y="6349977"/>
                  <a:pt x="1360694" y="6349977"/>
                </a:cubicBezTo>
                <a:close/>
                <a:moveTo>
                  <a:pt x="1140008" y="6349977"/>
                </a:moveTo>
                <a:cubicBezTo>
                  <a:pt x="1160208" y="6349977"/>
                  <a:pt x="1176584" y="6366353"/>
                  <a:pt x="1176584" y="6386553"/>
                </a:cubicBezTo>
                <a:cubicBezTo>
                  <a:pt x="1176584" y="6406753"/>
                  <a:pt x="1160208" y="6423129"/>
                  <a:pt x="1140008" y="6423129"/>
                </a:cubicBezTo>
                <a:cubicBezTo>
                  <a:pt x="1119808" y="6423129"/>
                  <a:pt x="1103432" y="6406753"/>
                  <a:pt x="1103432" y="6386553"/>
                </a:cubicBezTo>
                <a:cubicBezTo>
                  <a:pt x="1103432" y="6366353"/>
                  <a:pt x="1119808" y="6349977"/>
                  <a:pt x="1140008" y="6349977"/>
                </a:cubicBezTo>
                <a:close/>
                <a:moveTo>
                  <a:pt x="919322" y="6349977"/>
                </a:moveTo>
                <a:cubicBezTo>
                  <a:pt x="939522" y="6349977"/>
                  <a:pt x="955898" y="6366353"/>
                  <a:pt x="955898" y="6386553"/>
                </a:cubicBezTo>
                <a:cubicBezTo>
                  <a:pt x="955898" y="6406753"/>
                  <a:pt x="939522" y="6423129"/>
                  <a:pt x="919322" y="6423129"/>
                </a:cubicBezTo>
                <a:cubicBezTo>
                  <a:pt x="899122" y="6423129"/>
                  <a:pt x="882746" y="6406753"/>
                  <a:pt x="882746" y="6386553"/>
                </a:cubicBezTo>
                <a:cubicBezTo>
                  <a:pt x="882746" y="6366353"/>
                  <a:pt x="899122" y="6349977"/>
                  <a:pt x="919322" y="6349977"/>
                </a:cubicBezTo>
                <a:close/>
                <a:moveTo>
                  <a:pt x="698636" y="6349977"/>
                </a:moveTo>
                <a:cubicBezTo>
                  <a:pt x="718836" y="6349977"/>
                  <a:pt x="735212" y="6366353"/>
                  <a:pt x="735212" y="6386553"/>
                </a:cubicBezTo>
                <a:cubicBezTo>
                  <a:pt x="735212" y="6406753"/>
                  <a:pt x="718836" y="6423129"/>
                  <a:pt x="698636" y="6423129"/>
                </a:cubicBezTo>
                <a:cubicBezTo>
                  <a:pt x="678436" y="6423129"/>
                  <a:pt x="662060" y="6406753"/>
                  <a:pt x="662060" y="6386553"/>
                </a:cubicBezTo>
                <a:cubicBezTo>
                  <a:pt x="662060" y="6366353"/>
                  <a:pt x="678436" y="6349977"/>
                  <a:pt x="698636" y="6349977"/>
                </a:cubicBezTo>
                <a:close/>
                <a:moveTo>
                  <a:pt x="477949" y="6349977"/>
                </a:moveTo>
                <a:cubicBezTo>
                  <a:pt x="498149" y="6349977"/>
                  <a:pt x="514525" y="6366353"/>
                  <a:pt x="514525" y="6386553"/>
                </a:cubicBezTo>
                <a:cubicBezTo>
                  <a:pt x="514525" y="6406753"/>
                  <a:pt x="498149" y="6423129"/>
                  <a:pt x="477949" y="6423129"/>
                </a:cubicBezTo>
                <a:cubicBezTo>
                  <a:pt x="457749" y="6423129"/>
                  <a:pt x="441373" y="6406753"/>
                  <a:pt x="441373" y="6386553"/>
                </a:cubicBezTo>
                <a:cubicBezTo>
                  <a:pt x="441373" y="6366353"/>
                  <a:pt x="457749" y="6349977"/>
                  <a:pt x="477949" y="6349977"/>
                </a:cubicBezTo>
                <a:close/>
                <a:moveTo>
                  <a:pt x="257263" y="6349977"/>
                </a:moveTo>
                <a:cubicBezTo>
                  <a:pt x="277463" y="6349977"/>
                  <a:pt x="293839" y="6366353"/>
                  <a:pt x="293839" y="6386553"/>
                </a:cubicBezTo>
                <a:cubicBezTo>
                  <a:pt x="293839" y="6406753"/>
                  <a:pt x="277463" y="6423129"/>
                  <a:pt x="257263" y="6423129"/>
                </a:cubicBezTo>
                <a:cubicBezTo>
                  <a:pt x="237063" y="6423129"/>
                  <a:pt x="220687" y="6406753"/>
                  <a:pt x="220687" y="6386553"/>
                </a:cubicBezTo>
                <a:cubicBezTo>
                  <a:pt x="220687" y="6366353"/>
                  <a:pt x="237063" y="6349977"/>
                  <a:pt x="257263" y="6349977"/>
                </a:cubicBezTo>
                <a:close/>
                <a:moveTo>
                  <a:pt x="36577" y="6349977"/>
                </a:moveTo>
                <a:cubicBezTo>
                  <a:pt x="56776" y="6349977"/>
                  <a:pt x="73152" y="6366353"/>
                  <a:pt x="73152" y="6386553"/>
                </a:cubicBezTo>
                <a:cubicBezTo>
                  <a:pt x="73152" y="6406753"/>
                  <a:pt x="56776" y="6423129"/>
                  <a:pt x="36577" y="6423129"/>
                </a:cubicBezTo>
                <a:cubicBezTo>
                  <a:pt x="16376" y="6423129"/>
                  <a:pt x="0" y="6406753"/>
                  <a:pt x="0" y="6386553"/>
                </a:cubicBezTo>
                <a:cubicBezTo>
                  <a:pt x="0" y="6366353"/>
                  <a:pt x="16376" y="6349977"/>
                  <a:pt x="36577" y="6349977"/>
                </a:cubicBezTo>
                <a:close/>
                <a:moveTo>
                  <a:pt x="11953343" y="6138311"/>
                </a:moveTo>
                <a:cubicBezTo>
                  <a:pt x="11973543" y="6138311"/>
                  <a:pt x="11989919" y="6154687"/>
                  <a:pt x="11989919" y="6174887"/>
                </a:cubicBezTo>
                <a:cubicBezTo>
                  <a:pt x="11989919" y="6195087"/>
                  <a:pt x="11973543" y="6211463"/>
                  <a:pt x="11953343" y="6211463"/>
                </a:cubicBezTo>
                <a:cubicBezTo>
                  <a:pt x="11933143" y="6211463"/>
                  <a:pt x="11916767" y="6195087"/>
                  <a:pt x="11916767" y="6174887"/>
                </a:cubicBezTo>
                <a:cubicBezTo>
                  <a:pt x="11916767" y="6154687"/>
                  <a:pt x="11933143" y="6138311"/>
                  <a:pt x="11953343" y="6138311"/>
                </a:cubicBezTo>
                <a:close/>
                <a:moveTo>
                  <a:pt x="11732658" y="6138311"/>
                </a:moveTo>
                <a:cubicBezTo>
                  <a:pt x="11752858" y="6138311"/>
                  <a:pt x="11769234" y="6154687"/>
                  <a:pt x="11769234" y="6174887"/>
                </a:cubicBezTo>
                <a:cubicBezTo>
                  <a:pt x="11769234" y="6195087"/>
                  <a:pt x="11752858" y="6211463"/>
                  <a:pt x="11732658" y="6211463"/>
                </a:cubicBezTo>
                <a:cubicBezTo>
                  <a:pt x="11712458" y="6211463"/>
                  <a:pt x="11696082" y="6195087"/>
                  <a:pt x="11696082" y="6174887"/>
                </a:cubicBezTo>
                <a:cubicBezTo>
                  <a:pt x="11696082" y="6154687"/>
                  <a:pt x="11712458" y="6138311"/>
                  <a:pt x="11732658" y="6138311"/>
                </a:cubicBezTo>
                <a:close/>
                <a:moveTo>
                  <a:pt x="11511977" y="6138311"/>
                </a:moveTo>
                <a:cubicBezTo>
                  <a:pt x="11532177" y="6138311"/>
                  <a:pt x="11548553" y="6154687"/>
                  <a:pt x="11548553" y="6174887"/>
                </a:cubicBezTo>
                <a:cubicBezTo>
                  <a:pt x="11548553" y="6195087"/>
                  <a:pt x="11532177" y="6211463"/>
                  <a:pt x="11511977" y="6211463"/>
                </a:cubicBezTo>
                <a:cubicBezTo>
                  <a:pt x="11491777" y="6211463"/>
                  <a:pt x="11475401" y="6195087"/>
                  <a:pt x="11475401" y="6174887"/>
                </a:cubicBezTo>
                <a:cubicBezTo>
                  <a:pt x="11475401" y="6154687"/>
                  <a:pt x="11491777" y="6138311"/>
                  <a:pt x="11511977" y="6138311"/>
                </a:cubicBezTo>
                <a:close/>
                <a:moveTo>
                  <a:pt x="11291296" y="6138311"/>
                </a:moveTo>
                <a:cubicBezTo>
                  <a:pt x="11311496" y="6138311"/>
                  <a:pt x="11327872" y="6154687"/>
                  <a:pt x="11327872" y="6174887"/>
                </a:cubicBezTo>
                <a:cubicBezTo>
                  <a:pt x="11327872" y="6195087"/>
                  <a:pt x="11311496" y="6211463"/>
                  <a:pt x="11291296" y="6211463"/>
                </a:cubicBezTo>
                <a:cubicBezTo>
                  <a:pt x="11271096" y="6211463"/>
                  <a:pt x="11254720" y="6195087"/>
                  <a:pt x="11254720" y="6174887"/>
                </a:cubicBezTo>
                <a:cubicBezTo>
                  <a:pt x="11254720" y="6154687"/>
                  <a:pt x="11271096" y="6138311"/>
                  <a:pt x="11291296" y="6138311"/>
                </a:cubicBezTo>
                <a:close/>
                <a:moveTo>
                  <a:pt x="11070615" y="6138311"/>
                </a:moveTo>
                <a:cubicBezTo>
                  <a:pt x="11090815" y="6138311"/>
                  <a:pt x="11107191" y="6154687"/>
                  <a:pt x="11107191" y="6174887"/>
                </a:cubicBezTo>
                <a:cubicBezTo>
                  <a:pt x="11107191" y="6195087"/>
                  <a:pt x="11090815" y="6211463"/>
                  <a:pt x="11070615" y="6211463"/>
                </a:cubicBezTo>
                <a:cubicBezTo>
                  <a:pt x="11050415" y="6211463"/>
                  <a:pt x="11034039" y="6195087"/>
                  <a:pt x="11034039" y="6174887"/>
                </a:cubicBezTo>
                <a:cubicBezTo>
                  <a:pt x="11034039" y="6154687"/>
                  <a:pt x="11050415" y="6138311"/>
                  <a:pt x="11070615" y="6138311"/>
                </a:cubicBezTo>
                <a:close/>
                <a:moveTo>
                  <a:pt x="10849934" y="6138311"/>
                </a:moveTo>
                <a:cubicBezTo>
                  <a:pt x="10870134" y="6138311"/>
                  <a:pt x="10886510" y="6154687"/>
                  <a:pt x="10886510" y="6174887"/>
                </a:cubicBezTo>
                <a:cubicBezTo>
                  <a:pt x="10886510" y="6195087"/>
                  <a:pt x="10870134" y="6211463"/>
                  <a:pt x="10849934" y="6211463"/>
                </a:cubicBezTo>
                <a:cubicBezTo>
                  <a:pt x="10829734" y="6211463"/>
                  <a:pt x="10813358" y="6195087"/>
                  <a:pt x="10813358" y="6174887"/>
                </a:cubicBezTo>
                <a:cubicBezTo>
                  <a:pt x="10813358" y="6154687"/>
                  <a:pt x="10829734" y="6138311"/>
                  <a:pt x="10849934" y="6138311"/>
                </a:cubicBezTo>
                <a:close/>
                <a:moveTo>
                  <a:pt x="10629253" y="6138311"/>
                </a:moveTo>
                <a:cubicBezTo>
                  <a:pt x="10649453" y="6138311"/>
                  <a:pt x="10665829" y="6154687"/>
                  <a:pt x="10665829" y="6174887"/>
                </a:cubicBezTo>
                <a:cubicBezTo>
                  <a:pt x="10665829" y="6195087"/>
                  <a:pt x="10649453" y="6211463"/>
                  <a:pt x="10629253" y="6211463"/>
                </a:cubicBezTo>
                <a:cubicBezTo>
                  <a:pt x="10609053" y="6211463"/>
                  <a:pt x="10592677" y="6195087"/>
                  <a:pt x="10592677" y="6174887"/>
                </a:cubicBezTo>
                <a:cubicBezTo>
                  <a:pt x="10592677" y="6154687"/>
                  <a:pt x="10609053" y="6138311"/>
                  <a:pt x="10629253" y="6138311"/>
                </a:cubicBezTo>
                <a:close/>
                <a:moveTo>
                  <a:pt x="10408572" y="6138311"/>
                </a:moveTo>
                <a:cubicBezTo>
                  <a:pt x="10428772" y="6138311"/>
                  <a:pt x="10445148" y="6154687"/>
                  <a:pt x="10445148" y="6174887"/>
                </a:cubicBezTo>
                <a:cubicBezTo>
                  <a:pt x="10445148" y="6195087"/>
                  <a:pt x="10428772" y="6211463"/>
                  <a:pt x="10408572" y="6211463"/>
                </a:cubicBezTo>
                <a:cubicBezTo>
                  <a:pt x="10388372" y="6211463"/>
                  <a:pt x="10371996" y="6195087"/>
                  <a:pt x="10371996" y="6174887"/>
                </a:cubicBezTo>
                <a:cubicBezTo>
                  <a:pt x="10371996" y="6154687"/>
                  <a:pt x="10388372" y="6138311"/>
                  <a:pt x="10408572" y="6138311"/>
                </a:cubicBezTo>
                <a:close/>
                <a:moveTo>
                  <a:pt x="10187891" y="6138311"/>
                </a:moveTo>
                <a:cubicBezTo>
                  <a:pt x="10208091" y="6138311"/>
                  <a:pt x="10224467" y="6154687"/>
                  <a:pt x="10224467" y="6174887"/>
                </a:cubicBezTo>
                <a:cubicBezTo>
                  <a:pt x="10224467" y="6195087"/>
                  <a:pt x="10208091" y="6211463"/>
                  <a:pt x="10187891" y="6211463"/>
                </a:cubicBezTo>
                <a:cubicBezTo>
                  <a:pt x="10167691" y="6211463"/>
                  <a:pt x="10151315" y="6195087"/>
                  <a:pt x="10151315" y="6174887"/>
                </a:cubicBezTo>
                <a:cubicBezTo>
                  <a:pt x="10151315" y="6154687"/>
                  <a:pt x="10167691" y="6138311"/>
                  <a:pt x="10187891" y="6138311"/>
                </a:cubicBezTo>
                <a:close/>
                <a:moveTo>
                  <a:pt x="9967210" y="6138311"/>
                </a:moveTo>
                <a:cubicBezTo>
                  <a:pt x="9987410" y="6138311"/>
                  <a:pt x="10003786" y="6154687"/>
                  <a:pt x="10003786" y="6174887"/>
                </a:cubicBezTo>
                <a:cubicBezTo>
                  <a:pt x="10003786" y="6195087"/>
                  <a:pt x="9987410" y="6211463"/>
                  <a:pt x="9967210" y="6211463"/>
                </a:cubicBezTo>
                <a:cubicBezTo>
                  <a:pt x="9947010" y="6211463"/>
                  <a:pt x="9930634" y="6195087"/>
                  <a:pt x="9930634" y="6174887"/>
                </a:cubicBezTo>
                <a:cubicBezTo>
                  <a:pt x="9930634" y="6154687"/>
                  <a:pt x="9947010" y="6138311"/>
                  <a:pt x="9967210" y="6138311"/>
                </a:cubicBezTo>
                <a:close/>
                <a:moveTo>
                  <a:pt x="9746529" y="6138311"/>
                </a:moveTo>
                <a:cubicBezTo>
                  <a:pt x="9766729" y="6138311"/>
                  <a:pt x="9783105" y="6154687"/>
                  <a:pt x="9783105" y="6174887"/>
                </a:cubicBezTo>
                <a:cubicBezTo>
                  <a:pt x="9783105" y="6195087"/>
                  <a:pt x="9766729" y="6211463"/>
                  <a:pt x="9746529" y="6211463"/>
                </a:cubicBezTo>
                <a:cubicBezTo>
                  <a:pt x="9726329" y="6211463"/>
                  <a:pt x="9709953" y="6195087"/>
                  <a:pt x="9709953" y="6174887"/>
                </a:cubicBezTo>
                <a:cubicBezTo>
                  <a:pt x="9709953" y="6154687"/>
                  <a:pt x="9726329" y="6138311"/>
                  <a:pt x="9746529" y="6138311"/>
                </a:cubicBezTo>
                <a:close/>
                <a:moveTo>
                  <a:pt x="9525848" y="6138311"/>
                </a:moveTo>
                <a:cubicBezTo>
                  <a:pt x="9546048" y="6138311"/>
                  <a:pt x="9562424" y="6154687"/>
                  <a:pt x="9562424" y="6174887"/>
                </a:cubicBezTo>
                <a:cubicBezTo>
                  <a:pt x="9562424" y="6195087"/>
                  <a:pt x="9546048" y="6211463"/>
                  <a:pt x="9525848" y="6211463"/>
                </a:cubicBezTo>
                <a:cubicBezTo>
                  <a:pt x="9505648" y="6211463"/>
                  <a:pt x="9489272" y="6195087"/>
                  <a:pt x="9489272" y="6174887"/>
                </a:cubicBezTo>
                <a:cubicBezTo>
                  <a:pt x="9489272" y="6154687"/>
                  <a:pt x="9505648" y="6138311"/>
                  <a:pt x="9525848" y="6138311"/>
                </a:cubicBezTo>
                <a:close/>
                <a:moveTo>
                  <a:pt x="9305167" y="6138311"/>
                </a:moveTo>
                <a:cubicBezTo>
                  <a:pt x="9325367" y="6138311"/>
                  <a:pt x="9341743" y="6154687"/>
                  <a:pt x="9341743" y="6174887"/>
                </a:cubicBezTo>
                <a:cubicBezTo>
                  <a:pt x="9341743" y="6195087"/>
                  <a:pt x="9325367" y="6211463"/>
                  <a:pt x="9305167" y="6211463"/>
                </a:cubicBezTo>
                <a:cubicBezTo>
                  <a:pt x="9284967" y="6211463"/>
                  <a:pt x="9268591" y="6195087"/>
                  <a:pt x="9268591" y="6174887"/>
                </a:cubicBezTo>
                <a:cubicBezTo>
                  <a:pt x="9268591" y="6154687"/>
                  <a:pt x="9284967" y="6138311"/>
                  <a:pt x="9305167" y="6138311"/>
                </a:cubicBezTo>
                <a:close/>
                <a:moveTo>
                  <a:pt x="9084486" y="6138311"/>
                </a:moveTo>
                <a:cubicBezTo>
                  <a:pt x="9104686" y="6138311"/>
                  <a:pt x="9121062" y="6154687"/>
                  <a:pt x="9121062" y="6174887"/>
                </a:cubicBezTo>
                <a:cubicBezTo>
                  <a:pt x="9121062" y="6195087"/>
                  <a:pt x="9104686" y="6211463"/>
                  <a:pt x="9084486" y="6211463"/>
                </a:cubicBezTo>
                <a:cubicBezTo>
                  <a:pt x="9064286" y="6211463"/>
                  <a:pt x="9047910" y="6195087"/>
                  <a:pt x="9047910" y="6174887"/>
                </a:cubicBezTo>
                <a:cubicBezTo>
                  <a:pt x="9047910" y="6154687"/>
                  <a:pt x="9064286" y="6138311"/>
                  <a:pt x="9084486" y="6138311"/>
                </a:cubicBezTo>
                <a:close/>
                <a:moveTo>
                  <a:pt x="8863805" y="6138311"/>
                </a:moveTo>
                <a:cubicBezTo>
                  <a:pt x="8884005" y="6138311"/>
                  <a:pt x="8900381" y="6154687"/>
                  <a:pt x="8900381" y="6174887"/>
                </a:cubicBezTo>
                <a:cubicBezTo>
                  <a:pt x="8900381" y="6195087"/>
                  <a:pt x="8884005" y="6211463"/>
                  <a:pt x="8863805" y="6211463"/>
                </a:cubicBezTo>
                <a:cubicBezTo>
                  <a:pt x="8843605" y="6211463"/>
                  <a:pt x="8827229" y="6195087"/>
                  <a:pt x="8827229" y="6174887"/>
                </a:cubicBezTo>
                <a:cubicBezTo>
                  <a:pt x="8827229" y="6154687"/>
                  <a:pt x="8843605" y="6138311"/>
                  <a:pt x="8863805" y="6138311"/>
                </a:cubicBezTo>
                <a:close/>
                <a:moveTo>
                  <a:pt x="8643124" y="6138311"/>
                </a:moveTo>
                <a:cubicBezTo>
                  <a:pt x="8663324" y="6138311"/>
                  <a:pt x="8679700" y="6154687"/>
                  <a:pt x="8679700" y="6174887"/>
                </a:cubicBezTo>
                <a:cubicBezTo>
                  <a:pt x="8679700" y="6195087"/>
                  <a:pt x="8663324" y="6211463"/>
                  <a:pt x="8643124" y="6211463"/>
                </a:cubicBezTo>
                <a:cubicBezTo>
                  <a:pt x="8622924" y="6211463"/>
                  <a:pt x="8606548" y="6195087"/>
                  <a:pt x="8606548" y="6174887"/>
                </a:cubicBezTo>
                <a:cubicBezTo>
                  <a:pt x="8606548" y="6154687"/>
                  <a:pt x="8622924" y="6138311"/>
                  <a:pt x="8643124" y="6138311"/>
                </a:cubicBezTo>
                <a:close/>
                <a:moveTo>
                  <a:pt x="8422443" y="6138311"/>
                </a:moveTo>
                <a:cubicBezTo>
                  <a:pt x="8442643" y="6138311"/>
                  <a:pt x="8459019" y="6154687"/>
                  <a:pt x="8459019" y="6174887"/>
                </a:cubicBezTo>
                <a:cubicBezTo>
                  <a:pt x="8459019" y="6195087"/>
                  <a:pt x="8442643" y="6211463"/>
                  <a:pt x="8422443" y="6211463"/>
                </a:cubicBezTo>
                <a:cubicBezTo>
                  <a:pt x="8402243" y="6211463"/>
                  <a:pt x="8385867" y="6195087"/>
                  <a:pt x="8385867" y="6174887"/>
                </a:cubicBezTo>
                <a:cubicBezTo>
                  <a:pt x="8385867" y="6154687"/>
                  <a:pt x="8402243" y="6138311"/>
                  <a:pt x="8422443" y="6138311"/>
                </a:cubicBezTo>
                <a:close/>
                <a:moveTo>
                  <a:pt x="8201762" y="6138311"/>
                </a:moveTo>
                <a:cubicBezTo>
                  <a:pt x="8221962" y="6138311"/>
                  <a:pt x="8238338" y="6154687"/>
                  <a:pt x="8238338" y="6174887"/>
                </a:cubicBezTo>
                <a:cubicBezTo>
                  <a:pt x="8238338" y="6195087"/>
                  <a:pt x="8221962" y="6211463"/>
                  <a:pt x="8201762" y="6211463"/>
                </a:cubicBezTo>
                <a:cubicBezTo>
                  <a:pt x="8181562" y="6211463"/>
                  <a:pt x="8165186" y="6195087"/>
                  <a:pt x="8165186" y="6174887"/>
                </a:cubicBezTo>
                <a:cubicBezTo>
                  <a:pt x="8165186" y="6154687"/>
                  <a:pt x="8181562" y="6138311"/>
                  <a:pt x="8201762" y="6138311"/>
                </a:cubicBezTo>
                <a:close/>
                <a:moveTo>
                  <a:pt x="7981081" y="6138311"/>
                </a:moveTo>
                <a:cubicBezTo>
                  <a:pt x="8001281" y="6138311"/>
                  <a:pt x="8017657" y="6154687"/>
                  <a:pt x="8017657" y="6174887"/>
                </a:cubicBezTo>
                <a:cubicBezTo>
                  <a:pt x="8017657" y="6195087"/>
                  <a:pt x="8001281" y="6211463"/>
                  <a:pt x="7981081" y="6211463"/>
                </a:cubicBezTo>
                <a:cubicBezTo>
                  <a:pt x="7960881" y="6211463"/>
                  <a:pt x="7944505" y="6195087"/>
                  <a:pt x="7944505" y="6174887"/>
                </a:cubicBezTo>
                <a:cubicBezTo>
                  <a:pt x="7944505" y="6154687"/>
                  <a:pt x="7960881" y="6138311"/>
                  <a:pt x="7981081" y="6138311"/>
                </a:cubicBezTo>
                <a:close/>
                <a:moveTo>
                  <a:pt x="7760400" y="6138311"/>
                </a:moveTo>
                <a:cubicBezTo>
                  <a:pt x="7780600" y="6138311"/>
                  <a:pt x="7796976" y="6154687"/>
                  <a:pt x="7796976" y="6174887"/>
                </a:cubicBezTo>
                <a:cubicBezTo>
                  <a:pt x="7796976" y="6195087"/>
                  <a:pt x="7780600" y="6211463"/>
                  <a:pt x="7760400" y="6211463"/>
                </a:cubicBezTo>
                <a:cubicBezTo>
                  <a:pt x="7740200" y="6211463"/>
                  <a:pt x="7723824" y="6195087"/>
                  <a:pt x="7723824" y="6174887"/>
                </a:cubicBezTo>
                <a:cubicBezTo>
                  <a:pt x="7723824" y="6154687"/>
                  <a:pt x="7740200" y="6138311"/>
                  <a:pt x="7760400" y="6138311"/>
                </a:cubicBezTo>
                <a:close/>
                <a:moveTo>
                  <a:pt x="7539719" y="6138311"/>
                </a:moveTo>
                <a:cubicBezTo>
                  <a:pt x="7559919" y="6138311"/>
                  <a:pt x="7576295" y="6154687"/>
                  <a:pt x="7576295" y="6174887"/>
                </a:cubicBezTo>
                <a:cubicBezTo>
                  <a:pt x="7576295" y="6195087"/>
                  <a:pt x="7559919" y="6211463"/>
                  <a:pt x="7539719" y="6211463"/>
                </a:cubicBezTo>
                <a:cubicBezTo>
                  <a:pt x="7519519" y="6211463"/>
                  <a:pt x="7503143" y="6195087"/>
                  <a:pt x="7503143" y="6174887"/>
                </a:cubicBezTo>
                <a:cubicBezTo>
                  <a:pt x="7503143" y="6154687"/>
                  <a:pt x="7519519" y="6138311"/>
                  <a:pt x="7539719" y="6138311"/>
                </a:cubicBezTo>
                <a:close/>
                <a:moveTo>
                  <a:pt x="7319038" y="6138311"/>
                </a:moveTo>
                <a:cubicBezTo>
                  <a:pt x="7339238" y="6138311"/>
                  <a:pt x="7355614" y="6154687"/>
                  <a:pt x="7355614" y="6174887"/>
                </a:cubicBezTo>
                <a:cubicBezTo>
                  <a:pt x="7355614" y="6195087"/>
                  <a:pt x="7339238" y="6211463"/>
                  <a:pt x="7319038" y="6211463"/>
                </a:cubicBezTo>
                <a:cubicBezTo>
                  <a:pt x="7298838" y="6211463"/>
                  <a:pt x="7282462" y="6195087"/>
                  <a:pt x="7282462" y="6174887"/>
                </a:cubicBezTo>
                <a:cubicBezTo>
                  <a:pt x="7282462" y="6154687"/>
                  <a:pt x="7298838" y="6138311"/>
                  <a:pt x="7319038" y="6138311"/>
                </a:cubicBezTo>
                <a:close/>
                <a:moveTo>
                  <a:pt x="7098357" y="6138311"/>
                </a:moveTo>
                <a:cubicBezTo>
                  <a:pt x="7118557" y="6138311"/>
                  <a:pt x="7134933" y="6154687"/>
                  <a:pt x="7134933" y="6174887"/>
                </a:cubicBezTo>
                <a:cubicBezTo>
                  <a:pt x="7134933" y="6195087"/>
                  <a:pt x="7118557" y="6211463"/>
                  <a:pt x="7098357" y="6211463"/>
                </a:cubicBezTo>
                <a:cubicBezTo>
                  <a:pt x="7078157" y="6211463"/>
                  <a:pt x="7061781" y="6195087"/>
                  <a:pt x="7061781" y="6174887"/>
                </a:cubicBezTo>
                <a:cubicBezTo>
                  <a:pt x="7061781" y="6154687"/>
                  <a:pt x="7078157" y="6138311"/>
                  <a:pt x="7098357" y="6138311"/>
                </a:cubicBezTo>
                <a:close/>
                <a:moveTo>
                  <a:pt x="6877676" y="6138311"/>
                </a:moveTo>
                <a:cubicBezTo>
                  <a:pt x="6897876" y="6138311"/>
                  <a:pt x="6914252" y="6154687"/>
                  <a:pt x="6914252" y="6174887"/>
                </a:cubicBezTo>
                <a:cubicBezTo>
                  <a:pt x="6914252" y="6195087"/>
                  <a:pt x="6897876" y="6211463"/>
                  <a:pt x="6877676" y="6211463"/>
                </a:cubicBezTo>
                <a:cubicBezTo>
                  <a:pt x="6857476" y="6211463"/>
                  <a:pt x="6841100" y="6195087"/>
                  <a:pt x="6841100" y="6174887"/>
                </a:cubicBezTo>
                <a:cubicBezTo>
                  <a:pt x="6841100" y="6154687"/>
                  <a:pt x="6857476" y="6138311"/>
                  <a:pt x="6877676" y="6138311"/>
                </a:cubicBezTo>
                <a:close/>
                <a:moveTo>
                  <a:pt x="6656995" y="6138311"/>
                </a:moveTo>
                <a:cubicBezTo>
                  <a:pt x="6677195" y="6138311"/>
                  <a:pt x="6693571" y="6154687"/>
                  <a:pt x="6693571" y="6174887"/>
                </a:cubicBezTo>
                <a:cubicBezTo>
                  <a:pt x="6693571" y="6195087"/>
                  <a:pt x="6677195" y="6211463"/>
                  <a:pt x="6656995" y="6211463"/>
                </a:cubicBezTo>
                <a:cubicBezTo>
                  <a:pt x="6636795" y="6211463"/>
                  <a:pt x="6620419" y="6195087"/>
                  <a:pt x="6620419" y="6174887"/>
                </a:cubicBezTo>
                <a:cubicBezTo>
                  <a:pt x="6620419" y="6154687"/>
                  <a:pt x="6636795" y="6138311"/>
                  <a:pt x="6656995" y="6138311"/>
                </a:cubicBezTo>
                <a:close/>
                <a:moveTo>
                  <a:pt x="6436314" y="6138311"/>
                </a:moveTo>
                <a:cubicBezTo>
                  <a:pt x="6456514" y="6138311"/>
                  <a:pt x="6472890" y="6154687"/>
                  <a:pt x="6472890" y="6174887"/>
                </a:cubicBezTo>
                <a:cubicBezTo>
                  <a:pt x="6472890" y="6195087"/>
                  <a:pt x="6456514" y="6211463"/>
                  <a:pt x="6436314" y="6211463"/>
                </a:cubicBezTo>
                <a:cubicBezTo>
                  <a:pt x="6416114" y="6211463"/>
                  <a:pt x="6399738" y="6195087"/>
                  <a:pt x="6399738" y="6174887"/>
                </a:cubicBezTo>
                <a:cubicBezTo>
                  <a:pt x="6399738" y="6154687"/>
                  <a:pt x="6416114" y="6138311"/>
                  <a:pt x="6436314" y="6138311"/>
                </a:cubicBezTo>
                <a:close/>
                <a:moveTo>
                  <a:pt x="6215633" y="6138311"/>
                </a:moveTo>
                <a:cubicBezTo>
                  <a:pt x="6235833" y="6138311"/>
                  <a:pt x="6252209" y="6154687"/>
                  <a:pt x="6252209" y="6174887"/>
                </a:cubicBezTo>
                <a:cubicBezTo>
                  <a:pt x="6252209" y="6195087"/>
                  <a:pt x="6235833" y="6211463"/>
                  <a:pt x="6215633" y="6211463"/>
                </a:cubicBezTo>
                <a:cubicBezTo>
                  <a:pt x="6195433" y="6211463"/>
                  <a:pt x="6179057" y="6195087"/>
                  <a:pt x="6179057" y="6174887"/>
                </a:cubicBezTo>
                <a:cubicBezTo>
                  <a:pt x="6179057" y="6154687"/>
                  <a:pt x="6195433" y="6138311"/>
                  <a:pt x="6215633" y="6138311"/>
                </a:cubicBezTo>
                <a:close/>
                <a:moveTo>
                  <a:pt x="5994952" y="6138311"/>
                </a:moveTo>
                <a:cubicBezTo>
                  <a:pt x="6015152" y="6138311"/>
                  <a:pt x="6031528" y="6154687"/>
                  <a:pt x="6031528" y="6174887"/>
                </a:cubicBezTo>
                <a:cubicBezTo>
                  <a:pt x="6031528" y="6195087"/>
                  <a:pt x="6015152" y="6211463"/>
                  <a:pt x="5994952" y="6211463"/>
                </a:cubicBezTo>
                <a:cubicBezTo>
                  <a:pt x="5974752" y="6211463"/>
                  <a:pt x="5958376" y="6195087"/>
                  <a:pt x="5958376" y="6174887"/>
                </a:cubicBezTo>
                <a:cubicBezTo>
                  <a:pt x="5958376" y="6154687"/>
                  <a:pt x="5974752" y="6138311"/>
                  <a:pt x="5994952" y="6138311"/>
                </a:cubicBezTo>
                <a:close/>
                <a:moveTo>
                  <a:pt x="5774272" y="6138311"/>
                </a:moveTo>
                <a:cubicBezTo>
                  <a:pt x="5794472" y="6138311"/>
                  <a:pt x="5810848" y="6154687"/>
                  <a:pt x="5810848" y="6174887"/>
                </a:cubicBezTo>
                <a:cubicBezTo>
                  <a:pt x="5810848" y="6195087"/>
                  <a:pt x="5794472" y="6211463"/>
                  <a:pt x="5774272" y="6211463"/>
                </a:cubicBezTo>
                <a:cubicBezTo>
                  <a:pt x="5754073" y="6211463"/>
                  <a:pt x="5737697" y="6195087"/>
                  <a:pt x="5737697" y="6174887"/>
                </a:cubicBezTo>
                <a:cubicBezTo>
                  <a:pt x="5737697" y="6154687"/>
                  <a:pt x="5754073" y="6138311"/>
                  <a:pt x="5774272" y="6138311"/>
                </a:cubicBezTo>
                <a:close/>
                <a:moveTo>
                  <a:pt x="5553593" y="6138311"/>
                </a:moveTo>
                <a:cubicBezTo>
                  <a:pt x="5573793" y="6138311"/>
                  <a:pt x="5590169" y="6154687"/>
                  <a:pt x="5590169" y="6174887"/>
                </a:cubicBezTo>
                <a:cubicBezTo>
                  <a:pt x="5590169" y="6195087"/>
                  <a:pt x="5573793" y="6211463"/>
                  <a:pt x="5553593" y="6211463"/>
                </a:cubicBezTo>
                <a:cubicBezTo>
                  <a:pt x="5533393" y="6211463"/>
                  <a:pt x="5517018" y="6195087"/>
                  <a:pt x="5517018" y="6174887"/>
                </a:cubicBezTo>
                <a:cubicBezTo>
                  <a:pt x="5517018" y="6154687"/>
                  <a:pt x="5533393" y="6138311"/>
                  <a:pt x="5553593" y="6138311"/>
                </a:cubicBezTo>
                <a:close/>
                <a:moveTo>
                  <a:pt x="5332913" y="6138311"/>
                </a:moveTo>
                <a:cubicBezTo>
                  <a:pt x="5353113" y="6138311"/>
                  <a:pt x="5369490" y="6154687"/>
                  <a:pt x="5369490" y="6174887"/>
                </a:cubicBezTo>
                <a:cubicBezTo>
                  <a:pt x="5369490" y="6195087"/>
                  <a:pt x="5353113" y="6211463"/>
                  <a:pt x="5332913" y="6211463"/>
                </a:cubicBezTo>
                <a:cubicBezTo>
                  <a:pt x="5312714" y="6211463"/>
                  <a:pt x="5296337" y="6195087"/>
                  <a:pt x="5296337" y="6174887"/>
                </a:cubicBezTo>
                <a:cubicBezTo>
                  <a:pt x="5296337" y="6154687"/>
                  <a:pt x="5312714" y="6138311"/>
                  <a:pt x="5332913" y="6138311"/>
                </a:cubicBezTo>
                <a:close/>
                <a:moveTo>
                  <a:pt x="5112230" y="6138311"/>
                </a:moveTo>
                <a:cubicBezTo>
                  <a:pt x="5132433" y="6138311"/>
                  <a:pt x="5148807" y="6154687"/>
                  <a:pt x="5148807" y="6174887"/>
                </a:cubicBezTo>
                <a:cubicBezTo>
                  <a:pt x="5148807" y="6195087"/>
                  <a:pt x="5132433" y="6211463"/>
                  <a:pt x="5112230" y="6211463"/>
                </a:cubicBezTo>
                <a:cubicBezTo>
                  <a:pt x="5092030" y="6211463"/>
                  <a:pt x="5075655" y="6195087"/>
                  <a:pt x="5075655" y="6174887"/>
                </a:cubicBezTo>
                <a:cubicBezTo>
                  <a:pt x="5075655" y="6154687"/>
                  <a:pt x="5092030" y="6138311"/>
                  <a:pt x="5112230" y="6138311"/>
                </a:cubicBezTo>
                <a:close/>
                <a:moveTo>
                  <a:pt x="4891552" y="6138311"/>
                </a:moveTo>
                <a:cubicBezTo>
                  <a:pt x="4911751" y="6138311"/>
                  <a:pt x="4928127" y="6154687"/>
                  <a:pt x="4928127" y="6174887"/>
                </a:cubicBezTo>
                <a:cubicBezTo>
                  <a:pt x="4928127" y="6195087"/>
                  <a:pt x="4911751" y="6211463"/>
                  <a:pt x="4891552" y="6211463"/>
                </a:cubicBezTo>
                <a:cubicBezTo>
                  <a:pt x="4871352" y="6211463"/>
                  <a:pt x="4854975" y="6195087"/>
                  <a:pt x="4854975" y="6174887"/>
                </a:cubicBezTo>
                <a:cubicBezTo>
                  <a:pt x="4854975" y="6154687"/>
                  <a:pt x="4871352" y="6138311"/>
                  <a:pt x="4891552" y="6138311"/>
                </a:cubicBezTo>
                <a:close/>
                <a:moveTo>
                  <a:pt x="4670871" y="6138311"/>
                </a:moveTo>
                <a:cubicBezTo>
                  <a:pt x="4691070" y="6138311"/>
                  <a:pt x="4707447" y="6154687"/>
                  <a:pt x="4707447" y="6174887"/>
                </a:cubicBezTo>
                <a:cubicBezTo>
                  <a:pt x="4707447" y="6195087"/>
                  <a:pt x="4691070" y="6211463"/>
                  <a:pt x="4670871" y="6211463"/>
                </a:cubicBezTo>
                <a:cubicBezTo>
                  <a:pt x="4650672" y="6211463"/>
                  <a:pt x="4634295" y="6195087"/>
                  <a:pt x="4634295" y="6174887"/>
                </a:cubicBezTo>
                <a:cubicBezTo>
                  <a:pt x="4634295" y="6154687"/>
                  <a:pt x="4650672" y="6138311"/>
                  <a:pt x="4670871" y="6138311"/>
                </a:cubicBezTo>
                <a:close/>
                <a:moveTo>
                  <a:pt x="4450188" y="6138311"/>
                </a:moveTo>
                <a:cubicBezTo>
                  <a:pt x="4470390" y="6138311"/>
                  <a:pt x="4486764" y="6154687"/>
                  <a:pt x="4486764" y="6174887"/>
                </a:cubicBezTo>
                <a:cubicBezTo>
                  <a:pt x="4486764" y="6195087"/>
                  <a:pt x="4470390" y="6211463"/>
                  <a:pt x="4450188" y="6211463"/>
                </a:cubicBezTo>
                <a:cubicBezTo>
                  <a:pt x="4429988" y="6211463"/>
                  <a:pt x="4413613" y="6195087"/>
                  <a:pt x="4413613" y="6174887"/>
                </a:cubicBezTo>
                <a:cubicBezTo>
                  <a:pt x="4413613" y="6154687"/>
                  <a:pt x="4429988" y="6138311"/>
                  <a:pt x="4450188" y="6138311"/>
                </a:cubicBezTo>
                <a:close/>
                <a:moveTo>
                  <a:pt x="4229507" y="6138311"/>
                </a:moveTo>
                <a:cubicBezTo>
                  <a:pt x="4249708" y="6138311"/>
                  <a:pt x="4266084" y="6154687"/>
                  <a:pt x="4266084" y="6174887"/>
                </a:cubicBezTo>
                <a:cubicBezTo>
                  <a:pt x="4266084" y="6195087"/>
                  <a:pt x="4249708" y="6211463"/>
                  <a:pt x="4229507" y="6211463"/>
                </a:cubicBezTo>
                <a:cubicBezTo>
                  <a:pt x="4209307" y="6211463"/>
                  <a:pt x="4192931" y="6195087"/>
                  <a:pt x="4192931" y="6174887"/>
                </a:cubicBezTo>
                <a:cubicBezTo>
                  <a:pt x="4192931" y="6154687"/>
                  <a:pt x="4209307" y="6138311"/>
                  <a:pt x="4229507" y="6138311"/>
                </a:cubicBezTo>
                <a:close/>
                <a:moveTo>
                  <a:pt x="4008847" y="6138311"/>
                </a:moveTo>
                <a:cubicBezTo>
                  <a:pt x="4029045" y="6138311"/>
                  <a:pt x="4045426" y="6154687"/>
                  <a:pt x="4045426" y="6174887"/>
                </a:cubicBezTo>
                <a:cubicBezTo>
                  <a:pt x="4045426" y="6195087"/>
                  <a:pt x="4029045" y="6211463"/>
                  <a:pt x="4008847" y="6211463"/>
                </a:cubicBezTo>
                <a:cubicBezTo>
                  <a:pt x="3988642" y="6211463"/>
                  <a:pt x="3972267" y="6195087"/>
                  <a:pt x="3972267" y="6174887"/>
                </a:cubicBezTo>
                <a:cubicBezTo>
                  <a:pt x="3972267" y="6154687"/>
                  <a:pt x="3988642" y="6138311"/>
                  <a:pt x="4008847" y="6138311"/>
                </a:cubicBezTo>
                <a:close/>
                <a:moveTo>
                  <a:pt x="3788165" y="6138311"/>
                </a:moveTo>
                <a:cubicBezTo>
                  <a:pt x="3808367" y="6138311"/>
                  <a:pt x="3824738" y="6154687"/>
                  <a:pt x="3824738" y="6174887"/>
                </a:cubicBezTo>
                <a:cubicBezTo>
                  <a:pt x="3824738" y="6195087"/>
                  <a:pt x="3808367" y="6211463"/>
                  <a:pt x="3788165" y="6211463"/>
                </a:cubicBezTo>
                <a:cubicBezTo>
                  <a:pt x="3767965" y="6211463"/>
                  <a:pt x="3751588" y="6195087"/>
                  <a:pt x="3751588" y="6174887"/>
                </a:cubicBezTo>
                <a:cubicBezTo>
                  <a:pt x="3751588" y="6154687"/>
                  <a:pt x="3767965" y="6138311"/>
                  <a:pt x="3788165" y="6138311"/>
                </a:cubicBezTo>
                <a:close/>
                <a:moveTo>
                  <a:pt x="3567479" y="6138311"/>
                </a:moveTo>
                <a:cubicBezTo>
                  <a:pt x="3587675" y="6138311"/>
                  <a:pt x="3604051" y="6154687"/>
                  <a:pt x="3604051" y="6174887"/>
                </a:cubicBezTo>
                <a:cubicBezTo>
                  <a:pt x="3604051" y="6195087"/>
                  <a:pt x="3587675" y="6211463"/>
                  <a:pt x="3567479" y="6211463"/>
                </a:cubicBezTo>
                <a:cubicBezTo>
                  <a:pt x="3547276" y="6211463"/>
                  <a:pt x="3530901" y="6195087"/>
                  <a:pt x="3530901" y="6174887"/>
                </a:cubicBezTo>
                <a:cubicBezTo>
                  <a:pt x="3530901" y="6154687"/>
                  <a:pt x="3547276" y="6138311"/>
                  <a:pt x="3567479" y="6138311"/>
                </a:cubicBezTo>
                <a:close/>
                <a:moveTo>
                  <a:pt x="3346801" y="6138311"/>
                </a:moveTo>
                <a:cubicBezTo>
                  <a:pt x="3367001" y="6138311"/>
                  <a:pt x="3383375" y="6154687"/>
                  <a:pt x="3383375" y="6174887"/>
                </a:cubicBezTo>
                <a:cubicBezTo>
                  <a:pt x="3383375" y="6195087"/>
                  <a:pt x="3367001" y="6211463"/>
                  <a:pt x="3346801" y="6211463"/>
                </a:cubicBezTo>
                <a:cubicBezTo>
                  <a:pt x="3326603" y="6211463"/>
                  <a:pt x="3310228" y="6195087"/>
                  <a:pt x="3310228" y="6174887"/>
                </a:cubicBezTo>
                <a:cubicBezTo>
                  <a:pt x="3310228" y="6154687"/>
                  <a:pt x="3326603" y="6138311"/>
                  <a:pt x="3346801" y="6138311"/>
                </a:cubicBezTo>
                <a:close/>
                <a:moveTo>
                  <a:pt x="3126126" y="6138311"/>
                </a:moveTo>
                <a:cubicBezTo>
                  <a:pt x="3146320" y="6138311"/>
                  <a:pt x="3162696" y="6154687"/>
                  <a:pt x="3162696" y="6174887"/>
                </a:cubicBezTo>
                <a:cubicBezTo>
                  <a:pt x="3162696" y="6195087"/>
                  <a:pt x="3146320" y="6211463"/>
                  <a:pt x="3126126" y="6211463"/>
                </a:cubicBezTo>
                <a:cubicBezTo>
                  <a:pt x="3105923" y="6211463"/>
                  <a:pt x="3089541" y="6195087"/>
                  <a:pt x="3089541" y="6174887"/>
                </a:cubicBezTo>
                <a:cubicBezTo>
                  <a:pt x="3089541" y="6154687"/>
                  <a:pt x="3105923" y="6138311"/>
                  <a:pt x="3126126" y="6138311"/>
                </a:cubicBezTo>
                <a:close/>
                <a:moveTo>
                  <a:pt x="2905436" y="6138311"/>
                </a:moveTo>
                <a:cubicBezTo>
                  <a:pt x="2925637" y="6138311"/>
                  <a:pt x="2942013" y="6154687"/>
                  <a:pt x="2942013" y="6174887"/>
                </a:cubicBezTo>
                <a:cubicBezTo>
                  <a:pt x="2942013" y="6195087"/>
                  <a:pt x="2925637" y="6211463"/>
                  <a:pt x="2905436" y="6211463"/>
                </a:cubicBezTo>
                <a:cubicBezTo>
                  <a:pt x="2885243" y="6211463"/>
                  <a:pt x="2868866" y="6195087"/>
                  <a:pt x="2868866" y="6174887"/>
                </a:cubicBezTo>
                <a:cubicBezTo>
                  <a:pt x="2868866" y="6154687"/>
                  <a:pt x="2885243" y="6138311"/>
                  <a:pt x="2905436" y="6138311"/>
                </a:cubicBezTo>
                <a:close/>
                <a:moveTo>
                  <a:pt x="2684758" y="6138311"/>
                </a:moveTo>
                <a:cubicBezTo>
                  <a:pt x="2704958" y="6138311"/>
                  <a:pt x="2721329" y="6154687"/>
                  <a:pt x="2721329" y="6174887"/>
                </a:cubicBezTo>
                <a:cubicBezTo>
                  <a:pt x="2721329" y="6195087"/>
                  <a:pt x="2704958" y="6211463"/>
                  <a:pt x="2684758" y="6211463"/>
                </a:cubicBezTo>
                <a:cubicBezTo>
                  <a:pt x="2664554" y="6211463"/>
                  <a:pt x="2648177" y="6195087"/>
                  <a:pt x="2648177" y="6174887"/>
                </a:cubicBezTo>
                <a:cubicBezTo>
                  <a:pt x="2648177" y="6154687"/>
                  <a:pt x="2664554" y="6138311"/>
                  <a:pt x="2684758" y="6138311"/>
                </a:cubicBezTo>
                <a:close/>
                <a:moveTo>
                  <a:pt x="2464071" y="6138311"/>
                </a:moveTo>
                <a:cubicBezTo>
                  <a:pt x="2484272" y="6138311"/>
                  <a:pt x="2500650" y="6154687"/>
                  <a:pt x="2500650" y="6174887"/>
                </a:cubicBezTo>
                <a:cubicBezTo>
                  <a:pt x="2500650" y="6195087"/>
                  <a:pt x="2484272" y="6211463"/>
                  <a:pt x="2464071" y="6211463"/>
                </a:cubicBezTo>
                <a:cubicBezTo>
                  <a:pt x="2443875" y="6211463"/>
                  <a:pt x="2427500" y="6195087"/>
                  <a:pt x="2427500" y="6174887"/>
                </a:cubicBezTo>
                <a:cubicBezTo>
                  <a:pt x="2427500" y="6154687"/>
                  <a:pt x="2443875" y="6138311"/>
                  <a:pt x="2464071" y="6138311"/>
                </a:cubicBezTo>
                <a:close/>
                <a:moveTo>
                  <a:pt x="2243393" y="6138311"/>
                </a:moveTo>
                <a:cubicBezTo>
                  <a:pt x="2263591" y="6138311"/>
                  <a:pt x="2279972" y="6154687"/>
                  <a:pt x="2279972" y="6174887"/>
                </a:cubicBezTo>
                <a:cubicBezTo>
                  <a:pt x="2279972" y="6195087"/>
                  <a:pt x="2263591" y="6211463"/>
                  <a:pt x="2243393" y="6211463"/>
                </a:cubicBezTo>
                <a:cubicBezTo>
                  <a:pt x="2223191" y="6211463"/>
                  <a:pt x="2206817" y="6195087"/>
                  <a:pt x="2206817" y="6174887"/>
                </a:cubicBezTo>
                <a:cubicBezTo>
                  <a:pt x="2206817" y="6154687"/>
                  <a:pt x="2223191" y="6138311"/>
                  <a:pt x="2243393" y="6138311"/>
                </a:cubicBezTo>
                <a:close/>
                <a:moveTo>
                  <a:pt x="2022713" y="6138311"/>
                </a:moveTo>
                <a:cubicBezTo>
                  <a:pt x="2042913" y="6138311"/>
                  <a:pt x="2059288" y="6154687"/>
                  <a:pt x="2059288" y="6174887"/>
                </a:cubicBezTo>
                <a:cubicBezTo>
                  <a:pt x="2059288" y="6195087"/>
                  <a:pt x="2042913" y="6211463"/>
                  <a:pt x="2022713" y="6211463"/>
                </a:cubicBezTo>
                <a:cubicBezTo>
                  <a:pt x="2002514" y="6211463"/>
                  <a:pt x="1986176" y="6195087"/>
                  <a:pt x="1986176" y="6174887"/>
                </a:cubicBezTo>
                <a:cubicBezTo>
                  <a:pt x="1986176" y="6154687"/>
                  <a:pt x="2002514" y="6138311"/>
                  <a:pt x="2022713" y="6138311"/>
                </a:cubicBezTo>
                <a:close/>
                <a:moveTo>
                  <a:pt x="1802066" y="6138311"/>
                </a:moveTo>
                <a:cubicBezTo>
                  <a:pt x="1822265" y="6138311"/>
                  <a:pt x="1838642" y="6154687"/>
                  <a:pt x="1838642" y="6174887"/>
                </a:cubicBezTo>
                <a:cubicBezTo>
                  <a:pt x="1838642" y="6195087"/>
                  <a:pt x="1822265" y="6211463"/>
                  <a:pt x="1802066" y="6211463"/>
                </a:cubicBezTo>
                <a:cubicBezTo>
                  <a:pt x="1781866" y="6211463"/>
                  <a:pt x="1765489" y="6195087"/>
                  <a:pt x="1765489" y="6174887"/>
                </a:cubicBezTo>
                <a:cubicBezTo>
                  <a:pt x="1765489" y="6154687"/>
                  <a:pt x="1781866" y="6138311"/>
                  <a:pt x="1802066" y="6138311"/>
                </a:cubicBezTo>
                <a:close/>
                <a:moveTo>
                  <a:pt x="1581380" y="6138311"/>
                </a:moveTo>
                <a:cubicBezTo>
                  <a:pt x="1601580" y="6138311"/>
                  <a:pt x="1617956" y="6154687"/>
                  <a:pt x="1617956" y="6174887"/>
                </a:cubicBezTo>
                <a:cubicBezTo>
                  <a:pt x="1617956" y="6195087"/>
                  <a:pt x="1601580" y="6211463"/>
                  <a:pt x="1581380" y="6211463"/>
                </a:cubicBezTo>
                <a:cubicBezTo>
                  <a:pt x="1561180" y="6211463"/>
                  <a:pt x="1544804" y="6195087"/>
                  <a:pt x="1544804" y="6174887"/>
                </a:cubicBezTo>
                <a:cubicBezTo>
                  <a:pt x="1544804" y="6154687"/>
                  <a:pt x="1561180" y="6138311"/>
                  <a:pt x="1581380" y="6138311"/>
                </a:cubicBezTo>
                <a:close/>
                <a:moveTo>
                  <a:pt x="1360694" y="6138311"/>
                </a:moveTo>
                <a:cubicBezTo>
                  <a:pt x="1380894" y="6138311"/>
                  <a:pt x="1397270" y="6154687"/>
                  <a:pt x="1397270" y="6174887"/>
                </a:cubicBezTo>
                <a:cubicBezTo>
                  <a:pt x="1397270" y="6195087"/>
                  <a:pt x="1380894" y="6211463"/>
                  <a:pt x="1360694" y="6211463"/>
                </a:cubicBezTo>
                <a:cubicBezTo>
                  <a:pt x="1340494" y="6211463"/>
                  <a:pt x="1324118" y="6195087"/>
                  <a:pt x="1324118" y="6174887"/>
                </a:cubicBezTo>
                <a:cubicBezTo>
                  <a:pt x="1324118" y="6154687"/>
                  <a:pt x="1340494" y="6138311"/>
                  <a:pt x="1360694" y="6138311"/>
                </a:cubicBezTo>
                <a:close/>
                <a:moveTo>
                  <a:pt x="1140008" y="6138311"/>
                </a:moveTo>
                <a:cubicBezTo>
                  <a:pt x="1160208" y="6138311"/>
                  <a:pt x="1176584" y="6154687"/>
                  <a:pt x="1176584" y="6174887"/>
                </a:cubicBezTo>
                <a:cubicBezTo>
                  <a:pt x="1176584" y="6195087"/>
                  <a:pt x="1160208" y="6211463"/>
                  <a:pt x="1140008" y="6211463"/>
                </a:cubicBezTo>
                <a:cubicBezTo>
                  <a:pt x="1119808" y="6211463"/>
                  <a:pt x="1103432" y="6195087"/>
                  <a:pt x="1103432" y="6174887"/>
                </a:cubicBezTo>
                <a:cubicBezTo>
                  <a:pt x="1103432" y="6154687"/>
                  <a:pt x="1119808" y="6138311"/>
                  <a:pt x="1140008" y="6138311"/>
                </a:cubicBezTo>
                <a:close/>
                <a:moveTo>
                  <a:pt x="919322" y="6138311"/>
                </a:moveTo>
                <a:cubicBezTo>
                  <a:pt x="939522" y="6138311"/>
                  <a:pt x="955898" y="6154687"/>
                  <a:pt x="955898" y="6174887"/>
                </a:cubicBezTo>
                <a:cubicBezTo>
                  <a:pt x="955898" y="6195087"/>
                  <a:pt x="939522" y="6211463"/>
                  <a:pt x="919322" y="6211463"/>
                </a:cubicBezTo>
                <a:cubicBezTo>
                  <a:pt x="899122" y="6211463"/>
                  <a:pt x="882746" y="6195087"/>
                  <a:pt x="882746" y="6174887"/>
                </a:cubicBezTo>
                <a:cubicBezTo>
                  <a:pt x="882746" y="6154687"/>
                  <a:pt x="899122" y="6138311"/>
                  <a:pt x="919322" y="6138311"/>
                </a:cubicBezTo>
                <a:close/>
                <a:moveTo>
                  <a:pt x="698636" y="6138311"/>
                </a:moveTo>
                <a:cubicBezTo>
                  <a:pt x="718836" y="6138311"/>
                  <a:pt x="735212" y="6154687"/>
                  <a:pt x="735212" y="6174887"/>
                </a:cubicBezTo>
                <a:cubicBezTo>
                  <a:pt x="735212" y="6195087"/>
                  <a:pt x="718836" y="6211463"/>
                  <a:pt x="698636" y="6211463"/>
                </a:cubicBezTo>
                <a:cubicBezTo>
                  <a:pt x="678436" y="6211463"/>
                  <a:pt x="662060" y="6195087"/>
                  <a:pt x="662060" y="6174887"/>
                </a:cubicBezTo>
                <a:cubicBezTo>
                  <a:pt x="662060" y="6154687"/>
                  <a:pt x="678436" y="6138311"/>
                  <a:pt x="698636" y="6138311"/>
                </a:cubicBezTo>
                <a:close/>
                <a:moveTo>
                  <a:pt x="477950" y="6138311"/>
                </a:moveTo>
                <a:cubicBezTo>
                  <a:pt x="498149" y="6138311"/>
                  <a:pt x="514526" y="6154687"/>
                  <a:pt x="514526" y="6174887"/>
                </a:cubicBezTo>
                <a:cubicBezTo>
                  <a:pt x="514526" y="6195087"/>
                  <a:pt x="498149" y="6211463"/>
                  <a:pt x="477950" y="6211463"/>
                </a:cubicBezTo>
                <a:cubicBezTo>
                  <a:pt x="457750" y="6211463"/>
                  <a:pt x="441373" y="6195087"/>
                  <a:pt x="441373" y="6174887"/>
                </a:cubicBezTo>
                <a:cubicBezTo>
                  <a:pt x="441373" y="6154687"/>
                  <a:pt x="457750" y="6138311"/>
                  <a:pt x="477950" y="6138311"/>
                </a:cubicBezTo>
                <a:close/>
                <a:moveTo>
                  <a:pt x="257263" y="6138311"/>
                </a:moveTo>
                <a:cubicBezTo>
                  <a:pt x="277463" y="6138311"/>
                  <a:pt x="293839" y="6154687"/>
                  <a:pt x="293839" y="6174887"/>
                </a:cubicBezTo>
                <a:cubicBezTo>
                  <a:pt x="293839" y="6195087"/>
                  <a:pt x="277463" y="6211463"/>
                  <a:pt x="257263" y="6211463"/>
                </a:cubicBezTo>
                <a:cubicBezTo>
                  <a:pt x="237063" y="6211463"/>
                  <a:pt x="220687" y="6195087"/>
                  <a:pt x="220687" y="6174887"/>
                </a:cubicBezTo>
                <a:cubicBezTo>
                  <a:pt x="220687" y="6154687"/>
                  <a:pt x="237063" y="6138311"/>
                  <a:pt x="257263" y="6138311"/>
                </a:cubicBezTo>
                <a:close/>
                <a:moveTo>
                  <a:pt x="36577" y="6138311"/>
                </a:moveTo>
                <a:cubicBezTo>
                  <a:pt x="56777" y="6138311"/>
                  <a:pt x="73153" y="6154687"/>
                  <a:pt x="73153" y="6174887"/>
                </a:cubicBezTo>
                <a:cubicBezTo>
                  <a:pt x="73153" y="6195087"/>
                  <a:pt x="56777" y="6211463"/>
                  <a:pt x="36577" y="6211463"/>
                </a:cubicBezTo>
                <a:cubicBezTo>
                  <a:pt x="16377" y="6211463"/>
                  <a:pt x="1" y="6195087"/>
                  <a:pt x="1" y="6174887"/>
                </a:cubicBezTo>
                <a:cubicBezTo>
                  <a:pt x="1" y="6154687"/>
                  <a:pt x="16377" y="6138311"/>
                  <a:pt x="36577" y="6138311"/>
                </a:cubicBezTo>
                <a:close/>
                <a:moveTo>
                  <a:pt x="11953343" y="5926645"/>
                </a:moveTo>
                <a:cubicBezTo>
                  <a:pt x="11973543" y="5926645"/>
                  <a:pt x="11989919" y="5943021"/>
                  <a:pt x="11989919" y="5963221"/>
                </a:cubicBezTo>
                <a:cubicBezTo>
                  <a:pt x="11989919" y="5983421"/>
                  <a:pt x="11973543" y="5999797"/>
                  <a:pt x="11953343" y="5999797"/>
                </a:cubicBezTo>
                <a:cubicBezTo>
                  <a:pt x="11933143" y="5999797"/>
                  <a:pt x="11916767" y="5983421"/>
                  <a:pt x="11916767" y="5963221"/>
                </a:cubicBezTo>
                <a:cubicBezTo>
                  <a:pt x="11916767" y="5943021"/>
                  <a:pt x="11933143" y="5926645"/>
                  <a:pt x="11953343" y="5926645"/>
                </a:cubicBezTo>
                <a:close/>
                <a:moveTo>
                  <a:pt x="11732658" y="5926645"/>
                </a:moveTo>
                <a:cubicBezTo>
                  <a:pt x="11752858" y="5926645"/>
                  <a:pt x="11769234" y="5943021"/>
                  <a:pt x="11769234" y="5963221"/>
                </a:cubicBezTo>
                <a:cubicBezTo>
                  <a:pt x="11769234" y="5983421"/>
                  <a:pt x="11752858" y="5999797"/>
                  <a:pt x="11732658" y="5999797"/>
                </a:cubicBezTo>
                <a:cubicBezTo>
                  <a:pt x="11712458" y="5999797"/>
                  <a:pt x="11696082" y="5983421"/>
                  <a:pt x="11696082" y="5963221"/>
                </a:cubicBezTo>
                <a:cubicBezTo>
                  <a:pt x="11696082" y="5943021"/>
                  <a:pt x="11712458" y="5926645"/>
                  <a:pt x="11732658" y="5926645"/>
                </a:cubicBezTo>
                <a:close/>
                <a:moveTo>
                  <a:pt x="11511977" y="5926645"/>
                </a:moveTo>
                <a:cubicBezTo>
                  <a:pt x="11532177" y="5926645"/>
                  <a:pt x="11548553" y="5943021"/>
                  <a:pt x="11548553" y="5963221"/>
                </a:cubicBezTo>
                <a:cubicBezTo>
                  <a:pt x="11548553" y="5983421"/>
                  <a:pt x="11532177" y="5999797"/>
                  <a:pt x="11511977" y="5999797"/>
                </a:cubicBezTo>
                <a:cubicBezTo>
                  <a:pt x="11491777" y="5999797"/>
                  <a:pt x="11475401" y="5983421"/>
                  <a:pt x="11475401" y="5963221"/>
                </a:cubicBezTo>
                <a:cubicBezTo>
                  <a:pt x="11475401" y="5943021"/>
                  <a:pt x="11491777" y="5926645"/>
                  <a:pt x="11511977" y="5926645"/>
                </a:cubicBezTo>
                <a:close/>
                <a:moveTo>
                  <a:pt x="11291296" y="5926645"/>
                </a:moveTo>
                <a:cubicBezTo>
                  <a:pt x="11311496" y="5926645"/>
                  <a:pt x="11327872" y="5943021"/>
                  <a:pt x="11327872" y="5963221"/>
                </a:cubicBezTo>
                <a:cubicBezTo>
                  <a:pt x="11327872" y="5983421"/>
                  <a:pt x="11311496" y="5999797"/>
                  <a:pt x="11291296" y="5999797"/>
                </a:cubicBezTo>
                <a:cubicBezTo>
                  <a:pt x="11271096" y="5999797"/>
                  <a:pt x="11254720" y="5983421"/>
                  <a:pt x="11254720" y="5963221"/>
                </a:cubicBezTo>
                <a:cubicBezTo>
                  <a:pt x="11254720" y="5943021"/>
                  <a:pt x="11271096" y="5926645"/>
                  <a:pt x="11291296" y="5926645"/>
                </a:cubicBezTo>
                <a:close/>
                <a:moveTo>
                  <a:pt x="11070615" y="5926645"/>
                </a:moveTo>
                <a:cubicBezTo>
                  <a:pt x="11090815" y="5926645"/>
                  <a:pt x="11107191" y="5943021"/>
                  <a:pt x="11107191" y="5963221"/>
                </a:cubicBezTo>
                <a:cubicBezTo>
                  <a:pt x="11107191" y="5983421"/>
                  <a:pt x="11090815" y="5999797"/>
                  <a:pt x="11070615" y="5999797"/>
                </a:cubicBezTo>
                <a:cubicBezTo>
                  <a:pt x="11050415" y="5999797"/>
                  <a:pt x="11034039" y="5983421"/>
                  <a:pt x="11034039" y="5963221"/>
                </a:cubicBezTo>
                <a:cubicBezTo>
                  <a:pt x="11034039" y="5943021"/>
                  <a:pt x="11050415" y="5926645"/>
                  <a:pt x="11070615" y="5926645"/>
                </a:cubicBezTo>
                <a:close/>
                <a:moveTo>
                  <a:pt x="10849934" y="5926645"/>
                </a:moveTo>
                <a:cubicBezTo>
                  <a:pt x="10870134" y="5926645"/>
                  <a:pt x="10886510" y="5943021"/>
                  <a:pt x="10886510" y="5963221"/>
                </a:cubicBezTo>
                <a:cubicBezTo>
                  <a:pt x="10886510" y="5983421"/>
                  <a:pt x="10870134" y="5999797"/>
                  <a:pt x="10849934" y="5999797"/>
                </a:cubicBezTo>
                <a:cubicBezTo>
                  <a:pt x="10829734" y="5999797"/>
                  <a:pt x="10813358" y="5983421"/>
                  <a:pt x="10813358" y="5963221"/>
                </a:cubicBezTo>
                <a:cubicBezTo>
                  <a:pt x="10813358" y="5943021"/>
                  <a:pt x="10829734" y="5926645"/>
                  <a:pt x="10849934" y="5926645"/>
                </a:cubicBezTo>
                <a:close/>
                <a:moveTo>
                  <a:pt x="10629253" y="5926645"/>
                </a:moveTo>
                <a:cubicBezTo>
                  <a:pt x="10649453" y="5926645"/>
                  <a:pt x="10665829" y="5943021"/>
                  <a:pt x="10665829" y="5963221"/>
                </a:cubicBezTo>
                <a:cubicBezTo>
                  <a:pt x="10665829" y="5983421"/>
                  <a:pt x="10649453" y="5999797"/>
                  <a:pt x="10629253" y="5999797"/>
                </a:cubicBezTo>
                <a:cubicBezTo>
                  <a:pt x="10609053" y="5999797"/>
                  <a:pt x="10592677" y="5983421"/>
                  <a:pt x="10592677" y="5963221"/>
                </a:cubicBezTo>
                <a:cubicBezTo>
                  <a:pt x="10592677" y="5943021"/>
                  <a:pt x="10609053" y="5926645"/>
                  <a:pt x="10629253" y="5926645"/>
                </a:cubicBezTo>
                <a:close/>
                <a:moveTo>
                  <a:pt x="10408572" y="5926645"/>
                </a:moveTo>
                <a:cubicBezTo>
                  <a:pt x="10428772" y="5926645"/>
                  <a:pt x="10445148" y="5943021"/>
                  <a:pt x="10445148" y="5963221"/>
                </a:cubicBezTo>
                <a:cubicBezTo>
                  <a:pt x="10445148" y="5983421"/>
                  <a:pt x="10428772" y="5999797"/>
                  <a:pt x="10408572" y="5999797"/>
                </a:cubicBezTo>
                <a:cubicBezTo>
                  <a:pt x="10388372" y="5999797"/>
                  <a:pt x="10371996" y="5983421"/>
                  <a:pt x="10371996" y="5963221"/>
                </a:cubicBezTo>
                <a:cubicBezTo>
                  <a:pt x="10371996" y="5943021"/>
                  <a:pt x="10388372" y="5926645"/>
                  <a:pt x="10408572" y="5926645"/>
                </a:cubicBezTo>
                <a:close/>
                <a:moveTo>
                  <a:pt x="10187891" y="5926645"/>
                </a:moveTo>
                <a:cubicBezTo>
                  <a:pt x="10208091" y="5926645"/>
                  <a:pt x="10224467" y="5943021"/>
                  <a:pt x="10224467" y="5963221"/>
                </a:cubicBezTo>
                <a:cubicBezTo>
                  <a:pt x="10224467" y="5983421"/>
                  <a:pt x="10208091" y="5999797"/>
                  <a:pt x="10187891" y="5999797"/>
                </a:cubicBezTo>
                <a:cubicBezTo>
                  <a:pt x="10167691" y="5999797"/>
                  <a:pt x="10151315" y="5983421"/>
                  <a:pt x="10151315" y="5963221"/>
                </a:cubicBezTo>
                <a:cubicBezTo>
                  <a:pt x="10151315" y="5943021"/>
                  <a:pt x="10167691" y="5926645"/>
                  <a:pt x="10187891" y="5926645"/>
                </a:cubicBezTo>
                <a:close/>
                <a:moveTo>
                  <a:pt x="9967210" y="5926645"/>
                </a:moveTo>
                <a:cubicBezTo>
                  <a:pt x="9987410" y="5926645"/>
                  <a:pt x="10003786" y="5943021"/>
                  <a:pt x="10003786" y="5963221"/>
                </a:cubicBezTo>
                <a:cubicBezTo>
                  <a:pt x="10003786" y="5983421"/>
                  <a:pt x="9987410" y="5999797"/>
                  <a:pt x="9967210" y="5999797"/>
                </a:cubicBezTo>
                <a:cubicBezTo>
                  <a:pt x="9947010" y="5999797"/>
                  <a:pt x="9930634" y="5983421"/>
                  <a:pt x="9930634" y="5963221"/>
                </a:cubicBezTo>
                <a:cubicBezTo>
                  <a:pt x="9930634" y="5943021"/>
                  <a:pt x="9947010" y="5926645"/>
                  <a:pt x="9967210" y="5926645"/>
                </a:cubicBezTo>
                <a:close/>
                <a:moveTo>
                  <a:pt x="9746529" y="5926645"/>
                </a:moveTo>
                <a:cubicBezTo>
                  <a:pt x="9766729" y="5926645"/>
                  <a:pt x="9783105" y="5943021"/>
                  <a:pt x="9783105" y="5963221"/>
                </a:cubicBezTo>
                <a:cubicBezTo>
                  <a:pt x="9783105" y="5983421"/>
                  <a:pt x="9766729" y="5999797"/>
                  <a:pt x="9746529" y="5999797"/>
                </a:cubicBezTo>
                <a:cubicBezTo>
                  <a:pt x="9726329" y="5999797"/>
                  <a:pt x="9709953" y="5983421"/>
                  <a:pt x="9709953" y="5963221"/>
                </a:cubicBezTo>
                <a:cubicBezTo>
                  <a:pt x="9709953" y="5943021"/>
                  <a:pt x="9726329" y="5926645"/>
                  <a:pt x="9746529" y="5926645"/>
                </a:cubicBezTo>
                <a:close/>
                <a:moveTo>
                  <a:pt x="9525848" y="5926645"/>
                </a:moveTo>
                <a:cubicBezTo>
                  <a:pt x="9546048" y="5926645"/>
                  <a:pt x="9562424" y="5943021"/>
                  <a:pt x="9562424" y="5963221"/>
                </a:cubicBezTo>
                <a:cubicBezTo>
                  <a:pt x="9562424" y="5983421"/>
                  <a:pt x="9546048" y="5999797"/>
                  <a:pt x="9525848" y="5999797"/>
                </a:cubicBezTo>
                <a:cubicBezTo>
                  <a:pt x="9505648" y="5999797"/>
                  <a:pt x="9489272" y="5983421"/>
                  <a:pt x="9489272" y="5963221"/>
                </a:cubicBezTo>
                <a:cubicBezTo>
                  <a:pt x="9489272" y="5943021"/>
                  <a:pt x="9505648" y="5926645"/>
                  <a:pt x="9525848" y="5926645"/>
                </a:cubicBezTo>
                <a:close/>
                <a:moveTo>
                  <a:pt x="9305167" y="5926645"/>
                </a:moveTo>
                <a:cubicBezTo>
                  <a:pt x="9325367" y="5926645"/>
                  <a:pt x="9341743" y="5943021"/>
                  <a:pt x="9341743" y="5963221"/>
                </a:cubicBezTo>
                <a:cubicBezTo>
                  <a:pt x="9341743" y="5983421"/>
                  <a:pt x="9325367" y="5999797"/>
                  <a:pt x="9305167" y="5999797"/>
                </a:cubicBezTo>
                <a:cubicBezTo>
                  <a:pt x="9284967" y="5999797"/>
                  <a:pt x="9268591" y="5983421"/>
                  <a:pt x="9268591" y="5963221"/>
                </a:cubicBezTo>
                <a:cubicBezTo>
                  <a:pt x="9268591" y="5943021"/>
                  <a:pt x="9284967" y="5926645"/>
                  <a:pt x="9305167" y="5926645"/>
                </a:cubicBezTo>
                <a:close/>
                <a:moveTo>
                  <a:pt x="9084486" y="5926645"/>
                </a:moveTo>
                <a:cubicBezTo>
                  <a:pt x="9104686" y="5926645"/>
                  <a:pt x="9121062" y="5943021"/>
                  <a:pt x="9121062" y="5963221"/>
                </a:cubicBezTo>
                <a:cubicBezTo>
                  <a:pt x="9121062" y="5983421"/>
                  <a:pt x="9104686" y="5999797"/>
                  <a:pt x="9084486" y="5999797"/>
                </a:cubicBezTo>
                <a:cubicBezTo>
                  <a:pt x="9064286" y="5999797"/>
                  <a:pt x="9047910" y="5983421"/>
                  <a:pt x="9047910" y="5963221"/>
                </a:cubicBezTo>
                <a:cubicBezTo>
                  <a:pt x="9047910" y="5943021"/>
                  <a:pt x="9064286" y="5926645"/>
                  <a:pt x="9084486" y="5926645"/>
                </a:cubicBezTo>
                <a:close/>
                <a:moveTo>
                  <a:pt x="8863805" y="5926645"/>
                </a:moveTo>
                <a:cubicBezTo>
                  <a:pt x="8884005" y="5926645"/>
                  <a:pt x="8900381" y="5943021"/>
                  <a:pt x="8900381" y="5963221"/>
                </a:cubicBezTo>
                <a:cubicBezTo>
                  <a:pt x="8900381" y="5983421"/>
                  <a:pt x="8884005" y="5999797"/>
                  <a:pt x="8863805" y="5999797"/>
                </a:cubicBezTo>
                <a:cubicBezTo>
                  <a:pt x="8843605" y="5999797"/>
                  <a:pt x="8827229" y="5983421"/>
                  <a:pt x="8827229" y="5963221"/>
                </a:cubicBezTo>
                <a:cubicBezTo>
                  <a:pt x="8827229" y="5943021"/>
                  <a:pt x="8843605" y="5926645"/>
                  <a:pt x="8863805" y="5926645"/>
                </a:cubicBezTo>
                <a:close/>
                <a:moveTo>
                  <a:pt x="8643124" y="5926645"/>
                </a:moveTo>
                <a:cubicBezTo>
                  <a:pt x="8663324" y="5926645"/>
                  <a:pt x="8679700" y="5943021"/>
                  <a:pt x="8679700" y="5963221"/>
                </a:cubicBezTo>
                <a:cubicBezTo>
                  <a:pt x="8679700" y="5983421"/>
                  <a:pt x="8663324" y="5999797"/>
                  <a:pt x="8643124" y="5999797"/>
                </a:cubicBezTo>
                <a:cubicBezTo>
                  <a:pt x="8622924" y="5999797"/>
                  <a:pt x="8606548" y="5983421"/>
                  <a:pt x="8606548" y="5963221"/>
                </a:cubicBezTo>
                <a:cubicBezTo>
                  <a:pt x="8606548" y="5943021"/>
                  <a:pt x="8622924" y="5926645"/>
                  <a:pt x="8643124" y="5926645"/>
                </a:cubicBezTo>
                <a:close/>
                <a:moveTo>
                  <a:pt x="8422443" y="5926645"/>
                </a:moveTo>
                <a:cubicBezTo>
                  <a:pt x="8442643" y="5926645"/>
                  <a:pt x="8459019" y="5943021"/>
                  <a:pt x="8459019" y="5963221"/>
                </a:cubicBezTo>
                <a:cubicBezTo>
                  <a:pt x="8459019" y="5983421"/>
                  <a:pt x="8442643" y="5999797"/>
                  <a:pt x="8422443" y="5999797"/>
                </a:cubicBezTo>
                <a:cubicBezTo>
                  <a:pt x="8402243" y="5999797"/>
                  <a:pt x="8385867" y="5983421"/>
                  <a:pt x="8385867" y="5963221"/>
                </a:cubicBezTo>
                <a:cubicBezTo>
                  <a:pt x="8385867" y="5943021"/>
                  <a:pt x="8402243" y="5926645"/>
                  <a:pt x="8422443" y="5926645"/>
                </a:cubicBezTo>
                <a:close/>
                <a:moveTo>
                  <a:pt x="8201762" y="5926645"/>
                </a:moveTo>
                <a:cubicBezTo>
                  <a:pt x="8221962" y="5926645"/>
                  <a:pt x="8238338" y="5943021"/>
                  <a:pt x="8238338" y="5963221"/>
                </a:cubicBezTo>
                <a:cubicBezTo>
                  <a:pt x="8238338" y="5983421"/>
                  <a:pt x="8221962" y="5999797"/>
                  <a:pt x="8201762" y="5999797"/>
                </a:cubicBezTo>
                <a:cubicBezTo>
                  <a:pt x="8181562" y="5999797"/>
                  <a:pt x="8165186" y="5983421"/>
                  <a:pt x="8165186" y="5963221"/>
                </a:cubicBezTo>
                <a:cubicBezTo>
                  <a:pt x="8165186" y="5943021"/>
                  <a:pt x="8181562" y="5926645"/>
                  <a:pt x="8201762" y="5926645"/>
                </a:cubicBezTo>
                <a:close/>
                <a:moveTo>
                  <a:pt x="7981081" y="5926645"/>
                </a:moveTo>
                <a:cubicBezTo>
                  <a:pt x="8001281" y="5926645"/>
                  <a:pt x="8017657" y="5943021"/>
                  <a:pt x="8017657" y="5963221"/>
                </a:cubicBezTo>
                <a:cubicBezTo>
                  <a:pt x="8017657" y="5983421"/>
                  <a:pt x="8001281" y="5999797"/>
                  <a:pt x="7981081" y="5999797"/>
                </a:cubicBezTo>
                <a:cubicBezTo>
                  <a:pt x="7960881" y="5999797"/>
                  <a:pt x="7944505" y="5983421"/>
                  <a:pt x="7944505" y="5963221"/>
                </a:cubicBezTo>
                <a:cubicBezTo>
                  <a:pt x="7944505" y="5943021"/>
                  <a:pt x="7960881" y="5926645"/>
                  <a:pt x="7981081" y="5926645"/>
                </a:cubicBezTo>
                <a:close/>
                <a:moveTo>
                  <a:pt x="7760400" y="5926645"/>
                </a:moveTo>
                <a:cubicBezTo>
                  <a:pt x="7780600" y="5926645"/>
                  <a:pt x="7796976" y="5943021"/>
                  <a:pt x="7796976" y="5963221"/>
                </a:cubicBezTo>
                <a:cubicBezTo>
                  <a:pt x="7796976" y="5983421"/>
                  <a:pt x="7780600" y="5999797"/>
                  <a:pt x="7760400" y="5999797"/>
                </a:cubicBezTo>
                <a:cubicBezTo>
                  <a:pt x="7740200" y="5999797"/>
                  <a:pt x="7723824" y="5983421"/>
                  <a:pt x="7723824" y="5963221"/>
                </a:cubicBezTo>
                <a:cubicBezTo>
                  <a:pt x="7723824" y="5943021"/>
                  <a:pt x="7740200" y="5926645"/>
                  <a:pt x="7760400" y="5926645"/>
                </a:cubicBezTo>
                <a:close/>
                <a:moveTo>
                  <a:pt x="7539719" y="5926645"/>
                </a:moveTo>
                <a:cubicBezTo>
                  <a:pt x="7559919" y="5926645"/>
                  <a:pt x="7576295" y="5943021"/>
                  <a:pt x="7576295" y="5963221"/>
                </a:cubicBezTo>
                <a:cubicBezTo>
                  <a:pt x="7576295" y="5983421"/>
                  <a:pt x="7559919" y="5999797"/>
                  <a:pt x="7539719" y="5999797"/>
                </a:cubicBezTo>
                <a:cubicBezTo>
                  <a:pt x="7519519" y="5999797"/>
                  <a:pt x="7503143" y="5983421"/>
                  <a:pt x="7503143" y="5963221"/>
                </a:cubicBezTo>
                <a:cubicBezTo>
                  <a:pt x="7503143" y="5943021"/>
                  <a:pt x="7519519" y="5926645"/>
                  <a:pt x="7539719" y="5926645"/>
                </a:cubicBezTo>
                <a:close/>
                <a:moveTo>
                  <a:pt x="7319038" y="5926645"/>
                </a:moveTo>
                <a:cubicBezTo>
                  <a:pt x="7339238" y="5926645"/>
                  <a:pt x="7355614" y="5943021"/>
                  <a:pt x="7355614" y="5963221"/>
                </a:cubicBezTo>
                <a:cubicBezTo>
                  <a:pt x="7355614" y="5983421"/>
                  <a:pt x="7339238" y="5999797"/>
                  <a:pt x="7319038" y="5999797"/>
                </a:cubicBezTo>
                <a:cubicBezTo>
                  <a:pt x="7298838" y="5999797"/>
                  <a:pt x="7282462" y="5983421"/>
                  <a:pt x="7282462" y="5963221"/>
                </a:cubicBezTo>
                <a:cubicBezTo>
                  <a:pt x="7282462" y="5943021"/>
                  <a:pt x="7298838" y="5926645"/>
                  <a:pt x="7319038" y="5926645"/>
                </a:cubicBezTo>
                <a:close/>
                <a:moveTo>
                  <a:pt x="7098357" y="5926645"/>
                </a:moveTo>
                <a:cubicBezTo>
                  <a:pt x="7118557" y="5926645"/>
                  <a:pt x="7134933" y="5943021"/>
                  <a:pt x="7134933" y="5963221"/>
                </a:cubicBezTo>
                <a:cubicBezTo>
                  <a:pt x="7134933" y="5983421"/>
                  <a:pt x="7118557" y="5999797"/>
                  <a:pt x="7098357" y="5999797"/>
                </a:cubicBezTo>
                <a:cubicBezTo>
                  <a:pt x="7078157" y="5999797"/>
                  <a:pt x="7061781" y="5983421"/>
                  <a:pt x="7061781" y="5963221"/>
                </a:cubicBezTo>
                <a:cubicBezTo>
                  <a:pt x="7061781" y="5943021"/>
                  <a:pt x="7078157" y="5926645"/>
                  <a:pt x="7098357" y="5926645"/>
                </a:cubicBezTo>
                <a:close/>
                <a:moveTo>
                  <a:pt x="6877676" y="5926645"/>
                </a:moveTo>
                <a:cubicBezTo>
                  <a:pt x="6897876" y="5926645"/>
                  <a:pt x="6914252" y="5943021"/>
                  <a:pt x="6914252" y="5963221"/>
                </a:cubicBezTo>
                <a:cubicBezTo>
                  <a:pt x="6914252" y="5983421"/>
                  <a:pt x="6897876" y="5999797"/>
                  <a:pt x="6877676" y="5999797"/>
                </a:cubicBezTo>
                <a:cubicBezTo>
                  <a:pt x="6857476" y="5999797"/>
                  <a:pt x="6841100" y="5983421"/>
                  <a:pt x="6841100" y="5963221"/>
                </a:cubicBezTo>
                <a:cubicBezTo>
                  <a:pt x="6841100" y="5943021"/>
                  <a:pt x="6857476" y="5926645"/>
                  <a:pt x="6877676" y="5926645"/>
                </a:cubicBezTo>
                <a:close/>
                <a:moveTo>
                  <a:pt x="6656995" y="5926645"/>
                </a:moveTo>
                <a:cubicBezTo>
                  <a:pt x="6677195" y="5926645"/>
                  <a:pt x="6693571" y="5943021"/>
                  <a:pt x="6693571" y="5963221"/>
                </a:cubicBezTo>
                <a:cubicBezTo>
                  <a:pt x="6693571" y="5983421"/>
                  <a:pt x="6677195" y="5999797"/>
                  <a:pt x="6656995" y="5999797"/>
                </a:cubicBezTo>
                <a:cubicBezTo>
                  <a:pt x="6636795" y="5999797"/>
                  <a:pt x="6620419" y="5983421"/>
                  <a:pt x="6620419" y="5963221"/>
                </a:cubicBezTo>
                <a:cubicBezTo>
                  <a:pt x="6620419" y="5943021"/>
                  <a:pt x="6636795" y="5926645"/>
                  <a:pt x="6656995" y="5926645"/>
                </a:cubicBezTo>
                <a:close/>
                <a:moveTo>
                  <a:pt x="6436314" y="5926645"/>
                </a:moveTo>
                <a:cubicBezTo>
                  <a:pt x="6456514" y="5926645"/>
                  <a:pt x="6472890" y="5943021"/>
                  <a:pt x="6472890" y="5963221"/>
                </a:cubicBezTo>
                <a:cubicBezTo>
                  <a:pt x="6472890" y="5983421"/>
                  <a:pt x="6456514" y="5999797"/>
                  <a:pt x="6436314" y="5999797"/>
                </a:cubicBezTo>
                <a:cubicBezTo>
                  <a:pt x="6416114" y="5999797"/>
                  <a:pt x="6399738" y="5983421"/>
                  <a:pt x="6399738" y="5963221"/>
                </a:cubicBezTo>
                <a:cubicBezTo>
                  <a:pt x="6399738" y="5943021"/>
                  <a:pt x="6416114" y="5926645"/>
                  <a:pt x="6436314" y="5926645"/>
                </a:cubicBezTo>
                <a:close/>
                <a:moveTo>
                  <a:pt x="6215633" y="5926645"/>
                </a:moveTo>
                <a:cubicBezTo>
                  <a:pt x="6235833" y="5926645"/>
                  <a:pt x="6252209" y="5943021"/>
                  <a:pt x="6252209" y="5963221"/>
                </a:cubicBezTo>
                <a:cubicBezTo>
                  <a:pt x="6252209" y="5983421"/>
                  <a:pt x="6235833" y="5999797"/>
                  <a:pt x="6215633" y="5999797"/>
                </a:cubicBezTo>
                <a:cubicBezTo>
                  <a:pt x="6195433" y="5999797"/>
                  <a:pt x="6179057" y="5983421"/>
                  <a:pt x="6179057" y="5963221"/>
                </a:cubicBezTo>
                <a:cubicBezTo>
                  <a:pt x="6179057" y="5943021"/>
                  <a:pt x="6195433" y="5926645"/>
                  <a:pt x="6215633" y="5926645"/>
                </a:cubicBezTo>
                <a:close/>
                <a:moveTo>
                  <a:pt x="5994952" y="5926645"/>
                </a:moveTo>
                <a:cubicBezTo>
                  <a:pt x="6015152" y="5926645"/>
                  <a:pt x="6031528" y="5943021"/>
                  <a:pt x="6031528" y="5963221"/>
                </a:cubicBezTo>
                <a:cubicBezTo>
                  <a:pt x="6031528" y="5983421"/>
                  <a:pt x="6015152" y="5999797"/>
                  <a:pt x="5994952" y="5999797"/>
                </a:cubicBezTo>
                <a:cubicBezTo>
                  <a:pt x="5974752" y="5999797"/>
                  <a:pt x="5958376" y="5983421"/>
                  <a:pt x="5958376" y="5963221"/>
                </a:cubicBezTo>
                <a:cubicBezTo>
                  <a:pt x="5958376" y="5943021"/>
                  <a:pt x="5974752" y="5926645"/>
                  <a:pt x="5994952" y="5926645"/>
                </a:cubicBezTo>
                <a:close/>
                <a:moveTo>
                  <a:pt x="5774272" y="5926645"/>
                </a:moveTo>
                <a:cubicBezTo>
                  <a:pt x="5794472" y="5926645"/>
                  <a:pt x="5810848" y="5943021"/>
                  <a:pt x="5810848" y="5963221"/>
                </a:cubicBezTo>
                <a:cubicBezTo>
                  <a:pt x="5810848" y="5983421"/>
                  <a:pt x="5794472" y="5999797"/>
                  <a:pt x="5774272" y="5999797"/>
                </a:cubicBezTo>
                <a:cubicBezTo>
                  <a:pt x="5754073" y="5999797"/>
                  <a:pt x="5737697" y="5983421"/>
                  <a:pt x="5737697" y="5963221"/>
                </a:cubicBezTo>
                <a:cubicBezTo>
                  <a:pt x="5737697" y="5943021"/>
                  <a:pt x="5754073" y="5926645"/>
                  <a:pt x="5774272" y="5926645"/>
                </a:cubicBezTo>
                <a:close/>
                <a:moveTo>
                  <a:pt x="5553593" y="5926645"/>
                </a:moveTo>
                <a:cubicBezTo>
                  <a:pt x="5573793" y="5926645"/>
                  <a:pt x="5590169" y="5943021"/>
                  <a:pt x="5590169" y="5963221"/>
                </a:cubicBezTo>
                <a:cubicBezTo>
                  <a:pt x="5590169" y="5983421"/>
                  <a:pt x="5573793" y="5999797"/>
                  <a:pt x="5553593" y="5999797"/>
                </a:cubicBezTo>
                <a:cubicBezTo>
                  <a:pt x="5533393" y="5999797"/>
                  <a:pt x="5517018" y="5983421"/>
                  <a:pt x="5517018" y="5963221"/>
                </a:cubicBezTo>
                <a:cubicBezTo>
                  <a:pt x="5517018" y="5943021"/>
                  <a:pt x="5533393" y="5926645"/>
                  <a:pt x="5553593" y="5926645"/>
                </a:cubicBezTo>
                <a:close/>
                <a:moveTo>
                  <a:pt x="5332913" y="5926645"/>
                </a:moveTo>
                <a:cubicBezTo>
                  <a:pt x="5353113" y="5926645"/>
                  <a:pt x="5369490" y="5943021"/>
                  <a:pt x="5369490" y="5963221"/>
                </a:cubicBezTo>
                <a:cubicBezTo>
                  <a:pt x="5369490" y="5983421"/>
                  <a:pt x="5353113" y="5999797"/>
                  <a:pt x="5332913" y="5999797"/>
                </a:cubicBezTo>
                <a:cubicBezTo>
                  <a:pt x="5312714" y="5999797"/>
                  <a:pt x="5296337" y="5983421"/>
                  <a:pt x="5296337" y="5963221"/>
                </a:cubicBezTo>
                <a:cubicBezTo>
                  <a:pt x="5296337" y="5943021"/>
                  <a:pt x="5312714" y="5926645"/>
                  <a:pt x="5332913" y="5926645"/>
                </a:cubicBezTo>
                <a:close/>
                <a:moveTo>
                  <a:pt x="5112230" y="5926645"/>
                </a:moveTo>
                <a:cubicBezTo>
                  <a:pt x="5132433" y="5926645"/>
                  <a:pt x="5148807" y="5943021"/>
                  <a:pt x="5148807" y="5963221"/>
                </a:cubicBezTo>
                <a:cubicBezTo>
                  <a:pt x="5148807" y="5983421"/>
                  <a:pt x="5132433" y="5999797"/>
                  <a:pt x="5112230" y="5999797"/>
                </a:cubicBezTo>
                <a:cubicBezTo>
                  <a:pt x="5092030" y="5999797"/>
                  <a:pt x="5075655" y="5983421"/>
                  <a:pt x="5075655" y="5963221"/>
                </a:cubicBezTo>
                <a:cubicBezTo>
                  <a:pt x="5075655" y="5943021"/>
                  <a:pt x="5092030" y="5926645"/>
                  <a:pt x="5112230" y="5926645"/>
                </a:cubicBezTo>
                <a:close/>
                <a:moveTo>
                  <a:pt x="4891552" y="5926645"/>
                </a:moveTo>
                <a:cubicBezTo>
                  <a:pt x="4911751" y="5926645"/>
                  <a:pt x="4928127" y="5943021"/>
                  <a:pt x="4928127" y="5963221"/>
                </a:cubicBezTo>
                <a:cubicBezTo>
                  <a:pt x="4928127" y="5983421"/>
                  <a:pt x="4911751" y="5999797"/>
                  <a:pt x="4891552" y="5999797"/>
                </a:cubicBezTo>
                <a:cubicBezTo>
                  <a:pt x="4871352" y="5999797"/>
                  <a:pt x="4854975" y="5983421"/>
                  <a:pt x="4854975" y="5963221"/>
                </a:cubicBezTo>
                <a:cubicBezTo>
                  <a:pt x="4854975" y="5943021"/>
                  <a:pt x="4871352" y="5926645"/>
                  <a:pt x="4891552" y="5926645"/>
                </a:cubicBezTo>
                <a:close/>
                <a:moveTo>
                  <a:pt x="4670871" y="5926645"/>
                </a:moveTo>
                <a:cubicBezTo>
                  <a:pt x="4691070" y="5926645"/>
                  <a:pt x="4707447" y="5943021"/>
                  <a:pt x="4707447" y="5963221"/>
                </a:cubicBezTo>
                <a:cubicBezTo>
                  <a:pt x="4707447" y="5983421"/>
                  <a:pt x="4691070" y="5999797"/>
                  <a:pt x="4670871" y="5999797"/>
                </a:cubicBezTo>
                <a:cubicBezTo>
                  <a:pt x="4650672" y="5999797"/>
                  <a:pt x="4634295" y="5983421"/>
                  <a:pt x="4634295" y="5963221"/>
                </a:cubicBezTo>
                <a:cubicBezTo>
                  <a:pt x="4634295" y="5943021"/>
                  <a:pt x="4650672" y="5926645"/>
                  <a:pt x="4670871" y="5926645"/>
                </a:cubicBezTo>
                <a:close/>
                <a:moveTo>
                  <a:pt x="4450188" y="5926645"/>
                </a:moveTo>
                <a:cubicBezTo>
                  <a:pt x="4470390" y="5926645"/>
                  <a:pt x="4486764" y="5943021"/>
                  <a:pt x="4486764" y="5963221"/>
                </a:cubicBezTo>
                <a:cubicBezTo>
                  <a:pt x="4486764" y="5983421"/>
                  <a:pt x="4470390" y="5999797"/>
                  <a:pt x="4450188" y="5999797"/>
                </a:cubicBezTo>
                <a:cubicBezTo>
                  <a:pt x="4429988" y="5999797"/>
                  <a:pt x="4413613" y="5983421"/>
                  <a:pt x="4413613" y="5963221"/>
                </a:cubicBezTo>
                <a:cubicBezTo>
                  <a:pt x="4413613" y="5943021"/>
                  <a:pt x="4429988" y="5926645"/>
                  <a:pt x="4450188" y="5926645"/>
                </a:cubicBezTo>
                <a:close/>
                <a:moveTo>
                  <a:pt x="4229507" y="5926645"/>
                </a:moveTo>
                <a:cubicBezTo>
                  <a:pt x="4249708" y="5926645"/>
                  <a:pt x="4266084" y="5943021"/>
                  <a:pt x="4266084" y="5963221"/>
                </a:cubicBezTo>
                <a:cubicBezTo>
                  <a:pt x="4266084" y="5983421"/>
                  <a:pt x="4249708" y="5999797"/>
                  <a:pt x="4229507" y="5999797"/>
                </a:cubicBezTo>
                <a:cubicBezTo>
                  <a:pt x="4209307" y="5999797"/>
                  <a:pt x="4192931" y="5983421"/>
                  <a:pt x="4192931" y="5963221"/>
                </a:cubicBezTo>
                <a:cubicBezTo>
                  <a:pt x="4192931" y="5943021"/>
                  <a:pt x="4209307" y="5926645"/>
                  <a:pt x="4229507" y="5926645"/>
                </a:cubicBezTo>
                <a:close/>
                <a:moveTo>
                  <a:pt x="4008847" y="5926645"/>
                </a:moveTo>
                <a:cubicBezTo>
                  <a:pt x="4029045" y="5926645"/>
                  <a:pt x="4045426" y="5943021"/>
                  <a:pt x="4045426" y="5963221"/>
                </a:cubicBezTo>
                <a:cubicBezTo>
                  <a:pt x="4045426" y="5983421"/>
                  <a:pt x="4029045" y="5999797"/>
                  <a:pt x="4008847" y="5999797"/>
                </a:cubicBezTo>
                <a:cubicBezTo>
                  <a:pt x="3988642" y="5999797"/>
                  <a:pt x="3972267" y="5983421"/>
                  <a:pt x="3972267" y="5963221"/>
                </a:cubicBezTo>
                <a:cubicBezTo>
                  <a:pt x="3972267" y="5943021"/>
                  <a:pt x="3988642" y="5926645"/>
                  <a:pt x="4008847" y="5926645"/>
                </a:cubicBezTo>
                <a:close/>
                <a:moveTo>
                  <a:pt x="3788165" y="5926645"/>
                </a:moveTo>
                <a:cubicBezTo>
                  <a:pt x="3808367" y="5926645"/>
                  <a:pt x="3824738" y="5943021"/>
                  <a:pt x="3824738" y="5963221"/>
                </a:cubicBezTo>
                <a:cubicBezTo>
                  <a:pt x="3824738" y="5983421"/>
                  <a:pt x="3808367" y="5999797"/>
                  <a:pt x="3788165" y="5999797"/>
                </a:cubicBezTo>
                <a:cubicBezTo>
                  <a:pt x="3767965" y="5999797"/>
                  <a:pt x="3751588" y="5983421"/>
                  <a:pt x="3751588" y="5963221"/>
                </a:cubicBezTo>
                <a:cubicBezTo>
                  <a:pt x="3751588" y="5943021"/>
                  <a:pt x="3767965" y="5926645"/>
                  <a:pt x="3788165" y="5926645"/>
                </a:cubicBezTo>
                <a:close/>
                <a:moveTo>
                  <a:pt x="3567479" y="5926645"/>
                </a:moveTo>
                <a:cubicBezTo>
                  <a:pt x="3587675" y="5926645"/>
                  <a:pt x="3604051" y="5943021"/>
                  <a:pt x="3604051" y="5963221"/>
                </a:cubicBezTo>
                <a:cubicBezTo>
                  <a:pt x="3604051" y="5983421"/>
                  <a:pt x="3587675" y="5999797"/>
                  <a:pt x="3567479" y="5999797"/>
                </a:cubicBezTo>
                <a:cubicBezTo>
                  <a:pt x="3547276" y="5999797"/>
                  <a:pt x="3530901" y="5983421"/>
                  <a:pt x="3530901" y="5963221"/>
                </a:cubicBezTo>
                <a:cubicBezTo>
                  <a:pt x="3530901" y="5943021"/>
                  <a:pt x="3547276" y="5926645"/>
                  <a:pt x="3567479" y="5926645"/>
                </a:cubicBezTo>
                <a:close/>
                <a:moveTo>
                  <a:pt x="3346801" y="5926645"/>
                </a:moveTo>
                <a:cubicBezTo>
                  <a:pt x="3367001" y="5926645"/>
                  <a:pt x="3383375" y="5943021"/>
                  <a:pt x="3383375" y="5963221"/>
                </a:cubicBezTo>
                <a:cubicBezTo>
                  <a:pt x="3383375" y="5983421"/>
                  <a:pt x="3367001" y="5999797"/>
                  <a:pt x="3346801" y="5999797"/>
                </a:cubicBezTo>
                <a:cubicBezTo>
                  <a:pt x="3326603" y="5999797"/>
                  <a:pt x="3310228" y="5983421"/>
                  <a:pt x="3310228" y="5963221"/>
                </a:cubicBezTo>
                <a:cubicBezTo>
                  <a:pt x="3310228" y="5943021"/>
                  <a:pt x="3326603" y="5926645"/>
                  <a:pt x="3346801" y="5926645"/>
                </a:cubicBezTo>
                <a:close/>
                <a:moveTo>
                  <a:pt x="3126126" y="5926645"/>
                </a:moveTo>
                <a:cubicBezTo>
                  <a:pt x="3146320" y="5926645"/>
                  <a:pt x="3162696" y="5943021"/>
                  <a:pt x="3162696" y="5963221"/>
                </a:cubicBezTo>
                <a:cubicBezTo>
                  <a:pt x="3162696" y="5983421"/>
                  <a:pt x="3146320" y="5999797"/>
                  <a:pt x="3126126" y="5999797"/>
                </a:cubicBezTo>
                <a:cubicBezTo>
                  <a:pt x="3105923" y="5999797"/>
                  <a:pt x="3089541" y="5983421"/>
                  <a:pt x="3089541" y="5963221"/>
                </a:cubicBezTo>
                <a:cubicBezTo>
                  <a:pt x="3089541" y="5943021"/>
                  <a:pt x="3105923" y="5926645"/>
                  <a:pt x="3126126" y="5926645"/>
                </a:cubicBezTo>
                <a:close/>
                <a:moveTo>
                  <a:pt x="2905436" y="5926645"/>
                </a:moveTo>
                <a:cubicBezTo>
                  <a:pt x="2925637" y="5926645"/>
                  <a:pt x="2942013" y="5943021"/>
                  <a:pt x="2942013" y="5963221"/>
                </a:cubicBezTo>
                <a:cubicBezTo>
                  <a:pt x="2942013" y="5983421"/>
                  <a:pt x="2925637" y="5999797"/>
                  <a:pt x="2905436" y="5999797"/>
                </a:cubicBezTo>
                <a:cubicBezTo>
                  <a:pt x="2885243" y="5999797"/>
                  <a:pt x="2868866" y="5983421"/>
                  <a:pt x="2868866" y="5963221"/>
                </a:cubicBezTo>
                <a:cubicBezTo>
                  <a:pt x="2868866" y="5943021"/>
                  <a:pt x="2885243" y="5926645"/>
                  <a:pt x="2905436" y="5926645"/>
                </a:cubicBezTo>
                <a:close/>
                <a:moveTo>
                  <a:pt x="2684758" y="5926645"/>
                </a:moveTo>
                <a:cubicBezTo>
                  <a:pt x="2704958" y="5926645"/>
                  <a:pt x="2721329" y="5943021"/>
                  <a:pt x="2721329" y="5963221"/>
                </a:cubicBezTo>
                <a:cubicBezTo>
                  <a:pt x="2721329" y="5983421"/>
                  <a:pt x="2704958" y="5999797"/>
                  <a:pt x="2684758" y="5999797"/>
                </a:cubicBezTo>
                <a:cubicBezTo>
                  <a:pt x="2664554" y="5999797"/>
                  <a:pt x="2648177" y="5983421"/>
                  <a:pt x="2648177" y="5963221"/>
                </a:cubicBezTo>
                <a:cubicBezTo>
                  <a:pt x="2648177" y="5943021"/>
                  <a:pt x="2664554" y="5926645"/>
                  <a:pt x="2684758" y="5926645"/>
                </a:cubicBezTo>
                <a:close/>
                <a:moveTo>
                  <a:pt x="2464071" y="5926645"/>
                </a:moveTo>
                <a:cubicBezTo>
                  <a:pt x="2484272" y="5926645"/>
                  <a:pt x="2500650" y="5943021"/>
                  <a:pt x="2500650" y="5963221"/>
                </a:cubicBezTo>
                <a:cubicBezTo>
                  <a:pt x="2500650" y="5983421"/>
                  <a:pt x="2484272" y="5999797"/>
                  <a:pt x="2464071" y="5999797"/>
                </a:cubicBezTo>
                <a:cubicBezTo>
                  <a:pt x="2443875" y="5999797"/>
                  <a:pt x="2427500" y="5983421"/>
                  <a:pt x="2427500" y="5963221"/>
                </a:cubicBezTo>
                <a:cubicBezTo>
                  <a:pt x="2427500" y="5943021"/>
                  <a:pt x="2443875" y="5926645"/>
                  <a:pt x="2464071" y="5926645"/>
                </a:cubicBezTo>
                <a:close/>
                <a:moveTo>
                  <a:pt x="2243393" y="5926645"/>
                </a:moveTo>
                <a:cubicBezTo>
                  <a:pt x="2263591" y="5926645"/>
                  <a:pt x="2279972" y="5943021"/>
                  <a:pt x="2279972" y="5963221"/>
                </a:cubicBezTo>
                <a:cubicBezTo>
                  <a:pt x="2279972" y="5983421"/>
                  <a:pt x="2263591" y="5999797"/>
                  <a:pt x="2243393" y="5999797"/>
                </a:cubicBezTo>
                <a:cubicBezTo>
                  <a:pt x="2223191" y="5999797"/>
                  <a:pt x="2206817" y="5983421"/>
                  <a:pt x="2206817" y="5963221"/>
                </a:cubicBezTo>
                <a:cubicBezTo>
                  <a:pt x="2206817" y="5943021"/>
                  <a:pt x="2223191" y="5926645"/>
                  <a:pt x="2243393" y="5926645"/>
                </a:cubicBezTo>
                <a:close/>
                <a:moveTo>
                  <a:pt x="2022713" y="5926645"/>
                </a:moveTo>
                <a:cubicBezTo>
                  <a:pt x="2042913" y="5926645"/>
                  <a:pt x="2059288" y="5943021"/>
                  <a:pt x="2059288" y="5963221"/>
                </a:cubicBezTo>
                <a:cubicBezTo>
                  <a:pt x="2059288" y="5983421"/>
                  <a:pt x="2042913" y="5999797"/>
                  <a:pt x="2022713" y="5999797"/>
                </a:cubicBezTo>
                <a:cubicBezTo>
                  <a:pt x="2002514" y="5999797"/>
                  <a:pt x="1986176" y="5983421"/>
                  <a:pt x="1986176" y="5963221"/>
                </a:cubicBezTo>
                <a:cubicBezTo>
                  <a:pt x="1986176" y="5943021"/>
                  <a:pt x="2002514" y="5926645"/>
                  <a:pt x="2022713" y="5926645"/>
                </a:cubicBezTo>
                <a:close/>
                <a:moveTo>
                  <a:pt x="1802066" y="5926645"/>
                </a:moveTo>
                <a:cubicBezTo>
                  <a:pt x="1822266" y="5926645"/>
                  <a:pt x="1838642" y="5943021"/>
                  <a:pt x="1838642" y="5963221"/>
                </a:cubicBezTo>
                <a:cubicBezTo>
                  <a:pt x="1838642" y="5983421"/>
                  <a:pt x="1822266" y="5999797"/>
                  <a:pt x="1802066" y="5999797"/>
                </a:cubicBezTo>
                <a:cubicBezTo>
                  <a:pt x="1781866" y="5999797"/>
                  <a:pt x="1765490" y="5983421"/>
                  <a:pt x="1765490" y="5963221"/>
                </a:cubicBezTo>
                <a:cubicBezTo>
                  <a:pt x="1765490" y="5943021"/>
                  <a:pt x="1781866" y="5926645"/>
                  <a:pt x="1802066" y="5926645"/>
                </a:cubicBezTo>
                <a:close/>
                <a:moveTo>
                  <a:pt x="1581380" y="5926645"/>
                </a:moveTo>
                <a:cubicBezTo>
                  <a:pt x="1601580" y="5926645"/>
                  <a:pt x="1617956" y="5943021"/>
                  <a:pt x="1617956" y="5963221"/>
                </a:cubicBezTo>
                <a:cubicBezTo>
                  <a:pt x="1617956" y="5983421"/>
                  <a:pt x="1601580" y="5999797"/>
                  <a:pt x="1581380" y="5999797"/>
                </a:cubicBezTo>
                <a:cubicBezTo>
                  <a:pt x="1561180" y="5999797"/>
                  <a:pt x="1544804" y="5983421"/>
                  <a:pt x="1544804" y="5963221"/>
                </a:cubicBezTo>
                <a:cubicBezTo>
                  <a:pt x="1544804" y="5943021"/>
                  <a:pt x="1561180" y="5926645"/>
                  <a:pt x="1581380" y="5926645"/>
                </a:cubicBezTo>
                <a:close/>
                <a:moveTo>
                  <a:pt x="1360694" y="5926645"/>
                </a:moveTo>
                <a:cubicBezTo>
                  <a:pt x="1380894" y="5926645"/>
                  <a:pt x="1397270" y="5943021"/>
                  <a:pt x="1397270" y="5963221"/>
                </a:cubicBezTo>
                <a:cubicBezTo>
                  <a:pt x="1397270" y="5983421"/>
                  <a:pt x="1380894" y="5999797"/>
                  <a:pt x="1360694" y="5999797"/>
                </a:cubicBezTo>
                <a:cubicBezTo>
                  <a:pt x="1340494" y="5999797"/>
                  <a:pt x="1324118" y="5983421"/>
                  <a:pt x="1324118" y="5963221"/>
                </a:cubicBezTo>
                <a:cubicBezTo>
                  <a:pt x="1324118" y="5943021"/>
                  <a:pt x="1340494" y="5926645"/>
                  <a:pt x="1360694" y="5926645"/>
                </a:cubicBezTo>
                <a:close/>
                <a:moveTo>
                  <a:pt x="1140008" y="5926645"/>
                </a:moveTo>
                <a:cubicBezTo>
                  <a:pt x="1160208" y="5926645"/>
                  <a:pt x="1176584" y="5943021"/>
                  <a:pt x="1176584" y="5963221"/>
                </a:cubicBezTo>
                <a:cubicBezTo>
                  <a:pt x="1176584" y="5983421"/>
                  <a:pt x="1160208" y="5999797"/>
                  <a:pt x="1140008" y="5999797"/>
                </a:cubicBezTo>
                <a:cubicBezTo>
                  <a:pt x="1119809" y="5999797"/>
                  <a:pt x="1103432" y="5983421"/>
                  <a:pt x="1103432" y="5963221"/>
                </a:cubicBezTo>
                <a:cubicBezTo>
                  <a:pt x="1103432" y="5943021"/>
                  <a:pt x="1119809" y="5926645"/>
                  <a:pt x="1140008" y="5926645"/>
                </a:cubicBezTo>
                <a:close/>
                <a:moveTo>
                  <a:pt x="919322" y="5926645"/>
                </a:moveTo>
                <a:cubicBezTo>
                  <a:pt x="939522" y="5926645"/>
                  <a:pt x="955898" y="5943021"/>
                  <a:pt x="955898" y="5963221"/>
                </a:cubicBezTo>
                <a:cubicBezTo>
                  <a:pt x="955898" y="5983421"/>
                  <a:pt x="939522" y="5999797"/>
                  <a:pt x="919322" y="5999797"/>
                </a:cubicBezTo>
                <a:cubicBezTo>
                  <a:pt x="899122" y="5999797"/>
                  <a:pt x="882746" y="5983421"/>
                  <a:pt x="882746" y="5963221"/>
                </a:cubicBezTo>
                <a:cubicBezTo>
                  <a:pt x="882746" y="5943021"/>
                  <a:pt x="899122" y="5926645"/>
                  <a:pt x="919322" y="5926645"/>
                </a:cubicBezTo>
                <a:close/>
                <a:moveTo>
                  <a:pt x="698636" y="5926645"/>
                </a:moveTo>
                <a:cubicBezTo>
                  <a:pt x="718836" y="5926645"/>
                  <a:pt x="735212" y="5943021"/>
                  <a:pt x="735212" y="5963221"/>
                </a:cubicBezTo>
                <a:cubicBezTo>
                  <a:pt x="735212" y="5983421"/>
                  <a:pt x="718836" y="5999797"/>
                  <a:pt x="698636" y="5999797"/>
                </a:cubicBezTo>
                <a:cubicBezTo>
                  <a:pt x="678436" y="5999797"/>
                  <a:pt x="662060" y="5983421"/>
                  <a:pt x="662060" y="5963221"/>
                </a:cubicBezTo>
                <a:cubicBezTo>
                  <a:pt x="662060" y="5943021"/>
                  <a:pt x="678436" y="5926645"/>
                  <a:pt x="698636" y="5926645"/>
                </a:cubicBezTo>
                <a:close/>
                <a:moveTo>
                  <a:pt x="477950" y="5926645"/>
                </a:moveTo>
                <a:cubicBezTo>
                  <a:pt x="498150" y="5926645"/>
                  <a:pt x="514526" y="5943021"/>
                  <a:pt x="514526" y="5963221"/>
                </a:cubicBezTo>
                <a:cubicBezTo>
                  <a:pt x="514526" y="5983421"/>
                  <a:pt x="498150" y="5999797"/>
                  <a:pt x="477950" y="5999797"/>
                </a:cubicBezTo>
                <a:cubicBezTo>
                  <a:pt x="457750" y="5999797"/>
                  <a:pt x="441374" y="5983421"/>
                  <a:pt x="441374" y="5963221"/>
                </a:cubicBezTo>
                <a:cubicBezTo>
                  <a:pt x="441374" y="5943021"/>
                  <a:pt x="457750" y="5926645"/>
                  <a:pt x="477950" y="5926645"/>
                </a:cubicBezTo>
                <a:close/>
                <a:moveTo>
                  <a:pt x="257263" y="5926645"/>
                </a:moveTo>
                <a:cubicBezTo>
                  <a:pt x="277463" y="5926645"/>
                  <a:pt x="293839" y="5943021"/>
                  <a:pt x="293839" y="5963221"/>
                </a:cubicBezTo>
                <a:cubicBezTo>
                  <a:pt x="293839" y="5983421"/>
                  <a:pt x="277463" y="5999797"/>
                  <a:pt x="257263" y="5999797"/>
                </a:cubicBezTo>
                <a:cubicBezTo>
                  <a:pt x="237063" y="5999797"/>
                  <a:pt x="220687" y="5983421"/>
                  <a:pt x="220687" y="5963221"/>
                </a:cubicBezTo>
                <a:cubicBezTo>
                  <a:pt x="220687" y="5943021"/>
                  <a:pt x="237063" y="5926645"/>
                  <a:pt x="257263" y="5926645"/>
                </a:cubicBezTo>
                <a:close/>
                <a:moveTo>
                  <a:pt x="36577" y="5926645"/>
                </a:moveTo>
                <a:cubicBezTo>
                  <a:pt x="56777" y="5926645"/>
                  <a:pt x="73153" y="5943021"/>
                  <a:pt x="73153" y="5963221"/>
                </a:cubicBezTo>
                <a:cubicBezTo>
                  <a:pt x="73153" y="5983421"/>
                  <a:pt x="56777" y="5999797"/>
                  <a:pt x="36577" y="5999797"/>
                </a:cubicBezTo>
                <a:cubicBezTo>
                  <a:pt x="16377" y="5999797"/>
                  <a:pt x="1" y="5983421"/>
                  <a:pt x="1" y="5963221"/>
                </a:cubicBezTo>
                <a:cubicBezTo>
                  <a:pt x="1" y="5943021"/>
                  <a:pt x="16377" y="5926645"/>
                  <a:pt x="36577" y="5926645"/>
                </a:cubicBezTo>
                <a:close/>
                <a:moveTo>
                  <a:pt x="11953343" y="5714979"/>
                </a:moveTo>
                <a:cubicBezTo>
                  <a:pt x="11973543" y="5714979"/>
                  <a:pt x="11989919" y="5731355"/>
                  <a:pt x="11989919" y="5751555"/>
                </a:cubicBezTo>
                <a:cubicBezTo>
                  <a:pt x="11989919" y="5771755"/>
                  <a:pt x="11973543" y="5788131"/>
                  <a:pt x="11953343" y="5788131"/>
                </a:cubicBezTo>
                <a:cubicBezTo>
                  <a:pt x="11933143" y="5788131"/>
                  <a:pt x="11916767" y="5771755"/>
                  <a:pt x="11916767" y="5751555"/>
                </a:cubicBezTo>
                <a:cubicBezTo>
                  <a:pt x="11916767" y="5731355"/>
                  <a:pt x="11933143" y="5714979"/>
                  <a:pt x="11953343" y="5714979"/>
                </a:cubicBezTo>
                <a:close/>
                <a:moveTo>
                  <a:pt x="11732658" y="5714979"/>
                </a:moveTo>
                <a:cubicBezTo>
                  <a:pt x="11752858" y="5714979"/>
                  <a:pt x="11769234" y="5731355"/>
                  <a:pt x="11769234" y="5751555"/>
                </a:cubicBezTo>
                <a:cubicBezTo>
                  <a:pt x="11769234" y="5771755"/>
                  <a:pt x="11752858" y="5788131"/>
                  <a:pt x="11732658" y="5788131"/>
                </a:cubicBezTo>
                <a:cubicBezTo>
                  <a:pt x="11712458" y="5788131"/>
                  <a:pt x="11696082" y="5771755"/>
                  <a:pt x="11696082" y="5751555"/>
                </a:cubicBezTo>
                <a:cubicBezTo>
                  <a:pt x="11696082" y="5731355"/>
                  <a:pt x="11712458" y="5714979"/>
                  <a:pt x="11732658" y="5714979"/>
                </a:cubicBezTo>
                <a:close/>
                <a:moveTo>
                  <a:pt x="11511977" y="5714979"/>
                </a:moveTo>
                <a:cubicBezTo>
                  <a:pt x="11532177" y="5714979"/>
                  <a:pt x="11548553" y="5731355"/>
                  <a:pt x="11548553" y="5751555"/>
                </a:cubicBezTo>
                <a:cubicBezTo>
                  <a:pt x="11548553" y="5771755"/>
                  <a:pt x="11532177" y="5788131"/>
                  <a:pt x="11511977" y="5788131"/>
                </a:cubicBezTo>
                <a:cubicBezTo>
                  <a:pt x="11491777" y="5788131"/>
                  <a:pt x="11475401" y="5771755"/>
                  <a:pt x="11475401" y="5751555"/>
                </a:cubicBezTo>
                <a:cubicBezTo>
                  <a:pt x="11475401" y="5731355"/>
                  <a:pt x="11491777" y="5714979"/>
                  <a:pt x="11511977" y="5714979"/>
                </a:cubicBezTo>
                <a:close/>
                <a:moveTo>
                  <a:pt x="11291296" y="5714979"/>
                </a:moveTo>
                <a:cubicBezTo>
                  <a:pt x="11311496" y="5714979"/>
                  <a:pt x="11327872" y="5731355"/>
                  <a:pt x="11327872" y="5751555"/>
                </a:cubicBezTo>
                <a:cubicBezTo>
                  <a:pt x="11327872" y="5771755"/>
                  <a:pt x="11311496" y="5788131"/>
                  <a:pt x="11291296" y="5788131"/>
                </a:cubicBezTo>
                <a:cubicBezTo>
                  <a:pt x="11271096" y="5788131"/>
                  <a:pt x="11254720" y="5771755"/>
                  <a:pt x="11254720" y="5751555"/>
                </a:cubicBezTo>
                <a:cubicBezTo>
                  <a:pt x="11254720" y="5731355"/>
                  <a:pt x="11271096" y="5714979"/>
                  <a:pt x="11291296" y="5714979"/>
                </a:cubicBezTo>
                <a:close/>
                <a:moveTo>
                  <a:pt x="11070615" y="5714979"/>
                </a:moveTo>
                <a:cubicBezTo>
                  <a:pt x="11090815" y="5714979"/>
                  <a:pt x="11107191" y="5731355"/>
                  <a:pt x="11107191" y="5751555"/>
                </a:cubicBezTo>
                <a:cubicBezTo>
                  <a:pt x="11107191" y="5771755"/>
                  <a:pt x="11090815" y="5788131"/>
                  <a:pt x="11070615" y="5788131"/>
                </a:cubicBezTo>
                <a:cubicBezTo>
                  <a:pt x="11050415" y="5788131"/>
                  <a:pt x="11034039" y="5771755"/>
                  <a:pt x="11034039" y="5751555"/>
                </a:cubicBezTo>
                <a:cubicBezTo>
                  <a:pt x="11034039" y="5731355"/>
                  <a:pt x="11050415" y="5714979"/>
                  <a:pt x="11070615" y="5714979"/>
                </a:cubicBezTo>
                <a:close/>
                <a:moveTo>
                  <a:pt x="10849934" y="5714979"/>
                </a:moveTo>
                <a:cubicBezTo>
                  <a:pt x="10870134" y="5714979"/>
                  <a:pt x="10886510" y="5731355"/>
                  <a:pt x="10886510" y="5751555"/>
                </a:cubicBezTo>
                <a:cubicBezTo>
                  <a:pt x="10886510" y="5771755"/>
                  <a:pt x="10870134" y="5788131"/>
                  <a:pt x="10849934" y="5788131"/>
                </a:cubicBezTo>
                <a:cubicBezTo>
                  <a:pt x="10829734" y="5788131"/>
                  <a:pt x="10813358" y="5771755"/>
                  <a:pt x="10813358" y="5751555"/>
                </a:cubicBezTo>
                <a:cubicBezTo>
                  <a:pt x="10813358" y="5731355"/>
                  <a:pt x="10829734" y="5714979"/>
                  <a:pt x="10849934" y="5714979"/>
                </a:cubicBezTo>
                <a:close/>
                <a:moveTo>
                  <a:pt x="10629253" y="5714979"/>
                </a:moveTo>
                <a:cubicBezTo>
                  <a:pt x="10649453" y="5714979"/>
                  <a:pt x="10665829" y="5731355"/>
                  <a:pt x="10665829" y="5751555"/>
                </a:cubicBezTo>
                <a:cubicBezTo>
                  <a:pt x="10665829" y="5771755"/>
                  <a:pt x="10649453" y="5788131"/>
                  <a:pt x="10629253" y="5788131"/>
                </a:cubicBezTo>
                <a:cubicBezTo>
                  <a:pt x="10609053" y="5788131"/>
                  <a:pt x="10592677" y="5771755"/>
                  <a:pt x="10592677" y="5751555"/>
                </a:cubicBezTo>
                <a:cubicBezTo>
                  <a:pt x="10592677" y="5731355"/>
                  <a:pt x="10609053" y="5714979"/>
                  <a:pt x="10629253" y="5714979"/>
                </a:cubicBezTo>
                <a:close/>
                <a:moveTo>
                  <a:pt x="10408572" y="5714979"/>
                </a:moveTo>
                <a:cubicBezTo>
                  <a:pt x="10428772" y="5714979"/>
                  <a:pt x="10445148" y="5731355"/>
                  <a:pt x="10445148" y="5751555"/>
                </a:cubicBezTo>
                <a:cubicBezTo>
                  <a:pt x="10445148" y="5771755"/>
                  <a:pt x="10428772" y="5788131"/>
                  <a:pt x="10408572" y="5788131"/>
                </a:cubicBezTo>
                <a:cubicBezTo>
                  <a:pt x="10388372" y="5788131"/>
                  <a:pt x="10371996" y="5771755"/>
                  <a:pt x="10371996" y="5751555"/>
                </a:cubicBezTo>
                <a:cubicBezTo>
                  <a:pt x="10371996" y="5731355"/>
                  <a:pt x="10388372" y="5714979"/>
                  <a:pt x="10408572" y="5714979"/>
                </a:cubicBezTo>
                <a:close/>
                <a:moveTo>
                  <a:pt x="10187891" y="5714979"/>
                </a:moveTo>
                <a:cubicBezTo>
                  <a:pt x="10208091" y="5714979"/>
                  <a:pt x="10224467" y="5731355"/>
                  <a:pt x="10224467" y="5751555"/>
                </a:cubicBezTo>
                <a:cubicBezTo>
                  <a:pt x="10224467" y="5771755"/>
                  <a:pt x="10208091" y="5788131"/>
                  <a:pt x="10187891" y="5788131"/>
                </a:cubicBezTo>
                <a:cubicBezTo>
                  <a:pt x="10167691" y="5788131"/>
                  <a:pt x="10151315" y="5771755"/>
                  <a:pt x="10151315" y="5751555"/>
                </a:cubicBezTo>
                <a:cubicBezTo>
                  <a:pt x="10151315" y="5731355"/>
                  <a:pt x="10167691" y="5714979"/>
                  <a:pt x="10187891" y="5714979"/>
                </a:cubicBezTo>
                <a:close/>
                <a:moveTo>
                  <a:pt x="9967210" y="5714979"/>
                </a:moveTo>
                <a:cubicBezTo>
                  <a:pt x="9987410" y="5714979"/>
                  <a:pt x="10003786" y="5731355"/>
                  <a:pt x="10003786" y="5751555"/>
                </a:cubicBezTo>
                <a:cubicBezTo>
                  <a:pt x="10003786" y="5771755"/>
                  <a:pt x="9987410" y="5788131"/>
                  <a:pt x="9967210" y="5788131"/>
                </a:cubicBezTo>
                <a:cubicBezTo>
                  <a:pt x="9947010" y="5788131"/>
                  <a:pt x="9930634" y="5771755"/>
                  <a:pt x="9930634" y="5751555"/>
                </a:cubicBezTo>
                <a:cubicBezTo>
                  <a:pt x="9930634" y="5731355"/>
                  <a:pt x="9947010" y="5714979"/>
                  <a:pt x="9967210" y="5714979"/>
                </a:cubicBezTo>
                <a:close/>
                <a:moveTo>
                  <a:pt x="9746529" y="5714979"/>
                </a:moveTo>
                <a:cubicBezTo>
                  <a:pt x="9766729" y="5714979"/>
                  <a:pt x="9783105" y="5731355"/>
                  <a:pt x="9783105" y="5751555"/>
                </a:cubicBezTo>
                <a:cubicBezTo>
                  <a:pt x="9783105" y="5771755"/>
                  <a:pt x="9766729" y="5788131"/>
                  <a:pt x="9746529" y="5788131"/>
                </a:cubicBezTo>
                <a:cubicBezTo>
                  <a:pt x="9726329" y="5788131"/>
                  <a:pt x="9709953" y="5771755"/>
                  <a:pt x="9709953" y="5751555"/>
                </a:cubicBezTo>
                <a:cubicBezTo>
                  <a:pt x="9709953" y="5731355"/>
                  <a:pt x="9726329" y="5714979"/>
                  <a:pt x="9746529" y="5714979"/>
                </a:cubicBezTo>
                <a:close/>
                <a:moveTo>
                  <a:pt x="9525848" y="5714979"/>
                </a:moveTo>
                <a:cubicBezTo>
                  <a:pt x="9546048" y="5714979"/>
                  <a:pt x="9562424" y="5731355"/>
                  <a:pt x="9562424" y="5751555"/>
                </a:cubicBezTo>
                <a:cubicBezTo>
                  <a:pt x="9562424" y="5771755"/>
                  <a:pt x="9546048" y="5788131"/>
                  <a:pt x="9525848" y="5788131"/>
                </a:cubicBezTo>
                <a:cubicBezTo>
                  <a:pt x="9505648" y="5788131"/>
                  <a:pt x="9489272" y="5771755"/>
                  <a:pt x="9489272" y="5751555"/>
                </a:cubicBezTo>
                <a:cubicBezTo>
                  <a:pt x="9489272" y="5731355"/>
                  <a:pt x="9505648" y="5714979"/>
                  <a:pt x="9525848" y="5714979"/>
                </a:cubicBezTo>
                <a:close/>
                <a:moveTo>
                  <a:pt x="9305167" y="5714979"/>
                </a:moveTo>
                <a:cubicBezTo>
                  <a:pt x="9325367" y="5714979"/>
                  <a:pt x="9341743" y="5731355"/>
                  <a:pt x="9341743" y="5751555"/>
                </a:cubicBezTo>
                <a:cubicBezTo>
                  <a:pt x="9341743" y="5771755"/>
                  <a:pt x="9325367" y="5788131"/>
                  <a:pt x="9305167" y="5788131"/>
                </a:cubicBezTo>
                <a:cubicBezTo>
                  <a:pt x="9284967" y="5788131"/>
                  <a:pt x="9268591" y="5771755"/>
                  <a:pt x="9268591" y="5751555"/>
                </a:cubicBezTo>
                <a:cubicBezTo>
                  <a:pt x="9268591" y="5731355"/>
                  <a:pt x="9284967" y="5714979"/>
                  <a:pt x="9305167" y="5714979"/>
                </a:cubicBezTo>
                <a:close/>
                <a:moveTo>
                  <a:pt x="9084486" y="5714979"/>
                </a:moveTo>
                <a:cubicBezTo>
                  <a:pt x="9104686" y="5714979"/>
                  <a:pt x="9121062" y="5731355"/>
                  <a:pt x="9121062" y="5751555"/>
                </a:cubicBezTo>
                <a:cubicBezTo>
                  <a:pt x="9121062" y="5771755"/>
                  <a:pt x="9104686" y="5788131"/>
                  <a:pt x="9084486" y="5788131"/>
                </a:cubicBezTo>
                <a:cubicBezTo>
                  <a:pt x="9064286" y="5788131"/>
                  <a:pt x="9047910" y="5771755"/>
                  <a:pt x="9047910" y="5751555"/>
                </a:cubicBezTo>
                <a:cubicBezTo>
                  <a:pt x="9047910" y="5731355"/>
                  <a:pt x="9064286" y="5714979"/>
                  <a:pt x="9084486" y="5714979"/>
                </a:cubicBezTo>
                <a:close/>
                <a:moveTo>
                  <a:pt x="8863805" y="5714979"/>
                </a:moveTo>
                <a:cubicBezTo>
                  <a:pt x="8884005" y="5714979"/>
                  <a:pt x="8900381" y="5731355"/>
                  <a:pt x="8900381" y="5751555"/>
                </a:cubicBezTo>
                <a:cubicBezTo>
                  <a:pt x="8900381" y="5771755"/>
                  <a:pt x="8884005" y="5788131"/>
                  <a:pt x="8863805" y="5788131"/>
                </a:cubicBezTo>
                <a:cubicBezTo>
                  <a:pt x="8843605" y="5788131"/>
                  <a:pt x="8827229" y="5771755"/>
                  <a:pt x="8827229" y="5751555"/>
                </a:cubicBezTo>
                <a:cubicBezTo>
                  <a:pt x="8827229" y="5731355"/>
                  <a:pt x="8843605" y="5714979"/>
                  <a:pt x="8863805" y="5714979"/>
                </a:cubicBezTo>
                <a:close/>
                <a:moveTo>
                  <a:pt x="8643124" y="5714979"/>
                </a:moveTo>
                <a:cubicBezTo>
                  <a:pt x="8663324" y="5714979"/>
                  <a:pt x="8679700" y="5731355"/>
                  <a:pt x="8679700" y="5751555"/>
                </a:cubicBezTo>
                <a:cubicBezTo>
                  <a:pt x="8679700" y="5771755"/>
                  <a:pt x="8663324" y="5788131"/>
                  <a:pt x="8643124" y="5788131"/>
                </a:cubicBezTo>
                <a:cubicBezTo>
                  <a:pt x="8622924" y="5788131"/>
                  <a:pt x="8606548" y="5771755"/>
                  <a:pt x="8606548" y="5751555"/>
                </a:cubicBezTo>
                <a:cubicBezTo>
                  <a:pt x="8606548" y="5731355"/>
                  <a:pt x="8622924" y="5714979"/>
                  <a:pt x="8643124" y="5714979"/>
                </a:cubicBezTo>
                <a:close/>
                <a:moveTo>
                  <a:pt x="8422443" y="5714979"/>
                </a:moveTo>
                <a:cubicBezTo>
                  <a:pt x="8442643" y="5714979"/>
                  <a:pt x="8459019" y="5731355"/>
                  <a:pt x="8459019" y="5751555"/>
                </a:cubicBezTo>
                <a:cubicBezTo>
                  <a:pt x="8459019" y="5771755"/>
                  <a:pt x="8442643" y="5788131"/>
                  <a:pt x="8422443" y="5788131"/>
                </a:cubicBezTo>
                <a:cubicBezTo>
                  <a:pt x="8402243" y="5788131"/>
                  <a:pt x="8385867" y="5771755"/>
                  <a:pt x="8385867" y="5751555"/>
                </a:cubicBezTo>
                <a:cubicBezTo>
                  <a:pt x="8385867" y="5731355"/>
                  <a:pt x="8402243" y="5714979"/>
                  <a:pt x="8422443" y="5714979"/>
                </a:cubicBezTo>
                <a:close/>
                <a:moveTo>
                  <a:pt x="8201762" y="5714979"/>
                </a:moveTo>
                <a:cubicBezTo>
                  <a:pt x="8221962" y="5714979"/>
                  <a:pt x="8238338" y="5731355"/>
                  <a:pt x="8238338" y="5751555"/>
                </a:cubicBezTo>
                <a:cubicBezTo>
                  <a:pt x="8238338" y="5771755"/>
                  <a:pt x="8221962" y="5788131"/>
                  <a:pt x="8201762" y="5788131"/>
                </a:cubicBezTo>
                <a:cubicBezTo>
                  <a:pt x="8181562" y="5788131"/>
                  <a:pt x="8165186" y="5771755"/>
                  <a:pt x="8165186" y="5751555"/>
                </a:cubicBezTo>
                <a:cubicBezTo>
                  <a:pt x="8165186" y="5731355"/>
                  <a:pt x="8181562" y="5714979"/>
                  <a:pt x="8201762" y="5714979"/>
                </a:cubicBezTo>
                <a:close/>
                <a:moveTo>
                  <a:pt x="7981081" y="5714979"/>
                </a:moveTo>
                <a:cubicBezTo>
                  <a:pt x="8001281" y="5714979"/>
                  <a:pt x="8017657" y="5731355"/>
                  <a:pt x="8017657" y="5751555"/>
                </a:cubicBezTo>
                <a:cubicBezTo>
                  <a:pt x="8017657" y="5771755"/>
                  <a:pt x="8001281" y="5788131"/>
                  <a:pt x="7981081" y="5788131"/>
                </a:cubicBezTo>
                <a:cubicBezTo>
                  <a:pt x="7960881" y="5788131"/>
                  <a:pt x="7944505" y="5771755"/>
                  <a:pt x="7944505" y="5751555"/>
                </a:cubicBezTo>
                <a:cubicBezTo>
                  <a:pt x="7944505" y="5731355"/>
                  <a:pt x="7960881" y="5714979"/>
                  <a:pt x="7981081" y="5714979"/>
                </a:cubicBezTo>
                <a:close/>
                <a:moveTo>
                  <a:pt x="7760400" y="5714979"/>
                </a:moveTo>
                <a:cubicBezTo>
                  <a:pt x="7780600" y="5714979"/>
                  <a:pt x="7796976" y="5731355"/>
                  <a:pt x="7796976" y="5751555"/>
                </a:cubicBezTo>
                <a:cubicBezTo>
                  <a:pt x="7796976" y="5771755"/>
                  <a:pt x="7780600" y="5788131"/>
                  <a:pt x="7760400" y="5788131"/>
                </a:cubicBezTo>
                <a:cubicBezTo>
                  <a:pt x="7740200" y="5788131"/>
                  <a:pt x="7723824" y="5771755"/>
                  <a:pt x="7723824" y="5751555"/>
                </a:cubicBezTo>
                <a:cubicBezTo>
                  <a:pt x="7723824" y="5731355"/>
                  <a:pt x="7740200" y="5714979"/>
                  <a:pt x="7760400" y="5714979"/>
                </a:cubicBezTo>
                <a:close/>
                <a:moveTo>
                  <a:pt x="7539719" y="5714979"/>
                </a:moveTo>
                <a:cubicBezTo>
                  <a:pt x="7559919" y="5714979"/>
                  <a:pt x="7576295" y="5731355"/>
                  <a:pt x="7576295" y="5751555"/>
                </a:cubicBezTo>
                <a:cubicBezTo>
                  <a:pt x="7576295" y="5771755"/>
                  <a:pt x="7559919" y="5788131"/>
                  <a:pt x="7539719" y="5788131"/>
                </a:cubicBezTo>
                <a:cubicBezTo>
                  <a:pt x="7519519" y="5788131"/>
                  <a:pt x="7503143" y="5771755"/>
                  <a:pt x="7503143" y="5751555"/>
                </a:cubicBezTo>
                <a:cubicBezTo>
                  <a:pt x="7503143" y="5731355"/>
                  <a:pt x="7519519" y="5714979"/>
                  <a:pt x="7539719" y="5714979"/>
                </a:cubicBezTo>
                <a:close/>
                <a:moveTo>
                  <a:pt x="7319038" y="5714979"/>
                </a:moveTo>
                <a:cubicBezTo>
                  <a:pt x="7339238" y="5714979"/>
                  <a:pt x="7355614" y="5731355"/>
                  <a:pt x="7355614" y="5751555"/>
                </a:cubicBezTo>
                <a:cubicBezTo>
                  <a:pt x="7355614" y="5771755"/>
                  <a:pt x="7339238" y="5788131"/>
                  <a:pt x="7319038" y="5788131"/>
                </a:cubicBezTo>
                <a:cubicBezTo>
                  <a:pt x="7298838" y="5788131"/>
                  <a:pt x="7282462" y="5771755"/>
                  <a:pt x="7282462" y="5751555"/>
                </a:cubicBezTo>
                <a:cubicBezTo>
                  <a:pt x="7282462" y="5731355"/>
                  <a:pt x="7298838" y="5714979"/>
                  <a:pt x="7319038" y="5714979"/>
                </a:cubicBezTo>
                <a:close/>
                <a:moveTo>
                  <a:pt x="7098357" y="5714979"/>
                </a:moveTo>
                <a:cubicBezTo>
                  <a:pt x="7118557" y="5714979"/>
                  <a:pt x="7134933" y="5731355"/>
                  <a:pt x="7134933" y="5751555"/>
                </a:cubicBezTo>
                <a:cubicBezTo>
                  <a:pt x="7134933" y="5771755"/>
                  <a:pt x="7118557" y="5788131"/>
                  <a:pt x="7098357" y="5788131"/>
                </a:cubicBezTo>
                <a:cubicBezTo>
                  <a:pt x="7078157" y="5788131"/>
                  <a:pt x="7061781" y="5771755"/>
                  <a:pt x="7061781" y="5751555"/>
                </a:cubicBezTo>
                <a:cubicBezTo>
                  <a:pt x="7061781" y="5731355"/>
                  <a:pt x="7078157" y="5714979"/>
                  <a:pt x="7098357" y="5714979"/>
                </a:cubicBezTo>
                <a:close/>
                <a:moveTo>
                  <a:pt x="6877676" y="5714979"/>
                </a:moveTo>
                <a:cubicBezTo>
                  <a:pt x="6897876" y="5714979"/>
                  <a:pt x="6914252" y="5731355"/>
                  <a:pt x="6914252" y="5751555"/>
                </a:cubicBezTo>
                <a:cubicBezTo>
                  <a:pt x="6914252" y="5771755"/>
                  <a:pt x="6897876" y="5788131"/>
                  <a:pt x="6877676" y="5788131"/>
                </a:cubicBezTo>
                <a:cubicBezTo>
                  <a:pt x="6857476" y="5788131"/>
                  <a:pt x="6841100" y="5771755"/>
                  <a:pt x="6841100" y="5751555"/>
                </a:cubicBezTo>
                <a:cubicBezTo>
                  <a:pt x="6841100" y="5731355"/>
                  <a:pt x="6857476" y="5714979"/>
                  <a:pt x="6877676" y="5714979"/>
                </a:cubicBezTo>
                <a:close/>
                <a:moveTo>
                  <a:pt x="6656995" y="5714979"/>
                </a:moveTo>
                <a:cubicBezTo>
                  <a:pt x="6677195" y="5714979"/>
                  <a:pt x="6693571" y="5731355"/>
                  <a:pt x="6693571" y="5751555"/>
                </a:cubicBezTo>
                <a:cubicBezTo>
                  <a:pt x="6693571" y="5771755"/>
                  <a:pt x="6677195" y="5788131"/>
                  <a:pt x="6656995" y="5788131"/>
                </a:cubicBezTo>
                <a:cubicBezTo>
                  <a:pt x="6636795" y="5788131"/>
                  <a:pt x="6620419" y="5771755"/>
                  <a:pt x="6620419" y="5751555"/>
                </a:cubicBezTo>
                <a:cubicBezTo>
                  <a:pt x="6620419" y="5731355"/>
                  <a:pt x="6636795" y="5714979"/>
                  <a:pt x="6656995" y="5714979"/>
                </a:cubicBezTo>
                <a:close/>
                <a:moveTo>
                  <a:pt x="6436314" y="5714979"/>
                </a:moveTo>
                <a:cubicBezTo>
                  <a:pt x="6456514" y="5714979"/>
                  <a:pt x="6472890" y="5731355"/>
                  <a:pt x="6472890" y="5751555"/>
                </a:cubicBezTo>
                <a:cubicBezTo>
                  <a:pt x="6472890" y="5771755"/>
                  <a:pt x="6456514" y="5788131"/>
                  <a:pt x="6436314" y="5788131"/>
                </a:cubicBezTo>
                <a:cubicBezTo>
                  <a:pt x="6416114" y="5788131"/>
                  <a:pt x="6399738" y="5771755"/>
                  <a:pt x="6399738" y="5751555"/>
                </a:cubicBezTo>
                <a:cubicBezTo>
                  <a:pt x="6399738" y="5731355"/>
                  <a:pt x="6416114" y="5714979"/>
                  <a:pt x="6436314" y="5714979"/>
                </a:cubicBezTo>
                <a:close/>
                <a:moveTo>
                  <a:pt x="6215633" y="5714979"/>
                </a:moveTo>
                <a:cubicBezTo>
                  <a:pt x="6235833" y="5714979"/>
                  <a:pt x="6252209" y="5731355"/>
                  <a:pt x="6252209" y="5751555"/>
                </a:cubicBezTo>
                <a:cubicBezTo>
                  <a:pt x="6252209" y="5771755"/>
                  <a:pt x="6235833" y="5788131"/>
                  <a:pt x="6215633" y="5788131"/>
                </a:cubicBezTo>
                <a:cubicBezTo>
                  <a:pt x="6195433" y="5788131"/>
                  <a:pt x="6179057" y="5771755"/>
                  <a:pt x="6179057" y="5751555"/>
                </a:cubicBezTo>
                <a:cubicBezTo>
                  <a:pt x="6179057" y="5731355"/>
                  <a:pt x="6195433" y="5714979"/>
                  <a:pt x="6215633" y="5714979"/>
                </a:cubicBezTo>
                <a:close/>
                <a:moveTo>
                  <a:pt x="5994952" y="5714979"/>
                </a:moveTo>
                <a:cubicBezTo>
                  <a:pt x="6015152" y="5714979"/>
                  <a:pt x="6031528" y="5731355"/>
                  <a:pt x="6031528" y="5751555"/>
                </a:cubicBezTo>
                <a:cubicBezTo>
                  <a:pt x="6031528" y="5771755"/>
                  <a:pt x="6015152" y="5788131"/>
                  <a:pt x="5994952" y="5788131"/>
                </a:cubicBezTo>
                <a:cubicBezTo>
                  <a:pt x="5974752" y="5788131"/>
                  <a:pt x="5958376" y="5771755"/>
                  <a:pt x="5958376" y="5751555"/>
                </a:cubicBezTo>
                <a:cubicBezTo>
                  <a:pt x="5958376" y="5731355"/>
                  <a:pt x="5974752" y="5714979"/>
                  <a:pt x="5994952" y="5714979"/>
                </a:cubicBezTo>
                <a:close/>
                <a:moveTo>
                  <a:pt x="5774272" y="5714979"/>
                </a:moveTo>
                <a:cubicBezTo>
                  <a:pt x="5794472" y="5714979"/>
                  <a:pt x="5810848" y="5731355"/>
                  <a:pt x="5810848" y="5751555"/>
                </a:cubicBezTo>
                <a:cubicBezTo>
                  <a:pt x="5810848" y="5771755"/>
                  <a:pt x="5794472" y="5788131"/>
                  <a:pt x="5774272" y="5788131"/>
                </a:cubicBezTo>
                <a:cubicBezTo>
                  <a:pt x="5754073" y="5788131"/>
                  <a:pt x="5737697" y="5771755"/>
                  <a:pt x="5737697" y="5751555"/>
                </a:cubicBezTo>
                <a:cubicBezTo>
                  <a:pt x="5737697" y="5731355"/>
                  <a:pt x="5754073" y="5714979"/>
                  <a:pt x="5774272" y="5714979"/>
                </a:cubicBezTo>
                <a:close/>
                <a:moveTo>
                  <a:pt x="5553593" y="5714979"/>
                </a:moveTo>
                <a:cubicBezTo>
                  <a:pt x="5573793" y="5714979"/>
                  <a:pt x="5590169" y="5731355"/>
                  <a:pt x="5590169" y="5751555"/>
                </a:cubicBezTo>
                <a:cubicBezTo>
                  <a:pt x="5590169" y="5771755"/>
                  <a:pt x="5573793" y="5788131"/>
                  <a:pt x="5553593" y="5788131"/>
                </a:cubicBezTo>
                <a:cubicBezTo>
                  <a:pt x="5533393" y="5788131"/>
                  <a:pt x="5517018" y="5771755"/>
                  <a:pt x="5517018" y="5751555"/>
                </a:cubicBezTo>
                <a:cubicBezTo>
                  <a:pt x="5517018" y="5731355"/>
                  <a:pt x="5533393" y="5714979"/>
                  <a:pt x="5553593" y="5714979"/>
                </a:cubicBezTo>
                <a:close/>
                <a:moveTo>
                  <a:pt x="5332913" y="5714979"/>
                </a:moveTo>
                <a:cubicBezTo>
                  <a:pt x="5353113" y="5714979"/>
                  <a:pt x="5369490" y="5731355"/>
                  <a:pt x="5369490" y="5751555"/>
                </a:cubicBezTo>
                <a:cubicBezTo>
                  <a:pt x="5369490" y="5771755"/>
                  <a:pt x="5353113" y="5788131"/>
                  <a:pt x="5332913" y="5788131"/>
                </a:cubicBezTo>
                <a:cubicBezTo>
                  <a:pt x="5312714" y="5788131"/>
                  <a:pt x="5296337" y="5771755"/>
                  <a:pt x="5296337" y="5751555"/>
                </a:cubicBezTo>
                <a:cubicBezTo>
                  <a:pt x="5296337" y="5731355"/>
                  <a:pt x="5312714" y="5714979"/>
                  <a:pt x="5332913" y="5714979"/>
                </a:cubicBezTo>
                <a:close/>
                <a:moveTo>
                  <a:pt x="5112230" y="5714979"/>
                </a:moveTo>
                <a:cubicBezTo>
                  <a:pt x="5132433" y="5714979"/>
                  <a:pt x="5148807" y="5731355"/>
                  <a:pt x="5148807" y="5751555"/>
                </a:cubicBezTo>
                <a:cubicBezTo>
                  <a:pt x="5148807" y="5771755"/>
                  <a:pt x="5132433" y="5788131"/>
                  <a:pt x="5112230" y="5788131"/>
                </a:cubicBezTo>
                <a:cubicBezTo>
                  <a:pt x="5092030" y="5788131"/>
                  <a:pt x="5075655" y="5771755"/>
                  <a:pt x="5075655" y="5751555"/>
                </a:cubicBezTo>
                <a:cubicBezTo>
                  <a:pt x="5075655" y="5731355"/>
                  <a:pt x="5092030" y="5714979"/>
                  <a:pt x="5112230" y="5714979"/>
                </a:cubicBezTo>
                <a:close/>
                <a:moveTo>
                  <a:pt x="4891552" y="5714979"/>
                </a:moveTo>
                <a:cubicBezTo>
                  <a:pt x="4911751" y="5714979"/>
                  <a:pt x="4928127" y="5731355"/>
                  <a:pt x="4928127" y="5751555"/>
                </a:cubicBezTo>
                <a:cubicBezTo>
                  <a:pt x="4928127" y="5771755"/>
                  <a:pt x="4911751" y="5788131"/>
                  <a:pt x="4891552" y="5788131"/>
                </a:cubicBezTo>
                <a:cubicBezTo>
                  <a:pt x="4871352" y="5788131"/>
                  <a:pt x="4854975" y="5771755"/>
                  <a:pt x="4854975" y="5751555"/>
                </a:cubicBezTo>
                <a:cubicBezTo>
                  <a:pt x="4854975" y="5731355"/>
                  <a:pt x="4871352" y="5714979"/>
                  <a:pt x="4891552" y="5714979"/>
                </a:cubicBezTo>
                <a:close/>
                <a:moveTo>
                  <a:pt x="4670871" y="5714979"/>
                </a:moveTo>
                <a:cubicBezTo>
                  <a:pt x="4691070" y="5714979"/>
                  <a:pt x="4707447" y="5731355"/>
                  <a:pt x="4707447" y="5751555"/>
                </a:cubicBezTo>
                <a:cubicBezTo>
                  <a:pt x="4707447" y="5771755"/>
                  <a:pt x="4691070" y="5788131"/>
                  <a:pt x="4670871" y="5788131"/>
                </a:cubicBezTo>
                <a:cubicBezTo>
                  <a:pt x="4650672" y="5788131"/>
                  <a:pt x="4634295" y="5771755"/>
                  <a:pt x="4634295" y="5751555"/>
                </a:cubicBezTo>
                <a:cubicBezTo>
                  <a:pt x="4634295" y="5731355"/>
                  <a:pt x="4650672" y="5714979"/>
                  <a:pt x="4670871" y="5714979"/>
                </a:cubicBezTo>
                <a:close/>
                <a:moveTo>
                  <a:pt x="4450188" y="5714979"/>
                </a:moveTo>
                <a:cubicBezTo>
                  <a:pt x="4470390" y="5714979"/>
                  <a:pt x="4486764" y="5731355"/>
                  <a:pt x="4486764" y="5751555"/>
                </a:cubicBezTo>
                <a:cubicBezTo>
                  <a:pt x="4486764" y="5771755"/>
                  <a:pt x="4470390" y="5788131"/>
                  <a:pt x="4450188" y="5788131"/>
                </a:cubicBezTo>
                <a:cubicBezTo>
                  <a:pt x="4429988" y="5788131"/>
                  <a:pt x="4413613" y="5771755"/>
                  <a:pt x="4413613" y="5751555"/>
                </a:cubicBezTo>
                <a:cubicBezTo>
                  <a:pt x="4413613" y="5731355"/>
                  <a:pt x="4429988" y="5714979"/>
                  <a:pt x="4450188" y="5714979"/>
                </a:cubicBezTo>
                <a:close/>
                <a:moveTo>
                  <a:pt x="4229507" y="5714979"/>
                </a:moveTo>
                <a:cubicBezTo>
                  <a:pt x="4249708" y="5714979"/>
                  <a:pt x="4266084" y="5731355"/>
                  <a:pt x="4266084" y="5751555"/>
                </a:cubicBezTo>
                <a:cubicBezTo>
                  <a:pt x="4266084" y="5771755"/>
                  <a:pt x="4249708" y="5788131"/>
                  <a:pt x="4229507" y="5788131"/>
                </a:cubicBezTo>
                <a:cubicBezTo>
                  <a:pt x="4209307" y="5788131"/>
                  <a:pt x="4192931" y="5771755"/>
                  <a:pt x="4192931" y="5751555"/>
                </a:cubicBezTo>
                <a:cubicBezTo>
                  <a:pt x="4192931" y="5731355"/>
                  <a:pt x="4209307" y="5714979"/>
                  <a:pt x="4229507" y="5714979"/>
                </a:cubicBezTo>
                <a:close/>
                <a:moveTo>
                  <a:pt x="4008847" y="5714979"/>
                </a:moveTo>
                <a:cubicBezTo>
                  <a:pt x="4029045" y="5714979"/>
                  <a:pt x="4045426" y="5731355"/>
                  <a:pt x="4045426" y="5751555"/>
                </a:cubicBezTo>
                <a:cubicBezTo>
                  <a:pt x="4045426" y="5771755"/>
                  <a:pt x="4029045" y="5788131"/>
                  <a:pt x="4008847" y="5788131"/>
                </a:cubicBezTo>
                <a:cubicBezTo>
                  <a:pt x="3988642" y="5788131"/>
                  <a:pt x="3972267" y="5771755"/>
                  <a:pt x="3972267" y="5751555"/>
                </a:cubicBezTo>
                <a:cubicBezTo>
                  <a:pt x="3972267" y="5731355"/>
                  <a:pt x="3988642" y="5714979"/>
                  <a:pt x="4008847" y="5714979"/>
                </a:cubicBezTo>
                <a:close/>
                <a:moveTo>
                  <a:pt x="3788165" y="5714979"/>
                </a:moveTo>
                <a:cubicBezTo>
                  <a:pt x="3808367" y="5714979"/>
                  <a:pt x="3824738" y="5731355"/>
                  <a:pt x="3824738" y="5751555"/>
                </a:cubicBezTo>
                <a:cubicBezTo>
                  <a:pt x="3824738" y="5771755"/>
                  <a:pt x="3808367" y="5788131"/>
                  <a:pt x="3788165" y="5788131"/>
                </a:cubicBezTo>
                <a:cubicBezTo>
                  <a:pt x="3767965" y="5788131"/>
                  <a:pt x="3751588" y="5771755"/>
                  <a:pt x="3751588" y="5751555"/>
                </a:cubicBezTo>
                <a:cubicBezTo>
                  <a:pt x="3751588" y="5731355"/>
                  <a:pt x="3767965" y="5714979"/>
                  <a:pt x="3788165" y="5714979"/>
                </a:cubicBezTo>
                <a:close/>
                <a:moveTo>
                  <a:pt x="3567479" y="5714979"/>
                </a:moveTo>
                <a:cubicBezTo>
                  <a:pt x="3587675" y="5714979"/>
                  <a:pt x="3604051" y="5731355"/>
                  <a:pt x="3604051" y="5751555"/>
                </a:cubicBezTo>
                <a:cubicBezTo>
                  <a:pt x="3604051" y="5771755"/>
                  <a:pt x="3587675" y="5788131"/>
                  <a:pt x="3567479" y="5788131"/>
                </a:cubicBezTo>
                <a:cubicBezTo>
                  <a:pt x="3547276" y="5788131"/>
                  <a:pt x="3530901" y="5771755"/>
                  <a:pt x="3530901" y="5751555"/>
                </a:cubicBezTo>
                <a:cubicBezTo>
                  <a:pt x="3530901" y="5731355"/>
                  <a:pt x="3547276" y="5714979"/>
                  <a:pt x="3567479" y="5714979"/>
                </a:cubicBezTo>
                <a:close/>
                <a:moveTo>
                  <a:pt x="3346801" y="5714979"/>
                </a:moveTo>
                <a:cubicBezTo>
                  <a:pt x="3367001" y="5714979"/>
                  <a:pt x="3383375" y="5731355"/>
                  <a:pt x="3383375" y="5751555"/>
                </a:cubicBezTo>
                <a:cubicBezTo>
                  <a:pt x="3383375" y="5771755"/>
                  <a:pt x="3367001" y="5788131"/>
                  <a:pt x="3346801" y="5788131"/>
                </a:cubicBezTo>
                <a:cubicBezTo>
                  <a:pt x="3326603" y="5788131"/>
                  <a:pt x="3310228" y="5771755"/>
                  <a:pt x="3310228" y="5751555"/>
                </a:cubicBezTo>
                <a:cubicBezTo>
                  <a:pt x="3310228" y="5731355"/>
                  <a:pt x="3326603" y="5714979"/>
                  <a:pt x="3346801" y="5714979"/>
                </a:cubicBezTo>
                <a:close/>
                <a:moveTo>
                  <a:pt x="3126126" y="5714979"/>
                </a:moveTo>
                <a:cubicBezTo>
                  <a:pt x="3146320" y="5714979"/>
                  <a:pt x="3162696" y="5731355"/>
                  <a:pt x="3162696" y="5751555"/>
                </a:cubicBezTo>
                <a:cubicBezTo>
                  <a:pt x="3162696" y="5771755"/>
                  <a:pt x="3146320" y="5788131"/>
                  <a:pt x="3126126" y="5788131"/>
                </a:cubicBezTo>
                <a:cubicBezTo>
                  <a:pt x="3105923" y="5788131"/>
                  <a:pt x="3089541" y="5771755"/>
                  <a:pt x="3089541" y="5751555"/>
                </a:cubicBezTo>
                <a:cubicBezTo>
                  <a:pt x="3089541" y="5731355"/>
                  <a:pt x="3105923" y="5714979"/>
                  <a:pt x="3126126" y="5714979"/>
                </a:cubicBezTo>
                <a:close/>
                <a:moveTo>
                  <a:pt x="2905436" y="5714979"/>
                </a:moveTo>
                <a:cubicBezTo>
                  <a:pt x="2925637" y="5714979"/>
                  <a:pt x="2942013" y="5731355"/>
                  <a:pt x="2942013" y="5751555"/>
                </a:cubicBezTo>
                <a:cubicBezTo>
                  <a:pt x="2942013" y="5771755"/>
                  <a:pt x="2925637" y="5788131"/>
                  <a:pt x="2905436" y="5788131"/>
                </a:cubicBezTo>
                <a:cubicBezTo>
                  <a:pt x="2885243" y="5788131"/>
                  <a:pt x="2868866" y="5771755"/>
                  <a:pt x="2868866" y="5751555"/>
                </a:cubicBezTo>
                <a:cubicBezTo>
                  <a:pt x="2868866" y="5731355"/>
                  <a:pt x="2885243" y="5714979"/>
                  <a:pt x="2905436" y="5714979"/>
                </a:cubicBezTo>
                <a:close/>
                <a:moveTo>
                  <a:pt x="2684758" y="5714979"/>
                </a:moveTo>
                <a:cubicBezTo>
                  <a:pt x="2704958" y="5714979"/>
                  <a:pt x="2721329" y="5731355"/>
                  <a:pt x="2721329" y="5751555"/>
                </a:cubicBezTo>
                <a:cubicBezTo>
                  <a:pt x="2721329" y="5771755"/>
                  <a:pt x="2704958" y="5788131"/>
                  <a:pt x="2684758" y="5788131"/>
                </a:cubicBezTo>
                <a:cubicBezTo>
                  <a:pt x="2664554" y="5788131"/>
                  <a:pt x="2648177" y="5771755"/>
                  <a:pt x="2648177" y="5751555"/>
                </a:cubicBezTo>
                <a:cubicBezTo>
                  <a:pt x="2648177" y="5731355"/>
                  <a:pt x="2664554" y="5714979"/>
                  <a:pt x="2684758" y="5714979"/>
                </a:cubicBezTo>
                <a:close/>
                <a:moveTo>
                  <a:pt x="2464071" y="5714979"/>
                </a:moveTo>
                <a:cubicBezTo>
                  <a:pt x="2484272" y="5714979"/>
                  <a:pt x="2500650" y="5731355"/>
                  <a:pt x="2500650" y="5751555"/>
                </a:cubicBezTo>
                <a:cubicBezTo>
                  <a:pt x="2500650" y="5771755"/>
                  <a:pt x="2484272" y="5788131"/>
                  <a:pt x="2464071" y="5788131"/>
                </a:cubicBezTo>
                <a:cubicBezTo>
                  <a:pt x="2443875" y="5788131"/>
                  <a:pt x="2427500" y="5771755"/>
                  <a:pt x="2427500" y="5751555"/>
                </a:cubicBezTo>
                <a:cubicBezTo>
                  <a:pt x="2427500" y="5731355"/>
                  <a:pt x="2443875" y="5714979"/>
                  <a:pt x="2464071" y="5714979"/>
                </a:cubicBezTo>
                <a:close/>
                <a:moveTo>
                  <a:pt x="2243393" y="5714979"/>
                </a:moveTo>
                <a:cubicBezTo>
                  <a:pt x="2263591" y="5714979"/>
                  <a:pt x="2279972" y="5731355"/>
                  <a:pt x="2279972" y="5751555"/>
                </a:cubicBezTo>
                <a:cubicBezTo>
                  <a:pt x="2279972" y="5771755"/>
                  <a:pt x="2263591" y="5788131"/>
                  <a:pt x="2243393" y="5788131"/>
                </a:cubicBezTo>
                <a:cubicBezTo>
                  <a:pt x="2223191" y="5788131"/>
                  <a:pt x="2206817" y="5771755"/>
                  <a:pt x="2206817" y="5751555"/>
                </a:cubicBezTo>
                <a:cubicBezTo>
                  <a:pt x="2206817" y="5731355"/>
                  <a:pt x="2223191" y="5714979"/>
                  <a:pt x="2243393" y="5714979"/>
                </a:cubicBezTo>
                <a:close/>
                <a:moveTo>
                  <a:pt x="2022713" y="5714979"/>
                </a:moveTo>
                <a:cubicBezTo>
                  <a:pt x="2042913" y="5714979"/>
                  <a:pt x="2059288" y="5731355"/>
                  <a:pt x="2059288" y="5751555"/>
                </a:cubicBezTo>
                <a:cubicBezTo>
                  <a:pt x="2059288" y="5771755"/>
                  <a:pt x="2042913" y="5788131"/>
                  <a:pt x="2022713" y="5788131"/>
                </a:cubicBezTo>
                <a:cubicBezTo>
                  <a:pt x="2002514" y="5788131"/>
                  <a:pt x="1986176" y="5771755"/>
                  <a:pt x="1986176" y="5751555"/>
                </a:cubicBezTo>
                <a:cubicBezTo>
                  <a:pt x="1986176" y="5731355"/>
                  <a:pt x="2002514" y="5714979"/>
                  <a:pt x="2022713" y="5714979"/>
                </a:cubicBezTo>
                <a:close/>
                <a:moveTo>
                  <a:pt x="1802066" y="5714979"/>
                </a:moveTo>
                <a:cubicBezTo>
                  <a:pt x="1822266" y="5714979"/>
                  <a:pt x="1838642" y="5731355"/>
                  <a:pt x="1838642" y="5751555"/>
                </a:cubicBezTo>
                <a:cubicBezTo>
                  <a:pt x="1838642" y="5771755"/>
                  <a:pt x="1822266" y="5788131"/>
                  <a:pt x="1802066" y="5788131"/>
                </a:cubicBezTo>
                <a:cubicBezTo>
                  <a:pt x="1781866" y="5788131"/>
                  <a:pt x="1765490" y="5771755"/>
                  <a:pt x="1765490" y="5751555"/>
                </a:cubicBezTo>
                <a:cubicBezTo>
                  <a:pt x="1765490" y="5731355"/>
                  <a:pt x="1781866" y="5714979"/>
                  <a:pt x="1802066" y="5714979"/>
                </a:cubicBezTo>
                <a:close/>
                <a:moveTo>
                  <a:pt x="1581380" y="5714979"/>
                </a:moveTo>
                <a:cubicBezTo>
                  <a:pt x="1601580" y="5714979"/>
                  <a:pt x="1617956" y="5731355"/>
                  <a:pt x="1617956" y="5751555"/>
                </a:cubicBezTo>
                <a:cubicBezTo>
                  <a:pt x="1617956" y="5771755"/>
                  <a:pt x="1601580" y="5788131"/>
                  <a:pt x="1581380" y="5788131"/>
                </a:cubicBezTo>
                <a:cubicBezTo>
                  <a:pt x="1561180" y="5788131"/>
                  <a:pt x="1544804" y="5771755"/>
                  <a:pt x="1544804" y="5751555"/>
                </a:cubicBezTo>
                <a:cubicBezTo>
                  <a:pt x="1544804" y="5731355"/>
                  <a:pt x="1561180" y="5714979"/>
                  <a:pt x="1581380" y="5714979"/>
                </a:cubicBezTo>
                <a:close/>
                <a:moveTo>
                  <a:pt x="1360694" y="5714979"/>
                </a:moveTo>
                <a:cubicBezTo>
                  <a:pt x="1380894" y="5714979"/>
                  <a:pt x="1397270" y="5731355"/>
                  <a:pt x="1397270" y="5751555"/>
                </a:cubicBezTo>
                <a:cubicBezTo>
                  <a:pt x="1397270" y="5771755"/>
                  <a:pt x="1380894" y="5788131"/>
                  <a:pt x="1360694" y="5788131"/>
                </a:cubicBezTo>
                <a:cubicBezTo>
                  <a:pt x="1340494" y="5788131"/>
                  <a:pt x="1324118" y="5771755"/>
                  <a:pt x="1324118" y="5751555"/>
                </a:cubicBezTo>
                <a:cubicBezTo>
                  <a:pt x="1324118" y="5731355"/>
                  <a:pt x="1340494" y="5714979"/>
                  <a:pt x="1360694" y="5714979"/>
                </a:cubicBezTo>
                <a:close/>
                <a:moveTo>
                  <a:pt x="1140009" y="5714979"/>
                </a:moveTo>
                <a:cubicBezTo>
                  <a:pt x="1160208" y="5714979"/>
                  <a:pt x="1176585" y="5731355"/>
                  <a:pt x="1176585" y="5751555"/>
                </a:cubicBezTo>
                <a:cubicBezTo>
                  <a:pt x="1176585" y="5771755"/>
                  <a:pt x="1160208" y="5788131"/>
                  <a:pt x="1140009" y="5788131"/>
                </a:cubicBezTo>
                <a:cubicBezTo>
                  <a:pt x="1119809" y="5788131"/>
                  <a:pt x="1103433" y="5771755"/>
                  <a:pt x="1103433" y="5751555"/>
                </a:cubicBezTo>
                <a:cubicBezTo>
                  <a:pt x="1103433" y="5731355"/>
                  <a:pt x="1119809" y="5714979"/>
                  <a:pt x="1140009" y="5714979"/>
                </a:cubicBezTo>
                <a:close/>
                <a:moveTo>
                  <a:pt x="919322" y="5714979"/>
                </a:moveTo>
                <a:cubicBezTo>
                  <a:pt x="939523" y="5714979"/>
                  <a:pt x="955898" y="5731355"/>
                  <a:pt x="955898" y="5751555"/>
                </a:cubicBezTo>
                <a:cubicBezTo>
                  <a:pt x="955898" y="5771755"/>
                  <a:pt x="939523" y="5788131"/>
                  <a:pt x="919322" y="5788131"/>
                </a:cubicBezTo>
                <a:cubicBezTo>
                  <a:pt x="899123" y="5788131"/>
                  <a:pt x="882746" y="5771755"/>
                  <a:pt x="882746" y="5751555"/>
                </a:cubicBezTo>
                <a:cubicBezTo>
                  <a:pt x="882746" y="5731355"/>
                  <a:pt x="899123" y="5714979"/>
                  <a:pt x="919322" y="5714979"/>
                </a:cubicBezTo>
                <a:close/>
                <a:moveTo>
                  <a:pt x="698636" y="5714979"/>
                </a:moveTo>
                <a:cubicBezTo>
                  <a:pt x="718836" y="5714979"/>
                  <a:pt x="735212" y="5731355"/>
                  <a:pt x="735212" y="5751555"/>
                </a:cubicBezTo>
                <a:cubicBezTo>
                  <a:pt x="735212" y="5771755"/>
                  <a:pt x="718836" y="5788131"/>
                  <a:pt x="698636" y="5788131"/>
                </a:cubicBezTo>
                <a:cubicBezTo>
                  <a:pt x="678436" y="5788131"/>
                  <a:pt x="662060" y="5771755"/>
                  <a:pt x="662060" y="5751555"/>
                </a:cubicBezTo>
                <a:cubicBezTo>
                  <a:pt x="662060" y="5731355"/>
                  <a:pt x="678436" y="5714979"/>
                  <a:pt x="698636" y="5714979"/>
                </a:cubicBezTo>
                <a:close/>
                <a:moveTo>
                  <a:pt x="477950" y="5714979"/>
                </a:moveTo>
                <a:cubicBezTo>
                  <a:pt x="498150" y="5714979"/>
                  <a:pt x="514526" y="5731355"/>
                  <a:pt x="514526" y="5751555"/>
                </a:cubicBezTo>
                <a:cubicBezTo>
                  <a:pt x="514526" y="5771755"/>
                  <a:pt x="498150" y="5788131"/>
                  <a:pt x="477950" y="5788131"/>
                </a:cubicBezTo>
                <a:cubicBezTo>
                  <a:pt x="457750" y="5788131"/>
                  <a:pt x="441374" y="5771755"/>
                  <a:pt x="441374" y="5751555"/>
                </a:cubicBezTo>
                <a:cubicBezTo>
                  <a:pt x="441374" y="5731355"/>
                  <a:pt x="457750" y="5714979"/>
                  <a:pt x="477950" y="5714979"/>
                </a:cubicBezTo>
                <a:close/>
                <a:moveTo>
                  <a:pt x="257264" y="5714979"/>
                </a:moveTo>
                <a:cubicBezTo>
                  <a:pt x="277463" y="5714979"/>
                  <a:pt x="293840" y="5731355"/>
                  <a:pt x="293840" y="5751555"/>
                </a:cubicBezTo>
                <a:cubicBezTo>
                  <a:pt x="293840" y="5771755"/>
                  <a:pt x="277463" y="5788131"/>
                  <a:pt x="257264" y="5788131"/>
                </a:cubicBezTo>
                <a:cubicBezTo>
                  <a:pt x="237063" y="5788131"/>
                  <a:pt x="220687" y="5771755"/>
                  <a:pt x="220687" y="5751555"/>
                </a:cubicBezTo>
                <a:cubicBezTo>
                  <a:pt x="220687" y="5731355"/>
                  <a:pt x="237063" y="5714979"/>
                  <a:pt x="257264" y="5714979"/>
                </a:cubicBezTo>
                <a:close/>
                <a:moveTo>
                  <a:pt x="36577" y="5714979"/>
                </a:moveTo>
                <a:cubicBezTo>
                  <a:pt x="56777" y="5714979"/>
                  <a:pt x="73153" y="5731355"/>
                  <a:pt x="73153" y="5751555"/>
                </a:cubicBezTo>
                <a:cubicBezTo>
                  <a:pt x="73153" y="5771755"/>
                  <a:pt x="56777" y="5788131"/>
                  <a:pt x="36577" y="5788131"/>
                </a:cubicBezTo>
                <a:cubicBezTo>
                  <a:pt x="16377" y="5788131"/>
                  <a:pt x="1" y="5771755"/>
                  <a:pt x="1" y="5751555"/>
                </a:cubicBezTo>
                <a:cubicBezTo>
                  <a:pt x="1" y="5731355"/>
                  <a:pt x="16377" y="5714979"/>
                  <a:pt x="36577" y="5714979"/>
                </a:cubicBezTo>
                <a:close/>
                <a:moveTo>
                  <a:pt x="11953343" y="5503313"/>
                </a:moveTo>
                <a:cubicBezTo>
                  <a:pt x="11973543" y="5503313"/>
                  <a:pt x="11989919" y="5519689"/>
                  <a:pt x="11989919" y="5539889"/>
                </a:cubicBezTo>
                <a:cubicBezTo>
                  <a:pt x="11989919" y="5560089"/>
                  <a:pt x="11973543" y="5576465"/>
                  <a:pt x="11953343" y="5576465"/>
                </a:cubicBezTo>
                <a:cubicBezTo>
                  <a:pt x="11933143" y="5576465"/>
                  <a:pt x="11916767" y="5560089"/>
                  <a:pt x="11916767" y="5539889"/>
                </a:cubicBezTo>
                <a:cubicBezTo>
                  <a:pt x="11916767" y="5519689"/>
                  <a:pt x="11933143" y="5503313"/>
                  <a:pt x="11953343" y="5503313"/>
                </a:cubicBezTo>
                <a:close/>
                <a:moveTo>
                  <a:pt x="11732658" y="5503313"/>
                </a:moveTo>
                <a:cubicBezTo>
                  <a:pt x="11752858" y="5503313"/>
                  <a:pt x="11769234" y="5519689"/>
                  <a:pt x="11769234" y="5539889"/>
                </a:cubicBezTo>
                <a:cubicBezTo>
                  <a:pt x="11769234" y="5560089"/>
                  <a:pt x="11752858" y="5576465"/>
                  <a:pt x="11732658" y="5576465"/>
                </a:cubicBezTo>
                <a:cubicBezTo>
                  <a:pt x="11712458" y="5576465"/>
                  <a:pt x="11696082" y="5560089"/>
                  <a:pt x="11696082" y="5539889"/>
                </a:cubicBezTo>
                <a:cubicBezTo>
                  <a:pt x="11696082" y="5519689"/>
                  <a:pt x="11712458" y="5503313"/>
                  <a:pt x="11732658" y="5503313"/>
                </a:cubicBezTo>
                <a:close/>
                <a:moveTo>
                  <a:pt x="11511977" y="5503313"/>
                </a:moveTo>
                <a:cubicBezTo>
                  <a:pt x="11532177" y="5503313"/>
                  <a:pt x="11548553" y="5519689"/>
                  <a:pt x="11548553" y="5539889"/>
                </a:cubicBezTo>
                <a:cubicBezTo>
                  <a:pt x="11548553" y="5560089"/>
                  <a:pt x="11532177" y="5576465"/>
                  <a:pt x="11511977" y="5576465"/>
                </a:cubicBezTo>
                <a:cubicBezTo>
                  <a:pt x="11491777" y="5576465"/>
                  <a:pt x="11475401" y="5560089"/>
                  <a:pt x="11475401" y="5539889"/>
                </a:cubicBezTo>
                <a:cubicBezTo>
                  <a:pt x="11475401" y="5519689"/>
                  <a:pt x="11491777" y="5503313"/>
                  <a:pt x="11511977" y="5503313"/>
                </a:cubicBezTo>
                <a:close/>
                <a:moveTo>
                  <a:pt x="11291296" y="5503313"/>
                </a:moveTo>
                <a:cubicBezTo>
                  <a:pt x="11311496" y="5503313"/>
                  <a:pt x="11327872" y="5519689"/>
                  <a:pt x="11327872" y="5539889"/>
                </a:cubicBezTo>
                <a:cubicBezTo>
                  <a:pt x="11327872" y="5560089"/>
                  <a:pt x="11311496" y="5576465"/>
                  <a:pt x="11291296" y="5576465"/>
                </a:cubicBezTo>
                <a:cubicBezTo>
                  <a:pt x="11271096" y="5576465"/>
                  <a:pt x="11254720" y="5560089"/>
                  <a:pt x="11254720" y="5539889"/>
                </a:cubicBezTo>
                <a:cubicBezTo>
                  <a:pt x="11254720" y="5519689"/>
                  <a:pt x="11271096" y="5503313"/>
                  <a:pt x="11291296" y="5503313"/>
                </a:cubicBezTo>
                <a:close/>
                <a:moveTo>
                  <a:pt x="11070615" y="5503313"/>
                </a:moveTo>
                <a:cubicBezTo>
                  <a:pt x="11090815" y="5503313"/>
                  <a:pt x="11107191" y="5519689"/>
                  <a:pt x="11107191" y="5539889"/>
                </a:cubicBezTo>
                <a:cubicBezTo>
                  <a:pt x="11107191" y="5560089"/>
                  <a:pt x="11090815" y="5576465"/>
                  <a:pt x="11070615" y="5576465"/>
                </a:cubicBezTo>
                <a:cubicBezTo>
                  <a:pt x="11050415" y="5576465"/>
                  <a:pt x="11034039" y="5560089"/>
                  <a:pt x="11034039" y="5539889"/>
                </a:cubicBezTo>
                <a:cubicBezTo>
                  <a:pt x="11034039" y="5519689"/>
                  <a:pt x="11050415" y="5503313"/>
                  <a:pt x="11070615" y="5503313"/>
                </a:cubicBezTo>
                <a:close/>
                <a:moveTo>
                  <a:pt x="10849934" y="5503313"/>
                </a:moveTo>
                <a:cubicBezTo>
                  <a:pt x="10870134" y="5503313"/>
                  <a:pt x="10886510" y="5519689"/>
                  <a:pt x="10886510" y="5539889"/>
                </a:cubicBezTo>
                <a:cubicBezTo>
                  <a:pt x="10886510" y="5560089"/>
                  <a:pt x="10870134" y="5576465"/>
                  <a:pt x="10849934" y="5576465"/>
                </a:cubicBezTo>
                <a:cubicBezTo>
                  <a:pt x="10829734" y="5576465"/>
                  <a:pt x="10813358" y="5560089"/>
                  <a:pt x="10813358" y="5539889"/>
                </a:cubicBezTo>
                <a:cubicBezTo>
                  <a:pt x="10813358" y="5519689"/>
                  <a:pt x="10829734" y="5503313"/>
                  <a:pt x="10849934" y="5503313"/>
                </a:cubicBezTo>
                <a:close/>
                <a:moveTo>
                  <a:pt x="10629253" y="5503313"/>
                </a:moveTo>
                <a:cubicBezTo>
                  <a:pt x="10649453" y="5503313"/>
                  <a:pt x="10665829" y="5519689"/>
                  <a:pt x="10665829" y="5539889"/>
                </a:cubicBezTo>
                <a:cubicBezTo>
                  <a:pt x="10665829" y="5560089"/>
                  <a:pt x="10649453" y="5576465"/>
                  <a:pt x="10629253" y="5576465"/>
                </a:cubicBezTo>
                <a:cubicBezTo>
                  <a:pt x="10609053" y="5576465"/>
                  <a:pt x="10592677" y="5560089"/>
                  <a:pt x="10592677" y="5539889"/>
                </a:cubicBezTo>
                <a:cubicBezTo>
                  <a:pt x="10592677" y="5519689"/>
                  <a:pt x="10609053" y="5503313"/>
                  <a:pt x="10629253" y="5503313"/>
                </a:cubicBezTo>
                <a:close/>
                <a:moveTo>
                  <a:pt x="10408572" y="5503313"/>
                </a:moveTo>
                <a:cubicBezTo>
                  <a:pt x="10428772" y="5503313"/>
                  <a:pt x="10445148" y="5519689"/>
                  <a:pt x="10445148" y="5539889"/>
                </a:cubicBezTo>
                <a:cubicBezTo>
                  <a:pt x="10445148" y="5560089"/>
                  <a:pt x="10428772" y="5576465"/>
                  <a:pt x="10408572" y="5576465"/>
                </a:cubicBezTo>
                <a:cubicBezTo>
                  <a:pt x="10388372" y="5576465"/>
                  <a:pt x="10371996" y="5560089"/>
                  <a:pt x="10371996" y="5539889"/>
                </a:cubicBezTo>
                <a:cubicBezTo>
                  <a:pt x="10371996" y="5519689"/>
                  <a:pt x="10388372" y="5503313"/>
                  <a:pt x="10408572" y="5503313"/>
                </a:cubicBezTo>
                <a:close/>
                <a:moveTo>
                  <a:pt x="10187891" y="5503313"/>
                </a:moveTo>
                <a:cubicBezTo>
                  <a:pt x="10208091" y="5503313"/>
                  <a:pt x="10224467" y="5519689"/>
                  <a:pt x="10224467" y="5539889"/>
                </a:cubicBezTo>
                <a:cubicBezTo>
                  <a:pt x="10224467" y="5560089"/>
                  <a:pt x="10208091" y="5576465"/>
                  <a:pt x="10187891" y="5576465"/>
                </a:cubicBezTo>
                <a:cubicBezTo>
                  <a:pt x="10167691" y="5576465"/>
                  <a:pt x="10151315" y="5560089"/>
                  <a:pt x="10151315" y="5539889"/>
                </a:cubicBezTo>
                <a:cubicBezTo>
                  <a:pt x="10151315" y="5519689"/>
                  <a:pt x="10167691" y="5503313"/>
                  <a:pt x="10187891" y="5503313"/>
                </a:cubicBezTo>
                <a:close/>
                <a:moveTo>
                  <a:pt x="9967210" y="5503313"/>
                </a:moveTo>
                <a:cubicBezTo>
                  <a:pt x="9987410" y="5503313"/>
                  <a:pt x="10003786" y="5519689"/>
                  <a:pt x="10003786" y="5539889"/>
                </a:cubicBezTo>
                <a:cubicBezTo>
                  <a:pt x="10003786" y="5560089"/>
                  <a:pt x="9987410" y="5576465"/>
                  <a:pt x="9967210" y="5576465"/>
                </a:cubicBezTo>
                <a:cubicBezTo>
                  <a:pt x="9947010" y="5576465"/>
                  <a:pt x="9930634" y="5560089"/>
                  <a:pt x="9930634" y="5539889"/>
                </a:cubicBezTo>
                <a:cubicBezTo>
                  <a:pt x="9930634" y="5519689"/>
                  <a:pt x="9947010" y="5503313"/>
                  <a:pt x="9967210" y="5503313"/>
                </a:cubicBezTo>
                <a:close/>
                <a:moveTo>
                  <a:pt x="9746529" y="5503313"/>
                </a:moveTo>
                <a:cubicBezTo>
                  <a:pt x="9766729" y="5503313"/>
                  <a:pt x="9783105" y="5519689"/>
                  <a:pt x="9783105" y="5539889"/>
                </a:cubicBezTo>
                <a:cubicBezTo>
                  <a:pt x="9783105" y="5560089"/>
                  <a:pt x="9766729" y="5576465"/>
                  <a:pt x="9746529" y="5576465"/>
                </a:cubicBezTo>
                <a:cubicBezTo>
                  <a:pt x="9726329" y="5576465"/>
                  <a:pt x="9709953" y="5560089"/>
                  <a:pt x="9709953" y="5539889"/>
                </a:cubicBezTo>
                <a:cubicBezTo>
                  <a:pt x="9709953" y="5519689"/>
                  <a:pt x="9726329" y="5503313"/>
                  <a:pt x="9746529" y="5503313"/>
                </a:cubicBezTo>
                <a:close/>
                <a:moveTo>
                  <a:pt x="9525848" y="5503313"/>
                </a:moveTo>
                <a:cubicBezTo>
                  <a:pt x="9546048" y="5503313"/>
                  <a:pt x="9562424" y="5519689"/>
                  <a:pt x="9562424" y="5539889"/>
                </a:cubicBezTo>
                <a:cubicBezTo>
                  <a:pt x="9562424" y="5560089"/>
                  <a:pt x="9546048" y="5576465"/>
                  <a:pt x="9525848" y="5576465"/>
                </a:cubicBezTo>
                <a:cubicBezTo>
                  <a:pt x="9505648" y="5576465"/>
                  <a:pt x="9489272" y="5560089"/>
                  <a:pt x="9489272" y="5539889"/>
                </a:cubicBezTo>
                <a:cubicBezTo>
                  <a:pt x="9489272" y="5519689"/>
                  <a:pt x="9505648" y="5503313"/>
                  <a:pt x="9525848" y="5503313"/>
                </a:cubicBezTo>
                <a:close/>
                <a:moveTo>
                  <a:pt x="9305167" y="5503313"/>
                </a:moveTo>
                <a:cubicBezTo>
                  <a:pt x="9325367" y="5503313"/>
                  <a:pt x="9341743" y="5519689"/>
                  <a:pt x="9341743" y="5539889"/>
                </a:cubicBezTo>
                <a:cubicBezTo>
                  <a:pt x="9341743" y="5560089"/>
                  <a:pt x="9325367" y="5576465"/>
                  <a:pt x="9305167" y="5576465"/>
                </a:cubicBezTo>
                <a:cubicBezTo>
                  <a:pt x="9284967" y="5576465"/>
                  <a:pt x="9268591" y="5560089"/>
                  <a:pt x="9268591" y="5539889"/>
                </a:cubicBezTo>
                <a:cubicBezTo>
                  <a:pt x="9268591" y="5519689"/>
                  <a:pt x="9284967" y="5503313"/>
                  <a:pt x="9305167" y="5503313"/>
                </a:cubicBezTo>
                <a:close/>
                <a:moveTo>
                  <a:pt x="9084486" y="5503313"/>
                </a:moveTo>
                <a:cubicBezTo>
                  <a:pt x="9104686" y="5503313"/>
                  <a:pt x="9121062" y="5519689"/>
                  <a:pt x="9121062" y="5539889"/>
                </a:cubicBezTo>
                <a:cubicBezTo>
                  <a:pt x="9121062" y="5560089"/>
                  <a:pt x="9104686" y="5576465"/>
                  <a:pt x="9084486" y="5576465"/>
                </a:cubicBezTo>
                <a:cubicBezTo>
                  <a:pt x="9064286" y="5576465"/>
                  <a:pt x="9047910" y="5560089"/>
                  <a:pt x="9047910" y="5539889"/>
                </a:cubicBezTo>
                <a:cubicBezTo>
                  <a:pt x="9047910" y="5519689"/>
                  <a:pt x="9064286" y="5503313"/>
                  <a:pt x="9084486" y="5503313"/>
                </a:cubicBezTo>
                <a:close/>
                <a:moveTo>
                  <a:pt x="8863805" y="5503313"/>
                </a:moveTo>
                <a:cubicBezTo>
                  <a:pt x="8884005" y="5503313"/>
                  <a:pt x="8900381" y="5519689"/>
                  <a:pt x="8900381" y="5539889"/>
                </a:cubicBezTo>
                <a:cubicBezTo>
                  <a:pt x="8900381" y="5560089"/>
                  <a:pt x="8884005" y="5576465"/>
                  <a:pt x="8863805" y="5576465"/>
                </a:cubicBezTo>
                <a:cubicBezTo>
                  <a:pt x="8843605" y="5576465"/>
                  <a:pt x="8827229" y="5560089"/>
                  <a:pt x="8827229" y="5539889"/>
                </a:cubicBezTo>
                <a:cubicBezTo>
                  <a:pt x="8827229" y="5519689"/>
                  <a:pt x="8843605" y="5503313"/>
                  <a:pt x="8863805" y="5503313"/>
                </a:cubicBezTo>
                <a:close/>
                <a:moveTo>
                  <a:pt x="8643124" y="5503313"/>
                </a:moveTo>
                <a:cubicBezTo>
                  <a:pt x="8663324" y="5503313"/>
                  <a:pt x="8679700" y="5519689"/>
                  <a:pt x="8679700" y="5539889"/>
                </a:cubicBezTo>
                <a:cubicBezTo>
                  <a:pt x="8679700" y="5560089"/>
                  <a:pt x="8663324" y="5576465"/>
                  <a:pt x="8643124" y="5576465"/>
                </a:cubicBezTo>
                <a:cubicBezTo>
                  <a:pt x="8622924" y="5576465"/>
                  <a:pt x="8606548" y="5560089"/>
                  <a:pt x="8606548" y="5539889"/>
                </a:cubicBezTo>
                <a:cubicBezTo>
                  <a:pt x="8606548" y="5519689"/>
                  <a:pt x="8622924" y="5503313"/>
                  <a:pt x="8643124" y="5503313"/>
                </a:cubicBezTo>
                <a:close/>
                <a:moveTo>
                  <a:pt x="8422443" y="5503313"/>
                </a:moveTo>
                <a:cubicBezTo>
                  <a:pt x="8442643" y="5503313"/>
                  <a:pt x="8459019" y="5519689"/>
                  <a:pt x="8459019" y="5539889"/>
                </a:cubicBezTo>
                <a:cubicBezTo>
                  <a:pt x="8459019" y="5560089"/>
                  <a:pt x="8442643" y="5576465"/>
                  <a:pt x="8422443" y="5576465"/>
                </a:cubicBezTo>
                <a:cubicBezTo>
                  <a:pt x="8402243" y="5576465"/>
                  <a:pt x="8385867" y="5560089"/>
                  <a:pt x="8385867" y="5539889"/>
                </a:cubicBezTo>
                <a:cubicBezTo>
                  <a:pt x="8385867" y="5519689"/>
                  <a:pt x="8402243" y="5503313"/>
                  <a:pt x="8422443" y="5503313"/>
                </a:cubicBezTo>
                <a:close/>
                <a:moveTo>
                  <a:pt x="8201762" y="5503313"/>
                </a:moveTo>
                <a:cubicBezTo>
                  <a:pt x="8221962" y="5503313"/>
                  <a:pt x="8238338" y="5519689"/>
                  <a:pt x="8238338" y="5539889"/>
                </a:cubicBezTo>
                <a:cubicBezTo>
                  <a:pt x="8238338" y="5560089"/>
                  <a:pt x="8221962" y="5576465"/>
                  <a:pt x="8201762" y="5576465"/>
                </a:cubicBezTo>
                <a:cubicBezTo>
                  <a:pt x="8181562" y="5576465"/>
                  <a:pt x="8165186" y="5560089"/>
                  <a:pt x="8165186" y="5539889"/>
                </a:cubicBezTo>
                <a:cubicBezTo>
                  <a:pt x="8165186" y="5519689"/>
                  <a:pt x="8181562" y="5503313"/>
                  <a:pt x="8201762" y="5503313"/>
                </a:cubicBezTo>
                <a:close/>
                <a:moveTo>
                  <a:pt x="7981081" y="5503313"/>
                </a:moveTo>
                <a:cubicBezTo>
                  <a:pt x="8001281" y="5503313"/>
                  <a:pt x="8017657" y="5519689"/>
                  <a:pt x="8017657" y="5539889"/>
                </a:cubicBezTo>
                <a:cubicBezTo>
                  <a:pt x="8017657" y="5560089"/>
                  <a:pt x="8001281" y="5576465"/>
                  <a:pt x="7981081" y="5576465"/>
                </a:cubicBezTo>
                <a:cubicBezTo>
                  <a:pt x="7960881" y="5576465"/>
                  <a:pt x="7944505" y="5560089"/>
                  <a:pt x="7944505" y="5539889"/>
                </a:cubicBezTo>
                <a:cubicBezTo>
                  <a:pt x="7944505" y="5519689"/>
                  <a:pt x="7960881" y="5503313"/>
                  <a:pt x="7981081" y="5503313"/>
                </a:cubicBezTo>
                <a:close/>
                <a:moveTo>
                  <a:pt x="7760400" y="5503313"/>
                </a:moveTo>
                <a:cubicBezTo>
                  <a:pt x="7780600" y="5503313"/>
                  <a:pt x="7796976" y="5519689"/>
                  <a:pt x="7796976" y="5539889"/>
                </a:cubicBezTo>
                <a:cubicBezTo>
                  <a:pt x="7796976" y="5560089"/>
                  <a:pt x="7780600" y="5576465"/>
                  <a:pt x="7760400" y="5576465"/>
                </a:cubicBezTo>
                <a:cubicBezTo>
                  <a:pt x="7740200" y="5576465"/>
                  <a:pt x="7723824" y="5560089"/>
                  <a:pt x="7723824" y="5539889"/>
                </a:cubicBezTo>
                <a:cubicBezTo>
                  <a:pt x="7723824" y="5519689"/>
                  <a:pt x="7740200" y="5503313"/>
                  <a:pt x="7760400" y="5503313"/>
                </a:cubicBezTo>
                <a:close/>
                <a:moveTo>
                  <a:pt x="7539719" y="5503313"/>
                </a:moveTo>
                <a:cubicBezTo>
                  <a:pt x="7559919" y="5503313"/>
                  <a:pt x="7576295" y="5519689"/>
                  <a:pt x="7576295" y="5539889"/>
                </a:cubicBezTo>
                <a:cubicBezTo>
                  <a:pt x="7576295" y="5560089"/>
                  <a:pt x="7559919" y="5576465"/>
                  <a:pt x="7539719" y="5576465"/>
                </a:cubicBezTo>
                <a:cubicBezTo>
                  <a:pt x="7519519" y="5576465"/>
                  <a:pt x="7503143" y="5560089"/>
                  <a:pt x="7503143" y="5539889"/>
                </a:cubicBezTo>
                <a:cubicBezTo>
                  <a:pt x="7503143" y="5519689"/>
                  <a:pt x="7519519" y="5503313"/>
                  <a:pt x="7539719" y="5503313"/>
                </a:cubicBezTo>
                <a:close/>
                <a:moveTo>
                  <a:pt x="7319038" y="5503313"/>
                </a:moveTo>
                <a:cubicBezTo>
                  <a:pt x="7339238" y="5503313"/>
                  <a:pt x="7355614" y="5519689"/>
                  <a:pt x="7355614" y="5539889"/>
                </a:cubicBezTo>
                <a:cubicBezTo>
                  <a:pt x="7355614" y="5560089"/>
                  <a:pt x="7339238" y="5576465"/>
                  <a:pt x="7319038" y="5576465"/>
                </a:cubicBezTo>
                <a:cubicBezTo>
                  <a:pt x="7298838" y="5576465"/>
                  <a:pt x="7282462" y="5560089"/>
                  <a:pt x="7282462" y="5539889"/>
                </a:cubicBezTo>
                <a:cubicBezTo>
                  <a:pt x="7282462" y="5519689"/>
                  <a:pt x="7298838" y="5503313"/>
                  <a:pt x="7319038" y="5503313"/>
                </a:cubicBezTo>
                <a:close/>
                <a:moveTo>
                  <a:pt x="7098357" y="5503313"/>
                </a:moveTo>
                <a:cubicBezTo>
                  <a:pt x="7118557" y="5503313"/>
                  <a:pt x="7134933" y="5519689"/>
                  <a:pt x="7134933" y="5539889"/>
                </a:cubicBezTo>
                <a:cubicBezTo>
                  <a:pt x="7134933" y="5560089"/>
                  <a:pt x="7118557" y="5576465"/>
                  <a:pt x="7098357" y="5576465"/>
                </a:cubicBezTo>
                <a:cubicBezTo>
                  <a:pt x="7078157" y="5576465"/>
                  <a:pt x="7061781" y="5560089"/>
                  <a:pt x="7061781" y="5539889"/>
                </a:cubicBezTo>
                <a:cubicBezTo>
                  <a:pt x="7061781" y="5519689"/>
                  <a:pt x="7078157" y="5503313"/>
                  <a:pt x="7098357" y="5503313"/>
                </a:cubicBezTo>
                <a:close/>
                <a:moveTo>
                  <a:pt x="6877676" y="5503313"/>
                </a:moveTo>
                <a:cubicBezTo>
                  <a:pt x="6897876" y="5503313"/>
                  <a:pt x="6914252" y="5519689"/>
                  <a:pt x="6914252" y="5539889"/>
                </a:cubicBezTo>
                <a:cubicBezTo>
                  <a:pt x="6914252" y="5560089"/>
                  <a:pt x="6897876" y="5576465"/>
                  <a:pt x="6877676" y="5576465"/>
                </a:cubicBezTo>
                <a:cubicBezTo>
                  <a:pt x="6857476" y="5576465"/>
                  <a:pt x="6841100" y="5560089"/>
                  <a:pt x="6841100" y="5539889"/>
                </a:cubicBezTo>
                <a:cubicBezTo>
                  <a:pt x="6841100" y="5519689"/>
                  <a:pt x="6857476" y="5503313"/>
                  <a:pt x="6877676" y="5503313"/>
                </a:cubicBezTo>
                <a:close/>
                <a:moveTo>
                  <a:pt x="6656995" y="5503313"/>
                </a:moveTo>
                <a:cubicBezTo>
                  <a:pt x="6677195" y="5503313"/>
                  <a:pt x="6693571" y="5519689"/>
                  <a:pt x="6693571" y="5539889"/>
                </a:cubicBezTo>
                <a:cubicBezTo>
                  <a:pt x="6693571" y="5560089"/>
                  <a:pt x="6677195" y="5576465"/>
                  <a:pt x="6656995" y="5576465"/>
                </a:cubicBezTo>
                <a:cubicBezTo>
                  <a:pt x="6636795" y="5576465"/>
                  <a:pt x="6620419" y="5560089"/>
                  <a:pt x="6620419" y="5539889"/>
                </a:cubicBezTo>
                <a:cubicBezTo>
                  <a:pt x="6620419" y="5519689"/>
                  <a:pt x="6636795" y="5503313"/>
                  <a:pt x="6656995" y="5503313"/>
                </a:cubicBezTo>
                <a:close/>
                <a:moveTo>
                  <a:pt x="6436314" y="5503313"/>
                </a:moveTo>
                <a:cubicBezTo>
                  <a:pt x="6456514" y="5503313"/>
                  <a:pt x="6472890" y="5519689"/>
                  <a:pt x="6472890" y="5539889"/>
                </a:cubicBezTo>
                <a:cubicBezTo>
                  <a:pt x="6472890" y="5560089"/>
                  <a:pt x="6456514" y="5576465"/>
                  <a:pt x="6436314" y="5576465"/>
                </a:cubicBezTo>
                <a:cubicBezTo>
                  <a:pt x="6416114" y="5576465"/>
                  <a:pt x="6399738" y="5560089"/>
                  <a:pt x="6399738" y="5539889"/>
                </a:cubicBezTo>
                <a:cubicBezTo>
                  <a:pt x="6399738" y="5519689"/>
                  <a:pt x="6416114" y="5503313"/>
                  <a:pt x="6436314" y="5503313"/>
                </a:cubicBezTo>
                <a:close/>
                <a:moveTo>
                  <a:pt x="6215633" y="5503313"/>
                </a:moveTo>
                <a:cubicBezTo>
                  <a:pt x="6235833" y="5503313"/>
                  <a:pt x="6252209" y="5519689"/>
                  <a:pt x="6252209" y="5539889"/>
                </a:cubicBezTo>
                <a:cubicBezTo>
                  <a:pt x="6252209" y="5560089"/>
                  <a:pt x="6235833" y="5576465"/>
                  <a:pt x="6215633" y="5576465"/>
                </a:cubicBezTo>
                <a:cubicBezTo>
                  <a:pt x="6195433" y="5576465"/>
                  <a:pt x="6179057" y="5560089"/>
                  <a:pt x="6179057" y="5539889"/>
                </a:cubicBezTo>
                <a:cubicBezTo>
                  <a:pt x="6179057" y="5519689"/>
                  <a:pt x="6195433" y="5503313"/>
                  <a:pt x="6215633" y="5503313"/>
                </a:cubicBezTo>
                <a:close/>
                <a:moveTo>
                  <a:pt x="5994952" y="5503313"/>
                </a:moveTo>
                <a:cubicBezTo>
                  <a:pt x="6015152" y="5503313"/>
                  <a:pt x="6031528" y="5519689"/>
                  <a:pt x="6031528" y="5539889"/>
                </a:cubicBezTo>
                <a:cubicBezTo>
                  <a:pt x="6031528" y="5560089"/>
                  <a:pt x="6015152" y="5576465"/>
                  <a:pt x="5994952" y="5576465"/>
                </a:cubicBezTo>
                <a:cubicBezTo>
                  <a:pt x="5974752" y="5576465"/>
                  <a:pt x="5958376" y="5560089"/>
                  <a:pt x="5958376" y="5539889"/>
                </a:cubicBezTo>
                <a:cubicBezTo>
                  <a:pt x="5958376" y="5519689"/>
                  <a:pt x="5974752" y="5503313"/>
                  <a:pt x="5994952" y="5503313"/>
                </a:cubicBezTo>
                <a:close/>
                <a:moveTo>
                  <a:pt x="5774272" y="5503313"/>
                </a:moveTo>
                <a:cubicBezTo>
                  <a:pt x="5794472" y="5503313"/>
                  <a:pt x="5810848" y="5519689"/>
                  <a:pt x="5810848" y="5539889"/>
                </a:cubicBezTo>
                <a:cubicBezTo>
                  <a:pt x="5810848" y="5560089"/>
                  <a:pt x="5794472" y="5576465"/>
                  <a:pt x="5774272" y="5576465"/>
                </a:cubicBezTo>
                <a:cubicBezTo>
                  <a:pt x="5754073" y="5576465"/>
                  <a:pt x="5737697" y="5560089"/>
                  <a:pt x="5737697" y="5539889"/>
                </a:cubicBezTo>
                <a:cubicBezTo>
                  <a:pt x="5737697" y="5519689"/>
                  <a:pt x="5754073" y="5503313"/>
                  <a:pt x="5774272" y="5503313"/>
                </a:cubicBezTo>
                <a:close/>
                <a:moveTo>
                  <a:pt x="5553593" y="5503313"/>
                </a:moveTo>
                <a:cubicBezTo>
                  <a:pt x="5573793" y="5503313"/>
                  <a:pt x="5590169" y="5519689"/>
                  <a:pt x="5590169" y="5539889"/>
                </a:cubicBezTo>
                <a:cubicBezTo>
                  <a:pt x="5590169" y="5560089"/>
                  <a:pt x="5573793" y="5576465"/>
                  <a:pt x="5553593" y="5576465"/>
                </a:cubicBezTo>
                <a:cubicBezTo>
                  <a:pt x="5533393" y="5576465"/>
                  <a:pt x="5517018" y="5560089"/>
                  <a:pt x="5517018" y="5539889"/>
                </a:cubicBezTo>
                <a:cubicBezTo>
                  <a:pt x="5517018" y="5519689"/>
                  <a:pt x="5533393" y="5503313"/>
                  <a:pt x="5553593" y="5503313"/>
                </a:cubicBezTo>
                <a:close/>
                <a:moveTo>
                  <a:pt x="5332913" y="5503313"/>
                </a:moveTo>
                <a:cubicBezTo>
                  <a:pt x="5353113" y="5503313"/>
                  <a:pt x="5369490" y="5519689"/>
                  <a:pt x="5369490" y="5539889"/>
                </a:cubicBezTo>
                <a:cubicBezTo>
                  <a:pt x="5369490" y="5560089"/>
                  <a:pt x="5353113" y="5576465"/>
                  <a:pt x="5332913" y="5576465"/>
                </a:cubicBezTo>
                <a:cubicBezTo>
                  <a:pt x="5312714" y="5576465"/>
                  <a:pt x="5296337" y="5560089"/>
                  <a:pt x="5296337" y="5539889"/>
                </a:cubicBezTo>
                <a:cubicBezTo>
                  <a:pt x="5296337" y="5519689"/>
                  <a:pt x="5312714" y="5503313"/>
                  <a:pt x="5332913" y="5503313"/>
                </a:cubicBezTo>
                <a:close/>
                <a:moveTo>
                  <a:pt x="5112230" y="5503313"/>
                </a:moveTo>
                <a:cubicBezTo>
                  <a:pt x="5132433" y="5503313"/>
                  <a:pt x="5148807" y="5519689"/>
                  <a:pt x="5148807" y="5539889"/>
                </a:cubicBezTo>
                <a:cubicBezTo>
                  <a:pt x="5148807" y="5560089"/>
                  <a:pt x="5132433" y="5576465"/>
                  <a:pt x="5112230" y="5576465"/>
                </a:cubicBezTo>
                <a:cubicBezTo>
                  <a:pt x="5092030" y="5576465"/>
                  <a:pt x="5075655" y="5560089"/>
                  <a:pt x="5075655" y="5539889"/>
                </a:cubicBezTo>
                <a:cubicBezTo>
                  <a:pt x="5075655" y="5519689"/>
                  <a:pt x="5092030" y="5503313"/>
                  <a:pt x="5112230" y="5503313"/>
                </a:cubicBezTo>
                <a:close/>
                <a:moveTo>
                  <a:pt x="4891552" y="5503313"/>
                </a:moveTo>
                <a:cubicBezTo>
                  <a:pt x="4911751" y="5503313"/>
                  <a:pt x="4928127" y="5519689"/>
                  <a:pt x="4928127" y="5539889"/>
                </a:cubicBezTo>
                <a:cubicBezTo>
                  <a:pt x="4928127" y="5560089"/>
                  <a:pt x="4911751" y="5576465"/>
                  <a:pt x="4891552" y="5576465"/>
                </a:cubicBezTo>
                <a:cubicBezTo>
                  <a:pt x="4871352" y="5576465"/>
                  <a:pt x="4854975" y="5560089"/>
                  <a:pt x="4854975" y="5539889"/>
                </a:cubicBezTo>
                <a:cubicBezTo>
                  <a:pt x="4854975" y="5519689"/>
                  <a:pt x="4871352" y="5503313"/>
                  <a:pt x="4891552" y="5503313"/>
                </a:cubicBezTo>
                <a:close/>
                <a:moveTo>
                  <a:pt x="4670871" y="5503313"/>
                </a:moveTo>
                <a:cubicBezTo>
                  <a:pt x="4691070" y="5503313"/>
                  <a:pt x="4707447" y="5519689"/>
                  <a:pt x="4707447" y="5539889"/>
                </a:cubicBezTo>
                <a:cubicBezTo>
                  <a:pt x="4707447" y="5560089"/>
                  <a:pt x="4691070" y="5576465"/>
                  <a:pt x="4670871" y="5576465"/>
                </a:cubicBezTo>
                <a:cubicBezTo>
                  <a:pt x="4650672" y="5576465"/>
                  <a:pt x="4634295" y="5560089"/>
                  <a:pt x="4634295" y="5539889"/>
                </a:cubicBezTo>
                <a:cubicBezTo>
                  <a:pt x="4634295" y="5519689"/>
                  <a:pt x="4650672" y="5503313"/>
                  <a:pt x="4670871" y="5503313"/>
                </a:cubicBezTo>
                <a:close/>
                <a:moveTo>
                  <a:pt x="4450188" y="5503313"/>
                </a:moveTo>
                <a:cubicBezTo>
                  <a:pt x="4470390" y="5503313"/>
                  <a:pt x="4486764" y="5519689"/>
                  <a:pt x="4486764" y="5539889"/>
                </a:cubicBezTo>
                <a:cubicBezTo>
                  <a:pt x="4486764" y="5560089"/>
                  <a:pt x="4470390" y="5576465"/>
                  <a:pt x="4450188" y="5576465"/>
                </a:cubicBezTo>
                <a:cubicBezTo>
                  <a:pt x="4429988" y="5576465"/>
                  <a:pt x="4413613" y="5560089"/>
                  <a:pt x="4413613" y="5539889"/>
                </a:cubicBezTo>
                <a:cubicBezTo>
                  <a:pt x="4413613" y="5519689"/>
                  <a:pt x="4429988" y="5503313"/>
                  <a:pt x="4450188" y="5503313"/>
                </a:cubicBezTo>
                <a:close/>
                <a:moveTo>
                  <a:pt x="4229507" y="5503313"/>
                </a:moveTo>
                <a:cubicBezTo>
                  <a:pt x="4249708" y="5503313"/>
                  <a:pt x="4266084" y="5519689"/>
                  <a:pt x="4266084" y="5539889"/>
                </a:cubicBezTo>
                <a:cubicBezTo>
                  <a:pt x="4266084" y="5560089"/>
                  <a:pt x="4249708" y="5576465"/>
                  <a:pt x="4229507" y="5576465"/>
                </a:cubicBezTo>
                <a:cubicBezTo>
                  <a:pt x="4209307" y="5576465"/>
                  <a:pt x="4192931" y="5560089"/>
                  <a:pt x="4192931" y="5539889"/>
                </a:cubicBezTo>
                <a:cubicBezTo>
                  <a:pt x="4192931" y="5519689"/>
                  <a:pt x="4209307" y="5503313"/>
                  <a:pt x="4229507" y="5503313"/>
                </a:cubicBezTo>
                <a:close/>
                <a:moveTo>
                  <a:pt x="4008847" y="5503313"/>
                </a:moveTo>
                <a:cubicBezTo>
                  <a:pt x="4029045" y="5503313"/>
                  <a:pt x="4045426" y="5519689"/>
                  <a:pt x="4045426" y="5539889"/>
                </a:cubicBezTo>
                <a:cubicBezTo>
                  <a:pt x="4045426" y="5560089"/>
                  <a:pt x="4029045" y="5576465"/>
                  <a:pt x="4008847" y="5576465"/>
                </a:cubicBezTo>
                <a:cubicBezTo>
                  <a:pt x="3988642" y="5576465"/>
                  <a:pt x="3972267" y="5560089"/>
                  <a:pt x="3972267" y="5539889"/>
                </a:cubicBezTo>
                <a:cubicBezTo>
                  <a:pt x="3972267" y="5519689"/>
                  <a:pt x="3988642" y="5503313"/>
                  <a:pt x="4008847" y="5503313"/>
                </a:cubicBezTo>
                <a:close/>
                <a:moveTo>
                  <a:pt x="3788165" y="5503313"/>
                </a:moveTo>
                <a:cubicBezTo>
                  <a:pt x="3808367" y="5503313"/>
                  <a:pt x="3824738" y="5519689"/>
                  <a:pt x="3824738" y="5539889"/>
                </a:cubicBezTo>
                <a:cubicBezTo>
                  <a:pt x="3824738" y="5560089"/>
                  <a:pt x="3808367" y="5576465"/>
                  <a:pt x="3788165" y="5576465"/>
                </a:cubicBezTo>
                <a:cubicBezTo>
                  <a:pt x="3767965" y="5576465"/>
                  <a:pt x="3751588" y="5560089"/>
                  <a:pt x="3751588" y="5539889"/>
                </a:cubicBezTo>
                <a:cubicBezTo>
                  <a:pt x="3751588" y="5519689"/>
                  <a:pt x="3767965" y="5503313"/>
                  <a:pt x="3788165" y="5503313"/>
                </a:cubicBezTo>
                <a:close/>
                <a:moveTo>
                  <a:pt x="3567479" y="5503313"/>
                </a:moveTo>
                <a:cubicBezTo>
                  <a:pt x="3587675" y="5503313"/>
                  <a:pt x="3604051" y="5519689"/>
                  <a:pt x="3604051" y="5539889"/>
                </a:cubicBezTo>
                <a:cubicBezTo>
                  <a:pt x="3604051" y="5560089"/>
                  <a:pt x="3587675" y="5576465"/>
                  <a:pt x="3567479" y="5576465"/>
                </a:cubicBezTo>
                <a:cubicBezTo>
                  <a:pt x="3547276" y="5576465"/>
                  <a:pt x="3530901" y="5560089"/>
                  <a:pt x="3530901" y="5539889"/>
                </a:cubicBezTo>
                <a:cubicBezTo>
                  <a:pt x="3530901" y="5519689"/>
                  <a:pt x="3547276" y="5503313"/>
                  <a:pt x="3567479" y="5503313"/>
                </a:cubicBezTo>
                <a:close/>
                <a:moveTo>
                  <a:pt x="3346801" y="5503313"/>
                </a:moveTo>
                <a:cubicBezTo>
                  <a:pt x="3367001" y="5503313"/>
                  <a:pt x="3383375" y="5519689"/>
                  <a:pt x="3383375" y="5539889"/>
                </a:cubicBezTo>
                <a:cubicBezTo>
                  <a:pt x="3383375" y="5560089"/>
                  <a:pt x="3367001" y="5576465"/>
                  <a:pt x="3346801" y="5576465"/>
                </a:cubicBezTo>
                <a:cubicBezTo>
                  <a:pt x="3326603" y="5576465"/>
                  <a:pt x="3310228" y="5560089"/>
                  <a:pt x="3310228" y="5539889"/>
                </a:cubicBezTo>
                <a:cubicBezTo>
                  <a:pt x="3310228" y="5519689"/>
                  <a:pt x="3326603" y="5503313"/>
                  <a:pt x="3346801" y="5503313"/>
                </a:cubicBezTo>
                <a:close/>
                <a:moveTo>
                  <a:pt x="3126126" y="5503313"/>
                </a:moveTo>
                <a:cubicBezTo>
                  <a:pt x="3146320" y="5503313"/>
                  <a:pt x="3162696" y="5519689"/>
                  <a:pt x="3162696" y="5539889"/>
                </a:cubicBezTo>
                <a:cubicBezTo>
                  <a:pt x="3162696" y="5560089"/>
                  <a:pt x="3146320" y="5576465"/>
                  <a:pt x="3126126" y="5576465"/>
                </a:cubicBezTo>
                <a:cubicBezTo>
                  <a:pt x="3105923" y="5576465"/>
                  <a:pt x="3089541" y="5560089"/>
                  <a:pt x="3089541" y="5539889"/>
                </a:cubicBezTo>
                <a:cubicBezTo>
                  <a:pt x="3089541" y="5519689"/>
                  <a:pt x="3105923" y="5503313"/>
                  <a:pt x="3126126" y="5503313"/>
                </a:cubicBezTo>
                <a:close/>
                <a:moveTo>
                  <a:pt x="2905436" y="5503313"/>
                </a:moveTo>
                <a:cubicBezTo>
                  <a:pt x="2925637" y="5503313"/>
                  <a:pt x="2942013" y="5519689"/>
                  <a:pt x="2942013" y="5539889"/>
                </a:cubicBezTo>
                <a:cubicBezTo>
                  <a:pt x="2942013" y="5560089"/>
                  <a:pt x="2925637" y="5576465"/>
                  <a:pt x="2905436" y="5576465"/>
                </a:cubicBezTo>
                <a:cubicBezTo>
                  <a:pt x="2885243" y="5576465"/>
                  <a:pt x="2868866" y="5560089"/>
                  <a:pt x="2868866" y="5539889"/>
                </a:cubicBezTo>
                <a:cubicBezTo>
                  <a:pt x="2868866" y="5519689"/>
                  <a:pt x="2885243" y="5503313"/>
                  <a:pt x="2905436" y="5503313"/>
                </a:cubicBezTo>
                <a:close/>
                <a:moveTo>
                  <a:pt x="2684758" y="5503313"/>
                </a:moveTo>
                <a:cubicBezTo>
                  <a:pt x="2704958" y="5503313"/>
                  <a:pt x="2721329" y="5519689"/>
                  <a:pt x="2721329" y="5539889"/>
                </a:cubicBezTo>
                <a:cubicBezTo>
                  <a:pt x="2721329" y="5560089"/>
                  <a:pt x="2704958" y="5576465"/>
                  <a:pt x="2684758" y="5576465"/>
                </a:cubicBezTo>
                <a:cubicBezTo>
                  <a:pt x="2664554" y="5576465"/>
                  <a:pt x="2648177" y="5560089"/>
                  <a:pt x="2648177" y="5539889"/>
                </a:cubicBezTo>
                <a:cubicBezTo>
                  <a:pt x="2648177" y="5519689"/>
                  <a:pt x="2664554" y="5503313"/>
                  <a:pt x="2684758" y="5503313"/>
                </a:cubicBezTo>
                <a:close/>
                <a:moveTo>
                  <a:pt x="2464071" y="5503313"/>
                </a:moveTo>
                <a:cubicBezTo>
                  <a:pt x="2484272" y="5503313"/>
                  <a:pt x="2500650" y="5519689"/>
                  <a:pt x="2500650" y="5539889"/>
                </a:cubicBezTo>
                <a:cubicBezTo>
                  <a:pt x="2500650" y="5560089"/>
                  <a:pt x="2484272" y="5576465"/>
                  <a:pt x="2464071" y="5576465"/>
                </a:cubicBezTo>
                <a:cubicBezTo>
                  <a:pt x="2443875" y="5576465"/>
                  <a:pt x="2427500" y="5560089"/>
                  <a:pt x="2427500" y="5539889"/>
                </a:cubicBezTo>
                <a:cubicBezTo>
                  <a:pt x="2427500" y="5519689"/>
                  <a:pt x="2443875" y="5503313"/>
                  <a:pt x="2464071" y="5503313"/>
                </a:cubicBezTo>
                <a:close/>
                <a:moveTo>
                  <a:pt x="2243393" y="5503313"/>
                </a:moveTo>
                <a:cubicBezTo>
                  <a:pt x="2263591" y="5503313"/>
                  <a:pt x="2279972" y="5519689"/>
                  <a:pt x="2279972" y="5539889"/>
                </a:cubicBezTo>
                <a:cubicBezTo>
                  <a:pt x="2279972" y="5560089"/>
                  <a:pt x="2263591" y="5576465"/>
                  <a:pt x="2243393" y="5576465"/>
                </a:cubicBezTo>
                <a:cubicBezTo>
                  <a:pt x="2223191" y="5576465"/>
                  <a:pt x="2206817" y="5560089"/>
                  <a:pt x="2206817" y="5539889"/>
                </a:cubicBezTo>
                <a:cubicBezTo>
                  <a:pt x="2206817" y="5519689"/>
                  <a:pt x="2223191" y="5503313"/>
                  <a:pt x="2243393" y="5503313"/>
                </a:cubicBezTo>
                <a:close/>
                <a:moveTo>
                  <a:pt x="2022713" y="5503313"/>
                </a:moveTo>
                <a:cubicBezTo>
                  <a:pt x="2042913" y="5503313"/>
                  <a:pt x="2059288" y="5519689"/>
                  <a:pt x="2059288" y="5539889"/>
                </a:cubicBezTo>
                <a:cubicBezTo>
                  <a:pt x="2059288" y="5560089"/>
                  <a:pt x="2042913" y="5576465"/>
                  <a:pt x="2022713" y="5576465"/>
                </a:cubicBezTo>
                <a:cubicBezTo>
                  <a:pt x="2002514" y="5576465"/>
                  <a:pt x="1986176" y="5560089"/>
                  <a:pt x="1986176" y="5539889"/>
                </a:cubicBezTo>
                <a:cubicBezTo>
                  <a:pt x="1986176" y="5519689"/>
                  <a:pt x="2002514" y="5503313"/>
                  <a:pt x="2022713" y="5503313"/>
                </a:cubicBezTo>
                <a:close/>
                <a:moveTo>
                  <a:pt x="1802066" y="5503313"/>
                </a:moveTo>
                <a:cubicBezTo>
                  <a:pt x="1822266" y="5503313"/>
                  <a:pt x="1838642" y="5519689"/>
                  <a:pt x="1838642" y="5539889"/>
                </a:cubicBezTo>
                <a:cubicBezTo>
                  <a:pt x="1838642" y="5560089"/>
                  <a:pt x="1822266" y="5576465"/>
                  <a:pt x="1802066" y="5576465"/>
                </a:cubicBezTo>
                <a:cubicBezTo>
                  <a:pt x="1781866" y="5576465"/>
                  <a:pt x="1765490" y="5560089"/>
                  <a:pt x="1765490" y="5539889"/>
                </a:cubicBezTo>
                <a:cubicBezTo>
                  <a:pt x="1765490" y="5519689"/>
                  <a:pt x="1781866" y="5503313"/>
                  <a:pt x="1802066" y="5503313"/>
                </a:cubicBezTo>
                <a:close/>
                <a:moveTo>
                  <a:pt x="1581380" y="5503313"/>
                </a:moveTo>
                <a:cubicBezTo>
                  <a:pt x="1601580" y="5503313"/>
                  <a:pt x="1617956" y="5519689"/>
                  <a:pt x="1617956" y="5539889"/>
                </a:cubicBezTo>
                <a:cubicBezTo>
                  <a:pt x="1617956" y="5560089"/>
                  <a:pt x="1601580" y="5576465"/>
                  <a:pt x="1581380" y="5576465"/>
                </a:cubicBezTo>
                <a:cubicBezTo>
                  <a:pt x="1561180" y="5576465"/>
                  <a:pt x="1544804" y="5560089"/>
                  <a:pt x="1544804" y="5539889"/>
                </a:cubicBezTo>
                <a:cubicBezTo>
                  <a:pt x="1544804" y="5519689"/>
                  <a:pt x="1561180" y="5503313"/>
                  <a:pt x="1581380" y="5503313"/>
                </a:cubicBezTo>
                <a:close/>
                <a:moveTo>
                  <a:pt x="1360694" y="5503313"/>
                </a:moveTo>
                <a:cubicBezTo>
                  <a:pt x="1380895" y="5503313"/>
                  <a:pt x="1397270" y="5519689"/>
                  <a:pt x="1397270" y="5539889"/>
                </a:cubicBezTo>
                <a:cubicBezTo>
                  <a:pt x="1397270" y="5560089"/>
                  <a:pt x="1380895" y="5576465"/>
                  <a:pt x="1360694" y="5576465"/>
                </a:cubicBezTo>
                <a:cubicBezTo>
                  <a:pt x="1340494" y="5576465"/>
                  <a:pt x="1324119" y="5560089"/>
                  <a:pt x="1324119" y="5539889"/>
                </a:cubicBezTo>
                <a:cubicBezTo>
                  <a:pt x="1324119" y="5519689"/>
                  <a:pt x="1340494" y="5503313"/>
                  <a:pt x="1360694" y="5503313"/>
                </a:cubicBezTo>
                <a:close/>
                <a:moveTo>
                  <a:pt x="1140009" y="5503313"/>
                </a:moveTo>
                <a:cubicBezTo>
                  <a:pt x="1160208" y="5503313"/>
                  <a:pt x="1176585" y="5519689"/>
                  <a:pt x="1176585" y="5539889"/>
                </a:cubicBezTo>
                <a:cubicBezTo>
                  <a:pt x="1176585" y="5560089"/>
                  <a:pt x="1160208" y="5576465"/>
                  <a:pt x="1140009" y="5576465"/>
                </a:cubicBezTo>
                <a:cubicBezTo>
                  <a:pt x="1119809" y="5576465"/>
                  <a:pt x="1103433" y="5560089"/>
                  <a:pt x="1103433" y="5539889"/>
                </a:cubicBezTo>
                <a:cubicBezTo>
                  <a:pt x="1103433" y="5519689"/>
                  <a:pt x="1119809" y="5503313"/>
                  <a:pt x="1140009" y="5503313"/>
                </a:cubicBezTo>
                <a:close/>
                <a:moveTo>
                  <a:pt x="919323" y="5503313"/>
                </a:moveTo>
                <a:cubicBezTo>
                  <a:pt x="939523" y="5503313"/>
                  <a:pt x="955898" y="5519689"/>
                  <a:pt x="955898" y="5539889"/>
                </a:cubicBezTo>
                <a:cubicBezTo>
                  <a:pt x="955898" y="5560089"/>
                  <a:pt x="939523" y="5576465"/>
                  <a:pt x="919323" y="5576465"/>
                </a:cubicBezTo>
                <a:cubicBezTo>
                  <a:pt x="899123" y="5576465"/>
                  <a:pt x="882746" y="5560089"/>
                  <a:pt x="882746" y="5539889"/>
                </a:cubicBezTo>
                <a:cubicBezTo>
                  <a:pt x="882746" y="5519689"/>
                  <a:pt x="899123" y="5503313"/>
                  <a:pt x="919323" y="5503313"/>
                </a:cubicBezTo>
                <a:close/>
                <a:moveTo>
                  <a:pt x="698636" y="5503313"/>
                </a:moveTo>
                <a:cubicBezTo>
                  <a:pt x="718836" y="5503313"/>
                  <a:pt x="735212" y="5519689"/>
                  <a:pt x="735212" y="5539889"/>
                </a:cubicBezTo>
                <a:cubicBezTo>
                  <a:pt x="735212" y="5560089"/>
                  <a:pt x="718836" y="5576465"/>
                  <a:pt x="698636" y="5576465"/>
                </a:cubicBezTo>
                <a:cubicBezTo>
                  <a:pt x="678437" y="5576465"/>
                  <a:pt x="662060" y="5560089"/>
                  <a:pt x="662060" y="5539889"/>
                </a:cubicBezTo>
                <a:cubicBezTo>
                  <a:pt x="662060" y="5519689"/>
                  <a:pt x="678437" y="5503313"/>
                  <a:pt x="698636" y="5503313"/>
                </a:cubicBezTo>
                <a:close/>
                <a:moveTo>
                  <a:pt x="477950" y="5503313"/>
                </a:moveTo>
                <a:cubicBezTo>
                  <a:pt x="498150" y="5503313"/>
                  <a:pt x="514526" y="5519689"/>
                  <a:pt x="514526" y="5539889"/>
                </a:cubicBezTo>
                <a:cubicBezTo>
                  <a:pt x="514526" y="5560089"/>
                  <a:pt x="498150" y="5576465"/>
                  <a:pt x="477950" y="5576465"/>
                </a:cubicBezTo>
                <a:cubicBezTo>
                  <a:pt x="457750" y="5576465"/>
                  <a:pt x="441374" y="5560089"/>
                  <a:pt x="441374" y="5539889"/>
                </a:cubicBezTo>
                <a:cubicBezTo>
                  <a:pt x="441374" y="5519689"/>
                  <a:pt x="457750" y="5503313"/>
                  <a:pt x="477950" y="5503313"/>
                </a:cubicBezTo>
                <a:close/>
                <a:moveTo>
                  <a:pt x="257264" y="5503313"/>
                </a:moveTo>
                <a:cubicBezTo>
                  <a:pt x="277464" y="5503313"/>
                  <a:pt x="293840" y="5519689"/>
                  <a:pt x="293840" y="5539889"/>
                </a:cubicBezTo>
                <a:cubicBezTo>
                  <a:pt x="293840" y="5560089"/>
                  <a:pt x="277464" y="5576465"/>
                  <a:pt x="257264" y="5576465"/>
                </a:cubicBezTo>
                <a:cubicBezTo>
                  <a:pt x="237064" y="5576465"/>
                  <a:pt x="220688" y="5560089"/>
                  <a:pt x="220688" y="5539889"/>
                </a:cubicBezTo>
                <a:cubicBezTo>
                  <a:pt x="220688" y="5519689"/>
                  <a:pt x="237064" y="5503313"/>
                  <a:pt x="257264" y="5503313"/>
                </a:cubicBezTo>
                <a:close/>
                <a:moveTo>
                  <a:pt x="36577" y="5503313"/>
                </a:moveTo>
                <a:cubicBezTo>
                  <a:pt x="56777" y="5503313"/>
                  <a:pt x="73153" y="5519689"/>
                  <a:pt x="73153" y="5539889"/>
                </a:cubicBezTo>
                <a:cubicBezTo>
                  <a:pt x="73153" y="5560089"/>
                  <a:pt x="56777" y="5576465"/>
                  <a:pt x="36577" y="5576465"/>
                </a:cubicBezTo>
                <a:cubicBezTo>
                  <a:pt x="16377" y="5576465"/>
                  <a:pt x="1" y="5560089"/>
                  <a:pt x="1" y="5539889"/>
                </a:cubicBezTo>
                <a:cubicBezTo>
                  <a:pt x="1" y="5519689"/>
                  <a:pt x="16377" y="5503313"/>
                  <a:pt x="36577" y="5503313"/>
                </a:cubicBezTo>
                <a:close/>
                <a:moveTo>
                  <a:pt x="11953343" y="5291647"/>
                </a:moveTo>
                <a:cubicBezTo>
                  <a:pt x="11973543" y="5291647"/>
                  <a:pt x="11989919" y="5308023"/>
                  <a:pt x="11989919" y="5328223"/>
                </a:cubicBezTo>
                <a:cubicBezTo>
                  <a:pt x="11989919" y="5348423"/>
                  <a:pt x="11973543" y="5364799"/>
                  <a:pt x="11953343" y="5364799"/>
                </a:cubicBezTo>
                <a:cubicBezTo>
                  <a:pt x="11933143" y="5364799"/>
                  <a:pt x="11916767" y="5348423"/>
                  <a:pt x="11916767" y="5328223"/>
                </a:cubicBezTo>
                <a:cubicBezTo>
                  <a:pt x="11916767" y="5308023"/>
                  <a:pt x="11933143" y="5291647"/>
                  <a:pt x="11953343" y="5291647"/>
                </a:cubicBezTo>
                <a:close/>
                <a:moveTo>
                  <a:pt x="11732658" y="5291647"/>
                </a:moveTo>
                <a:cubicBezTo>
                  <a:pt x="11752858" y="5291647"/>
                  <a:pt x="11769234" y="5308023"/>
                  <a:pt x="11769234" y="5328223"/>
                </a:cubicBezTo>
                <a:cubicBezTo>
                  <a:pt x="11769234" y="5348423"/>
                  <a:pt x="11752858" y="5364799"/>
                  <a:pt x="11732658" y="5364799"/>
                </a:cubicBezTo>
                <a:cubicBezTo>
                  <a:pt x="11712458" y="5364799"/>
                  <a:pt x="11696082" y="5348423"/>
                  <a:pt x="11696082" y="5328223"/>
                </a:cubicBezTo>
                <a:cubicBezTo>
                  <a:pt x="11696082" y="5308023"/>
                  <a:pt x="11712458" y="5291647"/>
                  <a:pt x="11732658" y="5291647"/>
                </a:cubicBezTo>
                <a:close/>
                <a:moveTo>
                  <a:pt x="11511977" y="5291647"/>
                </a:moveTo>
                <a:cubicBezTo>
                  <a:pt x="11532177" y="5291647"/>
                  <a:pt x="11548553" y="5308023"/>
                  <a:pt x="11548553" y="5328223"/>
                </a:cubicBezTo>
                <a:cubicBezTo>
                  <a:pt x="11548553" y="5348423"/>
                  <a:pt x="11532177" y="5364799"/>
                  <a:pt x="11511977" y="5364799"/>
                </a:cubicBezTo>
                <a:cubicBezTo>
                  <a:pt x="11491777" y="5364799"/>
                  <a:pt x="11475401" y="5348423"/>
                  <a:pt x="11475401" y="5328223"/>
                </a:cubicBezTo>
                <a:cubicBezTo>
                  <a:pt x="11475401" y="5308023"/>
                  <a:pt x="11491777" y="5291647"/>
                  <a:pt x="11511977" y="5291647"/>
                </a:cubicBezTo>
                <a:close/>
                <a:moveTo>
                  <a:pt x="11291296" y="5291647"/>
                </a:moveTo>
                <a:cubicBezTo>
                  <a:pt x="11311496" y="5291647"/>
                  <a:pt x="11327872" y="5308023"/>
                  <a:pt x="11327872" y="5328223"/>
                </a:cubicBezTo>
                <a:cubicBezTo>
                  <a:pt x="11327872" y="5348423"/>
                  <a:pt x="11311496" y="5364799"/>
                  <a:pt x="11291296" y="5364799"/>
                </a:cubicBezTo>
                <a:cubicBezTo>
                  <a:pt x="11271096" y="5364799"/>
                  <a:pt x="11254720" y="5348423"/>
                  <a:pt x="11254720" y="5328223"/>
                </a:cubicBezTo>
                <a:cubicBezTo>
                  <a:pt x="11254720" y="5308023"/>
                  <a:pt x="11271096" y="5291647"/>
                  <a:pt x="11291296" y="5291647"/>
                </a:cubicBezTo>
                <a:close/>
                <a:moveTo>
                  <a:pt x="11070615" y="5291647"/>
                </a:moveTo>
                <a:cubicBezTo>
                  <a:pt x="11090815" y="5291647"/>
                  <a:pt x="11107191" y="5308023"/>
                  <a:pt x="11107191" y="5328223"/>
                </a:cubicBezTo>
                <a:cubicBezTo>
                  <a:pt x="11107191" y="5348423"/>
                  <a:pt x="11090815" y="5364799"/>
                  <a:pt x="11070615" y="5364799"/>
                </a:cubicBezTo>
                <a:cubicBezTo>
                  <a:pt x="11050415" y="5364799"/>
                  <a:pt x="11034039" y="5348423"/>
                  <a:pt x="11034039" y="5328223"/>
                </a:cubicBezTo>
                <a:cubicBezTo>
                  <a:pt x="11034039" y="5308023"/>
                  <a:pt x="11050415" y="5291647"/>
                  <a:pt x="11070615" y="5291647"/>
                </a:cubicBezTo>
                <a:close/>
                <a:moveTo>
                  <a:pt x="10849934" y="5291647"/>
                </a:moveTo>
                <a:cubicBezTo>
                  <a:pt x="10870134" y="5291647"/>
                  <a:pt x="10886510" y="5308023"/>
                  <a:pt x="10886510" y="5328223"/>
                </a:cubicBezTo>
                <a:cubicBezTo>
                  <a:pt x="10886510" y="5348423"/>
                  <a:pt x="10870134" y="5364799"/>
                  <a:pt x="10849934" y="5364799"/>
                </a:cubicBezTo>
                <a:cubicBezTo>
                  <a:pt x="10829734" y="5364799"/>
                  <a:pt x="10813358" y="5348423"/>
                  <a:pt x="10813358" y="5328223"/>
                </a:cubicBezTo>
                <a:cubicBezTo>
                  <a:pt x="10813358" y="5308023"/>
                  <a:pt x="10829734" y="5291647"/>
                  <a:pt x="10849934" y="5291647"/>
                </a:cubicBezTo>
                <a:close/>
                <a:moveTo>
                  <a:pt x="10629253" y="5291647"/>
                </a:moveTo>
                <a:cubicBezTo>
                  <a:pt x="10649453" y="5291647"/>
                  <a:pt x="10665829" y="5308023"/>
                  <a:pt x="10665829" y="5328223"/>
                </a:cubicBezTo>
                <a:cubicBezTo>
                  <a:pt x="10665829" y="5348423"/>
                  <a:pt x="10649453" y="5364799"/>
                  <a:pt x="10629253" y="5364799"/>
                </a:cubicBezTo>
                <a:cubicBezTo>
                  <a:pt x="10609053" y="5364799"/>
                  <a:pt x="10592677" y="5348423"/>
                  <a:pt x="10592677" y="5328223"/>
                </a:cubicBezTo>
                <a:cubicBezTo>
                  <a:pt x="10592677" y="5308023"/>
                  <a:pt x="10609053" y="5291647"/>
                  <a:pt x="10629253" y="5291647"/>
                </a:cubicBezTo>
                <a:close/>
                <a:moveTo>
                  <a:pt x="10408572" y="5291647"/>
                </a:moveTo>
                <a:cubicBezTo>
                  <a:pt x="10428772" y="5291647"/>
                  <a:pt x="10445148" y="5308023"/>
                  <a:pt x="10445148" y="5328223"/>
                </a:cubicBezTo>
                <a:cubicBezTo>
                  <a:pt x="10445148" y="5348423"/>
                  <a:pt x="10428772" y="5364799"/>
                  <a:pt x="10408572" y="5364799"/>
                </a:cubicBezTo>
                <a:cubicBezTo>
                  <a:pt x="10388372" y="5364799"/>
                  <a:pt x="10371996" y="5348423"/>
                  <a:pt x="10371996" y="5328223"/>
                </a:cubicBezTo>
                <a:cubicBezTo>
                  <a:pt x="10371996" y="5308023"/>
                  <a:pt x="10388372" y="5291647"/>
                  <a:pt x="10408572" y="5291647"/>
                </a:cubicBezTo>
                <a:close/>
                <a:moveTo>
                  <a:pt x="10187891" y="5291647"/>
                </a:moveTo>
                <a:cubicBezTo>
                  <a:pt x="10208091" y="5291647"/>
                  <a:pt x="10224467" y="5308023"/>
                  <a:pt x="10224467" y="5328223"/>
                </a:cubicBezTo>
                <a:cubicBezTo>
                  <a:pt x="10224467" y="5348423"/>
                  <a:pt x="10208091" y="5364799"/>
                  <a:pt x="10187891" y="5364799"/>
                </a:cubicBezTo>
                <a:cubicBezTo>
                  <a:pt x="10167691" y="5364799"/>
                  <a:pt x="10151315" y="5348423"/>
                  <a:pt x="10151315" y="5328223"/>
                </a:cubicBezTo>
                <a:cubicBezTo>
                  <a:pt x="10151315" y="5308023"/>
                  <a:pt x="10167691" y="5291647"/>
                  <a:pt x="10187891" y="5291647"/>
                </a:cubicBezTo>
                <a:close/>
                <a:moveTo>
                  <a:pt x="9967210" y="5291647"/>
                </a:moveTo>
                <a:cubicBezTo>
                  <a:pt x="9987410" y="5291647"/>
                  <a:pt x="10003786" y="5308023"/>
                  <a:pt x="10003786" y="5328223"/>
                </a:cubicBezTo>
                <a:cubicBezTo>
                  <a:pt x="10003786" y="5348423"/>
                  <a:pt x="9987410" y="5364799"/>
                  <a:pt x="9967210" y="5364799"/>
                </a:cubicBezTo>
                <a:cubicBezTo>
                  <a:pt x="9947010" y="5364799"/>
                  <a:pt x="9930634" y="5348423"/>
                  <a:pt x="9930634" y="5328223"/>
                </a:cubicBezTo>
                <a:cubicBezTo>
                  <a:pt x="9930634" y="5308023"/>
                  <a:pt x="9947010" y="5291647"/>
                  <a:pt x="9967210" y="5291647"/>
                </a:cubicBezTo>
                <a:close/>
                <a:moveTo>
                  <a:pt x="9746529" y="5291647"/>
                </a:moveTo>
                <a:cubicBezTo>
                  <a:pt x="9766729" y="5291647"/>
                  <a:pt x="9783105" y="5308023"/>
                  <a:pt x="9783105" y="5328223"/>
                </a:cubicBezTo>
                <a:cubicBezTo>
                  <a:pt x="9783105" y="5348423"/>
                  <a:pt x="9766729" y="5364799"/>
                  <a:pt x="9746529" y="5364799"/>
                </a:cubicBezTo>
                <a:cubicBezTo>
                  <a:pt x="9726329" y="5364799"/>
                  <a:pt x="9709953" y="5348423"/>
                  <a:pt x="9709953" y="5328223"/>
                </a:cubicBezTo>
                <a:cubicBezTo>
                  <a:pt x="9709953" y="5308023"/>
                  <a:pt x="9726329" y="5291647"/>
                  <a:pt x="9746529" y="5291647"/>
                </a:cubicBezTo>
                <a:close/>
                <a:moveTo>
                  <a:pt x="9525848" y="5291647"/>
                </a:moveTo>
                <a:cubicBezTo>
                  <a:pt x="9546048" y="5291647"/>
                  <a:pt x="9562424" y="5308023"/>
                  <a:pt x="9562424" y="5328223"/>
                </a:cubicBezTo>
                <a:cubicBezTo>
                  <a:pt x="9562424" y="5348423"/>
                  <a:pt x="9546048" y="5364799"/>
                  <a:pt x="9525848" y="5364799"/>
                </a:cubicBezTo>
                <a:cubicBezTo>
                  <a:pt x="9505648" y="5364799"/>
                  <a:pt x="9489272" y="5348423"/>
                  <a:pt x="9489272" y="5328223"/>
                </a:cubicBezTo>
                <a:cubicBezTo>
                  <a:pt x="9489272" y="5308023"/>
                  <a:pt x="9505648" y="5291647"/>
                  <a:pt x="9525848" y="5291647"/>
                </a:cubicBezTo>
                <a:close/>
                <a:moveTo>
                  <a:pt x="9305167" y="5291647"/>
                </a:moveTo>
                <a:cubicBezTo>
                  <a:pt x="9325367" y="5291647"/>
                  <a:pt x="9341743" y="5308023"/>
                  <a:pt x="9341743" y="5328223"/>
                </a:cubicBezTo>
                <a:cubicBezTo>
                  <a:pt x="9341743" y="5348423"/>
                  <a:pt x="9325367" y="5364799"/>
                  <a:pt x="9305167" y="5364799"/>
                </a:cubicBezTo>
                <a:cubicBezTo>
                  <a:pt x="9284967" y="5364799"/>
                  <a:pt x="9268591" y="5348423"/>
                  <a:pt x="9268591" y="5328223"/>
                </a:cubicBezTo>
                <a:cubicBezTo>
                  <a:pt x="9268591" y="5308023"/>
                  <a:pt x="9284967" y="5291647"/>
                  <a:pt x="9305167" y="5291647"/>
                </a:cubicBezTo>
                <a:close/>
                <a:moveTo>
                  <a:pt x="9084486" y="5291647"/>
                </a:moveTo>
                <a:cubicBezTo>
                  <a:pt x="9104686" y="5291647"/>
                  <a:pt x="9121062" y="5308023"/>
                  <a:pt x="9121062" y="5328223"/>
                </a:cubicBezTo>
                <a:cubicBezTo>
                  <a:pt x="9121062" y="5348423"/>
                  <a:pt x="9104686" y="5364799"/>
                  <a:pt x="9084486" y="5364799"/>
                </a:cubicBezTo>
                <a:cubicBezTo>
                  <a:pt x="9064286" y="5364799"/>
                  <a:pt x="9047910" y="5348423"/>
                  <a:pt x="9047910" y="5328223"/>
                </a:cubicBezTo>
                <a:cubicBezTo>
                  <a:pt x="9047910" y="5308023"/>
                  <a:pt x="9064286" y="5291647"/>
                  <a:pt x="9084486" y="5291647"/>
                </a:cubicBezTo>
                <a:close/>
                <a:moveTo>
                  <a:pt x="8863805" y="5291647"/>
                </a:moveTo>
                <a:cubicBezTo>
                  <a:pt x="8884005" y="5291647"/>
                  <a:pt x="8900381" y="5308023"/>
                  <a:pt x="8900381" y="5328223"/>
                </a:cubicBezTo>
                <a:cubicBezTo>
                  <a:pt x="8900381" y="5348423"/>
                  <a:pt x="8884005" y="5364799"/>
                  <a:pt x="8863805" y="5364799"/>
                </a:cubicBezTo>
                <a:cubicBezTo>
                  <a:pt x="8843605" y="5364799"/>
                  <a:pt x="8827229" y="5348423"/>
                  <a:pt x="8827229" y="5328223"/>
                </a:cubicBezTo>
                <a:cubicBezTo>
                  <a:pt x="8827229" y="5308023"/>
                  <a:pt x="8843605" y="5291647"/>
                  <a:pt x="8863805" y="5291647"/>
                </a:cubicBezTo>
                <a:close/>
                <a:moveTo>
                  <a:pt x="8643124" y="5291647"/>
                </a:moveTo>
                <a:cubicBezTo>
                  <a:pt x="8663324" y="5291647"/>
                  <a:pt x="8679700" y="5308023"/>
                  <a:pt x="8679700" y="5328223"/>
                </a:cubicBezTo>
                <a:cubicBezTo>
                  <a:pt x="8679700" y="5348423"/>
                  <a:pt x="8663324" y="5364799"/>
                  <a:pt x="8643124" y="5364799"/>
                </a:cubicBezTo>
                <a:cubicBezTo>
                  <a:pt x="8622924" y="5364799"/>
                  <a:pt x="8606548" y="5348423"/>
                  <a:pt x="8606548" y="5328223"/>
                </a:cubicBezTo>
                <a:cubicBezTo>
                  <a:pt x="8606548" y="5308023"/>
                  <a:pt x="8622924" y="5291647"/>
                  <a:pt x="8643124" y="5291647"/>
                </a:cubicBezTo>
                <a:close/>
                <a:moveTo>
                  <a:pt x="8422443" y="5291647"/>
                </a:moveTo>
                <a:cubicBezTo>
                  <a:pt x="8442643" y="5291647"/>
                  <a:pt x="8459019" y="5308023"/>
                  <a:pt x="8459019" y="5328223"/>
                </a:cubicBezTo>
                <a:cubicBezTo>
                  <a:pt x="8459019" y="5348423"/>
                  <a:pt x="8442643" y="5364799"/>
                  <a:pt x="8422443" y="5364799"/>
                </a:cubicBezTo>
                <a:cubicBezTo>
                  <a:pt x="8402243" y="5364799"/>
                  <a:pt x="8385867" y="5348423"/>
                  <a:pt x="8385867" y="5328223"/>
                </a:cubicBezTo>
                <a:cubicBezTo>
                  <a:pt x="8385867" y="5308023"/>
                  <a:pt x="8402243" y="5291647"/>
                  <a:pt x="8422443" y="5291647"/>
                </a:cubicBezTo>
                <a:close/>
                <a:moveTo>
                  <a:pt x="8201762" y="5291647"/>
                </a:moveTo>
                <a:cubicBezTo>
                  <a:pt x="8221962" y="5291647"/>
                  <a:pt x="8238338" y="5308023"/>
                  <a:pt x="8238338" y="5328223"/>
                </a:cubicBezTo>
                <a:cubicBezTo>
                  <a:pt x="8238338" y="5348423"/>
                  <a:pt x="8221962" y="5364799"/>
                  <a:pt x="8201762" y="5364799"/>
                </a:cubicBezTo>
                <a:cubicBezTo>
                  <a:pt x="8181562" y="5364799"/>
                  <a:pt x="8165186" y="5348423"/>
                  <a:pt x="8165186" y="5328223"/>
                </a:cubicBezTo>
                <a:cubicBezTo>
                  <a:pt x="8165186" y="5308023"/>
                  <a:pt x="8181562" y="5291647"/>
                  <a:pt x="8201762" y="5291647"/>
                </a:cubicBezTo>
                <a:close/>
                <a:moveTo>
                  <a:pt x="7981081" y="5291647"/>
                </a:moveTo>
                <a:cubicBezTo>
                  <a:pt x="8001281" y="5291647"/>
                  <a:pt x="8017657" y="5308023"/>
                  <a:pt x="8017657" y="5328223"/>
                </a:cubicBezTo>
                <a:cubicBezTo>
                  <a:pt x="8017657" y="5348423"/>
                  <a:pt x="8001281" y="5364799"/>
                  <a:pt x="7981081" y="5364799"/>
                </a:cubicBezTo>
                <a:cubicBezTo>
                  <a:pt x="7960881" y="5364799"/>
                  <a:pt x="7944505" y="5348423"/>
                  <a:pt x="7944505" y="5328223"/>
                </a:cubicBezTo>
                <a:cubicBezTo>
                  <a:pt x="7944505" y="5308023"/>
                  <a:pt x="7960881" y="5291647"/>
                  <a:pt x="7981081" y="5291647"/>
                </a:cubicBezTo>
                <a:close/>
                <a:moveTo>
                  <a:pt x="7760400" y="5291647"/>
                </a:moveTo>
                <a:cubicBezTo>
                  <a:pt x="7780600" y="5291647"/>
                  <a:pt x="7796976" y="5308023"/>
                  <a:pt x="7796976" y="5328223"/>
                </a:cubicBezTo>
                <a:cubicBezTo>
                  <a:pt x="7796976" y="5348423"/>
                  <a:pt x="7780600" y="5364799"/>
                  <a:pt x="7760400" y="5364799"/>
                </a:cubicBezTo>
                <a:cubicBezTo>
                  <a:pt x="7740200" y="5364799"/>
                  <a:pt x="7723824" y="5348423"/>
                  <a:pt x="7723824" y="5328223"/>
                </a:cubicBezTo>
                <a:cubicBezTo>
                  <a:pt x="7723824" y="5308023"/>
                  <a:pt x="7740200" y="5291647"/>
                  <a:pt x="7760400" y="5291647"/>
                </a:cubicBezTo>
                <a:close/>
                <a:moveTo>
                  <a:pt x="7539719" y="5291647"/>
                </a:moveTo>
                <a:cubicBezTo>
                  <a:pt x="7559919" y="5291647"/>
                  <a:pt x="7576295" y="5308023"/>
                  <a:pt x="7576295" y="5328223"/>
                </a:cubicBezTo>
                <a:cubicBezTo>
                  <a:pt x="7576295" y="5348423"/>
                  <a:pt x="7559919" y="5364799"/>
                  <a:pt x="7539719" y="5364799"/>
                </a:cubicBezTo>
                <a:cubicBezTo>
                  <a:pt x="7519519" y="5364799"/>
                  <a:pt x="7503143" y="5348423"/>
                  <a:pt x="7503143" y="5328223"/>
                </a:cubicBezTo>
                <a:cubicBezTo>
                  <a:pt x="7503143" y="5308023"/>
                  <a:pt x="7519519" y="5291647"/>
                  <a:pt x="7539719" y="5291647"/>
                </a:cubicBezTo>
                <a:close/>
                <a:moveTo>
                  <a:pt x="7319038" y="5291647"/>
                </a:moveTo>
                <a:cubicBezTo>
                  <a:pt x="7339238" y="5291647"/>
                  <a:pt x="7355614" y="5308023"/>
                  <a:pt x="7355614" y="5328223"/>
                </a:cubicBezTo>
                <a:cubicBezTo>
                  <a:pt x="7355614" y="5348423"/>
                  <a:pt x="7339238" y="5364799"/>
                  <a:pt x="7319038" y="5364799"/>
                </a:cubicBezTo>
                <a:cubicBezTo>
                  <a:pt x="7298838" y="5364799"/>
                  <a:pt x="7282462" y="5348423"/>
                  <a:pt x="7282462" y="5328223"/>
                </a:cubicBezTo>
                <a:cubicBezTo>
                  <a:pt x="7282462" y="5308023"/>
                  <a:pt x="7298838" y="5291647"/>
                  <a:pt x="7319038" y="5291647"/>
                </a:cubicBezTo>
                <a:close/>
                <a:moveTo>
                  <a:pt x="7098357" y="5291647"/>
                </a:moveTo>
                <a:cubicBezTo>
                  <a:pt x="7118557" y="5291647"/>
                  <a:pt x="7134933" y="5308023"/>
                  <a:pt x="7134933" y="5328223"/>
                </a:cubicBezTo>
                <a:cubicBezTo>
                  <a:pt x="7134933" y="5348423"/>
                  <a:pt x="7118557" y="5364799"/>
                  <a:pt x="7098357" y="5364799"/>
                </a:cubicBezTo>
                <a:cubicBezTo>
                  <a:pt x="7078157" y="5364799"/>
                  <a:pt x="7061781" y="5348423"/>
                  <a:pt x="7061781" y="5328223"/>
                </a:cubicBezTo>
                <a:cubicBezTo>
                  <a:pt x="7061781" y="5308023"/>
                  <a:pt x="7078157" y="5291647"/>
                  <a:pt x="7098357" y="5291647"/>
                </a:cubicBezTo>
                <a:close/>
                <a:moveTo>
                  <a:pt x="6877676" y="5291647"/>
                </a:moveTo>
                <a:cubicBezTo>
                  <a:pt x="6897876" y="5291647"/>
                  <a:pt x="6914252" y="5308023"/>
                  <a:pt x="6914252" y="5328223"/>
                </a:cubicBezTo>
                <a:cubicBezTo>
                  <a:pt x="6914252" y="5348423"/>
                  <a:pt x="6897876" y="5364799"/>
                  <a:pt x="6877676" y="5364799"/>
                </a:cubicBezTo>
                <a:cubicBezTo>
                  <a:pt x="6857476" y="5364799"/>
                  <a:pt x="6841100" y="5348423"/>
                  <a:pt x="6841100" y="5328223"/>
                </a:cubicBezTo>
                <a:cubicBezTo>
                  <a:pt x="6841100" y="5308023"/>
                  <a:pt x="6857476" y="5291647"/>
                  <a:pt x="6877676" y="5291647"/>
                </a:cubicBezTo>
                <a:close/>
                <a:moveTo>
                  <a:pt x="6656995" y="5291647"/>
                </a:moveTo>
                <a:cubicBezTo>
                  <a:pt x="6677195" y="5291647"/>
                  <a:pt x="6693571" y="5308023"/>
                  <a:pt x="6693571" y="5328223"/>
                </a:cubicBezTo>
                <a:cubicBezTo>
                  <a:pt x="6693571" y="5348423"/>
                  <a:pt x="6677195" y="5364799"/>
                  <a:pt x="6656995" y="5364799"/>
                </a:cubicBezTo>
                <a:cubicBezTo>
                  <a:pt x="6636795" y="5364799"/>
                  <a:pt x="6620419" y="5348423"/>
                  <a:pt x="6620419" y="5328223"/>
                </a:cubicBezTo>
                <a:cubicBezTo>
                  <a:pt x="6620419" y="5308023"/>
                  <a:pt x="6636795" y="5291647"/>
                  <a:pt x="6656995" y="5291647"/>
                </a:cubicBezTo>
                <a:close/>
                <a:moveTo>
                  <a:pt x="6436314" y="5291647"/>
                </a:moveTo>
                <a:cubicBezTo>
                  <a:pt x="6456514" y="5291647"/>
                  <a:pt x="6472890" y="5308023"/>
                  <a:pt x="6472890" y="5328223"/>
                </a:cubicBezTo>
                <a:cubicBezTo>
                  <a:pt x="6472890" y="5348423"/>
                  <a:pt x="6456514" y="5364799"/>
                  <a:pt x="6436314" y="5364799"/>
                </a:cubicBezTo>
                <a:cubicBezTo>
                  <a:pt x="6416114" y="5364799"/>
                  <a:pt x="6399738" y="5348423"/>
                  <a:pt x="6399738" y="5328223"/>
                </a:cubicBezTo>
                <a:cubicBezTo>
                  <a:pt x="6399738" y="5308023"/>
                  <a:pt x="6416114" y="5291647"/>
                  <a:pt x="6436314" y="5291647"/>
                </a:cubicBezTo>
                <a:close/>
                <a:moveTo>
                  <a:pt x="6215633" y="5291647"/>
                </a:moveTo>
                <a:cubicBezTo>
                  <a:pt x="6235833" y="5291647"/>
                  <a:pt x="6252209" y="5308023"/>
                  <a:pt x="6252209" y="5328223"/>
                </a:cubicBezTo>
                <a:cubicBezTo>
                  <a:pt x="6252209" y="5348423"/>
                  <a:pt x="6235833" y="5364799"/>
                  <a:pt x="6215633" y="5364799"/>
                </a:cubicBezTo>
                <a:cubicBezTo>
                  <a:pt x="6195433" y="5364799"/>
                  <a:pt x="6179057" y="5348423"/>
                  <a:pt x="6179057" y="5328223"/>
                </a:cubicBezTo>
                <a:cubicBezTo>
                  <a:pt x="6179057" y="5308023"/>
                  <a:pt x="6195433" y="5291647"/>
                  <a:pt x="6215633" y="5291647"/>
                </a:cubicBezTo>
                <a:close/>
                <a:moveTo>
                  <a:pt x="5994952" y="5291647"/>
                </a:moveTo>
                <a:cubicBezTo>
                  <a:pt x="6015152" y="5291647"/>
                  <a:pt x="6031528" y="5308023"/>
                  <a:pt x="6031528" y="5328223"/>
                </a:cubicBezTo>
                <a:cubicBezTo>
                  <a:pt x="6031528" y="5348423"/>
                  <a:pt x="6015152" y="5364799"/>
                  <a:pt x="5994952" y="5364799"/>
                </a:cubicBezTo>
                <a:cubicBezTo>
                  <a:pt x="5974752" y="5364799"/>
                  <a:pt x="5958376" y="5348423"/>
                  <a:pt x="5958376" y="5328223"/>
                </a:cubicBezTo>
                <a:cubicBezTo>
                  <a:pt x="5958376" y="5308023"/>
                  <a:pt x="5974752" y="5291647"/>
                  <a:pt x="5994952" y="5291647"/>
                </a:cubicBezTo>
                <a:close/>
                <a:moveTo>
                  <a:pt x="5774272" y="5291647"/>
                </a:moveTo>
                <a:cubicBezTo>
                  <a:pt x="5794472" y="5291647"/>
                  <a:pt x="5810848" y="5308023"/>
                  <a:pt x="5810848" y="5328223"/>
                </a:cubicBezTo>
                <a:cubicBezTo>
                  <a:pt x="5810848" y="5348423"/>
                  <a:pt x="5794472" y="5364799"/>
                  <a:pt x="5774272" y="5364799"/>
                </a:cubicBezTo>
                <a:cubicBezTo>
                  <a:pt x="5754073" y="5364799"/>
                  <a:pt x="5737697" y="5348423"/>
                  <a:pt x="5737697" y="5328223"/>
                </a:cubicBezTo>
                <a:cubicBezTo>
                  <a:pt x="5737697" y="5308023"/>
                  <a:pt x="5754073" y="5291647"/>
                  <a:pt x="5774272" y="5291647"/>
                </a:cubicBezTo>
                <a:close/>
                <a:moveTo>
                  <a:pt x="5553593" y="5291647"/>
                </a:moveTo>
                <a:cubicBezTo>
                  <a:pt x="5573793" y="5291647"/>
                  <a:pt x="5590169" y="5308023"/>
                  <a:pt x="5590169" y="5328223"/>
                </a:cubicBezTo>
                <a:cubicBezTo>
                  <a:pt x="5590169" y="5348423"/>
                  <a:pt x="5573793" y="5364799"/>
                  <a:pt x="5553593" y="5364799"/>
                </a:cubicBezTo>
                <a:cubicBezTo>
                  <a:pt x="5533393" y="5364799"/>
                  <a:pt x="5517018" y="5348423"/>
                  <a:pt x="5517018" y="5328223"/>
                </a:cubicBezTo>
                <a:cubicBezTo>
                  <a:pt x="5517018" y="5308023"/>
                  <a:pt x="5533393" y="5291647"/>
                  <a:pt x="5553593" y="5291647"/>
                </a:cubicBezTo>
                <a:close/>
                <a:moveTo>
                  <a:pt x="5332913" y="5291647"/>
                </a:moveTo>
                <a:cubicBezTo>
                  <a:pt x="5353113" y="5291647"/>
                  <a:pt x="5369490" y="5308023"/>
                  <a:pt x="5369490" y="5328223"/>
                </a:cubicBezTo>
                <a:cubicBezTo>
                  <a:pt x="5369490" y="5348423"/>
                  <a:pt x="5353113" y="5364799"/>
                  <a:pt x="5332913" y="5364799"/>
                </a:cubicBezTo>
                <a:cubicBezTo>
                  <a:pt x="5312714" y="5364799"/>
                  <a:pt x="5296337" y="5348423"/>
                  <a:pt x="5296337" y="5328223"/>
                </a:cubicBezTo>
                <a:cubicBezTo>
                  <a:pt x="5296337" y="5308023"/>
                  <a:pt x="5312714" y="5291647"/>
                  <a:pt x="5332913" y="5291647"/>
                </a:cubicBezTo>
                <a:close/>
                <a:moveTo>
                  <a:pt x="5112230" y="5291647"/>
                </a:moveTo>
                <a:cubicBezTo>
                  <a:pt x="5132433" y="5291647"/>
                  <a:pt x="5148807" y="5308023"/>
                  <a:pt x="5148807" y="5328223"/>
                </a:cubicBezTo>
                <a:cubicBezTo>
                  <a:pt x="5148807" y="5348423"/>
                  <a:pt x="5132433" y="5364799"/>
                  <a:pt x="5112230" y="5364799"/>
                </a:cubicBezTo>
                <a:cubicBezTo>
                  <a:pt x="5092030" y="5364799"/>
                  <a:pt x="5075655" y="5348423"/>
                  <a:pt x="5075655" y="5328223"/>
                </a:cubicBezTo>
                <a:cubicBezTo>
                  <a:pt x="5075655" y="5308023"/>
                  <a:pt x="5092030" y="5291647"/>
                  <a:pt x="5112230" y="5291647"/>
                </a:cubicBezTo>
                <a:close/>
                <a:moveTo>
                  <a:pt x="4891552" y="5291647"/>
                </a:moveTo>
                <a:cubicBezTo>
                  <a:pt x="4911751" y="5291647"/>
                  <a:pt x="4928127" y="5308023"/>
                  <a:pt x="4928127" y="5328223"/>
                </a:cubicBezTo>
                <a:cubicBezTo>
                  <a:pt x="4928127" y="5348423"/>
                  <a:pt x="4911751" y="5364799"/>
                  <a:pt x="4891552" y="5364799"/>
                </a:cubicBezTo>
                <a:cubicBezTo>
                  <a:pt x="4871352" y="5364799"/>
                  <a:pt x="4854975" y="5348423"/>
                  <a:pt x="4854975" y="5328223"/>
                </a:cubicBezTo>
                <a:cubicBezTo>
                  <a:pt x="4854975" y="5308023"/>
                  <a:pt x="4871352" y="5291647"/>
                  <a:pt x="4891552" y="5291647"/>
                </a:cubicBezTo>
                <a:close/>
                <a:moveTo>
                  <a:pt x="4670871" y="5291647"/>
                </a:moveTo>
                <a:cubicBezTo>
                  <a:pt x="4691070" y="5291647"/>
                  <a:pt x="4707447" y="5308023"/>
                  <a:pt x="4707447" y="5328223"/>
                </a:cubicBezTo>
                <a:cubicBezTo>
                  <a:pt x="4707447" y="5348423"/>
                  <a:pt x="4691070" y="5364799"/>
                  <a:pt x="4670871" y="5364799"/>
                </a:cubicBezTo>
                <a:cubicBezTo>
                  <a:pt x="4650672" y="5364799"/>
                  <a:pt x="4634295" y="5348423"/>
                  <a:pt x="4634295" y="5328223"/>
                </a:cubicBezTo>
                <a:cubicBezTo>
                  <a:pt x="4634295" y="5308023"/>
                  <a:pt x="4650672" y="5291647"/>
                  <a:pt x="4670871" y="5291647"/>
                </a:cubicBezTo>
                <a:close/>
                <a:moveTo>
                  <a:pt x="4450188" y="5291647"/>
                </a:moveTo>
                <a:cubicBezTo>
                  <a:pt x="4470390" y="5291647"/>
                  <a:pt x="4486764" y="5308023"/>
                  <a:pt x="4486764" y="5328223"/>
                </a:cubicBezTo>
                <a:cubicBezTo>
                  <a:pt x="4486764" y="5348423"/>
                  <a:pt x="4470390" y="5364799"/>
                  <a:pt x="4450188" y="5364799"/>
                </a:cubicBezTo>
                <a:cubicBezTo>
                  <a:pt x="4429988" y="5364799"/>
                  <a:pt x="4413613" y="5348423"/>
                  <a:pt x="4413613" y="5328223"/>
                </a:cubicBezTo>
                <a:cubicBezTo>
                  <a:pt x="4413613" y="5308023"/>
                  <a:pt x="4429988" y="5291647"/>
                  <a:pt x="4450188" y="5291647"/>
                </a:cubicBezTo>
                <a:close/>
                <a:moveTo>
                  <a:pt x="4229507" y="5291647"/>
                </a:moveTo>
                <a:cubicBezTo>
                  <a:pt x="4249708" y="5291647"/>
                  <a:pt x="4266084" y="5308023"/>
                  <a:pt x="4266084" y="5328223"/>
                </a:cubicBezTo>
                <a:cubicBezTo>
                  <a:pt x="4266084" y="5348423"/>
                  <a:pt x="4249708" y="5364799"/>
                  <a:pt x="4229507" y="5364799"/>
                </a:cubicBezTo>
                <a:cubicBezTo>
                  <a:pt x="4209307" y="5364799"/>
                  <a:pt x="4192931" y="5348423"/>
                  <a:pt x="4192931" y="5328223"/>
                </a:cubicBezTo>
                <a:cubicBezTo>
                  <a:pt x="4192931" y="5308023"/>
                  <a:pt x="4209307" y="5291647"/>
                  <a:pt x="4229507" y="5291647"/>
                </a:cubicBezTo>
                <a:close/>
                <a:moveTo>
                  <a:pt x="4008847" y="5291647"/>
                </a:moveTo>
                <a:cubicBezTo>
                  <a:pt x="4029045" y="5291647"/>
                  <a:pt x="4045426" y="5308023"/>
                  <a:pt x="4045426" y="5328223"/>
                </a:cubicBezTo>
                <a:cubicBezTo>
                  <a:pt x="4045426" y="5348423"/>
                  <a:pt x="4029045" y="5364799"/>
                  <a:pt x="4008847" y="5364799"/>
                </a:cubicBezTo>
                <a:cubicBezTo>
                  <a:pt x="3988642" y="5364799"/>
                  <a:pt x="3972267" y="5348423"/>
                  <a:pt x="3972267" y="5328223"/>
                </a:cubicBezTo>
                <a:cubicBezTo>
                  <a:pt x="3972267" y="5308023"/>
                  <a:pt x="3988642" y="5291647"/>
                  <a:pt x="4008847" y="5291647"/>
                </a:cubicBezTo>
                <a:close/>
                <a:moveTo>
                  <a:pt x="3788165" y="5291647"/>
                </a:moveTo>
                <a:cubicBezTo>
                  <a:pt x="3808367" y="5291647"/>
                  <a:pt x="3824738" y="5308023"/>
                  <a:pt x="3824738" y="5328223"/>
                </a:cubicBezTo>
                <a:cubicBezTo>
                  <a:pt x="3824738" y="5348423"/>
                  <a:pt x="3808367" y="5364799"/>
                  <a:pt x="3788165" y="5364799"/>
                </a:cubicBezTo>
                <a:cubicBezTo>
                  <a:pt x="3767965" y="5364799"/>
                  <a:pt x="3751588" y="5348423"/>
                  <a:pt x="3751588" y="5328223"/>
                </a:cubicBezTo>
                <a:cubicBezTo>
                  <a:pt x="3751588" y="5308023"/>
                  <a:pt x="3767965" y="5291647"/>
                  <a:pt x="3788165" y="5291647"/>
                </a:cubicBezTo>
                <a:close/>
                <a:moveTo>
                  <a:pt x="3567479" y="5291647"/>
                </a:moveTo>
                <a:cubicBezTo>
                  <a:pt x="3587675" y="5291647"/>
                  <a:pt x="3604051" y="5308023"/>
                  <a:pt x="3604051" y="5328223"/>
                </a:cubicBezTo>
                <a:cubicBezTo>
                  <a:pt x="3604051" y="5348423"/>
                  <a:pt x="3587675" y="5364799"/>
                  <a:pt x="3567479" y="5364799"/>
                </a:cubicBezTo>
                <a:cubicBezTo>
                  <a:pt x="3547276" y="5364799"/>
                  <a:pt x="3530901" y="5348423"/>
                  <a:pt x="3530901" y="5328223"/>
                </a:cubicBezTo>
                <a:cubicBezTo>
                  <a:pt x="3530901" y="5308023"/>
                  <a:pt x="3547276" y="5291647"/>
                  <a:pt x="3567479" y="5291647"/>
                </a:cubicBezTo>
                <a:close/>
                <a:moveTo>
                  <a:pt x="3346801" y="5291647"/>
                </a:moveTo>
                <a:cubicBezTo>
                  <a:pt x="3367001" y="5291647"/>
                  <a:pt x="3383375" y="5308023"/>
                  <a:pt x="3383375" y="5328223"/>
                </a:cubicBezTo>
                <a:cubicBezTo>
                  <a:pt x="3383375" y="5348423"/>
                  <a:pt x="3367001" y="5364799"/>
                  <a:pt x="3346801" y="5364799"/>
                </a:cubicBezTo>
                <a:cubicBezTo>
                  <a:pt x="3326603" y="5364799"/>
                  <a:pt x="3310228" y="5348423"/>
                  <a:pt x="3310228" y="5328223"/>
                </a:cubicBezTo>
                <a:cubicBezTo>
                  <a:pt x="3310228" y="5308023"/>
                  <a:pt x="3326603" y="5291647"/>
                  <a:pt x="3346801" y="5291647"/>
                </a:cubicBezTo>
                <a:close/>
                <a:moveTo>
                  <a:pt x="3126126" y="5291647"/>
                </a:moveTo>
                <a:cubicBezTo>
                  <a:pt x="3146320" y="5291647"/>
                  <a:pt x="3162696" y="5308023"/>
                  <a:pt x="3162696" y="5328223"/>
                </a:cubicBezTo>
                <a:cubicBezTo>
                  <a:pt x="3162696" y="5348423"/>
                  <a:pt x="3146320" y="5364799"/>
                  <a:pt x="3126126" y="5364799"/>
                </a:cubicBezTo>
                <a:cubicBezTo>
                  <a:pt x="3105923" y="5364799"/>
                  <a:pt x="3089541" y="5348423"/>
                  <a:pt x="3089541" y="5328223"/>
                </a:cubicBezTo>
                <a:cubicBezTo>
                  <a:pt x="3089541" y="5308023"/>
                  <a:pt x="3105923" y="5291647"/>
                  <a:pt x="3126126" y="5291647"/>
                </a:cubicBezTo>
                <a:close/>
                <a:moveTo>
                  <a:pt x="2905436" y="5291647"/>
                </a:moveTo>
                <a:cubicBezTo>
                  <a:pt x="2925637" y="5291647"/>
                  <a:pt x="2942013" y="5308023"/>
                  <a:pt x="2942013" y="5328223"/>
                </a:cubicBezTo>
                <a:cubicBezTo>
                  <a:pt x="2942013" y="5348423"/>
                  <a:pt x="2925637" y="5364799"/>
                  <a:pt x="2905436" y="5364799"/>
                </a:cubicBezTo>
                <a:cubicBezTo>
                  <a:pt x="2885243" y="5364799"/>
                  <a:pt x="2868866" y="5348423"/>
                  <a:pt x="2868866" y="5328223"/>
                </a:cubicBezTo>
                <a:cubicBezTo>
                  <a:pt x="2868866" y="5308023"/>
                  <a:pt x="2885243" y="5291647"/>
                  <a:pt x="2905436" y="5291647"/>
                </a:cubicBezTo>
                <a:close/>
                <a:moveTo>
                  <a:pt x="2684758" y="5291647"/>
                </a:moveTo>
                <a:cubicBezTo>
                  <a:pt x="2704958" y="5291647"/>
                  <a:pt x="2721329" y="5308023"/>
                  <a:pt x="2721329" y="5328223"/>
                </a:cubicBezTo>
                <a:cubicBezTo>
                  <a:pt x="2721329" y="5348423"/>
                  <a:pt x="2704958" y="5364799"/>
                  <a:pt x="2684758" y="5364799"/>
                </a:cubicBezTo>
                <a:cubicBezTo>
                  <a:pt x="2664554" y="5364799"/>
                  <a:pt x="2648177" y="5348423"/>
                  <a:pt x="2648177" y="5328223"/>
                </a:cubicBezTo>
                <a:cubicBezTo>
                  <a:pt x="2648177" y="5308023"/>
                  <a:pt x="2664554" y="5291647"/>
                  <a:pt x="2684758" y="5291647"/>
                </a:cubicBezTo>
                <a:close/>
                <a:moveTo>
                  <a:pt x="2464071" y="5291647"/>
                </a:moveTo>
                <a:cubicBezTo>
                  <a:pt x="2484272" y="5291647"/>
                  <a:pt x="2500650" y="5308023"/>
                  <a:pt x="2500650" y="5328223"/>
                </a:cubicBezTo>
                <a:cubicBezTo>
                  <a:pt x="2500650" y="5348423"/>
                  <a:pt x="2484272" y="5364799"/>
                  <a:pt x="2464071" y="5364799"/>
                </a:cubicBezTo>
                <a:cubicBezTo>
                  <a:pt x="2443875" y="5364799"/>
                  <a:pt x="2427500" y="5348423"/>
                  <a:pt x="2427500" y="5328223"/>
                </a:cubicBezTo>
                <a:cubicBezTo>
                  <a:pt x="2427500" y="5308023"/>
                  <a:pt x="2443875" y="5291647"/>
                  <a:pt x="2464071" y="5291647"/>
                </a:cubicBezTo>
                <a:close/>
                <a:moveTo>
                  <a:pt x="2243393" y="5291647"/>
                </a:moveTo>
                <a:cubicBezTo>
                  <a:pt x="2263591" y="5291647"/>
                  <a:pt x="2279972" y="5308023"/>
                  <a:pt x="2279972" y="5328223"/>
                </a:cubicBezTo>
                <a:cubicBezTo>
                  <a:pt x="2279972" y="5348423"/>
                  <a:pt x="2263591" y="5364799"/>
                  <a:pt x="2243393" y="5364799"/>
                </a:cubicBezTo>
                <a:cubicBezTo>
                  <a:pt x="2223191" y="5364799"/>
                  <a:pt x="2206817" y="5348423"/>
                  <a:pt x="2206817" y="5328223"/>
                </a:cubicBezTo>
                <a:cubicBezTo>
                  <a:pt x="2206817" y="5308023"/>
                  <a:pt x="2223191" y="5291647"/>
                  <a:pt x="2243393" y="5291647"/>
                </a:cubicBezTo>
                <a:close/>
                <a:moveTo>
                  <a:pt x="2022713" y="5291647"/>
                </a:moveTo>
                <a:cubicBezTo>
                  <a:pt x="2042913" y="5291647"/>
                  <a:pt x="2059288" y="5308023"/>
                  <a:pt x="2059288" y="5328223"/>
                </a:cubicBezTo>
                <a:cubicBezTo>
                  <a:pt x="2059288" y="5348423"/>
                  <a:pt x="2042913" y="5364799"/>
                  <a:pt x="2022713" y="5364799"/>
                </a:cubicBezTo>
                <a:cubicBezTo>
                  <a:pt x="2002514" y="5364799"/>
                  <a:pt x="1986176" y="5348423"/>
                  <a:pt x="1986176" y="5328223"/>
                </a:cubicBezTo>
                <a:cubicBezTo>
                  <a:pt x="1986176" y="5308023"/>
                  <a:pt x="2002514" y="5291647"/>
                  <a:pt x="2022713" y="5291647"/>
                </a:cubicBezTo>
                <a:close/>
                <a:moveTo>
                  <a:pt x="1802066" y="5291647"/>
                </a:moveTo>
                <a:cubicBezTo>
                  <a:pt x="1822266" y="5291647"/>
                  <a:pt x="1838642" y="5308023"/>
                  <a:pt x="1838642" y="5328223"/>
                </a:cubicBezTo>
                <a:cubicBezTo>
                  <a:pt x="1838642" y="5348423"/>
                  <a:pt x="1822266" y="5364799"/>
                  <a:pt x="1802066" y="5364799"/>
                </a:cubicBezTo>
                <a:cubicBezTo>
                  <a:pt x="1781866" y="5364799"/>
                  <a:pt x="1765490" y="5348423"/>
                  <a:pt x="1765490" y="5328223"/>
                </a:cubicBezTo>
                <a:cubicBezTo>
                  <a:pt x="1765490" y="5308023"/>
                  <a:pt x="1781866" y="5291647"/>
                  <a:pt x="1802066" y="5291647"/>
                </a:cubicBezTo>
                <a:close/>
                <a:moveTo>
                  <a:pt x="1581381" y="5291647"/>
                </a:moveTo>
                <a:cubicBezTo>
                  <a:pt x="1601581" y="5291647"/>
                  <a:pt x="1617956" y="5308023"/>
                  <a:pt x="1617956" y="5328223"/>
                </a:cubicBezTo>
                <a:cubicBezTo>
                  <a:pt x="1617956" y="5348423"/>
                  <a:pt x="1601581" y="5364799"/>
                  <a:pt x="1581381" y="5364799"/>
                </a:cubicBezTo>
                <a:cubicBezTo>
                  <a:pt x="1561180" y="5364799"/>
                  <a:pt x="1544805" y="5348423"/>
                  <a:pt x="1544805" y="5328223"/>
                </a:cubicBezTo>
                <a:cubicBezTo>
                  <a:pt x="1544805" y="5308023"/>
                  <a:pt x="1561180" y="5291647"/>
                  <a:pt x="1581381" y="5291647"/>
                </a:cubicBezTo>
                <a:close/>
                <a:moveTo>
                  <a:pt x="1360695" y="5291647"/>
                </a:moveTo>
                <a:cubicBezTo>
                  <a:pt x="1380895" y="5291647"/>
                  <a:pt x="1397271" y="5308023"/>
                  <a:pt x="1397271" y="5328223"/>
                </a:cubicBezTo>
                <a:cubicBezTo>
                  <a:pt x="1397271" y="5348423"/>
                  <a:pt x="1380895" y="5364799"/>
                  <a:pt x="1360695" y="5364799"/>
                </a:cubicBezTo>
                <a:cubicBezTo>
                  <a:pt x="1340494" y="5364799"/>
                  <a:pt x="1324119" y="5348423"/>
                  <a:pt x="1324119" y="5328223"/>
                </a:cubicBezTo>
                <a:cubicBezTo>
                  <a:pt x="1324119" y="5308023"/>
                  <a:pt x="1340494" y="5291647"/>
                  <a:pt x="1360695" y="5291647"/>
                </a:cubicBezTo>
                <a:close/>
                <a:moveTo>
                  <a:pt x="1140009" y="5291647"/>
                </a:moveTo>
                <a:cubicBezTo>
                  <a:pt x="1160209" y="5291647"/>
                  <a:pt x="1176585" y="5308023"/>
                  <a:pt x="1176585" y="5328223"/>
                </a:cubicBezTo>
                <a:cubicBezTo>
                  <a:pt x="1176585" y="5348423"/>
                  <a:pt x="1160209" y="5364799"/>
                  <a:pt x="1140009" y="5364799"/>
                </a:cubicBezTo>
                <a:cubicBezTo>
                  <a:pt x="1119809" y="5364799"/>
                  <a:pt x="1103433" y="5348423"/>
                  <a:pt x="1103433" y="5328223"/>
                </a:cubicBezTo>
                <a:cubicBezTo>
                  <a:pt x="1103433" y="5308023"/>
                  <a:pt x="1119809" y="5291647"/>
                  <a:pt x="1140009" y="5291647"/>
                </a:cubicBezTo>
                <a:close/>
                <a:moveTo>
                  <a:pt x="919323" y="5291647"/>
                </a:moveTo>
                <a:cubicBezTo>
                  <a:pt x="939523" y="5291647"/>
                  <a:pt x="955898" y="5308023"/>
                  <a:pt x="955898" y="5328223"/>
                </a:cubicBezTo>
                <a:cubicBezTo>
                  <a:pt x="955898" y="5348423"/>
                  <a:pt x="939523" y="5364799"/>
                  <a:pt x="919323" y="5364799"/>
                </a:cubicBezTo>
                <a:cubicBezTo>
                  <a:pt x="899123" y="5364799"/>
                  <a:pt x="882746" y="5348423"/>
                  <a:pt x="882746" y="5328223"/>
                </a:cubicBezTo>
                <a:cubicBezTo>
                  <a:pt x="882746" y="5308023"/>
                  <a:pt x="899123" y="5291647"/>
                  <a:pt x="919323" y="5291647"/>
                </a:cubicBezTo>
                <a:close/>
                <a:moveTo>
                  <a:pt x="698636" y="5291647"/>
                </a:moveTo>
                <a:cubicBezTo>
                  <a:pt x="718837" y="5291647"/>
                  <a:pt x="735212" y="5308023"/>
                  <a:pt x="735212" y="5328223"/>
                </a:cubicBezTo>
                <a:cubicBezTo>
                  <a:pt x="735212" y="5348423"/>
                  <a:pt x="718837" y="5364799"/>
                  <a:pt x="698636" y="5364799"/>
                </a:cubicBezTo>
                <a:cubicBezTo>
                  <a:pt x="678437" y="5364799"/>
                  <a:pt x="662060" y="5348423"/>
                  <a:pt x="662060" y="5328223"/>
                </a:cubicBezTo>
                <a:cubicBezTo>
                  <a:pt x="662060" y="5308023"/>
                  <a:pt x="678437" y="5291647"/>
                  <a:pt x="698636" y="5291647"/>
                </a:cubicBezTo>
                <a:close/>
                <a:moveTo>
                  <a:pt x="477950" y="5291647"/>
                </a:moveTo>
                <a:cubicBezTo>
                  <a:pt x="498150" y="5291647"/>
                  <a:pt x="514526" y="5308023"/>
                  <a:pt x="514526" y="5328223"/>
                </a:cubicBezTo>
                <a:cubicBezTo>
                  <a:pt x="514526" y="5348423"/>
                  <a:pt x="498150" y="5364799"/>
                  <a:pt x="477950" y="5364799"/>
                </a:cubicBezTo>
                <a:cubicBezTo>
                  <a:pt x="457750" y="5364799"/>
                  <a:pt x="441374" y="5348423"/>
                  <a:pt x="441374" y="5328223"/>
                </a:cubicBezTo>
                <a:cubicBezTo>
                  <a:pt x="441374" y="5308023"/>
                  <a:pt x="457750" y="5291647"/>
                  <a:pt x="477950" y="5291647"/>
                </a:cubicBezTo>
                <a:close/>
                <a:moveTo>
                  <a:pt x="257264" y="5291647"/>
                </a:moveTo>
                <a:cubicBezTo>
                  <a:pt x="277464" y="5291647"/>
                  <a:pt x="293840" y="5308023"/>
                  <a:pt x="293840" y="5328223"/>
                </a:cubicBezTo>
                <a:cubicBezTo>
                  <a:pt x="293840" y="5348423"/>
                  <a:pt x="277464" y="5364799"/>
                  <a:pt x="257264" y="5364799"/>
                </a:cubicBezTo>
                <a:cubicBezTo>
                  <a:pt x="237064" y="5364799"/>
                  <a:pt x="220688" y="5348423"/>
                  <a:pt x="220688" y="5328223"/>
                </a:cubicBezTo>
                <a:cubicBezTo>
                  <a:pt x="220688" y="5308023"/>
                  <a:pt x="237064" y="5291647"/>
                  <a:pt x="257264" y="5291647"/>
                </a:cubicBezTo>
                <a:close/>
                <a:moveTo>
                  <a:pt x="36577" y="5291647"/>
                </a:moveTo>
                <a:cubicBezTo>
                  <a:pt x="56777" y="5291647"/>
                  <a:pt x="73153" y="5308023"/>
                  <a:pt x="73153" y="5328223"/>
                </a:cubicBezTo>
                <a:cubicBezTo>
                  <a:pt x="73153" y="5348423"/>
                  <a:pt x="56777" y="5364799"/>
                  <a:pt x="36577" y="5364799"/>
                </a:cubicBezTo>
                <a:cubicBezTo>
                  <a:pt x="16377" y="5364799"/>
                  <a:pt x="1" y="5348423"/>
                  <a:pt x="1" y="5328223"/>
                </a:cubicBezTo>
                <a:cubicBezTo>
                  <a:pt x="1" y="5308023"/>
                  <a:pt x="16377" y="5291647"/>
                  <a:pt x="36577" y="5291647"/>
                </a:cubicBezTo>
                <a:close/>
                <a:moveTo>
                  <a:pt x="11953343" y="5079981"/>
                </a:moveTo>
                <a:cubicBezTo>
                  <a:pt x="11973543" y="5079981"/>
                  <a:pt x="11989919" y="5096357"/>
                  <a:pt x="11989919" y="5116557"/>
                </a:cubicBezTo>
                <a:cubicBezTo>
                  <a:pt x="11989919" y="5136757"/>
                  <a:pt x="11973543" y="5153133"/>
                  <a:pt x="11953343" y="5153133"/>
                </a:cubicBezTo>
                <a:cubicBezTo>
                  <a:pt x="11933143" y="5153133"/>
                  <a:pt x="11916767" y="5136757"/>
                  <a:pt x="11916767" y="5116557"/>
                </a:cubicBezTo>
                <a:cubicBezTo>
                  <a:pt x="11916767" y="5096357"/>
                  <a:pt x="11933143" y="5079981"/>
                  <a:pt x="11953343" y="5079981"/>
                </a:cubicBezTo>
                <a:close/>
                <a:moveTo>
                  <a:pt x="11732658" y="5079981"/>
                </a:moveTo>
                <a:cubicBezTo>
                  <a:pt x="11752858" y="5079981"/>
                  <a:pt x="11769234" y="5096357"/>
                  <a:pt x="11769234" y="5116557"/>
                </a:cubicBezTo>
                <a:cubicBezTo>
                  <a:pt x="11769234" y="5136757"/>
                  <a:pt x="11752858" y="5153133"/>
                  <a:pt x="11732658" y="5153133"/>
                </a:cubicBezTo>
                <a:cubicBezTo>
                  <a:pt x="11712458" y="5153133"/>
                  <a:pt x="11696082" y="5136757"/>
                  <a:pt x="11696082" y="5116557"/>
                </a:cubicBezTo>
                <a:cubicBezTo>
                  <a:pt x="11696082" y="5096357"/>
                  <a:pt x="11712458" y="5079981"/>
                  <a:pt x="11732658" y="5079981"/>
                </a:cubicBezTo>
                <a:close/>
                <a:moveTo>
                  <a:pt x="11511977" y="5079981"/>
                </a:moveTo>
                <a:cubicBezTo>
                  <a:pt x="11532177" y="5079981"/>
                  <a:pt x="11548553" y="5096357"/>
                  <a:pt x="11548553" y="5116557"/>
                </a:cubicBezTo>
                <a:cubicBezTo>
                  <a:pt x="11548553" y="5136757"/>
                  <a:pt x="11532177" y="5153133"/>
                  <a:pt x="11511977" y="5153133"/>
                </a:cubicBezTo>
                <a:cubicBezTo>
                  <a:pt x="11491777" y="5153133"/>
                  <a:pt x="11475401" y="5136757"/>
                  <a:pt x="11475401" y="5116557"/>
                </a:cubicBezTo>
                <a:cubicBezTo>
                  <a:pt x="11475401" y="5096357"/>
                  <a:pt x="11491777" y="5079981"/>
                  <a:pt x="11511977" y="5079981"/>
                </a:cubicBezTo>
                <a:close/>
                <a:moveTo>
                  <a:pt x="11291296" y="5079981"/>
                </a:moveTo>
                <a:cubicBezTo>
                  <a:pt x="11311496" y="5079981"/>
                  <a:pt x="11327872" y="5096357"/>
                  <a:pt x="11327872" y="5116557"/>
                </a:cubicBezTo>
                <a:cubicBezTo>
                  <a:pt x="11327872" y="5136757"/>
                  <a:pt x="11311496" y="5153133"/>
                  <a:pt x="11291296" y="5153133"/>
                </a:cubicBezTo>
                <a:cubicBezTo>
                  <a:pt x="11271096" y="5153133"/>
                  <a:pt x="11254720" y="5136757"/>
                  <a:pt x="11254720" y="5116557"/>
                </a:cubicBezTo>
                <a:cubicBezTo>
                  <a:pt x="11254720" y="5096357"/>
                  <a:pt x="11271096" y="5079981"/>
                  <a:pt x="11291296" y="5079981"/>
                </a:cubicBezTo>
                <a:close/>
                <a:moveTo>
                  <a:pt x="11070615" y="5079981"/>
                </a:moveTo>
                <a:cubicBezTo>
                  <a:pt x="11090815" y="5079981"/>
                  <a:pt x="11107191" y="5096357"/>
                  <a:pt x="11107191" y="5116557"/>
                </a:cubicBezTo>
                <a:cubicBezTo>
                  <a:pt x="11107191" y="5136757"/>
                  <a:pt x="11090815" y="5153133"/>
                  <a:pt x="11070615" y="5153133"/>
                </a:cubicBezTo>
                <a:cubicBezTo>
                  <a:pt x="11050415" y="5153133"/>
                  <a:pt x="11034039" y="5136757"/>
                  <a:pt x="11034039" y="5116557"/>
                </a:cubicBezTo>
                <a:cubicBezTo>
                  <a:pt x="11034039" y="5096357"/>
                  <a:pt x="11050415" y="5079981"/>
                  <a:pt x="11070615" y="5079981"/>
                </a:cubicBezTo>
                <a:close/>
                <a:moveTo>
                  <a:pt x="10849934" y="5079981"/>
                </a:moveTo>
                <a:cubicBezTo>
                  <a:pt x="10870134" y="5079981"/>
                  <a:pt x="10886510" y="5096357"/>
                  <a:pt x="10886510" y="5116557"/>
                </a:cubicBezTo>
                <a:cubicBezTo>
                  <a:pt x="10886510" y="5136757"/>
                  <a:pt x="10870134" y="5153133"/>
                  <a:pt x="10849934" y="5153133"/>
                </a:cubicBezTo>
                <a:cubicBezTo>
                  <a:pt x="10829734" y="5153133"/>
                  <a:pt x="10813358" y="5136757"/>
                  <a:pt x="10813358" y="5116557"/>
                </a:cubicBezTo>
                <a:cubicBezTo>
                  <a:pt x="10813358" y="5096357"/>
                  <a:pt x="10829734" y="5079981"/>
                  <a:pt x="10849934" y="5079981"/>
                </a:cubicBezTo>
                <a:close/>
                <a:moveTo>
                  <a:pt x="10629253" y="5079981"/>
                </a:moveTo>
                <a:cubicBezTo>
                  <a:pt x="10649453" y="5079981"/>
                  <a:pt x="10665829" y="5096357"/>
                  <a:pt x="10665829" y="5116557"/>
                </a:cubicBezTo>
                <a:cubicBezTo>
                  <a:pt x="10665829" y="5136757"/>
                  <a:pt x="10649453" y="5153133"/>
                  <a:pt x="10629253" y="5153133"/>
                </a:cubicBezTo>
                <a:cubicBezTo>
                  <a:pt x="10609053" y="5153133"/>
                  <a:pt x="10592677" y="5136757"/>
                  <a:pt x="10592677" y="5116557"/>
                </a:cubicBezTo>
                <a:cubicBezTo>
                  <a:pt x="10592677" y="5096357"/>
                  <a:pt x="10609053" y="5079981"/>
                  <a:pt x="10629253" y="5079981"/>
                </a:cubicBezTo>
                <a:close/>
                <a:moveTo>
                  <a:pt x="10408572" y="5079981"/>
                </a:moveTo>
                <a:cubicBezTo>
                  <a:pt x="10428772" y="5079981"/>
                  <a:pt x="10445148" y="5096357"/>
                  <a:pt x="10445148" y="5116557"/>
                </a:cubicBezTo>
                <a:cubicBezTo>
                  <a:pt x="10445148" y="5136757"/>
                  <a:pt x="10428772" y="5153133"/>
                  <a:pt x="10408572" y="5153133"/>
                </a:cubicBezTo>
                <a:cubicBezTo>
                  <a:pt x="10388372" y="5153133"/>
                  <a:pt x="10371996" y="5136757"/>
                  <a:pt x="10371996" y="5116557"/>
                </a:cubicBezTo>
                <a:cubicBezTo>
                  <a:pt x="10371996" y="5096357"/>
                  <a:pt x="10388372" y="5079981"/>
                  <a:pt x="10408572" y="5079981"/>
                </a:cubicBezTo>
                <a:close/>
                <a:moveTo>
                  <a:pt x="10187891" y="5079981"/>
                </a:moveTo>
                <a:cubicBezTo>
                  <a:pt x="10208091" y="5079981"/>
                  <a:pt x="10224467" y="5096357"/>
                  <a:pt x="10224467" y="5116557"/>
                </a:cubicBezTo>
                <a:cubicBezTo>
                  <a:pt x="10224467" y="5136757"/>
                  <a:pt x="10208091" y="5153133"/>
                  <a:pt x="10187891" y="5153133"/>
                </a:cubicBezTo>
                <a:cubicBezTo>
                  <a:pt x="10167691" y="5153133"/>
                  <a:pt x="10151315" y="5136757"/>
                  <a:pt x="10151315" y="5116557"/>
                </a:cubicBezTo>
                <a:cubicBezTo>
                  <a:pt x="10151315" y="5096357"/>
                  <a:pt x="10167691" y="5079981"/>
                  <a:pt x="10187891" y="5079981"/>
                </a:cubicBezTo>
                <a:close/>
                <a:moveTo>
                  <a:pt x="9967210" y="5079981"/>
                </a:moveTo>
                <a:cubicBezTo>
                  <a:pt x="9987410" y="5079981"/>
                  <a:pt x="10003786" y="5096357"/>
                  <a:pt x="10003786" y="5116557"/>
                </a:cubicBezTo>
                <a:cubicBezTo>
                  <a:pt x="10003786" y="5136757"/>
                  <a:pt x="9987410" y="5153133"/>
                  <a:pt x="9967210" y="5153133"/>
                </a:cubicBezTo>
                <a:cubicBezTo>
                  <a:pt x="9947010" y="5153133"/>
                  <a:pt x="9930634" y="5136757"/>
                  <a:pt x="9930634" y="5116557"/>
                </a:cubicBezTo>
                <a:cubicBezTo>
                  <a:pt x="9930634" y="5096357"/>
                  <a:pt x="9947010" y="5079981"/>
                  <a:pt x="9967210" y="5079981"/>
                </a:cubicBezTo>
                <a:close/>
                <a:moveTo>
                  <a:pt x="9746529" y="5079981"/>
                </a:moveTo>
                <a:cubicBezTo>
                  <a:pt x="9766729" y="5079981"/>
                  <a:pt x="9783105" y="5096357"/>
                  <a:pt x="9783105" y="5116557"/>
                </a:cubicBezTo>
                <a:cubicBezTo>
                  <a:pt x="9783105" y="5136757"/>
                  <a:pt x="9766729" y="5153133"/>
                  <a:pt x="9746529" y="5153133"/>
                </a:cubicBezTo>
                <a:cubicBezTo>
                  <a:pt x="9726329" y="5153133"/>
                  <a:pt x="9709953" y="5136757"/>
                  <a:pt x="9709953" y="5116557"/>
                </a:cubicBezTo>
                <a:cubicBezTo>
                  <a:pt x="9709953" y="5096357"/>
                  <a:pt x="9726329" y="5079981"/>
                  <a:pt x="9746529" y="5079981"/>
                </a:cubicBezTo>
                <a:close/>
                <a:moveTo>
                  <a:pt x="9525848" y="5079981"/>
                </a:moveTo>
                <a:cubicBezTo>
                  <a:pt x="9546048" y="5079981"/>
                  <a:pt x="9562424" y="5096357"/>
                  <a:pt x="9562424" y="5116557"/>
                </a:cubicBezTo>
                <a:cubicBezTo>
                  <a:pt x="9562424" y="5136757"/>
                  <a:pt x="9546048" y="5153133"/>
                  <a:pt x="9525848" y="5153133"/>
                </a:cubicBezTo>
                <a:cubicBezTo>
                  <a:pt x="9505648" y="5153133"/>
                  <a:pt x="9489272" y="5136757"/>
                  <a:pt x="9489272" y="5116557"/>
                </a:cubicBezTo>
                <a:cubicBezTo>
                  <a:pt x="9489272" y="5096357"/>
                  <a:pt x="9505648" y="5079981"/>
                  <a:pt x="9525848" y="5079981"/>
                </a:cubicBezTo>
                <a:close/>
                <a:moveTo>
                  <a:pt x="9305167" y="5079981"/>
                </a:moveTo>
                <a:cubicBezTo>
                  <a:pt x="9325367" y="5079981"/>
                  <a:pt x="9341743" y="5096357"/>
                  <a:pt x="9341743" y="5116557"/>
                </a:cubicBezTo>
                <a:cubicBezTo>
                  <a:pt x="9341743" y="5136757"/>
                  <a:pt x="9325367" y="5153133"/>
                  <a:pt x="9305167" y="5153133"/>
                </a:cubicBezTo>
                <a:cubicBezTo>
                  <a:pt x="9284967" y="5153133"/>
                  <a:pt x="9268591" y="5136757"/>
                  <a:pt x="9268591" y="5116557"/>
                </a:cubicBezTo>
                <a:cubicBezTo>
                  <a:pt x="9268591" y="5096357"/>
                  <a:pt x="9284967" y="5079981"/>
                  <a:pt x="9305167" y="5079981"/>
                </a:cubicBezTo>
                <a:close/>
                <a:moveTo>
                  <a:pt x="9084486" y="5079981"/>
                </a:moveTo>
                <a:cubicBezTo>
                  <a:pt x="9104686" y="5079981"/>
                  <a:pt x="9121062" y="5096357"/>
                  <a:pt x="9121062" y="5116557"/>
                </a:cubicBezTo>
                <a:cubicBezTo>
                  <a:pt x="9121062" y="5136757"/>
                  <a:pt x="9104686" y="5153133"/>
                  <a:pt x="9084486" y="5153133"/>
                </a:cubicBezTo>
                <a:cubicBezTo>
                  <a:pt x="9064286" y="5153133"/>
                  <a:pt x="9047910" y="5136757"/>
                  <a:pt x="9047910" y="5116557"/>
                </a:cubicBezTo>
                <a:cubicBezTo>
                  <a:pt x="9047910" y="5096357"/>
                  <a:pt x="9064286" y="5079981"/>
                  <a:pt x="9084486" y="5079981"/>
                </a:cubicBezTo>
                <a:close/>
                <a:moveTo>
                  <a:pt x="8863805" y="5079981"/>
                </a:moveTo>
                <a:cubicBezTo>
                  <a:pt x="8884005" y="5079981"/>
                  <a:pt x="8900381" y="5096357"/>
                  <a:pt x="8900381" y="5116557"/>
                </a:cubicBezTo>
                <a:cubicBezTo>
                  <a:pt x="8900381" y="5136757"/>
                  <a:pt x="8884005" y="5153133"/>
                  <a:pt x="8863805" y="5153133"/>
                </a:cubicBezTo>
                <a:cubicBezTo>
                  <a:pt x="8843605" y="5153133"/>
                  <a:pt x="8827229" y="5136757"/>
                  <a:pt x="8827229" y="5116557"/>
                </a:cubicBezTo>
                <a:cubicBezTo>
                  <a:pt x="8827229" y="5096357"/>
                  <a:pt x="8843605" y="5079981"/>
                  <a:pt x="8863805" y="5079981"/>
                </a:cubicBezTo>
                <a:close/>
                <a:moveTo>
                  <a:pt x="8643124" y="5079981"/>
                </a:moveTo>
                <a:cubicBezTo>
                  <a:pt x="8663324" y="5079981"/>
                  <a:pt x="8679700" y="5096357"/>
                  <a:pt x="8679700" y="5116557"/>
                </a:cubicBezTo>
                <a:cubicBezTo>
                  <a:pt x="8679700" y="5136757"/>
                  <a:pt x="8663324" y="5153133"/>
                  <a:pt x="8643124" y="5153133"/>
                </a:cubicBezTo>
                <a:cubicBezTo>
                  <a:pt x="8622924" y="5153133"/>
                  <a:pt x="8606548" y="5136757"/>
                  <a:pt x="8606548" y="5116557"/>
                </a:cubicBezTo>
                <a:cubicBezTo>
                  <a:pt x="8606548" y="5096357"/>
                  <a:pt x="8622924" y="5079981"/>
                  <a:pt x="8643124" y="5079981"/>
                </a:cubicBezTo>
                <a:close/>
                <a:moveTo>
                  <a:pt x="8422443" y="5079981"/>
                </a:moveTo>
                <a:cubicBezTo>
                  <a:pt x="8442643" y="5079981"/>
                  <a:pt x="8459019" y="5096357"/>
                  <a:pt x="8459019" y="5116557"/>
                </a:cubicBezTo>
                <a:cubicBezTo>
                  <a:pt x="8459019" y="5136757"/>
                  <a:pt x="8442643" y="5153133"/>
                  <a:pt x="8422443" y="5153133"/>
                </a:cubicBezTo>
                <a:cubicBezTo>
                  <a:pt x="8402243" y="5153133"/>
                  <a:pt x="8385867" y="5136757"/>
                  <a:pt x="8385867" y="5116557"/>
                </a:cubicBezTo>
                <a:cubicBezTo>
                  <a:pt x="8385867" y="5096357"/>
                  <a:pt x="8402243" y="5079981"/>
                  <a:pt x="8422443" y="5079981"/>
                </a:cubicBezTo>
                <a:close/>
                <a:moveTo>
                  <a:pt x="8201762" y="5079981"/>
                </a:moveTo>
                <a:cubicBezTo>
                  <a:pt x="8221962" y="5079981"/>
                  <a:pt x="8238338" y="5096357"/>
                  <a:pt x="8238338" y="5116557"/>
                </a:cubicBezTo>
                <a:cubicBezTo>
                  <a:pt x="8238338" y="5136757"/>
                  <a:pt x="8221962" y="5153133"/>
                  <a:pt x="8201762" y="5153133"/>
                </a:cubicBezTo>
                <a:cubicBezTo>
                  <a:pt x="8181562" y="5153133"/>
                  <a:pt x="8165186" y="5136757"/>
                  <a:pt x="8165186" y="5116557"/>
                </a:cubicBezTo>
                <a:cubicBezTo>
                  <a:pt x="8165186" y="5096357"/>
                  <a:pt x="8181562" y="5079981"/>
                  <a:pt x="8201762" y="5079981"/>
                </a:cubicBezTo>
                <a:close/>
                <a:moveTo>
                  <a:pt x="7981081" y="5079981"/>
                </a:moveTo>
                <a:cubicBezTo>
                  <a:pt x="8001281" y="5079981"/>
                  <a:pt x="8017657" y="5096357"/>
                  <a:pt x="8017657" y="5116557"/>
                </a:cubicBezTo>
                <a:cubicBezTo>
                  <a:pt x="8017657" y="5136757"/>
                  <a:pt x="8001281" y="5153133"/>
                  <a:pt x="7981081" y="5153133"/>
                </a:cubicBezTo>
                <a:cubicBezTo>
                  <a:pt x="7960881" y="5153133"/>
                  <a:pt x="7944505" y="5136757"/>
                  <a:pt x="7944505" y="5116557"/>
                </a:cubicBezTo>
                <a:cubicBezTo>
                  <a:pt x="7944505" y="5096357"/>
                  <a:pt x="7960881" y="5079981"/>
                  <a:pt x="7981081" y="5079981"/>
                </a:cubicBezTo>
                <a:close/>
                <a:moveTo>
                  <a:pt x="7760400" y="5079981"/>
                </a:moveTo>
                <a:cubicBezTo>
                  <a:pt x="7780600" y="5079981"/>
                  <a:pt x="7796976" y="5096357"/>
                  <a:pt x="7796976" y="5116557"/>
                </a:cubicBezTo>
                <a:cubicBezTo>
                  <a:pt x="7796976" y="5136757"/>
                  <a:pt x="7780600" y="5153133"/>
                  <a:pt x="7760400" y="5153133"/>
                </a:cubicBezTo>
                <a:cubicBezTo>
                  <a:pt x="7740200" y="5153133"/>
                  <a:pt x="7723824" y="5136757"/>
                  <a:pt x="7723824" y="5116557"/>
                </a:cubicBezTo>
                <a:cubicBezTo>
                  <a:pt x="7723824" y="5096357"/>
                  <a:pt x="7740200" y="5079981"/>
                  <a:pt x="7760400" y="5079981"/>
                </a:cubicBezTo>
                <a:close/>
                <a:moveTo>
                  <a:pt x="7539719" y="5079981"/>
                </a:moveTo>
                <a:cubicBezTo>
                  <a:pt x="7559919" y="5079981"/>
                  <a:pt x="7576295" y="5096357"/>
                  <a:pt x="7576295" y="5116557"/>
                </a:cubicBezTo>
                <a:cubicBezTo>
                  <a:pt x="7576295" y="5136757"/>
                  <a:pt x="7559919" y="5153133"/>
                  <a:pt x="7539719" y="5153133"/>
                </a:cubicBezTo>
                <a:cubicBezTo>
                  <a:pt x="7519519" y="5153133"/>
                  <a:pt x="7503143" y="5136757"/>
                  <a:pt x="7503143" y="5116557"/>
                </a:cubicBezTo>
                <a:cubicBezTo>
                  <a:pt x="7503143" y="5096357"/>
                  <a:pt x="7519519" y="5079981"/>
                  <a:pt x="7539719" y="5079981"/>
                </a:cubicBezTo>
                <a:close/>
                <a:moveTo>
                  <a:pt x="7319038" y="5079981"/>
                </a:moveTo>
                <a:cubicBezTo>
                  <a:pt x="7339238" y="5079981"/>
                  <a:pt x="7355614" y="5096357"/>
                  <a:pt x="7355614" y="5116557"/>
                </a:cubicBezTo>
                <a:cubicBezTo>
                  <a:pt x="7355614" y="5136757"/>
                  <a:pt x="7339238" y="5153133"/>
                  <a:pt x="7319038" y="5153133"/>
                </a:cubicBezTo>
                <a:cubicBezTo>
                  <a:pt x="7298838" y="5153133"/>
                  <a:pt x="7282462" y="5136757"/>
                  <a:pt x="7282462" y="5116557"/>
                </a:cubicBezTo>
                <a:cubicBezTo>
                  <a:pt x="7282462" y="5096357"/>
                  <a:pt x="7298838" y="5079981"/>
                  <a:pt x="7319038" y="5079981"/>
                </a:cubicBezTo>
                <a:close/>
                <a:moveTo>
                  <a:pt x="7098357" y="5079981"/>
                </a:moveTo>
                <a:cubicBezTo>
                  <a:pt x="7118557" y="5079981"/>
                  <a:pt x="7134933" y="5096357"/>
                  <a:pt x="7134933" y="5116557"/>
                </a:cubicBezTo>
                <a:cubicBezTo>
                  <a:pt x="7134933" y="5136757"/>
                  <a:pt x="7118557" y="5153133"/>
                  <a:pt x="7098357" y="5153133"/>
                </a:cubicBezTo>
                <a:cubicBezTo>
                  <a:pt x="7078157" y="5153133"/>
                  <a:pt x="7061781" y="5136757"/>
                  <a:pt x="7061781" y="5116557"/>
                </a:cubicBezTo>
                <a:cubicBezTo>
                  <a:pt x="7061781" y="5096357"/>
                  <a:pt x="7078157" y="5079981"/>
                  <a:pt x="7098357" y="5079981"/>
                </a:cubicBezTo>
                <a:close/>
                <a:moveTo>
                  <a:pt x="6877676" y="5079981"/>
                </a:moveTo>
                <a:cubicBezTo>
                  <a:pt x="6897876" y="5079981"/>
                  <a:pt x="6914252" y="5096357"/>
                  <a:pt x="6914252" y="5116557"/>
                </a:cubicBezTo>
                <a:cubicBezTo>
                  <a:pt x="6914252" y="5136757"/>
                  <a:pt x="6897876" y="5153133"/>
                  <a:pt x="6877676" y="5153133"/>
                </a:cubicBezTo>
                <a:cubicBezTo>
                  <a:pt x="6857476" y="5153133"/>
                  <a:pt x="6841100" y="5136757"/>
                  <a:pt x="6841100" y="5116557"/>
                </a:cubicBezTo>
                <a:cubicBezTo>
                  <a:pt x="6841100" y="5096357"/>
                  <a:pt x="6857476" y="5079981"/>
                  <a:pt x="6877676" y="5079981"/>
                </a:cubicBezTo>
                <a:close/>
                <a:moveTo>
                  <a:pt x="6656995" y="5079981"/>
                </a:moveTo>
                <a:cubicBezTo>
                  <a:pt x="6677195" y="5079981"/>
                  <a:pt x="6693571" y="5096357"/>
                  <a:pt x="6693571" y="5116557"/>
                </a:cubicBezTo>
                <a:cubicBezTo>
                  <a:pt x="6693571" y="5136757"/>
                  <a:pt x="6677195" y="5153133"/>
                  <a:pt x="6656995" y="5153133"/>
                </a:cubicBezTo>
                <a:cubicBezTo>
                  <a:pt x="6636795" y="5153133"/>
                  <a:pt x="6620419" y="5136757"/>
                  <a:pt x="6620419" y="5116557"/>
                </a:cubicBezTo>
                <a:cubicBezTo>
                  <a:pt x="6620419" y="5096357"/>
                  <a:pt x="6636795" y="5079981"/>
                  <a:pt x="6656995" y="5079981"/>
                </a:cubicBezTo>
                <a:close/>
                <a:moveTo>
                  <a:pt x="6436314" y="5079981"/>
                </a:moveTo>
                <a:cubicBezTo>
                  <a:pt x="6456514" y="5079981"/>
                  <a:pt x="6472890" y="5096357"/>
                  <a:pt x="6472890" y="5116557"/>
                </a:cubicBezTo>
                <a:cubicBezTo>
                  <a:pt x="6472890" y="5136757"/>
                  <a:pt x="6456514" y="5153133"/>
                  <a:pt x="6436314" y="5153133"/>
                </a:cubicBezTo>
                <a:cubicBezTo>
                  <a:pt x="6416114" y="5153133"/>
                  <a:pt x="6399738" y="5136757"/>
                  <a:pt x="6399738" y="5116557"/>
                </a:cubicBezTo>
                <a:cubicBezTo>
                  <a:pt x="6399738" y="5096357"/>
                  <a:pt x="6416114" y="5079981"/>
                  <a:pt x="6436314" y="5079981"/>
                </a:cubicBezTo>
                <a:close/>
                <a:moveTo>
                  <a:pt x="6215633" y="5079981"/>
                </a:moveTo>
                <a:cubicBezTo>
                  <a:pt x="6235833" y="5079981"/>
                  <a:pt x="6252209" y="5096357"/>
                  <a:pt x="6252209" y="5116557"/>
                </a:cubicBezTo>
                <a:cubicBezTo>
                  <a:pt x="6252209" y="5136757"/>
                  <a:pt x="6235833" y="5153133"/>
                  <a:pt x="6215633" y="5153133"/>
                </a:cubicBezTo>
                <a:cubicBezTo>
                  <a:pt x="6195433" y="5153133"/>
                  <a:pt x="6179057" y="5136757"/>
                  <a:pt x="6179057" y="5116557"/>
                </a:cubicBezTo>
                <a:cubicBezTo>
                  <a:pt x="6179057" y="5096357"/>
                  <a:pt x="6195433" y="5079981"/>
                  <a:pt x="6215633" y="5079981"/>
                </a:cubicBezTo>
                <a:close/>
                <a:moveTo>
                  <a:pt x="5994952" y="5079981"/>
                </a:moveTo>
                <a:cubicBezTo>
                  <a:pt x="6015152" y="5079981"/>
                  <a:pt x="6031528" y="5096357"/>
                  <a:pt x="6031528" y="5116557"/>
                </a:cubicBezTo>
                <a:cubicBezTo>
                  <a:pt x="6031528" y="5136757"/>
                  <a:pt x="6015152" y="5153133"/>
                  <a:pt x="5994952" y="5153133"/>
                </a:cubicBezTo>
                <a:cubicBezTo>
                  <a:pt x="5974752" y="5153133"/>
                  <a:pt x="5958376" y="5136757"/>
                  <a:pt x="5958376" y="5116557"/>
                </a:cubicBezTo>
                <a:cubicBezTo>
                  <a:pt x="5958376" y="5096357"/>
                  <a:pt x="5974752" y="5079981"/>
                  <a:pt x="5994952" y="5079981"/>
                </a:cubicBezTo>
                <a:close/>
                <a:moveTo>
                  <a:pt x="5774272" y="5079981"/>
                </a:moveTo>
                <a:cubicBezTo>
                  <a:pt x="5794472" y="5079981"/>
                  <a:pt x="5810848" y="5096357"/>
                  <a:pt x="5810848" y="5116557"/>
                </a:cubicBezTo>
                <a:cubicBezTo>
                  <a:pt x="5810848" y="5136757"/>
                  <a:pt x="5794472" y="5153133"/>
                  <a:pt x="5774272" y="5153133"/>
                </a:cubicBezTo>
                <a:cubicBezTo>
                  <a:pt x="5754073" y="5153133"/>
                  <a:pt x="5737697" y="5136757"/>
                  <a:pt x="5737697" y="5116557"/>
                </a:cubicBezTo>
                <a:cubicBezTo>
                  <a:pt x="5737697" y="5096357"/>
                  <a:pt x="5754073" y="5079981"/>
                  <a:pt x="5774272" y="5079981"/>
                </a:cubicBezTo>
                <a:close/>
                <a:moveTo>
                  <a:pt x="5553593" y="5079981"/>
                </a:moveTo>
                <a:cubicBezTo>
                  <a:pt x="5573793" y="5079981"/>
                  <a:pt x="5590169" y="5096357"/>
                  <a:pt x="5590169" y="5116557"/>
                </a:cubicBezTo>
                <a:cubicBezTo>
                  <a:pt x="5590169" y="5136757"/>
                  <a:pt x="5573793" y="5153133"/>
                  <a:pt x="5553593" y="5153133"/>
                </a:cubicBezTo>
                <a:cubicBezTo>
                  <a:pt x="5533393" y="5153133"/>
                  <a:pt x="5517018" y="5136757"/>
                  <a:pt x="5517018" y="5116557"/>
                </a:cubicBezTo>
                <a:cubicBezTo>
                  <a:pt x="5517018" y="5096357"/>
                  <a:pt x="5533393" y="5079981"/>
                  <a:pt x="5553593" y="5079981"/>
                </a:cubicBezTo>
                <a:close/>
                <a:moveTo>
                  <a:pt x="5332913" y="5079981"/>
                </a:moveTo>
                <a:cubicBezTo>
                  <a:pt x="5353113" y="5079981"/>
                  <a:pt x="5369490" y="5096357"/>
                  <a:pt x="5369490" y="5116557"/>
                </a:cubicBezTo>
                <a:cubicBezTo>
                  <a:pt x="5369490" y="5136757"/>
                  <a:pt x="5353113" y="5153133"/>
                  <a:pt x="5332913" y="5153133"/>
                </a:cubicBezTo>
                <a:cubicBezTo>
                  <a:pt x="5312714" y="5153133"/>
                  <a:pt x="5296337" y="5136757"/>
                  <a:pt x="5296337" y="5116557"/>
                </a:cubicBezTo>
                <a:cubicBezTo>
                  <a:pt x="5296337" y="5096357"/>
                  <a:pt x="5312714" y="5079981"/>
                  <a:pt x="5332913" y="5079981"/>
                </a:cubicBezTo>
                <a:close/>
                <a:moveTo>
                  <a:pt x="5112230" y="5079981"/>
                </a:moveTo>
                <a:cubicBezTo>
                  <a:pt x="5132433" y="5079981"/>
                  <a:pt x="5148807" y="5096357"/>
                  <a:pt x="5148807" y="5116557"/>
                </a:cubicBezTo>
                <a:cubicBezTo>
                  <a:pt x="5148807" y="5136757"/>
                  <a:pt x="5132433" y="5153133"/>
                  <a:pt x="5112230" y="5153133"/>
                </a:cubicBezTo>
                <a:cubicBezTo>
                  <a:pt x="5092030" y="5153133"/>
                  <a:pt x="5075655" y="5136757"/>
                  <a:pt x="5075655" y="5116557"/>
                </a:cubicBezTo>
                <a:cubicBezTo>
                  <a:pt x="5075655" y="5096357"/>
                  <a:pt x="5092030" y="5079981"/>
                  <a:pt x="5112230" y="5079981"/>
                </a:cubicBezTo>
                <a:close/>
                <a:moveTo>
                  <a:pt x="4891552" y="5079981"/>
                </a:moveTo>
                <a:cubicBezTo>
                  <a:pt x="4911751" y="5079981"/>
                  <a:pt x="4928127" y="5096357"/>
                  <a:pt x="4928127" y="5116557"/>
                </a:cubicBezTo>
                <a:cubicBezTo>
                  <a:pt x="4928127" y="5136757"/>
                  <a:pt x="4911751" y="5153133"/>
                  <a:pt x="4891552" y="5153133"/>
                </a:cubicBezTo>
                <a:cubicBezTo>
                  <a:pt x="4871352" y="5153133"/>
                  <a:pt x="4854975" y="5136757"/>
                  <a:pt x="4854975" y="5116557"/>
                </a:cubicBezTo>
                <a:cubicBezTo>
                  <a:pt x="4854975" y="5096357"/>
                  <a:pt x="4871352" y="5079981"/>
                  <a:pt x="4891552" y="5079981"/>
                </a:cubicBezTo>
                <a:close/>
                <a:moveTo>
                  <a:pt x="4670871" y="5079981"/>
                </a:moveTo>
                <a:cubicBezTo>
                  <a:pt x="4691070" y="5079981"/>
                  <a:pt x="4707447" y="5096357"/>
                  <a:pt x="4707447" y="5116557"/>
                </a:cubicBezTo>
                <a:cubicBezTo>
                  <a:pt x="4707447" y="5136757"/>
                  <a:pt x="4691070" y="5153133"/>
                  <a:pt x="4670871" y="5153133"/>
                </a:cubicBezTo>
                <a:cubicBezTo>
                  <a:pt x="4650672" y="5153133"/>
                  <a:pt x="4634295" y="5136757"/>
                  <a:pt x="4634295" y="5116557"/>
                </a:cubicBezTo>
                <a:cubicBezTo>
                  <a:pt x="4634295" y="5096357"/>
                  <a:pt x="4650672" y="5079981"/>
                  <a:pt x="4670871" y="5079981"/>
                </a:cubicBezTo>
                <a:close/>
                <a:moveTo>
                  <a:pt x="4450188" y="5079981"/>
                </a:moveTo>
                <a:cubicBezTo>
                  <a:pt x="4470390" y="5079981"/>
                  <a:pt x="4486764" y="5096357"/>
                  <a:pt x="4486764" y="5116557"/>
                </a:cubicBezTo>
                <a:cubicBezTo>
                  <a:pt x="4486764" y="5136757"/>
                  <a:pt x="4470390" y="5153133"/>
                  <a:pt x="4450188" y="5153133"/>
                </a:cubicBezTo>
                <a:cubicBezTo>
                  <a:pt x="4429988" y="5153133"/>
                  <a:pt x="4413613" y="5136757"/>
                  <a:pt x="4413613" y="5116557"/>
                </a:cubicBezTo>
                <a:cubicBezTo>
                  <a:pt x="4413613" y="5096357"/>
                  <a:pt x="4429988" y="5079981"/>
                  <a:pt x="4450188" y="5079981"/>
                </a:cubicBezTo>
                <a:close/>
                <a:moveTo>
                  <a:pt x="4229507" y="5079981"/>
                </a:moveTo>
                <a:cubicBezTo>
                  <a:pt x="4249708" y="5079981"/>
                  <a:pt x="4266084" y="5096357"/>
                  <a:pt x="4266084" y="5116557"/>
                </a:cubicBezTo>
                <a:cubicBezTo>
                  <a:pt x="4266084" y="5136757"/>
                  <a:pt x="4249708" y="5153133"/>
                  <a:pt x="4229507" y="5153133"/>
                </a:cubicBezTo>
                <a:cubicBezTo>
                  <a:pt x="4209307" y="5153133"/>
                  <a:pt x="4192931" y="5136757"/>
                  <a:pt x="4192931" y="5116557"/>
                </a:cubicBezTo>
                <a:cubicBezTo>
                  <a:pt x="4192931" y="5096357"/>
                  <a:pt x="4209307" y="5079981"/>
                  <a:pt x="4229507" y="5079981"/>
                </a:cubicBezTo>
                <a:close/>
                <a:moveTo>
                  <a:pt x="4008847" y="5079981"/>
                </a:moveTo>
                <a:cubicBezTo>
                  <a:pt x="4029045" y="5079981"/>
                  <a:pt x="4045426" y="5096357"/>
                  <a:pt x="4045426" y="5116557"/>
                </a:cubicBezTo>
                <a:cubicBezTo>
                  <a:pt x="4045426" y="5136757"/>
                  <a:pt x="4029045" y="5153133"/>
                  <a:pt x="4008847" y="5153133"/>
                </a:cubicBezTo>
                <a:cubicBezTo>
                  <a:pt x="3988642" y="5153133"/>
                  <a:pt x="3972267" y="5136757"/>
                  <a:pt x="3972267" y="5116557"/>
                </a:cubicBezTo>
                <a:cubicBezTo>
                  <a:pt x="3972267" y="5096357"/>
                  <a:pt x="3988642" y="5079981"/>
                  <a:pt x="4008847" y="5079981"/>
                </a:cubicBezTo>
                <a:close/>
                <a:moveTo>
                  <a:pt x="3788165" y="5079981"/>
                </a:moveTo>
                <a:cubicBezTo>
                  <a:pt x="3808367" y="5079981"/>
                  <a:pt x="3824738" y="5096357"/>
                  <a:pt x="3824738" y="5116557"/>
                </a:cubicBezTo>
                <a:cubicBezTo>
                  <a:pt x="3824738" y="5136757"/>
                  <a:pt x="3808367" y="5153133"/>
                  <a:pt x="3788165" y="5153133"/>
                </a:cubicBezTo>
                <a:cubicBezTo>
                  <a:pt x="3767965" y="5153133"/>
                  <a:pt x="3751588" y="5136757"/>
                  <a:pt x="3751588" y="5116557"/>
                </a:cubicBezTo>
                <a:cubicBezTo>
                  <a:pt x="3751588" y="5096357"/>
                  <a:pt x="3767965" y="5079981"/>
                  <a:pt x="3788165" y="5079981"/>
                </a:cubicBezTo>
                <a:close/>
                <a:moveTo>
                  <a:pt x="3567479" y="5079981"/>
                </a:moveTo>
                <a:cubicBezTo>
                  <a:pt x="3587675" y="5079981"/>
                  <a:pt x="3604051" y="5096357"/>
                  <a:pt x="3604051" y="5116557"/>
                </a:cubicBezTo>
                <a:cubicBezTo>
                  <a:pt x="3604051" y="5136757"/>
                  <a:pt x="3587675" y="5153133"/>
                  <a:pt x="3567479" y="5153133"/>
                </a:cubicBezTo>
                <a:cubicBezTo>
                  <a:pt x="3547276" y="5153133"/>
                  <a:pt x="3530901" y="5136757"/>
                  <a:pt x="3530901" y="5116557"/>
                </a:cubicBezTo>
                <a:cubicBezTo>
                  <a:pt x="3530901" y="5096357"/>
                  <a:pt x="3547276" y="5079981"/>
                  <a:pt x="3567479" y="5079981"/>
                </a:cubicBezTo>
                <a:close/>
                <a:moveTo>
                  <a:pt x="3346801" y="5079981"/>
                </a:moveTo>
                <a:cubicBezTo>
                  <a:pt x="3367001" y="5079981"/>
                  <a:pt x="3383375" y="5096357"/>
                  <a:pt x="3383375" y="5116557"/>
                </a:cubicBezTo>
                <a:cubicBezTo>
                  <a:pt x="3383375" y="5136757"/>
                  <a:pt x="3367001" y="5153133"/>
                  <a:pt x="3346801" y="5153133"/>
                </a:cubicBezTo>
                <a:cubicBezTo>
                  <a:pt x="3326603" y="5153133"/>
                  <a:pt x="3310228" y="5136757"/>
                  <a:pt x="3310228" y="5116557"/>
                </a:cubicBezTo>
                <a:cubicBezTo>
                  <a:pt x="3310228" y="5096357"/>
                  <a:pt x="3326603" y="5079981"/>
                  <a:pt x="3346801" y="5079981"/>
                </a:cubicBezTo>
                <a:close/>
                <a:moveTo>
                  <a:pt x="3126126" y="5079981"/>
                </a:moveTo>
                <a:cubicBezTo>
                  <a:pt x="3146320" y="5079981"/>
                  <a:pt x="3162696" y="5096357"/>
                  <a:pt x="3162696" y="5116557"/>
                </a:cubicBezTo>
                <a:cubicBezTo>
                  <a:pt x="3162696" y="5136757"/>
                  <a:pt x="3146320" y="5153133"/>
                  <a:pt x="3126126" y="5153133"/>
                </a:cubicBezTo>
                <a:cubicBezTo>
                  <a:pt x="3105923" y="5153133"/>
                  <a:pt x="3089541" y="5136757"/>
                  <a:pt x="3089541" y="5116557"/>
                </a:cubicBezTo>
                <a:cubicBezTo>
                  <a:pt x="3089541" y="5096357"/>
                  <a:pt x="3105923" y="5079981"/>
                  <a:pt x="3126126" y="5079981"/>
                </a:cubicBezTo>
                <a:close/>
                <a:moveTo>
                  <a:pt x="2905436" y="5079981"/>
                </a:moveTo>
                <a:cubicBezTo>
                  <a:pt x="2925637" y="5079981"/>
                  <a:pt x="2942013" y="5096357"/>
                  <a:pt x="2942013" y="5116557"/>
                </a:cubicBezTo>
                <a:cubicBezTo>
                  <a:pt x="2942013" y="5136757"/>
                  <a:pt x="2925637" y="5153133"/>
                  <a:pt x="2905436" y="5153133"/>
                </a:cubicBezTo>
                <a:cubicBezTo>
                  <a:pt x="2885243" y="5153133"/>
                  <a:pt x="2868866" y="5136757"/>
                  <a:pt x="2868866" y="5116557"/>
                </a:cubicBezTo>
                <a:cubicBezTo>
                  <a:pt x="2868866" y="5096357"/>
                  <a:pt x="2885243" y="5079981"/>
                  <a:pt x="2905436" y="5079981"/>
                </a:cubicBezTo>
                <a:close/>
                <a:moveTo>
                  <a:pt x="2684758" y="5079981"/>
                </a:moveTo>
                <a:cubicBezTo>
                  <a:pt x="2704958" y="5079981"/>
                  <a:pt x="2721329" y="5096357"/>
                  <a:pt x="2721329" y="5116557"/>
                </a:cubicBezTo>
                <a:cubicBezTo>
                  <a:pt x="2721329" y="5136757"/>
                  <a:pt x="2704958" y="5153133"/>
                  <a:pt x="2684758" y="5153133"/>
                </a:cubicBezTo>
                <a:cubicBezTo>
                  <a:pt x="2664554" y="5153133"/>
                  <a:pt x="2648177" y="5136757"/>
                  <a:pt x="2648177" y="5116557"/>
                </a:cubicBezTo>
                <a:cubicBezTo>
                  <a:pt x="2648177" y="5096357"/>
                  <a:pt x="2664554" y="5079981"/>
                  <a:pt x="2684758" y="5079981"/>
                </a:cubicBezTo>
                <a:close/>
                <a:moveTo>
                  <a:pt x="2464071" y="5079981"/>
                </a:moveTo>
                <a:cubicBezTo>
                  <a:pt x="2484272" y="5079981"/>
                  <a:pt x="2500650" y="5096357"/>
                  <a:pt x="2500650" y="5116557"/>
                </a:cubicBezTo>
                <a:cubicBezTo>
                  <a:pt x="2500650" y="5136757"/>
                  <a:pt x="2484272" y="5153133"/>
                  <a:pt x="2464071" y="5153133"/>
                </a:cubicBezTo>
                <a:cubicBezTo>
                  <a:pt x="2443875" y="5153133"/>
                  <a:pt x="2427500" y="5136757"/>
                  <a:pt x="2427500" y="5116557"/>
                </a:cubicBezTo>
                <a:cubicBezTo>
                  <a:pt x="2427500" y="5096357"/>
                  <a:pt x="2443875" y="5079981"/>
                  <a:pt x="2464071" y="5079981"/>
                </a:cubicBezTo>
                <a:close/>
                <a:moveTo>
                  <a:pt x="2243393" y="5079981"/>
                </a:moveTo>
                <a:cubicBezTo>
                  <a:pt x="2263591" y="5079981"/>
                  <a:pt x="2279972" y="5096357"/>
                  <a:pt x="2279972" y="5116557"/>
                </a:cubicBezTo>
                <a:cubicBezTo>
                  <a:pt x="2279972" y="5136757"/>
                  <a:pt x="2263591" y="5153133"/>
                  <a:pt x="2243393" y="5153133"/>
                </a:cubicBezTo>
                <a:cubicBezTo>
                  <a:pt x="2223191" y="5153133"/>
                  <a:pt x="2206817" y="5136757"/>
                  <a:pt x="2206817" y="5116557"/>
                </a:cubicBezTo>
                <a:cubicBezTo>
                  <a:pt x="2206817" y="5096357"/>
                  <a:pt x="2223191" y="5079981"/>
                  <a:pt x="2243393" y="5079981"/>
                </a:cubicBezTo>
                <a:close/>
                <a:moveTo>
                  <a:pt x="2022713" y="5079981"/>
                </a:moveTo>
                <a:cubicBezTo>
                  <a:pt x="2042913" y="5079981"/>
                  <a:pt x="2059288" y="5096357"/>
                  <a:pt x="2059288" y="5116557"/>
                </a:cubicBezTo>
                <a:cubicBezTo>
                  <a:pt x="2059288" y="5136757"/>
                  <a:pt x="2042913" y="5153133"/>
                  <a:pt x="2022713" y="5153133"/>
                </a:cubicBezTo>
                <a:cubicBezTo>
                  <a:pt x="2002514" y="5153133"/>
                  <a:pt x="1986176" y="5136757"/>
                  <a:pt x="1986176" y="5116557"/>
                </a:cubicBezTo>
                <a:cubicBezTo>
                  <a:pt x="1986176" y="5096357"/>
                  <a:pt x="2002514" y="5079981"/>
                  <a:pt x="2022713" y="5079981"/>
                </a:cubicBezTo>
                <a:close/>
                <a:moveTo>
                  <a:pt x="1802066" y="5079981"/>
                </a:moveTo>
                <a:cubicBezTo>
                  <a:pt x="1822266" y="5079981"/>
                  <a:pt x="1838642" y="5096357"/>
                  <a:pt x="1838642" y="5116557"/>
                </a:cubicBezTo>
                <a:cubicBezTo>
                  <a:pt x="1838642" y="5136757"/>
                  <a:pt x="1822266" y="5153133"/>
                  <a:pt x="1802066" y="5153133"/>
                </a:cubicBezTo>
                <a:cubicBezTo>
                  <a:pt x="1781867" y="5153133"/>
                  <a:pt x="1765491" y="5136757"/>
                  <a:pt x="1765491" y="5116557"/>
                </a:cubicBezTo>
                <a:cubicBezTo>
                  <a:pt x="1765491" y="5096357"/>
                  <a:pt x="1781867" y="5079981"/>
                  <a:pt x="1802066" y="5079981"/>
                </a:cubicBezTo>
                <a:close/>
                <a:moveTo>
                  <a:pt x="1581381" y="5079981"/>
                </a:moveTo>
                <a:cubicBezTo>
                  <a:pt x="1601581" y="5079981"/>
                  <a:pt x="1617956" y="5096357"/>
                  <a:pt x="1617956" y="5116557"/>
                </a:cubicBezTo>
                <a:cubicBezTo>
                  <a:pt x="1617956" y="5136757"/>
                  <a:pt x="1601581" y="5153133"/>
                  <a:pt x="1581381" y="5153133"/>
                </a:cubicBezTo>
                <a:cubicBezTo>
                  <a:pt x="1561180" y="5153133"/>
                  <a:pt x="1544805" y="5136757"/>
                  <a:pt x="1544805" y="5116557"/>
                </a:cubicBezTo>
                <a:cubicBezTo>
                  <a:pt x="1544805" y="5096357"/>
                  <a:pt x="1561180" y="5079981"/>
                  <a:pt x="1581381" y="5079981"/>
                </a:cubicBezTo>
                <a:close/>
                <a:moveTo>
                  <a:pt x="1360695" y="5079981"/>
                </a:moveTo>
                <a:cubicBezTo>
                  <a:pt x="1380895" y="5079981"/>
                  <a:pt x="1397271" y="5096357"/>
                  <a:pt x="1397271" y="5116557"/>
                </a:cubicBezTo>
                <a:cubicBezTo>
                  <a:pt x="1397271" y="5136757"/>
                  <a:pt x="1380895" y="5153133"/>
                  <a:pt x="1360695" y="5153133"/>
                </a:cubicBezTo>
                <a:cubicBezTo>
                  <a:pt x="1340495" y="5153133"/>
                  <a:pt x="1324119" y="5136757"/>
                  <a:pt x="1324119" y="5116557"/>
                </a:cubicBezTo>
                <a:cubicBezTo>
                  <a:pt x="1324119" y="5096357"/>
                  <a:pt x="1340495" y="5079981"/>
                  <a:pt x="1360695" y="5079981"/>
                </a:cubicBezTo>
                <a:close/>
                <a:moveTo>
                  <a:pt x="1140009" y="5079981"/>
                </a:moveTo>
                <a:cubicBezTo>
                  <a:pt x="1160209" y="5079981"/>
                  <a:pt x="1176585" y="5096357"/>
                  <a:pt x="1176585" y="5116557"/>
                </a:cubicBezTo>
                <a:cubicBezTo>
                  <a:pt x="1176585" y="5136757"/>
                  <a:pt x="1160209" y="5153133"/>
                  <a:pt x="1140009" y="5153133"/>
                </a:cubicBezTo>
                <a:cubicBezTo>
                  <a:pt x="1119809" y="5153133"/>
                  <a:pt x="1103433" y="5136757"/>
                  <a:pt x="1103433" y="5116557"/>
                </a:cubicBezTo>
                <a:cubicBezTo>
                  <a:pt x="1103433" y="5096357"/>
                  <a:pt x="1119809" y="5079981"/>
                  <a:pt x="1140009" y="5079981"/>
                </a:cubicBezTo>
                <a:close/>
                <a:moveTo>
                  <a:pt x="919323" y="5079981"/>
                </a:moveTo>
                <a:cubicBezTo>
                  <a:pt x="939523" y="5079981"/>
                  <a:pt x="955899" y="5096357"/>
                  <a:pt x="955899" y="5116557"/>
                </a:cubicBezTo>
                <a:cubicBezTo>
                  <a:pt x="955899" y="5136757"/>
                  <a:pt x="939523" y="5153133"/>
                  <a:pt x="919323" y="5153133"/>
                </a:cubicBezTo>
                <a:cubicBezTo>
                  <a:pt x="899123" y="5153133"/>
                  <a:pt x="882747" y="5136757"/>
                  <a:pt x="882747" y="5116557"/>
                </a:cubicBezTo>
                <a:cubicBezTo>
                  <a:pt x="882747" y="5096357"/>
                  <a:pt x="899123" y="5079981"/>
                  <a:pt x="919323" y="5079981"/>
                </a:cubicBezTo>
                <a:close/>
                <a:moveTo>
                  <a:pt x="698636" y="5079981"/>
                </a:moveTo>
                <a:cubicBezTo>
                  <a:pt x="718837" y="5079981"/>
                  <a:pt x="735213" y="5096357"/>
                  <a:pt x="735213" y="5116557"/>
                </a:cubicBezTo>
                <a:cubicBezTo>
                  <a:pt x="735213" y="5136757"/>
                  <a:pt x="718837" y="5153133"/>
                  <a:pt x="698636" y="5153133"/>
                </a:cubicBezTo>
                <a:cubicBezTo>
                  <a:pt x="678437" y="5153133"/>
                  <a:pt x="662061" y="5136757"/>
                  <a:pt x="662061" y="5116557"/>
                </a:cubicBezTo>
                <a:cubicBezTo>
                  <a:pt x="662061" y="5096357"/>
                  <a:pt x="678437" y="5079981"/>
                  <a:pt x="698636" y="5079981"/>
                </a:cubicBezTo>
                <a:close/>
                <a:moveTo>
                  <a:pt x="477951" y="5079981"/>
                </a:moveTo>
                <a:cubicBezTo>
                  <a:pt x="498150" y="5079981"/>
                  <a:pt x="514526" y="5096357"/>
                  <a:pt x="514526" y="5116557"/>
                </a:cubicBezTo>
                <a:cubicBezTo>
                  <a:pt x="514526" y="5136757"/>
                  <a:pt x="498150" y="5153133"/>
                  <a:pt x="477951" y="5153133"/>
                </a:cubicBezTo>
                <a:cubicBezTo>
                  <a:pt x="457750" y="5153133"/>
                  <a:pt x="441374" y="5136757"/>
                  <a:pt x="441374" y="5116557"/>
                </a:cubicBezTo>
                <a:cubicBezTo>
                  <a:pt x="441374" y="5096357"/>
                  <a:pt x="457750" y="5079981"/>
                  <a:pt x="477951" y="5079981"/>
                </a:cubicBezTo>
                <a:close/>
                <a:moveTo>
                  <a:pt x="257264" y="5079981"/>
                </a:moveTo>
                <a:cubicBezTo>
                  <a:pt x="277464" y="5079981"/>
                  <a:pt x="293840" y="5096357"/>
                  <a:pt x="293840" y="5116557"/>
                </a:cubicBezTo>
                <a:cubicBezTo>
                  <a:pt x="293840" y="5136757"/>
                  <a:pt x="277464" y="5153133"/>
                  <a:pt x="257264" y="5153133"/>
                </a:cubicBezTo>
                <a:cubicBezTo>
                  <a:pt x="237064" y="5153133"/>
                  <a:pt x="220688" y="5136757"/>
                  <a:pt x="220688" y="5116557"/>
                </a:cubicBezTo>
                <a:cubicBezTo>
                  <a:pt x="220688" y="5096357"/>
                  <a:pt x="237064" y="5079981"/>
                  <a:pt x="257264" y="5079981"/>
                </a:cubicBezTo>
                <a:close/>
                <a:moveTo>
                  <a:pt x="36578" y="5079981"/>
                </a:moveTo>
                <a:cubicBezTo>
                  <a:pt x="56777" y="5079981"/>
                  <a:pt x="73153" y="5096357"/>
                  <a:pt x="73153" y="5116557"/>
                </a:cubicBezTo>
                <a:cubicBezTo>
                  <a:pt x="73153" y="5136757"/>
                  <a:pt x="56777" y="5153133"/>
                  <a:pt x="36578" y="5153133"/>
                </a:cubicBezTo>
                <a:cubicBezTo>
                  <a:pt x="16378" y="5153133"/>
                  <a:pt x="2" y="5136757"/>
                  <a:pt x="2" y="5116557"/>
                </a:cubicBezTo>
                <a:cubicBezTo>
                  <a:pt x="2" y="5096357"/>
                  <a:pt x="16378" y="5079981"/>
                  <a:pt x="36578" y="5079981"/>
                </a:cubicBezTo>
                <a:close/>
                <a:moveTo>
                  <a:pt x="11953343" y="4868315"/>
                </a:moveTo>
                <a:cubicBezTo>
                  <a:pt x="11973543" y="4868315"/>
                  <a:pt x="11989919" y="4884691"/>
                  <a:pt x="11989919" y="4904891"/>
                </a:cubicBezTo>
                <a:cubicBezTo>
                  <a:pt x="11989919" y="4925091"/>
                  <a:pt x="11973543" y="4941467"/>
                  <a:pt x="11953343" y="4941467"/>
                </a:cubicBezTo>
                <a:cubicBezTo>
                  <a:pt x="11933143" y="4941467"/>
                  <a:pt x="11916767" y="4925091"/>
                  <a:pt x="11916767" y="4904891"/>
                </a:cubicBezTo>
                <a:cubicBezTo>
                  <a:pt x="11916767" y="4884691"/>
                  <a:pt x="11933143" y="4868315"/>
                  <a:pt x="11953343" y="4868315"/>
                </a:cubicBezTo>
                <a:close/>
                <a:moveTo>
                  <a:pt x="11732658" y="4868315"/>
                </a:moveTo>
                <a:cubicBezTo>
                  <a:pt x="11752858" y="4868315"/>
                  <a:pt x="11769234" y="4884691"/>
                  <a:pt x="11769234" y="4904891"/>
                </a:cubicBezTo>
                <a:cubicBezTo>
                  <a:pt x="11769234" y="4925091"/>
                  <a:pt x="11752858" y="4941467"/>
                  <a:pt x="11732658" y="4941467"/>
                </a:cubicBezTo>
                <a:cubicBezTo>
                  <a:pt x="11712458" y="4941467"/>
                  <a:pt x="11696082" y="4925091"/>
                  <a:pt x="11696082" y="4904891"/>
                </a:cubicBezTo>
                <a:cubicBezTo>
                  <a:pt x="11696082" y="4884691"/>
                  <a:pt x="11712458" y="4868315"/>
                  <a:pt x="11732658" y="4868315"/>
                </a:cubicBezTo>
                <a:close/>
                <a:moveTo>
                  <a:pt x="11511977" y="4868315"/>
                </a:moveTo>
                <a:cubicBezTo>
                  <a:pt x="11532177" y="4868315"/>
                  <a:pt x="11548553" y="4884691"/>
                  <a:pt x="11548553" y="4904891"/>
                </a:cubicBezTo>
                <a:cubicBezTo>
                  <a:pt x="11548553" y="4925091"/>
                  <a:pt x="11532177" y="4941467"/>
                  <a:pt x="11511977" y="4941467"/>
                </a:cubicBezTo>
                <a:cubicBezTo>
                  <a:pt x="11491777" y="4941467"/>
                  <a:pt x="11475401" y="4925091"/>
                  <a:pt x="11475401" y="4904891"/>
                </a:cubicBezTo>
                <a:cubicBezTo>
                  <a:pt x="11475401" y="4884691"/>
                  <a:pt x="11491777" y="4868315"/>
                  <a:pt x="11511977" y="4868315"/>
                </a:cubicBezTo>
                <a:close/>
                <a:moveTo>
                  <a:pt x="11291296" y="4868315"/>
                </a:moveTo>
                <a:cubicBezTo>
                  <a:pt x="11311496" y="4868315"/>
                  <a:pt x="11327872" y="4884691"/>
                  <a:pt x="11327872" y="4904891"/>
                </a:cubicBezTo>
                <a:cubicBezTo>
                  <a:pt x="11327872" y="4925091"/>
                  <a:pt x="11311496" y="4941467"/>
                  <a:pt x="11291296" y="4941467"/>
                </a:cubicBezTo>
                <a:cubicBezTo>
                  <a:pt x="11271096" y="4941467"/>
                  <a:pt x="11254720" y="4925091"/>
                  <a:pt x="11254720" y="4904891"/>
                </a:cubicBezTo>
                <a:cubicBezTo>
                  <a:pt x="11254720" y="4884691"/>
                  <a:pt x="11271096" y="4868315"/>
                  <a:pt x="11291296" y="4868315"/>
                </a:cubicBezTo>
                <a:close/>
                <a:moveTo>
                  <a:pt x="11070615" y="4868315"/>
                </a:moveTo>
                <a:cubicBezTo>
                  <a:pt x="11090815" y="4868315"/>
                  <a:pt x="11107191" y="4884691"/>
                  <a:pt x="11107191" y="4904891"/>
                </a:cubicBezTo>
                <a:cubicBezTo>
                  <a:pt x="11107191" y="4925091"/>
                  <a:pt x="11090815" y="4941467"/>
                  <a:pt x="11070615" y="4941467"/>
                </a:cubicBezTo>
                <a:cubicBezTo>
                  <a:pt x="11050415" y="4941467"/>
                  <a:pt x="11034039" y="4925091"/>
                  <a:pt x="11034039" y="4904891"/>
                </a:cubicBezTo>
                <a:cubicBezTo>
                  <a:pt x="11034039" y="4884691"/>
                  <a:pt x="11050415" y="4868315"/>
                  <a:pt x="11070615" y="4868315"/>
                </a:cubicBezTo>
                <a:close/>
                <a:moveTo>
                  <a:pt x="10849934" y="4868315"/>
                </a:moveTo>
                <a:cubicBezTo>
                  <a:pt x="10870134" y="4868315"/>
                  <a:pt x="10886510" y="4884691"/>
                  <a:pt x="10886510" y="4904891"/>
                </a:cubicBezTo>
                <a:cubicBezTo>
                  <a:pt x="10886510" y="4925091"/>
                  <a:pt x="10870134" y="4941467"/>
                  <a:pt x="10849934" y="4941467"/>
                </a:cubicBezTo>
                <a:cubicBezTo>
                  <a:pt x="10829734" y="4941467"/>
                  <a:pt x="10813358" y="4925091"/>
                  <a:pt x="10813358" y="4904891"/>
                </a:cubicBezTo>
                <a:cubicBezTo>
                  <a:pt x="10813358" y="4884691"/>
                  <a:pt x="10829734" y="4868315"/>
                  <a:pt x="10849934" y="4868315"/>
                </a:cubicBezTo>
                <a:close/>
                <a:moveTo>
                  <a:pt x="10629253" y="4868315"/>
                </a:moveTo>
                <a:cubicBezTo>
                  <a:pt x="10649453" y="4868315"/>
                  <a:pt x="10665829" y="4884691"/>
                  <a:pt x="10665829" y="4904891"/>
                </a:cubicBezTo>
                <a:cubicBezTo>
                  <a:pt x="10665829" y="4925091"/>
                  <a:pt x="10649453" y="4941467"/>
                  <a:pt x="10629253" y="4941467"/>
                </a:cubicBezTo>
                <a:cubicBezTo>
                  <a:pt x="10609053" y="4941467"/>
                  <a:pt x="10592677" y="4925091"/>
                  <a:pt x="10592677" y="4904891"/>
                </a:cubicBezTo>
                <a:cubicBezTo>
                  <a:pt x="10592677" y="4884691"/>
                  <a:pt x="10609053" y="4868315"/>
                  <a:pt x="10629253" y="4868315"/>
                </a:cubicBezTo>
                <a:close/>
                <a:moveTo>
                  <a:pt x="10408572" y="4868315"/>
                </a:moveTo>
                <a:cubicBezTo>
                  <a:pt x="10428772" y="4868315"/>
                  <a:pt x="10445148" y="4884691"/>
                  <a:pt x="10445148" y="4904891"/>
                </a:cubicBezTo>
                <a:cubicBezTo>
                  <a:pt x="10445148" y="4925091"/>
                  <a:pt x="10428772" y="4941467"/>
                  <a:pt x="10408572" y="4941467"/>
                </a:cubicBezTo>
                <a:cubicBezTo>
                  <a:pt x="10388372" y="4941467"/>
                  <a:pt x="10371996" y="4925091"/>
                  <a:pt x="10371996" y="4904891"/>
                </a:cubicBezTo>
                <a:cubicBezTo>
                  <a:pt x="10371996" y="4884691"/>
                  <a:pt x="10388372" y="4868315"/>
                  <a:pt x="10408572" y="4868315"/>
                </a:cubicBezTo>
                <a:close/>
                <a:moveTo>
                  <a:pt x="10187891" y="4868315"/>
                </a:moveTo>
                <a:cubicBezTo>
                  <a:pt x="10208091" y="4868315"/>
                  <a:pt x="10224467" y="4884691"/>
                  <a:pt x="10224467" y="4904891"/>
                </a:cubicBezTo>
                <a:cubicBezTo>
                  <a:pt x="10224467" y="4925091"/>
                  <a:pt x="10208091" y="4941467"/>
                  <a:pt x="10187891" y="4941467"/>
                </a:cubicBezTo>
                <a:cubicBezTo>
                  <a:pt x="10167691" y="4941467"/>
                  <a:pt x="10151315" y="4925091"/>
                  <a:pt x="10151315" y="4904891"/>
                </a:cubicBezTo>
                <a:cubicBezTo>
                  <a:pt x="10151315" y="4884691"/>
                  <a:pt x="10167691" y="4868315"/>
                  <a:pt x="10187891" y="4868315"/>
                </a:cubicBezTo>
                <a:close/>
                <a:moveTo>
                  <a:pt x="9967210" y="4868315"/>
                </a:moveTo>
                <a:cubicBezTo>
                  <a:pt x="9987410" y="4868315"/>
                  <a:pt x="10003786" y="4884691"/>
                  <a:pt x="10003786" y="4904891"/>
                </a:cubicBezTo>
                <a:cubicBezTo>
                  <a:pt x="10003786" y="4925091"/>
                  <a:pt x="9987410" y="4941467"/>
                  <a:pt x="9967210" y="4941467"/>
                </a:cubicBezTo>
                <a:cubicBezTo>
                  <a:pt x="9947010" y="4941467"/>
                  <a:pt x="9930634" y="4925091"/>
                  <a:pt x="9930634" y="4904891"/>
                </a:cubicBezTo>
                <a:cubicBezTo>
                  <a:pt x="9930634" y="4884691"/>
                  <a:pt x="9947010" y="4868315"/>
                  <a:pt x="9967210" y="4868315"/>
                </a:cubicBezTo>
                <a:close/>
                <a:moveTo>
                  <a:pt x="9746529" y="4868315"/>
                </a:moveTo>
                <a:cubicBezTo>
                  <a:pt x="9766729" y="4868315"/>
                  <a:pt x="9783105" y="4884691"/>
                  <a:pt x="9783105" y="4904891"/>
                </a:cubicBezTo>
                <a:cubicBezTo>
                  <a:pt x="9783105" y="4925091"/>
                  <a:pt x="9766729" y="4941467"/>
                  <a:pt x="9746529" y="4941467"/>
                </a:cubicBezTo>
                <a:cubicBezTo>
                  <a:pt x="9726329" y="4941467"/>
                  <a:pt x="9709953" y="4925091"/>
                  <a:pt x="9709953" y="4904891"/>
                </a:cubicBezTo>
                <a:cubicBezTo>
                  <a:pt x="9709953" y="4884691"/>
                  <a:pt x="9726329" y="4868315"/>
                  <a:pt x="9746529" y="4868315"/>
                </a:cubicBezTo>
                <a:close/>
                <a:moveTo>
                  <a:pt x="9525848" y="4868315"/>
                </a:moveTo>
                <a:cubicBezTo>
                  <a:pt x="9546048" y="4868315"/>
                  <a:pt x="9562424" y="4884691"/>
                  <a:pt x="9562424" y="4904891"/>
                </a:cubicBezTo>
                <a:cubicBezTo>
                  <a:pt x="9562424" y="4925091"/>
                  <a:pt x="9546048" y="4941467"/>
                  <a:pt x="9525848" y="4941467"/>
                </a:cubicBezTo>
                <a:cubicBezTo>
                  <a:pt x="9505648" y="4941467"/>
                  <a:pt x="9489272" y="4925091"/>
                  <a:pt x="9489272" y="4904891"/>
                </a:cubicBezTo>
                <a:cubicBezTo>
                  <a:pt x="9489272" y="4884691"/>
                  <a:pt x="9505648" y="4868315"/>
                  <a:pt x="9525848" y="4868315"/>
                </a:cubicBezTo>
                <a:close/>
                <a:moveTo>
                  <a:pt x="9305167" y="4868315"/>
                </a:moveTo>
                <a:cubicBezTo>
                  <a:pt x="9325367" y="4868315"/>
                  <a:pt x="9341743" y="4884691"/>
                  <a:pt x="9341743" y="4904891"/>
                </a:cubicBezTo>
                <a:cubicBezTo>
                  <a:pt x="9341743" y="4925091"/>
                  <a:pt x="9325367" y="4941467"/>
                  <a:pt x="9305167" y="4941467"/>
                </a:cubicBezTo>
                <a:cubicBezTo>
                  <a:pt x="9284967" y="4941467"/>
                  <a:pt x="9268591" y="4925091"/>
                  <a:pt x="9268591" y="4904891"/>
                </a:cubicBezTo>
                <a:cubicBezTo>
                  <a:pt x="9268591" y="4884691"/>
                  <a:pt x="9284967" y="4868315"/>
                  <a:pt x="9305167" y="4868315"/>
                </a:cubicBezTo>
                <a:close/>
                <a:moveTo>
                  <a:pt x="9084486" y="4868315"/>
                </a:moveTo>
                <a:cubicBezTo>
                  <a:pt x="9104686" y="4868315"/>
                  <a:pt x="9121062" y="4884691"/>
                  <a:pt x="9121062" y="4904891"/>
                </a:cubicBezTo>
                <a:cubicBezTo>
                  <a:pt x="9121062" y="4925091"/>
                  <a:pt x="9104686" y="4941467"/>
                  <a:pt x="9084486" y="4941467"/>
                </a:cubicBezTo>
                <a:cubicBezTo>
                  <a:pt x="9064286" y="4941467"/>
                  <a:pt x="9047910" y="4925091"/>
                  <a:pt x="9047910" y="4904891"/>
                </a:cubicBezTo>
                <a:cubicBezTo>
                  <a:pt x="9047910" y="4884691"/>
                  <a:pt x="9064286" y="4868315"/>
                  <a:pt x="9084486" y="4868315"/>
                </a:cubicBezTo>
                <a:close/>
                <a:moveTo>
                  <a:pt x="8863805" y="4868315"/>
                </a:moveTo>
                <a:cubicBezTo>
                  <a:pt x="8884005" y="4868315"/>
                  <a:pt x="8900381" y="4884691"/>
                  <a:pt x="8900381" y="4904891"/>
                </a:cubicBezTo>
                <a:cubicBezTo>
                  <a:pt x="8900381" y="4925091"/>
                  <a:pt x="8884005" y="4941467"/>
                  <a:pt x="8863805" y="4941467"/>
                </a:cubicBezTo>
                <a:cubicBezTo>
                  <a:pt x="8843605" y="4941467"/>
                  <a:pt x="8827229" y="4925091"/>
                  <a:pt x="8827229" y="4904891"/>
                </a:cubicBezTo>
                <a:cubicBezTo>
                  <a:pt x="8827229" y="4884691"/>
                  <a:pt x="8843605" y="4868315"/>
                  <a:pt x="8863805" y="4868315"/>
                </a:cubicBezTo>
                <a:close/>
                <a:moveTo>
                  <a:pt x="8643124" y="4868315"/>
                </a:moveTo>
                <a:cubicBezTo>
                  <a:pt x="8663324" y="4868315"/>
                  <a:pt x="8679700" y="4884691"/>
                  <a:pt x="8679700" y="4904891"/>
                </a:cubicBezTo>
                <a:cubicBezTo>
                  <a:pt x="8679700" y="4925091"/>
                  <a:pt x="8663324" y="4941467"/>
                  <a:pt x="8643124" y="4941467"/>
                </a:cubicBezTo>
                <a:cubicBezTo>
                  <a:pt x="8622924" y="4941467"/>
                  <a:pt x="8606548" y="4925091"/>
                  <a:pt x="8606548" y="4904891"/>
                </a:cubicBezTo>
                <a:cubicBezTo>
                  <a:pt x="8606548" y="4884691"/>
                  <a:pt x="8622924" y="4868315"/>
                  <a:pt x="8643124" y="4868315"/>
                </a:cubicBezTo>
                <a:close/>
                <a:moveTo>
                  <a:pt x="8422443" y="4868315"/>
                </a:moveTo>
                <a:cubicBezTo>
                  <a:pt x="8442643" y="4868315"/>
                  <a:pt x="8459019" y="4884691"/>
                  <a:pt x="8459019" y="4904891"/>
                </a:cubicBezTo>
                <a:cubicBezTo>
                  <a:pt x="8459019" y="4925091"/>
                  <a:pt x="8442643" y="4941467"/>
                  <a:pt x="8422443" y="4941467"/>
                </a:cubicBezTo>
                <a:cubicBezTo>
                  <a:pt x="8402243" y="4941467"/>
                  <a:pt x="8385867" y="4925091"/>
                  <a:pt x="8385867" y="4904891"/>
                </a:cubicBezTo>
                <a:cubicBezTo>
                  <a:pt x="8385867" y="4884691"/>
                  <a:pt x="8402243" y="4868315"/>
                  <a:pt x="8422443" y="4868315"/>
                </a:cubicBezTo>
                <a:close/>
                <a:moveTo>
                  <a:pt x="8201762" y="4868315"/>
                </a:moveTo>
                <a:cubicBezTo>
                  <a:pt x="8221962" y="4868315"/>
                  <a:pt x="8238338" y="4884691"/>
                  <a:pt x="8238338" y="4904891"/>
                </a:cubicBezTo>
                <a:cubicBezTo>
                  <a:pt x="8238338" y="4925091"/>
                  <a:pt x="8221962" y="4941467"/>
                  <a:pt x="8201762" y="4941467"/>
                </a:cubicBezTo>
                <a:cubicBezTo>
                  <a:pt x="8181562" y="4941467"/>
                  <a:pt x="8165186" y="4925091"/>
                  <a:pt x="8165186" y="4904891"/>
                </a:cubicBezTo>
                <a:cubicBezTo>
                  <a:pt x="8165186" y="4884691"/>
                  <a:pt x="8181562" y="4868315"/>
                  <a:pt x="8201762" y="4868315"/>
                </a:cubicBezTo>
                <a:close/>
                <a:moveTo>
                  <a:pt x="7981081" y="4868315"/>
                </a:moveTo>
                <a:cubicBezTo>
                  <a:pt x="8001281" y="4868315"/>
                  <a:pt x="8017657" y="4884691"/>
                  <a:pt x="8017657" y="4904891"/>
                </a:cubicBezTo>
                <a:cubicBezTo>
                  <a:pt x="8017657" y="4925091"/>
                  <a:pt x="8001281" y="4941467"/>
                  <a:pt x="7981081" y="4941467"/>
                </a:cubicBezTo>
                <a:cubicBezTo>
                  <a:pt x="7960881" y="4941467"/>
                  <a:pt x="7944505" y="4925091"/>
                  <a:pt x="7944505" y="4904891"/>
                </a:cubicBezTo>
                <a:cubicBezTo>
                  <a:pt x="7944505" y="4884691"/>
                  <a:pt x="7960881" y="4868315"/>
                  <a:pt x="7981081" y="4868315"/>
                </a:cubicBezTo>
                <a:close/>
                <a:moveTo>
                  <a:pt x="7760400" y="4868315"/>
                </a:moveTo>
                <a:cubicBezTo>
                  <a:pt x="7780600" y="4868315"/>
                  <a:pt x="7796976" y="4884691"/>
                  <a:pt x="7796976" y="4904891"/>
                </a:cubicBezTo>
                <a:cubicBezTo>
                  <a:pt x="7796976" y="4925091"/>
                  <a:pt x="7780600" y="4941467"/>
                  <a:pt x="7760400" y="4941467"/>
                </a:cubicBezTo>
                <a:cubicBezTo>
                  <a:pt x="7740200" y="4941467"/>
                  <a:pt x="7723824" y="4925091"/>
                  <a:pt x="7723824" y="4904891"/>
                </a:cubicBezTo>
                <a:cubicBezTo>
                  <a:pt x="7723824" y="4884691"/>
                  <a:pt x="7740200" y="4868315"/>
                  <a:pt x="7760400" y="4868315"/>
                </a:cubicBezTo>
                <a:close/>
                <a:moveTo>
                  <a:pt x="7539719" y="4868315"/>
                </a:moveTo>
                <a:cubicBezTo>
                  <a:pt x="7559919" y="4868315"/>
                  <a:pt x="7576295" y="4884691"/>
                  <a:pt x="7576295" y="4904891"/>
                </a:cubicBezTo>
                <a:cubicBezTo>
                  <a:pt x="7576295" y="4925091"/>
                  <a:pt x="7559919" y="4941467"/>
                  <a:pt x="7539719" y="4941467"/>
                </a:cubicBezTo>
                <a:cubicBezTo>
                  <a:pt x="7519519" y="4941467"/>
                  <a:pt x="7503143" y="4925091"/>
                  <a:pt x="7503143" y="4904891"/>
                </a:cubicBezTo>
                <a:cubicBezTo>
                  <a:pt x="7503143" y="4884691"/>
                  <a:pt x="7519519" y="4868315"/>
                  <a:pt x="7539719" y="4868315"/>
                </a:cubicBezTo>
                <a:close/>
                <a:moveTo>
                  <a:pt x="7319038" y="4868315"/>
                </a:moveTo>
                <a:cubicBezTo>
                  <a:pt x="7339238" y="4868315"/>
                  <a:pt x="7355614" y="4884691"/>
                  <a:pt x="7355614" y="4904891"/>
                </a:cubicBezTo>
                <a:cubicBezTo>
                  <a:pt x="7355614" y="4925091"/>
                  <a:pt x="7339238" y="4941467"/>
                  <a:pt x="7319038" y="4941467"/>
                </a:cubicBezTo>
                <a:cubicBezTo>
                  <a:pt x="7298838" y="4941467"/>
                  <a:pt x="7282462" y="4925091"/>
                  <a:pt x="7282462" y="4904891"/>
                </a:cubicBezTo>
                <a:cubicBezTo>
                  <a:pt x="7282462" y="4884691"/>
                  <a:pt x="7298838" y="4868315"/>
                  <a:pt x="7319038" y="4868315"/>
                </a:cubicBezTo>
                <a:close/>
                <a:moveTo>
                  <a:pt x="7098357" y="4868315"/>
                </a:moveTo>
                <a:cubicBezTo>
                  <a:pt x="7118557" y="4868315"/>
                  <a:pt x="7134933" y="4884691"/>
                  <a:pt x="7134933" y="4904891"/>
                </a:cubicBezTo>
                <a:cubicBezTo>
                  <a:pt x="7134933" y="4925091"/>
                  <a:pt x="7118557" y="4941467"/>
                  <a:pt x="7098357" y="4941467"/>
                </a:cubicBezTo>
                <a:cubicBezTo>
                  <a:pt x="7078157" y="4941467"/>
                  <a:pt x="7061781" y="4925091"/>
                  <a:pt x="7061781" y="4904891"/>
                </a:cubicBezTo>
                <a:cubicBezTo>
                  <a:pt x="7061781" y="4884691"/>
                  <a:pt x="7078157" y="4868315"/>
                  <a:pt x="7098357" y="4868315"/>
                </a:cubicBezTo>
                <a:close/>
                <a:moveTo>
                  <a:pt x="6877676" y="4868315"/>
                </a:moveTo>
                <a:cubicBezTo>
                  <a:pt x="6897876" y="4868315"/>
                  <a:pt x="6914252" y="4884691"/>
                  <a:pt x="6914252" y="4904891"/>
                </a:cubicBezTo>
                <a:cubicBezTo>
                  <a:pt x="6914252" y="4925091"/>
                  <a:pt x="6897876" y="4941467"/>
                  <a:pt x="6877676" y="4941467"/>
                </a:cubicBezTo>
                <a:cubicBezTo>
                  <a:pt x="6857476" y="4941467"/>
                  <a:pt x="6841100" y="4925091"/>
                  <a:pt x="6841100" y="4904891"/>
                </a:cubicBezTo>
                <a:cubicBezTo>
                  <a:pt x="6841100" y="4884691"/>
                  <a:pt x="6857476" y="4868315"/>
                  <a:pt x="6877676" y="4868315"/>
                </a:cubicBezTo>
                <a:close/>
                <a:moveTo>
                  <a:pt x="6656995" y="4868315"/>
                </a:moveTo>
                <a:cubicBezTo>
                  <a:pt x="6677195" y="4868315"/>
                  <a:pt x="6693571" y="4884691"/>
                  <a:pt x="6693571" y="4904891"/>
                </a:cubicBezTo>
                <a:cubicBezTo>
                  <a:pt x="6693571" y="4925091"/>
                  <a:pt x="6677195" y="4941467"/>
                  <a:pt x="6656995" y="4941467"/>
                </a:cubicBezTo>
                <a:cubicBezTo>
                  <a:pt x="6636795" y="4941467"/>
                  <a:pt x="6620419" y="4925091"/>
                  <a:pt x="6620419" y="4904891"/>
                </a:cubicBezTo>
                <a:cubicBezTo>
                  <a:pt x="6620419" y="4884691"/>
                  <a:pt x="6636795" y="4868315"/>
                  <a:pt x="6656995" y="4868315"/>
                </a:cubicBezTo>
                <a:close/>
                <a:moveTo>
                  <a:pt x="6436314" y="4868315"/>
                </a:moveTo>
                <a:cubicBezTo>
                  <a:pt x="6456514" y="4868315"/>
                  <a:pt x="6472890" y="4884691"/>
                  <a:pt x="6472890" y="4904891"/>
                </a:cubicBezTo>
                <a:cubicBezTo>
                  <a:pt x="6472890" y="4925091"/>
                  <a:pt x="6456514" y="4941467"/>
                  <a:pt x="6436314" y="4941467"/>
                </a:cubicBezTo>
                <a:cubicBezTo>
                  <a:pt x="6416114" y="4941467"/>
                  <a:pt x="6399738" y="4925091"/>
                  <a:pt x="6399738" y="4904891"/>
                </a:cubicBezTo>
                <a:cubicBezTo>
                  <a:pt x="6399738" y="4884691"/>
                  <a:pt x="6416114" y="4868315"/>
                  <a:pt x="6436314" y="4868315"/>
                </a:cubicBezTo>
                <a:close/>
                <a:moveTo>
                  <a:pt x="6215633" y="4868315"/>
                </a:moveTo>
                <a:cubicBezTo>
                  <a:pt x="6235833" y="4868315"/>
                  <a:pt x="6252209" y="4884691"/>
                  <a:pt x="6252209" y="4904891"/>
                </a:cubicBezTo>
                <a:cubicBezTo>
                  <a:pt x="6252209" y="4925091"/>
                  <a:pt x="6235833" y="4941467"/>
                  <a:pt x="6215633" y="4941467"/>
                </a:cubicBezTo>
                <a:cubicBezTo>
                  <a:pt x="6195433" y="4941467"/>
                  <a:pt x="6179057" y="4925091"/>
                  <a:pt x="6179057" y="4904891"/>
                </a:cubicBezTo>
                <a:cubicBezTo>
                  <a:pt x="6179057" y="4884691"/>
                  <a:pt x="6195433" y="4868315"/>
                  <a:pt x="6215633" y="4868315"/>
                </a:cubicBezTo>
                <a:close/>
                <a:moveTo>
                  <a:pt x="5994952" y="4868315"/>
                </a:moveTo>
                <a:cubicBezTo>
                  <a:pt x="6015152" y="4868315"/>
                  <a:pt x="6031528" y="4884691"/>
                  <a:pt x="6031528" y="4904891"/>
                </a:cubicBezTo>
                <a:cubicBezTo>
                  <a:pt x="6031528" y="4925091"/>
                  <a:pt x="6015152" y="4941467"/>
                  <a:pt x="5994952" y="4941467"/>
                </a:cubicBezTo>
                <a:cubicBezTo>
                  <a:pt x="5974752" y="4941467"/>
                  <a:pt x="5958376" y="4925091"/>
                  <a:pt x="5958376" y="4904891"/>
                </a:cubicBezTo>
                <a:cubicBezTo>
                  <a:pt x="5958376" y="4884691"/>
                  <a:pt x="5974752" y="4868315"/>
                  <a:pt x="5994952" y="4868315"/>
                </a:cubicBezTo>
                <a:close/>
                <a:moveTo>
                  <a:pt x="5774272" y="4868315"/>
                </a:moveTo>
                <a:cubicBezTo>
                  <a:pt x="5794472" y="4868315"/>
                  <a:pt x="5810848" y="4884691"/>
                  <a:pt x="5810848" y="4904891"/>
                </a:cubicBezTo>
                <a:cubicBezTo>
                  <a:pt x="5810848" y="4925091"/>
                  <a:pt x="5794472" y="4941467"/>
                  <a:pt x="5774272" y="4941467"/>
                </a:cubicBezTo>
                <a:cubicBezTo>
                  <a:pt x="5754073" y="4941467"/>
                  <a:pt x="5737697" y="4925091"/>
                  <a:pt x="5737697" y="4904891"/>
                </a:cubicBezTo>
                <a:cubicBezTo>
                  <a:pt x="5737697" y="4884691"/>
                  <a:pt x="5754073" y="4868315"/>
                  <a:pt x="5774272" y="4868315"/>
                </a:cubicBezTo>
                <a:close/>
                <a:moveTo>
                  <a:pt x="5553593" y="4868315"/>
                </a:moveTo>
                <a:cubicBezTo>
                  <a:pt x="5573793" y="4868315"/>
                  <a:pt x="5590169" y="4884691"/>
                  <a:pt x="5590169" y="4904891"/>
                </a:cubicBezTo>
                <a:cubicBezTo>
                  <a:pt x="5590169" y="4925091"/>
                  <a:pt x="5573793" y="4941467"/>
                  <a:pt x="5553593" y="4941467"/>
                </a:cubicBezTo>
                <a:cubicBezTo>
                  <a:pt x="5533393" y="4941467"/>
                  <a:pt x="5517018" y="4925091"/>
                  <a:pt x="5517018" y="4904891"/>
                </a:cubicBezTo>
                <a:cubicBezTo>
                  <a:pt x="5517018" y="4884691"/>
                  <a:pt x="5533393" y="4868315"/>
                  <a:pt x="5553593" y="4868315"/>
                </a:cubicBezTo>
                <a:close/>
                <a:moveTo>
                  <a:pt x="5332913" y="4868315"/>
                </a:moveTo>
                <a:cubicBezTo>
                  <a:pt x="5353113" y="4868315"/>
                  <a:pt x="5369490" y="4884691"/>
                  <a:pt x="5369490" y="4904891"/>
                </a:cubicBezTo>
                <a:cubicBezTo>
                  <a:pt x="5369490" y="4925091"/>
                  <a:pt x="5353113" y="4941467"/>
                  <a:pt x="5332913" y="4941467"/>
                </a:cubicBezTo>
                <a:cubicBezTo>
                  <a:pt x="5312714" y="4941467"/>
                  <a:pt x="5296337" y="4925091"/>
                  <a:pt x="5296337" y="4904891"/>
                </a:cubicBezTo>
                <a:cubicBezTo>
                  <a:pt x="5296337" y="4884691"/>
                  <a:pt x="5312714" y="4868315"/>
                  <a:pt x="5332913" y="4868315"/>
                </a:cubicBezTo>
                <a:close/>
                <a:moveTo>
                  <a:pt x="5112230" y="4868315"/>
                </a:moveTo>
                <a:cubicBezTo>
                  <a:pt x="5132433" y="4868315"/>
                  <a:pt x="5148807" y="4884691"/>
                  <a:pt x="5148807" y="4904891"/>
                </a:cubicBezTo>
                <a:cubicBezTo>
                  <a:pt x="5148807" y="4925091"/>
                  <a:pt x="5132433" y="4941467"/>
                  <a:pt x="5112230" y="4941467"/>
                </a:cubicBezTo>
                <a:cubicBezTo>
                  <a:pt x="5092030" y="4941467"/>
                  <a:pt x="5075655" y="4925091"/>
                  <a:pt x="5075655" y="4904891"/>
                </a:cubicBezTo>
                <a:cubicBezTo>
                  <a:pt x="5075655" y="4884691"/>
                  <a:pt x="5092030" y="4868315"/>
                  <a:pt x="5112230" y="4868315"/>
                </a:cubicBezTo>
                <a:close/>
                <a:moveTo>
                  <a:pt x="4891552" y="4868315"/>
                </a:moveTo>
                <a:cubicBezTo>
                  <a:pt x="4911751" y="4868315"/>
                  <a:pt x="4928127" y="4884691"/>
                  <a:pt x="4928127" y="4904891"/>
                </a:cubicBezTo>
                <a:cubicBezTo>
                  <a:pt x="4928127" y="4925091"/>
                  <a:pt x="4911751" y="4941467"/>
                  <a:pt x="4891552" y="4941467"/>
                </a:cubicBezTo>
                <a:cubicBezTo>
                  <a:pt x="4871352" y="4941467"/>
                  <a:pt x="4854975" y="4925091"/>
                  <a:pt x="4854975" y="4904891"/>
                </a:cubicBezTo>
                <a:cubicBezTo>
                  <a:pt x="4854975" y="4884691"/>
                  <a:pt x="4871352" y="4868315"/>
                  <a:pt x="4891552" y="4868315"/>
                </a:cubicBezTo>
                <a:close/>
                <a:moveTo>
                  <a:pt x="4670871" y="4868315"/>
                </a:moveTo>
                <a:cubicBezTo>
                  <a:pt x="4691070" y="4868315"/>
                  <a:pt x="4707447" y="4884691"/>
                  <a:pt x="4707447" y="4904891"/>
                </a:cubicBezTo>
                <a:cubicBezTo>
                  <a:pt x="4707447" y="4925091"/>
                  <a:pt x="4691070" y="4941467"/>
                  <a:pt x="4670871" y="4941467"/>
                </a:cubicBezTo>
                <a:cubicBezTo>
                  <a:pt x="4650672" y="4941467"/>
                  <a:pt x="4634295" y="4925091"/>
                  <a:pt x="4634295" y="4904891"/>
                </a:cubicBezTo>
                <a:cubicBezTo>
                  <a:pt x="4634295" y="4884691"/>
                  <a:pt x="4650672" y="4868315"/>
                  <a:pt x="4670871" y="4868315"/>
                </a:cubicBezTo>
                <a:close/>
                <a:moveTo>
                  <a:pt x="4450188" y="4868315"/>
                </a:moveTo>
                <a:cubicBezTo>
                  <a:pt x="4470390" y="4868315"/>
                  <a:pt x="4486764" y="4884691"/>
                  <a:pt x="4486764" y="4904891"/>
                </a:cubicBezTo>
                <a:cubicBezTo>
                  <a:pt x="4486764" y="4925091"/>
                  <a:pt x="4470390" y="4941467"/>
                  <a:pt x="4450188" y="4941467"/>
                </a:cubicBezTo>
                <a:cubicBezTo>
                  <a:pt x="4429988" y="4941467"/>
                  <a:pt x="4413613" y="4925091"/>
                  <a:pt x="4413613" y="4904891"/>
                </a:cubicBezTo>
                <a:cubicBezTo>
                  <a:pt x="4413613" y="4884691"/>
                  <a:pt x="4429988" y="4868315"/>
                  <a:pt x="4450188" y="4868315"/>
                </a:cubicBezTo>
                <a:close/>
                <a:moveTo>
                  <a:pt x="4229507" y="4868315"/>
                </a:moveTo>
                <a:cubicBezTo>
                  <a:pt x="4249708" y="4868315"/>
                  <a:pt x="4266084" y="4884691"/>
                  <a:pt x="4266084" y="4904891"/>
                </a:cubicBezTo>
                <a:cubicBezTo>
                  <a:pt x="4266084" y="4925091"/>
                  <a:pt x="4249708" y="4941467"/>
                  <a:pt x="4229507" y="4941467"/>
                </a:cubicBezTo>
                <a:cubicBezTo>
                  <a:pt x="4209307" y="4941467"/>
                  <a:pt x="4192931" y="4925091"/>
                  <a:pt x="4192931" y="4904891"/>
                </a:cubicBezTo>
                <a:cubicBezTo>
                  <a:pt x="4192931" y="4884691"/>
                  <a:pt x="4209307" y="4868315"/>
                  <a:pt x="4229507" y="4868315"/>
                </a:cubicBezTo>
                <a:close/>
                <a:moveTo>
                  <a:pt x="4008847" y="4868315"/>
                </a:moveTo>
                <a:cubicBezTo>
                  <a:pt x="4029045" y="4868315"/>
                  <a:pt x="4045426" y="4884691"/>
                  <a:pt x="4045426" y="4904891"/>
                </a:cubicBezTo>
                <a:cubicBezTo>
                  <a:pt x="4045426" y="4925091"/>
                  <a:pt x="4029045" y="4941467"/>
                  <a:pt x="4008847" y="4941467"/>
                </a:cubicBezTo>
                <a:cubicBezTo>
                  <a:pt x="3988642" y="4941467"/>
                  <a:pt x="3972267" y="4925091"/>
                  <a:pt x="3972267" y="4904891"/>
                </a:cubicBezTo>
                <a:cubicBezTo>
                  <a:pt x="3972267" y="4884691"/>
                  <a:pt x="3988642" y="4868315"/>
                  <a:pt x="4008847" y="4868315"/>
                </a:cubicBezTo>
                <a:close/>
                <a:moveTo>
                  <a:pt x="3788165" y="4868315"/>
                </a:moveTo>
                <a:cubicBezTo>
                  <a:pt x="3808367" y="4868315"/>
                  <a:pt x="3824738" y="4884691"/>
                  <a:pt x="3824738" y="4904891"/>
                </a:cubicBezTo>
                <a:cubicBezTo>
                  <a:pt x="3824738" y="4925091"/>
                  <a:pt x="3808367" y="4941467"/>
                  <a:pt x="3788165" y="4941467"/>
                </a:cubicBezTo>
                <a:cubicBezTo>
                  <a:pt x="3767965" y="4941467"/>
                  <a:pt x="3751588" y="4925091"/>
                  <a:pt x="3751588" y="4904891"/>
                </a:cubicBezTo>
                <a:cubicBezTo>
                  <a:pt x="3751588" y="4884691"/>
                  <a:pt x="3767965" y="4868315"/>
                  <a:pt x="3788165" y="4868315"/>
                </a:cubicBezTo>
                <a:close/>
                <a:moveTo>
                  <a:pt x="3567479" y="4868315"/>
                </a:moveTo>
                <a:cubicBezTo>
                  <a:pt x="3587675" y="4868315"/>
                  <a:pt x="3604051" y="4884691"/>
                  <a:pt x="3604051" y="4904891"/>
                </a:cubicBezTo>
                <a:cubicBezTo>
                  <a:pt x="3604051" y="4925091"/>
                  <a:pt x="3587675" y="4941467"/>
                  <a:pt x="3567479" y="4941467"/>
                </a:cubicBezTo>
                <a:cubicBezTo>
                  <a:pt x="3547276" y="4941467"/>
                  <a:pt x="3530901" y="4925091"/>
                  <a:pt x="3530901" y="4904891"/>
                </a:cubicBezTo>
                <a:cubicBezTo>
                  <a:pt x="3530901" y="4884691"/>
                  <a:pt x="3547276" y="4868315"/>
                  <a:pt x="3567479" y="4868315"/>
                </a:cubicBezTo>
                <a:close/>
                <a:moveTo>
                  <a:pt x="3346801" y="4868315"/>
                </a:moveTo>
                <a:cubicBezTo>
                  <a:pt x="3367001" y="4868315"/>
                  <a:pt x="3383375" y="4884691"/>
                  <a:pt x="3383375" y="4904891"/>
                </a:cubicBezTo>
                <a:cubicBezTo>
                  <a:pt x="3383375" y="4925091"/>
                  <a:pt x="3367001" y="4941467"/>
                  <a:pt x="3346801" y="4941467"/>
                </a:cubicBezTo>
                <a:cubicBezTo>
                  <a:pt x="3326603" y="4941467"/>
                  <a:pt x="3310228" y="4925091"/>
                  <a:pt x="3310228" y="4904891"/>
                </a:cubicBezTo>
                <a:cubicBezTo>
                  <a:pt x="3310228" y="4884691"/>
                  <a:pt x="3326603" y="4868315"/>
                  <a:pt x="3346801" y="4868315"/>
                </a:cubicBezTo>
                <a:close/>
                <a:moveTo>
                  <a:pt x="3126126" y="4868315"/>
                </a:moveTo>
                <a:cubicBezTo>
                  <a:pt x="3146320" y="4868315"/>
                  <a:pt x="3162696" y="4884691"/>
                  <a:pt x="3162696" y="4904891"/>
                </a:cubicBezTo>
                <a:cubicBezTo>
                  <a:pt x="3162696" y="4925091"/>
                  <a:pt x="3146320" y="4941467"/>
                  <a:pt x="3126126" y="4941467"/>
                </a:cubicBezTo>
                <a:cubicBezTo>
                  <a:pt x="3105923" y="4941467"/>
                  <a:pt x="3089541" y="4925091"/>
                  <a:pt x="3089541" y="4904891"/>
                </a:cubicBezTo>
                <a:cubicBezTo>
                  <a:pt x="3089541" y="4884691"/>
                  <a:pt x="3105923" y="4868315"/>
                  <a:pt x="3126126" y="4868315"/>
                </a:cubicBezTo>
                <a:close/>
                <a:moveTo>
                  <a:pt x="2905436" y="4868315"/>
                </a:moveTo>
                <a:cubicBezTo>
                  <a:pt x="2925637" y="4868315"/>
                  <a:pt x="2942013" y="4884691"/>
                  <a:pt x="2942013" y="4904891"/>
                </a:cubicBezTo>
                <a:cubicBezTo>
                  <a:pt x="2942013" y="4925091"/>
                  <a:pt x="2925637" y="4941467"/>
                  <a:pt x="2905436" y="4941467"/>
                </a:cubicBezTo>
                <a:cubicBezTo>
                  <a:pt x="2885243" y="4941467"/>
                  <a:pt x="2868866" y="4925091"/>
                  <a:pt x="2868866" y="4904891"/>
                </a:cubicBezTo>
                <a:cubicBezTo>
                  <a:pt x="2868866" y="4884691"/>
                  <a:pt x="2885243" y="4868315"/>
                  <a:pt x="2905436" y="4868315"/>
                </a:cubicBezTo>
                <a:close/>
                <a:moveTo>
                  <a:pt x="2684758" y="4868315"/>
                </a:moveTo>
                <a:cubicBezTo>
                  <a:pt x="2704958" y="4868315"/>
                  <a:pt x="2721329" y="4884691"/>
                  <a:pt x="2721329" y="4904891"/>
                </a:cubicBezTo>
                <a:cubicBezTo>
                  <a:pt x="2721329" y="4925091"/>
                  <a:pt x="2704958" y="4941467"/>
                  <a:pt x="2684758" y="4941467"/>
                </a:cubicBezTo>
                <a:cubicBezTo>
                  <a:pt x="2664554" y="4941467"/>
                  <a:pt x="2648177" y="4925091"/>
                  <a:pt x="2648177" y="4904891"/>
                </a:cubicBezTo>
                <a:cubicBezTo>
                  <a:pt x="2648177" y="4884691"/>
                  <a:pt x="2664554" y="4868315"/>
                  <a:pt x="2684758" y="4868315"/>
                </a:cubicBezTo>
                <a:close/>
                <a:moveTo>
                  <a:pt x="2464071" y="4868315"/>
                </a:moveTo>
                <a:cubicBezTo>
                  <a:pt x="2484272" y="4868315"/>
                  <a:pt x="2500650" y="4884691"/>
                  <a:pt x="2500650" y="4904891"/>
                </a:cubicBezTo>
                <a:cubicBezTo>
                  <a:pt x="2500650" y="4925091"/>
                  <a:pt x="2484272" y="4941467"/>
                  <a:pt x="2464071" y="4941467"/>
                </a:cubicBezTo>
                <a:cubicBezTo>
                  <a:pt x="2443875" y="4941467"/>
                  <a:pt x="2427500" y="4925091"/>
                  <a:pt x="2427500" y="4904891"/>
                </a:cubicBezTo>
                <a:cubicBezTo>
                  <a:pt x="2427500" y="4884691"/>
                  <a:pt x="2443875" y="4868315"/>
                  <a:pt x="2464071" y="4868315"/>
                </a:cubicBezTo>
                <a:close/>
                <a:moveTo>
                  <a:pt x="2243393" y="4868315"/>
                </a:moveTo>
                <a:cubicBezTo>
                  <a:pt x="2263591" y="4868315"/>
                  <a:pt x="2279972" y="4884691"/>
                  <a:pt x="2279972" y="4904891"/>
                </a:cubicBezTo>
                <a:cubicBezTo>
                  <a:pt x="2279972" y="4925091"/>
                  <a:pt x="2263591" y="4941467"/>
                  <a:pt x="2243393" y="4941467"/>
                </a:cubicBezTo>
                <a:cubicBezTo>
                  <a:pt x="2223191" y="4941467"/>
                  <a:pt x="2206817" y="4925091"/>
                  <a:pt x="2206817" y="4904891"/>
                </a:cubicBezTo>
                <a:cubicBezTo>
                  <a:pt x="2206817" y="4884691"/>
                  <a:pt x="2223191" y="4868315"/>
                  <a:pt x="2243393" y="4868315"/>
                </a:cubicBezTo>
                <a:close/>
                <a:moveTo>
                  <a:pt x="2022713" y="4868315"/>
                </a:moveTo>
                <a:cubicBezTo>
                  <a:pt x="2042913" y="4868315"/>
                  <a:pt x="2059288" y="4884691"/>
                  <a:pt x="2059288" y="4904891"/>
                </a:cubicBezTo>
                <a:cubicBezTo>
                  <a:pt x="2059288" y="4925091"/>
                  <a:pt x="2042913" y="4941467"/>
                  <a:pt x="2022713" y="4941467"/>
                </a:cubicBezTo>
                <a:cubicBezTo>
                  <a:pt x="2002514" y="4941467"/>
                  <a:pt x="1986176" y="4925091"/>
                  <a:pt x="1986176" y="4904891"/>
                </a:cubicBezTo>
                <a:cubicBezTo>
                  <a:pt x="1986176" y="4884691"/>
                  <a:pt x="2002514" y="4868315"/>
                  <a:pt x="2022713" y="4868315"/>
                </a:cubicBezTo>
                <a:close/>
                <a:moveTo>
                  <a:pt x="1802067" y="4868315"/>
                </a:moveTo>
                <a:cubicBezTo>
                  <a:pt x="1822267" y="4868315"/>
                  <a:pt x="1838642" y="4884691"/>
                  <a:pt x="1838642" y="4904891"/>
                </a:cubicBezTo>
                <a:cubicBezTo>
                  <a:pt x="1838642" y="4925091"/>
                  <a:pt x="1822267" y="4941467"/>
                  <a:pt x="1802067" y="4941467"/>
                </a:cubicBezTo>
                <a:cubicBezTo>
                  <a:pt x="1781867" y="4941467"/>
                  <a:pt x="1765491" y="4925091"/>
                  <a:pt x="1765491" y="4904891"/>
                </a:cubicBezTo>
                <a:cubicBezTo>
                  <a:pt x="1765491" y="4884691"/>
                  <a:pt x="1781867" y="4868315"/>
                  <a:pt x="1802067" y="4868315"/>
                </a:cubicBezTo>
                <a:close/>
                <a:moveTo>
                  <a:pt x="1581381" y="4868315"/>
                </a:moveTo>
                <a:cubicBezTo>
                  <a:pt x="1601581" y="4868315"/>
                  <a:pt x="1617956" y="4884691"/>
                  <a:pt x="1617956" y="4904891"/>
                </a:cubicBezTo>
                <a:cubicBezTo>
                  <a:pt x="1617956" y="4925091"/>
                  <a:pt x="1601581" y="4941467"/>
                  <a:pt x="1581381" y="4941467"/>
                </a:cubicBezTo>
                <a:cubicBezTo>
                  <a:pt x="1561181" y="4941467"/>
                  <a:pt x="1544805" y="4925091"/>
                  <a:pt x="1544805" y="4904891"/>
                </a:cubicBezTo>
                <a:cubicBezTo>
                  <a:pt x="1544805" y="4884691"/>
                  <a:pt x="1561181" y="4868315"/>
                  <a:pt x="1581381" y="4868315"/>
                </a:cubicBezTo>
                <a:close/>
                <a:moveTo>
                  <a:pt x="1360695" y="4868315"/>
                </a:moveTo>
                <a:cubicBezTo>
                  <a:pt x="1380895" y="4868315"/>
                  <a:pt x="1397271" y="4884691"/>
                  <a:pt x="1397271" y="4904891"/>
                </a:cubicBezTo>
                <a:cubicBezTo>
                  <a:pt x="1397271" y="4925091"/>
                  <a:pt x="1380895" y="4941467"/>
                  <a:pt x="1360695" y="4941467"/>
                </a:cubicBezTo>
                <a:cubicBezTo>
                  <a:pt x="1340495" y="4941467"/>
                  <a:pt x="1324119" y="4925091"/>
                  <a:pt x="1324119" y="4904891"/>
                </a:cubicBezTo>
                <a:cubicBezTo>
                  <a:pt x="1324119" y="4884691"/>
                  <a:pt x="1340495" y="4868315"/>
                  <a:pt x="1360695" y="4868315"/>
                </a:cubicBezTo>
                <a:close/>
                <a:moveTo>
                  <a:pt x="1140009" y="4868315"/>
                </a:moveTo>
                <a:cubicBezTo>
                  <a:pt x="1160209" y="4868315"/>
                  <a:pt x="1176585" y="4884691"/>
                  <a:pt x="1176585" y="4904891"/>
                </a:cubicBezTo>
                <a:cubicBezTo>
                  <a:pt x="1176585" y="4925091"/>
                  <a:pt x="1160209" y="4941467"/>
                  <a:pt x="1140009" y="4941467"/>
                </a:cubicBezTo>
                <a:cubicBezTo>
                  <a:pt x="1119809" y="4941467"/>
                  <a:pt x="1103433" y="4925091"/>
                  <a:pt x="1103433" y="4904891"/>
                </a:cubicBezTo>
                <a:cubicBezTo>
                  <a:pt x="1103433" y="4884691"/>
                  <a:pt x="1119809" y="4868315"/>
                  <a:pt x="1140009" y="4868315"/>
                </a:cubicBezTo>
                <a:close/>
                <a:moveTo>
                  <a:pt x="919323" y="4868315"/>
                </a:moveTo>
                <a:cubicBezTo>
                  <a:pt x="939523" y="4868315"/>
                  <a:pt x="955899" y="4884691"/>
                  <a:pt x="955899" y="4904891"/>
                </a:cubicBezTo>
                <a:cubicBezTo>
                  <a:pt x="955899" y="4925091"/>
                  <a:pt x="939523" y="4941467"/>
                  <a:pt x="919323" y="4941467"/>
                </a:cubicBezTo>
                <a:cubicBezTo>
                  <a:pt x="899123" y="4941467"/>
                  <a:pt x="882747" y="4925091"/>
                  <a:pt x="882747" y="4904891"/>
                </a:cubicBezTo>
                <a:cubicBezTo>
                  <a:pt x="882747" y="4884691"/>
                  <a:pt x="899123" y="4868315"/>
                  <a:pt x="919323" y="4868315"/>
                </a:cubicBezTo>
                <a:close/>
                <a:moveTo>
                  <a:pt x="698637" y="4868315"/>
                </a:moveTo>
                <a:cubicBezTo>
                  <a:pt x="718837" y="4868315"/>
                  <a:pt x="735213" y="4884691"/>
                  <a:pt x="735213" y="4904891"/>
                </a:cubicBezTo>
                <a:cubicBezTo>
                  <a:pt x="735213" y="4925091"/>
                  <a:pt x="718837" y="4941467"/>
                  <a:pt x="698637" y="4941467"/>
                </a:cubicBezTo>
                <a:cubicBezTo>
                  <a:pt x="678437" y="4941467"/>
                  <a:pt x="662061" y="4925091"/>
                  <a:pt x="662061" y="4904891"/>
                </a:cubicBezTo>
                <a:cubicBezTo>
                  <a:pt x="662061" y="4884691"/>
                  <a:pt x="678437" y="4868315"/>
                  <a:pt x="698637" y="4868315"/>
                </a:cubicBezTo>
                <a:close/>
                <a:moveTo>
                  <a:pt x="477951" y="4868315"/>
                </a:moveTo>
                <a:cubicBezTo>
                  <a:pt x="498150" y="4868315"/>
                  <a:pt x="514527" y="4884691"/>
                  <a:pt x="514527" y="4904891"/>
                </a:cubicBezTo>
                <a:cubicBezTo>
                  <a:pt x="514527" y="4925091"/>
                  <a:pt x="498150" y="4941467"/>
                  <a:pt x="477951" y="4941467"/>
                </a:cubicBezTo>
                <a:cubicBezTo>
                  <a:pt x="457750" y="4941467"/>
                  <a:pt x="441375" y="4925091"/>
                  <a:pt x="441375" y="4904891"/>
                </a:cubicBezTo>
                <a:cubicBezTo>
                  <a:pt x="441375" y="4884691"/>
                  <a:pt x="457750" y="4868315"/>
                  <a:pt x="477951" y="4868315"/>
                </a:cubicBezTo>
                <a:close/>
                <a:moveTo>
                  <a:pt x="257264" y="4868315"/>
                </a:moveTo>
                <a:cubicBezTo>
                  <a:pt x="277464" y="4868315"/>
                  <a:pt x="293840" y="4884691"/>
                  <a:pt x="293840" y="4904891"/>
                </a:cubicBezTo>
                <a:cubicBezTo>
                  <a:pt x="293840" y="4925091"/>
                  <a:pt x="277464" y="4941467"/>
                  <a:pt x="257264" y="4941467"/>
                </a:cubicBezTo>
                <a:cubicBezTo>
                  <a:pt x="237064" y="4941467"/>
                  <a:pt x="220688" y="4925091"/>
                  <a:pt x="220688" y="4904891"/>
                </a:cubicBezTo>
                <a:cubicBezTo>
                  <a:pt x="220688" y="4884691"/>
                  <a:pt x="237064" y="4868315"/>
                  <a:pt x="257264" y="4868315"/>
                </a:cubicBezTo>
                <a:close/>
                <a:moveTo>
                  <a:pt x="36578" y="4868315"/>
                </a:moveTo>
                <a:cubicBezTo>
                  <a:pt x="56778" y="4868315"/>
                  <a:pt x="73154" y="4884691"/>
                  <a:pt x="73154" y="4904891"/>
                </a:cubicBezTo>
                <a:cubicBezTo>
                  <a:pt x="73154" y="4925091"/>
                  <a:pt x="56778" y="4941467"/>
                  <a:pt x="36578" y="4941467"/>
                </a:cubicBezTo>
                <a:cubicBezTo>
                  <a:pt x="16378" y="4941467"/>
                  <a:pt x="2" y="4925091"/>
                  <a:pt x="2" y="4904891"/>
                </a:cubicBezTo>
                <a:cubicBezTo>
                  <a:pt x="2" y="4884691"/>
                  <a:pt x="16378" y="4868315"/>
                  <a:pt x="36578" y="4868315"/>
                </a:cubicBezTo>
                <a:close/>
                <a:moveTo>
                  <a:pt x="11953343" y="4656649"/>
                </a:moveTo>
                <a:cubicBezTo>
                  <a:pt x="11973543" y="4656649"/>
                  <a:pt x="11989919" y="4673025"/>
                  <a:pt x="11989919" y="4693225"/>
                </a:cubicBezTo>
                <a:cubicBezTo>
                  <a:pt x="11989919" y="4713425"/>
                  <a:pt x="11973543" y="4729801"/>
                  <a:pt x="11953343" y="4729801"/>
                </a:cubicBezTo>
                <a:cubicBezTo>
                  <a:pt x="11933143" y="4729801"/>
                  <a:pt x="11916767" y="4713425"/>
                  <a:pt x="11916767" y="4693225"/>
                </a:cubicBezTo>
                <a:cubicBezTo>
                  <a:pt x="11916767" y="4673025"/>
                  <a:pt x="11933143" y="4656649"/>
                  <a:pt x="11953343" y="4656649"/>
                </a:cubicBezTo>
                <a:close/>
                <a:moveTo>
                  <a:pt x="11732658" y="4656649"/>
                </a:moveTo>
                <a:cubicBezTo>
                  <a:pt x="11752858" y="4656649"/>
                  <a:pt x="11769234" y="4673025"/>
                  <a:pt x="11769234" y="4693225"/>
                </a:cubicBezTo>
                <a:cubicBezTo>
                  <a:pt x="11769234" y="4713425"/>
                  <a:pt x="11752858" y="4729801"/>
                  <a:pt x="11732658" y="4729801"/>
                </a:cubicBezTo>
                <a:cubicBezTo>
                  <a:pt x="11712458" y="4729801"/>
                  <a:pt x="11696082" y="4713425"/>
                  <a:pt x="11696082" y="4693225"/>
                </a:cubicBezTo>
                <a:cubicBezTo>
                  <a:pt x="11696082" y="4673025"/>
                  <a:pt x="11712458" y="4656649"/>
                  <a:pt x="11732658" y="4656649"/>
                </a:cubicBezTo>
                <a:close/>
                <a:moveTo>
                  <a:pt x="11511977" y="4656649"/>
                </a:moveTo>
                <a:cubicBezTo>
                  <a:pt x="11532177" y="4656649"/>
                  <a:pt x="11548553" y="4673025"/>
                  <a:pt x="11548553" y="4693225"/>
                </a:cubicBezTo>
                <a:cubicBezTo>
                  <a:pt x="11548553" y="4713425"/>
                  <a:pt x="11532177" y="4729801"/>
                  <a:pt x="11511977" y="4729801"/>
                </a:cubicBezTo>
                <a:cubicBezTo>
                  <a:pt x="11491777" y="4729801"/>
                  <a:pt x="11475401" y="4713425"/>
                  <a:pt x="11475401" y="4693225"/>
                </a:cubicBezTo>
                <a:cubicBezTo>
                  <a:pt x="11475401" y="4673025"/>
                  <a:pt x="11491777" y="4656649"/>
                  <a:pt x="11511977" y="4656649"/>
                </a:cubicBezTo>
                <a:close/>
                <a:moveTo>
                  <a:pt x="11291296" y="4656649"/>
                </a:moveTo>
                <a:cubicBezTo>
                  <a:pt x="11311496" y="4656649"/>
                  <a:pt x="11327872" y="4673025"/>
                  <a:pt x="11327872" y="4693225"/>
                </a:cubicBezTo>
                <a:cubicBezTo>
                  <a:pt x="11327872" y="4713425"/>
                  <a:pt x="11311496" y="4729801"/>
                  <a:pt x="11291296" y="4729801"/>
                </a:cubicBezTo>
                <a:cubicBezTo>
                  <a:pt x="11271096" y="4729801"/>
                  <a:pt x="11254720" y="4713425"/>
                  <a:pt x="11254720" y="4693225"/>
                </a:cubicBezTo>
                <a:cubicBezTo>
                  <a:pt x="11254720" y="4673025"/>
                  <a:pt x="11271096" y="4656649"/>
                  <a:pt x="11291296" y="4656649"/>
                </a:cubicBezTo>
                <a:close/>
                <a:moveTo>
                  <a:pt x="11070615" y="4656649"/>
                </a:moveTo>
                <a:cubicBezTo>
                  <a:pt x="11090815" y="4656649"/>
                  <a:pt x="11107191" y="4673025"/>
                  <a:pt x="11107191" y="4693225"/>
                </a:cubicBezTo>
                <a:cubicBezTo>
                  <a:pt x="11107191" y="4713425"/>
                  <a:pt x="11090815" y="4729801"/>
                  <a:pt x="11070615" y="4729801"/>
                </a:cubicBezTo>
                <a:cubicBezTo>
                  <a:pt x="11050415" y="4729801"/>
                  <a:pt x="11034039" y="4713425"/>
                  <a:pt x="11034039" y="4693225"/>
                </a:cubicBezTo>
                <a:cubicBezTo>
                  <a:pt x="11034039" y="4673025"/>
                  <a:pt x="11050415" y="4656649"/>
                  <a:pt x="11070615" y="4656649"/>
                </a:cubicBezTo>
                <a:close/>
                <a:moveTo>
                  <a:pt x="10849934" y="4656649"/>
                </a:moveTo>
                <a:cubicBezTo>
                  <a:pt x="10870134" y="4656649"/>
                  <a:pt x="10886510" y="4673025"/>
                  <a:pt x="10886510" y="4693225"/>
                </a:cubicBezTo>
                <a:cubicBezTo>
                  <a:pt x="10886510" y="4713425"/>
                  <a:pt x="10870134" y="4729801"/>
                  <a:pt x="10849934" y="4729801"/>
                </a:cubicBezTo>
                <a:cubicBezTo>
                  <a:pt x="10829734" y="4729801"/>
                  <a:pt x="10813358" y="4713425"/>
                  <a:pt x="10813358" y="4693225"/>
                </a:cubicBezTo>
                <a:cubicBezTo>
                  <a:pt x="10813358" y="4673025"/>
                  <a:pt x="10829734" y="4656649"/>
                  <a:pt x="10849934" y="4656649"/>
                </a:cubicBezTo>
                <a:close/>
                <a:moveTo>
                  <a:pt x="10629253" y="4656649"/>
                </a:moveTo>
                <a:cubicBezTo>
                  <a:pt x="10649453" y="4656649"/>
                  <a:pt x="10665829" y="4673025"/>
                  <a:pt x="10665829" y="4693225"/>
                </a:cubicBezTo>
                <a:cubicBezTo>
                  <a:pt x="10665829" y="4713425"/>
                  <a:pt x="10649453" y="4729801"/>
                  <a:pt x="10629253" y="4729801"/>
                </a:cubicBezTo>
                <a:cubicBezTo>
                  <a:pt x="10609053" y="4729801"/>
                  <a:pt x="10592677" y="4713425"/>
                  <a:pt x="10592677" y="4693225"/>
                </a:cubicBezTo>
                <a:cubicBezTo>
                  <a:pt x="10592677" y="4673025"/>
                  <a:pt x="10609053" y="4656649"/>
                  <a:pt x="10629253" y="4656649"/>
                </a:cubicBezTo>
                <a:close/>
                <a:moveTo>
                  <a:pt x="10408572" y="4656649"/>
                </a:moveTo>
                <a:cubicBezTo>
                  <a:pt x="10428772" y="4656649"/>
                  <a:pt x="10445148" y="4673025"/>
                  <a:pt x="10445148" y="4693225"/>
                </a:cubicBezTo>
                <a:cubicBezTo>
                  <a:pt x="10445148" y="4713425"/>
                  <a:pt x="10428772" y="4729801"/>
                  <a:pt x="10408572" y="4729801"/>
                </a:cubicBezTo>
                <a:cubicBezTo>
                  <a:pt x="10388372" y="4729801"/>
                  <a:pt x="10371996" y="4713425"/>
                  <a:pt x="10371996" y="4693225"/>
                </a:cubicBezTo>
                <a:cubicBezTo>
                  <a:pt x="10371996" y="4673025"/>
                  <a:pt x="10388372" y="4656649"/>
                  <a:pt x="10408572" y="4656649"/>
                </a:cubicBezTo>
                <a:close/>
                <a:moveTo>
                  <a:pt x="10187891" y="4656649"/>
                </a:moveTo>
                <a:cubicBezTo>
                  <a:pt x="10208091" y="4656649"/>
                  <a:pt x="10224467" y="4673025"/>
                  <a:pt x="10224467" y="4693225"/>
                </a:cubicBezTo>
                <a:cubicBezTo>
                  <a:pt x="10224467" y="4713425"/>
                  <a:pt x="10208091" y="4729801"/>
                  <a:pt x="10187891" y="4729801"/>
                </a:cubicBezTo>
                <a:cubicBezTo>
                  <a:pt x="10167691" y="4729801"/>
                  <a:pt x="10151315" y="4713425"/>
                  <a:pt x="10151315" y="4693225"/>
                </a:cubicBezTo>
                <a:cubicBezTo>
                  <a:pt x="10151315" y="4673025"/>
                  <a:pt x="10167691" y="4656649"/>
                  <a:pt x="10187891" y="4656649"/>
                </a:cubicBezTo>
                <a:close/>
                <a:moveTo>
                  <a:pt x="9967210" y="4656649"/>
                </a:moveTo>
                <a:cubicBezTo>
                  <a:pt x="9987410" y="4656649"/>
                  <a:pt x="10003786" y="4673025"/>
                  <a:pt x="10003786" y="4693225"/>
                </a:cubicBezTo>
                <a:cubicBezTo>
                  <a:pt x="10003786" y="4713425"/>
                  <a:pt x="9987410" y="4729801"/>
                  <a:pt x="9967210" y="4729801"/>
                </a:cubicBezTo>
                <a:cubicBezTo>
                  <a:pt x="9947010" y="4729801"/>
                  <a:pt x="9930634" y="4713425"/>
                  <a:pt x="9930634" y="4693225"/>
                </a:cubicBezTo>
                <a:cubicBezTo>
                  <a:pt x="9930634" y="4673025"/>
                  <a:pt x="9947010" y="4656649"/>
                  <a:pt x="9967210" y="4656649"/>
                </a:cubicBezTo>
                <a:close/>
                <a:moveTo>
                  <a:pt x="9746529" y="4656649"/>
                </a:moveTo>
                <a:cubicBezTo>
                  <a:pt x="9766729" y="4656649"/>
                  <a:pt x="9783105" y="4673025"/>
                  <a:pt x="9783105" y="4693225"/>
                </a:cubicBezTo>
                <a:cubicBezTo>
                  <a:pt x="9783105" y="4713425"/>
                  <a:pt x="9766729" y="4729801"/>
                  <a:pt x="9746529" y="4729801"/>
                </a:cubicBezTo>
                <a:cubicBezTo>
                  <a:pt x="9726329" y="4729801"/>
                  <a:pt x="9709953" y="4713425"/>
                  <a:pt x="9709953" y="4693225"/>
                </a:cubicBezTo>
                <a:cubicBezTo>
                  <a:pt x="9709953" y="4673025"/>
                  <a:pt x="9726329" y="4656649"/>
                  <a:pt x="9746529" y="4656649"/>
                </a:cubicBezTo>
                <a:close/>
                <a:moveTo>
                  <a:pt x="9525848" y="4656649"/>
                </a:moveTo>
                <a:cubicBezTo>
                  <a:pt x="9546048" y="4656649"/>
                  <a:pt x="9562424" y="4673025"/>
                  <a:pt x="9562424" y="4693225"/>
                </a:cubicBezTo>
                <a:cubicBezTo>
                  <a:pt x="9562424" y="4713425"/>
                  <a:pt x="9546048" y="4729801"/>
                  <a:pt x="9525848" y="4729801"/>
                </a:cubicBezTo>
                <a:cubicBezTo>
                  <a:pt x="9505648" y="4729801"/>
                  <a:pt x="9489272" y="4713425"/>
                  <a:pt x="9489272" y="4693225"/>
                </a:cubicBezTo>
                <a:cubicBezTo>
                  <a:pt x="9489272" y="4673025"/>
                  <a:pt x="9505648" y="4656649"/>
                  <a:pt x="9525848" y="4656649"/>
                </a:cubicBezTo>
                <a:close/>
                <a:moveTo>
                  <a:pt x="9305167" y="4656649"/>
                </a:moveTo>
                <a:cubicBezTo>
                  <a:pt x="9325367" y="4656649"/>
                  <a:pt x="9341743" y="4673025"/>
                  <a:pt x="9341743" y="4693225"/>
                </a:cubicBezTo>
                <a:cubicBezTo>
                  <a:pt x="9341743" y="4713425"/>
                  <a:pt x="9325367" y="4729801"/>
                  <a:pt x="9305167" y="4729801"/>
                </a:cubicBezTo>
                <a:cubicBezTo>
                  <a:pt x="9284967" y="4729801"/>
                  <a:pt x="9268591" y="4713425"/>
                  <a:pt x="9268591" y="4693225"/>
                </a:cubicBezTo>
                <a:cubicBezTo>
                  <a:pt x="9268591" y="4673025"/>
                  <a:pt x="9284967" y="4656649"/>
                  <a:pt x="9305167" y="4656649"/>
                </a:cubicBezTo>
                <a:close/>
                <a:moveTo>
                  <a:pt x="9084486" y="4656649"/>
                </a:moveTo>
                <a:cubicBezTo>
                  <a:pt x="9104686" y="4656649"/>
                  <a:pt x="9121062" y="4673025"/>
                  <a:pt x="9121062" y="4693225"/>
                </a:cubicBezTo>
                <a:cubicBezTo>
                  <a:pt x="9121062" y="4713425"/>
                  <a:pt x="9104686" y="4729801"/>
                  <a:pt x="9084486" y="4729801"/>
                </a:cubicBezTo>
                <a:cubicBezTo>
                  <a:pt x="9064286" y="4729801"/>
                  <a:pt x="9047910" y="4713425"/>
                  <a:pt x="9047910" y="4693225"/>
                </a:cubicBezTo>
                <a:cubicBezTo>
                  <a:pt x="9047910" y="4673025"/>
                  <a:pt x="9064286" y="4656649"/>
                  <a:pt x="9084486" y="4656649"/>
                </a:cubicBezTo>
                <a:close/>
                <a:moveTo>
                  <a:pt x="8863805" y="4656649"/>
                </a:moveTo>
                <a:cubicBezTo>
                  <a:pt x="8884005" y="4656649"/>
                  <a:pt x="8900381" y="4673025"/>
                  <a:pt x="8900381" y="4693225"/>
                </a:cubicBezTo>
                <a:cubicBezTo>
                  <a:pt x="8900381" y="4713425"/>
                  <a:pt x="8884005" y="4729801"/>
                  <a:pt x="8863805" y="4729801"/>
                </a:cubicBezTo>
                <a:cubicBezTo>
                  <a:pt x="8843605" y="4729801"/>
                  <a:pt x="8827229" y="4713425"/>
                  <a:pt x="8827229" y="4693225"/>
                </a:cubicBezTo>
                <a:cubicBezTo>
                  <a:pt x="8827229" y="4673025"/>
                  <a:pt x="8843605" y="4656649"/>
                  <a:pt x="8863805" y="4656649"/>
                </a:cubicBezTo>
                <a:close/>
                <a:moveTo>
                  <a:pt x="8643124" y="4656649"/>
                </a:moveTo>
                <a:cubicBezTo>
                  <a:pt x="8663324" y="4656649"/>
                  <a:pt x="8679700" y="4673025"/>
                  <a:pt x="8679700" y="4693225"/>
                </a:cubicBezTo>
                <a:cubicBezTo>
                  <a:pt x="8679700" y="4713425"/>
                  <a:pt x="8663324" y="4729801"/>
                  <a:pt x="8643124" y="4729801"/>
                </a:cubicBezTo>
                <a:cubicBezTo>
                  <a:pt x="8622924" y="4729801"/>
                  <a:pt x="8606548" y="4713425"/>
                  <a:pt x="8606548" y="4693225"/>
                </a:cubicBezTo>
                <a:cubicBezTo>
                  <a:pt x="8606548" y="4673025"/>
                  <a:pt x="8622924" y="4656649"/>
                  <a:pt x="8643124" y="4656649"/>
                </a:cubicBezTo>
                <a:close/>
                <a:moveTo>
                  <a:pt x="8422443" y="4656649"/>
                </a:moveTo>
                <a:cubicBezTo>
                  <a:pt x="8442643" y="4656649"/>
                  <a:pt x="8459019" y="4673025"/>
                  <a:pt x="8459019" y="4693225"/>
                </a:cubicBezTo>
                <a:cubicBezTo>
                  <a:pt x="8459019" y="4713425"/>
                  <a:pt x="8442643" y="4729801"/>
                  <a:pt x="8422443" y="4729801"/>
                </a:cubicBezTo>
                <a:cubicBezTo>
                  <a:pt x="8402243" y="4729801"/>
                  <a:pt x="8385867" y="4713425"/>
                  <a:pt x="8385867" y="4693225"/>
                </a:cubicBezTo>
                <a:cubicBezTo>
                  <a:pt x="8385867" y="4673025"/>
                  <a:pt x="8402243" y="4656649"/>
                  <a:pt x="8422443" y="4656649"/>
                </a:cubicBezTo>
                <a:close/>
                <a:moveTo>
                  <a:pt x="8201762" y="4656649"/>
                </a:moveTo>
                <a:cubicBezTo>
                  <a:pt x="8221962" y="4656649"/>
                  <a:pt x="8238338" y="4673025"/>
                  <a:pt x="8238338" y="4693225"/>
                </a:cubicBezTo>
                <a:cubicBezTo>
                  <a:pt x="8238338" y="4713425"/>
                  <a:pt x="8221962" y="4729801"/>
                  <a:pt x="8201762" y="4729801"/>
                </a:cubicBezTo>
                <a:cubicBezTo>
                  <a:pt x="8181562" y="4729801"/>
                  <a:pt x="8165186" y="4713425"/>
                  <a:pt x="8165186" y="4693225"/>
                </a:cubicBezTo>
                <a:cubicBezTo>
                  <a:pt x="8165186" y="4673025"/>
                  <a:pt x="8181562" y="4656649"/>
                  <a:pt x="8201762" y="4656649"/>
                </a:cubicBezTo>
                <a:close/>
                <a:moveTo>
                  <a:pt x="7981081" y="4656649"/>
                </a:moveTo>
                <a:cubicBezTo>
                  <a:pt x="8001281" y="4656649"/>
                  <a:pt x="8017657" y="4673025"/>
                  <a:pt x="8017657" y="4693225"/>
                </a:cubicBezTo>
                <a:cubicBezTo>
                  <a:pt x="8017657" y="4713425"/>
                  <a:pt x="8001281" y="4729801"/>
                  <a:pt x="7981081" y="4729801"/>
                </a:cubicBezTo>
                <a:cubicBezTo>
                  <a:pt x="7960881" y="4729801"/>
                  <a:pt x="7944505" y="4713425"/>
                  <a:pt x="7944505" y="4693225"/>
                </a:cubicBezTo>
                <a:cubicBezTo>
                  <a:pt x="7944505" y="4673025"/>
                  <a:pt x="7960881" y="4656649"/>
                  <a:pt x="7981081" y="4656649"/>
                </a:cubicBezTo>
                <a:close/>
                <a:moveTo>
                  <a:pt x="7760400" y="4656649"/>
                </a:moveTo>
                <a:cubicBezTo>
                  <a:pt x="7780600" y="4656649"/>
                  <a:pt x="7796976" y="4673025"/>
                  <a:pt x="7796976" y="4693225"/>
                </a:cubicBezTo>
                <a:cubicBezTo>
                  <a:pt x="7796976" y="4713425"/>
                  <a:pt x="7780600" y="4729801"/>
                  <a:pt x="7760400" y="4729801"/>
                </a:cubicBezTo>
                <a:cubicBezTo>
                  <a:pt x="7740200" y="4729801"/>
                  <a:pt x="7723824" y="4713425"/>
                  <a:pt x="7723824" y="4693225"/>
                </a:cubicBezTo>
                <a:cubicBezTo>
                  <a:pt x="7723824" y="4673025"/>
                  <a:pt x="7740200" y="4656649"/>
                  <a:pt x="7760400" y="4656649"/>
                </a:cubicBezTo>
                <a:close/>
                <a:moveTo>
                  <a:pt x="7539719" y="4656649"/>
                </a:moveTo>
                <a:cubicBezTo>
                  <a:pt x="7559919" y="4656649"/>
                  <a:pt x="7576295" y="4673025"/>
                  <a:pt x="7576295" y="4693225"/>
                </a:cubicBezTo>
                <a:cubicBezTo>
                  <a:pt x="7576295" y="4713425"/>
                  <a:pt x="7559919" y="4729801"/>
                  <a:pt x="7539719" y="4729801"/>
                </a:cubicBezTo>
                <a:cubicBezTo>
                  <a:pt x="7519519" y="4729801"/>
                  <a:pt x="7503143" y="4713425"/>
                  <a:pt x="7503143" y="4693225"/>
                </a:cubicBezTo>
                <a:cubicBezTo>
                  <a:pt x="7503143" y="4673025"/>
                  <a:pt x="7519519" y="4656649"/>
                  <a:pt x="7539719" y="4656649"/>
                </a:cubicBezTo>
                <a:close/>
                <a:moveTo>
                  <a:pt x="7319038" y="4656649"/>
                </a:moveTo>
                <a:cubicBezTo>
                  <a:pt x="7339238" y="4656649"/>
                  <a:pt x="7355614" y="4673025"/>
                  <a:pt x="7355614" y="4693225"/>
                </a:cubicBezTo>
                <a:cubicBezTo>
                  <a:pt x="7355614" y="4713425"/>
                  <a:pt x="7339238" y="4729801"/>
                  <a:pt x="7319038" y="4729801"/>
                </a:cubicBezTo>
                <a:cubicBezTo>
                  <a:pt x="7298838" y="4729801"/>
                  <a:pt x="7282462" y="4713425"/>
                  <a:pt x="7282462" y="4693225"/>
                </a:cubicBezTo>
                <a:cubicBezTo>
                  <a:pt x="7282462" y="4673025"/>
                  <a:pt x="7298838" y="4656649"/>
                  <a:pt x="7319038" y="4656649"/>
                </a:cubicBezTo>
                <a:close/>
                <a:moveTo>
                  <a:pt x="7098357" y="4656649"/>
                </a:moveTo>
                <a:cubicBezTo>
                  <a:pt x="7118557" y="4656649"/>
                  <a:pt x="7134933" y="4673025"/>
                  <a:pt x="7134933" y="4693225"/>
                </a:cubicBezTo>
                <a:cubicBezTo>
                  <a:pt x="7134933" y="4713425"/>
                  <a:pt x="7118557" y="4729801"/>
                  <a:pt x="7098357" y="4729801"/>
                </a:cubicBezTo>
                <a:cubicBezTo>
                  <a:pt x="7078157" y="4729801"/>
                  <a:pt x="7061781" y="4713425"/>
                  <a:pt x="7061781" y="4693225"/>
                </a:cubicBezTo>
                <a:cubicBezTo>
                  <a:pt x="7061781" y="4673025"/>
                  <a:pt x="7078157" y="4656649"/>
                  <a:pt x="7098357" y="4656649"/>
                </a:cubicBezTo>
                <a:close/>
                <a:moveTo>
                  <a:pt x="6877676" y="4656649"/>
                </a:moveTo>
                <a:cubicBezTo>
                  <a:pt x="6897876" y="4656649"/>
                  <a:pt x="6914252" y="4673025"/>
                  <a:pt x="6914252" y="4693225"/>
                </a:cubicBezTo>
                <a:cubicBezTo>
                  <a:pt x="6914252" y="4713425"/>
                  <a:pt x="6897876" y="4729801"/>
                  <a:pt x="6877676" y="4729801"/>
                </a:cubicBezTo>
                <a:cubicBezTo>
                  <a:pt x="6857476" y="4729801"/>
                  <a:pt x="6841100" y="4713425"/>
                  <a:pt x="6841100" y="4693225"/>
                </a:cubicBezTo>
                <a:cubicBezTo>
                  <a:pt x="6841100" y="4673025"/>
                  <a:pt x="6857476" y="4656649"/>
                  <a:pt x="6877676" y="4656649"/>
                </a:cubicBezTo>
                <a:close/>
                <a:moveTo>
                  <a:pt x="6656995" y="4656649"/>
                </a:moveTo>
                <a:cubicBezTo>
                  <a:pt x="6677195" y="4656649"/>
                  <a:pt x="6693571" y="4673025"/>
                  <a:pt x="6693571" y="4693225"/>
                </a:cubicBezTo>
                <a:cubicBezTo>
                  <a:pt x="6693571" y="4713425"/>
                  <a:pt x="6677195" y="4729801"/>
                  <a:pt x="6656995" y="4729801"/>
                </a:cubicBezTo>
                <a:cubicBezTo>
                  <a:pt x="6636795" y="4729801"/>
                  <a:pt x="6620419" y="4713425"/>
                  <a:pt x="6620419" y="4693225"/>
                </a:cubicBezTo>
                <a:cubicBezTo>
                  <a:pt x="6620419" y="4673025"/>
                  <a:pt x="6636795" y="4656649"/>
                  <a:pt x="6656995" y="4656649"/>
                </a:cubicBezTo>
                <a:close/>
                <a:moveTo>
                  <a:pt x="6436314" y="4656649"/>
                </a:moveTo>
                <a:cubicBezTo>
                  <a:pt x="6456514" y="4656649"/>
                  <a:pt x="6472890" y="4673025"/>
                  <a:pt x="6472890" y="4693225"/>
                </a:cubicBezTo>
                <a:cubicBezTo>
                  <a:pt x="6472890" y="4713425"/>
                  <a:pt x="6456514" y="4729801"/>
                  <a:pt x="6436314" y="4729801"/>
                </a:cubicBezTo>
                <a:cubicBezTo>
                  <a:pt x="6416114" y="4729801"/>
                  <a:pt x="6399738" y="4713425"/>
                  <a:pt x="6399738" y="4693225"/>
                </a:cubicBezTo>
                <a:cubicBezTo>
                  <a:pt x="6399738" y="4673025"/>
                  <a:pt x="6416114" y="4656649"/>
                  <a:pt x="6436314" y="4656649"/>
                </a:cubicBezTo>
                <a:close/>
                <a:moveTo>
                  <a:pt x="6215633" y="4656649"/>
                </a:moveTo>
                <a:cubicBezTo>
                  <a:pt x="6235833" y="4656649"/>
                  <a:pt x="6252209" y="4673025"/>
                  <a:pt x="6252209" y="4693225"/>
                </a:cubicBezTo>
                <a:cubicBezTo>
                  <a:pt x="6252209" y="4713425"/>
                  <a:pt x="6235833" y="4729801"/>
                  <a:pt x="6215633" y="4729801"/>
                </a:cubicBezTo>
                <a:cubicBezTo>
                  <a:pt x="6195433" y="4729801"/>
                  <a:pt x="6179057" y="4713425"/>
                  <a:pt x="6179057" y="4693225"/>
                </a:cubicBezTo>
                <a:cubicBezTo>
                  <a:pt x="6179057" y="4673025"/>
                  <a:pt x="6195433" y="4656649"/>
                  <a:pt x="6215633" y="4656649"/>
                </a:cubicBezTo>
                <a:close/>
                <a:moveTo>
                  <a:pt x="5994952" y="4656649"/>
                </a:moveTo>
                <a:cubicBezTo>
                  <a:pt x="6015152" y="4656649"/>
                  <a:pt x="6031528" y="4673025"/>
                  <a:pt x="6031528" y="4693225"/>
                </a:cubicBezTo>
                <a:cubicBezTo>
                  <a:pt x="6031528" y="4713425"/>
                  <a:pt x="6015152" y="4729801"/>
                  <a:pt x="5994952" y="4729801"/>
                </a:cubicBezTo>
                <a:cubicBezTo>
                  <a:pt x="5974752" y="4729801"/>
                  <a:pt x="5958376" y="4713425"/>
                  <a:pt x="5958376" y="4693225"/>
                </a:cubicBezTo>
                <a:cubicBezTo>
                  <a:pt x="5958376" y="4673025"/>
                  <a:pt x="5974752" y="4656649"/>
                  <a:pt x="5994952" y="4656649"/>
                </a:cubicBezTo>
                <a:close/>
                <a:moveTo>
                  <a:pt x="5774272" y="4656649"/>
                </a:moveTo>
                <a:cubicBezTo>
                  <a:pt x="5794472" y="4656649"/>
                  <a:pt x="5810848" y="4673025"/>
                  <a:pt x="5810848" y="4693225"/>
                </a:cubicBezTo>
                <a:cubicBezTo>
                  <a:pt x="5810848" y="4713425"/>
                  <a:pt x="5794472" y="4729801"/>
                  <a:pt x="5774272" y="4729801"/>
                </a:cubicBezTo>
                <a:cubicBezTo>
                  <a:pt x="5754073" y="4729801"/>
                  <a:pt x="5737697" y="4713425"/>
                  <a:pt x="5737697" y="4693225"/>
                </a:cubicBezTo>
                <a:cubicBezTo>
                  <a:pt x="5737697" y="4673025"/>
                  <a:pt x="5754073" y="4656649"/>
                  <a:pt x="5774272" y="4656649"/>
                </a:cubicBezTo>
                <a:close/>
                <a:moveTo>
                  <a:pt x="5553593" y="4656649"/>
                </a:moveTo>
                <a:cubicBezTo>
                  <a:pt x="5573793" y="4656649"/>
                  <a:pt x="5590169" y="4673025"/>
                  <a:pt x="5590169" y="4693225"/>
                </a:cubicBezTo>
                <a:cubicBezTo>
                  <a:pt x="5590169" y="4713425"/>
                  <a:pt x="5573793" y="4729801"/>
                  <a:pt x="5553593" y="4729801"/>
                </a:cubicBezTo>
                <a:cubicBezTo>
                  <a:pt x="5533393" y="4729801"/>
                  <a:pt x="5517018" y="4713425"/>
                  <a:pt x="5517018" y="4693225"/>
                </a:cubicBezTo>
                <a:cubicBezTo>
                  <a:pt x="5517018" y="4673025"/>
                  <a:pt x="5533393" y="4656649"/>
                  <a:pt x="5553593" y="4656649"/>
                </a:cubicBezTo>
                <a:close/>
                <a:moveTo>
                  <a:pt x="5332913" y="4656649"/>
                </a:moveTo>
                <a:cubicBezTo>
                  <a:pt x="5353113" y="4656649"/>
                  <a:pt x="5369490" y="4673025"/>
                  <a:pt x="5369490" y="4693225"/>
                </a:cubicBezTo>
                <a:cubicBezTo>
                  <a:pt x="5369490" y="4713425"/>
                  <a:pt x="5353113" y="4729801"/>
                  <a:pt x="5332913" y="4729801"/>
                </a:cubicBezTo>
                <a:cubicBezTo>
                  <a:pt x="5312714" y="4729801"/>
                  <a:pt x="5296337" y="4713425"/>
                  <a:pt x="5296337" y="4693225"/>
                </a:cubicBezTo>
                <a:cubicBezTo>
                  <a:pt x="5296337" y="4673025"/>
                  <a:pt x="5312714" y="4656649"/>
                  <a:pt x="5332913" y="4656649"/>
                </a:cubicBezTo>
                <a:close/>
                <a:moveTo>
                  <a:pt x="5112230" y="4656649"/>
                </a:moveTo>
                <a:cubicBezTo>
                  <a:pt x="5132433" y="4656649"/>
                  <a:pt x="5148807" y="4673025"/>
                  <a:pt x="5148807" y="4693225"/>
                </a:cubicBezTo>
                <a:cubicBezTo>
                  <a:pt x="5148807" y="4713425"/>
                  <a:pt x="5132433" y="4729801"/>
                  <a:pt x="5112230" y="4729801"/>
                </a:cubicBezTo>
                <a:cubicBezTo>
                  <a:pt x="5092030" y="4729801"/>
                  <a:pt x="5075655" y="4713425"/>
                  <a:pt x="5075655" y="4693225"/>
                </a:cubicBezTo>
                <a:cubicBezTo>
                  <a:pt x="5075655" y="4673025"/>
                  <a:pt x="5092030" y="4656649"/>
                  <a:pt x="5112230" y="4656649"/>
                </a:cubicBezTo>
                <a:close/>
                <a:moveTo>
                  <a:pt x="4891552" y="4656649"/>
                </a:moveTo>
                <a:cubicBezTo>
                  <a:pt x="4911751" y="4656649"/>
                  <a:pt x="4928127" y="4673025"/>
                  <a:pt x="4928127" y="4693225"/>
                </a:cubicBezTo>
                <a:cubicBezTo>
                  <a:pt x="4928127" y="4713425"/>
                  <a:pt x="4911751" y="4729801"/>
                  <a:pt x="4891552" y="4729801"/>
                </a:cubicBezTo>
                <a:cubicBezTo>
                  <a:pt x="4871352" y="4729801"/>
                  <a:pt x="4854975" y="4713425"/>
                  <a:pt x="4854975" y="4693225"/>
                </a:cubicBezTo>
                <a:cubicBezTo>
                  <a:pt x="4854975" y="4673025"/>
                  <a:pt x="4871352" y="4656649"/>
                  <a:pt x="4891552" y="4656649"/>
                </a:cubicBezTo>
                <a:close/>
                <a:moveTo>
                  <a:pt x="4670871" y="4656649"/>
                </a:moveTo>
                <a:cubicBezTo>
                  <a:pt x="4691070" y="4656649"/>
                  <a:pt x="4707447" y="4673025"/>
                  <a:pt x="4707447" y="4693225"/>
                </a:cubicBezTo>
                <a:cubicBezTo>
                  <a:pt x="4707447" y="4713425"/>
                  <a:pt x="4691070" y="4729801"/>
                  <a:pt x="4670871" y="4729801"/>
                </a:cubicBezTo>
                <a:cubicBezTo>
                  <a:pt x="4650672" y="4729801"/>
                  <a:pt x="4634295" y="4713425"/>
                  <a:pt x="4634295" y="4693225"/>
                </a:cubicBezTo>
                <a:cubicBezTo>
                  <a:pt x="4634295" y="4673025"/>
                  <a:pt x="4650672" y="4656649"/>
                  <a:pt x="4670871" y="4656649"/>
                </a:cubicBezTo>
                <a:close/>
                <a:moveTo>
                  <a:pt x="4450188" y="4656649"/>
                </a:moveTo>
                <a:cubicBezTo>
                  <a:pt x="4470390" y="4656649"/>
                  <a:pt x="4486764" y="4673025"/>
                  <a:pt x="4486764" y="4693225"/>
                </a:cubicBezTo>
                <a:cubicBezTo>
                  <a:pt x="4486764" y="4713425"/>
                  <a:pt x="4470390" y="4729801"/>
                  <a:pt x="4450188" y="4729801"/>
                </a:cubicBezTo>
                <a:cubicBezTo>
                  <a:pt x="4429988" y="4729801"/>
                  <a:pt x="4413613" y="4713425"/>
                  <a:pt x="4413613" y="4693225"/>
                </a:cubicBezTo>
                <a:cubicBezTo>
                  <a:pt x="4413613" y="4673025"/>
                  <a:pt x="4429988" y="4656649"/>
                  <a:pt x="4450188" y="4656649"/>
                </a:cubicBezTo>
                <a:close/>
                <a:moveTo>
                  <a:pt x="4229507" y="4656649"/>
                </a:moveTo>
                <a:cubicBezTo>
                  <a:pt x="4249708" y="4656649"/>
                  <a:pt x="4266084" y="4673025"/>
                  <a:pt x="4266084" y="4693225"/>
                </a:cubicBezTo>
                <a:cubicBezTo>
                  <a:pt x="4266084" y="4713425"/>
                  <a:pt x="4249708" y="4729801"/>
                  <a:pt x="4229507" y="4729801"/>
                </a:cubicBezTo>
                <a:cubicBezTo>
                  <a:pt x="4209307" y="4729801"/>
                  <a:pt x="4192931" y="4713425"/>
                  <a:pt x="4192931" y="4693225"/>
                </a:cubicBezTo>
                <a:cubicBezTo>
                  <a:pt x="4192931" y="4673025"/>
                  <a:pt x="4209307" y="4656649"/>
                  <a:pt x="4229507" y="4656649"/>
                </a:cubicBezTo>
                <a:close/>
                <a:moveTo>
                  <a:pt x="4008847" y="4656649"/>
                </a:moveTo>
                <a:cubicBezTo>
                  <a:pt x="4029045" y="4656649"/>
                  <a:pt x="4045426" y="4673025"/>
                  <a:pt x="4045426" y="4693225"/>
                </a:cubicBezTo>
                <a:cubicBezTo>
                  <a:pt x="4045426" y="4713425"/>
                  <a:pt x="4029045" y="4729801"/>
                  <a:pt x="4008847" y="4729801"/>
                </a:cubicBezTo>
                <a:cubicBezTo>
                  <a:pt x="3988642" y="4729801"/>
                  <a:pt x="3972267" y="4713425"/>
                  <a:pt x="3972267" y="4693225"/>
                </a:cubicBezTo>
                <a:cubicBezTo>
                  <a:pt x="3972267" y="4673025"/>
                  <a:pt x="3988642" y="4656649"/>
                  <a:pt x="4008847" y="4656649"/>
                </a:cubicBezTo>
                <a:close/>
                <a:moveTo>
                  <a:pt x="3788165" y="4656649"/>
                </a:moveTo>
                <a:cubicBezTo>
                  <a:pt x="3808367" y="4656649"/>
                  <a:pt x="3824738" y="4673025"/>
                  <a:pt x="3824738" y="4693225"/>
                </a:cubicBezTo>
                <a:cubicBezTo>
                  <a:pt x="3824738" y="4713425"/>
                  <a:pt x="3808367" y="4729801"/>
                  <a:pt x="3788165" y="4729801"/>
                </a:cubicBezTo>
                <a:cubicBezTo>
                  <a:pt x="3767965" y="4729801"/>
                  <a:pt x="3751588" y="4713425"/>
                  <a:pt x="3751588" y="4693225"/>
                </a:cubicBezTo>
                <a:cubicBezTo>
                  <a:pt x="3751588" y="4673025"/>
                  <a:pt x="3767965" y="4656649"/>
                  <a:pt x="3788165" y="4656649"/>
                </a:cubicBezTo>
                <a:close/>
                <a:moveTo>
                  <a:pt x="3567479" y="4656649"/>
                </a:moveTo>
                <a:cubicBezTo>
                  <a:pt x="3587675" y="4656649"/>
                  <a:pt x="3604051" y="4673025"/>
                  <a:pt x="3604051" y="4693225"/>
                </a:cubicBezTo>
                <a:cubicBezTo>
                  <a:pt x="3604051" y="4713425"/>
                  <a:pt x="3587675" y="4729801"/>
                  <a:pt x="3567479" y="4729801"/>
                </a:cubicBezTo>
                <a:cubicBezTo>
                  <a:pt x="3547276" y="4729801"/>
                  <a:pt x="3530901" y="4713425"/>
                  <a:pt x="3530901" y="4693225"/>
                </a:cubicBezTo>
                <a:cubicBezTo>
                  <a:pt x="3530901" y="4673025"/>
                  <a:pt x="3547276" y="4656649"/>
                  <a:pt x="3567479" y="4656649"/>
                </a:cubicBezTo>
                <a:close/>
                <a:moveTo>
                  <a:pt x="3346801" y="4656649"/>
                </a:moveTo>
                <a:cubicBezTo>
                  <a:pt x="3367001" y="4656649"/>
                  <a:pt x="3383375" y="4673025"/>
                  <a:pt x="3383375" y="4693225"/>
                </a:cubicBezTo>
                <a:cubicBezTo>
                  <a:pt x="3383375" y="4713425"/>
                  <a:pt x="3367001" y="4729801"/>
                  <a:pt x="3346801" y="4729801"/>
                </a:cubicBezTo>
                <a:cubicBezTo>
                  <a:pt x="3326603" y="4729801"/>
                  <a:pt x="3310228" y="4713425"/>
                  <a:pt x="3310228" y="4693225"/>
                </a:cubicBezTo>
                <a:cubicBezTo>
                  <a:pt x="3310228" y="4673025"/>
                  <a:pt x="3326603" y="4656649"/>
                  <a:pt x="3346801" y="4656649"/>
                </a:cubicBezTo>
                <a:close/>
                <a:moveTo>
                  <a:pt x="3126126" y="4656649"/>
                </a:moveTo>
                <a:cubicBezTo>
                  <a:pt x="3146320" y="4656649"/>
                  <a:pt x="3162696" y="4673025"/>
                  <a:pt x="3162696" y="4693225"/>
                </a:cubicBezTo>
                <a:cubicBezTo>
                  <a:pt x="3162696" y="4713425"/>
                  <a:pt x="3146320" y="4729801"/>
                  <a:pt x="3126126" y="4729801"/>
                </a:cubicBezTo>
                <a:cubicBezTo>
                  <a:pt x="3105923" y="4729801"/>
                  <a:pt x="3089541" y="4713425"/>
                  <a:pt x="3089541" y="4693225"/>
                </a:cubicBezTo>
                <a:cubicBezTo>
                  <a:pt x="3089541" y="4673025"/>
                  <a:pt x="3105923" y="4656649"/>
                  <a:pt x="3126126" y="4656649"/>
                </a:cubicBezTo>
                <a:close/>
                <a:moveTo>
                  <a:pt x="2905436" y="4656649"/>
                </a:moveTo>
                <a:cubicBezTo>
                  <a:pt x="2925637" y="4656649"/>
                  <a:pt x="2942013" y="4673025"/>
                  <a:pt x="2942013" y="4693225"/>
                </a:cubicBezTo>
                <a:cubicBezTo>
                  <a:pt x="2942013" y="4713425"/>
                  <a:pt x="2925637" y="4729801"/>
                  <a:pt x="2905436" y="4729801"/>
                </a:cubicBezTo>
                <a:cubicBezTo>
                  <a:pt x="2885243" y="4729801"/>
                  <a:pt x="2868866" y="4713425"/>
                  <a:pt x="2868866" y="4693225"/>
                </a:cubicBezTo>
                <a:cubicBezTo>
                  <a:pt x="2868866" y="4673025"/>
                  <a:pt x="2885243" y="4656649"/>
                  <a:pt x="2905436" y="4656649"/>
                </a:cubicBezTo>
                <a:close/>
                <a:moveTo>
                  <a:pt x="2684758" y="4656649"/>
                </a:moveTo>
                <a:cubicBezTo>
                  <a:pt x="2704958" y="4656649"/>
                  <a:pt x="2721329" y="4673025"/>
                  <a:pt x="2721329" y="4693225"/>
                </a:cubicBezTo>
                <a:cubicBezTo>
                  <a:pt x="2721329" y="4713425"/>
                  <a:pt x="2704958" y="4729801"/>
                  <a:pt x="2684758" y="4729801"/>
                </a:cubicBezTo>
                <a:cubicBezTo>
                  <a:pt x="2664554" y="4729801"/>
                  <a:pt x="2648177" y="4713425"/>
                  <a:pt x="2648177" y="4693225"/>
                </a:cubicBezTo>
                <a:cubicBezTo>
                  <a:pt x="2648177" y="4673025"/>
                  <a:pt x="2664554" y="4656649"/>
                  <a:pt x="2684758" y="4656649"/>
                </a:cubicBezTo>
                <a:close/>
                <a:moveTo>
                  <a:pt x="2464071" y="4656649"/>
                </a:moveTo>
                <a:cubicBezTo>
                  <a:pt x="2484272" y="4656649"/>
                  <a:pt x="2500650" y="4673025"/>
                  <a:pt x="2500650" y="4693225"/>
                </a:cubicBezTo>
                <a:cubicBezTo>
                  <a:pt x="2500650" y="4713425"/>
                  <a:pt x="2484272" y="4729801"/>
                  <a:pt x="2464071" y="4729801"/>
                </a:cubicBezTo>
                <a:cubicBezTo>
                  <a:pt x="2443875" y="4729801"/>
                  <a:pt x="2427500" y="4713425"/>
                  <a:pt x="2427500" y="4693225"/>
                </a:cubicBezTo>
                <a:cubicBezTo>
                  <a:pt x="2427500" y="4673025"/>
                  <a:pt x="2443875" y="4656649"/>
                  <a:pt x="2464071" y="4656649"/>
                </a:cubicBezTo>
                <a:close/>
                <a:moveTo>
                  <a:pt x="2243393" y="4656649"/>
                </a:moveTo>
                <a:cubicBezTo>
                  <a:pt x="2263591" y="4656649"/>
                  <a:pt x="2279972" y="4673025"/>
                  <a:pt x="2279972" y="4693225"/>
                </a:cubicBezTo>
                <a:cubicBezTo>
                  <a:pt x="2279972" y="4713425"/>
                  <a:pt x="2263591" y="4729801"/>
                  <a:pt x="2243393" y="4729801"/>
                </a:cubicBezTo>
                <a:cubicBezTo>
                  <a:pt x="2223191" y="4729801"/>
                  <a:pt x="2206817" y="4713425"/>
                  <a:pt x="2206817" y="4693225"/>
                </a:cubicBezTo>
                <a:cubicBezTo>
                  <a:pt x="2206817" y="4673025"/>
                  <a:pt x="2223191" y="4656649"/>
                  <a:pt x="2243393" y="4656649"/>
                </a:cubicBezTo>
                <a:close/>
                <a:moveTo>
                  <a:pt x="2022713" y="4656649"/>
                </a:moveTo>
                <a:cubicBezTo>
                  <a:pt x="2042913" y="4656649"/>
                  <a:pt x="2059288" y="4673025"/>
                  <a:pt x="2059288" y="4693225"/>
                </a:cubicBezTo>
                <a:cubicBezTo>
                  <a:pt x="2059288" y="4713425"/>
                  <a:pt x="2042913" y="4729801"/>
                  <a:pt x="2022713" y="4729801"/>
                </a:cubicBezTo>
                <a:cubicBezTo>
                  <a:pt x="2002514" y="4729801"/>
                  <a:pt x="1986177" y="4713425"/>
                  <a:pt x="1986177" y="4693225"/>
                </a:cubicBezTo>
                <a:cubicBezTo>
                  <a:pt x="1986177" y="4673025"/>
                  <a:pt x="2002514" y="4656649"/>
                  <a:pt x="2022713" y="4656649"/>
                </a:cubicBezTo>
                <a:close/>
                <a:moveTo>
                  <a:pt x="1802067" y="4656649"/>
                </a:moveTo>
                <a:cubicBezTo>
                  <a:pt x="1822267" y="4656649"/>
                  <a:pt x="1838642" y="4673025"/>
                  <a:pt x="1838642" y="4693225"/>
                </a:cubicBezTo>
                <a:cubicBezTo>
                  <a:pt x="1838642" y="4713425"/>
                  <a:pt x="1822267" y="4729801"/>
                  <a:pt x="1802067" y="4729801"/>
                </a:cubicBezTo>
                <a:cubicBezTo>
                  <a:pt x="1781867" y="4729801"/>
                  <a:pt x="1765491" y="4713425"/>
                  <a:pt x="1765491" y="4693225"/>
                </a:cubicBezTo>
                <a:cubicBezTo>
                  <a:pt x="1765491" y="4673025"/>
                  <a:pt x="1781867" y="4656649"/>
                  <a:pt x="1802067" y="4656649"/>
                </a:cubicBezTo>
                <a:close/>
                <a:moveTo>
                  <a:pt x="1581381" y="4656649"/>
                </a:moveTo>
                <a:cubicBezTo>
                  <a:pt x="1601581" y="4656649"/>
                  <a:pt x="1617957" y="4673025"/>
                  <a:pt x="1617957" y="4693225"/>
                </a:cubicBezTo>
                <a:cubicBezTo>
                  <a:pt x="1617957" y="4713425"/>
                  <a:pt x="1601581" y="4729801"/>
                  <a:pt x="1581381" y="4729801"/>
                </a:cubicBezTo>
                <a:cubicBezTo>
                  <a:pt x="1561181" y="4729801"/>
                  <a:pt x="1544805" y="4713425"/>
                  <a:pt x="1544805" y="4693225"/>
                </a:cubicBezTo>
                <a:cubicBezTo>
                  <a:pt x="1544805" y="4673025"/>
                  <a:pt x="1561181" y="4656649"/>
                  <a:pt x="1581381" y="4656649"/>
                </a:cubicBezTo>
                <a:close/>
                <a:moveTo>
                  <a:pt x="1360695" y="4656649"/>
                </a:moveTo>
                <a:cubicBezTo>
                  <a:pt x="1380895" y="4656649"/>
                  <a:pt x="1397271" y="4673025"/>
                  <a:pt x="1397271" y="4693225"/>
                </a:cubicBezTo>
                <a:cubicBezTo>
                  <a:pt x="1397271" y="4713425"/>
                  <a:pt x="1380895" y="4729801"/>
                  <a:pt x="1360695" y="4729801"/>
                </a:cubicBezTo>
                <a:cubicBezTo>
                  <a:pt x="1340495" y="4729801"/>
                  <a:pt x="1324119" y="4713425"/>
                  <a:pt x="1324119" y="4693225"/>
                </a:cubicBezTo>
                <a:cubicBezTo>
                  <a:pt x="1324119" y="4673025"/>
                  <a:pt x="1340495" y="4656649"/>
                  <a:pt x="1360695" y="4656649"/>
                </a:cubicBezTo>
                <a:close/>
                <a:moveTo>
                  <a:pt x="1140010" y="4656649"/>
                </a:moveTo>
                <a:cubicBezTo>
                  <a:pt x="1160209" y="4656649"/>
                  <a:pt x="1176585" y="4673025"/>
                  <a:pt x="1176585" y="4693225"/>
                </a:cubicBezTo>
                <a:cubicBezTo>
                  <a:pt x="1176585" y="4713425"/>
                  <a:pt x="1160209" y="4729801"/>
                  <a:pt x="1140010" y="4729801"/>
                </a:cubicBezTo>
                <a:cubicBezTo>
                  <a:pt x="1119809" y="4729801"/>
                  <a:pt x="1103434" y="4713425"/>
                  <a:pt x="1103434" y="4693225"/>
                </a:cubicBezTo>
                <a:cubicBezTo>
                  <a:pt x="1103434" y="4673025"/>
                  <a:pt x="1119809" y="4656649"/>
                  <a:pt x="1140010" y="4656649"/>
                </a:cubicBezTo>
                <a:close/>
                <a:moveTo>
                  <a:pt x="919323" y="4656649"/>
                </a:moveTo>
                <a:cubicBezTo>
                  <a:pt x="939523" y="4656649"/>
                  <a:pt x="955899" y="4673025"/>
                  <a:pt x="955899" y="4693225"/>
                </a:cubicBezTo>
                <a:cubicBezTo>
                  <a:pt x="955899" y="4713425"/>
                  <a:pt x="939523" y="4729801"/>
                  <a:pt x="919323" y="4729801"/>
                </a:cubicBezTo>
                <a:cubicBezTo>
                  <a:pt x="899123" y="4729801"/>
                  <a:pt x="882747" y="4713425"/>
                  <a:pt x="882747" y="4693225"/>
                </a:cubicBezTo>
                <a:cubicBezTo>
                  <a:pt x="882747" y="4673025"/>
                  <a:pt x="899123" y="4656649"/>
                  <a:pt x="919323" y="4656649"/>
                </a:cubicBezTo>
                <a:close/>
                <a:moveTo>
                  <a:pt x="698637" y="4656649"/>
                </a:moveTo>
                <a:cubicBezTo>
                  <a:pt x="718837" y="4656649"/>
                  <a:pt x="735213" y="4673025"/>
                  <a:pt x="735213" y="4693225"/>
                </a:cubicBezTo>
                <a:cubicBezTo>
                  <a:pt x="735213" y="4713425"/>
                  <a:pt x="718837" y="4729801"/>
                  <a:pt x="698637" y="4729801"/>
                </a:cubicBezTo>
                <a:cubicBezTo>
                  <a:pt x="678437" y="4729801"/>
                  <a:pt x="662061" y="4713425"/>
                  <a:pt x="662061" y="4693225"/>
                </a:cubicBezTo>
                <a:cubicBezTo>
                  <a:pt x="662061" y="4673025"/>
                  <a:pt x="678437" y="4656649"/>
                  <a:pt x="698637" y="4656649"/>
                </a:cubicBezTo>
                <a:close/>
                <a:moveTo>
                  <a:pt x="477951" y="4656649"/>
                </a:moveTo>
                <a:cubicBezTo>
                  <a:pt x="498151" y="4656649"/>
                  <a:pt x="514527" y="4673025"/>
                  <a:pt x="514527" y="4693225"/>
                </a:cubicBezTo>
                <a:cubicBezTo>
                  <a:pt x="514527" y="4713425"/>
                  <a:pt x="498151" y="4729801"/>
                  <a:pt x="477951" y="4729801"/>
                </a:cubicBezTo>
                <a:cubicBezTo>
                  <a:pt x="457751" y="4729801"/>
                  <a:pt x="441375" y="4713425"/>
                  <a:pt x="441375" y="4693225"/>
                </a:cubicBezTo>
                <a:cubicBezTo>
                  <a:pt x="441375" y="4673025"/>
                  <a:pt x="457751" y="4656649"/>
                  <a:pt x="477951" y="4656649"/>
                </a:cubicBezTo>
                <a:close/>
                <a:moveTo>
                  <a:pt x="257264" y="4656649"/>
                </a:moveTo>
                <a:cubicBezTo>
                  <a:pt x="277464" y="4656649"/>
                  <a:pt x="293840" y="4673025"/>
                  <a:pt x="293840" y="4693225"/>
                </a:cubicBezTo>
                <a:cubicBezTo>
                  <a:pt x="293840" y="4713425"/>
                  <a:pt x="277464" y="4729801"/>
                  <a:pt x="257264" y="4729801"/>
                </a:cubicBezTo>
                <a:cubicBezTo>
                  <a:pt x="237064" y="4729801"/>
                  <a:pt x="220688" y="4713425"/>
                  <a:pt x="220688" y="4693225"/>
                </a:cubicBezTo>
                <a:cubicBezTo>
                  <a:pt x="220688" y="4673025"/>
                  <a:pt x="237064" y="4656649"/>
                  <a:pt x="257264" y="4656649"/>
                </a:cubicBezTo>
                <a:close/>
                <a:moveTo>
                  <a:pt x="36578" y="4656649"/>
                </a:moveTo>
                <a:cubicBezTo>
                  <a:pt x="56778" y="4656649"/>
                  <a:pt x="73154" y="4673025"/>
                  <a:pt x="73154" y="4693225"/>
                </a:cubicBezTo>
                <a:cubicBezTo>
                  <a:pt x="73154" y="4713425"/>
                  <a:pt x="56778" y="4729801"/>
                  <a:pt x="36578" y="4729801"/>
                </a:cubicBezTo>
                <a:cubicBezTo>
                  <a:pt x="16378" y="4729801"/>
                  <a:pt x="2" y="4713425"/>
                  <a:pt x="2" y="4693225"/>
                </a:cubicBezTo>
                <a:cubicBezTo>
                  <a:pt x="2" y="4673025"/>
                  <a:pt x="16378" y="4656649"/>
                  <a:pt x="36578" y="4656649"/>
                </a:cubicBezTo>
                <a:close/>
                <a:moveTo>
                  <a:pt x="11953343" y="4444983"/>
                </a:moveTo>
                <a:cubicBezTo>
                  <a:pt x="11973543" y="4444983"/>
                  <a:pt x="11989919" y="4461359"/>
                  <a:pt x="11989919" y="4481559"/>
                </a:cubicBezTo>
                <a:cubicBezTo>
                  <a:pt x="11989919" y="4501759"/>
                  <a:pt x="11973543" y="4518135"/>
                  <a:pt x="11953343" y="4518135"/>
                </a:cubicBezTo>
                <a:cubicBezTo>
                  <a:pt x="11933143" y="4518135"/>
                  <a:pt x="11916767" y="4501759"/>
                  <a:pt x="11916767" y="4481559"/>
                </a:cubicBezTo>
                <a:cubicBezTo>
                  <a:pt x="11916767" y="4461359"/>
                  <a:pt x="11933143" y="4444983"/>
                  <a:pt x="11953343" y="4444983"/>
                </a:cubicBezTo>
                <a:close/>
                <a:moveTo>
                  <a:pt x="11732658" y="4444983"/>
                </a:moveTo>
                <a:cubicBezTo>
                  <a:pt x="11752858" y="4444983"/>
                  <a:pt x="11769234" y="4461359"/>
                  <a:pt x="11769234" y="4481559"/>
                </a:cubicBezTo>
                <a:cubicBezTo>
                  <a:pt x="11769234" y="4501759"/>
                  <a:pt x="11752858" y="4518135"/>
                  <a:pt x="11732658" y="4518135"/>
                </a:cubicBezTo>
                <a:cubicBezTo>
                  <a:pt x="11712458" y="4518135"/>
                  <a:pt x="11696082" y="4501759"/>
                  <a:pt x="11696082" y="4481559"/>
                </a:cubicBezTo>
                <a:cubicBezTo>
                  <a:pt x="11696082" y="4461359"/>
                  <a:pt x="11712458" y="4444983"/>
                  <a:pt x="11732658" y="4444983"/>
                </a:cubicBezTo>
                <a:close/>
                <a:moveTo>
                  <a:pt x="11511977" y="4444983"/>
                </a:moveTo>
                <a:cubicBezTo>
                  <a:pt x="11532177" y="4444983"/>
                  <a:pt x="11548553" y="4461359"/>
                  <a:pt x="11548553" y="4481559"/>
                </a:cubicBezTo>
                <a:cubicBezTo>
                  <a:pt x="11548553" y="4501759"/>
                  <a:pt x="11532177" y="4518135"/>
                  <a:pt x="11511977" y="4518135"/>
                </a:cubicBezTo>
                <a:cubicBezTo>
                  <a:pt x="11491777" y="4518135"/>
                  <a:pt x="11475401" y="4501759"/>
                  <a:pt x="11475401" y="4481559"/>
                </a:cubicBezTo>
                <a:cubicBezTo>
                  <a:pt x="11475401" y="4461359"/>
                  <a:pt x="11491777" y="4444983"/>
                  <a:pt x="11511977" y="4444983"/>
                </a:cubicBezTo>
                <a:close/>
                <a:moveTo>
                  <a:pt x="11291296" y="4444983"/>
                </a:moveTo>
                <a:cubicBezTo>
                  <a:pt x="11311496" y="4444983"/>
                  <a:pt x="11327872" y="4461359"/>
                  <a:pt x="11327872" y="4481559"/>
                </a:cubicBezTo>
                <a:cubicBezTo>
                  <a:pt x="11327872" y="4501759"/>
                  <a:pt x="11311496" y="4518135"/>
                  <a:pt x="11291296" y="4518135"/>
                </a:cubicBezTo>
                <a:cubicBezTo>
                  <a:pt x="11271096" y="4518135"/>
                  <a:pt x="11254720" y="4501759"/>
                  <a:pt x="11254720" y="4481559"/>
                </a:cubicBezTo>
                <a:cubicBezTo>
                  <a:pt x="11254720" y="4461359"/>
                  <a:pt x="11271096" y="4444983"/>
                  <a:pt x="11291296" y="4444983"/>
                </a:cubicBezTo>
                <a:close/>
                <a:moveTo>
                  <a:pt x="11070615" y="4444983"/>
                </a:moveTo>
                <a:cubicBezTo>
                  <a:pt x="11090815" y="4444983"/>
                  <a:pt x="11107191" y="4461359"/>
                  <a:pt x="11107191" y="4481559"/>
                </a:cubicBezTo>
                <a:cubicBezTo>
                  <a:pt x="11107191" y="4501759"/>
                  <a:pt x="11090815" y="4518135"/>
                  <a:pt x="11070615" y="4518135"/>
                </a:cubicBezTo>
                <a:cubicBezTo>
                  <a:pt x="11050415" y="4518135"/>
                  <a:pt x="11034039" y="4501759"/>
                  <a:pt x="11034039" y="4481559"/>
                </a:cubicBezTo>
                <a:cubicBezTo>
                  <a:pt x="11034039" y="4461359"/>
                  <a:pt x="11050415" y="4444983"/>
                  <a:pt x="11070615" y="4444983"/>
                </a:cubicBezTo>
                <a:close/>
                <a:moveTo>
                  <a:pt x="10849934" y="4444983"/>
                </a:moveTo>
                <a:cubicBezTo>
                  <a:pt x="10870134" y="4444983"/>
                  <a:pt x="10886510" y="4461359"/>
                  <a:pt x="10886510" y="4481559"/>
                </a:cubicBezTo>
                <a:cubicBezTo>
                  <a:pt x="10886510" y="4501759"/>
                  <a:pt x="10870134" y="4518135"/>
                  <a:pt x="10849934" y="4518135"/>
                </a:cubicBezTo>
                <a:cubicBezTo>
                  <a:pt x="10829734" y="4518135"/>
                  <a:pt x="10813358" y="4501759"/>
                  <a:pt x="10813358" y="4481559"/>
                </a:cubicBezTo>
                <a:cubicBezTo>
                  <a:pt x="10813358" y="4461359"/>
                  <a:pt x="10829734" y="4444983"/>
                  <a:pt x="10849934" y="4444983"/>
                </a:cubicBezTo>
                <a:close/>
                <a:moveTo>
                  <a:pt x="10629253" y="4444983"/>
                </a:moveTo>
                <a:cubicBezTo>
                  <a:pt x="10649453" y="4444983"/>
                  <a:pt x="10665829" y="4461359"/>
                  <a:pt x="10665829" y="4481559"/>
                </a:cubicBezTo>
                <a:cubicBezTo>
                  <a:pt x="10665829" y="4501759"/>
                  <a:pt x="10649453" y="4518135"/>
                  <a:pt x="10629253" y="4518135"/>
                </a:cubicBezTo>
                <a:cubicBezTo>
                  <a:pt x="10609053" y="4518135"/>
                  <a:pt x="10592677" y="4501759"/>
                  <a:pt x="10592677" y="4481559"/>
                </a:cubicBezTo>
                <a:cubicBezTo>
                  <a:pt x="10592677" y="4461359"/>
                  <a:pt x="10609053" y="4444983"/>
                  <a:pt x="10629253" y="4444983"/>
                </a:cubicBezTo>
                <a:close/>
                <a:moveTo>
                  <a:pt x="10408572" y="4444983"/>
                </a:moveTo>
                <a:cubicBezTo>
                  <a:pt x="10428772" y="4444983"/>
                  <a:pt x="10445148" y="4461359"/>
                  <a:pt x="10445148" y="4481559"/>
                </a:cubicBezTo>
                <a:cubicBezTo>
                  <a:pt x="10445148" y="4501759"/>
                  <a:pt x="10428772" y="4518135"/>
                  <a:pt x="10408572" y="4518135"/>
                </a:cubicBezTo>
                <a:cubicBezTo>
                  <a:pt x="10388372" y="4518135"/>
                  <a:pt x="10371996" y="4501759"/>
                  <a:pt x="10371996" y="4481559"/>
                </a:cubicBezTo>
                <a:cubicBezTo>
                  <a:pt x="10371996" y="4461359"/>
                  <a:pt x="10388372" y="4444983"/>
                  <a:pt x="10408572" y="4444983"/>
                </a:cubicBezTo>
                <a:close/>
                <a:moveTo>
                  <a:pt x="10187891" y="4444983"/>
                </a:moveTo>
                <a:cubicBezTo>
                  <a:pt x="10208091" y="4444983"/>
                  <a:pt x="10224467" y="4461359"/>
                  <a:pt x="10224467" y="4481559"/>
                </a:cubicBezTo>
                <a:cubicBezTo>
                  <a:pt x="10224467" y="4501759"/>
                  <a:pt x="10208091" y="4518135"/>
                  <a:pt x="10187891" y="4518135"/>
                </a:cubicBezTo>
                <a:cubicBezTo>
                  <a:pt x="10167691" y="4518135"/>
                  <a:pt x="10151315" y="4501759"/>
                  <a:pt x="10151315" y="4481559"/>
                </a:cubicBezTo>
                <a:cubicBezTo>
                  <a:pt x="10151315" y="4461359"/>
                  <a:pt x="10167691" y="4444983"/>
                  <a:pt x="10187891" y="4444983"/>
                </a:cubicBezTo>
                <a:close/>
                <a:moveTo>
                  <a:pt x="9967210" y="4444983"/>
                </a:moveTo>
                <a:cubicBezTo>
                  <a:pt x="9987410" y="4444983"/>
                  <a:pt x="10003786" y="4461359"/>
                  <a:pt x="10003786" y="4481559"/>
                </a:cubicBezTo>
                <a:cubicBezTo>
                  <a:pt x="10003786" y="4501759"/>
                  <a:pt x="9987410" y="4518135"/>
                  <a:pt x="9967210" y="4518135"/>
                </a:cubicBezTo>
                <a:cubicBezTo>
                  <a:pt x="9947010" y="4518135"/>
                  <a:pt x="9930634" y="4501759"/>
                  <a:pt x="9930634" y="4481559"/>
                </a:cubicBezTo>
                <a:cubicBezTo>
                  <a:pt x="9930634" y="4461359"/>
                  <a:pt x="9947010" y="4444983"/>
                  <a:pt x="9967210" y="4444983"/>
                </a:cubicBezTo>
                <a:close/>
                <a:moveTo>
                  <a:pt x="9746529" y="4444983"/>
                </a:moveTo>
                <a:cubicBezTo>
                  <a:pt x="9766729" y="4444983"/>
                  <a:pt x="9783105" y="4461359"/>
                  <a:pt x="9783105" y="4481559"/>
                </a:cubicBezTo>
                <a:cubicBezTo>
                  <a:pt x="9783105" y="4501759"/>
                  <a:pt x="9766729" y="4518135"/>
                  <a:pt x="9746529" y="4518135"/>
                </a:cubicBezTo>
                <a:cubicBezTo>
                  <a:pt x="9726329" y="4518135"/>
                  <a:pt x="9709953" y="4501759"/>
                  <a:pt x="9709953" y="4481559"/>
                </a:cubicBezTo>
                <a:cubicBezTo>
                  <a:pt x="9709953" y="4461359"/>
                  <a:pt x="9726329" y="4444983"/>
                  <a:pt x="9746529" y="4444983"/>
                </a:cubicBezTo>
                <a:close/>
                <a:moveTo>
                  <a:pt x="9525848" y="4444983"/>
                </a:moveTo>
                <a:cubicBezTo>
                  <a:pt x="9546048" y="4444983"/>
                  <a:pt x="9562424" y="4461359"/>
                  <a:pt x="9562424" y="4481559"/>
                </a:cubicBezTo>
                <a:cubicBezTo>
                  <a:pt x="9562424" y="4501759"/>
                  <a:pt x="9546048" y="4518135"/>
                  <a:pt x="9525848" y="4518135"/>
                </a:cubicBezTo>
                <a:cubicBezTo>
                  <a:pt x="9505648" y="4518135"/>
                  <a:pt x="9489272" y="4501759"/>
                  <a:pt x="9489272" y="4481559"/>
                </a:cubicBezTo>
                <a:cubicBezTo>
                  <a:pt x="9489272" y="4461359"/>
                  <a:pt x="9505648" y="4444983"/>
                  <a:pt x="9525848" y="4444983"/>
                </a:cubicBezTo>
                <a:close/>
                <a:moveTo>
                  <a:pt x="9305167" y="4444983"/>
                </a:moveTo>
                <a:cubicBezTo>
                  <a:pt x="9325367" y="4444983"/>
                  <a:pt x="9341743" y="4461359"/>
                  <a:pt x="9341743" y="4481559"/>
                </a:cubicBezTo>
                <a:cubicBezTo>
                  <a:pt x="9341743" y="4501759"/>
                  <a:pt x="9325367" y="4518135"/>
                  <a:pt x="9305167" y="4518135"/>
                </a:cubicBezTo>
                <a:cubicBezTo>
                  <a:pt x="9284967" y="4518135"/>
                  <a:pt x="9268591" y="4501759"/>
                  <a:pt x="9268591" y="4481559"/>
                </a:cubicBezTo>
                <a:cubicBezTo>
                  <a:pt x="9268591" y="4461359"/>
                  <a:pt x="9284967" y="4444983"/>
                  <a:pt x="9305167" y="4444983"/>
                </a:cubicBezTo>
                <a:close/>
                <a:moveTo>
                  <a:pt x="9084486" y="4444983"/>
                </a:moveTo>
                <a:cubicBezTo>
                  <a:pt x="9104686" y="4444983"/>
                  <a:pt x="9121062" y="4461359"/>
                  <a:pt x="9121062" y="4481559"/>
                </a:cubicBezTo>
                <a:cubicBezTo>
                  <a:pt x="9121062" y="4501759"/>
                  <a:pt x="9104686" y="4518135"/>
                  <a:pt x="9084486" y="4518135"/>
                </a:cubicBezTo>
                <a:cubicBezTo>
                  <a:pt x="9064286" y="4518135"/>
                  <a:pt x="9047910" y="4501759"/>
                  <a:pt x="9047910" y="4481559"/>
                </a:cubicBezTo>
                <a:cubicBezTo>
                  <a:pt x="9047910" y="4461359"/>
                  <a:pt x="9064286" y="4444983"/>
                  <a:pt x="9084486" y="4444983"/>
                </a:cubicBezTo>
                <a:close/>
                <a:moveTo>
                  <a:pt x="8863805" y="4444983"/>
                </a:moveTo>
                <a:cubicBezTo>
                  <a:pt x="8884005" y="4444983"/>
                  <a:pt x="8900381" y="4461359"/>
                  <a:pt x="8900381" y="4481559"/>
                </a:cubicBezTo>
                <a:cubicBezTo>
                  <a:pt x="8900381" y="4501759"/>
                  <a:pt x="8884005" y="4518135"/>
                  <a:pt x="8863805" y="4518135"/>
                </a:cubicBezTo>
                <a:cubicBezTo>
                  <a:pt x="8843605" y="4518135"/>
                  <a:pt x="8827229" y="4501759"/>
                  <a:pt x="8827229" y="4481559"/>
                </a:cubicBezTo>
                <a:cubicBezTo>
                  <a:pt x="8827229" y="4461359"/>
                  <a:pt x="8843605" y="4444983"/>
                  <a:pt x="8863805" y="4444983"/>
                </a:cubicBezTo>
                <a:close/>
                <a:moveTo>
                  <a:pt x="8643124" y="4444983"/>
                </a:moveTo>
                <a:cubicBezTo>
                  <a:pt x="8663324" y="4444983"/>
                  <a:pt x="8679700" y="4461359"/>
                  <a:pt x="8679700" y="4481559"/>
                </a:cubicBezTo>
                <a:cubicBezTo>
                  <a:pt x="8679700" y="4501759"/>
                  <a:pt x="8663324" y="4518135"/>
                  <a:pt x="8643124" y="4518135"/>
                </a:cubicBezTo>
                <a:cubicBezTo>
                  <a:pt x="8622924" y="4518135"/>
                  <a:pt x="8606548" y="4501759"/>
                  <a:pt x="8606548" y="4481559"/>
                </a:cubicBezTo>
                <a:cubicBezTo>
                  <a:pt x="8606548" y="4461359"/>
                  <a:pt x="8622924" y="4444983"/>
                  <a:pt x="8643124" y="4444983"/>
                </a:cubicBezTo>
                <a:close/>
                <a:moveTo>
                  <a:pt x="8422443" y="4444983"/>
                </a:moveTo>
                <a:cubicBezTo>
                  <a:pt x="8442643" y="4444983"/>
                  <a:pt x="8459019" y="4461359"/>
                  <a:pt x="8459019" y="4481559"/>
                </a:cubicBezTo>
                <a:cubicBezTo>
                  <a:pt x="8459019" y="4501759"/>
                  <a:pt x="8442643" y="4518135"/>
                  <a:pt x="8422443" y="4518135"/>
                </a:cubicBezTo>
                <a:cubicBezTo>
                  <a:pt x="8402243" y="4518135"/>
                  <a:pt x="8385867" y="4501759"/>
                  <a:pt x="8385867" y="4481559"/>
                </a:cubicBezTo>
                <a:cubicBezTo>
                  <a:pt x="8385867" y="4461359"/>
                  <a:pt x="8402243" y="4444983"/>
                  <a:pt x="8422443" y="4444983"/>
                </a:cubicBezTo>
                <a:close/>
                <a:moveTo>
                  <a:pt x="8201762" y="4444983"/>
                </a:moveTo>
                <a:cubicBezTo>
                  <a:pt x="8221962" y="4444983"/>
                  <a:pt x="8238338" y="4461359"/>
                  <a:pt x="8238338" y="4481559"/>
                </a:cubicBezTo>
                <a:cubicBezTo>
                  <a:pt x="8238338" y="4501759"/>
                  <a:pt x="8221962" y="4518135"/>
                  <a:pt x="8201762" y="4518135"/>
                </a:cubicBezTo>
                <a:cubicBezTo>
                  <a:pt x="8181562" y="4518135"/>
                  <a:pt x="8165186" y="4501759"/>
                  <a:pt x="8165186" y="4481559"/>
                </a:cubicBezTo>
                <a:cubicBezTo>
                  <a:pt x="8165186" y="4461359"/>
                  <a:pt x="8181562" y="4444983"/>
                  <a:pt x="8201762" y="4444983"/>
                </a:cubicBezTo>
                <a:close/>
                <a:moveTo>
                  <a:pt x="7981081" y="4444983"/>
                </a:moveTo>
                <a:cubicBezTo>
                  <a:pt x="8001281" y="4444983"/>
                  <a:pt x="8017657" y="4461359"/>
                  <a:pt x="8017657" y="4481559"/>
                </a:cubicBezTo>
                <a:cubicBezTo>
                  <a:pt x="8017657" y="4501759"/>
                  <a:pt x="8001281" y="4518135"/>
                  <a:pt x="7981081" y="4518135"/>
                </a:cubicBezTo>
                <a:cubicBezTo>
                  <a:pt x="7960881" y="4518135"/>
                  <a:pt x="7944505" y="4501759"/>
                  <a:pt x="7944505" y="4481559"/>
                </a:cubicBezTo>
                <a:cubicBezTo>
                  <a:pt x="7944505" y="4461359"/>
                  <a:pt x="7960881" y="4444983"/>
                  <a:pt x="7981081" y="4444983"/>
                </a:cubicBezTo>
                <a:close/>
                <a:moveTo>
                  <a:pt x="7760400" y="4444983"/>
                </a:moveTo>
                <a:cubicBezTo>
                  <a:pt x="7780600" y="4444983"/>
                  <a:pt x="7796976" y="4461359"/>
                  <a:pt x="7796976" y="4481559"/>
                </a:cubicBezTo>
                <a:cubicBezTo>
                  <a:pt x="7796976" y="4501759"/>
                  <a:pt x="7780600" y="4518135"/>
                  <a:pt x="7760400" y="4518135"/>
                </a:cubicBezTo>
                <a:cubicBezTo>
                  <a:pt x="7740200" y="4518135"/>
                  <a:pt x="7723824" y="4501759"/>
                  <a:pt x="7723824" y="4481559"/>
                </a:cubicBezTo>
                <a:cubicBezTo>
                  <a:pt x="7723824" y="4461359"/>
                  <a:pt x="7740200" y="4444983"/>
                  <a:pt x="7760400" y="4444983"/>
                </a:cubicBezTo>
                <a:close/>
                <a:moveTo>
                  <a:pt x="7539719" y="4444983"/>
                </a:moveTo>
                <a:cubicBezTo>
                  <a:pt x="7559919" y="4444983"/>
                  <a:pt x="7576295" y="4461359"/>
                  <a:pt x="7576295" y="4481559"/>
                </a:cubicBezTo>
                <a:cubicBezTo>
                  <a:pt x="7576295" y="4501759"/>
                  <a:pt x="7559919" y="4518135"/>
                  <a:pt x="7539719" y="4518135"/>
                </a:cubicBezTo>
                <a:cubicBezTo>
                  <a:pt x="7519519" y="4518135"/>
                  <a:pt x="7503143" y="4501759"/>
                  <a:pt x="7503143" y="4481559"/>
                </a:cubicBezTo>
                <a:cubicBezTo>
                  <a:pt x="7503143" y="4461359"/>
                  <a:pt x="7519519" y="4444983"/>
                  <a:pt x="7539719" y="4444983"/>
                </a:cubicBezTo>
                <a:close/>
                <a:moveTo>
                  <a:pt x="7319038" y="4444983"/>
                </a:moveTo>
                <a:cubicBezTo>
                  <a:pt x="7339238" y="4444983"/>
                  <a:pt x="7355614" y="4461359"/>
                  <a:pt x="7355614" y="4481559"/>
                </a:cubicBezTo>
                <a:cubicBezTo>
                  <a:pt x="7355614" y="4501759"/>
                  <a:pt x="7339238" y="4518135"/>
                  <a:pt x="7319038" y="4518135"/>
                </a:cubicBezTo>
                <a:cubicBezTo>
                  <a:pt x="7298838" y="4518135"/>
                  <a:pt x="7282462" y="4501759"/>
                  <a:pt x="7282462" y="4481559"/>
                </a:cubicBezTo>
                <a:cubicBezTo>
                  <a:pt x="7282462" y="4461359"/>
                  <a:pt x="7298838" y="4444983"/>
                  <a:pt x="7319038" y="4444983"/>
                </a:cubicBezTo>
                <a:close/>
                <a:moveTo>
                  <a:pt x="7098357" y="4444983"/>
                </a:moveTo>
                <a:cubicBezTo>
                  <a:pt x="7118557" y="4444983"/>
                  <a:pt x="7134933" y="4461359"/>
                  <a:pt x="7134933" y="4481559"/>
                </a:cubicBezTo>
                <a:cubicBezTo>
                  <a:pt x="7134933" y="4501759"/>
                  <a:pt x="7118557" y="4518135"/>
                  <a:pt x="7098357" y="4518135"/>
                </a:cubicBezTo>
                <a:cubicBezTo>
                  <a:pt x="7078157" y="4518135"/>
                  <a:pt x="7061781" y="4501759"/>
                  <a:pt x="7061781" y="4481559"/>
                </a:cubicBezTo>
                <a:cubicBezTo>
                  <a:pt x="7061781" y="4461359"/>
                  <a:pt x="7078157" y="4444983"/>
                  <a:pt x="7098357" y="4444983"/>
                </a:cubicBezTo>
                <a:close/>
                <a:moveTo>
                  <a:pt x="6877676" y="4444983"/>
                </a:moveTo>
                <a:cubicBezTo>
                  <a:pt x="6897876" y="4444983"/>
                  <a:pt x="6914252" y="4461359"/>
                  <a:pt x="6914252" y="4481559"/>
                </a:cubicBezTo>
                <a:cubicBezTo>
                  <a:pt x="6914252" y="4501759"/>
                  <a:pt x="6897876" y="4518135"/>
                  <a:pt x="6877676" y="4518135"/>
                </a:cubicBezTo>
                <a:cubicBezTo>
                  <a:pt x="6857476" y="4518135"/>
                  <a:pt x="6841100" y="4501759"/>
                  <a:pt x="6841100" y="4481559"/>
                </a:cubicBezTo>
                <a:cubicBezTo>
                  <a:pt x="6841100" y="4461359"/>
                  <a:pt x="6857476" y="4444983"/>
                  <a:pt x="6877676" y="4444983"/>
                </a:cubicBezTo>
                <a:close/>
                <a:moveTo>
                  <a:pt x="6656995" y="4444983"/>
                </a:moveTo>
                <a:cubicBezTo>
                  <a:pt x="6677195" y="4444983"/>
                  <a:pt x="6693571" y="4461359"/>
                  <a:pt x="6693571" y="4481559"/>
                </a:cubicBezTo>
                <a:cubicBezTo>
                  <a:pt x="6693571" y="4501759"/>
                  <a:pt x="6677195" y="4518135"/>
                  <a:pt x="6656995" y="4518135"/>
                </a:cubicBezTo>
                <a:cubicBezTo>
                  <a:pt x="6636795" y="4518135"/>
                  <a:pt x="6620419" y="4501759"/>
                  <a:pt x="6620419" y="4481559"/>
                </a:cubicBezTo>
                <a:cubicBezTo>
                  <a:pt x="6620419" y="4461359"/>
                  <a:pt x="6636795" y="4444983"/>
                  <a:pt x="6656995" y="4444983"/>
                </a:cubicBezTo>
                <a:close/>
                <a:moveTo>
                  <a:pt x="6436314" y="4444983"/>
                </a:moveTo>
                <a:cubicBezTo>
                  <a:pt x="6456514" y="4444983"/>
                  <a:pt x="6472890" y="4461359"/>
                  <a:pt x="6472890" y="4481559"/>
                </a:cubicBezTo>
                <a:cubicBezTo>
                  <a:pt x="6472890" y="4501759"/>
                  <a:pt x="6456514" y="4518135"/>
                  <a:pt x="6436314" y="4518135"/>
                </a:cubicBezTo>
                <a:cubicBezTo>
                  <a:pt x="6416114" y="4518135"/>
                  <a:pt x="6399738" y="4501759"/>
                  <a:pt x="6399738" y="4481559"/>
                </a:cubicBezTo>
                <a:cubicBezTo>
                  <a:pt x="6399738" y="4461359"/>
                  <a:pt x="6416114" y="4444983"/>
                  <a:pt x="6436314" y="4444983"/>
                </a:cubicBezTo>
                <a:close/>
                <a:moveTo>
                  <a:pt x="6215633" y="4444983"/>
                </a:moveTo>
                <a:cubicBezTo>
                  <a:pt x="6235833" y="4444983"/>
                  <a:pt x="6252209" y="4461359"/>
                  <a:pt x="6252209" y="4481559"/>
                </a:cubicBezTo>
                <a:cubicBezTo>
                  <a:pt x="6252209" y="4501759"/>
                  <a:pt x="6235833" y="4518135"/>
                  <a:pt x="6215633" y="4518135"/>
                </a:cubicBezTo>
                <a:cubicBezTo>
                  <a:pt x="6195433" y="4518135"/>
                  <a:pt x="6179057" y="4501759"/>
                  <a:pt x="6179057" y="4481559"/>
                </a:cubicBezTo>
                <a:cubicBezTo>
                  <a:pt x="6179057" y="4461359"/>
                  <a:pt x="6195433" y="4444983"/>
                  <a:pt x="6215633" y="4444983"/>
                </a:cubicBezTo>
                <a:close/>
                <a:moveTo>
                  <a:pt x="5994952" y="4444983"/>
                </a:moveTo>
                <a:cubicBezTo>
                  <a:pt x="6015152" y="4444983"/>
                  <a:pt x="6031528" y="4461359"/>
                  <a:pt x="6031528" y="4481559"/>
                </a:cubicBezTo>
                <a:cubicBezTo>
                  <a:pt x="6031528" y="4501759"/>
                  <a:pt x="6015152" y="4518135"/>
                  <a:pt x="5994952" y="4518135"/>
                </a:cubicBezTo>
                <a:cubicBezTo>
                  <a:pt x="5974752" y="4518135"/>
                  <a:pt x="5958376" y="4501759"/>
                  <a:pt x="5958376" y="4481559"/>
                </a:cubicBezTo>
                <a:cubicBezTo>
                  <a:pt x="5958376" y="4461359"/>
                  <a:pt x="5974752" y="4444983"/>
                  <a:pt x="5994952" y="4444983"/>
                </a:cubicBezTo>
                <a:close/>
                <a:moveTo>
                  <a:pt x="5774272" y="4444983"/>
                </a:moveTo>
                <a:cubicBezTo>
                  <a:pt x="5794472" y="4444983"/>
                  <a:pt x="5810848" y="4461359"/>
                  <a:pt x="5810848" y="4481559"/>
                </a:cubicBezTo>
                <a:cubicBezTo>
                  <a:pt x="5810848" y="4501759"/>
                  <a:pt x="5794472" y="4518135"/>
                  <a:pt x="5774272" y="4518135"/>
                </a:cubicBezTo>
                <a:cubicBezTo>
                  <a:pt x="5754073" y="4518135"/>
                  <a:pt x="5737697" y="4501759"/>
                  <a:pt x="5737697" y="4481559"/>
                </a:cubicBezTo>
                <a:cubicBezTo>
                  <a:pt x="5737697" y="4461359"/>
                  <a:pt x="5754073" y="4444983"/>
                  <a:pt x="5774272" y="4444983"/>
                </a:cubicBezTo>
                <a:close/>
                <a:moveTo>
                  <a:pt x="5553593" y="4444983"/>
                </a:moveTo>
                <a:cubicBezTo>
                  <a:pt x="5573793" y="4444983"/>
                  <a:pt x="5590169" y="4461359"/>
                  <a:pt x="5590169" y="4481559"/>
                </a:cubicBezTo>
                <a:cubicBezTo>
                  <a:pt x="5590169" y="4501759"/>
                  <a:pt x="5573793" y="4518135"/>
                  <a:pt x="5553593" y="4518135"/>
                </a:cubicBezTo>
                <a:cubicBezTo>
                  <a:pt x="5533393" y="4518135"/>
                  <a:pt x="5517018" y="4501759"/>
                  <a:pt x="5517018" y="4481559"/>
                </a:cubicBezTo>
                <a:cubicBezTo>
                  <a:pt x="5517018" y="4461359"/>
                  <a:pt x="5533393" y="4444983"/>
                  <a:pt x="5553593" y="4444983"/>
                </a:cubicBezTo>
                <a:close/>
                <a:moveTo>
                  <a:pt x="5332913" y="4444983"/>
                </a:moveTo>
                <a:cubicBezTo>
                  <a:pt x="5353113" y="4444983"/>
                  <a:pt x="5369490" y="4461359"/>
                  <a:pt x="5369490" y="4481559"/>
                </a:cubicBezTo>
                <a:cubicBezTo>
                  <a:pt x="5369490" y="4501759"/>
                  <a:pt x="5353113" y="4518135"/>
                  <a:pt x="5332913" y="4518135"/>
                </a:cubicBezTo>
                <a:cubicBezTo>
                  <a:pt x="5312714" y="4518135"/>
                  <a:pt x="5296337" y="4501759"/>
                  <a:pt x="5296337" y="4481559"/>
                </a:cubicBezTo>
                <a:cubicBezTo>
                  <a:pt x="5296337" y="4461359"/>
                  <a:pt x="5312714" y="4444983"/>
                  <a:pt x="5332913" y="4444983"/>
                </a:cubicBezTo>
                <a:close/>
                <a:moveTo>
                  <a:pt x="5112230" y="4444983"/>
                </a:moveTo>
                <a:cubicBezTo>
                  <a:pt x="5132433" y="4444983"/>
                  <a:pt x="5148807" y="4461359"/>
                  <a:pt x="5148807" y="4481559"/>
                </a:cubicBezTo>
                <a:cubicBezTo>
                  <a:pt x="5148807" y="4501759"/>
                  <a:pt x="5132433" y="4518135"/>
                  <a:pt x="5112230" y="4518135"/>
                </a:cubicBezTo>
                <a:cubicBezTo>
                  <a:pt x="5092030" y="4518135"/>
                  <a:pt x="5075655" y="4501759"/>
                  <a:pt x="5075655" y="4481559"/>
                </a:cubicBezTo>
                <a:cubicBezTo>
                  <a:pt x="5075655" y="4461359"/>
                  <a:pt x="5092030" y="4444983"/>
                  <a:pt x="5112230" y="4444983"/>
                </a:cubicBezTo>
                <a:close/>
                <a:moveTo>
                  <a:pt x="4891552" y="4444983"/>
                </a:moveTo>
                <a:cubicBezTo>
                  <a:pt x="4911751" y="4444983"/>
                  <a:pt x="4928127" y="4461359"/>
                  <a:pt x="4928127" y="4481559"/>
                </a:cubicBezTo>
                <a:cubicBezTo>
                  <a:pt x="4928127" y="4501759"/>
                  <a:pt x="4911751" y="4518135"/>
                  <a:pt x="4891552" y="4518135"/>
                </a:cubicBezTo>
                <a:cubicBezTo>
                  <a:pt x="4871352" y="4518135"/>
                  <a:pt x="4854975" y="4501759"/>
                  <a:pt x="4854975" y="4481559"/>
                </a:cubicBezTo>
                <a:cubicBezTo>
                  <a:pt x="4854975" y="4461359"/>
                  <a:pt x="4871352" y="4444983"/>
                  <a:pt x="4891552" y="4444983"/>
                </a:cubicBezTo>
                <a:close/>
                <a:moveTo>
                  <a:pt x="4670871" y="4444983"/>
                </a:moveTo>
                <a:cubicBezTo>
                  <a:pt x="4691070" y="4444983"/>
                  <a:pt x="4707447" y="4461359"/>
                  <a:pt x="4707447" y="4481559"/>
                </a:cubicBezTo>
                <a:cubicBezTo>
                  <a:pt x="4707447" y="4501759"/>
                  <a:pt x="4691070" y="4518135"/>
                  <a:pt x="4670871" y="4518135"/>
                </a:cubicBezTo>
                <a:cubicBezTo>
                  <a:pt x="4650672" y="4518135"/>
                  <a:pt x="4634295" y="4501759"/>
                  <a:pt x="4634295" y="4481559"/>
                </a:cubicBezTo>
                <a:cubicBezTo>
                  <a:pt x="4634295" y="4461359"/>
                  <a:pt x="4650672" y="4444983"/>
                  <a:pt x="4670871" y="4444983"/>
                </a:cubicBezTo>
                <a:close/>
                <a:moveTo>
                  <a:pt x="4450188" y="4444983"/>
                </a:moveTo>
                <a:cubicBezTo>
                  <a:pt x="4470390" y="4444983"/>
                  <a:pt x="4486764" y="4461359"/>
                  <a:pt x="4486764" y="4481559"/>
                </a:cubicBezTo>
                <a:cubicBezTo>
                  <a:pt x="4486764" y="4501759"/>
                  <a:pt x="4470390" y="4518135"/>
                  <a:pt x="4450188" y="4518135"/>
                </a:cubicBezTo>
                <a:cubicBezTo>
                  <a:pt x="4429988" y="4518135"/>
                  <a:pt x="4413613" y="4501759"/>
                  <a:pt x="4413613" y="4481559"/>
                </a:cubicBezTo>
                <a:cubicBezTo>
                  <a:pt x="4413613" y="4461359"/>
                  <a:pt x="4429988" y="4444983"/>
                  <a:pt x="4450188" y="4444983"/>
                </a:cubicBezTo>
                <a:close/>
                <a:moveTo>
                  <a:pt x="4229507" y="4444983"/>
                </a:moveTo>
                <a:cubicBezTo>
                  <a:pt x="4249708" y="4444983"/>
                  <a:pt x="4266084" y="4461359"/>
                  <a:pt x="4266084" y="4481559"/>
                </a:cubicBezTo>
                <a:cubicBezTo>
                  <a:pt x="4266084" y="4501759"/>
                  <a:pt x="4249708" y="4518135"/>
                  <a:pt x="4229507" y="4518135"/>
                </a:cubicBezTo>
                <a:cubicBezTo>
                  <a:pt x="4209307" y="4518135"/>
                  <a:pt x="4192931" y="4501759"/>
                  <a:pt x="4192931" y="4481559"/>
                </a:cubicBezTo>
                <a:cubicBezTo>
                  <a:pt x="4192931" y="4461359"/>
                  <a:pt x="4209307" y="4444983"/>
                  <a:pt x="4229507" y="4444983"/>
                </a:cubicBezTo>
                <a:close/>
                <a:moveTo>
                  <a:pt x="4008847" y="4444983"/>
                </a:moveTo>
                <a:cubicBezTo>
                  <a:pt x="4029045" y="4444983"/>
                  <a:pt x="4045426" y="4461359"/>
                  <a:pt x="4045426" y="4481559"/>
                </a:cubicBezTo>
                <a:cubicBezTo>
                  <a:pt x="4045426" y="4501759"/>
                  <a:pt x="4029045" y="4518135"/>
                  <a:pt x="4008847" y="4518135"/>
                </a:cubicBezTo>
                <a:cubicBezTo>
                  <a:pt x="3988642" y="4518135"/>
                  <a:pt x="3972267" y="4501759"/>
                  <a:pt x="3972267" y="4481559"/>
                </a:cubicBezTo>
                <a:cubicBezTo>
                  <a:pt x="3972267" y="4461359"/>
                  <a:pt x="3988642" y="4444983"/>
                  <a:pt x="4008847" y="4444983"/>
                </a:cubicBezTo>
                <a:close/>
                <a:moveTo>
                  <a:pt x="3788165" y="4444983"/>
                </a:moveTo>
                <a:cubicBezTo>
                  <a:pt x="3808367" y="4444983"/>
                  <a:pt x="3824738" y="4461359"/>
                  <a:pt x="3824738" y="4481559"/>
                </a:cubicBezTo>
                <a:cubicBezTo>
                  <a:pt x="3824738" y="4501759"/>
                  <a:pt x="3808367" y="4518135"/>
                  <a:pt x="3788165" y="4518135"/>
                </a:cubicBezTo>
                <a:cubicBezTo>
                  <a:pt x="3767965" y="4518135"/>
                  <a:pt x="3751588" y="4501759"/>
                  <a:pt x="3751588" y="4481559"/>
                </a:cubicBezTo>
                <a:cubicBezTo>
                  <a:pt x="3751588" y="4461359"/>
                  <a:pt x="3767965" y="4444983"/>
                  <a:pt x="3788165" y="4444983"/>
                </a:cubicBezTo>
                <a:close/>
                <a:moveTo>
                  <a:pt x="3567479" y="4444983"/>
                </a:moveTo>
                <a:cubicBezTo>
                  <a:pt x="3587675" y="4444983"/>
                  <a:pt x="3604051" y="4461359"/>
                  <a:pt x="3604051" y="4481559"/>
                </a:cubicBezTo>
                <a:cubicBezTo>
                  <a:pt x="3604051" y="4501759"/>
                  <a:pt x="3587675" y="4518135"/>
                  <a:pt x="3567479" y="4518135"/>
                </a:cubicBezTo>
                <a:cubicBezTo>
                  <a:pt x="3547276" y="4518135"/>
                  <a:pt x="3530901" y="4501759"/>
                  <a:pt x="3530901" y="4481559"/>
                </a:cubicBezTo>
                <a:cubicBezTo>
                  <a:pt x="3530901" y="4461359"/>
                  <a:pt x="3547276" y="4444983"/>
                  <a:pt x="3567479" y="4444983"/>
                </a:cubicBezTo>
                <a:close/>
                <a:moveTo>
                  <a:pt x="3346801" y="4444983"/>
                </a:moveTo>
                <a:cubicBezTo>
                  <a:pt x="3367001" y="4444983"/>
                  <a:pt x="3383375" y="4461359"/>
                  <a:pt x="3383375" y="4481559"/>
                </a:cubicBezTo>
                <a:cubicBezTo>
                  <a:pt x="3383375" y="4501759"/>
                  <a:pt x="3367001" y="4518135"/>
                  <a:pt x="3346801" y="4518135"/>
                </a:cubicBezTo>
                <a:cubicBezTo>
                  <a:pt x="3326603" y="4518135"/>
                  <a:pt x="3310228" y="4501759"/>
                  <a:pt x="3310228" y="4481559"/>
                </a:cubicBezTo>
                <a:cubicBezTo>
                  <a:pt x="3310228" y="4461359"/>
                  <a:pt x="3326603" y="4444983"/>
                  <a:pt x="3346801" y="4444983"/>
                </a:cubicBezTo>
                <a:close/>
                <a:moveTo>
                  <a:pt x="3126126" y="4444983"/>
                </a:moveTo>
                <a:cubicBezTo>
                  <a:pt x="3146320" y="4444983"/>
                  <a:pt x="3162696" y="4461359"/>
                  <a:pt x="3162696" y="4481559"/>
                </a:cubicBezTo>
                <a:cubicBezTo>
                  <a:pt x="3162696" y="4501759"/>
                  <a:pt x="3146320" y="4518135"/>
                  <a:pt x="3126126" y="4518135"/>
                </a:cubicBezTo>
                <a:cubicBezTo>
                  <a:pt x="3105923" y="4518135"/>
                  <a:pt x="3089541" y="4501759"/>
                  <a:pt x="3089541" y="4481559"/>
                </a:cubicBezTo>
                <a:cubicBezTo>
                  <a:pt x="3089541" y="4461359"/>
                  <a:pt x="3105923" y="4444983"/>
                  <a:pt x="3126126" y="4444983"/>
                </a:cubicBezTo>
                <a:close/>
                <a:moveTo>
                  <a:pt x="2905436" y="4444983"/>
                </a:moveTo>
                <a:cubicBezTo>
                  <a:pt x="2925637" y="4444983"/>
                  <a:pt x="2942013" y="4461359"/>
                  <a:pt x="2942013" y="4481559"/>
                </a:cubicBezTo>
                <a:cubicBezTo>
                  <a:pt x="2942013" y="4501759"/>
                  <a:pt x="2925637" y="4518135"/>
                  <a:pt x="2905436" y="4518135"/>
                </a:cubicBezTo>
                <a:cubicBezTo>
                  <a:pt x="2885243" y="4518135"/>
                  <a:pt x="2868866" y="4501759"/>
                  <a:pt x="2868866" y="4481559"/>
                </a:cubicBezTo>
                <a:cubicBezTo>
                  <a:pt x="2868866" y="4461359"/>
                  <a:pt x="2885243" y="4444983"/>
                  <a:pt x="2905436" y="4444983"/>
                </a:cubicBezTo>
                <a:close/>
                <a:moveTo>
                  <a:pt x="2684758" y="4444983"/>
                </a:moveTo>
                <a:cubicBezTo>
                  <a:pt x="2704958" y="4444983"/>
                  <a:pt x="2721329" y="4461359"/>
                  <a:pt x="2721329" y="4481559"/>
                </a:cubicBezTo>
                <a:cubicBezTo>
                  <a:pt x="2721329" y="4501759"/>
                  <a:pt x="2704958" y="4518135"/>
                  <a:pt x="2684758" y="4518135"/>
                </a:cubicBezTo>
                <a:cubicBezTo>
                  <a:pt x="2664554" y="4518135"/>
                  <a:pt x="2648177" y="4501759"/>
                  <a:pt x="2648177" y="4481559"/>
                </a:cubicBezTo>
                <a:cubicBezTo>
                  <a:pt x="2648177" y="4461359"/>
                  <a:pt x="2664554" y="4444983"/>
                  <a:pt x="2684758" y="4444983"/>
                </a:cubicBezTo>
                <a:close/>
                <a:moveTo>
                  <a:pt x="2464071" y="4444983"/>
                </a:moveTo>
                <a:cubicBezTo>
                  <a:pt x="2484272" y="4444983"/>
                  <a:pt x="2500650" y="4461359"/>
                  <a:pt x="2500650" y="4481559"/>
                </a:cubicBezTo>
                <a:cubicBezTo>
                  <a:pt x="2500650" y="4501759"/>
                  <a:pt x="2484272" y="4518135"/>
                  <a:pt x="2464071" y="4518135"/>
                </a:cubicBezTo>
                <a:cubicBezTo>
                  <a:pt x="2443875" y="4518135"/>
                  <a:pt x="2427500" y="4501759"/>
                  <a:pt x="2427500" y="4481559"/>
                </a:cubicBezTo>
                <a:cubicBezTo>
                  <a:pt x="2427500" y="4461359"/>
                  <a:pt x="2443875" y="4444983"/>
                  <a:pt x="2464071" y="4444983"/>
                </a:cubicBezTo>
                <a:close/>
                <a:moveTo>
                  <a:pt x="2243393" y="4444983"/>
                </a:moveTo>
                <a:cubicBezTo>
                  <a:pt x="2263591" y="4444983"/>
                  <a:pt x="2279972" y="4461359"/>
                  <a:pt x="2279972" y="4481559"/>
                </a:cubicBezTo>
                <a:cubicBezTo>
                  <a:pt x="2279972" y="4501759"/>
                  <a:pt x="2263591" y="4518135"/>
                  <a:pt x="2243393" y="4518135"/>
                </a:cubicBezTo>
                <a:cubicBezTo>
                  <a:pt x="2223191" y="4518135"/>
                  <a:pt x="2206817" y="4501759"/>
                  <a:pt x="2206817" y="4481559"/>
                </a:cubicBezTo>
                <a:cubicBezTo>
                  <a:pt x="2206817" y="4461359"/>
                  <a:pt x="2223191" y="4444983"/>
                  <a:pt x="2243393" y="4444983"/>
                </a:cubicBezTo>
                <a:close/>
                <a:moveTo>
                  <a:pt x="2022713" y="4444983"/>
                </a:moveTo>
                <a:cubicBezTo>
                  <a:pt x="2042913" y="4444983"/>
                  <a:pt x="2059288" y="4461359"/>
                  <a:pt x="2059288" y="4481559"/>
                </a:cubicBezTo>
                <a:cubicBezTo>
                  <a:pt x="2059288" y="4501759"/>
                  <a:pt x="2042913" y="4518135"/>
                  <a:pt x="2022713" y="4518135"/>
                </a:cubicBezTo>
                <a:cubicBezTo>
                  <a:pt x="2002514" y="4518135"/>
                  <a:pt x="1986177" y="4501759"/>
                  <a:pt x="1986177" y="4481559"/>
                </a:cubicBezTo>
                <a:cubicBezTo>
                  <a:pt x="1986177" y="4461359"/>
                  <a:pt x="2002514" y="4444983"/>
                  <a:pt x="2022713" y="4444983"/>
                </a:cubicBezTo>
                <a:close/>
                <a:moveTo>
                  <a:pt x="1802067" y="4444983"/>
                </a:moveTo>
                <a:cubicBezTo>
                  <a:pt x="1822267" y="4444983"/>
                  <a:pt x="1838643" y="4461359"/>
                  <a:pt x="1838643" y="4481559"/>
                </a:cubicBezTo>
                <a:cubicBezTo>
                  <a:pt x="1838643" y="4501759"/>
                  <a:pt x="1822267" y="4518135"/>
                  <a:pt x="1802067" y="4518135"/>
                </a:cubicBezTo>
                <a:cubicBezTo>
                  <a:pt x="1781867" y="4518135"/>
                  <a:pt x="1765491" y="4501759"/>
                  <a:pt x="1765491" y="4481559"/>
                </a:cubicBezTo>
                <a:cubicBezTo>
                  <a:pt x="1765491" y="4461359"/>
                  <a:pt x="1781867" y="4444983"/>
                  <a:pt x="1802067" y="4444983"/>
                </a:cubicBezTo>
                <a:close/>
                <a:moveTo>
                  <a:pt x="1581382" y="4444983"/>
                </a:moveTo>
                <a:cubicBezTo>
                  <a:pt x="1601581" y="4444983"/>
                  <a:pt x="1617957" y="4461359"/>
                  <a:pt x="1617957" y="4481559"/>
                </a:cubicBezTo>
                <a:cubicBezTo>
                  <a:pt x="1617957" y="4501759"/>
                  <a:pt x="1601581" y="4518135"/>
                  <a:pt x="1581382" y="4518135"/>
                </a:cubicBezTo>
                <a:cubicBezTo>
                  <a:pt x="1561181" y="4518135"/>
                  <a:pt x="1544805" y="4501759"/>
                  <a:pt x="1544805" y="4481559"/>
                </a:cubicBezTo>
                <a:cubicBezTo>
                  <a:pt x="1544805" y="4461359"/>
                  <a:pt x="1561181" y="4444983"/>
                  <a:pt x="1581382" y="4444983"/>
                </a:cubicBezTo>
                <a:close/>
                <a:moveTo>
                  <a:pt x="1360695" y="4444983"/>
                </a:moveTo>
                <a:cubicBezTo>
                  <a:pt x="1380895" y="4444983"/>
                  <a:pt x="1397271" y="4461359"/>
                  <a:pt x="1397271" y="4481559"/>
                </a:cubicBezTo>
                <a:cubicBezTo>
                  <a:pt x="1397271" y="4501759"/>
                  <a:pt x="1380895" y="4518135"/>
                  <a:pt x="1360695" y="4518135"/>
                </a:cubicBezTo>
                <a:cubicBezTo>
                  <a:pt x="1340495" y="4518135"/>
                  <a:pt x="1324119" y="4501759"/>
                  <a:pt x="1324119" y="4481559"/>
                </a:cubicBezTo>
                <a:cubicBezTo>
                  <a:pt x="1324119" y="4461359"/>
                  <a:pt x="1340495" y="4444983"/>
                  <a:pt x="1360695" y="4444983"/>
                </a:cubicBezTo>
                <a:close/>
                <a:moveTo>
                  <a:pt x="1140010" y="4444983"/>
                </a:moveTo>
                <a:cubicBezTo>
                  <a:pt x="1160209" y="4444983"/>
                  <a:pt x="1176585" y="4461359"/>
                  <a:pt x="1176585" y="4481559"/>
                </a:cubicBezTo>
                <a:cubicBezTo>
                  <a:pt x="1176585" y="4501759"/>
                  <a:pt x="1160209" y="4518135"/>
                  <a:pt x="1140010" y="4518135"/>
                </a:cubicBezTo>
                <a:cubicBezTo>
                  <a:pt x="1119809" y="4518135"/>
                  <a:pt x="1103434" y="4501759"/>
                  <a:pt x="1103434" y="4481559"/>
                </a:cubicBezTo>
                <a:cubicBezTo>
                  <a:pt x="1103434" y="4461359"/>
                  <a:pt x="1119809" y="4444983"/>
                  <a:pt x="1140010" y="4444983"/>
                </a:cubicBezTo>
                <a:close/>
                <a:moveTo>
                  <a:pt x="919323" y="4444983"/>
                </a:moveTo>
                <a:cubicBezTo>
                  <a:pt x="939524" y="4444983"/>
                  <a:pt x="955899" y="4461359"/>
                  <a:pt x="955899" y="4481559"/>
                </a:cubicBezTo>
                <a:cubicBezTo>
                  <a:pt x="955899" y="4501759"/>
                  <a:pt x="939524" y="4518135"/>
                  <a:pt x="919323" y="4518135"/>
                </a:cubicBezTo>
                <a:cubicBezTo>
                  <a:pt x="899123" y="4518135"/>
                  <a:pt x="882747" y="4501759"/>
                  <a:pt x="882747" y="4481559"/>
                </a:cubicBezTo>
                <a:cubicBezTo>
                  <a:pt x="882747" y="4461359"/>
                  <a:pt x="899123" y="4444983"/>
                  <a:pt x="919323" y="4444983"/>
                </a:cubicBezTo>
                <a:close/>
                <a:moveTo>
                  <a:pt x="698637" y="4444983"/>
                </a:moveTo>
                <a:cubicBezTo>
                  <a:pt x="718837" y="4444983"/>
                  <a:pt x="735213" y="4461359"/>
                  <a:pt x="735213" y="4481559"/>
                </a:cubicBezTo>
                <a:cubicBezTo>
                  <a:pt x="735213" y="4501759"/>
                  <a:pt x="718837" y="4518135"/>
                  <a:pt x="698637" y="4518135"/>
                </a:cubicBezTo>
                <a:cubicBezTo>
                  <a:pt x="678437" y="4518135"/>
                  <a:pt x="662061" y="4501759"/>
                  <a:pt x="662061" y="4481559"/>
                </a:cubicBezTo>
                <a:cubicBezTo>
                  <a:pt x="662061" y="4461359"/>
                  <a:pt x="678437" y="4444983"/>
                  <a:pt x="698637" y="4444983"/>
                </a:cubicBezTo>
                <a:close/>
                <a:moveTo>
                  <a:pt x="477951" y="4444983"/>
                </a:moveTo>
                <a:cubicBezTo>
                  <a:pt x="498151" y="4444983"/>
                  <a:pt x="514527" y="4461359"/>
                  <a:pt x="514527" y="4481559"/>
                </a:cubicBezTo>
                <a:cubicBezTo>
                  <a:pt x="514527" y="4501759"/>
                  <a:pt x="498151" y="4518135"/>
                  <a:pt x="477951" y="4518135"/>
                </a:cubicBezTo>
                <a:cubicBezTo>
                  <a:pt x="457751" y="4518135"/>
                  <a:pt x="441375" y="4501759"/>
                  <a:pt x="441375" y="4481559"/>
                </a:cubicBezTo>
                <a:cubicBezTo>
                  <a:pt x="441375" y="4461359"/>
                  <a:pt x="457751" y="4444983"/>
                  <a:pt x="477951" y="4444983"/>
                </a:cubicBezTo>
                <a:close/>
                <a:moveTo>
                  <a:pt x="257264" y="4444983"/>
                </a:moveTo>
                <a:cubicBezTo>
                  <a:pt x="277464" y="4444983"/>
                  <a:pt x="293841" y="4461359"/>
                  <a:pt x="293841" y="4481559"/>
                </a:cubicBezTo>
                <a:cubicBezTo>
                  <a:pt x="293841" y="4501759"/>
                  <a:pt x="277464" y="4518135"/>
                  <a:pt x="257264" y="4518135"/>
                </a:cubicBezTo>
                <a:cubicBezTo>
                  <a:pt x="237065" y="4518135"/>
                  <a:pt x="220689" y="4501759"/>
                  <a:pt x="220689" y="4481559"/>
                </a:cubicBezTo>
                <a:cubicBezTo>
                  <a:pt x="220689" y="4461359"/>
                  <a:pt x="237065" y="4444983"/>
                  <a:pt x="257264" y="4444983"/>
                </a:cubicBezTo>
                <a:close/>
                <a:moveTo>
                  <a:pt x="36578" y="4444983"/>
                </a:moveTo>
                <a:cubicBezTo>
                  <a:pt x="56778" y="4444983"/>
                  <a:pt x="73154" y="4461359"/>
                  <a:pt x="73154" y="4481559"/>
                </a:cubicBezTo>
                <a:cubicBezTo>
                  <a:pt x="73154" y="4501759"/>
                  <a:pt x="56778" y="4518135"/>
                  <a:pt x="36578" y="4518135"/>
                </a:cubicBezTo>
                <a:cubicBezTo>
                  <a:pt x="16378" y="4518135"/>
                  <a:pt x="2" y="4501759"/>
                  <a:pt x="2" y="4481559"/>
                </a:cubicBezTo>
                <a:cubicBezTo>
                  <a:pt x="2" y="4461359"/>
                  <a:pt x="16378" y="4444983"/>
                  <a:pt x="36578" y="4444983"/>
                </a:cubicBezTo>
                <a:close/>
                <a:moveTo>
                  <a:pt x="11953343" y="4233317"/>
                </a:moveTo>
                <a:cubicBezTo>
                  <a:pt x="11973543" y="4233317"/>
                  <a:pt x="11989919" y="4249693"/>
                  <a:pt x="11989919" y="4269893"/>
                </a:cubicBezTo>
                <a:cubicBezTo>
                  <a:pt x="11989919" y="4290093"/>
                  <a:pt x="11973543" y="4306469"/>
                  <a:pt x="11953343" y="4306469"/>
                </a:cubicBezTo>
                <a:cubicBezTo>
                  <a:pt x="11933143" y="4306469"/>
                  <a:pt x="11916767" y="4290093"/>
                  <a:pt x="11916767" y="4269893"/>
                </a:cubicBezTo>
                <a:cubicBezTo>
                  <a:pt x="11916767" y="4249693"/>
                  <a:pt x="11933143" y="4233317"/>
                  <a:pt x="11953343" y="4233317"/>
                </a:cubicBezTo>
                <a:close/>
                <a:moveTo>
                  <a:pt x="11732658" y="4233317"/>
                </a:moveTo>
                <a:cubicBezTo>
                  <a:pt x="11752858" y="4233317"/>
                  <a:pt x="11769234" y="4249693"/>
                  <a:pt x="11769234" y="4269893"/>
                </a:cubicBezTo>
                <a:cubicBezTo>
                  <a:pt x="11769234" y="4290093"/>
                  <a:pt x="11752858" y="4306469"/>
                  <a:pt x="11732658" y="4306469"/>
                </a:cubicBezTo>
                <a:cubicBezTo>
                  <a:pt x="11712458" y="4306469"/>
                  <a:pt x="11696082" y="4290093"/>
                  <a:pt x="11696082" y="4269893"/>
                </a:cubicBezTo>
                <a:cubicBezTo>
                  <a:pt x="11696082" y="4249693"/>
                  <a:pt x="11712458" y="4233317"/>
                  <a:pt x="11732658" y="4233317"/>
                </a:cubicBezTo>
                <a:close/>
                <a:moveTo>
                  <a:pt x="11511977" y="4233317"/>
                </a:moveTo>
                <a:cubicBezTo>
                  <a:pt x="11532177" y="4233317"/>
                  <a:pt x="11548553" y="4249693"/>
                  <a:pt x="11548553" y="4269893"/>
                </a:cubicBezTo>
                <a:cubicBezTo>
                  <a:pt x="11548553" y="4290093"/>
                  <a:pt x="11532177" y="4306469"/>
                  <a:pt x="11511977" y="4306469"/>
                </a:cubicBezTo>
                <a:cubicBezTo>
                  <a:pt x="11491777" y="4306469"/>
                  <a:pt x="11475401" y="4290093"/>
                  <a:pt x="11475401" y="4269893"/>
                </a:cubicBezTo>
                <a:cubicBezTo>
                  <a:pt x="11475401" y="4249693"/>
                  <a:pt x="11491777" y="4233317"/>
                  <a:pt x="11511977" y="4233317"/>
                </a:cubicBezTo>
                <a:close/>
                <a:moveTo>
                  <a:pt x="11291296" y="4233317"/>
                </a:moveTo>
                <a:cubicBezTo>
                  <a:pt x="11311496" y="4233317"/>
                  <a:pt x="11327872" y="4249693"/>
                  <a:pt x="11327872" y="4269893"/>
                </a:cubicBezTo>
                <a:cubicBezTo>
                  <a:pt x="11327872" y="4290093"/>
                  <a:pt x="11311496" y="4306469"/>
                  <a:pt x="11291296" y="4306469"/>
                </a:cubicBezTo>
                <a:cubicBezTo>
                  <a:pt x="11271096" y="4306469"/>
                  <a:pt x="11254720" y="4290093"/>
                  <a:pt x="11254720" y="4269893"/>
                </a:cubicBezTo>
                <a:cubicBezTo>
                  <a:pt x="11254720" y="4249693"/>
                  <a:pt x="11271096" y="4233317"/>
                  <a:pt x="11291296" y="4233317"/>
                </a:cubicBezTo>
                <a:close/>
                <a:moveTo>
                  <a:pt x="11070615" y="4233317"/>
                </a:moveTo>
                <a:cubicBezTo>
                  <a:pt x="11090815" y="4233317"/>
                  <a:pt x="11107191" y="4249693"/>
                  <a:pt x="11107191" y="4269893"/>
                </a:cubicBezTo>
                <a:cubicBezTo>
                  <a:pt x="11107191" y="4290093"/>
                  <a:pt x="11090815" y="4306469"/>
                  <a:pt x="11070615" y="4306469"/>
                </a:cubicBezTo>
                <a:cubicBezTo>
                  <a:pt x="11050415" y="4306469"/>
                  <a:pt x="11034039" y="4290093"/>
                  <a:pt x="11034039" y="4269893"/>
                </a:cubicBezTo>
                <a:cubicBezTo>
                  <a:pt x="11034039" y="4249693"/>
                  <a:pt x="11050415" y="4233317"/>
                  <a:pt x="11070615" y="4233317"/>
                </a:cubicBezTo>
                <a:close/>
                <a:moveTo>
                  <a:pt x="10849934" y="4233317"/>
                </a:moveTo>
                <a:cubicBezTo>
                  <a:pt x="10870134" y="4233317"/>
                  <a:pt x="10886510" y="4249693"/>
                  <a:pt x="10886510" y="4269893"/>
                </a:cubicBezTo>
                <a:cubicBezTo>
                  <a:pt x="10886510" y="4290093"/>
                  <a:pt x="10870134" y="4306469"/>
                  <a:pt x="10849934" y="4306469"/>
                </a:cubicBezTo>
                <a:cubicBezTo>
                  <a:pt x="10829734" y="4306469"/>
                  <a:pt x="10813358" y="4290093"/>
                  <a:pt x="10813358" y="4269893"/>
                </a:cubicBezTo>
                <a:cubicBezTo>
                  <a:pt x="10813358" y="4249693"/>
                  <a:pt x="10829734" y="4233317"/>
                  <a:pt x="10849934" y="4233317"/>
                </a:cubicBezTo>
                <a:close/>
                <a:moveTo>
                  <a:pt x="10629253" y="4233317"/>
                </a:moveTo>
                <a:cubicBezTo>
                  <a:pt x="10649453" y="4233317"/>
                  <a:pt x="10665829" y="4249693"/>
                  <a:pt x="10665829" y="4269893"/>
                </a:cubicBezTo>
                <a:cubicBezTo>
                  <a:pt x="10665829" y="4290093"/>
                  <a:pt x="10649453" y="4306469"/>
                  <a:pt x="10629253" y="4306469"/>
                </a:cubicBezTo>
                <a:cubicBezTo>
                  <a:pt x="10609053" y="4306469"/>
                  <a:pt x="10592677" y="4290093"/>
                  <a:pt x="10592677" y="4269893"/>
                </a:cubicBezTo>
                <a:cubicBezTo>
                  <a:pt x="10592677" y="4249693"/>
                  <a:pt x="10609053" y="4233317"/>
                  <a:pt x="10629253" y="4233317"/>
                </a:cubicBezTo>
                <a:close/>
                <a:moveTo>
                  <a:pt x="10408572" y="4233317"/>
                </a:moveTo>
                <a:cubicBezTo>
                  <a:pt x="10428772" y="4233317"/>
                  <a:pt x="10445148" y="4249693"/>
                  <a:pt x="10445148" y="4269893"/>
                </a:cubicBezTo>
                <a:cubicBezTo>
                  <a:pt x="10445148" y="4290093"/>
                  <a:pt x="10428772" y="4306469"/>
                  <a:pt x="10408572" y="4306469"/>
                </a:cubicBezTo>
                <a:cubicBezTo>
                  <a:pt x="10388372" y="4306469"/>
                  <a:pt x="10371996" y="4290093"/>
                  <a:pt x="10371996" y="4269893"/>
                </a:cubicBezTo>
                <a:cubicBezTo>
                  <a:pt x="10371996" y="4249693"/>
                  <a:pt x="10388372" y="4233317"/>
                  <a:pt x="10408572" y="4233317"/>
                </a:cubicBezTo>
                <a:close/>
                <a:moveTo>
                  <a:pt x="10187891" y="4233317"/>
                </a:moveTo>
                <a:cubicBezTo>
                  <a:pt x="10208091" y="4233317"/>
                  <a:pt x="10224467" y="4249693"/>
                  <a:pt x="10224467" y="4269893"/>
                </a:cubicBezTo>
                <a:cubicBezTo>
                  <a:pt x="10224467" y="4290093"/>
                  <a:pt x="10208091" y="4306469"/>
                  <a:pt x="10187891" y="4306469"/>
                </a:cubicBezTo>
                <a:cubicBezTo>
                  <a:pt x="10167691" y="4306469"/>
                  <a:pt x="10151315" y="4290093"/>
                  <a:pt x="10151315" y="4269893"/>
                </a:cubicBezTo>
                <a:cubicBezTo>
                  <a:pt x="10151315" y="4249693"/>
                  <a:pt x="10167691" y="4233317"/>
                  <a:pt x="10187891" y="4233317"/>
                </a:cubicBezTo>
                <a:close/>
                <a:moveTo>
                  <a:pt x="9967210" y="4233317"/>
                </a:moveTo>
                <a:cubicBezTo>
                  <a:pt x="9987410" y="4233317"/>
                  <a:pt x="10003786" y="4249693"/>
                  <a:pt x="10003786" y="4269893"/>
                </a:cubicBezTo>
                <a:cubicBezTo>
                  <a:pt x="10003786" y="4290093"/>
                  <a:pt x="9987410" y="4306469"/>
                  <a:pt x="9967210" y="4306469"/>
                </a:cubicBezTo>
                <a:cubicBezTo>
                  <a:pt x="9947010" y="4306469"/>
                  <a:pt x="9930634" y="4290093"/>
                  <a:pt x="9930634" y="4269893"/>
                </a:cubicBezTo>
                <a:cubicBezTo>
                  <a:pt x="9930634" y="4249693"/>
                  <a:pt x="9947010" y="4233317"/>
                  <a:pt x="9967210" y="4233317"/>
                </a:cubicBezTo>
                <a:close/>
                <a:moveTo>
                  <a:pt x="9746529" y="4233317"/>
                </a:moveTo>
                <a:cubicBezTo>
                  <a:pt x="9766729" y="4233317"/>
                  <a:pt x="9783105" y="4249693"/>
                  <a:pt x="9783105" y="4269893"/>
                </a:cubicBezTo>
                <a:cubicBezTo>
                  <a:pt x="9783105" y="4290093"/>
                  <a:pt x="9766729" y="4306469"/>
                  <a:pt x="9746529" y="4306469"/>
                </a:cubicBezTo>
                <a:cubicBezTo>
                  <a:pt x="9726329" y="4306469"/>
                  <a:pt x="9709953" y="4290093"/>
                  <a:pt x="9709953" y="4269893"/>
                </a:cubicBezTo>
                <a:cubicBezTo>
                  <a:pt x="9709953" y="4249693"/>
                  <a:pt x="9726329" y="4233317"/>
                  <a:pt x="9746529" y="4233317"/>
                </a:cubicBezTo>
                <a:close/>
                <a:moveTo>
                  <a:pt x="9525848" y="4233317"/>
                </a:moveTo>
                <a:cubicBezTo>
                  <a:pt x="9546048" y="4233317"/>
                  <a:pt x="9562424" y="4249693"/>
                  <a:pt x="9562424" y="4269893"/>
                </a:cubicBezTo>
                <a:cubicBezTo>
                  <a:pt x="9562424" y="4290093"/>
                  <a:pt x="9546048" y="4306469"/>
                  <a:pt x="9525848" y="4306469"/>
                </a:cubicBezTo>
                <a:cubicBezTo>
                  <a:pt x="9505648" y="4306469"/>
                  <a:pt x="9489272" y="4290093"/>
                  <a:pt x="9489272" y="4269893"/>
                </a:cubicBezTo>
                <a:cubicBezTo>
                  <a:pt x="9489272" y="4249693"/>
                  <a:pt x="9505648" y="4233317"/>
                  <a:pt x="9525848" y="4233317"/>
                </a:cubicBezTo>
                <a:close/>
                <a:moveTo>
                  <a:pt x="9305167" y="4233317"/>
                </a:moveTo>
                <a:cubicBezTo>
                  <a:pt x="9325367" y="4233317"/>
                  <a:pt x="9341743" y="4249693"/>
                  <a:pt x="9341743" y="4269893"/>
                </a:cubicBezTo>
                <a:cubicBezTo>
                  <a:pt x="9341743" y="4290093"/>
                  <a:pt x="9325367" y="4306469"/>
                  <a:pt x="9305167" y="4306469"/>
                </a:cubicBezTo>
                <a:cubicBezTo>
                  <a:pt x="9284967" y="4306469"/>
                  <a:pt x="9268591" y="4290093"/>
                  <a:pt x="9268591" y="4269893"/>
                </a:cubicBezTo>
                <a:cubicBezTo>
                  <a:pt x="9268591" y="4249693"/>
                  <a:pt x="9284967" y="4233317"/>
                  <a:pt x="9305167" y="4233317"/>
                </a:cubicBezTo>
                <a:close/>
                <a:moveTo>
                  <a:pt x="9084486" y="4233317"/>
                </a:moveTo>
                <a:cubicBezTo>
                  <a:pt x="9104686" y="4233317"/>
                  <a:pt x="9121062" y="4249693"/>
                  <a:pt x="9121062" y="4269893"/>
                </a:cubicBezTo>
                <a:cubicBezTo>
                  <a:pt x="9121062" y="4290093"/>
                  <a:pt x="9104686" y="4306469"/>
                  <a:pt x="9084486" y="4306469"/>
                </a:cubicBezTo>
                <a:cubicBezTo>
                  <a:pt x="9064286" y="4306469"/>
                  <a:pt x="9047910" y="4290093"/>
                  <a:pt x="9047910" y="4269893"/>
                </a:cubicBezTo>
                <a:cubicBezTo>
                  <a:pt x="9047910" y="4249693"/>
                  <a:pt x="9064286" y="4233317"/>
                  <a:pt x="9084486" y="4233317"/>
                </a:cubicBezTo>
                <a:close/>
                <a:moveTo>
                  <a:pt x="8863805" y="4233317"/>
                </a:moveTo>
                <a:cubicBezTo>
                  <a:pt x="8884005" y="4233317"/>
                  <a:pt x="8900381" y="4249693"/>
                  <a:pt x="8900381" y="4269893"/>
                </a:cubicBezTo>
                <a:cubicBezTo>
                  <a:pt x="8900381" y="4290093"/>
                  <a:pt x="8884005" y="4306469"/>
                  <a:pt x="8863805" y="4306469"/>
                </a:cubicBezTo>
                <a:cubicBezTo>
                  <a:pt x="8843605" y="4306469"/>
                  <a:pt x="8827229" y="4290093"/>
                  <a:pt x="8827229" y="4269893"/>
                </a:cubicBezTo>
                <a:cubicBezTo>
                  <a:pt x="8827229" y="4249693"/>
                  <a:pt x="8843605" y="4233317"/>
                  <a:pt x="8863805" y="4233317"/>
                </a:cubicBezTo>
                <a:close/>
                <a:moveTo>
                  <a:pt x="8643124" y="4233317"/>
                </a:moveTo>
                <a:cubicBezTo>
                  <a:pt x="8663324" y="4233317"/>
                  <a:pt x="8679700" y="4249693"/>
                  <a:pt x="8679700" y="4269893"/>
                </a:cubicBezTo>
                <a:cubicBezTo>
                  <a:pt x="8679700" y="4290093"/>
                  <a:pt x="8663324" y="4306469"/>
                  <a:pt x="8643124" y="4306469"/>
                </a:cubicBezTo>
                <a:cubicBezTo>
                  <a:pt x="8622924" y="4306469"/>
                  <a:pt x="8606548" y="4290093"/>
                  <a:pt x="8606548" y="4269893"/>
                </a:cubicBezTo>
                <a:cubicBezTo>
                  <a:pt x="8606548" y="4249693"/>
                  <a:pt x="8622924" y="4233317"/>
                  <a:pt x="8643124" y="4233317"/>
                </a:cubicBezTo>
                <a:close/>
                <a:moveTo>
                  <a:pt x="8422443" y="4233317"/>
                </a:moveTo>
                <a:cubicBezTo>
                  <a:pt x="8442643" y="4233317"/>
                  <a:pt x="8459019" y="4249693"/>
                  <a:pt x="8459019" y="4269893"/>
                </a:cubicBezTo>
                <a:cubicBezTo>
                  <a:pt x="8459019" y="4290093"/>
                  <a:pt x="8442643" y="4306469"/>
                  <a:pt x="8422443" y="4306469"/>
                </a:cubicBezTo>
                <a:cubicBezTo>
                  <a:pt x="8402243" y="4306469"/>
                  <a:pt x="8385867" y="4290093"/>
                  <a:pt x="8385867" y="4269893"/>
                </a:cubicBezTo>
                <a:cubicBezTo>
                  <a:pt x="8385867" y="4249693"/>
                  <a:pt x="8402243" y="4233317"/>
                  <a:pt x="8422443" y="4233317"/>
                </a:cubicBezTo>
                <a:close/>
                <a:moveTo>
                  <a:pt x="8201762" y="4233317"/>
                </a:moveTo>
                <a:cubicBezTo>
                  <a:pt x="8221962" y="4233317"/>
                  <a:pt x="8238338" y="4249693"/>
                  <a:pt x="8238338" y="4269893"/>
                </a:cubicBezTo>
                <a:cubicBezTo>
                  <a:pt x="8238338" y="4290093"/>
                  <a:pt x="8221962" y="4306469"/>
                  <a:pt x="8201762" y="4306469"/>
                </a:cubicBezTo>
                <a:cubicBezTo>
                  <a:pt x="8181562" y="4306469"/>
                  <a:pt x="8165186" y="4290093"/>
                  <a:pt x="8165186" y="4269893"/>
                </a:cubicBezTo>
                <a:cubicBezTo>
                  <a:pt x="8165186" y="4249693"/>
                  <a:pt x="8181562" y="4233317"/>
                  <a:pt x="8201762" y="4233317"/>
                </a:cubicBezTo>
                <a:close/>
                <a:moveTo>
                  <a:pt x="7981081" y="4233317"/>
                </a:moveTo>
                <a:cubicBezTo>
                  <a:pt x="8001281" y="4233317"/>
                  <a:pt x="8017657" y="4249693"/>
                  <a:pt x="8017657" y="4269893"/>
                </a:cubicBezTo>
                <a:cubicBezTo>
                  <a:pt x="8017657" y="4290093"/>
                  <a:pt x="8001281" y="4306469"/>
                  <a:pt x="7981081" y="4306469"/>
                </a:cubicBezTo>
                <a:cubicBezTo>
                  <a:pt x="7960881" y="4306469"/>
                  <a:pt x="7944505" y="4290093"/>
                  <a:pt x="7944505" y="4269893"/>
                </a:cubicBezTo>
                <a:cubicBezTo>
                  <a:pt x="7944505" y="4249693"/>
                  <a:pt x="7960881" y="4233317"/>
                  <a:pt x="7981081" y="4233317"/>
                </a:cubicBezTo>
                <a:close/>
                <a:moveTo>
                  <a:pt x="7760400" y="4233317"/>
                </a:moveTo>
                <a:cubicBezTo>
                  <a:pt x="7780600" y="4233317"/>
                  <a:pt x="7796976" y="4249693"/>
                  <a:pt x="7796976" y="4269893"/>
                </a:cubicBezTo>
                <a:cubicBezTo>
                  <a:pt x="7796976" y="4290093"/>
                  <a:pt x="7780600" y="4306469"/>
                  <a:pt x="7760400" y="4306469"/>
                </a:cubicBezTo>
                <a:cubicBezTo>
                  <a:pt x="7740200" y="4306469"/>
                  <a:pt x="7723824" y="4290093"/>
                  <a:pt x="7723824" y="4269893"/>
                </a:cubicBezTo>
                <a:cubicBezTo>
                  <a:pt x="7723824" y="4249693"/>
                  <a:pt x="7740200" y="4233317"/>
                  <a:pt x="7760400" y="4233317"/>
                </a:cubicBezTo>
                <a:close/>
                <a:moveTo>
                  <a:pt x="7539719" y="4233317"/>
                </a:moveTo>
                <a:cubicBezTo>
                  <a:pt x="7559919" y="4233317"/>
                  <a:pt x="7576295" y="4249693"/>
                  <a:pt x="7576295" y="4269893"/>
                </a:cubicBezTo>
                <a:cubicBezTo>
                  <a:pt x="7576295" y="4290093"/>
                  <a:pt x="7559919" y="4306469"/>
                  <a:pt x="7539719" y="4306469"/>
                </a:cubicBezTo>
                <a:cubicBezTo>
                  <a:pt x="7519519" y="4306469"/>
                  <a:pt x="7503143" y="4290093"/>
                  <a:pt x="7503143" y="4269893"/>
                </a:cubicBezTo>
                <a:cubicBezTo>
                  <a:pt x="7503143" y="4249693"/>
                  <a:pt x="7519519" y="4233317"/>
                  <a:pt x="7539719" y="4233317"/>
                </a:cubicBezTo>
                <a:close/>
                <a:moveTo>
                  <a:pt x="7319038" y="4233317"/>
                </a:moveTo>
                <a:cubicBezTo>
                  <a:pt x="7339238" y="4233317"/>
                  <a:pt x="7355614" y="4249693"/>
                  <a:pt x="7355614" y="4269893"/>
                </a:cubicBezTo>
                <a:cubicBezTo>
                  <a:pt x="7355614" y="4290093"/>
                  <a:pt x="7339238" y="4306469"/>
                  <a:pt x="7319038" y="4306469"/>
                </a:cubicBezTo>
                <a:cubicBezTo>
                  <a:pt x="7298838" y="4306469"/>
                  <a:pt x="7282462" y="4290093"/>
                  <a:pt x="7282462" y="4269893"/>
                </a:cubicBezTo>
                <a:cubicBezTo>
                  <a:pt x="7282462" y="4249693"/>
                  <a:pt x="7298838" y="4233317"/>
                  <a:pt x="7319038" y="4233317"/>
                </a:cubicBezTo>
                <a:close/>
                <a:moveTo>
                  <a:pt x="7098357" y="4233317"/>
                </a:moveTo>
                <a:cubicBezTo>
                  <a:pt x="7118557" y="4233317"/>
                  <a:pt x="7134933" y="4249693"/>
                  <a:pt x="7134933" y="4269893"/>
                </a:cubicBezTo>
                <a:cubicBezTo>
                  <a:pt x="7134933" y="4290093"/>
                  <a:pt x="7118557" y="4306469"/>
                  <a:pt x="7098357" y="4306469"/>
                </a:cubicBezTo>
                <a:cubicBezTo>
                  <a:pt x="7078157" y="4306469"/>
                  <a:pt x="7061781" y="4290093"/>
                  <a:pt x="7061781" y="4269893"/>
                </a:cubicBezTo>
                <a:cubicBezTo>
                  <a:pt x="7061781" y="4249693"/>
                  <a:pt x="7078157" y="4233317"/>
                  <a:pt x="7098357" y="4233317"/>
                </a:cubicBezTo>
                <a:close/>
                <a:moveTo>
                  <a:pt x="6877676" y="4233317"/>
                </a:moveTo>
                <a:cubicBezTo>
                  <a:pt x="6897876" y="4233317"/>
                  <a:pt x="6914252" y="4249693"/>
                  <a:pt x="6914252" y="4269893"/>
                </a:cubicBezTo>
                <a:cubicBezTo>
                  <a:pt x="6914252" y="4290093"/>
                  <a:pt x="6897876" y="4306469"/>
                  <a:pt x="6877676" y="4306469"/>
                </a:cubicBezTo>
                <a:cubicBezTo>
                  <a:pt x="6857476" y="4306469"/>
                  <a:pt x="6841100" y="4290093"/>
                  <a:pt x="6841100" y="4269893"/>
                </a:cubicBezTo>
                <a:cubicBezTo>
                  <a:pt x="6841100" y="4249693"/>
                  <a:pt x="6857476" y="4233317"/>
                  <a:pt x="6877676" y="4233317"/>
                </a:cubicBezTo>
                <a:close/>
                <a:moveTo>
                  <a:pt x="6656995" y="4233317"/>
                </a:moveTo>
                <a:cubicBezTo>
                  <a:pt x="6677195" y="4233317"/>
                  <a:pt x="6693571" y="4249693"/>
                  <a:pt x="6693571" y="4269893"/>
                </a:cubicBezTo>
                <a:cubicBezTo>
                  <a:pt x="6693571" y="4290093"/>
                  <a:pt x="6677195" y="4306469"/>
                  <a:pt x="6656995" y="4306469"/>
                </a:cubicBezTo>
                <a:cubicBezTo>
                  <a:pt x="6636795" y="4306469"/>
                  <a:pt x="6620419" y="4290093"/>
                  <a:pt x="6620419" y="4269893"/>
                </a:cubicBezTo>
                <a:cubicBezTo>
                  <a:pt x="6620419" y="4249693"/>
                  <a:pt x="6636795" y="4233317"/>
                  <a:pt x="6656995" y="4233317"/>
                </a:cubicBezTo>
                <a:close/>
                <a:moveTo>
                  <a:pt x="6436314" y="4233317"/>
                </a:moveTo>
                <a:cubicBezTo>
                  <a:pt x="6456514" y="4233317"/>
                  <a:pt x="6472890" y="4249693"/>
                  <a:pt x="6472890" y="4269893"/>
                </a:cubicBezTo>
                <a:cubicBezTo>
                  <a:pt x="6472890" y="4290093"/>
                  <a:pt x="6456514" y="4306469"/>
                  <a:pt x="6436314" y="4306469"/>
                </a:cubicBezTo>
                <a:cubicBezTo>
                  <a:pt x="6416114" y="4306469"/>
                  <a:pt x="6399738" y="4290093"/>
                  <a:pt x="6399738" y="4269893"/>
                </a:cubicBezTo>
                <a:cubicBezTo>
                  <a:pt x="6399738" y="4249693"/>
                  <a:pt x="6416114" y="4233317"/>
                  <a:pt x="6436314" y="4233317"/>
                </a:cubicBezTo>
                <a:close/>
                <a:moveTo>
                  <a:pt x="6215633" y="4233317"/>
                </a:moveTo>
                <a:cubicBezTo>
                  <a:pt x="6235833" y="4233317"/>
                  <a:pt x="6252209" y="4249693"/>
                  <a:pt x="6252209" y="4269893"/>
                </a:cubicBezTo>
                <a:cubicBezTo>
                  <a:pt x="6252209" y="4290093"/>
                  <a:pt x="6235833" y="4306469"/>
                  <a:pt x="6215633" y="4306469"/>
                </a:cubicBezTo>
                <a:cubicBezTo>
                  <a:pt x="6195433" y="4306469"/>
                  <a:pt x="6179057" y="4290093"/>
                  <a:pt x="6179057" y="4269893"/>
                </a:cubicBezTo>
                <a:cubicBezTo>
                  <a:pt x="6179057" y="4249693"/>
                  <a:pt x="6195433" y="4233317"/>
                  <a:pt x="6215633" y="4233317"/>
                </a:cubicBezTo>
                <a:close/>
                <a:moveTo>
                  <a:pt x="5994952" y="4233317"/>
                </a:moveTo>
                <a:cubicBezTo>
                  <a:pt x="6015152" y="4233317"/>
                  <a:pt x="6031528" y="4249693"/>
                  <a:pt x="6031528" y="4269893"/>
                </a:cubicBezTo>
                <a:cubicBezTo>
                  <a:pt x="6031528" y="4290093"/>
                  <a:pt x="6015152" y="4306469"/>
                  <a:pt x="5994952" y="4306469"/>
                </a:cubicBezTo>
                <a:cubicBezTo>
                  <a:pt x="5974752" y="4306469"/>
                  <a:pt x="5958376" y="4290093"/>
                  <a:pt x="5958376" y="4269893"/>
                </a:cubicBezTo>
                <a:cubicBezTo>
                  <a:pt x="5958376" y="4249693"/>
                  <a:pt x="5974752" y="4233317"/>
                  <a:pt x="5994952" y="4233317"/>
                </a:cubicBezTo>
                <a:close/>
                <a:moveTo>
                  <a:pt x="5774272" y="4233317"/>
                </a:moveTo>
                <a:cubicBezTo>
                  <a:pt x="5794472" y="4233317"/>
                  <a:pt x="5810848" y="4249693"/>
                  <a:pt x="5810848" y="4269893"/>
                </a:cubicBezTo>
                <a:cubicBezTo>
                  <a:pt x="5810848" y="4290093"/>
                  <a:pt x="5794472" y="4306469"/>
                  <a:pt x="5774272" y="4306469"/>
                </a:cubicBezTo>
                <a:cubicBezTo>
                  <a:pt x="5754073" y="4306469"/>
                  <a:pt x="5737697" y="4290093"/>
                  <a:pt x="5737697" y="4269893"/>
                </a:cubicBezTo>
                <a:cubicBezTo>
                  <a:pt x="5737697" y="4249693"/>
                  <a:pt x="5754073" y="4233317"/>
                  <a:pt x="5774272" y="4233317"/>
                </a:cubicBezTo>
                <a:close/>
                <a:moveTo>
                  <a:pt x="5553593" y="4233317"/>
                </a:moveTo>
                <a:cubicBezTo>
                  <a:pt x="5573793" y="4233317"/>
                  <a:pt x="5590169" y="4249693"/>
                  <a:pt x="5590169" y="4269893"/>
                </a:cubicBezTo>
                <a:cubicBezTo>
                  <a:pt x="5590169" y="4290093"/>
                  <a:pt x="5573793" y="4306469"/>
                  <a:pt x="5553593" y="4306469"/>
                </a:cubicBezTo>
                <a:cubicBezTo>
                  <a:pt x="5533393" y="4306469"/>
                  <a:pt x="5517018" y="4290093"/>
                  <a:pt x="5517018" y="4269893"/>
                </a:cubicBezTo>
                <a:cubicBezTo>
                  <a:pt x="5517018" y="4249693"/>
                  <a:pt x="5533393" y="4233317"/>
                  <a:pt x="5553593" y="4233317"/>
                </a:cubicBezTo>
                <a:close/>
                <a:moveTo>
                  <a:pt x="5332913" y="4233317"/>
                </a:moveTo>
                <a:cubicBezTo>
                  <a:pt x="5353113" y="4233317"/>
                  <a:pt x="5369490" y="4249693"/>
                  <a:pt x="5369490" y="4269893"/>
                </a:cubicBezTo>
                <a:cubicBezTo>
                  <a:pt x="5369490" y="4290093"/>
                  <a:pt x="5353113" y="4306469"/>
                  <a:pt x="5332913" y="4306469"/>
                </a:cubicBezTo>
                <a:cubicBezTo>
                  <a:pt x="5312714" y="4306469"/>
                  <a:pt x="5296337" y="4290093"/>
                  <a:pt x="5296337" y="4269893"/>
                </a:cubicBezTo>
                <a:cubicBezTo>
                  <a:pt x="5296337" y="4249693"/>
                  <a:pt x="5312714" y="4233317"/>
                  <a:pt x="5332913" y="4233317"/>
                </a:cubicBezTo>
                <a:close/>
                <a:moveTo>
                  <a:pt x="5112230" y="4233317"/>
                </a:moveTo>
                <a:cubicBezTo>
                  <a:pt x="5132433" y="4233317"/>
                  <a:pt x="5148807" y="4249693"/>
                  <a:pt x="5148807" y="4269893"/>
                </a:cubicBezTo>
                <a:cubicBezTo>
                  <a:pt x="5148807" y="4290093"/>
                  <a:pt x="5132433" y="4306469"/>
                  <a:pt x="5112230" y="4306469"/>
                </a:cubicBezTo>
                <a:cubicBezTo>
                  <a:pt x="5092030" y="4306469"/>
                  <a:pt x="5075655" y="4290093"/>
                  <a:pt x="5075655" y="4269893"/>
                </a:cubicBezTo>
                <a:cubicBezTo>
                  <a:pt x="5075655" y="4249693"/>
                  <a:pt x="5092030" y="4233317"/>
                  <a:pt x="5112230" y="4233317"/>
                </a:cubicBezTo>
                <a:close/>
                <a:moveTo>
                  <a:pt x="4891552" y="4233317"/>
                </a:moveTo>
                <a:cubicBezTo>
                  <a:pt x="4911751" y="4233317"/>
                  <a:pt x="4928127" y="4249693"/>
                  <a:pt x="4928127" y="4269893"/>
                </a:cubicBezTo>
                <a:cubicBezTo>
                  <a:pt x="4928127" y="4290093"/>
                  <a:pt x="4911751" y="4306469"/>
                  <a:pt x="4891552" y="4306469"/>
                </a:cubicBezTo>
                <a:cubicBezTo>
                  <a:pt x="4871352" y="4306469"/>
                  <a:pt x="4854975" y="4290093"/>
                  <a:pt x="4854975" y="4269893"/>
                </a:cubicBezTo>
                <a:cubicBezTo>
                  <a:pt x="4854975" y="4249693"/>
                  <a:pt x="4871352" y="4233317"/>
                  <a:pt x="4891552" y="4233317"/>
                </a:cubicBezTo>
                <a:close/>
                <a:moveTo>
                  <a:pt x="4670871" y="4233317"/>
                </a:moveTo>
                <a:cubicBezTo>
                  <a:pt x="4691070" y="4233317"/>
                  <a:pt x="4707447" y="4249693"/>
                  <a:pt x="4707447" y="4269893"/>
                </a:cubicBezTo>
                <a:cubicBezTo>
                  <a:pt x="4707447" y="4290093"/>
                  <a:pt x="4691070" y="4306469"/>
                  <a:pt x="4670871" y="4306469"/>
                </a:cubicBezTo>
                <a:cubicBezTo>
                  <a:pt x="4650672" y="4306469"/>
                  <a:pt x="4634295" y="4290093"/>
                  <a:pt x="4634295" y="4269893"/>
                </a:cubicBezTo>
                <a:cubicBezTo>
                  <a:pt x="4634295" y="4249693"/>
                  <a:pt x="4650672" y="4233317"/>
                  <a:pt x="4670871" y="4233317"/>
                </a:cubicBezTo>
                <a:close/>
                <a:moveTo>
                  <a:pt x="4450188" y="4233317"/>
                </a:moveTo>
                <a:cubicBezTo>
                  <a:pt x="4470390" y="4233317"/>
                  <a:pt x="4486764" y="4249693"/>
                  <a:pt x="4486764" y="4269893"/>
                </a:cubicBezTo>
                <a:cubicBezTo>
                  <a:pt x="4486764" y="4290093"/>
                  <a:pt x="4470390" y="4306469"/>
                  <a:pt x="4450188" y="4306469"/>
                </a:cubicBezTo>
                <a:cubicBezTo>
                  <a:pt x="4429988" y="4306469"/>
                  <a:pt x="4413613" y="4290093"/>
                  <a:pt x="4413613" y="4269893"/>
                </a:cubicBezTo>
                <a:cubicBezTo>
                  <a:pt x="4413613" y="4249693"/>
                  <a:pt x="4429988" y="4233317"/>
                  <a:pt x="4450188" y="4233317"/>
                </a:cubicBezTo>
                <a:close/>
                <a:moveTo>
                  <a:pt x="4229507" y="4233317"/>
                </a:moveTo>
                <a:cubicBezTo>
                  <a:pt x="4249708" y="4233317"/>
                  <a:pt x="4266084" y="4249693"/>
                  <a:pt x="4266084" y="4269893"/>
                </a:cubicBezTo>
                <a:cubicBezTo>
                  <a:pt x="4266084" y="4290093"/>
                  <a:pt x="4249708" y="4306469"/>
                  <a:pt x="4229507" y="4306469"/>
                </a:cubicBezTo>
                <a:cubicBezTo>
                  <a:pt x="4209307" y="4306469"/>
                  <a:pt x="4192931" y="4290093"/>
                  <a:pt x="4192931" y="4269893"/>
                </a:cubicBezTo>
                <a:cubicBezTo>
                  <a:pt x="4192931" y="4249693"/>
                  <a:pt x="4209307" y="4233317"/>
                  <a:pt x="4229507" y="4233317"/>
                </a:cubicBezTo>
                <a:close/>
                <a:moveTo>
                  <a:pt x="4008847" y="4233317"/>
                </a:moveTo>
                <a:cubicBezTo>
                  <a:pt x="4029045" y="4233317"/>
                  <a:pt x="4045426" y="4249693"/>
                  <a:pt x="4045426" y="4269893"/>
                </a:cubicBezTo>
                <a:cubicBezTo>
                  <a:pt x="4045426" y="4290093"/>
                  <a:pt x="4029045" y="4306469"/>
                  <a:pt x="4008847" y="4306469"/>
                </a:cubicBezTo>
                <a:cubicBezTo>
                  <a:pt x="3988642" y="4306469"/>
                  <a:pt x="3972267" y="4290093"/>
                  <a:pt x="3972267" y="4269893"/>
                </a:cubicBezTo>
                <a:cubicBezTo>
                  <a:pt x="3972267" y="4249693"/>
                  <a:pt x="3988642" y="4233317"/>
                  <a:pt x="4008847" y="4233317"/>
                </a:cubicBezTo>
                <a:close/>
                <a:moveTo>
                  <a:pt x="3788165" y="4233317"/>
                </a:moveTo>
                <a:cubicBezTo>
                  <a:pt x="3808367" y="4233317"/>
                  <a:pt x="3824738" y="4249693"/>
                  <a:pt x="3824738" y="4269893"/>
                </a:cubicBezTo>
                <a:cubicBezTo>
                  <a:pt x="3824738" y="4290093"/>
                  <a:pt x="3808367" y="4306469"/>
                  <a:pt x="3788165" y="4306469"/>
                </a:cubicBezTo>
                <a:cubicBezTo>
                  <a:pt x="3767965" y="4306469"/>
                  <a:pt x="3751588" y="4290093"/>
                  <a:pt x="3751588" y="4269893"/>
                </a:cubicBezTo>
                <a:cubicBezTo>
                  <a:pt x="3751588" y="4249693"/>
                  <a:pt x="3767965" y="4233317"/>
                  <a:pt x="3788165" y="4233317"/>
                </a:cubicBezTo>
                <a:close/>
                <a:moveTo>
                  <a:pt x="3567479" y="4233317"/>
                </a:moveTo>
                <a:cubicBezTo>
                  <a:pt x="3587675" y="4233317"/>
                  <a:pt x="3604051" y="4249693"/>
                  <a:pt x="3604051" y="4269893"/>
                </a:cubicBezTo>
                <a:cubicBezTo>
                  <a:pt x="3604051" y="4290093"/>
                  <a:pt x="3587675" y="4306469"/>
                  <a:pt x="3567479" y="4306469"/>
                </a:cubicBezTo>
                <a:cubicBezTo>
                  <a:pt x="3547276" y="4306469"/>
                  <a:pt x="3530901" y="4290093"/>
                  <a:pt x="3530901" y="4269893"/>
                </a:cubicBezTo>
                <a:cubicBezTo>
                  <a:pt x="3530901" y="4249693"/>
                  <a:pt x="3547276" y="4233317"/>
                  <a:pt x="3567479" y="4233317"/>
                </a:cubicBezTo>
                <a:close/>
                <a:moveTo>
                  <a:pt x="3346801" y="4233317"/>
                </a:moveTo>
                <a:cubicBezTo>
                  <a:pt x="3367001" y="4233317"/>
                  <a:pt x="3383375" y="4249693"/>
                  <a:pt x="3383375" y="4269893"/>
                </a:cubicBezTo>
                <a:cubicBezTo>
                  <a:pt x="3383375" y="4290093"/>
                  <a:pt x="3367001" y="4306469"/>
                  <a:pt x="3346801" y="4306469"/>
                </a:cubicBezTo>
                <a:cubicBezTo>
                  <a:pt x="3326603" y="4306469"/>
                  <a:pt x="3310228" y="4290093"/>
                  <a:pt x="3310228" y="4269893"/>
                </a:cubicBezTo>
                <a:cubicBezTo>
                  <a:pt x="3310228" y="4249693"/>
                  <a:pt x="3326603" y="4233317"/>
                  <a:pt x="3346801" y="4233317"/>
                </a:cubicBezTo>
                <a:close/>
                <a:moveTo>
                  <a:pt x="3126126" y="4233317"/>
                </a:moveTo>
                <a:cubicBezTo>
                  <a:pt x="3146320" y="4233317"/>
                  <a:pt x="3162696" y="4249693"/>
                  <a:pt x="3162696" y="4269893"/>
                </a:cubicBezTo>
                <a:cubicBezTo>
                  <a:pt x="3162696" y="4290093"/>
                  <a:pt x="3146320" y="4306469"/>
                  <a:pt x="3126126" y="4306469"/>
                </a:cubicBezTo>
                <a:cubicBezTo>
                  <a:pt x="3105923" y="4306469"/>
                  <a:pt x="3089541" y="4290093"/>
                  <a:pt x="3089541" y="4269893"/>
                </a:cubicBezTo>
                <a:cubicBezTo>
                  <a:pt x="3089541" y="4249693"/>
                  <a:pt x="3105923" y="4233317"/>
                  <a:pt x="3126126" y="4233317"/>
                </a:cubicBezTo>
                <a:close/>
                <a:moveTo>
                  <a:pt x="2905436" y="4233317"/>
                </a:moveTo>
                <a:cubicBezTo>
                  <a:pt x="2925637" y="4233317"/>
                  <a:pt x="2942013" y="4249693"/>
                  <a:pt x="2942013" y="4269893"/>
                </a:cubicBezTo>
                <a:cubicBezTo>
                  <a:pt x="2942013" y="4290093"/>
                  <a:pt x="2925637" y="4306469"/>
                  <a:pt x="2905436" y="4306469"/>
                </a:cubicBezTo>
                <a:cubicBezTo>
                  <a:pt x="2885243" y="4306469"/>
                  <a:pt x="2868866" y="4290093"/>
                  <a:pt x="2868866" y="4269893"/>
                </a:cubicBezTo>
                <a:cubicBezTo>
                  <a:pt x="2868866" y="4249693"/>
                  <a:pt x="2885243" y="4233317"/>
                  <a:pt x="2905436" y="4233317"/>
                </a:cubicBezTo>
                <a:close/>
                <a:moveTo>
                  <a:pt x="2684758" y="4233317"/>
                </a:moveTo>
                <a:cubicBezTo>
                  <a:pt x="2704958" y="4233317"/>
                  <a:pt x="2721329" y="4249693"/>
                  <a:pt x="2721329" y="4269893"/>
                </a:cubicBezTo>
                <a:cubicBezTo>
                  <a:pt x="2721329" y="4290093"/>
                  <a:pt x="2704958" y="4306469"/>
                  <a:pt x="2684758" y="4306469"/>
                </a:cubicBezTo>
                <a:cubicBezTo>
                  <a:pt x="2664554" y="4306469"/>
                  <a:pt x="2648177" y="4290093"/>
                  <a:pt x="2648177" y="4269893"/>
                </a:cubicBezTo>
                <a:cubicBezTo>
                  <a:pt x="2648177" y="4249693"/>
                  <a:pt x="2664554" y="4233317"/>
                  <a:pt x="2684758" y="4233317"/>
                </a:cubicBezTo>
                <a:close/>
                <a:moveTo>
                  <a:pt x="2464071" y="4233317"/>
                </a:moveTo>
                <a:cubicBezTo>
                  <a:pt x="2484272" y="4233317"/>
                  <a:pt x="2500650" y="4249693"/>
                  <a:pt x="2500650" y="4269893"/>
                </a:cubicBezTo>
                <a:cubicBezTo>
                  <a:pt x="2500650" y="4290093"/>
                  <a:pt x="2484272" y="4306469"/>
                  <a:pt x="2464071" y="4306469"/>
                </a:cubicBezTo>
                <a:cubicBezTo>
                  <a:pt x="2443875" y="4306469"/>
                  <a:pt x="2427500" y="4290093"/>
                  <a:pt x="2427500" y="4269893"/>
                </a:cubicBezTo>
                <a:cubicBezTo>
                  <a:pt x="2427500" y="4249693"/>
                  <a:pt x="2443875" y="4233317"/>
                  <a:pt x="2464071" y="4233317"/>
                </a:cubicBezTo>
                <a:close/>
                <a:moveTo>
                  <a:pt x="2243393" y="4233317"/>
                </a:moveTo>
                <a:cubicBezTo>
                  <a:pt x="2263591" y="4233317"/>
                  <a:pt x="2279972" y="4249693"/>
                  <a:pt x="2279972" y="4269893"/>
                </a:cubicBezTo>
                <a:cubicBezTo>
                  <a:pt x="2279972" y="4290093"/>
                  <a:pt x="2263591" y="4306469"/>
                  <a:pt x="2243393" y="4306469"/>
                </a:cubicBezTo>
                <a:cubicBezTo>
                  <a:pt x="2223191" y="4306469"/>
                  <a:pt x="2206817" y="4290093"/>
                  <a:pt x="2206817" y="4269893"/>
                </a:cubicBezTo>
                <a:cubicBezTo>
                  <a:pt x="2206817" y="4249693"/>
                  <a:pt x="2223191" y="4233317"/>
                  <a:pt x="2243393" y="4233317"/>
                </a:cubicBezTo>
                <a:close/>
                <a:moveTo>
                  <a:pt x="2022713" y="4233317"/>
                </a:moveTo>
                <a:cubicBezTo>
                  <a:pt x="2042913" y="4233317"/>
                  <a:pt x="2059288" y="4249693"/>
                  <a:pt x="2059288" y="4269893"/>
                </a:cubicBezTo>
                <a:cubicBezTo>
                  <a:pt x="2059288" y="4290093"/>
                  <a:pt x="2042913" y="4306469"/>
                  <a:pt x="2022713" y="4306469"/>
                </a:cubicBezTo>
                <a:cubicBezTo>
                  <a:pt x="2002514" y="4306469"/>
                  <a:pt x="1986177" y="4290093"/>
                  <a:pt x="1986177" y="4269893"/>
                </a:cubicBezTo>
                <a:cubicBezTo>
                  <a:pt x="1986177" y="4249693"/>
                  <a:pt x="2002514" y="4233317"/>
                  <a:pt x="2022713" y="4233317"/>
                </a:cubicBezTo>
                <a:close/>
                <a:moveTo>
                  <a:pt x="1802067" y="4233317"/>
                </a:moveTo>
                <a:cubicBezTo>
                  <a:pt x="1822267" y="4233317"/>
                  <a:pt x="1838643" y="4249693"/>
                  <a:pt x="1838643" y="4269893"/>
                </a:cubicBezTo>
                <a:cubicBezTo>
                  <a:pt x="1838643" y="4290093"/>
                  <a:pt x="1822267" y="4306469"/>
                  <a:pt x="1802067" y="4306469"/>
                </a:cubicBezTo>
                <a:cubicBezTo>
                  <a:pt x="1781867" y="4306469"/>
                  <a:pt x="1765491" y="4290093"/>
                  <a:pt x="1765491" y="4269893"/>
                </a:cubicBezTo>
                <a:cubicBezTo>
                  <a:pt x="1765491" y="4249693"/>
                  <a:pt x="1781867" y="4233317"/>
                  <a:pt x="1802067" y="4233317"/>
                </a:cubicBezTo>
                <a:close/>
                <a:moveTo>
                  <a:pt x="1581382" y="4233317"/>
                </a:moveTo>
                <a:cubicBezTo>
                  <a:pt x="1601581" y="4233317"/>
                  <a:pt x="1617957" y="4249693"/>
                  <a:pt x="1617957" y="4269893"/>
                </a:cubicBezTo>
                <a:cubicBezTo>
                  <a:pt x="1617957" y="4290093"/>
                  <a:pt x="1601581" y="4306469"/>
                  <a:pt x="1581382" y="4306469"/>
                </a:cubicBezTo>
                <a:cubicBezTo>
                  <a:pt x="1561181" y="4306469"/>
                  <a:pt x="1544805" y="4290093"/>
                  <a:pt x="1544805" y="4269893"/>
                </a:cubicBezTo>
                <a:cubicBezTo>
                  <a:pt x="1544805" y="4249693"/>
                  <a:pt x="1561181" y="4233317"/>
                  <a:pt x="1581382" y="4233317"/>
                </a:cubicBezTo>
                <a:close/>
                <a:moveTo>
                  <a:pt x="1360696" y="4233317"/>
                </a:moveTo>
                <a:cubicBezTo>
                  <a:pt x="1380895" y="4233317"/>
                  <a:pt x="1397271" y="4249693"/>
                  <a:pt x="1397271" y="4269893"/>
                </a:cubicBezTo>
                <a:cubicBezTo>
                  <a:pt x="1397271" y="4290093"/>
                  <a:pt x="1380895" y="4306469"/>
                  <a:pt x="1360696" y="4306469"/>
                </a:cubicBezTo>
                <a:cubicBezTo>
                  <a:pt x="1340496" y="4306469"/>
                  <a:pt x="1324120" y="4290093"/>
                  <a:pt x="1324120" y="4269893"/>
                </a:cubicBezTo>
                <a:cubicBezTo>
                  <a:pt x="1324120" y="4249693"/>
                  <a:pt x="1340496" y="4233317"/>
                  <a:pt x="1360696" y="4233317"/>
                </a:cubicBezTo>
                <a:close/>
                <a:moveTo>
                  <a:pt x="1140010" y="4233317"/>
                </a:moveTo>
                <a:cubicBezTo>
                  <a:pt x="1160210" y="4233317"/>
                  <a:pt x="1176585" y="4249693"/>
                  <a:pt x="1176585" y="4269893"/>
                </a:cubicBezTo>
                <a:cubicBezTo>
                  <a:pt x="1176585" y="4290093"/>
                  <a:pt x="1160210" y="4306469"/>
                  <a:pt x="1140010" y="4306469"/>
                </a:cubicBezTo>
                <a:cubicBezTo>
                  <a:pt x="1119809" y="4306469"/>
                  <a:pt x="1103434" y="4290093"/>
                  <a:pt x="1103434" y="4269893"/>
                </a:cubicBezTo>
                <a:cubicBezTo>
                  <a:pt x="1103434" y="4249693"/>
                  <a:pt x="1119809" y="4233317"/>
                  <a:pt x="1140010" y="4233317"/>
                </a:cubicBezTo>
                <a:close/>
                <a:moveTo>
                  <a:pt x="919324" y="4233317"/>
                </a:moveTo>
                <a:cubicBezTo>
                  <a:pt x="939524" y="4233317"/>
                  <a:pt x="955899" y="4249693"/>
                  <a:pt x="955899" y="4269893"/>
                </a:cubicBezTo>
                <a:cubicBezTo>
                  <a:pt x="955899" y="4290093"/>
                  <a:pt x="939524" y="4306469"/>
                  <a:pt x="919324" y="4306469"/>
                </a:cubicBezTo>
                <a:cubicBezTo>
                  <a:pt x="899124" y="4306469"/>
                  <a:pt x="882747" y="4290093"/>
                  <a:pt x="882747" y="4269893"/>
                </a:cubicBezTo>
                <a:cubicBezTo>
                  <a:pt x="882747" y="4249693"/>
                  <a:pt x="899124" y="4233317"/>
                  <a:pt x="919324" y="4233317"/>
                </a:cubicBezTo>
                <a:close/>
                <a:moveTo>
                  <a:pt x="698637" y="4233317"/>
                </a:moveTo>
                <a:cubicBezTo>
                  <a:pt x="718837" y="4233317"/>
                  <a:pt x="735213" y="4249693"/>
                  <a:pt x="735213" y="4269893"/>
                </a:cubicBezTo>
                <a:cubicBezTo>
                  <a:pt x="735213" y="4290093"/>
                  <a:pt x="718837" y="4306469"/>
                  <a:pt x="698637" y="4306469"/>
                </a:cubicBezTo>
                <a:cubicBezTo>
                  <a:pt x="678437" y="4306469"/>
                  <a:pt x="662061" y="4290093"/>
                  <a:pt x="662061" y="4269893"/>
                </a:cubicBezTo>
                <a:cubicBezTo>
                  <a:pt x="662061" y="4249693"/>
                  <a:pt x="678437" y="4233317"/>
                  <a:pt x="698637" y="4233317"/>
                </a:cubicBezTo>
                <a:close/>
                <a:moveTo>
                  <a:pt x="477951" y="4233317"/>
                </a:moveTo>
                <a:cubicBezTo>
                  <a:pt x="498151" y="4233317"/>
                  <a:pt x="514527" y="4249693"/>
                  <a:pt x="514527" y="4269893"/>
                </a:cubicBezTo>
                <a:cubicBezTo>
                  <a:pt x="514527" y="4290093"/>
                  <a:pt x="498151" y="4306469"/>
                  <a:pt x="477951" y="4306469"/>
                </a:cubicBezTo>
                <a:cubicBezTo>
                  <a:pt x="457751" y="4306469"/>
                  <a:pt x="441375" y="4290093"/>
                  <a:pt x="441375" y="4269893"/>
                </a:cubicBezTo>
                <a:cubicBezTo>
                  <a:pt x="441375" y="4249693"/>
                  <a:pt x="457751" y="4233317"/>
                  <a:pt x="477951" y="4233317"/>
                </a:cubicBezTo>
                <a:close/>
                <a:moveTo>
                  <a:pt x="257265" y="4233317"/>
                </a:moveTo>
                <a:cubicBezTo>
                  <a:pt x="277465" y="4233317"/>
                  <a:pt x="293841" y="4249693"/>
                  <a:pt x="293841" y="4269893"/>
                </a:cubicBezTo>
                <a:cubicBezTo>
                  <a:pt x="293841" y="4290093"/>
                  <a:pt x="277465" y="4306469"/>
                  <a:pt x="257265" y="4306469"/>
                </a:cubicBezTo>
                <a:cubicBezTo>
                  <a:pt x="237065" y="4306469"/>
                  <a:pt x="220689" y="4290093"/>
                  <a:pt x="220689" y="4269893"/>
                </a:cubicBezTo>
                <a:cubicBezTo>
                  <a:pt x="220689" y="4249693"/>
                  <a:pt x="237065" y="4233317"/>
                  <a:pt x="257265" y="4233317"/>
                </a:cubicBezTo>
                <a:close/>
                <a:moveTo>
                  <a:pt x="36578" y="4233317"/>
                </a:moveTo>
                <a:cubicBezTo>
                  <a:pt x="56778" y="4233317"/>
                  <a:pt x="73154" y="4249693"/>
                  <a:pt x="73154" y="4269893"/>
                </a:cubicBezTo>
                <a:cubicBezTo>
                  <a:pt x="73154" y="4290093"/>
                  <a:pt x="56778" y="4306469"/>
                  <a:pt x="36578" y="4306469"/>
                </a:cubicBezTo>
                <a:cubicBezTo>
                  <a:pt x="16378" y="4306469"/>
                  <a:pt x="2" y="4290093"/>
                  <a:pt x="2" y="4269893"/>
                </a:cubicBezTo>
                <a:cubicBezTo>
                  <a:pt x="2" y="4249693"/>
                  <a:pt x="16378" y="4233317"/>
                  <a:pt x="36578" y="4233317"/>
                </a:cubicBezTo>
                <a:close/>
                <a:moveTo>
                  <a:pt x="11953343" y="4021651"/>
                </a:moveTo>
                <a:cubicBezTo>
                  <a:pt x="11973543" y="4021651"/>
                  <a:pt x="11989919" y="4038027"/>
                  <a:pt x="11989919" y="4058227"/>
                </a:cubicBezTo>
                <a:cubicBezTo>
                  <a:pt x="11989919" y="4078427"/>
                  <a:pt x="11973543" y="4094803"/>
                  <a:pt x="11953343" y="4094803"/>
                </a:cubicBezTo>
                <a:cubicBezTo>
                  <a:pt x="11933143" y="4094803"/>
                  <a:pt x="11916767" y="4078427"/>
                  <a:pt x="11916767" y="4058227"/>
                </a:cubicBezTo>
                <a:cubicBezTo>
                  <a:pt x="11916767" y="4038027"/>
                  <a:pt x="11933143" y="4021651"/>
                  <a:pt x="11953343" y="4021651"/>
                </a:cubicBezTo>
                <a:close/>
                <a:moveTo>
                  <a:pt x="11732658" y="4021651"/>
                </a:moveTo>
                <a:cubicBezTo>
                  <a:pt x="11752858" y="4021651"/>
                  <a:pt x="11769234" y="4038027"/>
                  <a:pt x="11769234" y="4058227"/>
                </a:cubicBezTo>
                <a:cubicBezTo>
                  <a:pt x="11769234" y="4078427"/>
                  <a:pt x="11752858" y="4094803"/>
                  <a:pt x="11732658" y="4094803"/>
                </a:cubicBezTo>
                <a:cubicBezTo>
                  <a:pt x="11712458" y="4094803"/>
                  <a:pt x="11696082" y="4078427"/>
                  <a:pt x="11696082" y="4058227"/>
                </a:cubicBezTo>
                <a:cubicBezTo>
                  <a:pt x="11696082" y="4038027"/>
                  <a:pt x="11712458" y="4021651"/>
                  <a:pt x="11732658" y="4021651"/>
                </a:cubicBezTo>
                <a:close/>
                <a:moveTo>
                  <a:pt x="11511977" y="4021651"/>
                </a:moveTo>
                <a:cubicBezTo>
                  <a:pt x="11532177" y="4021651"/>
                  <a:pt x="11548553" y="4038027"/>
                  <a:pt x="11548553" y="4058227"/>
                </a:cubicBezTo>
                <a:cubicBezTo>
                  <a:pt x="11548553" y="4078427"/>
                  <a:pt x="11532177" y="4094803"/>
                  <a:pt x="11511977" y="4094803"/>
                </a:cubicBezTo>
                <a:cubicBezTo>
                  <a:pt x="11491777" y="4094803"/>
                  <a:pt x="11475401" y="4078427"/>
                  <a:pt x="11475401" y="4058227"/>
                </a:cubicBezTo>
                <a:cubicBezTo>
                  <a:pt x="11475401" y="4038027"/>
                  <a:pt x="11491777" y="4021651"/>
                  <a:pt x="11511977" y="4021651"/>
                </a:cubicBezTo>
                <a:close/>
                <a:moveTo>
                  <a:pt x="11291296" y="4021651"/>
                </a:moveTo>
                <a:cubicBezTo>
                  <a:pt x="11311496" y="4021651"/>
                  <a:pt x="11327872" y="4038027"/>
                  <a:pt x="11327872" y="4058227"/>
                </a:cubicBezTo>
                <a:cubicBezTo>
                  <a:pt x="11327872" y="4078427"/>
                  <a:pt x="11311496" y="4094803"/>
                  <a:pt x="11291296" y="4094803"/>
                </a:cubicBezTo>
                <a:cubicBezTo>
                  <a:pt x="11271096" y="4094803"/>
                  <a:pt x="11254720" y="4078427"/>
                  <a:pt x="11254720" y="4058227"/>
                </a:cubicBezTo>
                <a:cubicBezTo>
                  <a:pt x="11254720" y="4038027"/>
                  <a:pt x="11271096" y="4021651"/>
                  <a:pt x="11291296" y="4021651"/>
                </a:cubicBezTo>
                <a:close/>
                <a:moveTo>
                  <a:pt x="11070615" y="4021651"/>
                </a:moveTo>
                <a:cubicBezTo>
                  <a:pt x="11090815" y="4021651"/>
                  <a:pt x="11107191" y="4038027"/>
                  <a:pt x="11107191" y="4058227"/>
                </a:cubicBezTo>
                <a:cubicBezTo>
                  <a:pt x="11107191" y="4078427"/>
                  <a:pt x="11090815" y="4094803"/>
                  <a:pt x="11070615" y="4094803"/>
                </a:cubicBezTo>
                <a:cubicBezTo>
                  <a:pt x="11050415" y="4094803"/>
                  <a:pt x="11034039" y="4078427"/>
                  <a:pt x="11034039" y="4058227"/>
                </a:cubicBezTo>
                <a:cubicBezTo>
                  <a:pt x="11034039" y="4038027"/>
                  <a:pt x="11050415" y="4021651"/>
                  <a:pt x="11070615" y="4021651"/>
                </a:cubicBezTo>
                <a:close/>
                <a:moveTo>
                  <a:pt x="10849934" y="4021651"/>
                </a:moveTo>
                <a:cubicBezTo>
                  <a:pt x="10870134" y="4021651"/>
                  <a:pt x="10886510" y="4038027"/>
                  <a:pt x="10886510" y="4058227"/>
                </a:cubicBezTo>
                <a:cubicBezTo>
                  <a:pt x="10886510" y="4078427"/>
                  <a:pt x="10870134" y="4094803"/>
                  <a:pt x="10849934" y="4094803"/>
                </a:cubicBezTo>
                <a:cubicBezTo>
                  <a:pt x="10829734" y="4094803"/>
                  <a:pt x="10813358" y="4078427"/>
                  <a:pt x="10813358" y="4058227"/>
                </a:cubicBezTo>
                <a:cubicBezTo>
                  <a:pt x="10813358" y="4038027"/>
                  <a:pt x="10829734" y="4021651"/>
                  <a:pt x="10849934" y="4021651"/>
                </a:cubicBezTo>
                <a:close/>
                <a:moveTo>
                  <a:pt x="10629253" y="4021651"/>
                </a:moveTo>
                <a:cubicBezTo>
                  <a:pt x="10649453" y="4021651"/>
                  <a:pt x="10665829" y="4038027"/>
                  <a:pt x="10665829" y="4058227"/>
                </a:cubicBezTo>
                <a:cubicBezTo>
                  <a:pt x="10665829" y="4078427"/>
                  <a:pt x="10649453" y="4094803"/>
                  <a:pt x="10629253" y="4094803"/>
                </a:cubicBezTo>
                <a:cubicBezTo>
                  <a:pt x="10609053" y="4094803"/>
                  <a:pt x="10592677" y="4078427"/>
                  <a:pt x="10592677" y="4058227"/>
                </a:cubicBezTo>
                <a:cubicBezTo>
                  <a:pt x="10592677" y="4038027"/>
                  <a:pt x="10609053" y="4021651"/>
                  <a:pt x="10629253" y="4021651"/>
                </a:cubicBezTo>
                <a:close/>
                <a:moveTo>
                  <a:pt x="10408572" y="4021651"/>
                </a:moveTo>
                <a:cubicBezTo>
                  <a:pt x="10428772" y="4021651"/>
                  <a:pt x="10445148" y="4038027"/>
                  <a:pt x="10445148" y="4058227"/>
                </a:cubicBezTo>
                <a:cubicBezTo>
                  <a:pt x="10445148" y="4078427"/>
                  <a:pt x="10428772" y="4094803"/>
                  <a:pt x="10408572" y="4094803"/>
                </a:cubicBezTo>
                <a:cubicBezTo>
                  <a:pt x="10388372" y="4094803"/>
                  <a:pt x="10371996" y="4078427"/>
                  <a:pt x="10371996" y="4058227"/>
                </a:cubicBezTo>
                <a:cubicBezTo>
                  <a:pt x="10371996" y="4038027"/>
                  <a:pt x="10388372" y="4021651"/>
                  <a:pt x="10408572" y="4021651"/>
                </a:cubicBezTo>
                <a:close/>
                <a:moveTo>
                  <a:pt x="10187891" y="4021651"/>
                </a:moveTo>
                <a:cubicBezTo>
                  <a:pt x="10208091" y="4021651"/>
                  <a:pt x="10224467" y="4038027"/>
                  <a:pt x="10224467" y="4058227"/>
                </a:cubicBezTo>
                <a:cubicBezTo>
                  <a:pt x="10224467" y="4078427"/>
                  <a:pt x="10208091" y="4094803"/>
                  <a:pt x="10187891" y="4094803"/>
                </a:cubicBezTo>
                <a:cubicBezTo>
                  <a:pt x="10167691" y="4094803"/>
                  <a:pt x="10151315" y="4078427"/>
                  <a:pt x="10151315" y="4058227"/>
                </a:cubicBezTo>
                <a:cubicBezTo>
                  <a:pt x="10151315" y="4038027"/>
                  <a:pt x="10167691" y="4021651"/>
                  <a:pt x="10187891" y="4021651"/>
                </a:cubicBezTo>
                <a:close/>
                <a:moveTo>
                  <a:pt x="9967210" y="4021651"/>
                </a:moveTo>
                <a:cubicBezTo>
                  <a:pt x="9987410" y="4021651"/>
                  <a:pt x="10003786" y="4038027"/>
                  <a:pt x="10003786" y="4058227"/>
                </a:cubicBezTo>
                <a:cubicBezTo>
                  <a:pt x="10003786" y="4078427"/>
                  <a:pt x="9987410" y="4094803"/>
                  <a:pt x="9967210" y="4094803"/>
                </a:cubicBezTo>
                <a:cubicBezTo>
                  <a:pt x="9947010" y="4094803"/>
                  <a:pt x="9930634" y="4078427"/>
                  <a:pt x="9930634" y="4058227"/>
                </a:cubicBezTo>
                <a:cubicBezTo>
                  <a:pt x="9930634" y="4038027"/>
                  <a:pt x="9947010" y="4021651"/>
                  <a:pt x="9967210" y="4021651"/>
                </a:cubicBezTo>
                <a:close/>
                <a:moveTo>
                  <a:pt x="9746529" y="4021651"/>
                </a:moveTo>
                <a:cubicBezTo>
                  <a:pt x="9766729" y="4021651"/>
                  <a:pt x="9783105" y="4038027"/>
                  <a:pt x="9783105" y="4058227"/>
                </a:cubicBezTo>
                <a:cubicBezTo>
                  <a:pt x="9783105" y="4078427"/>
                  <a:pt x="9766729" y="4094803"/>
                  <a:pt x="9746529" y="4094803"/>
                </a:cubicBezTo>
                <a:cubicBezTo>
                  <a:pt x="9726329" y="4094803"/>
                  <a:pt x="9709953" y="4078427"/>
                  <a:pt x="9709953" y="4058227"/>
                </a:cubicBezTo>
                <a:cubicBezTo>
                  <a:pt x="9709953" y="4038027"/>
                  <a:pt x="9726329" y="4021651"/>
                  <a:pt x="9746529" y="4021651"/>
                </a:cubicBezTo>
                <a:close/>
                <a:moveTo>
                  <a:pt x="9525848" y="4021651"/>
                </a:moveTo>
                <a:cubicBezTo>
                  <a:pt x="9546048" y="4021651"/>
                  <a:pt x="9562424" y="4038027"/>
                  <a:pt x="9562424" y="4058227"/>
                </a:cubicBezTo>
                <a:cubicBezTo>
                  <a:pt x="9562424" y="4078427"/>
                  <a:pt x="9546048" y="4094803"/>
                  <a:pt x="9525848" y="4094803"/>
                </a:cubicBezTo>
                <a:cubicBezTo>
                  <a:pt x="9505648" y="4094803"/>
                  <a:pt x="9489272" y="4078427"/>
                  <a:pt x="9489272" y="4058227"/>
                </a:cubicBezTo>
                <a:cubicBezTo>
                  <a:pt x="9489272" y="4038027"/>
                  <a:pt x="9505648" y="4021651"/>
                  <a:pt x="9525848" y="4021651"/>
                </a:cubicBezTo>
                <a:close/>
                <a:moveTo>
                  <a:pt x="9305167" y="4021651"/>
                </a:moveTo>
                <a:cubicBezTo>
                  <a:pt x="9325367" y="4021651"/>
                  <a:pt x="9341743" y="4038027"/>
                  <a:pt x="9341743" y="4058227"/>
                </a:cubicBezTo>
                <a:cubicBezTo>
                  <a:pt x="9341743" y="4078427"/>
                  <a:pt x="9325367" y="4094803"/>
                  <a:pt x="9305167" y="4094803"/>
                </a:cubicBezTo>
                <a:cubicBezTo>
                  <a:pt x="9284967" y="4094803"/>
                  <a:pt x="9268591" y="4078427"/>
                  <a:pt x="9268591" y="4058227"/>
                </a:cubicBezTo>
                <a:cubicBezTo>
                  <a:pt x="9268591" y="4038027"/>
                  <a:pt x="9284967" y="4021651"/>
                  <a:pt x="9305167" y="4021651"/>
                </a:cubicBezTo>
                <a:close/>
                <a:moveTo>
                  <a:pt x="9084486" y="4021651"/>
                </a:moveTo>
                <a:cubicBezTo>
                  <a:pt x="9104686" y="4021651"/>
                  <a:pt x="9121062" y="4038027"/>
                  <a:pt x="9121062" y="4058227"/>
                </a:cubicBezTo>
                <a:cubicBezTo>
                  <a:pt x="9121062" y="4078427"/>
                  <a:pt x="9104686" y="4094803"/>
                  <a:pt x="9084486" y="4094803"/>
                </a:cubicBezTo>
                <a:cubicBezTo>
                  <a:pt x="9064286" y="4094803"/>
                  <a:pt x="9047910" y="4078427"/>
                  <a:pt x="9047910" y="4058227"/>
                </a:cubicBezTo>
                <a:cubicBezTo>
                  <a:pt x="9047910" y="4038027"/>
                  <a:pt x="9064286" y="4021651"/>
                  <a:pt x="9084486" y="4021651"/>
                </a:cubicBezTo>
                <a:close/>
                <a:moveTo>
                  <a:pt x="8863805" y="4021651"/>
                </a:moveTo>
                <a:cubicBezTo>
                  <a:pt x="8884005" y="4021651"/>
                  <a:pt x="8900381" y="4038027"/>
                  <a:pt x="8900381" y="4058227"/>
                </a:cubicBezTo>
                <a:cubicBezTo>
                  <a:pt x="8900381" y="4078427"/>
                  <a:pt x="8884005" y="4094803"/>
                  <a:pt x="8863805" y="4094803"/>
                </a:cubicBezTo>
                <a:cubicBezTo>
                  <a:pt x="8843605" y="4094803"/>
                  <a:pt x="8827229" y="4078427"/>
                  <a:pt x="8827229" y="4058227"/>
                </a:cubicBezTo>
                <a:cubicBezTo>
                  <a:pt x="8827229" y="4038027"/>
                  <a:pt x="8843605" y="4021651"/>
                  <a:pt x="8863805" y="4021651"/>
                </a:cubicBezTo>
                <a:close/>
                <a:moveTo>
                  <a:pt x="8643124" y="4021651"/>
                </a:moveTo>
                <a:cubicBezTo>
                  <a:pt x="8663324" y="4021651"/>
                  <a:pt x="8679700" y="4038027"/>
                  <a:pt x="8679700" y="4058227"/>
                </a:cubicBezTo>
                <a:cubicBezTo>
                  <a:pt x="8679700" y="4078427"/>
                  <a:pt x="8663324" y="4094803"/>
                  <a:pt x="8643124" y="4094803"/>
                </a:cubicBezTo>
                <a:cubicBezTo>
                  <a:pt x="8622924" y="4094803"/>
                  <a:pt x="8606548" y="4078427"/>
                  <a:pt x="8606548" y="4058227"/>
                </a:cubicBezTo>
                <a:cubicBezTo>
                  <a:pt x="8606548" y="4038027"/>
                  <a:pt x="8622924" y="4021651"/>
                  <a:pt x="8643124" y="4021651"/>
                </a:cubicBezTo>
                <a:close/>
                <a:moveTo>
                  <a:pt x="8422443" y="4021651"/>
                </a:moveTo>
                <a:cubicBezTo>
                  <a:pt x="8442643" y="4021651"/>
                  <a:pt x="8459019" y="4038027"/>
                  <a:pt x="8459019" y="4058227"/>
                </a:cubicBezTo>
                <a:cubicBezTo>
                  <a:pt x="8459019" y="4078427"/>
                  <a:pt x="8442643" y="4094803"/>
                  <a:pt x="8422443" y="4094803"/>
                </a:cubicBezTo>
                <a:cubicBezTo>
                  <a:pt x="8402243" y="4094803"/>
                  <a:pt x="8385867" y="4078427"/>
                  <a:pt x="8385867" y="4058227"/>
                </a:cubicBezTo>
                <a:cubicBezTo>
                  <a:pt x="8385867" y="4038027"/>
                  <a:pt x="8402243" y="4021651"/>
                  <a:pt x="8422443" y="4021651"/>
                </a:cubicBezTo>
                <a:close/>
                <a:moveTo>
                  <a:pt x="8201762" y="4021651"/>
                </a:moveTo>
                <a:cubicBezTo>
                  <a:pt x="8221962" y="4021651"/>
                  <a:pt x="8238338" y="4038027"/>
                  <a:pt x="8238338" y="4058227"/>
                </a:cubicBezTo>
                <a:cubicBezTo>
                  <a:pt x="8238338" y="4078427"/>
                  <a:pt x="8221962" y="4094803"/>
                  <a:pt x="8201762" y="4094803"/>
                </a:cubicBezTo>
                <a:cubicBezTo>
                  <a:pt x="8181562" y="4094803"/>
                  <a:pt x="8165186" y="4078427"/>
                  <a:pt x="8165186" y="4058227"/>
                </a:cubicBezTo>
                <a:cubicBezTo>
                  <a:pt x="8165186" y="4038027"/>
                  <a:pt x="8181562" y="4021651"/>
                  <a:pt x="8201762" y="4021651"/>
                </a:cubicBezTo>
                <a:close/>
                <a:moveTo>
                  <a:pt x="7981081" y="4021651"/>
                </a:moveTo>
                <a:cubicBezTo>
                  <a:pt x="8001281" y="4021651"/>
                  <a:pt x="8017657" y="4038027"/>
                  <a:pt x="8017657" y="4058227"/>
                </a:cubicBezTo>
                <a:cubicBezTo>
                  <a:pt x="8017657" y="4078427"/>
                  <a:pt x="8001281" y="4094803"/>
                  <a:pt x="7981081" y="4094803"/>
                </a:cubicBezTo>
                <a:cubicBezTo>
                  <a:pt x="7960881" y="4094803"/>
                  <a:pt x="7944505" y="4078427"/>
                  <a:pt x="7944505" y="4058227"/>
                </a:cubicBezTo>
                <a:cubicBezTo>
                  <a:pt x="7944505" y="4038027"/>
                  <a:pt x="7960881" y="4021651"/>
                  <a:pt x="7981081" y="4021651"/>
                </a:cubicBezTo>
                <a:close/>
                <a:moveTo>
                  <a:pt x="7760400" y="4021651"/>
                </a:moveTo>
                <a:cubicBezTo>
                  <a:pt x="7780600" y="4021651"/>
                  <a:pt x="7796976" y="4038027"/>
                  <a:pt x="7796976" y="4058227"/>
                </a:cubicBezTo>
                <a:cubicBezTo>
                  <a:pt x="7796976" y="4078427"/>
                  <a:pt x="7780600" y="4094803"/>
                  <a:pt x="7760400" y="4094803"/>
                </a:cubicBezTo>
                <a:cubicBezTo>
                  <a:pt x="7740200" y="4094803"/>
                  <a:pt x="7723824" y="4078427"/>
                  <a:pt x="7723824" y="4058227"/>
                </a:cubicBezTo>
                <a:cubicBezTo>
                  <a:pt x="7723824" y="4038027"/>
                  <a:pt x="7740200" y="4021651"/>
                  <a:pt x="7760400" y="4021651"/>
                </a:cubicBezTo>
                <a:close/>
                <a:moveTo>
                  <a:pt x="7539719" y="4021651"/>
                </a:moveTo>
                <a:cubicBezTo>
                  <a:pt x="7559919" y="4021651"/>
                  <a:pt x="7576295" y="4038027"/>
                  <a:pt x="7576295" y="4058227"/>
                </a:cubicBezTo>
                <a:cubicBezTo>
                  <a:pt x="7576295" y="4078427"/>
                  <a:pt x="7559919" y="4094803"/>
                  <a:pt x="7539719" y="4094803"/>
                </a:cubicBezTo>
                <a:cubicBezTo>
                  <a:pt x="7519519" y="4094803"/>
                  <a:pt x="7503143" y="4078427"/>
                  <a:pt x="7503143" y="4058227"/>
                </a:cubicBezTo>
                <a:cubicBezTo>
                  <a:pt x="7503143" y="4038027"/>
                  <a:pt x="7519519" y="4021651"/>
                  <a:pt x="7539719" y="4021651"/>
                </a:cubicBezTo>
                <a:close/>
                <a:moveTo>
                  <a:pt x="7319038" y="4021651"/>
                </a:moveTo>
                <a:cubicBezTo>
                  <a:pt x="7339238" y="4021651"/>
                  <a:pt x="7355614" y="4038027"/>
                  <a:pt x="7355614" y="4058227"/>
                </a:cubicBezTo>
                <a:cubicBezTo>
                  <a:pt x="7355614" y="4078427"/>
                  <a:pt x="7339238" y="4094803"/>
                  <a:pt x="7319038" y="4094803"/>
                </a:cubicBezTo>
                <a:cubicBezTo>
                  <a:pt x="7298838" y="4094803"/>
                  <a:pt x="7282462" y="4078427"/>
                  <a:pt x="7282462" y="4058227"/>
                </a:cubicBezTo>
                <a:cubicBezTo>
                  <a:pt x="7282462" y="4038027"/>
                  <a:pt x="7298838" y="4021651"/>
                  <a:pt x="7319038" y="4021651"/>
                </a:cubicBezTo>
                <a:close/>
                <a:moveTo>
                  <a:pt x="7098357" y="4021651"/>
                </a:moveTo>
                <a:cubicBezTo>
                  <a:pt x="7118557" y="4021651"/>
                  <a:pt x="7134933" y="4038027"/>
                  <a:pt x="7134933" y="4058227"/>
                </a:cubicBezTo>
                <a:cubicBezTo>
                  <a:pt x="7134933" y="4078427"/>
                  <a:pt x="7118557" y="4094803"/>
                  <a:pt x="7098357" y="4094803"/>
                </a:cubicBezTo>
                <a:cubicBezTo>
                  <a:pt x="7078157" y="4094803"/>
                  <a:pt x="7061781" y="4078427"/>
                  <a:pt x="7061781" y="4058227"/>
                </a:cubicBezTo>
                <a:cubicBezTo>
                  <a:pt x="7061781" y="4038027"/>
                  <a:pt x="7078157" y="4021651"/>
                  <a:pt x="7098357" y="4021651"/>
                </a:cubicBezTo>
                <a:close/>
                <a:moveTo>
                  <a:pt x="6877676" y="4021651"/>
                </a:moveTo>
                <a:cubicBezTo>
                  <a:pt x="6897876" y="4021651"/>
                  <a:pt x="6914252" y="4038027"/>
                  <a:pt x="6914252" y="4058227"/>
                </a:cubicBezTo>
                <a:cubicBezTo>
                  <a:pt x="6914252" y="4078427"/>
                  <a:pt x="6897876" y="4094803"/>
                  <a:pt x="6877676" y="4094803"/>
                </a:cubicBezTo>
                <a:cubicBezTo>
                  <a:pt x="6857476" y="4094803"/>
                  <a:pt x="6841100" y="4078427"/>
                  <a:pt x="6841100" y="4058227"/>
                </a:cubicBezTo>
                <a:cubicBezTo>
                  <a:pt x="6841100" y="4038027"/>
                  <a:pt x="6857476" y="4021651"/>
                  <a:pt x="6877676" y="4021651"/>
                </a:cubicBezTo>
                <a:close/>
                <a:moveTo>
                  <a:pt x="6656995" y="4021651"/>
                </a:moveTo>
                <a:cubicBezTo>
                  <a:pt x="6677195" y="4021651"/>
                  <a:pt x="6693571" y="4038027"/>
                  <a:pt x="6693571" y="4058227"/>
                </a:cubicBezTo>
                <a:cubicBezTo>
                  <a:pt x="6693571" y="4078427"/>
                  <a:pt x="6677195" y="4094803"/>
                  <a:pt x="6656995" y="4094803"/>
                </a:cubicBezTo>
                <a:cubicBezTo>
                  <a:pt x="6636795" y="4094803"/>
                  <a:pt x="6620419" y="4078427"/>
                  <a:pt x="6620419" y="4058227"/>
                </a:cubicBezTo>
                <a:cubicBezTo>
                  <a:pt x="6620419" y="4038027"/>
                  <a:pt x="6636795" y="4021651"/>
                  <a:pt x="6656995" y="4021651"/>
                </a:cubicBezTo>
                <a:close/>
                <a:moveTo>
                  <a:pt x="6436314" y="4021651"/>
                </a:moveTo>
                <a:cubicBezTo>
                  <a:pt x="6456514" y="4021651"/>
                  <a:pt x="6472890" y="4038027"/>
                  <a:pt x="6472890" y="4058227"/>
                </a:cubicBezTo>
                <a:cubicBezTo>
                  <a:pt x="6472890" y="4078427"/>
                  <a:pt x="6456514" y="4094803"/>
                  <a:pt x="6436314" y="4094803"/>
                </a:cubicBezTo>
                <a:cubicBezTo>
                  <a:pt x="6416114" y="4094803"/>
                  <a:pt x="6399738" y="4078427"/>
                  <a:pt x="6399738" y="4058227"/>
                </a:cubicBezTo>
                <a:cubicBezTo>
                  <a:pt x="6399738" y="4038027"/>
                  <a:pt x="6416114" y="4021651"/>
                  <a:pt x="6436314" y="4021651"/>
                </a:cubicBezTo>
                <a:close/>
                <a:moveTo>
                  <a:pt x="6215633" y="4021651"/>
                </a:moveTo>
                <a:cubicBezTo>
                  <a:pt x="6235833" y="4021651"/>
                  <a:pt x="6252209" y="4038027"/>
                  <a:pt x="6252209" y="4058227"/>
                </a:cubicBezTo>
                <a:cubicBezTo>
                  <a:pt x="6252209" y="4078427"/>
                  <a:pt x="6235833" y="4094803"/>
                  <a:pt x="6215633" y="4094803"/>
                </a:cubicBezTo>
                <a:cubicBezTo>
                  <a:pt x="6195433" y="4094803"/>
                  <a:pt x="6179057" y="4078427"/>
                  <a:pt x="6179057" y="4058227"/>
                </a:cubicBezTo>
                <a:cubicBezTo>
                  <a:pt x="6179057" y="4038027"/>
                  <a:pt x="6195433" y="4021651"/>
                  <a:pt x="6215633" y="4021651"/>
                </a:cubicBezTo>
                <a:close/>
                <a:moveTo>
                  <a:pt x="5994952" y="4021651"/>
                </a:moveTo>
                <a:cubicBezTo>
                  <a:pt x="6015152" y="4021651"/>
                  <a:pt x="6031528" y="4038027"/>
                  <a:pt x="6031528" y="4058227"/>
                </a:cubicBezTo>
                <a:cubicBezTo>
                  <a:pt x="6031528" y="4078427"/>
                  <a:pt x="6015152" y="4094803"/>
                  <a:pt x="5994952" y="4094803"/>
                </a:cubicBezTo>
                <a:cubicBezTo>
                  <a:pt x="5974752" y="4094803"/>
                  <a:pt x="5958376" y="4078427"/>
                  <a:pt x="5958376" y="4058227"/>
                </a:cubicBezTo>
                <a:cubicBezTo>
                  <a:pt x="5958376" y="4038027"/>
                  <a:pt x="5974752" y="4021651"/>
                  <a:pt x="5994952" y="4021651"/>
                </a:cubicBezTo>
                <a:close/>
                <a:moveTo>
                  <a:pt x="5774272" y="4021651"/>
                </a:moveTo>
                <a:cubicBezTo>
                  <a:pt x="5794472" y="4021651"/>
                  <a:pt x="5810848" y="4038027"/>
                  <a:pt x="5810848" y="4058227"/>
                </a:cubicBezTo>
                <a:cubicBezTo>
                  <a:pt x="5810848" y="4078427"/>
                  <a:pt x="5794472" y="4094803"/>
                  <a:pt x="5774272" y="4094803"/>
                </a:cubicBezTo>
                <a:cubicBezTo>
                  <a:pt x="5754073" y="4094803"/>
                  <a:pt x="5737697" y="4078427"/>
                  <a:pt x="5737697" y="4058227"/>
                </a:cubicBezTo>
                <a:cubicBezTo>
                  <a:pt x="5737697" y="4038027"/>
                  <a:pt x="5754073" y="4021651"/>
                  <a:pt x="5774272" y="4021651"/>
                </a:cubicBezTo>
                <a:close/>
                <a:moveTo>
                  <a:pt x="5553593" y="4021651"/>
                </a:moveTo>
                <a:cubicBezTo>
                  <a:pt x="5573793" y="4021651"/>
                  <a:pt x="5590169" y="4038027"/>
                  <a:pt x="5590169" y="4058227"/>
                </a:cubicBezTo>
                <a:cubicBezTo>
                  <a:pt x="5590169" y="4078427"/>
                  <a:pt x="5573793" y="4094803"/>
                  <a:pt x="5553593" y="4094803"/>
                </a:cubicBezTo>
                <a:cubicBezTo>
                  <a:pt x="5533393" y="4094803"/>
                  <a:pt x="5517018" y="4078427"/>
                  <a:pt x="5517018" y="4058227"/>
                </a:cubicBezTo>
                <a:cubicBezTo>
                  <a:pt x="5517018" y="4038027"/>
                  <a:pt x="5533393" y="4021651"/>
                  <a:pt x="5553593" y="4021651"/>
                </a:cubicBezTo>
                <a:close/>
                <a:moveTo>
                  <a:pt x="5332913" y="4021651"/>
                </a:moveTo>
                <a:cubicBezTo>
                  <a:pt x="5353113" y="4021651"/>
                  <a:pt x="5369490" y="4038027"/>
                  <a:pt x="5369490" y="4058227"/>
                </a:cubicBezTo>
                <a:cubicBezTo>
                  <a:pt x="5369490" y="4078427"/>
                  <a:pt x="5353113" y="4094803"/>
                  <a:pt x="5332913" y="4094803"/>
                </a:cubicBezTo>
                <a:cubicBezTo>
                  <a:pt x="5312714" y="4094803"/>
                  <a:pt x="5296337" y="4078427"/>
                  <a:pt x="5296337" y="4058227"/>
                </a:cubicBezTo>
                <a:cubicBezTo>
                  <a:pt x="5296337" y="4038027"/>
                  <a:pt x="5312714" y="4021651"/>
                  <a:pt x="5332913" y="4021651"/>
                </a:cubicBezTo>
                <a:close/>
                <a:moveTo>
                  <a:pt x="5112230" y="4021651"/>
                </a:moveTo>
                <a:cubicBezTo>
                  <a:pt x="5132433" y="4021651"/>
                  <a:pt x="5148807" y="4038027"/>
                  <a:pt x="5148807" y="4058227"/>
                </a:cubicBezTo>
                <a:cubicBezTo>
                  <a:pt x="5148807" y="4078427"/>
                  <a:pt x="5132433" y="4094803"/>
                  <a:pt x="5112230" y="4094803"/>
                </a:cubicBezTo>
                <a:cubicBezTo>
                  <a:pt x="5092030" y="4094803"/>
                  <a:pt x="5075655" y="4078427"/>
                  <a:pt x="5075655" y="4058227"/>
                </a:cubicBezTo>
                <a:cubicBezTo>
                  <a:pt x="5075655" y="4038027"/>
                  <a:pt x="5092030" y="4021651"/>
                  <a:pt x="5112230" y="4021651"/>
                </a:cubicBezTo>
                <a:close/>
                <a:moveTo>
                  <a:pt x="4891552" y="4021651"/>
                </a:moveTo>
                <a:cubicBezTo>
                  <a:pt x="4911751" y="4021651"/>
                  <a:pt x="4928127" y="4038027"/>
                  <a:pt x="4928127" y="4058227"/>
                </a:cubicBezTo>
                <a:cubicBezTo>
                  <a:pt x="4928127" y="4078427"/>
                  <a:pt x="4911751" y="4094803"/>
                  <a:pt x="4891552" y="4094803"/>
                </a:cubicBezTo>
                <a:cubicBezTo>
                  <a:pt x="4871352" y="4094803"/>
                  <a:pt x="4854975" y="4078427"/>
                  <a:pt x="4854975" y="4058227"/>
                </a:cubicBezTo>
                <a:cubicBezTo>
                  <a:pt x="4854975" y="4038027"/>
                  <a:pt x="4871352" y="4021651"/>
                  <a:pt x="4891552" y="4021651"/>
                </a:cubicBezTo>
                <a:close/>
                <a:moveTo>
                  <a:pt x="4670871" y="4021651"/>
                </a:moveTo>
                <a:cubicBezTo>
                  <a:pt x="4691070" y="4021651"/>
                  <a:pt x="4707447" y="4038027"/>
                  <a:pt x="4707447" y="4058227"/>
                </a:cubicBezTo>
                <a:cubicBezTo>
                  <a:pt x="4707447" y="4078427"/>
                  <a:pt x="4691070" y="4094803"/>
                  <a:pt x="4670871" y="4094803"/>
                </a:cubicBezTo>
                <a:cubicBezTo>
                  <a:pt x="4650672" y="4094803"/>
                  <a:pt x="4634295" y="4078427"/>
                  <a:pt x="4634295" y="4058227"/>
                </a:cubicBezTo>
                <a:cubicBezTo>
                  <a:pt x="4634295" y="4038027"/>
                  <a:pt x="4650672" y="4021651"/>
                  <a:pt x="4670871" y="4021651"/>
                </a:cubicBezTo>
                <a:close/>
                <a:moveTo>
                  <a:pt x="4450188" y="4021651"/>
                </a:moveTo>
                <a:cubicBezTo>
                  <a:pt x="4470390" y="4021651"/>
                  <a:pt x="4486764" y="4038027"/>
                  <a:pt x="4486764" y="4058227"/>
                </a:cubicBezTo>
                <a:cubicBezTo>
                  <a:pt x="4486764" y="4078427"/>
                  <a:pt x="4470390" y="4094803"/>
                  <a:pt x="4450188" y="4094803"/>
                </a:cubicBezTo>
                <a:cubicBezTo>
                  <a:pt x="4429988" y="4094803"/>
                  <a:pt x="4413613" y="4078427"/>
                  <a:pt x="4413613" y="4058227"/>
                </a:cubicBezTo>
                <a:cubicBezTo>
                  <a:pt x="4413613" y="4038027"/>
                  <a:pt x="4429988" y="4021651"/>
                  <a:pt x="4450188" y="4021651"/>
                </a:cubicBezTo>
                <a:close/>
                <a:moveTo>
                  <a:pt x="4229507" y="4021651"/>
                </a:moveTo>
                <a:cubicBezTo>
                  <a:pt x="4249708" y="4021651"/>
                  <a:pt x="4266084" y="4038027"/>
                  <a:pt x="4266084" y="4058227"/>
                </a:cubicBezTo>
                <a:cubicBezTo>
                  <a:pt x="4266084" y="4078427"/>
                  <a:pt x="4249708" y="4094803"/>
                  <a:pt x="4229507" y="4094803"/>
                </a:cubicBezTo>
                <a:cubicBezTo>
                  <a:pt x="4209307" y="4094803"/>
                  <a:pt x="4192931" y="4078427"/>
                  <a:pt x="4192931" y="4058227"/>
                </a:cubicBezTo>
                <a:cubicBezTo>
                  <a:pt x="4192931" y="4038027"/>
                  <a:pt x="4209307" y="4021651"/>
                  <a:pt x="4229507" y="4021651"/>
                </a:cubicBezTo>
                <a:close/>
                <a:moveTo>
                  <a:pt x="4008847" y="4021651"/>
                </a:moveTo>
                <a:cubicBezTo>
                  <a:pt x="4029045" y="4021651"/>
                  <a:pt x="4045426" y="4038027"/>
                  <a:pt x="4045426" y="4058227"/>
                </a:cubicBezTo>
                <a:cubicBezTo>
                  <a:pt x="4045426" y="4078427"/>
                  <a:pt x="4029045" y="4094803"/>
                  <a:pt x="4008847" y="4094803"/>
                </a:cubicBezTo>
                <a:cubicBezTo>
                  <a:pt x="3988642" y="4094803"/>
                  <a:pt x="3972267" y="4078427"/>
                  <a:pt x="3972267" y="4058227"/>
                </a:cubicBezTo>
                <a:cubicBezTo>
                  <a:pt x="3972267" y="4038027"/>
                  <a:pt x="3988642" y="4021651"/>
                  <a:pt x="4008847" y="4021651"/>
                </a:cubicBezTo>
                <a:close/>
                <a:moveTo>
                  <a:pt x="3788165" y="4021651"/>
                </a:moveTo>
                <a:cubicBezTo>
                  <a:pt x="3808367" y="4021651"/>
                  <a:pt x="3824738" y="4038027"/>
                  <a:pt x="3824738" y="4058227"/>
                </a:cubicBezTo>
                <a:cubicBezTo>
                  <a:pt x="3824738" y="4078427"/>
                  <a:pt x="3808367" y="4094803"/>
                  <a:pt x="3788165" y="4094803"/>
                </a:cubicBezTo>
                <a:cubicBezTo>
                  <a:pt x="3767965" y="4094803"/>
                  <a:pt x="3751588" y="4078427"/>
                  <a:pt x="3751588" y="4058227"/>
                </a:cubicBezTo>
                <a:cubicBezTo>
                  <a:pt x="3751588" y="4038027"/>
                  <a:pt x="3767965" y="4021651"/>
                  <a:pt x="3788165" y="4021651"/>
                </a:cubicBezTo>
                <a:close/>
                <a:moveTo>
                  <a:pt x="3567479" y="4021651"/>
                </a:moveTo>
                <a:cubicBezTo>
                  <a:pt x="3587675" y="4021651"/>
                  <a:pt x="3604051" y="4038027"/>
                  <a:pt x="3604051" y="4058227"/>
                </a:cubicBezTo>
                <a:cubicBezTo>
                  <a:pt x="3604051" y="4078427"/>
                  <a:pt x="3587675" y="4094803"/>
                  <a:pt x="3567479" y="4094803"/>
                </a:cubicBezTo>
                <a:cubicBezTo>
                  <a:pt x="3547276" y="4094803"/>
                  <a:pt x="3530908" y="4078427"/>
                  <a:pt x="3530908" y="4058227"/>
                </a:cubicBezTo>
                <a:cubicBezTo>
                  <a:pt x="3530908" y="4038027"/>
                  <a:pt x="3547276" y="4021651"/>
                  <a:pt x="3567479" y="4021651"/>
                </a:cubicBezTo>
                <a:close/>
                <a:moveTo>
                  <a:pt x="3346801" y="4021651"/>
                </a:moveTo>
                <a:cubicBezTo>
                  <a:pt x="3367001" y="4021651"/>
                  <a:pt x="3383375" y="4038027"/>
                  <a:pt x="3383375" y="4058227"/>
                </a:cubicBezTo>
                <a:cubicBezTo>
                  <a:pt x="3383375" y="4078427"/>
                  <a:pt x="3367001" y="4094803"/>
                  <a:pt x="3346801" y="4094803"/>
                </a:cubicBezTo>
                <a:cubicBezTo>
                  <a:pt x="3326603" y="4094803"/>
                  <a:pt x="3310228" y="4078427"/>
                  <a:pt x="3310228" y="4058227"/>
                </a:cubicBezTo>
                <a:cubicBezTo>
                  <a:pt x="3310228" y="4038027"/>
                  <a:pt x="3326603" y="4021651"/>
                  <a:pt x="3346801" y="4021651"/>
                </a:cubicBezTo>
                <a:close/>
                <a:moveTo>
                  <a:pt x="3126126" y="4021651"/>
                </a:moveTo>
                <a:cubicBezTo>
                  <a:pt x="3146320" y="4021651"/>
                  <a:pt x="3162696" y="4038027"/>
                  <a:pt x="3162696" y="4058227"/>
                </a:cubicBezTo>
                <a:cubicBezTo>
                  <a:pt x="3162696" y="4078427"/>
                  <a:pt x="3146320" y="4094803"/>
                  <a:pt x="3126126" y="4094803"/>
                </a:cubicBezTo>
                <a:cubicBezTo>
                  <a:pt x="3105923" y="4094803"/>
                  <a:pt x="3089541" y="4078427"/>
                  <a:pt x="3089541" y="4058227"/>
                </a:cubicBezTo>
                <a:cubicBezTo>
                  <a:pt x="3089541" y="4038027"/>
                  <a:pt x="3105923" y="4021651"/>
                  <a:pt x="3126126" y="4021651"/>
                </a:cubicBezTo>
                <a:close/>
                <a:moveTo>
                  <a:pt x="2905436" y="4021651"/>
                </a:moveTo>
                <a:cubicBezTo>
                  <a:pt x="2925637" y="4021651"/>
                  <a:pt x="2942013" y="4038027"/>
                  <a:pt x="2942013" y="4058227"/>
                </a:cubicBezTo>
                <a:cubicBezTo>
                  <a:pt x="2942013" y="4078427"/>
                  <a:pt x="2925637" y="4094803"/>
                  <a:pt x="2905436" y="4094803"/>
                </a:cubicBezTo>
                <a:cubicBezTo>
                  <a:pt x="2885243" y="4094803"/>
                  <a:pt x="2868866" y="4078427"/>
                  <a:pt x="2868866" y="4058227"/>
                </a:cubicBezTo>
                <a:cubicBezTo>
                  <a:pt x="2868866" y="4038027"/>
                  <a:pt x="2885243" y="4021651"/>
                  <a:pt x="2905436" y="4021651"/>
                </a:cubicBezTo>
                <a:close/>
                <a:moveTo>
                  <a:pt x="2684758" y="4021651"/>
                </a:moveTo>
                <a:cubicBezTo>
                  <a:pt x="2704958" y="4021651"/>
                  <a:pt x="2721329" y="4038027"/>
                  <a:pt x="2721329" y="4058227"/>
                </a:cubicBezTo>
                <a:cubicBezTo>
                  <a:pt x="2721329" y="4078427"/>
                  <a:pt x="2704958" y="4094803"/>
                  <a:pt x="2684758" y="4094803"/>
                </a:cubicBezTo>
                <a:cubicBezTo>
                  <a:pt x="2664554" y="4094803"/>
                  <a:pt x="2648177" y="4078427"/>
                  <a:pt x="2648177" y="4058227"/>
                </a:cubicBezTo>
                <a:cubicBezTo>
                  <a:pt x="2648177" y="4038027"/>
                  <a:pt x="2664554" y="4021651"/>
                  <a:pt x="2684758" y="4021651"/>
                </a:cubicBezTo>
                <a:close/>
                <a:moveTo>
                  <a:pt x="2464071" y="4021651"/>
                </a:moveTo>
                <a:cubicBezTo>
                  <a:pt x="2484272" y="4021651"/>
                  <a:pt x="2500650" y="4038027"/>
                  <a:pt x="2500650" y="4058227"/>
                </a:cubicBezTo>
                <a:cubicBezTo>
                  <a:pt x="2500650" y="4078427"/>
                  <a:pt x="2484272" y="4094803"/>
                  <a:pt x="2464071" y="4094803"/>
                </a:cubicBezTo>
                <a:cubicBezTo>
                  <a:pt x="2443875" y="4094803"/>
                  <a:pt x="2427500" y="4078427"/>
                  <a:pt x="2427500" y="4058227"/>
                </a:cubicBezTo>
                <a:cubicBezTo>
                  <a:pt x="2427500" y="4038027"/>
                  <a:pt x="2443875" y="4021651"/>
                  <a:pt x="2464071" y="4021651"/>
                </a:cubicBezTo>
                <a:close/>
                <a:moveTo>
                  <a:pt x="2243393" y="4021651"/>
                </a:moveTo>
                <a:cubicBezTo>
                  <a:pt x="2263591" y="4021651"/>
                  <a:pt x="2279972" y="4038027"/>
                  <a:pt x="2279972" y="4058227"/>
                </a:cubicBezTo>
                <a:cubicBezTo>
                  <a:pt x="2279972" y="4078427"/>
                  <a:pt x="2263591" y="4094803"/>
                  <a:pt x="2243393" y="4094803"/>
                </a:cubicBezTo>
                <a:cubicBezTo>
                  <a:pt x="2223191" y="4094803"/>
                  <a:pt x="2206817" y="4078427"/>
                  <a:pt x="2206817" y="4058227"/>
                </a:cubicBezTo>
                <a:cubicBezTo>
                  <a:pt x="2206817" y="4038027"/>
                  <a:pt x="2223191" y="4021651"/>
                  <a:pt x="2243393" y="4021651"/>
                </a:cubicBezTo>
                <a:close/>
                <a:moveTo>
                  <a:pt x="2022713" y="4021651"/>
                </a:moveTo>
                <a:cubicBezTo>
                  <a:pt x="2042913" y="4021651"/>
                  <a:pt x="2059288" y="4038027"/>
                  <a:pt x="2059288" y="4058227"/>
                </a:cubicBezTo>
                <a:cubicBezTo>
                  <a:pt x="2059288" y="4078427"/>
                  <a:pt x="2042913" y="4094803"/>
                  <a:pt x="2022713" y="4094803"/>
                </a:cubicBezTo>
                <a:cubicBezTo>
                  <a:pt x="2002514" y="4094803"/>
                  <a:pt x="1986177" y="4078427"/>
                  <a:pt x="1986177" y="4058227"/>
                </a:cubicBezTo>
                <a:cubicBezTo>
                  <a:pt x="1986177" y="4038027"/>
                  <a:pt x="2002514" y="4021651"/>
                  <a:pt x="2022713" y="4021651"/>
                </a:cubicBezTo>
                <a:close/>
                <a:moveTo>
                  <a:pt x="1802067" y="4021651"/>
                </a:moveTo>
                <a:cubicBezTo>
                  <a:pt x="1822267" y="4021651"/>
                  <a:pt x="1838643" y="4038027"/>
                  <a:pt x="1838643" y="4058227"/>
                </a:cubicBezTo>
                <a:cubicBezTo>
                  <a:pt x="1838643" y="4078427"/>
                  <a:pt x="1822267" y="4094803"/>
                  <a:pt x="1802067" y="4094803"/>
                </a:cubicBezTo>
                <a:cubicBezTo>
                  <a:pt x="1781867" y="4094803"/>
                  <a:pt x="1765491" y="4078427"/>
                  <a:pt x="1765491" y="4058227"/>
                </a:cubicBezTo>
                <a:cubicBezTo>
                  <a:pt x="1765491" y="4038027"/>
                  <a:pt x="1781867" y="4021651"/>
                  <a:pt x="1802067" y="4021651"/>
                </a:cubicBezTo>
                <a:close/>
                <a:moveTo>
                  <a:pt x="1581382" y="4021651"/>
                </a:moveTo>
                <a:cubicBezTo>
                  <a:pt x="1601581" y="4021651"/>
                  <a:pt x="1617957" y="4038027"/>
                  <a:pt x="1617957" y="4058227"/>
                </a:cubicBezTo>
                <a:cubicBezTo>
                  <a:pt x="1617957" y="4078427"/>
                  <a:pt x="1601581" y="4094803"/>
                  <a:pt x="1581382" y="4094803"/>
                </a:cubicBezTo>
                <a:cubicBezTo>
                  <a:pt x="1561181" y="4094803"/>
                  <a:pt x="1544806" y="4078427"/>
                  <a:pt x="1544806" y="4058227"/>
                </a:cubicBezTo>
                <a:cubicBezTo>
                  <a:pt x="1544806" y="4038027"/>
                  <a:pt x="1561181" y="4021651"/>
                  <a:pt x="1581382" y="4021651"/>
                </a:cubicBezTo>
                <a:close/>
                <a:moveTo>
                  <a:pt x="1360696" y="4021651"/>
                </a:moveTo>
                <a:cubicBezTo>
                  <a:pt x="1380896" y="4021651"/>
                  <a:pt x="1397272" y="4038027"/>
                  <a:pt x="1397272" y="4058227"/>
                </a:cubicBezTo>
                <a:cubicBezTo>
                  <a:pt x="1397272" y="4078427"/>
                  <a:pt x="1380896" y="4094803"/>
                  <a:pt x="1360696" y="4094803"/>
                </a:cubicBezTo>
                <a:cubicBezTo>
                  <a:pt x="1340496" y="4094803"/>
                  <a:pt x="1324120" y="4078427"/>
                  <a:pt x="1324120" y="4058227"/>
                </a:cubicBezTo>
                <a:cubicBezTo>
                  <a:pt x="1324120" y="4038027"/>
                  <a:pt x="1340496" y="4021651"/>
                  <a:pt x="1360696" y="4021651"/>
                </a:cubicBezTo>
                <a:close/>
                <a:moveTo>
                  <a:pt x="1140010" y="4021651"/>
                </a:moveTo>
                <a:cubicBezTo>
                  <a:pt x="1160210" y="4021651"/>
                  <a:pt x="1176585" y="4038027"/>
                  <a:pt x="1176585" y="4058227"/>
                </a:cubicBezTo>
                <a:cubicBezTo>
                  <a:pt x="1176585" y="4078427"/>
                  <a:pt x="1160210" y="4094803"/>
                  <a:pt x="1140010" y="4094803"/>
                </a:cubicBezTo>
                <a:cubicBezTo>
                  <a:pt x="1119810" y="4094803"/>
                  <a:pt x="1103434" y="4078427"/>
                  <a:pt x="1103434" y="4058227"/>
                </a:cubicBezTo>
                <a:cubicBezTo>
                  <a:pt x="1103434" y="4038027"/>
                  <a:pt x="1119810" y="4021651"/>
                  <a:pt x="1140010" y="4021651"/>
                </a:cubicBezTo>
                <a:close/>
                <a:moveTo>
                  <a:pt x="919324" y="4021651"/>
                </a:moveTo>
                <a:cubicBezTo>
                  <a:pt x="939524" y="4021651"/>
                  <a:pt x="955900" y="4038027"/>
                  <a:pt x="955900" y="4058227"/>
                </a:cubicBezTo>
                <a:cubicBezTo>
                  <a:pt x="955900" y="4078427"/>
                  <a:pt x="939524" y="4094803"/>
                  <a:pt x="919324" y="4094803"/>
                </a:cubicBezTo>
                <a:cubicBezTo>
                  <a:pt x="899124" y="4094803"/>
                  <a:pt x="882747" y="4078427"/>
                  <a:pt x="882747" y="4058227"/>
                </a:cubicBezTo>
                <a:cubicBezTo>
                  <a:pt x="882747" y="4038027"/>
                  <a:pt x="899124" y="4021651"/>
                  <a:pt x="919324" y="4021651"/>
                </a:cubicBezTo>
                <a:close/>
                <a:moveTo>
                  <a:pt x="698637" y="4021651"/>
                </a:moveTo>
                <a:cubicBezTo>
                  <a:pt x="718838" y="4021651"/>
                  <a:pt x="735213" y="4038027"/>
                  <a:pt x="735213" y="4058227"/>
                </a:cubicBezTo>
                <a:cubicBezTo>
                  <a:pt x="735213" y="4078427"/>
                  <a:pt x="718838" y="4094803"/>
                  <a:pt x="698637" y="4094803"/>
                </a:cubicBezTo>
                <a:cubicBezTo>
                  <a:pt x="678438" y="4094803"/>
                  <a:pt x="662062" y="4078427"/>
                  <a:pt x="662062" y="4058227"/>
                </a:cubicBezTo>
                <a:cubicBezTo>
                  <a:pt x="662062" y="4038027"/>
                  <a:pt x="678438" y="4021651"/>
                  <a:pt x="698637" y="4021651"/>
                </a:cubicBezTo>
                <a:close/>
                <a:moveTo>
                  <a:pt x="477951" y="4021651"/>
                </a:moveTo>
                <a:cubicBezTo>
                  <a:pt x="498151" y="4021651"/>
                  <a:pt x="514527" y="4038027"/>
                  <a:pt x="514527" y="4058227"/>
                </a:cubicBezTo>
                <a:cubicBezTo>
                  <a:pt x="514527" y="4078427"/>
                  <a:pt x="498151" y="4094803"/>
                  <a:pt x="477951" y="4094803"/>
                </a:cubicBezTo>
                <a:cubicBezTo>
                  <a:pt x="457751" y="4094803"/>
                  <a:pt x="441375" y="4078427"/>
                  <a:pt x="441375" y="4058227"/>
                </a:cubicBezTo>
                <a:cubicBezTo>
                  <a:pt x="441375" y="4038027"/>
                  <a:pt x="457751" y="4021651"/>
                  <a:pt x="477951" y="4021651"/>
                </a:cubicBezTo>
                <a:close/>
                <a:moveTo>
                  <a:pt x="257265" y="4021651"/>
                </a:moveTo>
                <a:cubicBezTo>
                  <a:pt x="277465" y="4021651"/>
                  <a:pt x="293841" y="4038027"/>
                  <a:pt x="293841" y="4058227"/>
                </a:cubicBezTo>
                <a:cubicBezTo>
                  <a:pt x="293841" y="4078427"/>
                  <a:pt x="277465" y="4094803"/>
                  <a:pt x="257265" y="4094803"/>
                </a:cubicBezTo>
                <a:cubicBezTo>
                  <a:pt x="237065" y="4094803"/>
                  <a:pt x="220689" y="4078427"/>
                  <a:pt x="220689" y="4058227"/>
                </a:cubicBezTo>
                <a:cubicBezTo>
                  <a:pt x="220689" y="4038027"/>
                  <a:pt x="237065" y="4021651"/>
                  <a:pt x="257265" y="4021651"/>
                </a:cubicBezTo>
                <a:close/>
                <a:moveTo>
                  <a:pt x="36578" y="4021651"/>
                </a:moveTo>
                <a:cubicBezTo>
                  <a:pt x="56778" y="4021651"/>
                  <a:pt x="73154" y="4038027"/>
                  <a:pt x="73154" y="4058227"/>
                </a:cubicBezTo>
                <a:cubicBezTo>
                  <a:pt x="73154" y="4078427"/>
                  <a:pt x="56778" y="4094803"/>
                  <a:pt x="36578" y="4094803"/>
                </a:cubicBezTo>
                <a:cubicBezTo>
                  <a:pt x="16378" y="4094803"/>
                  <a:pt x="2" y="4078427"/>
                  <a:pt x="2" y="4058227"/>
                </a:cubicBezTo>
                <a:cubicBezTo>
                  <a:pt x="2" y="4038027"/>
                  <a:pt x="16378" y="4021651"/>
                  <a:pt x="36578" y="4021651"/>
                </a:cubicBezTo>
                <a:close/>
                <a:moveTo>
                  <a:pt x="11953343" y="3809985"/>
                </a:moveTo>
                <a:cubicBezTo>
                  <a:pt x="11973543" y="3809985"/>
                  <a:pt x="11989919" y="3826361"/>
                  <a:pt x="11989919" y="3846561"/>
                </a:cubicBezTo>
                <a:cubicBezTo>
                  <a:pt x="11989919" y="3866761"/>
                  <a:pt x="11973543" y="3883137"/>
                  <a:pt x="11953343" y="3883137"/>
                </a:cubicBezTo>
                <a:cubicBezTo>
                  <a:pt x="11933143" y="3883137"/>
                  <a:pt x="11916767" y="3866761"/>
                  <a:pt x="11916767" y="3846561"/>
                </a:cubicBezTo>
                <a:cubicBezTo>
                  <a:pt x="11916767" y="3826361"/>
                  <a:pt x="11933143" y="3809985"/>
                  <a:pt x="11953343" y="3809985"/>
                </a:cubicBezTo>
                <a:close/>
                <a:moveTo>
                  <a:pt x="11732658" y="3809985"/>
                </a:moveTo>
                <a:cubicBezTo>
                  <a:pt x="11752858" y="3809985"/>
                  <a:pt x="11769234" y="3826361"/>
                  <a:pt x="11769234" y="3846561"/>
                </a:cubicBezTo>
                <a:cubicBezTo>
                  <a:pt x="11769234" y="3866761"/>
                  <a:pt x="11752858" y="3883137"/>
                  <a:pt x="11732658" y="3883137"/>
                </a:cubicBezTo>
                <a:cubicBezTo>
                  <a:pt x="11712458" y="3883137"/>
                  <a:pt x="11696082" y="3866761"/>
                  <a:pt x="11696082" y="3846561"/>
                </a:cubicBezTo>
                <a:cubicBezTo>
                  <a:pt x="11696082" y="3826361"/>
                  <a:pt x="11712458" y="3809985"/>
                  <a:pt x="11732658" y="3809985"/>
                </a:cubicBezTo>
                <a:close/>
                <a:moveTo>
                  <a:pt x="11511977" y="3809985"/>
                </a:moveTo>
                <a:cubicBezTo>
                  <a:pt x="11532177" y="3809985"/>
                  <a:pt x="11548553" y="3826361"/>
                  <a:pt x="11548553" y="3846561"/>
                </a:cubicBezTo>
                <a:cubicBezTo>
                  <a:pt x="11548553" y="3866761"/>
                  <a:pt x="11532177" y="3883137"/>
                  <a:pt x="11511977" y="3883137"/>
                </a:cubicBezTo>
                <a:cubicBezTo>
                  <a:pt x="11491777" y="3883137"/>
                  <a:pt x="11475401" y="3866761"/>
                  <a:pt x="11475401" y="3846561"/>
                </a:cubicBezTo>
                <a:cubicBezTo>
                  <a:pt x="11475401" y="3826361"/>
                  <a:pt x="11491777" y="3809985"/>
                  <a:pt x="11511977" y="3809985"/>
                </a:cubicBezTo>
                <a:close/>
                <a:moveTo>
                  <a:pt x="11291296" y="3809985"/>
                </a:moveTo>
                <a:cubicBezTo>
                  <a:pt x="11311496" y="3809985"/>
                  <a:pt x="11327872" y="3826361"/>
                  <a:pt x="11327872" y="3846561"/>
                </a:cubicBezTo>
                <a:cubicBezTo>
                  <a:pt x="11327872" y="3866761"/>
                  <a:pt x="11311496" y="3883137"/>
                  <a:pt x="11291296" y="3883137"/>
                </a:cubicBezTo>
                <a:cubicBezTo>
                  <a:pt x="11271096" y="3883137"/>
                  <a:pt x="11254720" y="3866761"/>
                  <a:pt x="11254720" y="3846561"/>
                </a:cubicBezTo>
                <a:cubicBezTo>
                  <a:pt x="11254720" y="3826361"/>
                  <a:pt x="11271096" y="3809985"/>
                  <a:pt x="11291296" y="3809985"/>
                </a:cubicBezTo>
                <a:close/>
                <a:moveTo>
                  <a:pt x="11070615" y="3809985"/>
                </a:moveTo>
                <a:cubicBezTo>
                  <a:pt x="11090815" y="3809985"/>
                  <a:pt x="11107191" y="3826361"/>
                  <a:pt x="11107191" y="3846561"/>
                </a:cubicBezTo>
                <a:cubicBezTo>
                  <a:pt x="11107191" y="3866761"/>
                  <a:pt x="11090815" y="3883137"/>
                  <a:pt x="11070615" y="3883137"/>
                </a:cubicBezTo>
                <a:cubicBezTo>
                  <a:pt x="11050415" y="3883137"/>
                  <a:pt x="11034039" y="3866761"/>
                  <a:pt x="11034039" y="3846561"/>
                </a:cubicBezTo>
                <a:cubicBezTo>
                  <a:pt x="11034039" y="3826361"/>
                  <a:pt x="11050415" y="3809985"/>
                  <a:pt x="11070615" y="3809985"/>
                </a:cubicBezTo>
                <a:close/>
                <a:moveTo>
                  <a:pt x="10849934" y="3809985"/>
                </a:moveTo>
                <a:cubicBezTo>
                  <a:pt x="10870134" y="3809985"/>
                  <a:pt x="10886510" y="3826361"/>
                  <a:pt x="10886510" y="3846561"/>
                </a:cubicBezTo>
                <a:cubicBezTo>
                  <a:pt x="10886510" y="3866761"/>
                  <a:pt x="10870134" y="3883137"/>
                  <a:pt x="10849934" y="3883137"/>
                </a:cubicBezTo>
                <a:cubicBezTo>
                  <a:pt x="10829734" y="3883137"/>
                  <a:pt x="10813358" y="3866761"/>
                  <a:pt x="10813358" y="3846561"/>
                </a:cubicBezTo>
                <a:cubicBezTo>
                  <a:pt x="10813358" y="3826361"/>
                  <a:pt x="10829734" y="3809985"/>
                  <a:pt x="10849934" y="3809985"/>
                </a:cubicBezTo>
                <a:close/>
                <a:moveTo>
                  <a:pt x="10629253" y="3809985"/>
                </a:moveTo>
                <a:cubicBezTo>
                  <a:pt x="10649453" y="3809985"/>
                  <a:pt x="10665829" y="3826361"/>
                  <a:pt x="10665829" y="3846561"/>
                </a:cubicBezTo>
                <a:cubicBezTo>
                  <a:pt x="10665829" y="3866761"/>
                  <a:pt x="10649453" y="3883137"/>
                  <a:pt x="10629253" y="3883137"/>
                </a:cubicBezTo>
                <a:cubicBezTo>
                  <a:pt x="10609053" y="3883137"/>
                  <a:pt x="10592677" y="3866761"/>
                  <a:pt x="10592677" y="3846561"/>
                </a:cubicBezTo>
                <a:cubicBezTo>
                  <a:pt x="10592677" y="3826361"/>
                  <a:pt x="10609053" y="3809985"/>
                  <a:pt x="10629253" y="3809985"/>
                </a:cubicBezTo>
                <a:close/>
                <a:moveTo>
                  <a:pt x="10408572" y="3809985"/>
                </a:moveTo>
                <a:cubicBezTo>
                  <a:pt x="10428772" y="3809985"/>
                  <a:pt x="10445148" y="3826361"/>
                  <a:pt x="10445148" y="3846561"/>
                </a:cubicBezTo>
                <a:cubicBezTo>
                  <a:pt x="10445148" y="3866761"/>
                  <a:pt x="10428772" y="3883137"/>
                  <a:pt x="10408572" y="3883137"/>
                </a:cubicBezTo>
                <a:cubicBezTo>
                  <a:pt x="10388372" y="3883137"/>
                  <a:pt x="10371996" y="3866761"/>
                  <a:pt x="10371996" y="3846561"/>
                </a:cubicBezTo>
                <a:cubicBezTo>
                  <a:pt x="10371996" y="3826361"/>
                  <a:pt x="10388372" y="3809985"/>
                  <a:pt x="10408572" y="3809985"/>
                </a:cubicBezTo>
                <a:close/>
                <a:moveTo>
                  <a:pt x="10187891" y="3809985"/>
                </a:moveTo>
                <a:cubicBezTo>
                  <a:pt x="10208091" y="3809985"/>
                  <a:pt x="10224467" y="3826361"/>
                  <a:pt x="10224467" y="3846561"/>
                </a:cubicBezTo>
                <a:cubicBezTo>
                  <a:pt x="10224467" y="3866761"/>
                  <a:pt x="10208091" y="3883137"/>
                  <a:pt x="10187891" y="3883137"/>
                </a:cubicBezTo>
                <a:cubicBezTo>
                  <a:pt x="10167691" y="3883137"/>
                  <a:pt x="10151315" y="3866761"/>
                  <a:pt x="10151315" y="3846561"/>
                </a:cubicBezTo>
                <a:cubicBezTo>
                  <a:pt x="10151315" y="3826361"/>
                  <a:pt x="10167691" y="3809985"/>
                  <a:pt x="10187891" y="3809985"/>
                </a:cubicBezTo>
                <a:close/>
                <a:moveTo>
                  <a:pt x="9967210" y="3809985"/>
                </a:moveTo>
                <a:cubicBezTo>
                  <a:pt x="9987410" y="3809985"/>
                  <a:pt x="10003786" y="3826361"/>
                  <a:pt x="10003786" y="3846561"/>
                </a:cubicBezTo>
                <a:cubicBezTo>
                  <a:pt x="10003786" y="3866761"/>
                  <a:pt x="9987410" y="3883137"/>
                  <a:pt x="9967210" y="3883137"/>
                </a:cubicBezTo>
                <a:cubicBezTo>
                  <a:pt x="9947010" y="3883137"/>
                  <a:pt x="9930634" y="3866761"/>
                  <a:pt x="9930634" y="3846561"/>
                </a:cubicBezTo>
                <a:cubicBezTo>
                  <a:pt x="9930634" y="3826361"/>
                  <a:pt x="9947010" y="3809985"/>
                  <a:pt x="9967210" y="3809985"/>
                </a:cubicBezTo>
                <a:close/>
                <a:moveTo>
                  <a:pt x="9746529" y="3809985"/>
                </a:moveTo>
                <a:cubicBezTo>
                  <a:pt x="9766729" y="3809985"/>
                  <a:pt x="9783105" y="3826361"/>
                  <a:pt x="9783105" y="3846561"/>
                </a:cubicBezTo>
                <a:cubicBezTo>
                  <a:pt x="9783105" y="3866761"/>
                  <a:pt x="9766729" y="3883137"/>
                  <a:pt x="9746529" y="3883137"/>
                </a:cubicBezTo>
                <a:cubicBezTo>
                  <a:pt x="9726329" y="3883137"/>
                  <a:pt x="9709953" y="3866761"/>
                  <a:pt x="9709953" y="3846561"/>
                </a:cubicBezTo>
                <a:cubicBezTo>
                  <a:pt x="9709953" y="3826361"/>
                  <a:pt x="9726329" y="3809985"/>
                  <a:pt x="9746529" y="3809985"/>
                </a:cubicBezTo>
                <a:close/>
                <a:moveTo>
                  <a:pt x="9525848" y="3809985"/>
                </a:moveTo>
                <a:cubicBezTo>
                  <a:pt x="9546048" y="3809985"/>
                  <a:pt x="9562424" y="3826361"/>
                  <a:pt x="9562424" y="3846561"/>
                </a:cubicBezTo>
                <a:cubicBezTo>
                  <a:pt x="9562424" y="3866761"/>
                  <a:pt x="9546048" y="3883137"/>
                  <a:pt x="9525848" y="3883137"/>
                </a:cubicBezTo>
                <a:cubicBezTo>
                  <a:pt x="9505648" y="3883137"/>
                  <a:pt x="9489272" y="3866761"/>
                  <a:pt x="9489272" y="3846561"/>
                </a:cubicBezTo>
                <a:cubicBezTo>
                  <a:pt x="9489272" y="3826361"/>
                  <a:pt x="9505648" y="3809985"/>
                  <a:pt x="9525848" y="3809985"/>
                </a:cubicBezTo>
                <a:close/>
                <a:moveTo>
                  <a:pt x="9305167" y="3809985"/>
                </a:moveTo>
                <a:cubicBezTo>
                  <a:pt x="9325367" y="3809985"/>
                  <a:pt x="9341743" y="3826361"/>
                  <a:pt x="9341743" y="3846561"/>
                </a:cubicBezTo>
                <a:cubicBezTo>
                  <a:pt x="9341743" y="3866761"/>
                  <a:pt x="9325367" y="3883137"/>
                  <a:pt x="9305167" y="3883137"/>
                </a:cubicBezTo>
                <a:cubicBezTo>
                  <a:pt x="9284967" y="3883137"/>
                  <a:pt x="9268591" y="3866761"/>
                  <a:pt x="9268591" y="3846561"/>
                </a:cubicBezTo>
                <a:cubicBezTo>
                  <a:pt x="9268591" y="3826361"/>
                  <a:pt x="9284967" y="3809985"/>
                  <a:pt x="9305167" y="3809985"/>
                </a:cubicBezTo>
                <a:close/>
                <a:moveTo>
                  <a:pt x="9084486" y="3809985"/>
                </a:moveTo>
                <a:cubicBezTo>
                  <a:pt x="9104686" y="3809985"/>
                  <a:pt x="9121062" y="3826361"/>
                  <a:pt x="9121062" y="3846561"/>
                </a:cubicBezTo>
                <a:cubicBezTo>
                  <a:pt x="9121062" y="3866761"/>
                  <a:pt x="9104686" y="3883137"/>
                  <a:pt x="9084486" y="3883137"/>
                </a:cubicBezTo>
                <a:cubicBezTo>
                  <a:pt x="9064286" y="3883137"/>
                  <a:pt x="9047910" y="3866761"/>
                  <a:pt x="9047910" y="3846561"/>
                </a:cubicBezTo>
                <a:cubicBezTo>
                  <a:pt x="9047910" y="3826361"/>
                  <a:pt x="9064286" y="3809985"/>
                  <a:pt x="9084486" y="3809985"/>
                </a:cubicBezTo>
                <a:close/>
                <a:moveTo>
                  <a:pt x="8863805" y="3809985"/>
                </a:moveTo>
                <a:cubicBezTo>
                  <a:pt x="8884005" y="3809985"/>
                  <a:pt x="8900381" y="3826361"/>
                  <a:pt x="8900381" y="3846561"/>
                </a:cubicBezTo>
                <a:cubicBezTo>
                  <a:pt x="8900381" y="3866761"/>
                  <a:pt x="8884005" y="3883137"/>
                  <a:pt x="8863805" y="3883137"/>
                </a:cubicBezTo>
                <a:cubicBezTo>
                  <a:pt x="8843605" y="3883137"/>
                  <a:pt x="8827229" y="3866761"/>
                  <a:pt x="8827229" y="3846561"/>
                </a:cubicBezTo>
                <a:cubicBezTo>
                  <a:pt x="8827229" y="3826361"/>
                  <a:pt x="8843605" y="3809985"/>
                  <a:pt x="8863805" y="3809985"/>
                </a:cubicBezTo>
                <a:close/>
                <a:moveTo>
                  <a:pt x="8643124" y="3809985"/>
                </a:moveTo>
                <a:cubicBezTo>
                  <a:pt x="8663324" y="3809985"/>
                  <a:pt x="8679700" y="3826361"/>
                  <a:pt x="8679700" y="3846561"/>
                </a:cubicBezTo>
                <a:cubicBezTo>
                  <a:pt x="8679700" y="3866761"/>
                  <a:pt x="8663324" y="3883137"/>
                  <a:pt x="8643124" y="3883137"/>
                </a:cubicBezTo>
                <a:cubicBezTo>
                  <a:pt x="8622924" y="3883137"/>
                  <a:pt x="8606548" y="3866761"/>
                  <a:pt x="8606548" y="3846561"/>
                </a:cubicBezTo>
                <a:cubicBezTo>
                  <a:pt x="8606548" y="3826361"/>
                  <a:pt x="8622924" y="3809985"/>
                  <a:pt x="8643124" y="3809985"/>
                </a:cubicBezTo>
                <a:close/>
                <a:moveTo>
                  <a:pt x="8422443" y="3809985"/>
                </a:moveTo>
                <a:cubicBezTo>
                  <a:pt x="8442643" y="3809985"/>
                  <a:pt x="8459019" y="3826361"/>
                  <a:pt x="8459019" y="3846561"/>
                </a:cubicBezTo>
                <a:cubicBezTo>
                  <a:pt x="8459019" y="3866761"/>
                  <a:pt x="8442643" y="3883137"/>
                  <a:pt x="8422443" y="3883137"/>
                </a:cubicBezTo>
                <a:cubicBezTo>
                  <a:pt x="8402243" y="3883137"/>
                  <a:pt x="8385867" y="3866761"/>
                  <a:pt x="8385867" y="3846561"/>
                </a:cubicBezTo>
                <a:cubicBezTo>
                  <a:pt x="8385867" y="3826361"/>
                  <a:pt x="8402243" y="3809985"/>
                  <a:pt x="8422443" y="3809985"/>
                </a:cubicBezTo>
                <a:close/>
                <a:moveTo>
                  <a:pt x="8201762" y="3809985"/>
                </a:moveTo>
                <a:cubicBezTo>
                  <a:pt x="8221962" y="3809985"/>
                  <a:pt x="8238338" y="3826361"/>
                  <a:pt x="8238338" y="3846561"/>
                </a:cubicBezTo>
                <a:cubicBezTo>
                  <a:pt x="8238338" y="3866761"/>
                  <a:pt x="8221962" y="3883137"/>
                  <a:pt x="8201762" y="3883137"/>
                </a:cubicBezTo>
                <a:cubicBezTo>
                  <a:pt x="8181562" y="3883137"/>
                  <a:pt x="8165186" y="3866761"/>
                  <a:pt x="8165186" y="3846561"/>
                </a:cubicBezTo>
                <a:cubicBezTo>
                  <a:pt x="8165186" y="3826361"/>
                  <a:pt x="8181562" y="3809985"/>
                  <a:pt x="8201762" y="3809985"/>
                </a:cubicBezTo>
                <a:close/>
                <a:moveTo>
                  <a:pt x="7981081" y="3809985"/>
                </a:moveTo>
                <a:cubicBezTo>
                  <a:pt x="8001281" y="3809985"/>
                  <a:pt x="8017657" y="3826361"/>
                  <a:pt x="8017657" y="3846561"/>
                </a:cubicBezTo>
                <a:cubicBezTo>
                  <a:pt x="8017657" y="3866761"/>
                  <a:pt x="8001281" y="3883137"/>
                  <a:pt x="7981081" y="3883137"/>
                </a:cubicBezTo>
                <a:cubicBezTo>
                  <a:pt x="7960881" y="3883137"/>
                  <a:pt x="7944505" y="3866761"/>
                  <a:pt x="7944505" y="3846561"/>
                </a:cubicBezTo>
                <a:cubicBezTo>
                  <a:pt x="7944505" y="3826361"/>
                  <a:pt x="7960881" y="3809985"/>
                  <a:pt x="7981081" y="3809985"/>
                </a:cubicBezTo>
                <a:close/>
                <a:moveTo>
                  <a:pt x="7760400" y="3809985"/>
                </a:moveTo>
                <a:cubicBezTo>
                  <a:pt x="7780600" y="3809985"/>
                  <a:pt x="7796976" y="3826361"/>
                  <a:pt x="7796976" y="3846561"/>
                </a:cubicBezTo>
                <a:cubicBezTo>
                  <a:pt x="7796976" y="3866761"/>
                  <a:pt x="7780600" y="3883137"/>
                  <a:pt x="7760400" y="3883137"/>
                </a:cubicBezTo>
                <a:cubicBezTo>
                  <a:pt x="7740200" y="3883137"/>
                  <a:pt x="7723824" y="3866761"/>
                  <a:pt x="7723824" y="3846561"/>
                </a:cubicBezTo>
                <a:cubicBezTo>
                  <a:pt x="7723824" y="3826361"/>
                  <a:pt x="7740200" y="3809985"/>
                  <a:pt x="7760400" y="3809985"/>
                </a:cubicBezTo>
                <a:close/>
                <a:moveTo>
                  <a:pt x="7539719" y="3809985"/>
                </a:moveTo>
                <a:cubicBezTo>
                  <a:pt x="7559919" y="3809985"/>
                  <a:pt x="7576295" y="3826361"/>
                  <a:pt x="7576295" y="3846561"/>
                </a:cubicBezTo>
                <a:cubicBezTo>
                  <a:pt x="7576295" y="3866761"/>
                  <a:pt x="7559919" y="3883137"/>
                  <a:pt x="7539719" y="3883137"/>
                </a:cubicBezTo>
                <a:cubicBezTo>
                  <a:pt x="7519519" y="3883137"/>
                  <a:pt x="7503143" y="3866761"/>
                  <a:pt x="7503143" y="3846561"/>
                </a:cubicBezTo>
                <a:cubicBezTo>
                  <a:pt x="7503143" y="3826361"/>
                  <a:pt x="7519519" y="3809985"/>
                  <a:pt x="7539719" y="3809985"/>
                </a:cubicBezTo>
                <a:close/>
                <a:moveTo>
                  <a:pt x="7319038" y="3809985"/>
                </a:moveTo>
                <a:cubicBezTo>
                  <a:pt x="7339238" y="3809985"/>
                  <a:pt x="7355614" y="3826361"/>
                  <a:pt x="7355614" y="3846561"/>
                </a:cubicBezTo>
                <a:cubicBezTo>
                  <a:pt x="7355614" y="3866761"/>
                  <a:pt x="7339238" y="3883137"/>
                  <a:pt x="7319038" y="3883137"/>
                </a:cubicBezTo>
                <a:cubicBezTo>
                  <a:pt x="7298838" y="3883137"/>
                  <a:pt x="7282462" y="3866761"/>
                  <a:pt x="7282462" y="3846561"/>
                </a:cubicBezTo>
                <a:cubicBezTo>
                  <a:pt x="7282462" y="3826361"/>
                  <a:pt x="7298838" y="3809985"/>
                  <a:pt x="7319038" y="3809985"/>
                </a:cubicBezTo>
                <a:close/>
                <a:moveTo>
                  <a:pt x="7098357" y="3809985"/>
                </a:moveTo>
                <a:cubicBezTo>
                  <a:pt x="7118557" y="3809985"/>
                  <a:pt x="7134933" y="3826361"/>
                  <a:pt x="7134933" y="3846561"/>
                </a:cubicBezTo>
                <a:cubicBezTo>
                  <a:pt x="7134933" y="3866761"/>
                  <a:pt x="7118557" y="3883137"/>
                  <a:pt x="7098357" y="3883137"/>
                </a:cubicBezTo>
                <a:cubicBezTo>
                  <a:pt x="7078157" y="3883137"/>
                  <a:pt x="7061781" y="3866761"/>
                  <a:pt x="7061781" y="3846561"/>
                </a:cubicBezTo>
                <a:cubicBezTo>
                  <a:pt x="7061781" y="3826361"/>
                  <a:pt x="7078157" y="3809985"/>
                  <a:pt x="7098357" y="3809985"/>
                </a:cubicBezTo>
                <a:close/>
                <a:moveTo>
                  <a:pt x="6877676" y="3809985"/>
                </a:moveTo>
                <a:cubicBezTo>
                  <a:pt x="6897876" y="3809985"/>
                  <a:pt x="6914252" y="3826361"/>
                  <a:pt x="6914252" y="3846561"/>
                </a:cubicBezTo>
                <a:cubicBezTo>
                  <a:pt x="6914252" y="3866761"/>
                  <a:pt x="6897876" y="3883137"/>
                  <a:pt x="6877676" y="3883137"/>
                </a:cubicBezTo>
                <a:cubicBezTo>
                  <a:pt x="6857476" y="3883137"/>
                  <a:pt x="6841100" y="3866761"/>
                  <a:pt x="6841100" y="3846561"/>
                </a:cubicBezTo>
                <a:cubicBezTo>
                  <a:pt x="6841100" y="3826361"/>
                  <a:pt x="6857476" y="3809985"/>
                  <a:pt x="6877676" y="3809985"/>
                </a:cubicBezTo>
                <a:close/>
                <a:moveTo>
                  <a:pt x="6656995" y="3809985"/>
                </a:moveTo>
                <a:cubicBezTo>
                  <a:pt x="6677195" y="3809985"/>
                  <a:pt x="6693571" y="3826361"/>
                  <a:pt x="6693571" y="3846561"/>
                </a:cubicBezTo>
                <a:cubicBezTo>
                  <a:pt x="6693571" y="3866761"/>
                  <a:pt x="6677195" y="3883137"/>
                  <a:pt x="6656995" y="3883137"/>
                </a:cubicBezTo>
                <a:cubicBezTo>
                  <a:pt x="6636795" y="3883137"/>
                  <a:pt x="6620419" y="3866761"/>
                  <a:pt x="6620419" y="3846561"/>
                </a:cubicBezTo>
                <a:cubicBezTo>
                  <a:pt x="6620419" y="3826361"/>
                  <a:pt x="6636795" y="3809985"/>
                  <a:pt x="6656995" y="3809985"/>
                </a:cubicBezTo>
                <a:close/>
                <a:moveTo>
                  <a:pt x="6436314" y="3809985"/>
                </a:moveTo>
                <a:cubicBezTo>
                  <a:pt x="6456514" y="3809985"/>
                  <a:pt x="6472890" y="3826361"/>
                  <a:pt x="6472890" y="3846561"/>
                </a:cubicBezTo>
                <a:cubicBezTo>
                  <a:pt x="6472890" y="3866761"/>
                  <a:pt x="6456514" y="3883137"/>
                  <a:pt x="6436314" y="3883137"/>
                </a:cubicBezTo>
                <a:cubicBezTo>
                  <a:pt x="6416114" y="3883137"/>
                  <a:pt x="6399738" y="3866761"/>
                  <a:pt x="6399738" y="3846561"/>
                </a:cubicBezTo>
                <a:cubicBezTo>
                  <a:pt x="6399738" y="3826361"/>
                  <a:pt x="6416114" y="3809985"/>
                  <a:pt x="6436314" y="3809985"/>
                </a:cubicBezTo>
                <a:close/>
                <a:moveTo>
                  <a:pt x="6215633" y="3809985"/>
                </a:moveTo>
                <a:cubicBezTo>
                  <a:pt x="6235833" y="3809985"/>
                  <a:pt x="6252209" y="3826361"/>
                  <a:pt x="6252209" y="3846561"/>
                </a:cubicBezTo>
                <a:cubicBezTo>
                  <a:pt x="6252209" y="3866761"/>
                  <a:pt x="6235833" y="3883137"/>
                  <a:pt x="6215633" y="3883137"/>
                </a:cubicBezTo>
                <a:cubicBezTo>
                  <a:pt x="6195433" y="3883137"/>
                  <a:pt x="6179057" y="3866761"/>
                  <a:pt x="6179057" y="3846561"/>
                </a:cubicBezTo>
                <a:cubicBezTo>
                  <a:pt x="6179057" y="3826361"/>
                  <a:pt x="6195433" y="3809985"/>
                  <a:pt x="6215633" y="3809985"/>
                </a:cubicBezTo>
                <a:close/>
                <a:moveTo>
                  <a:pt x="5994952" y="3809985"/>
                </a:moveTo>
                <a:cubicBezTo>
                  <a:pt x="6015152" y="3809985"/>
                  <a:pt x="6031528" y="3826361"/>
                  <a:pt x="6031528" y="3846561"/>
                </a:cubicBezTo>
                <a:cubicBezTo>
                  <a:pt x="6031528" y="3866761"/>
                  <a:pt x="6015152" y="3883137"/>
                  <a:pt x="5994952" y="3883137"/>
                </a:cubicBezTo>
                <a:cubicBezTo>
                  <a:pt x="5974752" y="3883137"/>
                  <a:pt x="5958376" y="3866761"/>
                  <a:pt x="5958376" y="3846561"/>
                </a:cubicBezTo>
                <a:cubicBezTo>
                  <a:pt x="5958376" y="3826361"/>
                  <a:pt x="5974752" y="3809985"/>
                  <a:pt x="5994952" y="3809985"/>
                </a:cubicBezTo>
                <a:close/>
                <a:moveTo>
                  <a:pt x="5774272" y="3809985"/>
                </a:moveTo>
                <a:cubicBezTo>
                  <a:pt x="5794472" y="3809985"/>
                  <a:pt x="5810848" y="3826361"/>
                  <a:pt x="5810848" y="3846561"/>
                </a:cubicBezTo>
                <a:cubicBezTo>
                  <a:pt x="5810848" y="3866761"/>
                  <a:pt x="5794472" y="3883137"/>
                  <a:pt x="5774272" y="3883137"/>
                </a:cubicBezTo>
                <a:cubicBezTo>
                  <a:pt x="5754073" y="3883137"/>
                  <a:pt x="5737697" y="3866761"/>
                  <a:pt x="5737697" y="3846561"/>
                </a:cubicBezTo>
                <a:cubicBezTo>
                  <a:pt x="5737697" y="3826361"/>
                  <a:pt x="5754073" y="3809985"/>
                  <a:pt x="5774272" y="3809985"/>
                </a:cubicBezTo>
                <a:close/>
                <a:moveTo>
                  <a:pt x="5553593" y="3809985"/>
                </a:moveTo>
                <a:cubicBezTo>
                  <a:pt x="5573793" y="3809985"/>
                  <a:pt x="5590169" y="3826361"/>
                  <a:pt x="5590169" y="3846561"/>
                </a:cubicBezTo>
                <a:cubicBezTo>
                  <a:pt x="5590169" y="3866761"/>
                  <a:pt x="5573793" y="3883137"/>
                  <a:pt x="5553593" y="3883137"/>
                </a:cubicBezTo>
                <a:cubicBezTo>
                  <a:pt x="5533393" y="3883137"/>
                  <a:pt x="5517018" y="3866761"/>
                  <a:pt x="5517018" y="3846561"/>
                </a:cubicBezTo>
                <a:cubicBezTo>
                  <a:pt x="5517018" y="3826361"/>
                  <a:pt x="5533393" y="3809985"/>
                  <a:pt x="5553593" y="3809985"/>
                </a:cubicBezTo>
                <a:close/>
                <a:moveTo>
                  <a:pt x="5332913" y="3809985"/>
                </a:moveTo>
                <a:cubicBezTo>
                  <a:pt x="5353113" y="3809985"/>
                  <a:pt x="5369490" y="3826361"/>
                  <a:pt x="5369490" y="3846561"/>
                </a:cubicBezTo>
                <a:cubicBezTo>
                  <a:pt x="5369490" y="3866761"/>
                  <a:pt x="5353113" y="3883137"/>
                  <a:pt x="5332913" y="3883137"/>
                </a:cubicBezTo>
                <a:cubicBezTo>
                  <a:pt x="5312714" y="3883137"/>
                  <a:pt x="5296337" y="3866761"/>
                  <a:pt x="5296337" y="3846561"/>
                </a:cubicBezTo>
                <a:cubicBezTo>
                  <a:pt x="5296337" y="3826361"/>
                  <a:pt x="5312714" y="3809985"/>
                  <a:pt x="5332913" y="3809985"/>
                </a:cubicBezTo>
                <a:close/>
                <a:moveTo>
                  <a:pt x="5112230" y="3809985"/>
                </a:moveTo>
                <a:cubicBezTo>
                  <a:pt x="5132433" y="3809985"/>
                  <a:pt x="5148807" y="3826361"/>
                  <a:pt x="5148807" y="3846561"/>
                </a:cubicBezTo>
                <a:cubicBezTo>
                  <a:pt x="5148807" y="3866761"/>
                  <a:pt x="5132433" y="3883137"/>
                  <a:pt x="5112230" y="3883137"/>
                </a:cubicBezTo>
                <a:cubicBezTo>
                  <a:pt x="5092030" y="3883137"/>
                  <a:pt x="5075655" y="3866761"/>
                  <a:pt x="5075655" y="3846561"/>
                </a:cubicBezTo>
                <a:cubicBezTo>
                  <a:pt x="5075655" y="3826361"/>
                  <a:pt x="5092030" y="3809985"/>
                  <a:pt x="5112230" y="3809985"/>
                </a:cubicBezTo>
                <a:close/>
                <a:moveTo>
                  <a:pt x="4891552" y="3809985"/>
                </a:moveTo>
                <a:cubicBezTo>
                  <a:pt x="4911751" y="3809985"/>
                  <a:pt x="4928127" y="3826361"/>
                  <a:pt x="4928127" y="3846561"/>
                </a:cubicBezTo>
                <a:cubicBezTo>
                  <a:pt x="4928127" y="3866761"/>
                  <a:pt x="4911751" y="3883137"/>
                  <a:pt x="4891552" y="3883137"/>
                </a:cubicBezTo>
                <a:cubicBezTo>
                  <a:pt x="4871352" y="3883137"/>
                  <a:pt x="4854975" y="3866761"/>
                  <a:pt x="4854975" y="3846561"/>
                </a:cubicBezTo>
                <a:cubicBezTo>
                  <a:pt x="4854975" y="3826361"/>
                  <a:pt x="4871352" y="3809985"/>
                  <a:pt x="4891552" y="3809985"/>
                </a:cubicBezTo>
                <a:close/>
                <a:moveTo>
                  <a:pt x="4670871" y="3809985"/>
                </a:moveTo>
                <a:cubicBezTo>
                  <a:pt x="4691070" y="3809985"/>
                  <a:pt x="4707447" y="3826361"/>
                  <a:pt x="4707447" y="3846561"/>
                </a:cubicBezTo>
                <a:cubicBezTo>
                  <a:pt x="4707447" y="3866761"/>
                  <a:pt x="4691070" y="3883137"/>
                  <a:pt x="4670871" y="3883137"/>
                </a:cubicBezTo>
                <a:cubicBezTo>
                  <a:pt x="4650672" y="3883137"/>
                  <a:pt x="4634295" y="3866761"/>
                  <a:pt x="4634295" y="3846561"/>
                </a:cubicBezTo>
                <a:cubicBezTo>
                  <a:pt x="4634295" y="3826361"/>
                  <a:pt x="4650672" y="3809985"/>
                  <a:pt x="4670871" y="3809985"/>
                </a:cubicBezTo>
                <a:close/>
                <a:moveTo>
                  <a:pt x="4450188" y="3809985"/>
                </a:moveTo>
                <a:cubicBezTo>
                  <a:pt x="4470390" y="3809985"/>
                  <a:pt x="4486764" y="3826361"/>
                  <a:pt x="4486764" y="3846561"/>
                </a:cubicBezTo>
                <a:cubicBezTo>
                  <a:pt x="4486764" y="3866761"/>
                  <a:pt x="4470390" y="3883137"/>
                  <a:pt x="4450188" y="3883137"/>
                </a:cubicBezTo>
                <a:cubicBezTo>
                  <a:pt x="4429988" y="3883137"/>
                  <a:pt x="4413613" y="3866761"/>
                  <a:pt x="4413613" y="3846561"/>
                </a:cubicBezTo>
                <a:cubicBezTo>
                  <a:pt x="4413613" y="3826361"/>
                  <a:pt x="4429988" y="3809985"/>
                  <a:pt x="4450188" y="3809985"/>
                </a:cubicBezTo>
                <a:close/>
                <a:moveTo>
                  <a:pt x="4229507" y="3809985"/>
                </a:moveTo>
                <a:cubicBezTo>
                  <a:pt x="4249708" y="3809985"/>
                  <a:pt x="4266084" y="3826361"/>
                  <a:pt x="4266084" y="3846561"/>
                </a:cubicBezTo>
                <a:cubicBezTo>
                  <a:pt x="4266084" y="3866761"/>
                  <a:pt x="4249708" y="3883137"/>
                  <a:pt x="4229507" y="3883137"/>
                </a:cubicBezTo>
                <a:cubicBezTo>
                  <a:pt x="4209307" y="3883137"/>
                  <a:pt x="4192931" y="3866761"/>
                  <a:pt x="4192931" y="3846561"/>
                </a:cubicBezTo>
                <a:cubicBezTo>
                  <a:pt x="4192931" y="3826361"/>
                  <a:pt x="4209307" y="3809985"/>
                  <a:pt x="4229507" y="3809985"/>
                </a:cubicBezTo>
                <a:close/>
                <a:moveTo>
                  <a:pt x="4008847" y="3809985"/>
                </a:moveTo>
                <a:cubicBezTo>
                  <a:pt x="4029045" y="3809985"/>
                  <a:pt x="4045426" y="3826361"/>
                  <a:pt x="4045426" y="3846561"/>
                </a:cubicBezTo>
                <a:cubicBezTo>
                  <a:pt x="4045426" y="3866761"/>
                  <a:pt x="4029045" y="3883137"/>
                  <a:pt x="4008847" y="3883137"/>
                </a:cubicBezTo>
                <a:cubicBezTo>
                  <a:pt x="3988642" y="3883137"/>
                  <a:pt x="3972267" y="3866761"/>
                  <a:pt x="3972267" y="3846561"/>
                </a:cubicBezTo>
                <a:cubicBezTo>
                  <a:pt x="3972267" y="3826361"/>
                  <a:pt x="3988642" y="3809985"/>
                  <a:pt x="4008847" y="3809985"/>
                </a:cubicBezTo>
                <a:close/>
                <a:moveTo>
                  <a:pt x="3788165" y="3809985"/>
                </a:moveTo>
                <a:cubicBezTo>
                  <a:pt x="3808367" y="3809985"/>
                  <a:pt x="3824738" y="3826361"/>
                  <a:pt x="3824738" y="3846561"/>
                </a:cubicBezTo>
                <a:cubicBezTo>
                  <a:pt x="3824738" y="3866761"/>
                  <a:pt x="3808367" y="3883137"/>
                  <a:pt x="3788165" y="3883137"/>
                </a:cubicBezTo>
                <a:cubicBezTo>
                  <a:pt x="3767965" y="3883137"/>
                  <a:pt x="3751588" y="3866761"/>
                  <a:pt x="3751588" y="3846561"/>
                </a:cubicBezTo>
                <a:cubicBezTo>
                  <a:pt x="3751588" y="3826361"/>
                  <a:pt x="3767965" y="3809985"/>
                  <a:pt x="3788165" y="3809985"/>
                </a:cubicBezTo>
                <a:close/>
                <a:moveTo>
                  <a:pt x="3567479" y="3809985"/>
                </a:moveTo>
                <a:cubicBezTo>
                  <a:pt x="3587675" y="3809985"/>
                  <a:pt x="3604051" y="3826361"/>
                  <a:pt x="3604051" y="3846561"/>
                </a:cubicBezTo>
                <a:cubicBezTo>
                  <a:pt x="3604051" y="3866761"/>
                  <a:pt x="3587675" y="3883137"/>
                  <a:pt x="3567479" y="3883137"/>
                </a:cubicBezTo>
                <a:cubicBezTo>
                  <a:pt x="3547276" y="3883137"/>
                  <a:pt x="3530908" y="3866761"/>
                  <a:pt x="3530908" y="3846561"/>
                </a:cubicBezTo>
                <a:cubicBezTo>
                  <a:pt x="3530908" y="3826361"/>
                  <a:pt x="3547276" y="3809985"/>
                  <a:pt x="3567479" y="3809985"/>
                </a:cubicBezTo>
                <a:close/>
                <a:moveTo>
                  <a:pt x="3346801" y="3809985"/>
                </a:moveTo>
                <a:cubicBezTo>
                  <a:pt x="3367001" y="3809985"/>
                  <a:pt x="3383375" y="3826361"/>
                  <a:pt x="3383375" y="3846561"/>
                </a:cubicBezTo>
                <a:cubicBezTo>
                  <a:pt x="3383375" y="3866761"/>
                  <a:pt x="3367001" y="3883137"/>
                  <a:pt x="3346801" y="3883137"/>
                </a:cubicBezTo>
                <a:cubicBezTo>
                  <a:pt x="3326603" y="3883137"/>
                  <a:pt x="3310228" y="3866761"/>
                  <a:pt x="3310228" y="3846561"/>
                </a:cubicBezTo>
                <a:cubicBezTo>
                  <a:pt x="3310228" y="3826361"/>
                  <a:pt x="3326603" y="3809985"/>
                  <a:pt x="3346801" y="3809985"/>
                </a:cubicBezTo>
                <a:close/>
                <a:moveTo>
                  <a:pt x="3126126" y="3809985"/>
                </a:moveTo>
                <a:cubicBezTo>
                  <a:pt x="3146320" y="3809985"/>
                  <a:pt x="3162696" y="3826361"/>
                  <a:pt x="3162696" y="3846561"/>
                </a:cubicBezTo>
                <a:cubicBezTo>
                  <a:pt x="3162696" y="3866761"/>
                  <a:pt x="3146320" y="3883137"/>
                  <a:pt x="3126126" y="3883137"/>
                </a:cubicBezTo>
                <a:cubicBezTo>
                  <a:pt x="3105923" y="3883137"/>
                  <a:pt x="3089541" y="3866761"/>
                  <a:pt x="3089541" y="3846561"/>
                </a:cubicBezTo>
                <a:cubicBezTo>
                  <a:pt x="3089541" y="3826361"/>
                  <a:pt x="3105923" y="3809985"/>
                  <a:pt x="3126126" y="3809985"/>
                </a:cubicBezTo>
                <a:close/>
                <a:moveTo>
                  <a:pt x="2905436" y="3809985"/>
                </a:moveTo>
                <a:cubicBezTo>
                  <a:pt x="2925637" y="3809985"/>
                  <a:pt x="2942013" y="3826361"/>
                  <a:pt x="2942013" y="3846561"/>
                </a:cubicBezTo>
                <a:cubicBezTo>
                  <a:pt x="2942013" y="3866761"/>
                  <a:pt x="2925637" y="3883137"/>
                  <a:pt x="2905436" y="3883137"/>
                </a:cubicBezTo>
                <a:cubicBezTo>
                  <a:pt x="2885243" y="3883137"/>
                  <a:pt x="2868866" y="3866761"/>
                  <a:pt x="2868866" y="3846561"/>
                </a:cubicBezTo>
                <a:cubicBezTo>
                  <a:pt x="2868866" y="3826361"/>
                  <a:pt x="2885243" y="3809985"/>
                  <a:pt x="2905436" y="3809985"/>
                </a:cubicBezTo>
                <a:close/>
                <a:moveTo>
                  <a:pt x="2684758" y="3809985"/>
                </a:moveTo>
                <a:cubicBezTo>
                  <a:pt x="2704958" y="3809985"/>
                  <a:pt x="2721329" y="3826361"/>
                  <a:pt x="2721329" y="3846561"/>
                </a:cubicBezTo>
                <a:cubicBezTo>
                  <a:pt x="2721329" y="3866761"/>
                  <a:pt x="2704958" y="3883137"/>
                  <a:pt x="2684758" y="3883137"/>
                </a:cubicBezTo>
                <a:cubicBezTo>
                  <a:pt x="2664554" y="3883137"/>
                  <a:pt x="2648177" y="3866761"/>
                  <a:pt x="2648177" y="3846561"/>
                </a:cubicBezTo>
                <a:cubicBezTo>
                  <a:pt x="2648177" y="3826361"/>
                  <a:pt x="2664554" y="3809985"/>
                  <a:pt x="2684758" y="3809985"/>
                </a:cubicBezTo>
                <a:close/>
                <a:moveTo>
                  <a:pt x="2464071" y="3809985"/>
                </a:moveTo>
                <a:cubicBezTo>
                  <a:pt x="2484272" y="3809985"/>
                  <a:pt x="2500650" y="3826361"/>
                  <a:pt x="2500650" y="3846561"/>
                </a:cubicBezTo>
                <a:cubicBezTo>
                  <a:pt x="2500650" y="3866761"/>
                  <a:pt x="2484272" y="3883137"/>
                  <a:pt x="2464071" y="3883137"/>
                </a:cubicBezTo>
                <a:cubicBezTo>
                  <a:pt x="2443875" y="3883137"/>
                  <a:pt x="2427500" y="3866761"/>
                  <a:pt x="2427500" y="3846561"/>
                </a:cubicBezTo>
                <a:cubicBezTo>
                  <a:pt x="2427500" y="3826361"/>
                  <a:pt x="2443875" y="3809985"/>
                  <a:pt x="2464071" y="3809985"/>
                </a:cubicBezTo>
                <a:close/>
                <a:moveTo>
                  <a:pt x="2243393" y="3809985"/>
                </a:moveTo>
                <a:cubicBezTo>
                  <a:pt x="2263591" y="3809985"/>
                  <a:pt x="2279972" y="3826361"/>
                  <a:pt x="2279972" y="3846561"/>
                </a:cubicBezTo>
                <a:cubicBezTo>
                  <a:pt x="2279972" y="3866761"/>
                  <a:pt x="2263591" y="3883137"/>
                  <a:pt x="2243393" y="3883137"/>
                </a:cubicBezTo>
                <a:cubicBezTo>
                  <a:pt x="2223191" y="3883137"/>
                  <a:pt x="2206817" y="3866761"/>
                  <a:pt x="2206817" y="3846561"/>
                </a:cubicBezTo>
                <a:cubicBezTo>
                  <a:pt x="2206817" y="3826361"/>
                  <a:pt x="2223191" y="3809985"/>
                  <a:pt x="2243393" y="3809985"/>
                </a:cubicBezTo>
                <a:close/>
                <a:moveTo>
                  <a:pt x="2022713" y="3809985"/>
                </a:moveTo>
                <a:cubicBezTo>
                  <a:pt x="2042913" y="3809985"/>
                  <a:pt x="2059288" y="3826361"/>
                  <a:pt x="2059288" y="3846561"/>
                </a:cubicBezTo>
                <a:cubicBezTo>
                  <a:pt x="2059288" y="3866761"/>
                  <a:pt x="2042913" y="3883137"/>
                  <a:pt x="2022713" y="3883137"/>
                </a:cubicBezTo>
                <a:cubicBezTo>
                  <a:pt x="2002514" y="3883137"/>
                  <a:pt x="1986178" y="3866761"/>
                  <a:pt x="1986178" y="3846561"/>
                </a:cubicBezTo>
                <a:cubicBezTo>
                  <a:pt x="1986178" y="3826361"/>
                  <a:pt x="2002514" y="3809985"/>
                  <a:pt x="2022713" y="3809985"/>
                </a:cubicBezTo>
                <a:close/>
                <a:moveTo>
                  <a:pt x="1802067" y="3809985"/>
                </a:moveTo>
                <a:cubicBezTo>
                  <a:pt x="1822267" y="3809985"/>
                  <a:pt x="1838643" y="3826361"/>
                  <a:pt x="1838643" y="3846561"/>
                </a:cubicBezTo>
                <a:cubicBezTo>
                  <a:pt x="1838643" y="3866761"/>
                  <a:pt x="1822267" y="3883137"/>
                  <a:pt x="1802067" y="3883137"/>
                </a:cubicBezTo>
                <a:cubicBezTo>
                  <a:pt x="1781868" y="3883137"/>
                  <a:pt x="1765491" y="3866761"/>
                  <a:pt x="1765491" y="3846561"/>
                </a:cubicBezTo>
                <a:cubicBezTo>
                  <a:pt x="1765491" y="3826361"/>
                  <a:pt x="1781868" y="3809985"/>
                  <a:pt x="1802067" y="3809985"/>
                </a:cubicBezTo>
                <a:close/>
                <a:moveTo>
                  <a:pt x="1581382" y="3809985"/>
                </a:moveTo>
                <a:cubicBezTo>
                  <a:pt x="1601581" y="3809985"/>
                  <a:pt x="1617957" y="3826361"/>
                  <a:pt x="1617957" y="3846561"/>
                </a:cubicBezTo>
                <a:cubicBezTo>
                  <a:pt x="1617957" y="3866761"/>
                  <a:pt x="1601581" y="3883137"/>
                  <a:pt x="1581382" y="3883137"/>
                </a:cubicBezTo>
                <a:cubicBezTo>
                  <a:pt x="1561181" y="3883137"/>
                  <a:pt x="1544806" y="3866761"/>
                  <a:pt x="1544806" y="3846561"/>
                </a:cubicBezTo>
                <a:cubicBezTo>
                  <a:pt x="1544806" y="3826361"/>
                  <a:pt x="1561181" y="3809985"/>
                  <a:pt x="1581382" y="3809985"/>
                </a:cubicBezTo>
                <a:close/>
                <a:moveTo>
                  <a:pt x="1360696" y="3809985"/>
                </a:moveTo>
                <a:cubicBezTo>
                  <a:pt x="1380896" y="3809985"/>
                  <a:pt x="1397272" y="3826361"/>
                  <a:pt x="1397272" y="3846561"/>
                </a:cubicBezTo>
                <a:cubicBezTo>
                  <a:pt x="1397272" y="3866761"/>
                  <a:pt x="1380896" y="3883137"/>
                  <a:pt x="1360696" y="3883137"/>
                </a:cubicBezTo>
                <a:cubicBezTo>
                  <a:pt x="1340496" y="3883137"/>
                  <a:pt x="1324120" y="3866761"/>
                  <a:pt x="1324120" y="3846561"/>
                </a:cubicBezTo>
                <a:cubicBezTo>
                  <a:pt x="1324120" y="3826361"/>
                  <a:pt x="1340496" y="3809985"/>
                  <a:pt x="1360696" y="3809985"/>
                </a:cubicBezTo>
                <a:close/>
                <a:moveTo>
                  <a:pt x="1140010" y="3809985"/>
                </a:moveTo>
                <a:cubicBezTo>
                  <a:pt x="1160210" y="3809985"/>
                  <a:pt x="1176586" y="3826361"/>
                  <a:pt x="1176586" y="3846561"/>
                </a:cubicBezTo>
                <a:cubicBezTo>
                  <a:pt x="1176586" y="3866761"/>
                  <a:pt x="1160210" y="3883137"/>
                  <a:pt x="1140010" y="3883137"/>
                </a:cubicBezTo>
                <a:cubicBezTo>
                  <a:pt x="1119810" y="3883137"/>
                  <a:pt x="1103434" y="3866761"/>
                  <a:pt x="1103434" y="3846561"/>
                </a:cubicBezTo>
                <a:cubicBezTo>
                  <a:pt x="1103434" y="3826361"/>
                  <a:pt x="1119810" y="3809985"/>
                  <a:pt x="1140010" y="3809985"/>
                </a:cubicBezTo>
                <a:close/>
                <a:moveTo>
                  <a:pt x="919324" y="3809985"/>
                </a:moveTo>
                <a:cubicBezTo>
                  <a:pt x="939524" y="3809985"/>
                  <a:pt x="955900" y="3826361"/>
                  <a:pt x="955900" y="3846561"/>
                </a:cubicBezTo>
                <a:cubicBezTo>
                  <a:pt x="955900" y="3866761"/>
                  <a:pt x="939524" y="3883137"/>
                  <a:pt x="919324" y="3883137"/>
                </a:cubicBezTo>
                <a:cubicBezTo>
                  <a:pt x="899124" y="3883137"/>
                  <a:pt x="882748" y="3866761"/>
                  <a:pt x="882748" y="3846561"/>
                </a:cubicBezTo>
                <a:cubicBezTo>
                  <a:pt x="882748" y="3826361"/>
                  <a:pt x="899124" y="3809985"/>
                  <a:pt x="919324" y="3809985"/>
                </a:cubicBezTo>
                <a:close/>
                <a:moveTo>
                  <a:pt x="698638" y="3809985"/>
                </a:moveTo>
                <a:cubicBezTo>
                  <a:pt x="718838" y="3809985"/>
                  <a:pt x="735214" y="3826361"/>
                  <a:pt x="735214" y="3846561"/>
                </a:cubicBezTo>
                <a:cubicBezTo>
                  <a:pt x="735214" y="3866761"/>
                  <a:pt x="718838" y="3883137"/>
                  <a:pt x="698638" y="3883137"/>
                </a:cubicBezTo>
                <a:cubicBezTo>
                  <a:pt x="678438" y="3883137"/>
                  <a:pt x="662062" y="3866761"/>
                  <a:pt x="662062" y="3846561"/>
                </a:cubicBezTo>
                <a:cubicBezTo>
                  <a:pt x="662062" y="3826361"/>
                  <a:pt x="678438" y="3809985"/>
                  <a:pt x="698638" y="3809985"/>
                </a:cubicBezTo>
                <a:close/>
                <a:moveTo>
                  <a:pt x="477951" y="3809985"/>
                </a:moveTo>
                <a:cubicBezTo>
                  <a:pt x="498151" y="3809985"/>
                  <a:pt x="514527" y="3826361"/>
                  <a:pt x="514527" y="3846561"/>
                </a:cubicBezTo>
                <a:cubicBezTo>
                  <a:pt x="514527" y="3866761"/>
                  <a:pt x="498151" y="3883137"/>
                  <a:pt x="477951" y="3883137"/>
                </a:cubicBezTo>
                <a:cubicBezTo>
                  <a:pt x="457751" y="3883137"/>
                  <a:pt x="441375" y="3866761"/>
                  <a:pt x="441375" y="3846561"/>
                </a:cubicBezTo>
                <a:cubicBezTo>
                  <a:pt x="441375" y="3826361"/>
                  <a:pt x="457751" y="3809985"/>
                  <a:pt x="477951" y="3809985"/>
                </a:cubicBezTo>
                <a:close/>
                <a:moveTo>
                  <a:pt x="257265" y="3809985"/>
                </a:moveTo>
                <a:cubicBezTo>
                  <a:pt x="277465" y="3809985"/>
                  <a:pt x="293841" y="3826361"/>
                  <a:pt x="293841" y="3846561"/>
                </a:cubicBezTo>
                <a:cubicBezTo>
                  <a:pt x="293841" y="3866761"/>
                  <a:pt x="277465" y="3883137"/>
                  <a:pt x="257265" y="3883137"/>
                </a:cubicBezTo>
                <a:cubicBezTo>
                  <a:pt x="237065" y="3883137"/>
                  <a:pt x="220689" y="3866761"/>
                  <a:pt x="220689" y="3846561"/>
                </a:cubicBezTo>
                <a:cubicBezTo>
                  <a:pt x="220689" y="3826361"/>
                  <a:pt x="237065" y="3809985"/>
                  <a:pt x="257265" y="3809985"/>
                </a:cubicBezTo>
                <a:close/>
                <a:moveTo>
                  <a:pt x="36579" y="3809985"/>
                </a:moveTo>
                <a:cubicBezTo>
                  <a:pt x="56779" y="3809985"/>
                  <a:pt x="73155" y="3826361"/>
                  <a:pt x="73155" y="3846561"/>
                </a:cubicBezTo>
                <a:cubicBezTo>
                  <a:pt x="73155" y="3866761"/>
                  <a:pt x="56779" y="3883137"/>
                  <a:pt x="36579" y="3883137"/>
                </a:cubicBezTo>
                <a:cubicBezTo>
                  <a:pt x="16379" y="3883137"/>
                  <a:pt x="3" y="3866761"/>
                  <a:pt x="3" y="3846561"/>
                </a:cubicBezTo>
                <a:cubicBezTo>
                  <a:pt x="3" y="3826361"/>
                  <a:pt x="16379" y="3809985"/>
                  <a:pt x="36579" y="3809985"/>
                </a:cubicBezTo>
                <a:close/>
                <a:moveTo>
                  <a:pt x="11953343" y="3598319"/>
                </a:moveTo>
                <a:cubicBezTo>
                  <a:pt x="11973543" y="3598319"/>
                  <a:pt x="11989919" y="3614695"/>
                  <a:pt x="11989919" y="3634895"/>
                </a:cubicBezTo>
                <a:cubicBezTo>
                  <a:pt x="11989919" y="3655095"/>
                  <a:pt x="11973543" y="3671471"/>
                  <a:pt x="11953343" y="3671471"/>
                </a:cubicBezTo>
                <a:cubicBezTo>
                  <a:pt x="11933143" y="3671471"/>
                  <a:pt x="11916767" y="3655095"/>
                  <a:pt x="11916767" y="3634895"/>
                </a:cubicBezTo>
                <a:cubicBezTo>
                  <a:pt x="11916767" y="3614695"/>
                  <a:pt x="11933143" y="3598319"/>
                  <a:pt x="11953343" y="3598319"/>
                </a:cubicBezTo>
                <a:close/>
                <a:moveTo>
                  <a:pt x="11732658" y="3598319"/>
                </a:moveTo>
                <a:cubicBezTo>
                  <a:pt x="11752858" y="3598319"/>
                  <a:pt x="11769234" y="3614695"/>
                  <a:pt x="11769234" y="3634895"/>
                </a:cubicBezTo>
                <a:cubicBezTo>
                  <a:pt x="11769234" y="3655095"/>
                  <a:pt x="11752858" y="3671471"/>
                  <a:pt x="11732658" y="3671471"/>
                </a:cubicBezTo>
                <a:cubicBezTo>
                  <a:pt x="11712458" y="3671471"/>
                  <a:pt x="11696082" y="3655095"/>
                  <a:pt x="11696082" y="3634895"/>
                </a:cubicBezTo>
                <a:cubicBezTo>
                  <a:pt x="11696082" y="3614695"/>
                  <a:pt x="11712458" y="3598319"/>
                  <a:pt x="11732658" y="3598319"/>
                </a:cubicBezTo>
                <a:close/>
                <a:moveTo>
                  <a:pt x="11511977" y="3598319"/>
                </a:moveTo>
                <a:cubicBezTo>
                  <a:pt x="11532177" y="3598319"/>
                  <a:pt x="11548553" y="3614695"/>
                  <a:pt x="11548553" y="3634895"/>
                </a:cubicBezTo>
                <a:cubicBezTo>
                  <a:pt x="11548553" y="3655095"/>
                  <a:pt x="11532177" y="3671471"/>
                  <a:pt x="11511977" y="3671471"/>
                </a:cubicBezTo>
                <a:cubicBezTo>
                  <a:pt x="11491777" y="3671471"/>
                  <a:pt x="11475401" y="3655095"/>
                  <a:pt x="11475401" y="3634895"/>
                </a:cubicBezTo>
                <a:cubicBezTo>
                  <a:pt x="11475401" y="3614695"/>
                  <a:pt x="11491777" y="3598319"/>
                  <a:pt x="11511977" y="3598319"/>
                </a:cubicBezTo>
                <a:close/>
                <a:moveTo>
                  <a:pt x="11291296" y="3598319"/>
                </a:moveTo>
                <a:cubicBezTo>
                  <a:pt x="11311496" y="3598319"/>
                  <a:pt x="11327872" y="3614695"/>
                  <a:pt x="11327872" y="3634895"/>
                </a:cubicBezTo>
                <a:cubicBezTo>
                  <a:pt x="11327872" y="3655095"/>
                  <a:pt x="11311496" y="3671471"/>
                  <a:pt x="11291296" y="3671471"/>
                </a:cubicBezTo>
                <a:cubicBezTo>
                  <a:pt x="11271096" y="3671471"/>
                  <a:pt x="11254720" y="3655095"/>
                  <a:pt x="11254720" y="3634895"/>
                </a:cubicBezTo>
                <a:cubicBezTo>
                  <a:pt x="11254720" y="3614695"/>
                  <a:pt x="11271096" y="3598319"/>
                  <a:pt x="11291296" y="3598319"/>
                </a:cubicBezTo>
                <a:close/>
                <a:moveTo>
                  <a:pt x="11070615" y="3598319"/>
                </a:moveTo>
                <a:cubicBezTo>
                  <a:pt x="11090815" y="3598319"/>
                  <a:pt x="11107191" y="3614695"/>
                  <a:pt x="11107191" y="3634895"/>
                </a:cubicBezTo>
                <a:cubicBezTo>
                  <a:pt x="11107191" y="3655095"/>
                  <a:pt x="11090815" y="3671471"/>
                  <a:pt x="11070615" y="3671471"/>
                </a:cubicBezTo>
                <a:cubicBezTo>
                  <a:pt x="11050415" y="3671471"/>
                  <a:pt x="11034039" y="3655095"/>
                  <a:pt x="11034039" y="3634895"/>
                </a:cubicBezTo>
                <a:cubicBezTo>
                  <a:pt x="11034039" y="3614695"/>
                  <a:pt x="11050415" y="3598319"/>
                  <a:pt x="11070615" y="3598319"/>
                </a:cubicBezTo>
                <a:close/>
                <a:moveTo>
                  <a:pt x="10849934" y="3598319"/>
                </a:moveTo>
                <a:cubicBezTo>
                  <a:pt x="10870134" y="3598319"/>
                  <a:pt x="10886510" y="3614695"/>
                  <a:pt x="10886510" y="3634895"/>
                </a:cubicBezTo>
                <a:cubicBezTo>
                  <a:pt x="10886510" y="3655095"/>
                  <a:pt x="10870134" y="3671471"/>
                  <a:pt x="10849934" y="3671471"/>
                </a:cubicBezTo>
                <a:cubicBezTo>
                  <a:pt x="10829734" y="3671471"/>
                  <a:pt x="10813358" y="3655095"/>
                  <a:pt x="10813358" y="3634895"/>
                </a:cubicBezTo>
                <a:cubicBezTo>
                  <a:pt x="10813358" y="3614695"/>
                  <a:pt x="10829734" y="3598319"/>
                  <a:pt x="10849934" y="3598319"/>
                </a:cubicBezTo>
                <a:close/>
                <a:moveTo>
                  <a:pt x="10629253" y="3598319"/>
                </a:moveTo>
                <a:cubicBezTo>
                  <a:pt x="10649453" y="3598319"/>
                  <a:pt x="10665829" y="3614695"/>
                  <a:pt x="10665829" y="3634895"/>
                </a:cubicBezTo>
                <a:cubicBezTo>
                  <a:pt x="10665829" y="3655095"/>
                  <a:pt x="10649453" y="3671471"/>
                  <a:pt x="10629253" y="3671471"/>
                </a:cubicBezTo>
                <a:cubicBezTo>
                  <a:pt x="10609053" y="3671471"/>
                  <a:pt x="10592677" y="3655095"/>
                  <a:pt x="10592677" y="3634895"/>
                </a:cubicBezTo>
                <a:cubicBezTo>
                  <a:pt x="10592677" y="3614695"/>
                  <a:pt x="10609053" y="3598319"/>
                  <a:pt x="10629253" y="3598319"/>
                </a:cubicBezTo>
                <a:close/>
                <a:moveTo>
                  <a:pt x="10408572" y="3598319"/>
                </a:moveTo>
                <a:cubicBezTo>
                  <a:pt x="10428772" y="3598319"/>
                  <a:pt x="10445148" y="3614695"/>
                  <a:pt x="10445148" y="3634895"/>
                </a:cubicBezTo>
                <a:cubicBezTo>
                  <a:pt x="10445148" y="3655095"/>
                  <a:pt x="10428772" y="3671471"/>
                  <a:pt x="10408572" y="3671471"/>
                </a:cubicBezTo>
                <a:cubicBezTo>
                  <a:pt x="10388372" y="3671471"/>
                  <a:pt x="10371996" y="3655095"/>
                  <a:pt x="10371996" y="3634895"/>
                </a:cubicBezTo>
                <a:cubicBezTo>
                  <a:pt x="10371996" y="3614695"/>
                  <a:pt x="10388372" y="3598319"/>
                  <a:pt x="10408572" y="3598319"/>
                </a:cubicBezTo>
                <a:close/>
                <a:moveTo>
                  <a:pt x="10187891" y="3598319"/>
                </a:moveTo>
                <a:cubicBezTo>
                  <a:pt x="10208091" y="3598319"/>
                  <a:pt x="10224467" y="3614695"/>
                  <a:pt x="10224467" y="3634895"/>
                </a:cubicBezTo>
                <a:cubicBezTo>
                  <a:pt x="10224467" y="3655095"/>
                  <a:pt x="10208091" y="3671471"/>
                  <a:pt x="10187891" y="3671471"/>
                </a:cubicBezTo>
                <a:cubicBezTo>
                  <a:pt x="10167691" y="3671471"/>
                  <a:pt x="10151315" y="3655095"/>
                  <a:pt x="10151315" y="3634895"/>
                </a:cubicBezTo>
                <a:cubicBezTo>
                  <a:pt x="10151315" y="3614695"/>
                  <a:pt x="10167691" y="3598319"/>
                  <a:pt x="10187891" y="3598319"/>
                </a:cubicBezTo>
                <a:close/>
                <a:moveTo>
                  <a:pt x="9967210" y="3598319"/>
                </a:moveTo>
                <a:cubicBezTo>
                  <a:pt x="9987410" y="3598319"/>
                  <a:pt x="10003786" y="3614695"/>
                  <a:pt x="10003786" y="3634895"/>
                </a:cubicBezTo>
                <a:cubicBezTo>
                  <a:pt x="10003786" y="3655095"/>
                  <a:pt x="9987410" y="3671471"/>
                  <a:pt x="9967210" y="3671471"/>
                </a:cubicBezTo>
                <a:cubicBezTo>
                  <a:pt x="9947010" y="3671471"/>
                  <a:pt x="9930634" y="3655095"/>
                  <a:pt x="9930634" y="3634895"/>
                </a:cubicBezTo>
                <a:cubicBezTo>
                  <a:pt x="9930634" y="3614695"/>
                  <a:pt x="9947010" y="3598319"/>
                  <a:pt x="9967210" y="3598319"/>
                </a:cubicBezTo>
                <a:close/>
                <a:moveTo>
                  <a:pt x="9746529" y="3598319"/>
                </a:moveTo>
                <a:cubicBezTo>
                  <a:pt x="9766729" y="3598319"/>
                  <a:pt x="9783105" y="3614695"/>
                  <a:pt x="9783105" y="3634895"/>
                </a:cubicBezTo>
                <a:cubicBezTo>
                  <a:pt x="9783105" y="3655095"/>
                  <a:pt x="9766729" y="3671471"/>
                  <a:pt x="9746529" y="3671471"/>
                </a:cubicBezTo>
                <a:cubicBezTo>
                  <a:pt x="9726329" y="3671471"/>
                  <a:pt x="9709953" y="3655095"/>
                  <a:pt x="9709953" y="3634895"/>
                </a:cubicBezTo>
                <a:cubicBezTo>
                  <a:pt x="9709953" y="3614695"/>
                  <a:pt x="9726329" y="3598319"/>
                  <a:pt x="9746529" y="3598319"/>
                </a:cubicBezTo>
                <a:close/>
                <a:moveTo>
                  <a:pt x="9525848" y="3598319"/>
                </a:moveTo>
                <a:cubicBezTo>
                  <a:pt x="9546048" y="3598319"/>
                  <a:pt x="9562424" y="3614695"/>
                  <a:pt x="9562424" y="3634895"/>
                </a:cubicBezTo>
                <a:cubicBezTo>
                  <a:pt x="9562424" y="3655095"/>
                  <a:pt x="9546048" y="3671471"/>
                  <a:pt x="9525848" y="3671471"/>
                </a:cubicBezTo>
                <a:cubicBezTo>
                  <a:pt x="9505648" y="3671471"/>
                  <a:pt x="9489272" y="3655095"/>
                  <a:pt x="9489272" y="3634895"/>
                </a:cubicBezTo>
                <a:cubicBezTo>
                  <a:pt x="9489272" y="3614695"/>
                  <a:pt x="9505648" y="3598319"/>
                  <a:pt x="9525848" y="3598319"/>
                </a:cubicBezTo>
                <a:close/>
                <a:moveTo>
                  <a:pt x="9305167" y="3598319"/>
                </a:moveTo>
                <a:cubicBezTo>
                  <a:pt x="9325367" y="3598319"/>
                  <a:pt x="9341743" y="3614695"/>
                  <a:pt x="9341743" y="3634895"/>
                </a:cubicBezTo>
                <a:cubicBezTo>
                  <a:pt x="9341743" y="3655095"/>
                  <a:pt x="9325367" y="3671471"/>
                  <a:pt x="9305167" y="3671471"/>
                </a:cubicBezTo>
                <a:cubicBezTo>
                  <a:pt x="9284967" y="3671471"/>
                  <a:pt x="9268591" y="3655095"/>
                  <a:pt x="9268591" y="3634895"/>
                </a:cubicBezTo>
                <a:cubicBezTo>
                  <a:pt x="9268591" y="3614695"/>
                  <a:pt x="9284967" y="3598319"/>
                  <a:pt x="9305167" y="3598319"/>
                </a:cubicBezTo>
                <a:close/>
                <a:moveTo>
                  <a:pt x="9084486" y="3598319"/>
                </a:moveTo>
                <a:cubicBezTo>
                  <a:pt x="9104686" y="3598319"/>
                  <a:pt x="9121062" y="3614695"/>
                  <a:pt x="9121062" y="3634895"/>
                </a:cubicBezTo>
                <a:cubicBezTo>
                  <a:pt x="9121062" y="3655095"/>
                  <a:pt x="9104686" y="3671471"/>
                  <a:pt x="9084486" y="3671471"/>
                </a:cubicBezTo>
                <a:cubicBezTo>
                  <a:pt x="9064286" y="3671471"/>
                  <a:pt x="9047910" y="3655095"/>
                  <a:pt x="9047910" y="3634895"/>
                </a:cubicBezTo>
                <a:cubicBezTo>
                  <a:pt x="9047910" y="3614695"/>
                  <a:pt x="9064286" y="3598319"/>
                  <a:pt x="9084486" y="3598319"/>
                </a:cubicBezTo>
                <a:close/>
                <a:moveTo>
                  <a:pt x="8863805" y="3598319"/>
                </a:moveTo>
                <a:cubicBezTo>
                  <a:pt x="8884005" y="3598319"/>
                  <a:pt x="8900381" y="3614695"/>
                  <a:pt x="8900381" y="3634895"/>
                </a:cubicBezTo>
                <a:cubicBezTo>
                  <a:pt x="8900381" y="3655095"/>
                  <a:pt x="8884005" y="3671471"/>
                  <a:pt x="8863805" y="3671471"/>
                </a:cubicBezTo>
                <a:cubicBezTo>
                  <a:pt x="8843605" y="3671471"/>
                  <a:pt x="8827229" y="3655095"/>
                  <a:pt x="8827229" y="3634895"/>
                </a:cubicBezTo>
                <a:cubicBezTo>
                  <a:pt x="8827229" y="3614695"/>
                  <a:pt x="8843605" y="3598319"/>
                  <a:pt x="8863805" y="3598319"/>
                </a:cubicBezTo>
                <a:close/>
                <a:moveTo>
                  <a:pt x="8643124" y="3598319"/>
                </a:moveTo>
                <a:cubicBezTo>
                  <a:pt x="8663324" y="3598319"/>
                  <a:pt x="8679700" y="3614695"/>
                  <a:pt x="8679700" y="3634895"/>
                </a:cubicBezTo>
                <a:cubicBezTo>
                  <a:pt x="8679700" y="3655095"/>
                  <a:pt x="8663324" y="3671471"/>
                  <a:pt x="8643124" y="3671471"/>
                </a:cubicBezTo>
                <a:cubicBezTo>
                  <a:pt x="8622924" y="3671471"/>
                  <a:pt x="8606548" y="3655095"/>
                  <a:pt x="8606548" y="3634895"/>
                </a:cubicBezTo>
                <a:cubicBezTo>
                  <a:pt x="8606548" y="3614695"/>
                  <a:pt x="8622924" y="3598319"/>
                  <a:pt x="8643124" y="3598319"/>
                </a:cubicBezTo>
                <a:close/>
                <a:moveTo>
                  <a:pt x="8422443" y="3598319"/>
                </a:moveTo>
                <a:cubicBezTo>
                  <a:pt x="8442643" y="3598319"/>
                  <a:pt x="8459019" y="3614695"/>
                  <a:pt x="8459019" y="3634895"/>
                </a:cubicBezTo>
                <a:cubicBezTo>
                  <a:pt x="8459019" y="3655095"/>
                  <a:pt x="8442643" y="3671471"/>
                  <a:pt x="8422443" y="3671471"/>
                </a:cubicBezTo>
                <a:cubicBezTo>
                  <a:pt x="8402243" y="3671471"/>
                  <a:pt x="8385867" y="3655095"/>
                  <a:pt x="8385867" y="3634895"/>
                </a:cubicBezTo>
                <a:cubicBezTo>
                  <a:pt x="8385867" y="3614695"/>
                  <a:pt x="8402243" y="3598319"/>
                  <a:pt x="8422443" y="3598319"/>
                </a:cubicBezTo>
                <a:close/>
                <a:moveTo>
                  <a:pt x="8201762" y="3598319"/>
                </a:moveTo>
                <a:cubicBezTo>
                  <a:pt x="8221962" y="3598319"/>
                  <a:pt x="8238338" y="3614695"/>
                  <a:pt x="8238338" y="3634895"/>
                </a:cubicBezTo>
                <a:cubicBezTo>
                  <a:pt x="8238338" y="3655095"/>
                  <a:pt x="8221962" y="3671471"/>
                  <a:pt x="8201762" y="3671471"/>
                </a:cubicBezTo>
                <a:cubicBezTo>
                  <a:pt x="8181562" y="3671471"/>
                  <a:pt x="8165186" y="3655095"/>
                  <a:pt x="8165186" y="3634895"/>
                </a:cubicBezTo>
                <a:cubicBezTo>
                  <a:pt x="8165186" y="3614695"/>
                  <a:pt x="8181562" y="3598319"/>
                  <a:pt x="8201762" y="3598319"/>
                </a:cubicBezTo>
                <a:close/>
                <a:moveTo>
                  <a:pt x="7981081" y="3598319"/>
                </a:moveTo>
                <a:cubicBezTo>
                  <a:pt x="8001281" y="3598319"/>
                  <a:pt x="8017657" y="3614695"/>
                  <a:pt x="8017657" y="3634895"/>
                </a:cubicBezTo>
                <a:cubicBezTo>
                  <a:pt x="8017657" y="3655095"/>
                  <a:pt x="8001281" y="3671471"/>
                  <a:pt x="7981081" y="3671471"/>
                </a:cubicBezTo>
                <a:cubicBezTo>
                  <a:pt x="7960881" y="3671471"/>
                  <a:pt x="7944505" y="3655095"/>
                  <a:pt x="7944505" y="3634895"/>
                </a:cubicBezTo>
                <a:cubicBezTo>
                  <a:pt x="7944505" y="3614695"/>
                  <a:pt x="7960881" y="3598319"/>
                  <a:pt x="7981081" y="3598319"/>
                </a:cubicBezTo>
                <a:close/>
                <a:moveTo>
                  <a:pt x="7760400" y="3598319"/>
                </a:moveTo>
                <a:cubicBezTo>
                  <a:pt x="7780600" y="3598319"/>
                  <a:pt x="7796976" y="3614695"/>
                  <a:pt x="7796976" y="3634895"/>
                </a:cubicBezTo>
                <a:cubicBezTo>
                  <a:pt x="7796976" y="3655095"/>
                  <a:pt x="7780600" y="3671471"/>
                  <a:pt x="7760400" y="3671471"/>
                </a:cubicBezTo>
                <a:cubicBezTo>
                  <a:pt x="7740200" y="3671471"/>
                  <a:pt x="7723824" y="3655095"/>
                  <a:pt x="7723824" y="3634895"/>
                </a:cubicBezTo>
                <a:cubicBezTo>
                  <a:pt x="7723824" y="3614695"/>
                  <a:pt x="7740200" y="3598319"/>
                  <a:pt x="7760400" y="3598319"/>
                </a:cubicBezTo>
                <a:close/>
                <a:moveTo>
                  <a:pt x="7539719" y="3598319"/>
                </a:moveTo>
                <a:cubicBezTo>
                  <a:pt x="7559919" y="3598319"/>
                  <a:pt x="7576295" y="3614695"/>
                  <a:pt x="7576295" y="3634895"/>
                </a:cubicBezTo>
                <a:cubicBezTo>
                  <a:pt x="7576295" y="3655095"/>
                  <a:pt x="7559919" y="3671471"/>
                  <a:pt x="7539719" y="3671471"/>
                </a:cubicBezTo>
                <a:cubicBezTo>
                  <a:pt x="7519519" y="3671471"/>
                  <a:pt x="7503143" y="3655095"/>
                  <a:pt x="7503143" y="3634895"/>
                </a:cubicBezTo>
                <a:cubicBezTo>
                  <a:pt x="7503143" y="3614695"/>
                  <a:pt x="7519519" y="3598319"/>
                  <a:pt x="7539719" y="3598319"/>
                </a:cubicBezTo>
                <a:close/>
                <a:moveTo>
                  <a:pt x="7319038" y="3598319"/>
                </a:moveTo>
                <a:cubicBezTo>
                  <a:pt x="7339238" y="3598319"/>
                  <a:pt x="7355614" y="3614695"/>
                  <a:pt x="7355614" y="3634895"/>
                </a:cubicBezTo>
                <a:cubicBezTo>
                  <a:pt x="7355614" y="3655095"/>
                  <a:pt x="7339238" y="3671471"/>
                  <a:pt x="7319038" y="3671471"/>
                </a:cubicBezTo>
                <a:cubicBezTo>
                  <a:pt x="7298838" y="3671471"/>
                  <a:pt x="7282462" y="3655095"/>
                  <a:pt x="7282462" y="3634895"/>
                </a:cubicBezTo>
                <a:cubicBezTo>
                  <a:pt x="7282462" y="3614695"/>
                  <a:pt x="7298838" y="3598319"/>
                  <a:pt x="7319038" y="3598319"/>
                </a:cubicBezTo>
                <a:close/>
                <a:moveTo>
                  <a:pt x="7098357" y="3598319"/>
                </a:moveTo>
                <a:cubicBezTo>
                  <a:pt x="7118557" y="3598319"/>
                  <a:pt x="7134933" y="3614695"/>
                  <a:pt x="7134933" y="3634895"/>
                </a:cubicBezTo>
                <a:cubicBezTo>
                  <a:pt x="7134933" y="3655095"/>
                  <a:pt x="7118557" y="3671471"/>
                  <a:pt x="7098357" y="3671471"/>
                </a:cubicBezTo>
                <a:cubicBezTo>
                  <a:pt x="7078157" y="3671471"/>
                  <a:pt x="7061781" y="3655095"/>
                  <a:pt x="7061781" y="3634895"/>
                </a:cubicBezTo>
                <a:cubicBezTo>
                  <a:pt x="7061781" y="3614695"/>
                  <a:pt x="7078157" y="3598319"/>
                  <a:pt x="7098357" y="3598319"/>
                </a:cubicBezTo>
                <a:close/>
                <a:moveTo>
                  <a:pt x="6877676" y="3598319"/>
                </a:moveTo>
                <a:cubicBezTo>
                  <a:pt x="6897876" y="3598319"/>
                  <a:pt x="6914252" y="3614695"/>
                  <a:pt x="6914252" y="3634895"/>
                </a:cubicBezTo>
                <a:cubicBezTo>
                  <a:pt x="6914252" y="3655095"/>
                  <a:pt x="6897876" y="3671471"/>
                  <a:pt x="6877676" y="3671471"/>
                </a:cubicBezTo>
                <a:cubicBezTo>
                  <a:pt x="6857476" y="3671471"/>
                  <a:pt x="6841100" y="3655095"/>
                  <a:pt x="6841100" y="3634895"/>
                </a:cubicBezTo>
                <a:cubicBezTo>
                  <a:pt x="6841100" y="3614695"/>
                  <a:pt x="6857476" y="3598319"/>
                  <a:pt x="6877676" y="3598319"/>
                </a:cubicBezTo>
                <a:close/>
                <a:moveTo>
                  <a:pt x="6656995" y="3598319"/>
                </a:moveTo>
                <a:cubicBezTo>
                  <a:pt x="6677195" y="3598319"/>
                  <a:pt x="6693571" y="3614695"/>
                  <a:pt x="6693571" y="3634895"/>
                </a:cubicBezTo>
                <a:cubicBezTo>
                  <a:pt x="6693571" y="3655095"/>
                  <a:pt x="6677195" y="3671471"/>
                  <a:pt x="6656995" y="3671471"/>
                </a:cubicBezTo>
                <a:cubicBezTo>
                  <a:pt x="6636795" y="3671471"/>
                  <a:pt x="6620419" y="3655095"/>
                  <a:pt x="6620419" y="3634895"/>
                </a:cubicBezTo>
                <a:cubicBezTo>
                  <a:pt x="6620419" y="3614695"/>
                  <a:pt x="6636795" y="3598319"/>
                  <a:pt x="6656995" y="3598319"/>
                </a:cubicBezTo>
                <a:close/>
                <a:moveTo>
                  <a:pt x="6436314" y="3598319"/>
                </a:moveTo>
                <a:cubicBezTo>
                  <a:pt x="6456514" y="3598319"/>
                  <a:pt x="6472890" y="3614695"/>
                  <a:pt x="6472890" y="3634895"/>
                </a:cubicBezTo>
                <a:cubicBezTo>
                  <a:pt x="6472890" y="3655095"/>
                  <a:pt x="6456514" y="3671471"/>
                  <a:pt x="6436314" y="3671471"/>
                </a:cubicBezTo>
                <a:cubicBezTo>
                  <a:pt x="6416114" y="3671471"/>
                  <a:pt x="6399738" y="3655095"/>
                  <a:pt x="6399738" y="3634895"/>
                </a:cubicBezTo>
                <a:cubicBezTo>
                  <a:pt x="6399738" y="3614695"/>
                  <a:pt x="6416114" y="3598319"/>
                  <a:pt x="6436314" y="3598319"/>
                </a:cubicBezTo>
                <a:close/>
                <a:moveTo>
                  <a:pt x="6215633" y="3598319"/>
                </a:moveTo>
                <a:cubicBezTo>
                  <a:pt x="6235833" y="3598319"/>
                  <a:pt x="6252209" y="3614695"/>
                  <a:pt x="6252209" y="3634895"/>
                </a:cubicBezTo>
                <a:cubicBezTo>
                  <a:pt x="6252209" y="3655095"/>
                  <a:pt x="6235833" y="3671471"/>
                  <a:pt x="6215633" y="3671471"/>
                </a:cubicBezTo>
                <a:cubicBezTo>
                  <a:pt x="6195433" y="3671471"/>
                  <a:pt x="6179057" y="3655095"/>
                  <a:pt x="6179057" y="3634895"/>
                </a:cubicBezTo>
                <a:cubicBezTo>
                  <a:pt x="6179057" y="3614695"/>
                  <a:pt x="6195433" y="3598319"/>
                  <a:pt x="6215633" y="3598319"/>
                </a:cubicBezTo>
                <a:close/>
                <a:moveTo>
                  <a:pt x="5994952" y="3598319"/>
                </a:moveTo>
                <a:cubicBezTo>
                  <a:pt x="6015152" y="3598319"/>
                  <a:pt x="6031528" y="3614695"/>
                  <a:pt x="6031528" y="3634895"/>
                </a:cubicBezTo>
                <a:cubicBezTo>
                  <a:pt x="6031528" y="3655095"/>
                  <a:pt x="6015152" y="3671471"/>
                  <a:pt x="5994952" y="3671471"/>
                </a:cubicBezTo>
                <a:cubicBezTo>
                  <a:pt x="5974752" y="3671471"/>
                  <a:pt x="5958376" y="3655095"/>
                  <a:pt x="5958376" y="3634895"/>
                </a:cubicBezTo>
                <a:cubicBezTo>
                  <a:pt x="5958376" y="3614695"/>
                  <a:pt x="5974752" y="3598319"/>
                  <a:pt x="5994952" y="3598319"/>
                </a:cubicBezTo>
                <a:close/>
                <a:moveTo>
                  <a:pt x="5774272" y="3598319"/>
                </a:moveTo>
                <a:cubicBezTo>
                  <a:pt x="5794472" y="3598319"/>
                  <a:pt x="5810848" y="3614695"/>
                  <a:pt x="5810848" y="3634895"/>
                </a:cubicBezTo>
                <a:cubicBezTo>
                  <a:pt x="5810848" y="3655095"/>
                  <a:pt x="5794472" y="3671471"/>
                  <a:pt x="5774272" y="3671471"/>
                </a:cubicBezTo>
                <a:cubicBezTo>
                  <a:pt x="5754073" y="3671471"/>
                  <a:pt x="5737697" y="3655095"/>
                  <a:pt x="5737697" y="3634895"/>
                </a:cubicBezTo>
                <a:cubicBezTo>
                  <a:pt x="5737697" y="3614695"/>
                  <a:pt x="5754073" y="3598319"/>
                  <a:pt x="5774272" y="3598319"/>
                </a:cubicBezTo>
                <a:close/>
                <a:moveTo>
                  <a:pt x="5553593" y="3598319"/>
                </a:moveTo>
                <a:cubicBezTo>
                  <a:pt x="5573793" y="3598319"/>
                  <a:pt x="5590169" y="3614695"/>
                  <a:pt x="5590169" y="3634895"/>
                </a:cubicBezTo>
                <a:cubicBezTo>
                  <a:pt x="5590169" y="3655095"/>
                  <a:pt x="5573793" y="3671471"/>
                  <a:pt x="5553593" y="3671471"/>
                </a:cubicBezTo>
                <a:cubicBezTo>
                  <a:pt x="5533393" y="3671471"/>
                  <a:pt x="5517018" y="3655095"/>
                  <a:pt x="5517018" y="3634895"/>
                </a:cubicBezTo>
                <a:cubicBezTo>
                  <a:pt x="5517018" y="3614695"/>
                  <a:pt x="5533393" y="3598319"/>
                  <a:pt x="5553593" y="3598319"/>
                </a:cubicBezTo>
                <a:close/>
                <a:moveTo>
                  <a:pt x="5332913" y="3598319"/>
                </a:moveTo>
                <a:cubicBezTo>
                  <a:pt x="5353113" y="3598319"/>
                  <a:pt x="5369490" y="3614695"/>
                  <a:pt x="5369490" y="3634895"/>
                </a:cubicBezTo>
                <a:cubicBezTo>
                  <a:pt x="5369490" y="3655095"/>
                  <a:pt x="5353113" y="3671471"/>
                  <a:pt x="5332913" y="3671471"/>
                </a:cubicBezTo>
                <a:cubicBezTo>
                  <a:pt x="5312714" y="3671471"/>
                  <a:pt x="5296337" y="3655095"/>
                  <a:pt x="5296337" y="3634895"/>
                </a:cubicBezTo>
                <a:cubicBezTo>
                  <a:pt x="5296337" y="3614695"/>
                  <a:pt x="5312714" y="3598319"/>
                  <a:pt x="5332913" y="3598319"/>
                </a:cubicBezTo>
                <a:close/>
                <a:moveTo>
                  <a:pt x="5112230" y="3598319"/>
                </a:moveTo>
                <a:cubicBezTo>
                  <a:pt x="5132433" y="3598319"/>
                  <a:pt x="5148807" y="3614695"/>
                  <a:pt x="5148807" y="3634895"/>
                </a:cubicBezTo>
                <a:cubicBezTo>
                  <a:pt x="5148807" y="3655095"/>
                  <a:pt x="5132433" y="3671471"/>
                  <a:pt x="5112230" y="3671471"/>
                </a:cubicBezTo>
                <a:cubicBezTo>
                  <a:pt x="5092030" y="3671471"/>
                  <a:pt x="5075655" y="3655095"/>
                  <a:pt x="5075655" y="3634895"/>
                </a:cubicBezTo>
                <a:cubicBezTo>
                  <a:pt x="5075655" y="3614695"/>
                  <a:pt x="5092030" y="3598319"/>
                  <a:pt x="5112230" y="3598319"/>
                </a:cubicBezTo>
                <a:close/>
                <a:moveTo>
                  <a:pt x="4891552" y="3598319"/>
                </a:moveTo>
                <a:cubicBezTo>
                  <a:pt x="4911751" y="3598319"/>
                  <a:pt x="4928127" y="3614695"/>
                  <a:pt x="4928127" y="3634895"/>
                </a:cubicBezTo>
                <a:cubicBezTo>
                  <a:pt x="4928127" y="3655095"/>
                  <a:pt x="4911751" y="3671471"/>
                  <a:pt x="4891552" y="3671471"/>
                </a:cubicBezTo>
                <a:cubicBezTo>
                  <a:pt x="4871352" y="3671471"/>
                  <a:pt x="4854975" y="3655095"/>
                  <a:pt x="4854975" y="3634895"/>
                </a:cubicBezTo>
                <a:cubicBezTo>
                  <a:pt x="4854975" y="3614695"/>
                  <a:pt x="4871352" y="3598319"/>
                  <a:pt x="4891552" y="3598319"/>
                </a:cubicBezTo>
                <a:close/>
                <a:moveTo>
                  <a:pt x="4670871" y="3598319"/>
                </a:moveTo>
                <a:cubicBezTo>
                  <a:pt x="4691070" y="3598319"/>
                  <a:pt x="4707447" y="3614695"/>
                  <a:pt x="4707447" y="3634895"/>
                </a:cubicBezTo>
                <a:cubicBezTo>
                  <a:pt x="4707447" y="3655095"/>
                  <a:pt x="4691070" y="3671471"/>
                  <a:pt x="4670871" y="3671471"/>
                </a:cubicBezTo>
                <a:cubicBezTo>
                  <a:pt x="4650672" y="3671471"/>
                  <a:pt x="4634295" y="3655095"/>
                  <a:pt x="4634295" y="3634895"/>
                </a:cubicBezTo>
                <a:cubicBezTo>
                  <a:pt x="4634295" y="3614695"/>
                  <a:pt x="4650672" y="3598319"/>
                  <a:pt x="4670871" y="3598319"/>
                </a:cubicBezTo>
                <a:close/>
                <a:moveTo>
                  <a:pt x="4450188" y="3598319"/>
                </a:moveTo>
                <a:cubicBezTo>
                  <a:pt x="4470390" y="3598319"/>
                  <a:pt x="4486764" y="3614695"/>
                  <a:pt x="4486764" y="3634895"/>
                </a:cubicBezTo>
                <a:cubicBezTo>
                  <a:pt x="4486764" y="3655095"/>
                  <a:pt x="4470390" y="3671471"/>
                  <a:pt x="4450188" y="3671471"/>
                </a:cubicBezTo>
                <a:cubicBezTo>
                  <a:pt x="4429988" y="3671471"/>
                  <a:pt x="4413613" y="3655095"/>
                  <a:pt x="4413613" y="3634895"/>
                </a:cubicBezTo>
                <a:cubicBezTo>
                  <a:pt x="4413613" y="3614695"/>
                  <a:pt x="4429988" y="3598319"/>
                  <a:pt x="4450188" y="3598319"/>
                </a:cubicBezTo>
                <a:close/>
                <a:moveTo>
                  <a:pt x="4229507" y="3598319"/>
                </a:moveTo>
                <a:cubicBezTo>
                  <a:pt x="4249708" y="3598319"/>
                  <a:pt x="4266084" y="3614695"/>
                  <a:pt x="4266084" y="3634895"/>
                </a:cubicBezTo>
                <a:cubicBezTo>
                  <a:pt x="4266084" y="3655095"/>
                  <a:pt x="4249708" y="3671471"/>
                  <a:pt x="4229507" y="3671471"/>
                </a:cubicBezTo>
                <a:cubicBezTo>
                  <a:pt x="4209307" y="3671471"/>
                  <a:pt x="4192931" y="3655095"/>
                  <a:pt x="4192931" y="3634895"/>
                </a:cubicBezTo>
                <a:cubicBezTo>
                  <a:pt x="4192931" y="3614695"/>
                  <a:pt x="4209307" y="3598319"/>
                  <a:pt x="4229507" y="3598319"/>
                </a:cubicBezTo>
                <a:close/>
                <a:moveTo>
                  <a:pt x="4008847" y="3598319"/>
                </a:moveTo>
                <a:cubicBezTo>
                  <a:pt x="4029045" y="3598319"/>
                  <a:pt x="4045426" y="3614695"/>
                  <a:pt x="4045426" y="3634895"/>
                </a:cubicBezTo>
                <a:cubicBezTo>
                  <a:pt x="4045426" y="3655095"/>
                  <a:pt x="4029045" y="3671471"/>
                  <a:pt x="4008847" y="3671471"/>
                </a:cubicBezTo>
                <a:cubicBezTo>
                  <a:pt x="3988642" y="3671471"/>
                  <a:pt x="3972267" y="3655095"/>
                  <a:pt x="3972267" y="3634895"/>
                </a:cubicBezTo>
                <a:cubicBezTo>
                  <a:pt x="3972267" y="3614695"/>
                  <a:pt x="3988642" y="3598319"/>
                  <a:pt x="4008847" y="3598319"/>
                </a:cubicBezTo>
                <a:close/>
                <a:moveTo>
                  <a:pt x="3788165" y="3598319"/>
                </a:moveTo>
                <a:cubicBezTo>
                  <a:pt x="3808367" y="3598319"/>
                  <a:pt x="3824738" y="3614695"/>
                  <a:pt x="3824738" y="3634895"/>
                </a:cubicBezTo>
                <a:cubicBezTo>
                  <a:pt x="3824738" y="3655095"/>
                  <a:pt x="3808367" y="3671471"/>
                  <a:pt x="3788165" y="3671471"/>
                </a:cubicBezTo>
                <a:cubicBezTo>
                  <a:pt x="3767965" y="3671471"/>
                  <a:pt x="3751588" y="3655095"/>
                  <a:pt x="3751588" y="3634895"/>
                </a:cubicBezTo>
                <a:cubicBezTo>
                  <a:pt x="3751588" y="3614695"/>
                  <a:pt x="3767965" y="3598319"/>
                  <a:pt x="3788165" y="3598319"/>
                </a:cubicBezTo>
                <a:close/>
                <a:moveTo>
                  <a:pt x="3567479" y="3598319"/>
                </a:moveTo>
                <a:cubicBezTo>
                  <a:pt x="3587675" y="3598319"/>
                  <a:pt x="3604051" y="3614695"/>
                  <a:pt x="3604051" y="3634895"/>
                </a:cubicBezTo>
                <a:cubicBezTo>
                  <a:pt x="3604051" y="3655095"/>
                  <a:pt x="3587675" y="3671471"/>
                  <a:pt x="3567479" y="3671471"/>
                </a:cubicBezTo>
                <a:cubicBezTo>
                  <a:pt x="3547276" y="3671471"/>
                  <a:pt x="3530908" y="3655095"/>
                  <a:pt x="3530908" y="3634895"/>
                </a:cubicBezTo>
                <a:cubicBezTo>
                  <a:pt x="3530908" y="3614695"/>
                  <a:pt x="3547276" y="3598319"/>
                  <a:pt x="3567479" y="3598319"/>
                </a:cubicBezTo>
                <a:close/>
                <a:moveTo>
                  <a:pt x="3346801" y="3598319"/>
                </a:moveTo>
                <a:cubicBezTo>
                  <a:pt x="3367001" y="3598319"/>
                  <a:pt x="3383375" y="3614695"/>
                  <a:pt x="3383375" y="3634895"/>
                </a:cubicBezTo>
                <a:cubicBezTo>
                  <a:pt x="3383375" y="3655095"/>
                  <a:pt x="3367001" y="3671471"/>
                  <a:pt x="3346801" y="3671471"/>
                </a:cubicBezTo>
                <a:cubicBezTo>
                  <a:pt x="3326603" y="3671471"/>
                  <a:pt x="3310228" y="3655095"/>
                  <a:pt x="3310228" y="3634895"/>
                </a:cubicBezTo>
                <a:cubicBezTo>
                  <a:pt x="3310228" y="3614695"/>
                  <a:pt x="3326603" y="3598319"/>
                  <a:pt x="3346801" y="3598319"/>
                </a:cubicBezTo>
                <a:close/>
                <a:moveTo>
                  <a:pt x="3126126" y="3598319"/>
                </a:moveTo>
                <a:cubicBezTo>
                  <a:pt x="3146320" y="3598319"/>
                  <a:pt x="3162696" y="3614695"/>
                  <a:pt x="3162696" y="3634895"/>
                </a:cubicBezTo>
                <a:cubicBezTo>
                  <a:pt x="3162696" y="3655095"/>
                  <a:pt x="3146320" y="3671471"/>
                  <a:pt x="3126126" y="3671471"/>
                </a:cubicBezTo>
                <a:cubicBezTo>
                  <a:pt x="3105923" y="3671471"/>
                  <a:pt x="3089541" y="3655095"/>
                  <a:pt x="3089541" y="3634895"/>
                </a:cubicBezTo>
                <a:cubicBezTo>
                  <a:pt x="3089541" y="3614695"/>
                  <a:pt x="3105923" y="3598319"/>
                  <a:pt x="3126126" y="3598319"/>
                </a:cubicBezTo>
                <a:close/>
                <a:moveTo>
                  <a:pt x="2905436" y="3598319"/>
                </a:moveTo>
                <a:cubicBezTo>
                  <a:pt x="2925637" y="3598319"/>
                  <a:pt x="2942013" y="3614695"/>
                  <a:pt x="2942013" y="3634895"/>
                </a:cubicBezTo>
                <a:cubicBezTo>
                  <a:pt x="2942013" y="3655095"/>
                  <a:pt x="2925637" y="3671471"/>
                  <a:pt x="2905436" y="3671471"/>
                </a:cubicBezTo>
                <a:cubicBezTo>
                  <a:pt x="2885243" y="3671471"/>
                  <a:pt x="2868866" y="3655095"/>
                  <a:pt x="2868866" y="3634895"/>
                </a:cubicBezTo>
                <a:cubicBezTo>
                  <a:pt x="2868866" y="3614695"/>
                  <a:pt x="2885243" y="3598319"/>
                  <a:pt x="2905436" y="3598319"/>
                </a:cubicBezTo>
                <a:close/>
                <a:moveTo>
                  <a:pt x="2684758" y="3598319"/>
                </a:moveTo>
                <a:cubicBezTo>
                  <a:pt x="2704958" y="3598319"/>
                  <a:pt x="2721329" y="3614695"/>
                  <a:pt x="2721329" y="3634895"/>
                </a:cubicBezTo>
                <a:cubicBezTo>
                  <a:pt x="2721329" y="3655095"/>
                  <a:pt x="2704958" y="3671471"/>
                  <a:pt x="2684758" y="3671471"/>
                </a:cubicBezTo>
                <a:cubicBezTo>
                  <a:pt x="2664554" y="3671471"/>
                  <a:pt x="2648177" y="3655095"/>
                  <a:pt x="2648177" y="3634895"/>
                </a:cubicBezTo>
                <a:cubicBezTo>
                  <a:pt x="2648177" y="3614695"/>
                  <a:pt x="2664554" y="3598319"/>
                  <a:pt x="2684758" y="3598319"/>
                </a:cubicBezTo>
                <a:close/>
                <a:moveTo>
                  <a:pt x="2464071" y="3598319"/>
                </a:moveTo>
                <a:cubicBezTo>
                  <a:pt x="2484272" y="3598319"/>
                  <a:pt x="2500650" y="3614695"/>
                  <a:pt x="2500650" y="3634895"/>
                </a:cubicBezTo>
                <a:cubicBezTo>
                  <a:pt x="2500650" y="3655095"/>
                  <a:pt x="2484272" y="3671471"/>
                  <a:pt x="2464071" y="3671471"/>
                </a:cubicBezTo>
                <a:cubicBezTo>
                  <a:pt x="2443875" y="3671471"/>
                  <a:pt x="2427500" y="3655095"/>
                  <a:pt x="2427500" y="3634895"/>
                </a:cubicBezTo>
                <a:cubicBezTo>
                  <a:pt x="2427500" y="3614695"/>
                  <a:pt x="2443875" y="3598319"/>
                  <a:pt x="2464071" y="3598319"/>
                </a:cubicBezTo>
                <a:close/>
                <a:moveTo>
                  <a:pt x="2243393" y="3598319"/>
                </a:moveTo>
                <a:cubicBezTo>
                  <a:pt x="2263591" y="3598319"/>
                  <a:pt x="2279972" y="3614695"/>
                  <a:pt x="2279972" y="3634895"/>
                </a:cubicBezTo>
                <a:cubicBezTo>
                  <a:pt x="2279972" y="3655095"/>
                  <a:pt x="2263591" y="3671471"/>
                  <a:pt x="2243393" y="3671471"/>
                </a:cubicBezTo>
                <a:cubicBezTo>
                  <a:pt x="2223191" y="3671471"/>
                  <a:pt x="2206817" y="3655095"/>
                  <a:pt x="2206817" y="3634895"/>
                </a:cubicBezTo>
                <a:cubicBezTo>
                  <a:pt x="2206817" y="3614695"/>
                  <a:pt x="2223191" y="3598319"/>
                  <a:pt x="2243393" y="3598319"/>
                </a:cubicBezTo>
                <a:close/>
                <a:moveTo>
                  <a:pt x="2022713" y="3598319"/>
                </a:moveTo>
                <a:cubicBezTo>
                  <a:pt x="2042913" y="3598319"/>
                  <a:pt x="2059288" y="3614695"/>
                  <a:pt x="2059288" y="3634895"/>
                </a:cubicBezTo>
                <a:cubicBezTo>
                  <a:pt x="2059288" y="3655095"/>
                  <a:pt x="2042913" y="3671471"/>
                  <a:pt x="2022713" y="3671471"/>
                </a:cubicBezTo>
                <a:cubicBezTo>
                  <a:pt x="2002514" y="3671471"/>
                  <a:pt x="1986178" y="3655095"/>
                  <a:pt x="1986178" y="3634895"/>
                </a:cubicBezTo>
                <a:cubicBezTo>
                  <a:pt x="1986178" y="3614695"/>
                  <a:pt x="2002514" y="3598319"/>
                  <a:pt x="2022713" y="3598319"/>
                </a:cubicBezTo>
                <a:close/>
                <a:moveTo>
                  <a:pt x="1802068" y="3598319"/>
                </a:moveTo>
                <a:cubicBezTo>
                  <a:pt x="1822268" y="3598319"/>
                  <a:pt x="1838644" y="3614695"/>
                  <a:pt x="1838644" y="3634895"/>
                </a:cubicBezTo>
                <a:cubicBezTo>
                  <a:pt x="1838644" y="3655095"/>
                  <a:pt x="1822268" y="3671471"/>
                  <a:pt x="1802068" y="3671471"/>
                </a:cubicBezTo>
                <a:cubicBezTo>
                  <a:pt x="1781868" y="3671471"/>
                  <a:pt x="1765492" y="3655095"/>
                  <a:pt x="1765492" y="3634895"/>
                </a:cubicBezTo>
                <a:cubicBezTo>
                  <a:pt x="1765492" y="3614695"/>
                  <a:pt x="1781868" y="3598319"/>
                  <a:pt x="1802068" y="3598319"/>
                </a:cubicBezTo>
                <a:close/>
                <a:moveTo>
                  <a:pt x="1581382" y="3598319"/>
                </a:moveTo>
                <a:cubicBezTo>
                  <a:pt x="1601582" y="3598319"/>
                  <a:pt x="1617958" y="3614695"/>
                  <a:pt x="1617958" y="3634895"/>
                </a:cubicBezTo>
                <a:cubicBezTo>
                  <a:pt x="1617958" y="3655095"/>
                  <a:pt x="1601582" y="3671471"/>
                  <a:pt x="1581382" y="3671471"/>
                </a:cubicBezTo>
                <a:cubicBezTo>
                  <a:pt x="1561182" y="3671471"/>
                  <a:pt x="1544806" y="3655095"/>
                  <a:pt x="1544806" y="3634895"/>
                </a:cubicBezTo>
                <a:cubicBezTo>
                  <a:pt x="1544806" y="3614695"/>
                  <a:pt x="1561182" y="3598319"/>
                  <a:pt x="1581382" y="3598319"/>
                </a:cubicBezTo>
                <a:close/>
                <a:moveTo>
                  <a:pt x="1360696" y="3598319"/>
                </a:moveTo>
                <a:cubicBezTo>
                  <a:pt x="1380896" y="3598319"/>
                  <a:pt x="1397272" y="3614695"/>
                  <a:pt x="1397272" y="3634895"/>
                </a:cubicBezTo>
                <a:cubicBezTo>
                  <a:pt x="1397272" y="3655095"/>
                  <a:pt x="1380896" y="3671471"/>
                  <a:pt x="1360696" y="3671471"/>
                </a:cubicBezTo>
                <a:cubicBezTo>
                  <a:pt x="1340496" y="3671471"/>
                  <a:pt x="1324120" y="3655095"/>
                  <a:pt x="1324120" y="3634895"/>
                </a:cubicBezTo>
                <a:cubicBezTo>
                  <a:pt x="1324120" y="3614695"/>
                  <a:pt x="1340496" y="3598319"/>
                  <a:pt x="1360696" y="3598319"/>
                </a:cubicBezTo>
                <a:close/>
                <a:moveTo>
                  <a:pt x="1140010" y="3598319"/>
                </a:moveTo>
                <a:cubicBezTo>
                  <a:pt x="1160210" y="3598319"/>
                  <a:pt x="1176586" y="3614695"/>
                  <a:pt x="1176586" y="3634895"/>
                </a:cubicBezTo>
                <a:cubicBezTo>
                  <a:pt x="1176586" y="3655095"/>
                  <a:pt x="1160210" y="3671471"/>
                  <a:pt x="1140010" y="3671471"/>
                </a:cubicBezTo>
                <a:cubicBezTo>
                  <a:pt x="1119810" y="3671471"/>
                  <a:pt x="1103434" y="3655095"/>
                  <a:pt x="1103434" y="3634895"/>
                </a:cubicBezTo>
                <a:cubicBezTo>
                  <a:pt x="1103434" y="3614695"/>
                  <a:pt x="1119810" y="3598319"/>
                  <a:pt x="1140010" y="3598319"/>
                </a:cubicBezTo>
                <a:close/>
                <a:moveTo>
                  <a:pt x="919324" y="3598319"/>
                </a:moveTo>
                <a:cubicBezTo>
                  <a:pt x="939524" y="3598319"/>
                  <a:pt x="955900" y="3614695"/>
                  <a:pt x="955900" y="3634895"/>
                </a:cubicBezTo>
                <a:cubicBezTo>
                  <a:pt x="955900" y="3655095"/>
                  <a:pt x="939524" y="3671471"/>
                  <a:pt x="919324" y="3671471"/>
                </a:cubicBezTo>
                <a:cubicBezTo>
                  <a:pt x="899124" y="3671471"/>
                  <a:pt x="882748" y="3655095"/>
                  <a:pt x="882748" y="3634895"/>
                </a:cubicBezTo>
                <a:cubicBezTo>
                  <a:pt x="882748" y="3614695"/>
                  <a:pt x="899124" y="3598319"/>
                  <a:pt x="919324" y="3598319"/>
                </a:cubicBezTo>
                <a:close/>
                <a:moveTo>
                  <a:pt x="698638" y="3598319"/>
                </a:moveTo>
                <a:cubicBezTo>
                  <a:pt x="718838" y="3598319"/>
                  <a:pt x="735214" y="3614695"/>
                  <a:pt x="735214" y="3634895"/>
                </a:cubicBezTo>
                <a:cubicBezTo>
                  <a:pt x="735214" y="3655095"/>
                  <a:pt x="718838" y="3671471"/>
                  <a:pt x="698638" y="3671471"/>
                </a:cubicBezTo>
                <a:cubicBezTo>
                  <a:pt x="678438" y="3671471"/>
                  <a:pt x="662062" y="3655095"/>
                  <a:pt x="662062" y="3634895"/>
                </a:cubicBezTo>
                <a:cubicBezTo>
                  <a:pt x="662062" y="3614695"/>
                  <a:pt x="678438" y="3598319"/>
                  <a:pt x="698638" y="3598319"/>
                </a:cubicBezTo>
                <a:close/>
                <a:moveTo>
                  <a:pt x="477952" y="3598319"/>
                </a:moveTo>
                <a:cubicBezTo>
                  <a:pt x="498152" y="3598319"/>
                  <a:pt x="514527" y="3614695"/>
                  <a:pt x="514527" y="3634895"/>
                </a:cubicBezTo>
                <a:cubicBezTo>
                  <a:pt x="514527" y="3655095"/>
                  <a:pt x="498152" y="3671471"/>
                  <a:pt x="477952" y="3671471"/>
                </a:cubicBezTo>
                <a:cubicBezTo>
                  <a:pt x="457752" y="3671471"/>
                  <a:pt x="441376" y="3655095"/>
                  <a:pt x="441376" y="3634895"/>
                </a:cubicBezTo>
                <a:cubicBezTo>
                  <a:pt x="441376" y="3614695"/>
                  <a:pt x="457752" y="3598319"/>
                  <a:pt x="477952" y="3598319"/>
                </a:cubicBezTo>
                <a:close/>
                <a:moveTo>
                  <a:pt x="257265" y="3598319"/>
                </a:moveTo>
                <a:cubicBezTo>
                  <a:pt x="277465" y="3598319"/>
                  <a:pt x="293841" y="3614695"/>
                  <a:pt x="293841" y="3634895"/>
                </a:cubicBezTo>
                <a:cubicBezTo>
                  <a:pt x="293841" y="3655095"/>
                  <a:pt x="277465" y="3671471"/>
                  <a:pt x="257265" y="3671471"/>
                </a:cubicBezTo>
                <a:cubicBezTo>
                  <a:pt x="237065" y="3671471"/>
                  <a:pt x="220689" y="3655095"/>
                  <a:pt x="220689" y="3634895"/>
                </a:cubicBezTo>
                <a:cubicBezTo>
                  <a:pt x="220689" y="3614695"/>
                  <a:pt x="237065" y="3598319"/>
                  <a:pt x="257265" y="3598319"/>
                </a:cubicBezTo>
                <a:close/>
                <a:moveTo>
                  <a:pt x="36579" y="3598319"/>
                </a:moveTo>
                <a:cubicBezTo>
                  <a:pt x="56779" y="3598319"/>
                  <a:pt x="73155" y="3614695"/>
                  <a:pt x="73155" y="3634895"/>
                </a:cubicBezTo>
                <a:cubicBezTo>
                  <a:pt x="73155" y="3655095"/>
                  <a:pt x="56779" y="3671471"/>
                  <a:pt x="36579" y="3671471"/>
                </a:cubicBezTo>
                <a:cubicBezTo>
                  <a:pt x="16379" y="3671471"/>
                  <a:pt x="3" y="3655095"/>
                  <a:pt x="3" y="3634895"/>
                </a:cubicBezTo>
                <a:cubicBezTo>
                  <a:pt x="3" y="3614695"/>
                  <a:pt x="16379" y="3598319"/>
                  <a:pt x="36579" y="3598319"/>
                </a:cubicBezTo>
                <a:close/>
                <a:moveTo>
                  <a:pt x="11953343" y="3386653"/>
                </a:moveTo>
                <a:cubicBezTo>
                  <a:pt x="11973543" y="3386653"/>
                  <a:pt x="11989919" y="3403029"/>
                  <a:pt x="11989919" y="3423229"/>
                </a:cubicBezTo>
                <a:cubicBezTo>
                  <a:pt x="11989919" y="3443429"/>
                  <a:pt x="11973543" y="3459805"/>
                  <a:pt x="11953343" y="3459805"/>
                </a:cubicBezTo>
                <a:cubicBezTo>
                  <a:pt x="11933143" y="3459805"/>
                  <a:pt x="11916767" y="3443429"/>
                  <a:pt x="11916767" y="3423229"/>
                </a:cubicBezTo>
                <a:cubicBezTo>
                  <a:pt x="11916767" y="3403029"/>
                  <a:pt x="11933143" y="3386653"/>
                  <a:pt x="11953343" y="3386653"/>
                </a:cubicBezTo>
                <a:close/>
                <a:moveTo>
                  <a:pt x="11732658" y="3386653"/>
                </a:moveTo>
                <a:cubicBezTo>
                  <a:pt x="11752858" y="3386653"/>
                  <a:pt x="11769234" y="3403029"/>
                  <a:pt x="11769234" y="3423229"/>
                </a:cubicBezTo>
                <a:cubicBezTo>
                  <a:pt x="11769234" y="3443429"/>
                  <a:pt x="11752858" y="3459805"/>
                  <a:pt x="11732658" y="3459805"/>
                </a:cubicBezTo>
                <a:cubicBezTo>
                  <a:pt x="11712458" y="3459805"/>
                  <a:pt x="11696082" y="3443429"/>
                  <a:pt x="11696082" y="3423229"/>
                </a:cubicBezTo>
                <a:cubicBezTo>
                  <a:pt x="11696082" y="3403029"/>
                  <a:pt x="11712458" y="3386653"/>
                  <a:pt x="11732658" y="3386653"/>
                </a:cubicBezTo>
                <a:close/>
                <a:moveTo>
                  <a:pt x="11511977" y="3386653"/>
                </a:moveTo>
                <a:cubicBezTo>
                  <a:pt x="11532177" y="3386653"/>
                  <a:pt x="11548553" y="3403029"/>
                  <a:pt x="11548553" y="3423229"/>
                </a:cubicBezTo>
                <a:cubicBezTo>
                  <a:pt x="11548553" y="3443429"/>
                  <a:pt x="11532177" y="3459805"/>
                  <a:pt x="11511977" y="3459805"/>
                </a:cubicBezTo>
                <a:cubicBezTo>
                  <a:pt x="11491777" y="3459805"/>
                  <a:pt x="11475401" y="3443429"/>
                  <a:pt x="11475401" y="3423229"/>
                </a:cubicBezTo>
                <a:cubicBezTo>
                  <a:pt x="11475401" y="3403029"/>
                  <a:pt x="11491777" y="3386653"/>
                  <a:pt x="11511977" y="3386653"/>
                </a:cubicBezTo>
                <a:close/>
                <a:moveTo>
                  <a:pt x="11291296" y="3386653"/>
                </a:moveTo>
                <a:cubicBezTo>
                  <a:pt x="11311496" y="3386653"/>
                  <a:pt x="11327872" y="3403029"/>
                  <a:pt x="11327872" y="3423229"/>
                </a:cubicBezTo>
                <a:cubicBezTo>
                  <a:pt x="11327872" y="3443429"/>
                  <a:pt x="11311496" y="3459805"/>
                  <a:pt x="11291296" y="3459805"/>
                </a:cubicBezTo>
                <a:cubicBezTo>
                  <a:pt x="11271096" y="3459805"/>
                  <a:pt x="11254720" y="3443429"/>
                  <a:pt x="11254720" y="3423229"/>
                </a:cubicBezTo>
                <a:cubicBezTo>
                  <a:pt x="11254720" y="3403029"/>
                  <a:pt x="11271096" y="3386653"/>
                  <a:pt x="11291296" y="3386653"/>
                </a:cubicBezTo>
                <a:close/>
                <a:moveTo>
                  <a:pt x="11070615" y="3386653"/>
                </a:moveTo>
                <a:cubicBezTo>
                  <a:pt x="11090815" y="3386653"/>
                  <a:pt x="11107191" y="3403029"/>
                  <a:pt x="11107191" y="3423229"/>
                </a:cubicBezTo>
                <a:cubicBezTo>
                  <a:pt x="11107191" y="3443429"/>
                  <a:pt x="11090815" y="3459805"/>
                  <a:pt x="11070615" y="3459805"/>
                </a:cubicBezTo>
                <a:cubicBezTo>
                  <a:pt x="11050415" y="3459805"/>
                  <a:pt x="11034039" y="3443429"/>
                  <a:pt x="11034039" y="3423229"/>
                </a:cubicBezTo>
                <a:cubicBezTo>
                  <a:pt x="11034039" y="3403029"/>
                  <a:pt x="11050415" y="3386653"/>
                  <a:pt x="11070615" y="3386653"/>
                </a:cubicBezTo>
                <a:close/>
                <a:moveTo>
                  <a:pt x="10849934" y="3386653"/>
                </a:moveTo>
                <a:cubicBezTo>
                  <a:pt x="10870134" y="3386653"/>
                  <a:pt x="10886510" y="3403029"/>
                  <a:pt x="10886510" y="3423229"/>
                </a:cubicBezTo>
                <a:cubicBezTo>
                  <a:pt x="10886510" y="3443429"/>
                  <a:pt x="10870134" y="3459805"/>
                  <a:pt x="10849934" y="3459805"/>
                </a:cubicBezTo>
                <a:cubicBezTo>
                  <a:pt x="10829734" y="3459805"/>
                  <a:pt x="10813358" y="3443429"/>
                  <a:pt x="10813358" y="3423229"/>
                </a:cubicBezTo>
                <a:cubicBezTo>
                  <a:pt x="10813358" y="3403029"/>
                  <a:pt x="10829734" y="3386653"/>
                  <a:pt x="10849934" y="3386653"/>
                </a:cubicBezTo>
                <a:close/>
                <a:moveTo>
                  <a:pt x="10629253" y="3386653"/>
                </a:moveTo>
                <a:cubicBezTo>
                  <a:pt x="10649453" y="3386653"/>
                  <a:pt x="10665829" y="3403029"/>
                  <a:pt x="10665829" y="3423229"/>
                </a:cubicBezTo>
                <a:cubicBezTo>
                  <a:pt x="10665829" y="3443429"/>
                  <a:pt x="10649453" y="3459805"/>
                  <a:pt x="10629253" y="3459805"/>
                </a:cubicBezTo>
                <a:cubicBezTo>
                  <a:pt x="10609053" y="3459805"/>
                  <a:pt x="10592677" y="3443429"/>
                  <a:pt x="10592677" y="3423229"/>
                </a:cubicBezTo>
                <a:cubicBezTo>
                  <a:pt x="10592677" y="3403029"/>
                  <a:pt x="10609053" y="3386653"/>
                  <a:pt x="10629253" y="3386653"/>
                </a:cubicBezTo>
                <a:close/>
                <a:moveTo>
                  <a:pt x="10408572" y="3386653"/>
                </a:moveTo>
                <a:cubicBezTo>
                  <a:pt x="10428772" y="3386653"/>
                  <a:pt x="10445148" y="3403029"/>
                  <a:pt x="10445148" y="3423229"/>
                </a:cubicBezTo>
                <a:cubicBezTo>
                  <a:pt x="10445148" y="3443429"/>
                  <a:pt x="10428772" y="3459805"/>
                  <a:pt x="10408572" y="3459805"/>
                </a:cubicBezTo>
                <a:cubicBezTo>
                  <a:pt x="10388372" y="3459805"/>
                  <a:pt x="10371996" y="3443429"/>
                  <a:pt x="10371996" y="3423229"/>
                </a:cubicBezTo>
                <a:cubicBezTo>
                  <a:pt x="10371996" y="3403029"/>
                  <a:pt x="10388372" y="3386653"/>
                  <a:pt x="10408572" y="3386653"/>
                </a:cubicBezTo>
                <a:close/>
                <a:moveTo>
                  <a:pt x="10187891" y="3386653"/>
                </a:moveTo>
                <a:cubicBezTo>
                  <a:pt x="10208091" y="3386653"/>
                  <a:pt x="10224467" y="3403029"/>
                  <a:pt x="10224467" y="3423229"/>
                </a:cubicBezTo>
                <a:cubicBezTo>
                  <a:pt x="10224467" y="3443429"/>
                  <a:pt x="10208091" y="3459805"/>
                  <a:pt x="10187891" y="3459805"/>
                </a:cubicBezTo>
                <a:cubicBezTo>
                  <a:pt x="10167691" y="3459805"/>
                  <a:pt x="10151315" y="3443429"/>
                  <a:pt x="10151315" y="3423229"/>
                </a:cubicBezTo>
                <a:cubicBezTo>
                  <a:pt x="10151315" y="3403029"/>
                  <a:pt x="10167691" y="3386653"/>
                  <a:pt x="10187891" y="3386653"/>
                </a:cubicBezTo>
                <a:close/>
                <a:moveTo>
                  <a:pt x="9967210" y="3386653"/>
                </a:moveTo>
                <a:cubicBezTo>
                  <a:pt x="9987410" y="3386653"/>
                  <a:pt x="10003786" y="3403029"/>
                  <a:pt x="10003786" y="3423229"/>
                </a:cubicBezTo>
                <a:cubicBezTo>
                  <a:pt x="10003786" y="3443429"/>
                  <a:pt x="9987410" y="3459805"/>
                  <a:pt x="9967210" y="3459805"/>
                </a:cubicBezTo>
                <a:cubicBezTo>
                  <a:pt x="9947010" y="3459805"/>
                  <a:pt x="9930634" y="3443429"/>
                  <a:pt x="9930634" y="3423229"/>
                </a:cubicBezTo>
                <a:cubicBezTo>
                  <a:pt x="9930634" y="3403029"/>
                  <a:pt x="9947010" y="3386653"/>
                  <a:pt x="9967210" y="3386653"/>
                </a:cubicBezTo>
                <a:close/>
                <a:moveTo>
                  <a:pt x="9746529" y="3386653"/>
                </a:moveTo>
                <a:cubicBezTo>
                  <a:pt x="9766729" y="3386653"/>
                  <a:pt x="9783105" y="3403029"/>
                  <a:pt x="9783105" y="3423229"/>
                </a:cubicBezTo>
                <a:cubicBezTo>
                  <a:pt x="9783105" y="3443429"/>
                  <a:pt x="9766729" y="3459805"/>
                  <a:pt x="9746529" y="3459805"/>
                </a:cubicBezTo>
                <a:cubicBezTo>
                  <a:pt x="9726329" y="3459805"/>
                  <a:pt x="9709953" y="3443429"/>
                  <a:pt x="9709953" y="3423229"/>
                </a:cubicBezTo>
                <a:cubicBezTo>
                  <a:pt x="9709953" y="3403029"/>
                  <a:pt x="9726329" y="3386653"/>
                  <a:pt x="9746529" y="3386653"/>
                </a:cubicBezTo>
                <a:close/>
                <a:moveTo>
                  <a:pt x="9525848" y="3386653"/>
                </a:moveTo>
                <a:cubicBezTo>
                  <a:pt x="9546048" y="3386653"/>
                  <a:pt x="9562424" y="3403029"/>
                  <a:pt x="9562424" y="3423229"/>
                </a:cubicBezTo>
                <a:cubicBezTo>
                  <a:pt x="9562424" y="3443429"/>
                  <a:pt x="9546048" y="3459805"/>
                  <a:pt x="9525848" y="3459805"/>
                </a:cubicBezTo>
                <a:cubicBezTo>
                  <a:pt x="9505648" y="3459805"/>
                  <a:pt x="9489272" y="3443429"/>
                  <a:pt x="9489272" y="3423229"/>
                </a:cubicBezTo>
                <a:cubicBezTo>
                  <a:pt x="9489272" y="3403029"/>
                  <a:pt x="9505648" y="3386653"/>
                  <a:pt x="9525848" y="3386653"/>
                </a:cubicBezTo>
                <a:close/>
                <a:moveTo>
                  <a:pt x="9305167" y="3386653"/>
                </a:moveTo>
                <a:cubicBezTo>
                  <a:pt x="9325367" y="3386653"/>
                  <a:pt x="9341743" y="3403029"/>
                  <a:pt x="9341743" y="3423229"/>
                </a:cubicBezTo>
                <a:cubicBezTo>
                  <a:pt x="9341743" y="3443429"/>
                  <a:pt x="9325367" y="3459805"/>
                  <a:pt x="9305167" y="3459805"/>
                </a:cubicBezTo>
                <a:cubicBezTo>
                  <a:pt x="9284967" y="3459805"/>
                  <a:pt x="9268591" y="3443429"/>
                  <a:pt x="9268591" y="3423229"/>
                </a:cubicBezTo>
                <a:cubicBezTo>
                  <a:pt x="9268591" y="3403029"/>
                  <a:pt x="9284967" y="3386653"/>
                  <a:pt x="9305167" y="3386653"/>
                </a:cubicBezTo>
                <a:close/>
                <a:moveTo>
                  <a:pt x="9084486" y="3386653"/>
                </a:moveTo>
                <a:cubicBezTo>
                  <a:pt x="9104686" y="3386653"/>
                  <a:pt x="9121062" y="3403029"/>
                  <a:pt x="9121062" y="3423229"/>
                </a:cubicBezTo>
                <a:cubicBezTo>
                  <a:pt x="9121062" y="3443429"/>
                  <a:pt x="9104686" y="3459805"/>
                  <a:pt x="9084486" y="3459805"/>
                </a:cubicBezTo>
                <a:cubicBezTo>
                  <a:pt x="9064286" y="3459805"/>
                  <a:pt x="9047910" y="3443429"/>
                  <a:pt x="9047910" y="3423229"/>
                </a:cubicBezTo>
                <a:cubicBezTo>
                  <a:pt x="9047910" y="3403029"/>
                  <a:pt x="9064286" y="3386653"/>
                  <a:pt x="9084486" y="3386653"/>
                </a:cubicBezTo>
                <a:close/>
                <a:moveTo>
                  <a:pt x="8863805" y="3386653"/>
                </a:moveTo>
                <a:cubicBezTo>
                  <a:pt x="8884005" y="3386653"/>
                  <a:pt x="8900381" y="3403029"/>
                  <a:pt x="8900381" y="3423229"/>
                </a:cubicBezTo>
                <a:cubicBezTo>
                  <a:pt x="8900381" y="3443429"/>
                  <a:pt x="8884005" y="3459805"/>
                  <a:pt x="8863805" y="3459805"/>
                </a:cubicBezTo>
                <a:cubicBezTo>
                  <a:pt x="8843605" y="3459805"/>
                  <a:pt x="8827229" y="3443429"/>
                  <a:pt x="8827229" y="3423229"/>
                </a:cubicBezTo>
                <a:cubicBezTo>
                  <a:pt x="8827229" y="3403029"/>
                  <a:pt x="8843605" y="3386653"/>
                  <a:pt x="8863805" y="3386653"/>
                </a:cubicBezTo>
                <a:close/>
                <a:moveTo>
                  <a:pt x="8643124" y="3386653"/>
                </a:moveTo>
                <a:cubicBezTo>
                  <a:pt x="8663324" y="3386653"/>
                  <a:pt x="8679700" y="3403029"/>
                  <a:pt x="8679700" y="3423229"/>
                </a:cubicBezTo>
                <a:cubicBezTo>
                  <a:pt x="8679700" y="3443429"/>
                  <a:pt x="8663324" y="3459805"/>
                  <a:pt x="8643124" y="3459805"/>
                </a:cubicBezTo>
                <a:cubicBezTo>
                  <a:pt x="8622924" y="3459805"/>
                  <a:pt x="8606548" y="3443429"/>
                  <a:pt x="8606548" y="3423229"/>
                </a:cubicBezTo>
                <a:cubicBezTo>
                  <a:pt x="8606548" y="3403029"/>
                  <a:pt x="8622924" y="3386653"/>
                  <a:pt x="8643124" y="3386653"/>
                </a:cubicBezTo>
                <a:close/>
                <a:moveTo>
                  <a:pt x="8422443" y="3386653"/>
                </a:moveTo>
                <a:cubicBezTo>
                  <a:pt x="8442643" y="3386653"/>
                  <a:pt x="8459019" y="3403029"/>
                  <a:pt x="8459019" y="3423229"/>
                </a:cubicBezTo>
                <a:cubicBezTo>
                  <a:pt x="8459019" y="3443429"/>
                  <a:pt x="8442643" y="3459805"/>
                  <a:pt x="8422443" y="3459805"/>
                </a:cubicBezTo>
                <a:cubicBezTo>
                  <a:pt x="8402243" y="3459805"/>
                  <a:pt x="8385867" y="3443429"/>
                  <a:pt x="8385867" y="3423229"/>
                </a:cubicBezTo>
                <a:cubicBezTo>
                  <a:pt x="8385867" y="3403029"/>
                  <a:pt x="8402243" y="3386653"/>
                  <a:pt x="8422443" y="3386653"/>
                </a:cubicBezTo>
                <a:close/>
                <a:moveTo>
                  <a:pt x="8201762" y="3386653"/>
                </a:moveTo>
                <a:cubicBezTo>
                  <a:pt x="8221962" y="3386653"/>
                  <a:pt x="8238338" y="3403029"/>
                  <a:pt x="8238338" y="3423229"/>
                </a:cubicBezTo>
                <a:cubicBezTo>
                  <a:pt x="8238338" y="3443429"/>
                  <a:pt x="8221962" y="3459805"/>
                  <a:pt x="8201762" y="3459805"/>
                </a:cubicBezTo>
                <a:cubicBezTo>
                  <a:pt x="8181562" y="3459805"/>
                  <a:pt x="8165186" y="3443429"/>
                  <a:pt x="8165186" y="3423229"/>
                </a:cubicBezTo>
                <a:cubicBezTo>
                  <a:pt x="8165186" y="3403029"/>
                  <a:pt x="8181562" y="3386653"/>
                  <a:pt x="8201762" y="3386653"/>
                </a:cubicBezTo>
                <a:close/>
                <a:moveTo>
                  <a:pt x="7981081" y="3386653"/>
                </a:moveTo>
                <a:cubicBezTo>
                  <a:pt x="8001281" y="3386653"/>
                  <a:pt x="8017657" y="3403029"/>
                  <a:pt x="8017657" y="3423229"/>
                </a:cubicBezTo>
                <a:cubicBezTo>
                  <a:pt x="8017657" y="3443429"/>
                  <a:pt x="8001281" y="3459805"/>
                  <a:pt x="7981081" y="3459805"/>
                </a:cubicBezTo>
                <a:cubicBezTo>
                  <a:pt x="7960881" y="3459805"/>
                  <a:pt x="7944505" y="3443429"/>
                  <a:pt x="7944505" y="3423229"/>
                </a:cubicBezTo>
                <a:cubicBezTo>
                  <a:pt x="7944505" y="3403029"/>
                  <a:pt x="7960881" y="3386653"/>
                  <a:pt x="7981081" y="3386653"/>
                </a:cubicBezTo>
                <a:close/>
                <a:moveTo>
                  <a:pt x="7760400" y="3386653"/>
                </a:moveTo>
                <a:cubicBezTo>
                  <a:pt x="7780600" y="3386653"/>
                  <a:pt x="7796976" y="3403029"/>
                  <a:pt x="7796976" y="3423229"/>
                </a:cubicBezTo>
                <a:cubicBezTo>
                  <a:pt x="7796976" y="3443429"/>
                  <a:pt x="7780600" y="3459805"/>
                  <a:pt x="7760400" y="3459805"/>
                </a:cubicBezTo>
                <a:cubicBezTo>
                  <a:pt x="7740200" y="3459805"/>
                  <a:pt x="7723824" y="3443429"/>
                  <a:pt x="7723824" y="3423229"/>
                </a:cubicBezTo>
                <a:cubicBezTo>
                  <a:pt x="7723824" y="3403029"/>
                  <a:pt x="7740200" y="3386653"/>
                  <a:pt x="7760400" y="3386653"/>
                </a:cubicBezTo>
                <a:close/>
                <a:moveTo>
                  <a:pt x="7539719" y="3386653"/>
                </a:moveTo>
                <a:cubicBezTo>
                  <a:pt x="7559919" y="3386653"/>
                  <a:pt x="7576295" y="3403029"/>
                  <a:pt x="7576295" y="3423229"/>
                </a:cubicBezTo>
                <a:cubicBezTo>
                  <a:pt x="7576295" y="3443429"/>
                  <a:pt x="7559919" y="3459805"/>
                  <a:pt x="7539719" y="3459805"/>
                </a:cubicBezTo>
                <a:cubicBezTo>
                  <a:pt x="7519519" y="3459805"/>
                  <a:pt x="7503143" y="3443429"/>
                  <a:pt x="7503143" y="3423229"/>
                </a:cubicBezTo>
                <a:cubicBezTo>
                  <a:pt x="7503143" y="3403029"/>
                  <a:pt x="7519519" y="3386653"/>
                  <a:pt x="7539719" y="3386653"/>
                </a:cubicBezTo>
                <a:close/>
                <a:moveTo>
                  <a:pt x="7319038" y="3386653"/>
                </a:moveTo>
                <a:cubicBezTo>
                  <a:pt x="7339238" y="3386653"/>
                  <a:pt x="7355614" y="3403029"/>
                  <a:pt x="7355614" y="3423229"/>
                </a:cubicBezTo>
                <a:cubicBezTo>
                  <a:pt x="7355614" y="3443429"/>
                  <a:pt x="7339238" y="3459805"/>
                  <a:pt x="7319038" y="3459805"/>
                </a:cubicBezTo>
                <a:cubicBezTo>
                  <a:pt x="7298838" y="3459805"/>
                  <a:pt x="7282462" y="3443429"/>
                  <a:pt x="7282462" y="3423229"/>
                </a:cubicBezTo>
                <a:cubicBezTo>
                  <a:pt x="7282462" y="3403029"/>
                  <a:pt x="7298838" y="3386653"/>
                  <a:pt x="7319038" y="3386653"/>
                </a:cubicBezTo>
                <a:close/>
                <a:moveTo>
                  <a:pt x="7098357" y="3386653"/>
                </a:moveTo>
                <a:cubicBezTo>
                  <a:pt x="7118557" y="3386653"/>
                  <a:pt x="7134933" y="3403029"/>
                  <a:pt x="7134933" y="3423229"/>
                </a:cubicBezTo>
                <a:cubicBezTo>
                  <a:pt x="7134933" y="3443429"/>
                  <a:pt x="7118557" y="3459805"/>
                  <a:pt x="7098357" y="3459805"/>
                </a:cubicBezTo>
                <a:cubicBezTo>
                  <a:pt x="7078157" y="3459805"/>
                  <a:pt x="7061781" y="3443429"/>
                  <a:pt x="7061781" y="3423229"/>
                </a:cubicBezTo>
                <a:cubicBezTo>
                  <a:pt x="7061781" y="3403029"/>
                  <a:pt x="7078157" y="3386653"/>
                  <a:pt x="7098357" y="3386653"/>
                </a:cubicBezTo>
                <a:close/>
                <a:moveTo>
                  <a:pt x="6877676" y="3386653"/>
                </a:moveTo>
                <a:cubicBezTo>
                  <a:pt x="6897876" y="3386653"/>
                  <a:pt x="6914252" y="3403029"/>
                  <a:pt x="6914252" y="3423229"/>
                </a:cubicBezTo>
                <a:cubicBezTo>
                  <a:pt x="6914252" y="3443429"/>
                  <a:pt x="6897876" y="3459805"/>
                  <a:pt x="6877676" y="3459805"/>
                </a:cubicBezTo>
                <a:cubicBezTo>
                  <a:pt x="6857476" y="3459805"/>
                  <a:pt x="6841100" y="3443429"/>
                  <a:pt x="6841100" y="3423229"/>
                </a:cubicBezTo>
                <a:cubicBezTo>
                  <a:pt x="6841100" y="3403029"/>
                  <a:pt x="6857476" y="3386653"/>
                  <a:pt x="6877676" y="3386653"/>
                </a:cubicBezTo>
                <a:close/>
                <a:moveTo>
                  <a:pt x="6656995" y="3386653"/>
                </a:moveTo>
                <a:cubicBezTo>
                  <a:pt x="6677195" y="3386653"/>
                  <a:pt x="6693571" y="3403029"/>
                  <a:pt x="6693571" y="3423229"/>
                </a:cubicBezTo>
                <a:cubicBezTo>
                  <a:pt x="6693571" y="3443429"/>
                  <a:pt x="6677195" y="3459805"/>
                  <a:pt x="6656995" y="3459805"/>
                </a:cubicBezTo>
                <a:cubicBezTo>
                  <a:pt x="6636795" y="3459805"/>
                  <a:pt x="6620419" y="3443429"/>
                  <a:pt x="6620419" y="3423229"/>
                </a:cubicBezTo>
                <a:cubicBezTo>
                  <a:pt x="6620419" y="3403029"/>
                  <a:pt x="6636795" y="3386653"/>
                  <a:pt x="6656995" y="3386653"/>
                </a:cubicBezTo>
                <a:close/>
                <a:moveTo>
                  <a:pt x="6436314" y="3386653"/>
                </a:moveTo>
                <a:cubicBezTo>
                  <a:pt x="6456514" y="3386653"/>
                  <a:pt x="6472890" y="3403029"/>
                  <a:pt x="6472890" y="3423229"/>
                </a:cubicBezTo>
                <a:cubicBezTo>
                  <a:pt x="6472890" y="3443429"/>
                  <a:pt x="6456514" y="3459805"/>
                  <a:pt x="6436314" y="3459805"/>
                </a:cubicBezTo>
                <a:cubicBezTo>
                  <a:pt x="6416114" y="3459805"/>
                  <a:pt x="6399738" y="3443429"/>
                  <a:pt x="6399738" y="3423229"/>
                </a:cubicBezTo>
                <a:cubicBezTo>
                  <a:pt x="6399738" y="3403029"/>
                  <a:pt x="6416114" y="3386653"/>
                  <a:pt x="6436314" y="3386653"/>
                </a:cubicBezTo>
                <a:close/>
                <a:moveTo>
                  <a:pt x="6215633" y="3386653"/>
                </a:moveTo>
                <a:cubicBezTo>
                  <a:pt x="6235833" y="3386653"/>
                  <a:pt x="6252209" y="3403029"/>
                  <a:pt x="6252209" y="3423229"/>
                </a:cubicBezTo>
                <a:cubicBezTo>
                  <a:pt x="6252209" y="3443429"/>
                  <a:pt x="6235833" y="3459805"/>
                  <a:pt x="6215633" y="3459805"/>
                </a:cubicBezTo>
                <a:cubicBezTo>
                  <a:pt x="6195433" y="3459805"/>
                  <a:pt x="6179057" y="3443429"/>
                  <a:pt x="6179057" y="3423229"/>
                </a:cubicBezTo>
                <a:cubicBezTo>
                  <a:pt x="6179057" y="3403029"/>
                  <a:pt x="6195433" y="3386653"/>
                  <a:pt x="6215633" y="3386653"/>
                </a:cubicBezTo>
                <a:close/>
                <a:moveTo>
                  <a:pt x="5994952" y="3386653"/>
                </a:moveTo>
                <a:cubicBezTo>
                  <a:pt x="6015152" y="3386653"/>
                  <a:pt x="6031528" y="3403029"/>
                  <a:pt x="6031528" y="3423229"/>
                </a:cubicBezTo>
                <a:cubicBezTo>
                  <a:pt x="6031528" y="3443429"/>
                  <a:pt x="6015152" y="3459805"/>
                  <a:pt x="5994952" y="3459805"/>
                </a:cubicBezTo>
                <a:cubicBezTo>
                  <a:pt x="5974752" y="3459805"/>
                  <a:pt x="5958376" y="3443429"/>
                  <a:pt x="5958376" y="3423229"/>
                </a:cubicBezTo>
                <a:cubicBezTo>
                  <a:pt x="5958376" y="3403029"/>
                  <a:pt x="5974752" y="3386653"/>
                  <a:pt x="5994952" y="3386653"/>
                </a:cubicBezTo>
                <a:close/>
                <a:moveTo>
                  <a:pt x="5774272" y="3386653"/>
                </a:moveTo>
                <a:cubicBezTo>
                  <a:pt x="5794472" y="3386653"/>
                  <a:pt x="5810848" y="3403029"/>
                  <a:pt x="5810848" y="3423229"/>
                </a:cubicBezTo>
                <a:cubicBezTo>
                  <a:pt x="5810848" y="3443429"/>
                  <a:pt x="5794472" y="3459805"/>
                  <a:pt x="5774272" y="3459805"/>
                </a:cubicBezTo>
                <a:cubicBezTo>
                  <a:pt x="5754073" y="3459805"/>
                  <a:pt x="5737697" y="3443429"/>
                  <a:pt x="5737697" y="3423229"/>
                </a:cubicBezTo>
                <a:cubicBezTo>
                  <a:pt x="5737697" y="3403029"/>
                  <a:pt x="5754073" y="3386653"/>
                  <a:pt x="5774272" y="3386653"/>
                </a:cubicBezTo>
                <a:close/>
                <a:moveTo>
                  <a:pt x="5553593" y="3386653"/>
                </a:moveTo>
                <a:cubicBezTo>
                  <a:pt x="5573793" y="3386653"/>
                  <a:pt x="5590169" y="3403029"/>
                  <a:pt x="5590169" y="3423229"/>
                </a:cubicBezTo>
                <a:cubicBezTo>
                  <a:pt x="5590169" y="3443429"/>
                  <a:pt x="5573793" y="3459805"/>
                  <a:pt x="5553593" y="3459805"/>
                </a:cubicBezTo>
                <a:cubicBezTo>
                  <a:pt x="5533393" y="3459805"/>
                  <a:pt x="5517018" y="3443429"/>
                  <a:pt x="5517018" y="3423229"/>
                </a:cubicBezTo>
                <a:cubicBezTo>
                  <a:pt x="5517018" y="3403029"/>
                  <a:pt x="5533393" y="3386653"/>
                  <a:pt x="5553593" y="3386653"/>
                </a:cubicBezTo>
                <a:close/>
                <a:moveTo>
                  <a:pt x="5332913" y="3386653"/>
                </a:moveTo>
                <a:cubicBezTo>
                  <a:pt x="5353113" y="3386653"/>
                  <a:pt x="5369490" y="3403029"/>
                  <a:pt x="5369490" y="3423229"/>
                </a:cubicBezTo>
                <a:cubicBezTo>
                  <a:pt x="5369490" y="3443429"/>
                  <a:pt x="5353113" y="3459805"/>
                  <a:pt x="5332913" y="3459805"/>
                </a:cubicBezTo>
                <a:cubicBezTo>
                  <a:pt x="5312714" y="3459805"/>
                  <a:pt x="5296337" y="3443429"/>
                  <a:pt x="5296337" y="3423229"/>
                </a:cubicBezTo>
                <a:cubicBezTo>
                  <a:pt x="5296337" y="3403029"/>
                  <a:pt x="5312714" y="3386653"/>
                  <a:pt x="5332913" y="3386653"/>
                </a:cubicBezTo>
                <a:close/>
                <a:moveTo>
                  <a:pt x="5112230" y="3386653"/>
                </a:moveTo>
                <a:cubicBezTo>
                  <a:pt x="5132433" y="3386653"/>
                  <a:pt x="5148807" y="3403029"/>
                  <a:pt x="5148807" y="3423229"/>
                </a:cubicBezTo>
                <a:cubicBezTo>
                  <a:pt x="5148807" y="3443429"/>
                  <a:pt x="5132433" y="3459805"/>
                  <a:pt x="5112230" y="3459805"/>
                </a:cubicBezTo>
                <a:cubicBezTo>
                  <a:pt x="5092030" y="3459805"/>
                  <a:pt x="5075655" y="3443429"/>
                  <a:pt x="5075655" y="3423229"/>
                </a:cubicBezTo>
                <a:cubicBezTo>
                  <a:pt x="5075655" y="3403029"/>
                  <a:pt x="5092030" y="3386653"/>
                  <a:pt x="5112230" y="3386653"/>
                </a:cubicBezTo>
                <a:close/>
                <a:moveTo>
                  <a:pt x="4891552" y="3386653"/>
                </a:moveTo>
                <a:cubicBezTo>
                  <a:pt x="4911751" y="3386653"/>
                  <a:pt x="4928127" y="3403029"/>
                  <a:pt x="4928127" y="3423229"/>
                </a:cubicBezTo>
                <a:cubicBezTo>
                  <a:pt x="4928127" y="3443429"/>
                  <a:pt x="4911751" y="3459805"/>
                  <a:pt x="4891552" y="3459805"/>
                </a:cubicBezTo>
                <a:cubicBezTo>
                  <a:pt x="4871352" y="3459805"/>
                  <a:pt x="4854975" y="3443429"/>
                  <a:pt x="4854975" y="3423229"/>
                </a:cubicBezTo>
                <a:cubicBezTo>
                  <a:pt x="4854975" y="3403029"/>
                  <a:pt x="4871352" y="3386653"/>
                  <a:pt x="4891552" y="3386653"/>
                </a:cubicBezTo>
                <a:close/>
                <a:moveTo>
                  <a:pt x="4670871" y="3386653"/>
                </a:moveTo>
                <a:cubicBezTo>
                  <a:pt x="4691070" y="3386653"/>
                  <a:pt x="4707447" y="3403029"/>
                  <a:pt x="4707447" y="3423229"/>
                </a:cubicBezTo>
                <a:cubicBezTo>
                  <a:pt x="4707447" y="3443429"/>
                  <a:pt x="4691070" y="3459805"/>
                  <a:pt x="4670871" y="3459805"/>
                </a:cubicBezTo>
                <a:cubicBezTo>
                  <a:pt x="4650672" y="3459805"/>
                  <a:pt x="4634295" y="3443429"/>
                  <a:pt x="4634295" y="3423229"/>
                </a:cubicBezTo>
                <a:cubicBezTo>
                  <a:pt x="4634295" y="3403029"/>
                  <a:pt x="4650672" y="3386653"/>
                  <a:pt x="4670871" y="3386653"/>
                </a:cubicBezTo>
                <a:close/>
                <a:moveTo>
                  <a:pt x="4450188" y="3386653"/>
                </a:moveTo>
                <a:cubicBezTo>
                  <a:pt x="4470390" y="3386653"/>
                  <a:pt x="4486764" y="3403029"/>
                  <a:pt x="4486764" y="3423229"/>
                </a:cubicBezTo>
                <a:cubicBezTo>
                  <a:pt x="4486764" y="3443429"/>
                  <a:pt x="4470390" y="3459805"/>
                  <a:pt x="4450188" y="3459805"/>
                </a:cubicBezTo>
                <a:cubicBezTo>
                  <a:pt x="4429988" y="3459805"/>
                  <a:pt x="4413613" y="3443429"/>
                  <a:pt x="4413613" y="3423229"/>
                </a:cubicBezTo>
                <a:cubicBezTo>
                  <a:pt x="4413613" y="3403029"/>
                  <a:pt x="4429988" y="3386653"/>
                  <a:pt x="4450188" y="3386653"/>
                </a:cubicBezTo>
                <a:close/>
                <a:moveTo>
                  <a:pt x="4229507" y="3386653"/>
                </a:moveTo>
                <a:cubicBezTo>
                  <a:pt x="4249708" y="3386653"/>
                  <a:pt x="4266084" y="3403029"/>
                  <a:pt x="4266084" y="3423229"/>
                </a:cubicBezTo>
                <a:cubicBezTo>
                  <a:pt x="4266084" y="3443429"/>
                  <a:pt x="4249708" y="3459805"/>
                  <a:pt x="4229507" y="3459805"/>
                </a:cubicBezTo>
                <a:cubicBezTo>
                  <a:pt x="4209307" y="3459805"/>
                  <a:pt x="4192931" y="3443429"/>
                  <a:pt x="4192931" y="3423229"/>
                </a:cubicBezTo>
                <a:cubicBezTo>
                  <a:pt x="4192931" y="3403029"/>
                  <a:pt x="4209307" y="3386653"/>
                  <a:pt x="4229507" y="3386653"/>
                </a:cubicBezTo>
                <a:close/>
                <a:moveTo>
                  <a:pt x="4008847" y="3386653"/>
                </a:moveTo>
                <a:cubicBezTo>
                  <a:pt x="4029045" y="3386653"/>
                  <a:pt x="4045426" y="3403029"/>
                  <a:pt x="4045426" y="3423229"/>
                </a:cubicBezTo>
                <a:cubicBezTo>
                  <a:pt x="4045426" y="3443429"/>
                  <a:pt x="4029045" y="3459805"/>
                  <a:pt x="4008847" y="3459805"/>
                </a:cubicBezTo>
                <a:cubicBezTo>
                  <a:pt x="3988642" y="3459805"/>
                  <a:pt x="3972267" y="3443429"/>
                  <a:pt x="3972267" y="3423229"/>
                </a:cubicBezTo>
                <a:cubicBezTo>
                  <a:pt x="3972267" y="3403029"/>
                  <a:pt x="3988642" y="3386653"/>
                  <a:pt x="4008847" y="3386653"/>
                </a:cubicBezTo>
                <a:close/>
                <a:moveTo>
                  <a:pt x="3788165" y="3386653"/>
                </a:moveTo>
                <a:cubicBezTo>
                  <a:pt x="3808367" y="3386653"/>
                  <a:pt x="3824738" y="3403029"/>
                  <a:pt x="3824738" y="3423229"/>
                </a:cubicBezTo>
                <a:cubicBezTo>
                  <a:pt x="3824738" y="3443429"/>
                  <a:pt x="3808367" y="3459805"/>
                  <a:pt x="3788165" y="3459805"/>
                </a:cubicBezTo>
                <a:cubicBezTo>
                  <a:pt x="3767965" y="3459805"/>
                  <a:pt x="3751588" y="3443429"/>
                  <a:pt x="3751588" y="3423229"/>
                </a:cubicBezTo>
                <a:cubicBezTo>
                  <a:pt x="3751588" y="3403029"/>
                  <a:pt x="3767965" y="3386653"/>
                  <a:pt x="3788165" y="3386653"/>
                </a:cubicBezTo>
                <a:close/>
                <a:moveTo>
                  <a:pt x="3567479" y="3386653"/>
                </a:moveTo>
                <a:cubicBezTo>
                  <a:pt x="3587675" y="3386653"/>
                  <a:pt x="3604051" y="3403029"/>
                  <a:pt x="3604051" y="3423229"/>
                </a:cubicBezTo>
                <a:cubicBezTo>
                  <a:pt x="3604051" y="3443429"/>
                  <a:pt x="3587675" y="3459805"/>
                  <a:pt x="3567479" y="3459805"/>
                </a:cubicBezTo>
                <a:cubicBezTo>
                  <a:pt x="3547276" y="3459805"/>
                  <a:pt x="3530908" y="3443429"/>
                  <a:pt x="3530908" y="3423229"/>
                </a:cubicBezTo>
                <a:cubicBezTo>
                  <a:pt x="3530908" y="3403029"/>
                  <a:pt x="3547276" y="3386653"/>
                  <a:pt x="3567479" y="3386653"/>
                </a:cubicBezTo>
                <a:close/>
                <a:moveTo>
                  <a:pt x="3346801" y="3386653"/>
                </a:moveTo>
                <a:cubicBezTo>
                  <a:pt x="3367001" y="3386653"/>
                  <a:pt x="3383375" y="3403029"/>
                  <a:pt x="3383375" y="3423229"/>
                </a:cubicBezTo>
                <a:cubicBezTo>
                  <a:pt x="3383375" y="3443429"/>
                  <a:pt x="3367001" y="3459805"/>
                  <a:pt x="3346801" y="3459805"/>
                </a:cubicBezTo>
                <a:cubicBezTo>
                  <a:pt x="3326603" y="3459805"/>
                  <a:pt x="3310228" y="3443429"/>
                  <a:pt x="3310228" y="3423229"/>
                </a:cubicBezTo>
                <a:cubicBezTo>
                  <a:pt x="3310228" y="3403029"/>
                  <a:pt x="3326603" y="3386653"/>
                  <a:pt x="3346801" y="3386653"/>
                </a:cubicBezTo>
                <a:close/>
                <a:moveTo>
                  <a:pt x="3126126" y="3386653"/>
                </a:moveTo>
                <a:cubicBezTo>
                  <a:pt x="3146320" y="3386653"/>
                  <a:pt x="3162696" y="3403029"/>
                  <a:pt x="3162696" y="3423229"/>
                </a:cubicBezTo>
                <a:cubicBezTo>
                  <a:pt x="3162696" y="3443429"/>
                  <a:pt x="3146320" y="3459805"/>
                  <a:pt x="3126126" y="3459805"/>
                </a:cubicBezTo>
                <a:cubicBezTo>
                  <a:pt x="3105923" y="3459805"/>
                  <a:pt x="3089541" y="3443429"/>
                  <a:pt x="3089541" y="3423229"/>
                </a:cubicBezTo>
                <a:cubicBezTo>
                  <a:pt x="3089541" y="3403029"/>
                  <a:pt x="3105923" y="3386653"/>
                  <a:pt x="3126126" y="3386653"/>
                </a:cubicBezTo>
                <a:close/>
                <a:moveTo>
                  <a:pt x="2905436" y="3386653"/>
                </a:moveTo>
                <a:cubicBezTo>
                  <a:pt x="2925637" y="3386653"/>
                  <a:pt x="2942013" y="3403029"/>
                  <a:pt x="2942013" y="3423229"/>
                </a:cubicBezTo>
                <a:cubicBezTo>
                  <a:pt x="2942013" y="3443429"/>
                  <a:pt x="2925637" y="3459805"/>
                  <a:pt x="2905436" y="3459805"/>
                </a:cubicBezTo>
                <a:cubicBezTo>
                  <a:pt x="2885243" y="3459805"/>
                  <a:pt x="2868866" y="3443429"/>
                  <a:pt x="2868866" y="3423229"/>
                </a:cubicBezTo>
                <a:cubicBezTo>
                  <a:pt x="2868866" y="3403029"/>
                  <a:pt x="2885243" y="3386653"/>
                  <a:pt x="2905436" y="3386653"/>
                </a:cubicBezTo>
                <a:close/>
                <a:moveTo>
                  <a:pt x="2684758" y="3386653"/>
                </a:moveTo>
                <a:cubicBezTo>
                  <a:pt x="2704958" y="3386653"/>
                  <a:pt x="2721329" y="3403029"/>
                  <a:pt x="2721329" y="3423229"/>
                </a:cubicBezTo>
                <a:cubicBezTo>
                  <a:pt x="2721329" y="3443429"/>
                  <a:pt x="2704958" y="3459805"/>
                  <a:pt x="2684758" y="3459805"/>
                </a:cubicBezTo>
                <a:cubicBezTo>
                  <a:pt x="2664554" y="3459805"/>
                  <a:pt x="2648177" y="3443429"/>
                  <a:pt x="2648177" y="3423229"/>
                </a:cubicBezTo>
                <a:cubicBezTo>
                  <a:pt x="2648177" y="3403029"/>
                  <a:pt x="2664554" y="3386653"/>
                  <a:pt x="2684758" y="3386653"/>
                </a:cubicBezTo>
                <a:close/>
                <a:moveTo>
                  <a:pt x="2464071" y="3386653"/>
                </a:moveTo>
                <a:cubicBezTo>
                  <a:pt x="2484272" y="3386653"/>
                  <a:pt x="2500650" y="3403029"/>
                  <a:pt x="2500650" y="3423229"/>
                </a:cubicBezTo>
                <a:cubicBezTo>
                  <a:pt x="2500650" y="3443429"/>
                  <a:pt x="2484272" y="3459805"/>
                  <a:pt x="2464071" y="3459805"/>
                </a:cubicBezTo>
                <a:cubicBezTo>
                  <a:pt x="2443875" y="3459805"/>
                  <a:pt x="2427500" y="3443429"/>
                  <a:pt x="2427500" y="3423229"/>
                </a:cubicBezTo>
                <a:cubicBezTo>
                  <a:pt x="2427500" y="3403029"/>
                  <a:pt x="2443875" y="3386653"/>
                  <a:pt x="2464071" y="3386653"/>
                </a:cubicBezTo>
                <a:close/>
                <a:moveTo>
                  <a:pt x="2243393" y="3386653"/>
                </a:moveTo>
                <a:cubicBezTo>
                  <a:pt x="2263591" y="3386653"/>
                  <a:pt x="2279972" y="3403029"/>
                  <a:pt x="2279972" y="3423229"/>
                </a:cubicBezTo>
                <a:cubicBezTo>
                  <a:pt x="2279972" y="3443429"/>
                  <a:pt x="2263591" y="3459805"/>
                  <a:pt x="2243393" y="3459805"/>
                </a:cubicBezTo>
                <a:cubicBezTo>
                  <a:pt x="2223191" y="3459805"/>
                  <a:pt x="2206817" y="3443429"/>
                  <a:pt x="2206817" y="3423229"/>
                </a:cubicBezTo>
                <a:cubicBezTo>
                  <a:pt x="2206817" y="3403029"/>
                  <a:pt x="2223191" y="3386653"/>
                  <a:pt x="2243393" y="3386653"/>
                </a:cubicBezTo>
                <a:close/>
                <a:moveTo>
                  <a:pt x="2022713" y="3386653"/>
                </a:moveTo>
                <a:cubicBezTo>
                  <a:pt x="2042913" y="3386653"/>
                  <a:pt x="2059288" y="3403029"/>
                  <a:pt x="2059288" y="3423229"/>
                </a:cubicBezTo>
                <a:cubicBezTo>
                  <a:pt x="2059288" y="3443429"/>
                  <a:pt x="2042913" y="3459805"/>
                  <a:pt x="2022713" y="3459805"/>
                </a:cubicBezTo>
                <a:cubicBezTo>
                  <a:pt x="2002514" y="3459805"/>
                  <a:pt x="1986178" y="3443429"/>
                  <a:pt x="1986178" y="3423229"/>
                </a:cubicBezTo>
                <a:cubicBezTo>
                  <a:pt x="1986178" y="3403029"/>
                  <a:pt x="2002514" y="3386653"/>
                  <a:pt x="2022713" y="3386653"/>
                </a:cubicBezTo>
                <a:close/>
                <a:moveTo>
                  <a:pt x="1802068" y="3386653"/>
                </a:moveTo>
                <a:cubicBezTo>
                  <a:pt x="1822268" y="3386653"/>
                  <a:pt x="1838644" y="3403029"/>
                  <a:pt x="1838644" y="3423229"/>
                </a:cubicBezTo>
                <a:cubicBezTo>
                  <a:pt x="1838644" y="3443429"/>
                  <a:pt x="1822268" y="3459805"/>
                  <a:pt x="1802068" y="3459805"/>
                </a:cubicBezTo>
                <a:cubicBezTo>
                  <a:pt x="1781868" y="3459805"/>
                  <a:pt x="1765492" y="3443429"/>
                  <a:pt x="1765492" y="3423229"/>
                </a:cubicBezTo>
                <a:cubicBezTo>
                  <a:pt x="1765492" y="3403029"/>
                  <a:pt x="1781868" y="3386653"/>
                  <a:pt x="1802068" y="3386653"/>
                </a:cubicBezTo>
                <a:close/>
                <a:moveTo>
                  <a:pt x="1581382" y="3386653"/>
                </a:moveTo>
                <a:cubicBezTo>
                  <a:pt x="1601582" y="3386653"/>
                  <a:pt x="1617958" y="3403029"/>
                  <a:pt x="1617958" y="3423229"/>
                </a:cubicBezTo>
                <a:cubicBezTo>
                  <a:pt x="1617958" y="3443429"/>
                  <a:pt x="1601582" y="3459805"/>
                  <a:pt x="1581382" y="3459805"/>
                </a:cubicBezTo>
                <a:cubicBezTo>
                  <a:pt x="1561182" y="3459805"/>
                  <a:pt x="1544806" y="3443429"/>
                  <a:pt x="1544806" y="3423229"/>
                </a:cubicBezTo>
                <a:cubicBezTo>
                  <a:pt x="1544806" y="3403029"/>
                  <a:pt x="1561182" y="3386653"/>
                  <a:pt x="1581382" y="3386653"/>
                </a:cubicBezTo>
                <a:close/>
                <a:moveTo>
                  <a:pt x="1360696" y="3386653"/>
                </a:moveTo>
                <a:cubicBezTo>
                  <a:pt x="1380896" y="3386653"/>
                  <a:pt x="1397272" y="3403029"/>
                  <a:pt x="1397272" y="3423229"/>
                </a:cubicBezTo>
                <a:cubicBezTo>
                  <a:pt x="1397272" y="3443429"/>
                  <a:pt x="1380896" y="3459805"/>
                  <a:pt x="1360696" y="3459805"/>
                </a:cubicBezTo>
                <a:cubicBezTo>
                  <a:pt x="1340496" y="3459805"/>
                  <a:pt x="1324120" y="3443429"/>
                  <a:pt x="1324120" y="3423229"/>
                </a:cubicBezTo>
                <a:cubicBezTo>
                  <a:pt x="1324120" y="3403029"/>
                  <a:pt x="1340496" y="3386653"/>
                  <a:pt x="1360696" y="3386653"/>
                </a:cubicBezTo>
                <a:close/>
                <a:moveTo>
                  <a:pt x="1140010" y="3386653"/>
                </a:moveTo>
                <a:cubicBezTo>
                  <a:pt x="1160210" y="3386653"/>
                  <a:pt x="1176586" y="3403029"/>
                  <a:pt x="1176586" y="3423229"/>
                </a:cubicBezTo>
                <a:cubicBezTo>
                  <a:pt x="1176586" y="3443429"/>
                  <a:pt x="1160210" y="3459805"/>
                  <a:pt x="1140010" y="3459805"/>
                </a:cubicBezTo>
                <a:cubicBezTo>
                  <a:pt x="1119810" y="3459805"/>
                  <a:pt x="1103434" y="3443429"/>
                  <a:pt x="1103434" y="3423229"/>
                </a:cubicBezTo>
                <a:cubicBezTo>
                  <a:pt x="1103434" y="3403029"/>
                  <a:pt x="1119810" y="3386653"/>
                  <a:pt x="1140010" y="3386653"/>
                </a:cubicBezTo>
                <a:close/>
                <a:moveTo>
                  <a:pt x="919324" y="3386653"/>
                </a:moveTo>
                <a:cubicBezTo>
                  <a:pt x="939524" y="3386653"/>
                  <a:pt x="955900" y="3403029"/>
                  <a:pt x="955900" y="3423229"/>
                </a:cubicBezTo>
                <a:cubicBezTo>
                  <a:pt x="955900" y="3443429"/>
                  <a:pt x="939524" y="3459805"/>
                  <a:pt x="919324" y="3459805"/>
                </a:cubicBezTo>
                <a:cubicBezTo>
                  <a:pt x="899124" y="3459805"/>
                  <a:pt x="882748" y="3443429"/>
                  <a:pt x="882748" y="3423229"/>
                </a:cubicBezTo>
                <a:cubicBezTo>
                  <a:pt x="882748" y="3403029"/>
                  <a:pt x="899124" y="3386653"/>
                  <a:pt x="919324" y="3386653"/>
                </a:cubicBezTo>
                <a:close/>
                <a:moveTo>
                  <a:pt x="698638" y="3386653"/>
                </a:moveTo>
                <a:cubicBezTo>
                  <a:pt x="718838" y="3386653"/>
                  <a:pt x="735214" y="3403029"/>
                  <a:pt x="735214" y="3423229"/>
                </a:cubicBezTo>
                <a:cubicBezTo>
                  <a:pt x="735214" y="3443429"/>
                  <a:pt x="718838" y="3459805"/>
                  <a:pt x="698638" y="3459805"/>
                </a:cubicBezTo>
                <a:cubicBezTo>
                  <a:pt x="678438" y="3459805"/>
                  <a:pt x="662062" y="3443429"/>
                  <a:pt x="662062" y="3423229"/>
                </a:cubicBezTo>
                <a:cubicBezTo>
                  <a:pt x="662062" y="3403029"/>
                  <a:pt x="678438" y="3386653"/>
                  <a:pt x="698638" y="3386653"/>
                </a:cubicBezTo>
                <a:close/>
                <a:moveTo>
                  <a:pt x="477952" y="3386653"/>
                </a:moveTo>
                <a:cubicBezTo>
                  <a:pt x="498152" y="3386653"/>
                  <a:pt x="514528" y="3403029"/>
                  <a:pt x="514528" y="3423229"/>
                </a:cubicBezTo>
                <a:cubicBezTo>
                  <a:pt x="514528" y="3443429"/>
                  <a:pt x="498152" y="3459805"/>
                  <a:pt x="477952" y="3459805"/>
                </a:cubicBezTo>
                <a:cubicBezTo>
                  <a:pt x="457752" y="3459805"/>
                  <a:pt x="441376" y="3443429"/>
                  <a:pt x="441376" y="3423229"/>
                </a:cubicBezTo>
                <a:cubicBezTo>
                  <a:pt x="441376" y="3403029"/>
                  <a:pt x="457752" y="3386653"/>
                  <a:pt x="477952" y="3386653"/>
                </a:cubicBezTo>
                <a:close/>
                <a:moveTo>
                  <a:pt x="257265" y="3386653"/>
                </a:moveTo>
                <a:cubicBezTo>
                  <a:pt x="277465" y="3386653"/>
                  <a:pt x="293842" y="3403029"/>
                  <a:pt x="293842" y="3423229"/>
                </a:cubicBezTo>
                <a:cubicBezTo>
                  <a:pt x="293842" y="3443429"/>
                  <a:pt x="277465" y="3459805"/>
                  <a:pt x="257265" y="3459805"/>
                </a:cubicBezTo>
                <a:cubicBezTo>
                  <a:pt x="237065" y="3459805"/>
                  <a:pt x="220689" y="3443429"/>
                  <a:pt x="220689" y="3423229"/>
                </a:cubicBezTo>
                <a:cubicBezTo>
                  <a:pt x="220689" y="3403029"/>
                  <a:pt x="237065" y="3386653"/>
                  <a:pt x="257265" y="3386653"/>
                </a:cubicBezTo>
                <a:close/>
                <a:moveTo>
                  <a:pt x="36579" y="3386653"/>
                </a:moveTo>
                <a:cubicBezTo>
                  <a:pt x="56779" y="3386653"/>
                  <a:pt x="73155" y="3403029"/>
                  <a:pt x="73155" y="3423229"/>
                </a:cubicBezTo>
                <a:cubicBezTo>
                  <a:pt x="73155" y="3443429"/>
                  <a:pt x="56779" y="3459805"/>
                  <a:pt x="36579" y="3459805"/>
                </a:cubicBezTo>
                <a:cubicBezTo>
                  <a:pt x="16379" y="3459805"/>
                  <a:pt x="3" y="3443429"/>
                  <a:pt x="3" y="3423229"/>
                </a:cubicBezTo>
                <a:cubicBezTo>
                  <a:pt x="3" y="3403029"/>
                  <a:pt x="16379" y="3386653"/>
                  <a:pt x="36579" y="3386653"/>
                </a:cubicBezTo>
                <a:close/>
                <a:moveTo>
                  <a:pt x="11511977" y="3175223"/>
                </a:moveTo>
                <a:cubicBezTo>
                  <a:pt x="11532177" y="3175223"/>
                  <a:pt x="11548553" y="3191598"/>
                  <a:pt x="11548553" y="3211566"/>
                </a:cubicBezTo>
                <a:cubicBezTo>
                  <a:pt x="11548553" y="3231765"/>
                  <a:pt x="11532177" y="3248140"/>
                  <a:pt x="11511977" y="3248140"/>
                </a:cubicBezTo>
                <a:cubicBezTo>
                  <a:pt x="11491777" y="3248140"/>
                  <a:pt x="11475401" y="3231765"/>
                  <a:pt x="11475401" y="3211566"/>
                </a:cubicBezTo>
                <a:cubicBezTo>
                  <a:pt x="11475401" y="3191598"/>
                  <a:pt x="11491777" y="3175223"/>
                  <a:pt x="11511977" y="3175223"/>
                </a:cubicBezTo>
                <a:close/>
                <a:moveTo>
                  <a:pt x="11291296" y="3175219"/>
                </a:moveTo>
                <a:cubicBezTo>
                  <a:pt x="11311496" y="3175219"/>
                  <a:pt x="11327872" y="3191594"/>
                  <a:pt x="11327872" y="3211566"/>
                </a:cubicBezTo>
                <a:cubicBezTo>
                  <a:pt x="11327872" y="3231765"/>
                  <a:pt x="11311496" y="3248140"/>
                  <a:pt x="11291296" y="3248140"/>
                </a:cubicBezTo>
                <a:cubicBezTo>
                  <a:pt x="11271096" y="3248140"/>
                  <a:pt x="11254720" y="3231765"/>
                  <a:pt x="11254720" y="3211566"/>
                </a:cubicBezTo>
                <a:cubicBezTo>
                  <a:pt x="11254720" y="3191594"/>
                  <a:pt x="11271096" y="3175219"/>
                  <a:pt x="11291296" y="3175219"/>
                </a:cubicBezTo>
                <a:close/>
                <a:moveTo>
                  <a:pt x="11070615" y="3175214"/>
                </a:moveTo>
                <a:cubicBezTo>
                  <a:pt x="11090815" y="3175214"/>
                  <a:pt x="11107191" y="3191589"/>
                  <a:pt x="11107191" y="3211566"/>
                </a:cubicBezTo>
                <a:cubicBezTo>
                  <a:pt x="11107191" y="3231765"/>
                  <a:pt x="11090815" y="3248140"/>
                  <a:pt x="11070615" y="3248140"/>
                </a:cubicBezTo>
                <a:cubicBezTo>
                  <a:pt x="11050415" y="3248140"/>
                  <a:pt x="11034039" y="3231765"/>
                  <a:pt x="11034039" y="3211566"/>
                </a:cubicBezTo>
                <a:cubicBezTo>
                  <a:pt x="11034039" y="3191589"/>
                  <a:pt x="11050415" y="3175214"/>
                  <a:pt x="11070615" y="3175214"/>
                </a:cubicBezTo>
                <a:close/>
                <a:moveTo>
                  <a:pt x="10849934" y="3175210"/>
                </a:moveTo>
                <a:cubicBezTo>
                  <a:pt x="10870134" y="3175210"/>
                  <a:pt x="10886510" y="3191585"/>
                  <a:pt x="10886510" y="3211566"/>
                </a:cubicBezTo>
                <a:cubicBezTo>
                  <a:pt x="10886510" y="3231765"/>
                  <a:pt x="10870134" y="3248140"/>
                  <a:pt x="10849934" y="3248140"/>
                </a:cubicBezTo>
                <a:cubicBezTo>
                  <a:pt x="10829734" y="3248140"/>
                  <a:pt x="10813358" y="3231765"/>
                  <a:pt x="10813358" y="3211566"/>
                </a:cubicBezTo>
                <a:cubicBezTo>
                  <a:pt x="10813358" y="3191585"/>
                  <a:pt x="10829734" y="3175210"/>
                  <a:pt x="10849934" y="3175210"/>
                </a:cubicBezTo>
                <a:close/>
                <a:moveTo>
                  <a:pt x="10629253" y="3175205"/>
                </a:moveTo>
                <a:cubicBezTo>
                  <a:pt x="10649453" y="3175205"/>
                  <a:pt x="10665829" y="3191581"/>
                  <a:pt x="10665829" y="3211566"/>
                </a:cubicBezTo>
                <a:cubicBezTo>
                  <a:pt x="10665829" y="3231765"/>
                  <a:pt x="10649453" y="3248140"/>
                  <a:pt x="10629253" y="3248140"/>
                </a:cubicBezTo>
                <a:cubicBezTo>
                  <a:pt x="10609053" y="3248140"/>
                  <a:pt x="10592677" y="3231765"/>
                  <a:pt x="10592677" y="3211566"/>
                </a:cubicBezTo>
                <a:cubicBezTo>
                  <a:pt x="10592677" y="3191581"/>
                  <a:pt x="10609053" y="3175205"/>
                  <a:pt x="10629253" y="3175205"/>
                </a:cubicBezTo>
                <a:close/>
                <a:moveTo>
                  <a:pt x="10408572" y="3175201"/>
                </a:moveTo>
                <a:cubicBezTo>
                  <a:pt x="10428772" y="3175201"/>
                  <a:pt x="10445148" y="3191576"/>
                  <a:pt x="10445148" y="3211566"/>
                </a:cubicBezTo>
                <a:cubicBezTo>
                  <a:pt x="10445148" y="3231765"/>
                  <a:pt x="10428772" y="3248140"/>
                  <a:pt x="10408572" y="3248140"/>
                </a:cubicBezTo>
                <a:cubicBezTo>
                  <a:pt x="10388372" y="3248140"/>
                  <a:pt x="10371996" y="3231765"/>
                  <a:pt x="10371996" y="3211566"/>
                </a:cubicBezTo>
                <a:cubicBezTo>
                  <a:pt x="10371996" y="3191576"/>
                  <a:pt x="10388372" y="3175201"/>
                  <a:pt x="10408572" y="3175201"/>
                </a:cubicBezTo>
                <a:close/>
                <a:moveTo>
                  <a:pt x="10187891" y="3175197"/>
                </a:moveTo>
                <a:cubicBezTo>
                  <a:pt x="10208091" y="3175197"/>
                  <a:pt x="10224467" y="3191572"/>
                  <a:pt x="10224467" y="3211566"/>
                </a:cubicBezTo>
                <a:cubicBezTo>
                  <a:pt x="10224467" y="3231765"/>
                  <a:pt x="10208091" y="3248140"/>
                  <a:pt x="10187891" y="3248140"/>
                </a:cubicBezTo>
                <a:cubicBezTo>
                  <a:pt x="10167691" y="3248140"/>
                  <a:pt x="10151315" y="3231765"/>
                  <a:pt x="10151315" y="3211566"/>
                </a:cubicBezTo>
                <a:cubicBezTo>
                  <a:pt x="10151315" y="3191572"/>
                  <a:pt x="10167691" y="3175197"/>
                  <a:pt x="10187891" y="3175197"/>
                </a:cubicBezTo>
                <a:close/>
                <a:moveTo>
                  <a:pt x="9967210" y="3175192"/>
                </a:moveTo>
                <a:cubicBezTo>
                  <a:pt x="9987410" y="3175192"/>
                  <a:pt x="10003786" y="3191568"/>
                  <a:pt x="10003786" y="3211566"/>
                </a:cubicBezTo>
                <a:cubicBezTo>
                  <a:pt x="10003786" y="3231765"/>
                  <a:pt x="9987410" y="3248140"/>
                  <a:pt x="9967210" y="3248140"/>
                </a:cubicBezTo>
                <a:cubicBezTo>
                  <a:pt x="9947010" y="3248140"/>
                  <a:pt x="9930634" y="3231765"/>
                  <a:pt x="9930634" y="3211566"/>
                </a:cubicBezTo>
                <a:cubicBezTo>
                  <a:pt x="9930634" y="3191568"/>
                  <a:pt x="9947010" y="3175192"/>
                  <a:pt x="9967210" y="3175192"/>
                </a:cubicBezTo>
                <a:close/>
                <a:moveTo>
                  <a:pt x="9746529" y="3175188"/>
                </a:moveTo>
                <a:cubicBezTo>
                  <a:pt x="9766729" y="3175188"/>
                  <a:pt x="9783105" y="3191563"/>
                  <a:pt x="9783105" y="3211566"/>
                </a:cubicBezTo>
                <a:cubicBezTo>
                  <a:pt x="9783105" y="3231765"/>
                  <a:pt x="9766729" y="3248140"/>
                  <a:pt x="9746529" y="3248140"/>
                </a:cubicBezTo>
                <a:cubicBezTo>
                  <a:pt x="9726329" y="3248140"/>
                  <a:pt x="9709953" y="3231765"/>
                  <a:pt x="9709953" y="3211566"/>
                </a:cubicBezTo>
                <a:cubicBezTo>
                  <a:pt x="9709953" y="3191563"/>
                  <a:pt x="9726329" y="3175188"/>
                  <a:pt x="9746529" y="3175188"/>
                </a:cubicBezTo>
                <a:close/>
                <a:moveTo>
                  <a:pt x="9525848" y="3175184"/>
                </a:moveTo>
                <a:cubicBezTo>
                  <a:pt x="9546048" y="3175184"/>
                  <a:pt x="9562424" y="3191559"/>
                  <a:pt x="9562424" y="3211566"/>
                </a:cubicBezTo>
                <a:cubicBezTo>
                  <a:pt x="9562424" y="3231765"/>
                  <a:pt x="9546048" y="3248140"/>
                  <a:pt x="9525848" y="3248140"/>
                </a:cubicBezTo>
                <a:cubicBezTo>
                  <a:pt x="9505648" y="3248140"/>
                  <a:pt x="9489272" y="3231765"/>
                  <a:pt x="9489272" y="3211566"/>
                </a:cubicBezTo>
                <a:cubicBezTo>
                  <a:pt x="9489272" y="3191559"/>
                  <a:pt x="9505648" y="3175184"/>
                  <a:pt x="9525848" y="3175184"/>
                </a:cubicBezTo>
                <a:close/>
                <a:moveTo>
                  <a:pt x="9305167" y="3175179"/>
                </a:moveTo>
                <a:cubicBezTo>
                  <a:pt x="9325367" y="3175179"/>
                  <a:pt x="9341743" y="3191554"/>
                  <a:pt x="9341743" y="3211566"/>
                </a:cubicBezTo>
                <a:cubicBezTo>
                  <a:pt x="9341743" y="3231765"/>
                  <a:pt x="9325367" y="3248140"/>
                  <a:pt x="9305167" y="3248140"/>
                </a:cubicBezTo>
                <a:cubicBezTo>
                  <a:pt x="9284967" y="3248140"/>
                  <a:pt x="9268591" y="3231765"/>
                  <a:pt x="9268591" y="3211566"/>
                </a:cubicBezTo>
                <a:cubicBezTo>
                  <a:pt x="9268591" y="3191554"/>
                  <a:pt x="9284967" y="3175179"/>
                  <a:pt x="9305167" y="3175179"/>
                </a:cubicBezTo>
                <a:close/>
                <a:moveTo>
                  <a:pt x="9084486" y="3175175"/>
                </a:moveTo>
                <a:cubicBezTo>
                  <a:pt x="9104686" y="3175175"/>
                  <a:pt x="9121062" y="3191550"/>
                  <a:pt x="9121062" y="3211566"/>
                </a:cubicBezTo>
                <a:cubicBezTo>
                  <a:pt x="9121062" y="3231765"/>
                  <a:pt x="9104686" y="3248140"/>
                  <a:pt x="9084486" y="3248140"/>
                </a:cubicBezTo>
                <a:cubicBezTo>
                  <a:pt x="9064286" y="3248140"/>
                  <a:pt x="9047910" y="3231765"/>
                  <a:pt x="9047910" y="3211566"/>
                </a:cubicBezTo>
                <a:cubicBezTo>
                  <a:pt x="9047910" y="3191550"/>
                  <a:pt x="9064286" y="3175175"/>
                  <a:pt x="9084486" y="3175175"/>
                </a:cubicBezTo>
                <a:close/>
                <a:moveTo>
                  <a:pt x="8863805" y="3175170"/>
                </a:moveTo>
                <a:cubicBezTo>
                  <a:pt x="8884005" y="3175170"/>
                  <a:pt x="8900381" y="3191546"/>
                  <a:pt x="8900381" y="3211566"/>
                </a:cubicBezTo>
                <a:cubicBezTo>
                  <a:pt x="8900381" y="3231765"/>
                  <a:pt x="8884005" y="3248140"/>
                  <a:pt x="8863805" y="3248140"/>
                </a:cubicBezTo>
                <a:cubicBezTo>
                  <a:pt x="8843605" y="3248140"/>
                  <a:pt x="8827229" y="3231765"/>
                  <a:pt x="8827229" y="3211566"/>
                </a:cubicBezTo>
                <a:cubicBezTo>
                  <a:pt x="8827229" y="3191546"/>
                  <a:pt x="8843605" y="3175170"/>
                  <a:pt x="8863805" y="3175170"/>
                </a:cubicBezTo>
                <a:close/>
                <a:moveTo>
                  <a:pt x="8643124" y="3175166"/>
                </a:moveTo>
                <a:cubicBezTo>
                  <a:pt x="8663324" y="3175166"/>
                  <a:pt x="8679700" y="3191542"/>
                  <a:pt x="8679700" y="3211566"/>
                </a:cubicBezTo>
                <a:cubicBezTo>
                  <a:pt x="8679700" y="3231765"/>
                  <a:pt x="8663324" y="3248140"/>
                  <a:pt x="8643124" y="3248140"/>
                </a:cubicBezTo>
                <a:cubicBezTo>
                  <a:pt x="8622924" y="3248140"/>
                  <a:pt x="8606548" y="3231765"/>
                  <a:pt x="8606548" y="3211566"/>
                </a:cubicBezTo>
                <a:cubicBezTo>
                  <a:pt x="8606548" y="3191542"/>
                  <a:pt x="8622924" y="3175166"/>
                  <a:pt x="8643124" y="3175166"/>
                </a:cubicBezTo>
                <a:close/>
                <a:moveTo>
                  <a:pt x="8422443" y="3175162"/>
                </a:moveTo>
                <a:cubicBezTo>
                  <a:pt x="8442643" y="3175162"/>
                  <a:pt x="8459019" y="3191537"/>
                  <a:pt x="8459019" y="3211566"/>
                </a:cubicBezTo>
                <a:cubicBezTo>
                  <a:pt x="8459019" y="3231765"/>
                  <a:pt x="8442643" y="3248140"/>
                  <a:pt x="8422443" y="3248140"/>
                </a:cubicBezTo>
                <a:cubicBezTo>
                  <a:pt x="8402243" y="3248140"/>
                  <a:pt x="8385867" y="3231765"/>
                  <a:pt x="8385867" y="3211566"/>
                </a:cubicBezTo>
                <a:cubicBezTo>
                  <a:pt x="8385867" y="3191537"/>
                  <a:pt x="8402243" y="3175162"/>
                  <a:pt x="8422443" y="3175162"/>
                </a:cubicBezTo>
                <a:close/>
                <a:moveTo>
                  <a:pt x="8201762" y="3175158"/>
                </a:moveTo>
                <a:cubicBezTo>
                  <a:pt x="8221962" y="3175158"/>
                  <a:pt x="8238338" y="3191533"/>
                  <a:pt x="8238338" y="3211566"/>
                </a:cubicBezTo>
                <a:cubicBezTo>
                  <a:pt x="8238338" y="3231765"/>
                  <a:pt x="8221962" y="3248140"/>
                  <a:pt x="8201762" y="3248140"/>
                </a:cubicBezTo>
                <a:cubicBezTo>
                  <a:pt x="8181562" y="3248140"/>
                  <a:pt x="8165186" y="3231765"/>
                  <a:pt x="8165186" y="3211566"/>
                </a:cubicBezTo>
                <a:cubicBezTo>
                  <a:pt x="8165186" y="3191533"/>
                  <a:pt x="8181562" y="3175158"/>
                  <a:pt x="8201762" y="3175158"/>
                </a:cubicBezTo>
                <a:close/>
                <a:moveTo>
                  <a:pt x="7981081" y="3175153"/>
                </a:moveTo>
                <a:cubicBezTo>
                  <a:pt x="8001281" y="3175153"/>
                  <a:pt x="8017657" y="3191528"/>
                  <a:pt x="8017657" y="3211566"/>
                </a:cubicBezTo>
                <a:cubicBezTo>
                  <a:pt x="8017657" y="3231765"/>
                  <a:pt x="8001281" y="3248140"/>
                  <a:pt x="7981081" y="3248140"/>
                </a:cubicBezTo>
                <a:cubicBezTo>
                  <a:pt x="7960881" y="3248140"/>
                  <a:pt x="7944505" y="3231765"/>
                  <a:pt x="7944505" y="3211566"/>
                </a:cubicBezTo>
                <a:cubicBezTo>
                  <a:pt x="7944505" y="3191528"/>
                  <a:pt x="7960881" y="3175153"/>
                  <a:pt x="7981081" y="3175153"/>
                </a:cubicBezTo>
                <a:close/>
                <a:moveTo>
                  <a:pt x="7760400" y="3175149"/>
                </a:moveTo>
                <a:cubicBezTo>
                  <a:pt x="7780600" y="3175149"/>
                  <a:pt x="7796976" y="3191524"/>
                  <a:pt x="7796976" y="3211566"/>
                </a:cubicBezTo>
                <a:cubicBezTo>
                  <a:pt x="7796976" y="3231765"/>
                  <a:pt x="7780600" y="3248140"/>
                  <a:pt x="7760400" y="3248140"/>
                </a:cubicBezTo>
                <a:cubicBezTo>
                  <a:pt x="7740200" y="3248140"/>
                  <a:pt x="7723824" y="3231765"/>
                  <a:pt x="7723824" y="3211566"/>
                </a:cubicBezTo>
                <a:cubicBezTo>
                  <a:pt x="7723824" y="3191524"/>
                  <a:pt x="7740200" y="3175149"/>
                  <a:pt x="7760400" y="3175149"/>
                </a:cubicBezTo>
                <a:close/>
                <a:moveTo>
                  <a:pt x="7539719" y="3175144"/>
                </a:moveTo>
                <a:cubicBezTo>
                  <a:pt x="7559919" y="3175144"/>
                  <a:pt x="7576295" y="3191520"/>
                  <a:pt x="7576295" y="3211566"/>
                </a:cubicBezTo>
                <a:cubicBezTo>
                  <a:pt x="7576295" y="3231765"/>
                  <a:pt x="7559919" y="3248140"/>
                  <a:pt x="7539719" y="3248140"/>
                </a:cubicBezTo>
                <a:cubicBezTo>
                  <a:pt x="7519519" y="3248140"/>
                  <a:pt x="7503143" y="3231765"/>
                  <a:pt x="7503143" y="3211566"/>
                </a:cubicBezTo>
                <a:cubicBezTo>
                  <a:pt x="7503143" y="3191520"/>
                  <a:pt x="7519519" y="3175144"/>
                  <a:pt x="7539719" y="3175144"/>
                </a:cubicBezTo>
                <a:close/>
                <a:moveTo>
                  <a:pt x="7319038" y="3175140"/>
                </a:moveTo>
                <a:cubicBezTo>
                  <a:pt x="7339238" y="3175140"/>
                  <a:pt x="7355614" y="3191515"/>
                  <a:pt x="7355614" y="3211566"/>
                </a:cubicBezTo>
                <a:cubicBezTo>
                  <a:pt x="7355614" y="3231765"/>
                  <a:pt x="7339238" y="3248140"/>
                  <a:pt x="7319038" y="3248140"/>
                </a:cubicBezTo>
                <a:cubicBezTo>
                  <a:pt x="7298838" y="3248140"/>
                  <a:pt x="7282462" y="3231765"/>
                  <a:pt x="7282462" y="3211566"/>
                </a:cubicBezTo>
                <a:cubicBezTo>
                  <a:pt x="7282462" y="3191515"/>
                  <a:pt x="7298838" y="3175140"/>
                  <a:pt x="7319038" y="3175140"/>
                </a:cubicBezTo>
                <a:close/>
                <a:moveTo>
                  <a:pt x="7098357" y="3175136"/>
                </a:moveTo>
                <a:cubicBezTo>
                  <a:pt x="7118557" y="3175136"/>
                  <a:pt x="7134933" y="3191511"/>
                  <a:pt x="7134933" y="3211566"/>
                </a:cubicBezTo>
                <a:cubicBezTo>
                  <a:pt x="7134933" y="3231765"/>
                  <a:pt x="7118557" y="3248140"/>
                  <a:pt x="7098357" y="3248140"/>
                </a:cubicBezTo>
                <a:cubicBezTo>
                  <a:pt x="7078157" y="3248140"/>
                  <a:pt x="7061781" y="3231765"/>
                  <a:pt x="7061781" y="3211566"/>
                </a:cubicBezTo>
                <a:cubicBezTo>
                  <a:pt x="7061781" y="3191511"/>
                  <a:pt x="7078157" y="3175136"/>
                  <a:pt x="7098357" y="3175136"/>
                </a:cubicBezTo>
                <a:close/>
                <a:moveTo>
                  <a:pt x="6877676" y="3175131"/>
                </a:moveTo>
                <a:cubicBezTo>
                  <a:pt x="6897876" y="3175131"/>
                  <a:pt x="6914252" y="3191507"/>
                  <a:pt x="6914252" y="3211566"/>
                </a:cubicBezTo>
                <a:cubicBezTo>
                  <a:pt x="6914252" y="3231765"/>
                  <a:pt x="6897876" y="3248140"/>
                  <a:pt x="6877676" y="3248140"/>
                </a:cubicBezTo>
                <a:cubicBezTo>
                  <a:pt x="6857476" y="3248140"/>
                  <a:pt x="6841100" y="3231765"/>
                  <a:pt x="6841100" y="3211566"/>
                </a:cubicBezTo>
                <a:cubicBezTo>
                  <a:pt x="6841100" y="3191507"/>
                  <a:pt x="6857476" y="3175131"/>
                  <a:pt x="6877676" y="3175131"/>
                </a:cubicBezTo>
                <a:close/>
                <a:moveTo>
                  <a:pt x="6656995" y="3175127"/>
                </a:moveTo>
                <a:cubicBezTo>
                  <a:pt x="6677195" y="3175127"/>
                  <a:pt x="6693571" y="3191502"/>
                  <a:pt x="6693571" y="3211566"/>
                </a:cubicBezTo>
                <a:cubicBezTo>
                  <a:pt x="6693571" y="3231765"/>
                  <a:pt x="6677195" y="3248140"/>
                  <a:pt x="6656995" y="3248140"/>
                </a:cubicBezTo>
                <a:cubicBezTo>
                  <a:pt x="6636795" y="3248140"/>
                  <a:pt x="6620419" y="3231765"/>
                  <a:pt x="6620419" y="3211566"/>
                </a:cubicBezTo>
                <a:cubicBezTo>
                  <a:pt x="6620419" y="3191502"/>
                  <a:pt x="6636795" y="3175127"/>
                  <a:pt x="6656995" y="3175127"/>
                </a:cubicBezTo>
                <a:close/>
                <a:moveTo>
                  <a:pt x="6436314" y="3175123"/>
                </a:moveTo>
                <a:cubicBezTo>
                  <a:pt x="6456514" y="3175123"/>
                  <a:pt x="6472890" y="3191498"/>
                  <a:pt x="6472890" y="3211566"/>
                </a:cubicBezTo>
                <a:cubicBezTo>
                  <a:pt x="6472890" y="3231765"/>
                  <a:pt x="6456514" y="3248140"/>
                  <a:pt x="6436314" y="3248140"/>
                </a:cubicBezTo>
                <a:cubicBezTo>
                  <a:pt x="6416114" y="3248140"/>
                  <a:pt x="6399738" y="3231765"/>
                  <a:pt x="6399738" y="3211566"/>
                </a:cubicBezTo>
                <a:cubicBezTo>
                  <a:pt x="6399738" y="3191498"/>
                  <a:pt x="6416114" y="3175123"/>
                  <a:pt x="6436314" y="3175123"/>
                </a:cubicBezTo>
                <a:close/>
                <a:moveTo>
                  <a:pt x="6215633" y="3175118"/>
                </a:moveTo>
                <a:cubicBezTo>
                  <a:pt x="6235833" y="3175118"/>
                  <a:pt x="6252209" y="3191493"/>
                  <a:pt x="6252209" y="3211566"/>
                </a:cubicBezTo>
                <a:cubicBezTo>
                  <a:pt x="6252209" y="3231765"/>
                  <a:pt x="6235833" y="3248140"/>
                  <a:pt x="6215633" y="3248140"/>
                </a:cubicBezTo>
                <a:cubicBezTo>
                  <a:pt x="6195433" y="3248140"/>
                  <a:pt x="6179057" y="3231765"/>
                  <a:pt x="6179057" y="3211566"/>
                </a:cubicBezTo>
                <a:cubicBezTo>
                  <a:pt x="6179057" y="3191493"/>
                  <a:pt x="6195433" y="3175118"/>
                  <a:pt x="6215633" y="3175118"/>
                </a:cubicBezTo>
                <a:close/>
                <a:moveTo>
                  <a:pt x="5994952" y="3175114"/>
                </a:moveTo>
                <a:cubicBezTo>
                  <a:pt x="6015152" y="3175114"/>
                  <a:pt x="6031528" y="3191489"/>
                  <a:pt x="6031528" y="3211566"/>
                </a:cubicBezTo>
                <a:cubicBezTo>
                  <a:pt x="6031528" y="3231765"/>
                  <a:pt x="6015152" y="3248140"/>
                  <a:pt x="5994952" y="3248140"/>
                </a:cubicBezTo>
                <a:cubicBezTo>
                  <a:pt x="5974752" y="3248140"/>
                  <a:pt x="5958376" y="3231765"/>
                  <a:pt x="5958376" y="3211566"/>
                </a:cubicBezTo>
                <a:cubicBezTo>
                  <a:pt x="5958376" y="3191489"/>
                  <a:pt x="5974752" y="3175114"/>
                  <a:pt x="5994952" y="3175114"/>
                </a:cubicBezTo>
                <a:close/>
                <a:moveTo>
                  <a:pt x="5774272" y="3175109"/>
                </a:moveTo>
                <a:cubicBezTo>
                  <a:pt x="5794472" y="3175109"/>
                  <a:pt x="5810848" y="3191485"/>
                  <a:pt x="5810848" y="3211566"/>
                </a:cubicBezTo>
                <a:cubicBezTo>
                  <a:pt x="5810848" y="3231765"/>
                  <a:pt x="5794472" y="3248140"/>
                  <a:pt x="5774272" y="3248140"/>
                </a:cubicBezTo>
                <a:cubicBezTo>
                  <a:pt x="5754073" y="3248140"/>
                  <a:pt x="5737697" y="3231765"/>
                  <a:pt x="5737697" y="3211566"/>
                </a:cubicBezTo>
                <a:cubicBezTo>
                  <a:pt x="5737697" y="3191485"/>
                  <a:pt x="5754073" y="3175109"/>
                  <a:pt x="5774272" y="3175109"/>
                </a:cubicBezTo>
                <a:close/>
                <a:moveTo>
                  <a:pt x="5553593" y="3175105"/>
                </a:moveTo>
                <a:cubicBezTo>
                  <a:pt x="5573793" y="3175105"/>
                  <a:pt x="5590169" y="3191481"/>
                  <a:pt x="5590169" y="3211566"/>
                </a:cubicBezTo>
                <a:cubicBezTo>
                  <a:pt x="5590169" y="3231765"/>
                  <a:pt x="5573793" y="3248140"/>
                  <a:pt x="5553593" y="3248140"/>
                </a:cubicBezTo>
                <a:cubicBezTo>
                  <a:pt x="5533393" y="3248140"/>
                  <a:pt x="5517018" y="3231765"/>
                  <a:pt x="5517018" y="3211566"/>
                </a:cubicBezTo>
                <a:cubicBezTo>
                  <a:pt x="5517018" y="3191481"/>
                  <a:pt x="5533393" y="3175105"/>
                  <a:pt x="5553593" y="3175105"/>
                </a:cubicBezTo>
                <a:close/>
                <a:moveTo>
                  <a:pt x="5332913" y="3175101"/>
                </a:moveTo>
                <a:cubicBezTo>
                  <a:pt x="5353113" y="3175101"/>
                  <a:pt x="5369490" y="3191476"/>
                  <a:pt x="5369490" y="3211566"/>
                </a:cubicBezTo>
                <a:cubicBezTo>
                  <a:pt x="5369490" y="3231765"/>
                  <a:pt x="5353113" y="3248140"/>
                  <a:pt x="5332913" y="3248140"/>
                </a:cubicBezTo>
                <a:cubicBezTo>
                  <a:pt x="5312714" y="3248140"/>
                  <a:pt x="5296337" y="3231765"/>
                  <a:pt x="5296337" y="3211566"/>
                </a:cubicBezTo>
                <a:cubicBezTo>
                  <a:pt x="5296337" y="3191476"/>
                  <a:pt x="5312714" y="3175101"/>
                  <a:pt x="5332913" y="3175101"/>
                </a:cubicBezTo>
                <a:close/>
                <a:moveTo>
                  <a:pt x="5112230" y="3175097"/>
                </a:moveTo>
                <a:cubicBezTo>
                  <a:pt x="5132433" y="3175097"/>
                  <a:pt x="5148807" y="3191472"/>
                  <a:pt x="5148807" y="3211566"/>
                </a:cubicBezTo>
                <a:cubicBezTo>
                  <a:pt x="5148807" y="3231765"/>
                  <a:pt x="5132433" y="3248140"/>
                  <a:pt x="5112230" y="3248140"/>
                </a:cubicBezTo>
                <a:cubicBezTo>
                  <a:pt x="5092030" y="3248140"/>
                  <a:pt x="5075655" y="3231765"/>
                  <a:pt x="5075655" y="3211566"/>
                </a:cubicBezTo>
                <a:cubicBezTo>
                  <a:pt x="5075655" y="3191472"/>
                  <a:pt x="5092030" y="3175097"/>
                  <a:pt x="5112230" y="3175097"/>
                </a:cubicBezTo>
                <a:close/>
                <a:moveTo>
                  <a:pt x="4891552" y="3175092"/>
                </a:moveTo>
                <a:cubicBezTo>
                  <a:pt x="4911751" y="3175092"/>
                  <a:pt x="4928127" y="3191467"/>
                  <a:pt x="4928127" y="3211566"/>
                </a:cubicBezTo>
                <a:cubicBezTo>
                  <a:pt x="4928127" y="3231765"/>
                  <a:pt x="4911751" y="3248140"/>
                  <a:pt x="4891552" y="3248140"/>
                </a:cubicBezTo>
                <a:cubicBezTo>
                  <a:pt x="4871352" y="3248140"/>
                  <a:pt x="4854975" y="3231765"/>
                  <a:pt x="4854975" y="3211566"/>
                </a:cubicBezTo>
                <a:cubicBezTo>
                  <a:pt x="4854975" y="3191467"/>
                  <a:pt x="4871352" y="3175092"/>
                  <a:pt x="4891552" y="3175092"/>
                </a:cubicBezTo>
                <a:close/>
                <a:moveTo>
                  <a:pt x="4670871" y="3175088"/>
                </a:moveTo>
                <a:cubicBezTo>
                  <a:pt x="4691070" y="3175088"/>
                  <a:pt x="4707447" y="3191463"/>
                  <a:pt x="4707447" y="3211566"/>
                </a:cubicBezTo>
                <a:cubicBezTo>
                  <a:pt x="4707447" y="3231765"/>
                  <a:pt x="4691070" y="3248140"/>
                  <a:pt x="4670871" y="3248140"/>
                </a:cubicBezTo>
                <a:cubicBezTo>
                  <a:pt x="4650672" y="3248140"/>
                  <a:pt x="4634295" y="3231765"/>
                  <a:pt x="4634295" y="3211566"/>
                </a:cubicBezTo>
                <a:cubicBezTo>
                  <a:pt x="4634295" y="3191463"/>
                  <a:pt x="4650672" y="3175088"/>
                  <a:pt x="4670871" y="3175088"/>
                </a:cubicBezTo>
                <a:close/>
                <a:moveTo>
                  <a:pt x="4450188" y="3175083"/>
                </a:moveTo>
                <a:cubicBezTo>
                  <a:pt x="4470390" y="3175083"/>
                  <a:pt x="4486764" y="3191458"/>
                  <a:pt x="4486764" y="3211566"/>
                </a:cubicBezTo>
                <a:cubicBezTo>
                  <a:pt x="4486764" y="3231765"/>
                  <a:pt x="4470390" y="3248140"/>
                  <a:pt x="4450188" y="3248140"/>
                </a:cubicBezTo>
                <a:cubicBezTo>
                  <a:pt x="4429988" y="3248140"/>
                  <a:pt x="4413613" y="3231765"/>
                  <a:pt x="4413613" y="3211566"/>
                </a:cubicBezTo>
                <a:cubicBezTo>
                  <a:pt x="4413613" y="3191458"/>
                  <a:pt x="4429988" y="3175083"/>
                  <a:pt x="4450188" y="3175083"/>
                </a:cubicBezTo>
                <a:close/>
                <a:moveTo>
                  <a:pt x="4229507" y="3175079"/>
                </a:moveTo>
                <a:cubicBezTo>
                  <a:pt x="4249708" y="3175079"/>
                  <a:pt x="4266084" y="3191454"/>
                  <a:pt x="4266084" y="3211566"/>
                </a:cubicBezTo>
                <a:cubicBezTo>
                  <a:pt x="4266084" y="3231765"/>
                  <a:pt x="4249708" y="3248140"/>
                  <a:pt x="4229507" y="3248140"/>
                </a:cubicBezTo>
                <a:cubicBezTo>
                  <a:pt x="4209307" y="3248140"/>
                  <a:pt x="4192931" y="3231765"/>
                  <a:pt x="4192931" y="3211566"/>
                </a:cubicBezTo>
                <a:cubicBezTo>
                  <a:pt x="4192931" y="3191454"/>
                  <a:pt x="4209307" y="3175079"/>
                  <a:pt x="4229507" y="3175079"/>
                </a:cubicBezTo>
                <a:close/>
                <a:moveTo>
                  <a:pt x="4008847" y="3175074"/>
                </a:moveTo>
                <a:cubicBezTo>
                  <a:pt x="4029045" y="3175074"/>
                  <a:pt x="4045426" y="3191450"/>
                  <a:pt x="4045426" y="3211566"/>
                </a:cubicBezTo>
                <a:cubicBezTo>
                  <a:pt x="4045426" y="3231765"/>
                  <a:pt x="4029045" y="3248140"/>
                  <a:pt x="4008847" y="3248140"/>
                </a:cubicBezTo>
                <a:cubicBezTo>
                  <a:pt x="3988642" y="3248140"/>
                  <a:pt x="3972267" y="3231765"/>
                  <a:pt x="3972267" y="3211566"/>
                </a:cubicBezTo>
                <a:cubicBezTo>
                  <a:pt x="3972267" y="3191450"/>
                  <a:pt x="3988642" y="3175074"/>
                  <a:pt x="4008847" y="3175074"/>
                </a:cubicBezTo>
                <a:close/>
                <a:moveTo>
                  <a:pt x="3788165" y="3175070"/>
                </a:moveTo>
                <a:cubicBezTo>
                  <a:pt x="3808367" y="3175070"/>
                  <a:pt x="3824738" y="3191446"/>
                  <a:pt x="3824738" y="3211566"/>
                </a:cubicBezTo>
                <a:cubicBezTo>
                  <a:pt x="3824738" y="3231765"/>
                  <a:pt x="3808367" y="3248140"/>
                  <a:pt x="3788165" y="3248140"/>
                </a:cubicBezTo>
                <a:cubicBezTo>
                  <a:pt x="3767965" y="3248140"/>
                  <a:pt x="3751588" y="3231765"/>
                  <a:pt x="3751588" y="3211566"/>
                </a:cubicBezTo>
                <a:cubicBezTo>
                  <a:pt x="3751588" y="3191446"/>
                  <a:pt x="3767965" y="3175070"/>
                  <a:pt x="3788165" y="3175070"/>
                </a:cubicBezTo>
                <a:close/>
                <a:moveTo>
                  <a:pt x="3567479" y="3175066"/>
                </a:moveTo>
                <a:cubicBezTo>
                  <a:pt x="3587675" y="3175066"/>
                  <a:pt x="3604051" y="3191441"/>
                  <a:pt x="3604051" y="3211566"/>
                </a:cubicBezTo>
                <a:cubicBezTo>
                  <a:pt x="3604051" y="3231765"/>
                  <a:pt x="3587675" y="3248140"/>
                  <a:pt x="3567479" y="3248140"/>
                </a:cubicBezTo>
                <a:cubicBezTo>
                  <a:pt x="3547276" y="3248140"/>
                  <a:pt x="3530908" y="3231765"/>
                  <a:pt x="3530908" y="3211566"/>
                </a:cubicBezTo>
                <a:cubicBezTo>
                  <a:pt x="3530908" y="3191441"/>
                  <a:pt x="3547276" y="3175066"/>
                  <a:pt x="3567479" y="3175066"/>
                </a:cubicBezTo>
                <a:close/>
                <a:moveTo>
                  <a:pt x="3346801" y="3175062"/>
                </a:moveTo>
                <a:cubicBezTo>
                  <a:pt x="3367001" y="3175062"/>
                  <a:pt x="3383375" y="3191437"/>
                  <a:pt x="3383375" y="3211566"/>
                </a:cubicBezTo>
                <a:cubicBezTo>
                  <a:pt x="3383375" y="3231765"/>
                  <a:pt x="3367001" y="3248140"/>
                  <a:pt x="3346801" y="3248140"/>
                </a:cubicBezTo>
                <a:cubicBezTo>
                  <a:pt x="3326603" y="3248140"/>
                  <a:pt x="3310228" y="3231765"/>
                  <a:pt x="3310228" y="3211566"/>
                </a:cubicBezTo>
                <a:cubicBezTo>
                  <a:pt x="3310228" y="3191437"/>
                  <a:pt x="3326603" y="3175062"/>
                  <a:pt x="3346801" y="3175062"/>
                </a:cubicBezTo>
                <a:close/>
                <a:moveTo>
                  <a:pt x="3126126" y="3175057"/>
                </a:moveTo>
                <a:cubicBezTo>
                  <a:pt x="3146320" y="3175057"/>
                  <a:pt x="3162696" y="3191432"/>
                  <a:pt x="3162696" y="3211566"/>
                </a:cubicBezTo>
                <a:cubicBezTo>
                  <a:pt x="3162696" y="3231765"/>
                  <a:pt x="3146320" y="3248140"/>
                  <a:pt x="3126126" y="3248140"/>
                </a:cubicBezTo>
                <a:cubicBezTo>
                  <a:pt x="3105923" y="3248140"/>
                  <a:pt x="3089541" y="3231765"/>
                  <a:pt x="3089541" y="3211566"/>
                </a:cubicBezTo>
                <a:cubicBezTo>
                  <a:pt x="3089541" y="3191432"/>
                  <a:pt x="3105923" y="3175057"/>
                  <a:pt x="3126126" y="3175057"/>
                </a:cubicBezTo>
                <a:close/>
                <a:moveTo>
                  <a:pt x="2905436" y="3175053"/>
                </a:moveTo>
                <a:cubicBezTo>
                  <a:pt x="2925637" y="3175053"/>
                  <a:pt x="2942013" y="3191428"/>
                  <a:pt x="2942013" y="3211566"/>
                </a:cubicBezTo>
                <a:cubicBezTo>
                  <a:pt x="2942013" y="3231765"/>
                  <a:pt x="2925637" y="3248140"/>
                  <a:pt x="2905436" y="3248140"/>
                </a:cubicBezTo>
                <a:cubicBezTo>
                  <a:pt x="2885243" y="3248140"/>
                  <a:pt x="2868866" y="3231765"/>
                  <a:pt x="2868866" y="3211566"/>
                </a:cubicBezTo>
                <a:cubicBezTo>
                  <a:pt x="2868866" y="3191428"/>
                  <a:pt x="2885243" y="3175053"/>
                  <a:pt x="2905436" y="3175053"/>
                </a:cubicBezTo>
                <a:close/>
                <a:moveTo>
                  <a:pt x="2684758" y="3175048"/>
                </a:moveTo>
                <a:cubicBezTo>
                  <a:pt x="2704958" y="3175048"/>
                  <a:pt x="2721329" y="3191424"/>
                  <a:pt x="2721329" y="3211566"/>
                </a:cubicBezTo>
                <a:cubicBezTo>
                  <a:pt x="2721329" y="3231765"/>
                  <a:pt x="2704958" y="3248140"/>
                  <a:pt x="2684758" y="3248140"/>
                </a:cubicBezTo>
                <a:cubicBezTo>
                  <a:pt x="2664554" y="3248140"/>
                  <a:pt x="2648177" y="3231765"/>
                  <a:pt x="2648177" y="3211566"/>
                </a:cubicBezTo>
                <a:cubicBezTo>
                  <a:pt x="2648177" y="3191424"/>
                  <a:pt x="2664554" y="3175048"/>
                  <a:pt x="2684758" y="3175048"/>
                </a:cubicBezTo>
                <a:close/>
                <a:moveTo>
                  <a:pt x="2464071" y="3175044"/>
                </a:moveTo>
                <a:cubicBezTo>
                  <a:pt x="2484272" y="3175044"/>
                  <a:pt x="2500650" y="3191419"/>
                  <a:pt x="2500650" y="3211566"/>
                </a:cubicBezTo>
                <a:cubicBezTo>
                  <a:pt x="2500650" y="3231765"/>
                  <a:pt x="2484272" y="3248140"/>
                  <a:pt x="2464071" y="3248140"/>
                </a:cubicBezTo>
                <a:cubicBezTo>
                  <a:pt x="2443875" y="3248140"/>
                  <a:pt x="2427500" y="3231765"/>
                  <a:pt x="2427500" y="3211566"/>
                </a:cubicBezTo>
                <a:cubicBezTo>
                  <a:pt x="2427500" y="3191419"/>
                  <a:pt x="2443875" y="3175044"/>
                  <a:pt x="2464071" y="3175044"/>
                </a:cubicBezTo>
                <a:close/>
                <a:moveTo>
                  <a:pt x="2243393" y="3175040"/>
                </a:moveTo>
                <a:cubicBezTo>
                  <a:pt x="2263591" y="3175040"/>
                  <a:pt x="2279972" y="3191415"/>
                  <a:pt x="2279972" y="3211566"/>
                </a:cubicBezTo>
                <a:cubicBezTo>
                  <a:pt x="2279972" y="3231765"/>
                  <a:pt x="2263591" y="3248140"/>
                  <a:pt x="2243393" y="3248140"/>
                </a:cubicBezTo>
                <a:cubicBezTo>
                  <a:pt x="2223191" y="3248140"/>
                  <a:pt x="2206817" y="3231765"/>
                  <a:pt x="2206817" y="3211566"/>
                </a:cubicBezTo>
                <a:cubicBezTo>
                  <a:pt x="2206817" y="3191415"/>
                  <a:pt x="2223191" y="3175040"/>
                  <a:pt x="2243393" y="3175040"/>
                </a:cubicBezTo>
                <a:close/>
                <a:moveTo>
                  <a:pt x="2022713" y="3175036"/>
                </a:moveTo>
                <a:cubicBezTo>
                  <a:pt x="2042913" y="3175036"/>
                  <a:pt x="2059288" y="3191411"/>
                  <a:pt x="2059288" y="3211566"/>
                </a:cubicBezTo>
                <a:cubicBezTo>
                  <a:pt x="2059288" y="3231765"/>
                  <a:pt x="2042913" y="3248140"/>
                  <a:pt x="2022713" y="3248140"/>
                </a:cubicBezTo>
                <a:cubicBezTo>
                  <a:pt x="2002514" y="3248140"/>
                  <a:pt x="1986178" y="3231765"/>
                  <a:pt x="1986178" y="3211566"/>
                </a:cubicBezTo>
                <a:cubicBezTo>
                  <a:pt x="1986178" y="3191411"/>
                  <a:pt x="2002514" y="3175036"/>
                  <a:pt x="2022713" y="3175036"/>
                </a:cubicBezTo>
                <a:close/>
                <a:moveTo>
                  <a:pt x="1802068" y="3175031"/>
                </a:moveTo>
                <a:cubicBezTo>
                  <a:pt x="1822268" y="3175031"/>
                  <a:pt x="1838644" y="3191406"/>
                  <a:pt x="1838644" y="3211566"/>
                </a:cubicBezTo>
                <a:cubicBezTo>
                  <a:pt x="1838644" y="3231765"/>
                  <a:pt x="1822268" y="3248140"/>
                  <a:pt x="1802068" y="3248140"/>
                </a:cubicBezTo>
                <a:cubicBezTo>
                  <a:pt x="1781868" y="3248140"/>
                  <a:pt x="1765492" y="3231765"/>
                  <a:pt x="1765492" y="3211566"/>
                </a:cubicBezTo>
                <a:cubicBezTo>
                  <a:pt x="1765492" y="3191406"/>
                  <a:pt x="1781868" y="3175031"/>
                  <a:pt x="1802068" y="3175031"/>
                </a:cubicBezTo>
                <a:close/>
                <a:moveTo>
                  <a:pt x="1581382" y="3175027"/>
                </a:moveTo>
                <a:cubicBezTo>
                  <a:pt x="1601582" y="3175027"/>
                  <a:pt x="1617958" y="3191402"/>
                  <a:pt x="1617958" y="3211566"/>
                </a:cubicBezTo>
                <a:cubicBezTo>
                  <a:pt x="1617958" y="3231765"/>
                  <a:pt x="1601582" y="3248140"/>
                  <a:pt x="1581382" y="3248140"/>
                </a:cubicBezTo>
                <a:cubicBezTo>
                  <a:pt x="1561182" y="3248140"/>
                  <a:pt x="1544806" y="3231765"/>
                  <a:pt x="1544806" y="3211566"/>
                </a:cubicBezTo>
                <a:cubicBezTo>
                  <a:pt x="1544806" y="3191402"/>
                  <a:pt x="1561182" y="3175027"/>
                  <a:pt x="1581382" y="3175027"/>
                </a:cubicBezTo>
                <a:close/>
                <a:moveTo>
                  <a:pt x="1360696" y="3175022"/>
                </a:moveTo>
                <a:cubicBezTo>
                  <a:pt x="1380896" y="3175022"/>
                  <a:pt x="1397272" y="3191397"/>
                  <a:pt x="1397272" y="3211566"/>
                </a:cubicBezTo>
                <a:cubicBezTo>
                  <a:pt x="1397272" y="3231765"/>
                  <a:pt x="1380896" y="3248140"/>
                  <a:pt x="1360696" y="3248140"/>
                </a:cubicBezTo>
                <a:cubicBezTo>
                  <a:pt x="1340496" y="3248140"/>
                  <a:pt x="1324120" y="3231765"/>
                  <a:pt x="1324120" y="3211566"/>
                </a:cubicBezTo>
                <a:cubicBezTo>
                  <a:pt x="1324120" y="3191397"/>
                  <a:pt x="1340496" y="3175022"/>
                  <a:pt x="1360696" y="3175022"/>
                </a:cubicBezTo>
                <a:close/>
                <a:moveTo>
                  <a:pt x="1140011" y="3175018"/>
                </a:moveTo>
                <a:cubicBezTo>
                  <a:pt x="1160210" y="3175018"/>
                  <a:pt x="1176586" y="3191393"/>
                  <a:pt x="1176586" y="3211566"/>
                </a:cubicBezTo>
                <a:cubicBezTo>
                  <a:pt x="1176586" y="3231765"/>
                  <a:pt x="1160210" y="3248140"/>
                  <a:pt x="1140011" y="3248140"/>
                </a:cubicBezTo>
                <a:cubicBezTo>
                  <a:pt x="1119810" y="3248140"/>
                  <a:pt x="1103434" y="3231765"/>
                  <a:pt x="1103434" y="3211566"/>
                </a:cubicBezTo>
                <a:cubicBezTo>
                  <a:pt x="1103434" y="3191393"/>
                  <a:pt x="1119810" y="3175018"/>
                  <a:pt x="1140011" y="3175018"/>
                </a:cubicBezTo>
                <a:close/>
                <a:moveTo>
                  <a:pt x="919324" y="3175013"/>
                </a:moveTo>
                <a:cubicBezTo>
                  <a:pt x="939524" y="3175013"/>
                  <a:pt x="955900" y="3191389"/>
                  <a:pt x="955900" y="3211566"/>
                </a:cubicBezTo>
                <a:cubicBezTo>
                  <a:pt x="955900" y="3231765"/>
                  <a:pt x="939524" y="3248140"/>
                  <a:pt x="919324" y="3248140"/>
                </a:cubicBezTo>
                <a:cubicBezTo>
                  <a:pt x="899125" y="3248140"/>
                  <a:pt x="882748" y="3231765"/>
                  <a:pt x="882748" y="3211566"/>
                </a:cubicBezTo>
                <a:cubicBezTo>
                  <a:pt x="882748" y="3191389"/>
                  <a:pt x="899125" y="3175013"/>
                  <a:pt x="919324" y="3175013"/>
                </a:cubicBezTo>
                <a:close/>
                <a:moveTo>
                  <a:pt x="698638" y="3175009"/>
                </a:moveTo>
                <a:cubicBezTo>
                  <a:pt x="718838" y="3175009"/>
                  <a:pt x="735214" y="3191385"/>
                  <a:pt x="735214" y="3211566"/>
                </a:cubicBezTo>
                <a:cubicBezTo>
                  <a:pt x="735214" y="3231765"/>
                  <a:pt x="718838" y="3248140"/>
                  <a:pt x="698638" y="3248140"/>
                </a:cubicBezTo>
                <a:cubicBezTo>
                  <a:pt x="678438" y="3248140"/>
                  <a:pt x="662062" y="3231765"/>
                  <a:pt x="662062" y="3211566"/>
                </a:cubicBezTo>
                <a:cubicBezTo>
                  <a:pt x="662062" y="3191385"/>
                  <a:pt x="678438" y="3175009"/>
                  <a:pt x="698638" y="3175009"/>
                </a:cubicBezTo>
                <a:close/>
                <a:moveTo>
                  <a:pt x="477952" y="3175005"/>
                </a:moveTo>
                <a:cubicBezTo>
                  <a:pt x="498152" y="3175005"/>
                  <a:pt x="514528" y="3191380"/>
                  <a:pt x="514528" y="3211566"/>
                </a:cubicBezTo>
                <a:cubicBezTo>
                  <a:pt x="514528" y="3231765"/>
                  <a:pt x="498152" y="3248140"/>
                  <a:pt x="477952" y="3248140"/>
                </a:cubicBezTo>
                <a:cubicBezTo>
                  <a:pt x="457752" y="3248140"/>
                  <a:pt x="441376" y="3231765"/>
                  <a:pt x="441376" y="3211566"/>
                </a:cubicBezTo>
                <a:cubicBezTo>
                  <a:pt x="441376" y="3191380"/>
                  <a:pt x="457752" y="3175005"/>
                  <a:pt x="477952" y="3175005"/>
                </a:cubicBezTo>
                <a:close/>
                <a:moveTo>
                  <a:pt x="257265" y="3175001"/>
                </a:moveTo>
                <a:cubicBezTo>
                  <a:pt x="277466" y="3175001"/>
                  <a:pt x="293842" y="3191376"/>
                  <a:pt x="293842" y="3211566"/>
                </a:cubicBezTo>
                <a:cubicBezTo>
                  <a:pt x="293842" y="3231765"/>
                  <a:pt x="277466" y="3248140"/>
                  <a:pt x="257265" y="3248140"/>
                </a:cubicBezTo>
                <a:cubicBezTo>
                  <a:pt x="237066" y="3248140"/>
                  <a:pt x="220690" y="3231765"/>
                  <a:pt x="220690" y="3211566"/>
                </a:cubicBezTo>
                <a:cubicBezTo>
                  <a:pt x="220690" y="3191376"/>
                  <a:pt x="237066" y="3175001"/>
                  <a:pt x="257265" y="3175001"/>
                </a:cubicBezTo>
                <a:close/>
                <a:moveTo>
                  <a:pt x="36579" y="3174996"/>
                </a:moveTo>
                <a:cubicBezTo>
                  <a:pt x="56779" y="3174996"/>
                  <a:pt x="73155" y="3191371"/>
                  <a:pt x="73155" y="3211566"/>
                </a:cubicBezTo>
                <a:cubicBezTo>
                  <a:pt x="73155" y="3231765"/>
                  <a:pt x="56779" y="3248140"/>
                  <a:pt x="36579" y="3248140"/>
                </a:cubicBezTo>
                <a:cubicBezTo>
                  <a:pt x="16379" y="3248140"/>
                  <a:pt x="3" y="3231765"/>
                  <a:pt x="3" y="3211566"/>
                </a:cubicBezTo>
                <a:cubicBezTo>
                  <a:pt x="3" y="3191371"/>
                  <a:pt x="16379" y="3174996"/>
                  <a:pt x="36579" y="3174996"/>
                </a:cubicBezTo>
                <a:close/>
                <a:moveTo>
                  <a:pt x="11732658" y="3174992"/>
                </a:moveTo>
                <a:cubicBezTo>
                  <a:pt x="11752858" y="3174992"/>
                  <a:pt x="11769234" y="3191367"/>
                  <a:pt x="11769234" y="3211566"/>
                </a:cubicBezTo>
                <a:cubicBezTo>
                  <a:pt x="11769234" y="3231765"/>
                  <a:pt x="11752858" y="3248140"/>
                  <a:pt x="11732658" y="3248140"/>
                </a:cubicBezTo>
                <a:cubicBezTo>
                  <a:pt x="11712458" y="3248140"/>
                  <a:pt x="11696082" y="3231765"/>
                  <a:pt x="11696082" y="3211566"/>
                </a:cubicBezTo>
                <a:cubicBezTo>
                  <a:pt x="11696082" y="3191367"/>
                  <a:pt x="11712458" y="3174992"/>
                  <a:pt x="11732658" y="3174992"/>
                </a:cubicBezTo>
                <a:close/>
                <a:moveTo>
                  <a:pt x="11953343" y="3174987"/>
                </a:moveTo>
                <a:cubicBezTo>
                  <a:pt x="11973543" y="3174987"/>
                  <a:pt x="11989919" y="3191363"/>
                  <a:pt x="11989919" y="3211566"/>
                </a:cubicBezTo>
                <a:cubicBezTo>
                  <a:pt x="11989919" y="3231765"/>
                  <a:pt x="11973543" y="3248140"/>
                  <a:pt x="11953343" y="3248140"/>
                </a:cubicBezTo>
                <a:cubicBezTo>
                  <a:pt x="11933143" y="3248140"/>
                  <a:pt x="11916767" y="3231765"/>
                  <a:pt x="11916767" y="3211566"/>
                </a:cubicBezTo>
                <a:cubicBezTo>
                  <a:pt x="11916767" y="3191363"/>
                  <a:pt x="11933143" y="3174987"/>
                  <a:pt x="11953343" y="3174987"/>
                </a:cubicBezTo>
                <a:close/>
                <a:moveTo>
                  <a:pt x="11511977" y="2963560"/>
                </a:moveTo>
                <a:cubicBezTo>
                  <a:pt x="11532177" y="2963560"/>
                  <a:pt x="11548553" y="2979936"/>
                  <a:pt x="11548553" y="3000183"/>
                </a:cubicBezTo>
                <a:cubicBezTo>
                  <a:pt x="11548553" y="3020419"/>
                  <a:pt x="11532177" y="3036830"/>
                  <a:pt x="11511977" y="3036830"/>
                </a:cubicBezTo>
                <a:cubicBezTo>
                  <a:pt x="11491777" y="3036830"/>
                  <a:pt x="11475401" y="3020419"/>
                  <a:pt x="11475401" y="3000183"/>
                </a:cubicBezTo>
                <a:cubicBezTo>
                  <a:pt x="11475401" y="2979936"/>
                  <a:pt x="11491777" y="2963560"/>
                  <a:pt x="11511977" y="2963560"/>
                </a:cubicBezTo>
                <a:close/>
                <a:moveTo>
                  <a:pt x="11291296" y="2963556"/>
                </a:moveTo>
                <a:cubicBezTo>
                  <a:pt x="11311496" y="2963556"/>
                  <a:pt x="11327872" y="2979931"/>
                  <a:pt x="11327872" y="3000178"/>
                </a:cubicBezTo>
                <a:cubicBezTo>
                  <a:pt x="11327872" y="3020413"/>
                  <a:pt x="11311496" y="3036822"/>
                  <a:pt x="11291296" y="3036822"/>
                </a:cubicBezTo>
                <a:cubicBezTo>
                  <a:pt x="11271096" y="3036822"/>
                  <a:pt x="11254720" y="3020413"/>
                  <a:pt x="11254720" y="3000178"/>
                </a:cubicBezTo>
                <a:cubicBezTo>
                  <a:pt x="11254720" y="2979931"/>
                  <a:pt x="11271096" y="2963556"/>
                  <a:pt x="11291296" y="2963556"/>
                </a:cubicBezTo>
                <a:close/>
                <a:moveTo>
                  <a:pt x="11070615" y="2963551"/>
                </a:moveTo>
                <a:cubicBezTo>
                  <a:pt x="11090815" y="2963551"/>
                  <a:pt x="11107191" y="2979927"/>
                  <a:pt x="11107191" y="3000173"/>
                </a:cubicBezTo>
                <a:cubicBezTo>
                  <a:pt x="11107191" y="3020407"/>
                  <a:pt x="11090815" y="3036816"/>
                  <a:pt x="11070615" y="3036816"/>
                </a:cubicBezTo>
                <a:cubicBezTo>
                  <a:pt x="11050415" y="3036816"/>
                  <a:pt x="11034039" y="3020407"/>
                  <a:pt x="11034039" y="3000173"/>
                </a:cubicBezTo>
                <a:cubicBezTo>
                  <a:pt x="11034039" y="2979927"/>
                  <a:pt x="11050415" y="2963551"/>
                  <a:pt x="11070615" y="2963551"/>
                </a:cubicBezTo>
                <a:close/>
                <a:moveTo>
                  <a:pt x="10849934" y="2963547"/>
                </a:moveTo>
                <a:cubicBezTo>
                  <a:pt x="10870134" y="2963547"/>
                  <a:pt x="10886510" y="2979923"/>
                  <a:pt x="10886510" y="3000168"/>
                </a:cubicBezTo>
                <a:cubicBezTo>
                  <a:pt x="10886510" y="3020402"/>
                  <a:pt x="10870134" y="3036809"/>
                  <a:pt x="10849934" y="3036809"/>
                </a:cubicBezTo>
                <a:cubicBezTo>
                  <a:pt x="10829734" y="3036809"/>
                  <a:pt x="10813358" y="3020402"/>
                  <a:pt x="10813358" y="3000168"/>
                </a:cubicBezTo>
                <a:cubicBezTo>
                  <a:pt x="10813358" y="2979923"/>
                  <a:pt x="10829734" y="2963547"/>
                  <a:pt x="10849934" y="2963547"/>
                </a:cubicBezTo>
                <a:close/>
                <a:moveTo>
                  <a:pt x="10629253" y="2963543"/>
                </a:moveTo>
                <a:cubicBezTo>
                  <a:pt x="10649453" y="2963543"/>
                  <a:pt x="10665829" y="2979918"/>
                  <a:pt x="10665829" y="3000162"/>
                </a:cubicBezTo>
                <a:cubicBezTo>
                  <a:pt x="10665829" y="3020395"/>
                  <a:pt x="10649453" y="3036804"/>
                  <a:pt x="10629253" y="3036804"/>
                </a:cubicBezTo>
                <a:cubicBezTo>
                  <a:pt x="10609053" y="3036804"/>
                  <a:pt x="10592677" y="3020395"/>
                  <a:pt x="10592677" y="3000162"/>
                </a:cubicBezTo>
                <a:cubicBezTo>
                  <a:pt x="10592677" y="2979918"/>
                  <a:pt x="10609053" y="2963543"/>
                  <a:pt x="10629253" y="2963543"/>
                </a:cubicBezTo>
                <a:close/>
                <a:moveTo>
                  <a:pt x="10408572" y="2963538"/>
                </a:moveTo>
                <a:cubicBezTo>
                  <a:pt x="10428772" y="2963538"/>
                  <a:pt x="10445148" y="2979914"/>
                  <a:pt x="10445148" y="3000157"/>
                </a:cubicBezTo>
                <a:cubicBezTo>
                  <a:pt x="10445148" y="3020389"/>
                  <a:pt x="10428772" y="3036797"/>
                  <a:pt x="10408572" y="3036797"/>
                </a:cubicBezTo>
                <a:cubicBezTo>
                  <a:pt x="10388372" y="3036797"/>
                  <a:pt x="10371996" y="3020389"/>
                  <a:pt x="10371996" y="3000157"/>
                </a:cubicBezTo>
                <a:cubicBezTo>
                  <a:pt x="10371996" y="2979914"/>
                  <a:pt x="10388372" y="2963538"/>
                  <a:pt x="10408572" y="2963538"/>
                </a:cubicBezTo>
                <a:close/>
                <a:moveTo>
                  <a:pt x="10187891" y="2963534"/>
                </a:moveTo>
                <a:cubicBezTo>
                  <a:pt x="10208091" y="2963534"/>
                  <a:pt x="10224467" y="2979910"/>
                  <a:pt x="10224467" y="3000151"/>
                </a:cubicBezTo>
                <a:cubicBezTo>
                  <a:pt x="10224467" y="3020384"/>
                  <a:pt x="10208091" y="3036790"/>
                  <a:pt x="10187891" y="3036790"/>
                </a:cubicBezTo>
                <a:cubicBezTo>
                  <a:pt x="10167691" y="3036790"/>
                  <a:pt x="10151315" y="3020384"/>
                  <a:pt x="10151315" y="3000151"/>
                </a:cubicBezTo>
                <a:cubicBezTo>
                  <a:pt x="10151315" y="2979910"/>
                  <a:pt x="10167691" y="2963534"/>
                  <a:pt x="10187891" y="2963534"/>
                </a:cubicBezTo>
                <a:close/>
                <a:moveTo>
                  <a:pt x="9967210" y="2963529"/>
                </a:moveTo>
                <a:cubicBezTo>
                  <a:pt x="9987410" y="2963529"/>
                  <a:pt x="10003786" y="2979905"/>
                  <a:pt x="10003786" y="3000146"/>
                </a:cubicBezTo>
                <a:cubicBezTo>
                  <a:pt x="10003786" y="3020377"/>
                  <a:pt x="9987410" y="3036783"/>
                  <a:pt x="9967210" y="3036783"/>
                </a:cubicBezTo>
                <a:cubicBezTo>
                  <a:pt x="9947010" y="3036783"/>
                  <a:pt x="9930634" y="3020377"/>
                  <a:pt x="9930634" y="3000146"/>
                </a:cubicBezTo>
                <a:cubicBezTo>
                  <a:pt x="9930634" y="2979905"/>
                  <a:pt x="9947010" y="2963529"/>
                  <a:pt x="9967210" y="2963529"/>
                </a:cubicBezTo>
                <a:close/>
                <a:moveTo>
                  <a:pt x="9746529" y="2963525"/>
                </a:moveTo>
                <a:cubicBezTo>
                  <a:pt x="9766729" y="2963525"/>
                  <a:pt x="9783105" y="2979901"/>
                  <a:pt x="9783105" y="3000140"/>
                </a:cubicBezTo>
                <a:cubicBezTo>
                  <a:pt x="9783105" y="3020371"/>
                  <a:pt x="9766729" y="3036777"/>
                  <a:pt x="9746529" y="3036777"/>
                </a:cubicBezTo>
                <a:cubicBezTo>
                  <a:pt x="9726329" y="3036777"/>
                  <a:pt x="9709953" y="3020371"/>
                  <a:pt x="9709953" y="3000140"/>
                </a:cubicBezTo>
                <a:cubicBezTo>
                  <a:pt x="9709953" y="2979901"/>
                  <a:pt x="9726329" y="2963525"/>
                  <a:pt x="9746529" y="2963525"/>
                </a:cubicBezTo>
                <a:close/>
                <a:moveTo>
                  <a:pt x="9525848" y="2963521"/>
                </a:moveTo>
                <a:cubicBezTo>
                  <a:pt x="9546048" y="2963521"/>
                  <a:pt x="9562424" y="2979896"/>
                  <a:pt x="9562424" y="3000135"/>
                </a:cubicBezTo>
                <a:cubicBezTo>
                  <a:pt x="9562424" y="3020366"/>
                  <a:pt x="9546048" y="3036770"/>
                  <a:pt x="9525848" y="3036770"/>
                </a:cubicBezTo>
                <a:cubicBezTo>
                  <a:pt x="9505648" y="3036770"/>
                  <a:pt x="9489272" y="3020366"/>
                  <a:pt x="9489272" y="3000135"/>
                </a:cubicBezTo>
                <a:cubicBezTo>
                  <a:pt x="9489272" y="2979896"/>
                  <a:pt x="9505648" y="2963521"/>
                  <a:pt x="9525848" y="2963521"/>
                </a:cubicBezTo>
                <a:close/>
                <a:moveTo>
                  <a:pt x="9305167" y="2963517"/>
                </a:moveTo>
                <a:cubicBezTo>
                  <a:pt x="9325367" y="2963517"/>
                  <a:pt x="9341743" y="2979892"/>
                  <a:pt x="9341743" y="3000130"/>
                </a:cubicBezTo>
                <a:cubicBezTo>
                  <a:pt x="9341743" y="3020359"/>
                  <a:pt x="9325367" y="3036764"/>
                  <a:pt x="9305167" y="3036764"/>
                </a:cubicBezTo>
                <a:cubicBezTo>
                  <a:pt x="9284967" y="3036764"/>
                  <a:pt x="9268591" y="3020359"/>
                  <a:pt x="9268591" y="3000130"/>
                </a:cubicBezTo>
                <a:cubicBezTo>
                  <a:pt x="9268591" y="2979892"/>
                  <a:pt x="9284967" y="2963517"/>
                  <a:pt x="9305167" y="2963517"/>
                </a:cubicBezTo>
                <a:close/>
                <a:moveTo>
                  <a:pt x="9084486" y="2963512"/>
                </a:moveTo>
                <a:cubicBezTo>
                  <a:pt x="9104686" y="2963512"/>
                  <a:pt x="9121062" y="2979888"/>
                  <a:pt x="9121062" y="3000124"/>
                </a:cubicBezTo>
                <a:cubicBezTo>
                  <a:pt x="9121062" y="3020354"/>
                  <a:pt x="9104686" y="3036758"/>
                  <a:pt x="9084486" y="3036758"/>
                </a:cubicBezTo>
                <a:cubicBezTo>
                  <a:pt x="9064286" y="3036758"/>
                  <a:pt x="9047910" y="3020354"/>
                  <a:pt x="9047910" y="3000124"/>
                </a:cubicBezTo>
                <a:cubicBezTo>
                  <a:pt x="9047910" y="2979888"/>
                  <a:pt x="9064286" y="2963512"/>
                  <a:pt x="9084486" y="2963512"/>
                </a:cubicBezTo>
                <a:close/>
                <a:moveTo>
                  <a:pt x="8863805" y="2963508"/>
                </a:moveTo>
                <a:cubicBezTo>
                  <a:pt x="8884005" y="2963508"/>
                  <a:pt x="8900381" y="2979884"/>
                  <a:pt x="8900381" y="3000118"/>
                </a:cubicBezTo>
                <a:cubicBezTo>
                  <a:pt x="8900381" y="3020348"/>
                  <a:pt x="8884005" y="3036751"/>
                  <a:pt x="8863805" y="3036751"/>
                </a:cubicBezTo>
                <a:cubicBezTo>
                  <a:pt x="8843605" y="3036751"/>
                  <a:pt x="8827229" y="3020348"/>
                  <a:pt x="8827229" y="3000118"/>
                </a:cubicBezTo>
                <a:cubicBezTo>
                  <a:pt x="8827229" y="2979884"/>
                  <a:pt x="8843605" y="2963508"/>
                  <a:pt x="8863805" y="2963508"/>
                </a:cubicBezTo>
                <a:close/>
                <a:moveTo>
                  <a:pt x="8643124" y="2963503"/>
                </a:moveTo>
                <a:cubicBezTo>
                  <a:pt x="8663324" y="2963503"/>
                  <a:pt x="8679700" y="2979879"/>
                  <a:pt x="8679700" y="3000113"/>
                </a:cubicBezTo>
                <a:cubicBezTo>
                  <a:pt x="8679700" y="3020342"/>
                  <a:pt x="8663324" y="3036744"/>
                  <a:pt x="8643124" y="3036744"/>
                </a:cubicBezTo>
                <a:cubicBezTo>
                  <a:pt x="8622924" y="3036744"/>
                  <a:pt x="8606548" y="3020342"/>
                  <a:pt x="8606548" y="3000113"/>
                </a:cubicBezTo>
                <a:cubicBezTo>
                  <a:pt x="8606548" y="2979879"/>
                  <a:pt x="8622924" y="2963503"/>
                  <a:pt x="8643124" y="2963503"/>
                </a:cubicBezTo>
                <a:close/>
                <a:moveTo>
                  <a:pt x="8422443" y="2963499"/>
                </a:moveTo>
                <a:cubicBezTo>
                  <a:pt x="8442643" y="2963499"/>
                  <a:pt x="8459019" y="2979875"/>
                  <a:pt x="8459019" y="3000108"/>
                </a:cubicBezTo>
                <a:cubicBezTo>
                  <a:pt x="8459019" y="3020336"/>
                  <a:pt x="8442643" y="3036738"/>
                  <a:pt x="8422443" y="3036738"/>
                </a:cubicBezTo>
                <a:cubicBezTo>
                  <a:pt x="8402243" y="3036738"/>
                  <a:pt x="8385867" y="3020336"/>
                  <a:pt x="8385867" y="3000108"/>
                </a:cubicBezTo>
                <a:cubicBezTo>
                  <a:pt x="8385867" y="2979875"/>
                  <a:pt x="8402243" y="2963499"/>
                  <a:pt x="8422443" y="2963499"/>
                </a:cubicBezTo>
                <a:close/>
                <a:moveTo>
                  <a:pt x="8201762" y="2963494"/>
                </a:moveTo>
                <a:cubicBezTo>
                  <a:pt x="8221962" y="2963494"/>
                  <a:pt x="8238338" y="2979870"/>
                  <a:pt x="8238338" y="3000103"/>
                </a:cubicBezTo>
                <a:cubicBezTo>
                  <a:pt x="8238338" y="3020330"/>
                  <a:pt x="8221962" y="3036730"/>
                  <a:pt x="8201762" y="3036730"/>
                </a:cubicBezTo>
                <a:cubicBezTo>
                  <a:pt x="8181562" y="3036730"/>
                  <a:pt x="8165186" y="3020330"/>
                  <a:pt x="8165186" y="3000103"/>
                </a:cubicBezTo>
                <a:cubicBezTo>
                  <a:pt x="8165186" y="2979870"/>
                  <a:pt x="8181562" y="2963494"/>
                  <a:pt x="8201762" y="2963494"/>
                </a:cubicBezTo>
                <a:close/>
                <a:moveTo>
                  <a:pt x="7981081" y="2963490"/>
                </a:moveTo>
                <a:cubicBezTo>
                  <a:pt x="8001281" y="2963490"/>
                  <a:pt x="8017657" y="2979866"/>
                  <a:pt x="8017657" y="3000097"/>
                </a:cubicBezTo>
                <a:cubicBezTo>
                  <a:pt x="8017657" y="3020324"/>
                  <a:pt x="8001281" y="3036725"/>
                  <a:pt x="7981081" y="3036725"/>
                </a:cubicBezTo>
                <a:cubicBezTo>
                  <a:pt x="7960881" y="3036725"/>
                  <a:pt x="7944505" y="3020324"/>
                  <a:pt x="7944505" y="3000097"/>
                </a:cubicBezTo>
                <a:cubicBezTo>
                  <a:pt x="7944505" y="2979866"/>
                  <a:pt x="7960881" y="2963490"/>
                  <a:pt x="7981081" y="2963490"/>
                </a:cubicBezTo>
                <a:close/>
                <a:moveTo>
                  <a:pt x="7760400" y="2963486"/>
                </a:moveTo>
                <a:cubicBezTo>
                  <a:pt x="7780600" y="2963486"/>
                  <a:pt x="7796976" y="2979862"/>
                  <a:pt x="7796976" y="3000091"/>
                </a:cubicBezTo>
                <a:cubicBezTo>
                  <a:pt x="7796976" y="3020319"/>
                  <a:pt x="7780600" y="3036718"/>
                  <a:pt x="7760400" y="3036718"/>
                </a:cubicBezTo>
                <a:cubicBezTo>
                  <a:pt x="7740200" y="3036718"/>
                  <a:pt x="7723824" y="3020319"/>
                  <a:pt x="7723824" y="3000091"/>
                </a:cubicBezTo>
                <a:cubicBezTo>
                  <a:pt x="7723824" y="2979862"/>
                  <a:pt x="7740200" y="2963486"/>
                  <a:pt x="7760400" y="2963486"/>
                </a:cubicBezTo>
                <a:close/>
                <a:moveTo>
                  <a:pt x="7539719" y="2963482"/>
                </a:moveTo>
                <a:cubicBezTo>
                  <a:pt x="7559919" y="2963482"/>
                  <a:pt x="7576295" y="2979857"/>
                  <a:pt x="7576295" y="3000087"/>
                </a:cubicBezTo>
                <a:cubicBezTo>
                  <a:pt x="7576295" y="3020313"/>
                  <a:pt x="7559919" y="3036712"/>
                  <a:pt x="7539719" y="3036712"/>
                </a:cubicBezTo>
                <a:cubicBezTo>
                  <a:pt x="7519519" y="3036712"/>
                  <a:pt x="7503143" y="3020313"/>
                  <a:pt x="7503143" y="3000087"/>
                </a:cubicBezTo>
                <a:cubicBezTo>
                  <a:pt x="7503143" y="2979857"/>
                  <a:pt x="7519519" y="2963482"/>
                  <a:pt x="7539719" y="2963482"/>
                </a:cubicBezTo>
                <a:close/>
                <a:moveTo>
                  <a:pt x="7319038" y="2963477"/>
                </a:moveTo>
                <a:cubicBezTo>
                  <a:pt x="7339238" y="2963477"/>
                  <a:pt x="7355614" y="2979853"/>
                  <a:pt x="7355614" y="3000083"/>
                </a:cubicBezTo>
                <a:cubicBezTo>
                  <a:pt x="7355614" y="3020307"/>
                  <a:pt x="7339238" y="3036704"/>
                  <a:pt x="7319038" y="3036704"/>
                </a:cubicBezTo>
                <a:cubicBezTo>
                  <a:pt x="7298838" y="3036704"/>
                  <a:pt x="7282462" y="3020307"/>
                  <a:pt x="7282462" y="3000083"/>
                </a:cubicBezTo>
                <a:cubicBezTo>
                  <a:pt x="7282462" y="2979853"/>
                  <a:pt x="7298838" y="2963477"/>
                  <a:pt x="7319038" y="2963477"/>
                </a:cubicBezTo>
                <a:close/>
                <a:moveTo>
                  <a:pt x="7098357" y="2963473"/>
                </a:moveTo>
                <a:cubicBezTo>
                  <a:pt x="7118557" y="2963473"/>
                  <a:pt x="7134933" y="2979849"/>
                  <a:pt x="7134933" y="3000078"/>
                </a:cubicBezTo>
                <a:cubicBezTo>
                  <a:pt x="7134933" y="3020301"/>
                  <a:pt x="7118557" y="3036699"/>
                  <a:pt x="7098357" y="3036699"/>
                </a:cubicBezTo>
                <a:cubicBezTo>
                  <a:pt x="7078157" y="3036699"/>
                  <a:pt x="7061781" y="3020301"/>
                  <a:pt x="7061781" y="3000078"/>
                </a:cubicBezTo>
                <a:cubicBezTo>
                  <a:pt x="7061781" y="2979849"/>
                  <a:pt x="7078157" y="2963473"/>
                  <a:pt x="7098357" y="2963473"/>
                </a:cubicBezTo>
                <a:close/>
                <a:moveTo>
                  <a:pt x="6877676" y="2963468"/>
                </a:moveTo>
                <a:cubicBezTo>
                  <a:pt x="6897876" y="2963468"/>
                  <a:pt x="6914252" y="2979844"/>
                  <a:pt x="6914252" y="3000073"/>
                </a:cubicBezTo>
                <a:cubicBezTo>
                  <a:pt x="6914252" y="3020295"/>
                  <a:pt x="6897876" y="3036691"/>
                  <a:pt x="6877676" y="3036691"/>
                </a:cubicBezTo>
                <a:cubicBezTo>
                  <a:pt x="6857476" y="3036691"/>
                  <a:pt x="6841100" y="3020295"/>
                  <a:pt x="6841100" y="3000073"/>
                </a:cubicBezTo>
                <a:cubicBezTo>
                  <a:pt x="6841100" y="2979844"/>
                  <a:pt x="6857476" y="2963468"/>
                  <a:pt x="6877676" y="2963468"/>
                </a:cubicBezTo>
                <a:close/>
                <a:moveTo>
                  <a:pt x="6656995" y="2963464"/>
                </a:moveTo>
                <a:cubicBezTo>
                  <a:pt x="6677195" y="2963464"/>
                  <a:pt x="6693571" y="2979840"/>
                  <a:pt x="6693571" y="3000067"/>
                </a:cubicBezTo>
                <a:cubicBezTo>
                  <a:pt x="6693571" y="3020289"/>
                  <a:pt x="6677195" y="3036686"/>
                  <a:pt x="6656995" y="3036686"/>
                </a:cubicBezTo>
                <a:cubicBezTo>
                  <a:pt x="6636795" y="3036686"/>
                  <a:pt x="6620419" y="3020289"/>
                  <a:pt x="6620419" y="3000067"/>
                </a:cubicBezTo>
                <a:cubicBezTo>
                  <a:pt x="6620419" y="2979840"/>
                  <a:pt x="6636795" y="2963464"/>
                  <a:pt x="6656995" y="2963464"/>
                </a:cubicBezTo>
                <a:close/>
                <a:moveTo>
                  <a:pt x="6436314" y="2963460"/>
                </a:moveTo>
                <a:cubicBezTo>
                  <a:pt x="6456514" y="2963460"/>
                  <a:pt x="6472890" y="2979835"/>
                  <a:pt x="6472890" y="3000062"/>
                </a:cubicBezTo>
                <a:cubicBezTo>
                  <a:pt x="6472890" y="3020284"/>
                  <a:pt x="6456514" y="3036679"/>
                  <a:pt x="6436314" y="3036679"/>
                </a:cubicBezTo>
                <a:cubicBezTo>
                  <a:pt x="6416114" y="3036679"/>
                  <a:pt x="6399738" y="3020284"/>
                  <a:pt x="6399738" y="3000062"/>
                </a:cubicBezTo>
                <a:cubicBezTo>
                  <a:pt x="6399738" y="2979835"/>
                  <a:pt x="6416114" y="2963460"/>
                  <a:pt x="6436314" y="2963460"/>
                </a:cubicBezTo>
                <a:close/>
                <a:moveTo>
                  <a:pt x="6215633" y="2963456"/>
                </a:moveTo>
                <a:cubicBezTo>
                  <a:pt x="6235833" y="2963456"/>
                  <a:pt x="6252209" y="2979831"/>
                  <a:pt x="6252209" y="3000056"/>
                </a:cubicBezTo>
                <a:cubicBezTo>
                  <a:pt x="6252209" y="3020276"/>
                  <a:pt x="6235833" y="3036673"/>
                  <a:pt x="6215633" y="3036673"/>
                </a:cubicBezTo>
                <a:cubicBezTo>
                  <a:pt x="6195433" y="3036673"/>
                  <a:pt x="6179057" y="3020276"/>
                  <a:pt x="6179057" y="3000056"/>
                </a:cubicBezTo>
                <a:cubicBezTo>
                  <a:pt x="6179057" y="2979831"/>
                  <a:pt x="6195433" y="2963456"/>
                  <a:pt x="6215633" y="2963456"/>
                </a:cubicBezTo>
                <a:close/>
                <a:moveTo>
                  <a:pt x="5994952" y="2963451"/>
                </a:moveTo>
                <a:cubicBezTo>
                  <a:pt x="6015152" y="2963451"/>
                  <a:pt x="6031528" y="2979827"/>
                  <a:pt x="6031528" y="3000051"/>
                </a:cubicBezTo>
                <a:cubicBezTo>
                  <a:pt x="6031528" y="3020271"/>
                  <a:pt x="6015152" y="3036665"/>
                  <a:pt x="5994952" y="3036665"/>
                </a:cubicBezTo>
                <a:cubicBezTo>
                  <a:pt x="5974752" y="3036665"/>
                  <a:pt x="5958376" y="3020271"/>
                  <a:pt x="5958376" y="3000051"/>
                </a:cubicBezTo>
                <a:cubicBezTo>
                  <a:pt x="5958376" y="2979827"/>
                  <a:pt x="5974752" y="2963451"/>
                  <a:pt x="5994952" y="2963451"/>
                </a:cubicBezTo>
                <a:close/>
                <a:moveTo>
                  <a:pt x="5774272" y="2963447"/>
                </a:moveTo>
                <a:cubicBezTo>
                  <a:pt x="5794472" y="2963447"/>
                  <a:pt x="5810848" y="2979823"/>
                  <a:pt x="5810848" y="3000046"/>
                </a:cubicBezTo>
                <a:cubicBezTo>
                  <a:pt x="5810848" y="3020266"/>
                  <a:pt x="5794472" y="3036659"/>
                  <a:pt x="5774272" y="3036659"/>
                </a:cubicBezTo>
                <a:cubicBezTo>
                  <a:pt x="5754073" y="3036659"/>
                  <a:pt x="5737697" y="3020266"/>
                  <a:pt x="5737697" y="3000046"/>
                </a:cubicBezTo>
                <a:cubicBezTo>
                  <a:pt x="5737697" y="2979823"/>
                  <a:pt x="5754073" y="2963447"/>
                  <a:pt x="5774272" y="2963447"/>
                </a:cubicBezTo>
                <a:close/>
                <a:moveTo>
                  <a:pt x="5553593" y="2963442"/>
                </a:moveTo>
                <a:cubicBezTo>
                  <a:pt x="5573793" y="2963442"/>
                  <a:pt x="5590169" y="2979818"/>
                  <a:pt x="5590169" y="3000040"/>
                </a:cubicBezTo>
                <a:cubicBezTo>
                  <a:pt x="5590169" y="3020259"/>
                  <a:pt x="5573793" y="3036652"/>
                  <a:pt x="5553593" y="3036652"/>
                </a:cubicBezTo>
                <a:cubicBezTo>
                  <a:pt x="5533393" y="3036652"/>
                  <a:pt x="5517018" y="3020259"/>
                  <a:pt x="5517018" y="3000040"/>
                </a:cubicBezTo>
                <a:cubicBezTo>
                  <a:pt x="5517018" y="2979818"/>
                  <a:pt x="5533393" y="2963442"/>
                  <a:pt x="5553593" y="2963442"/>
                </a:cubicBezTo>
                <a:close/>
                <a:moveTo>
                  <a:pt x="5332913" y="2963438"/>
                </a:moveTo>
                <a:cubicBezTo>
                  <a:pt x="5353113" y="2963438"/>
                  <a:pt x="5369490" y="2979814"/>
                  <a:pt x="5369490" y="3000035"/>
                </a:cubicBezTo>
                <a:cubicBezTo>
                  <a:pt x="5369490" y="3020254"/>
                  <a:pt x="5353113" y="3036647"/>
                  <a:pt x="5332913" y="3036647"/>
                </a:cubicBezTo>
                <a:cubicBezTo>
                  <a:pt x="5312714" y="3036647"/>
                  <a:pt x="5296337" y="3020254"/>
                  <a:pt x="5296337" y="3000035"/>
                </a:cubicBezTo>
                <a:cubicBezTo>
                  <a:pt x="5296337" y="2979814"/>
                  <a:pt x="5312714" y="2963438"/>
                  <a:pt x="5332913" y="2963438"/>
                </a:cubicBezTo>
                <a:close/>
                <a:moveTo>
                  <a:pt x="5112230" y="2963433"/>
                </a:moveTo>
                <a:cubicBezTo>
                  <a:pt x="5132433" y="2963433"/>
                  <a:pt x="5148807" y="2979809"/>
                  <a:pt x="5148807" y="3000029"/>
                </a:cubicBezTo>
                <a:cubicBezTo>
                  <a:pt x="5148807" y="3020248"/>
                  <a:pt x="5132433" y="3036639"/>
                  <a:pt x="5112230" y="3036639"/>
                </a:cubicBezTo>
                <a:cubicBezTo>
                  <a:pt x="5092030" y="3036639"/>
                  <a:pt x="5075655" y="3020248"/>
                  <a:pt x="5075655" y="3000029"/>
                </a:cubicBezTo>
                <a:cubicBezTo>
                  <a:pt x="5075655" y="2979809"/>
                  <a:pt x="5092030" y="2963433"/>
                  <a:pt x="5112230" y="2963433"/>
                </a:cubicBezTo>
                <a:close/>
                <a:moveTo>
                  <a:pt x="4891552" y="2963429"/>
                </a:moveTo>
                <a:cubicBezTo>
                  <a:pt x="4911751" y="2963429"/>
                  <a:pt x="4928127" y="2979805"/>
                  <a:pt x="4928127" y="3000024"/>
                </a:cubicBezTo>
                <a:cubicBezTo>
                  <a:pt x="4928127" y="3020241"/>
                  <a:pt x="4911751" y="3036633"/>
                  <a:pt x="4891552" y="3036633"/>
                </a:cubicBezTo>
                <a:cubicBezTo>
                  <a:pt x="4871352" y="3036633"/>
                  <a:pt x="4854975" y="3020241"/>
                  <a:pt x="4854975" y="3000024"/>
                </a:cubicBezTo>
                <a:cubicBezTo>
                  <a:pt x="4854975" y="2979805"/>
                  <a:pt x="4871352" y="2963429"/>
                  <a:pt x="4891552" y="2963429"/>
                </a:cubicBezTo>
                <a:close/>
                <a:moveTo>
                  <a:pt x="4670871" y="2963425"/>
                </a:moveTo>
                <a:cubicBezTo>
                  <a:pt x="4691070" y="2963425"/>
                  <a:pt x="4707447" y="2979801"/>
                  <a:pt x="4707447" y="3000018"/>
                </a:cubicBezTo>
                <a:cubicBezTo>
                  <a:pt x="4707447" y="3020236"/>
                  <a:pt x="4691070" y="3036626"/>
                  <a:pt x="4670871" y="3036626"/>
                </a:cubicBezTo>
                <a:cubicBezTo>
                  <a:pt x="4650672" y="3036626"/>
                  <a:pt x="4634295" y="3020236"/>
                  <a:pt x="4634295" y="3000018"/>
                </a:cubicBezTo>
                <a:cubicBezTo>
                  <a:pt x="4634295" y="2979801"/>
                  <a:pt x="4650672" y="2963425"/>
                  <a:pt x="4670871" y="2963425"/>
                </a:cubicBezTo>
                <a:close/>
                <a:moveTo>
                  <a:pt x="4450188" y="2963421"/>
                </a:moveTo>
                <a:cubicBezTo>
                  <a:pt x="4470390" y="2963421"/>
                  <a:pt x="4486764" y="2979796"/>
                  <a:pt x="4486764" y="3000013"/>
                </a:cubicBezTo>
                <a:cubicBezTo>
                  <a:pt x="4486764" y="3020230"/>
                  <a:pt x="4470390" y="3036620"/>
                  <a:pt x="4450188" y="3036620"/>
                </a:cubicBezTo>
                <a:cubicBezTo>
                  <a:pt x="4429988" y="3036620"/>
                  <a:pt x="4413613" y="3020230"/>
                  <a:pt x="4413613" y="3000013"/>
                </a:cubicBezTo>
                <a:cubicBezTo>
                  <a:pt x="4413613" y="2979796"/>
                  <a:pt x="4429988" y="2963421"/>
                  <a:pt x="4450188" y="2963421"/>
                </a:cubicBezTo>
                <a:close/>
                <a:moveTo>
                  <a:pt x="4229507" y="2963416"/>
                </a:moveTo>
                <a:cubicBezTo>
                  <a:pt x="4249708" y="2963416"/>
                  <a:pt x="4266084" y="2979792"/>
                  <a:pt x="4266084" y="3000009"/>
                </a:cubicBezTo>
                <a:cubicBezTo>
                  <a:pt x="4266084" y="3020224"/>
                  <a:pt x="4249708" y="3036613"/>
                  <a:pt x="4229507" y="3036613"/>
                </a:cubicBezTo>
                <a:cubicBezTo>
                  <a:pt x="4209307" y="3036613"/>
                  <a:pt x="4192931" y="3020224"/>
                  <a:pt x="4192931" y="3000009"/>
                </a:cubicBezTo>
                <a:cubicBezTo>
                  <a:pt x="4192931" y="2979792"/>
                  <a:pt x="4209307" y="2963416"/>
                  <a:pt x="4229507" y="2963416"/>
                </a:cubicBezTo>
                <a:close/>
                <a:moveTo>
                  <a:pt x="4008847" y="2963412"/>
                </a:moveTo>
                <a:cubicBezTo>
                  <a:pt x="4029045" y="2963412"/>
                  <a:pt x="4045426" y="2979788"/>
                  <a:pt x="4045426" y="3000005"/>
                </a:cubicBezTo>
                <a:cubicBezTo>
                  <a:pt x="4045426" y="3020219"/>
                  <a:pt x="4029045" y="3036607"/>
                  <a:pt x="4008847" y="3036607"/>
                </a:cubicBezTo>
                <a:cubicBezTo>
                  <a:pt x="3988642" y="3036607"/>
                  <a:pt x="3972267" y="3020219"/>
                  <a:pt x="3972267" y="3000005"/>
                </a:cubicBezTo>
                <a:cubicBezTo>
                  <a:pt x="3972267" y="2979788"/>
                  <a:pt x="3988642" y="2963412"/>
                  <a:pt x="4008847" y="2963412"/>
                </a:cubicBezTo>
                <a:close/>
                <a:moveTo>
                  <a:pt x="3788165" y="2963407"/>
                </a:moveTo>
                <a:cubicBezTo>
                  <a:pt x="3808367" y="2963407"/>
                  <a:pt x="3824738" y="2979783"/>
                  <a:pt x="3824738" y="3000000"/>
                </a:cubicBezTo>
                <a:cubicBezTo>
                  <a:pt x="3824738" y="3020213"/>
                  <a:pt x="3808367" y="3036600"/>
                  <a:pt x="3788165" y="3036600"/>
                </a:cubicBezTo>
                <a:cubicBezTo>
                  <a:pt x="3767965" y="3036600"/>
                  <a:pt x="3751588" y="3020213"/>
                  <a:pt x="3751588" y="3000000"/>
                </a:cubicBezTo>
                <a:cubicBezTo>
                  <a:pt x="3751588" y="2979783"/>
                  <a:pt x="3767965" y="2963407"/>
                  <a:pt x="3788165" y="2963407"/>
                </a:cubicBezTo>
                <a:close/>
                <a:moveTo>
                  <a:pt x="3567479" y="2963403"/>
                </a:moveTo>
                <a:cubicBezTo>
                  <a:pt x="3587675" y="2963403"/>
                  <a:pt x="3604051" y="2979779"/>
                  <a:pt x="3604051" y="2999994"/>
                </a:cubicBezTo>
                <a:cubicBezTo>
                  <a:pt x="3604051" y="3020206"/>
                  <a:pt x="3587675" y="3036594"/>
                  <a:pt x="3567479" y="3036594"/>
                </a:cubicBezTo>
                <a:cubicBezTo>
                  <a:pt x="3547276" y="3036594"/>
                  <a:pt x="3530908" y="3020206"/>
                  <a:pt x="3530908" y="2999994"/>
                </a:cubicBezTo>
                <a:cubicBezTo>
                  <a:pt x="3530908" y="2979779"/>
                  <a:pt x="3547276" y="2963403"/>
                  <a:pt x="3567479" y="2963403"/>
                </a:cubicBezTo>
                <a:close/>
                <a:moveTo>
                  <a:pt x="3346801" y="2963399"/>
                </a:moveTo>
                <a:cubicBezTo>
                  <a:pt x="3367001" y="2963399"/>
                  <a:pt x="3383375" y="2979774"/>
                  <a:pt x="3383375" y="2999989"/>
                </a:cubicBezTo>
                <a:cubicBezTo>
                  <a:pt x="3383375" y="3020201"/>
                  <a:pt x="3367001" y="3036587"/>
                  <a:pt x="3346801" y="3036587"/>
                </a:cubicBezTo>
                <a:cubicBezTo>
                  <a:pt x="3326603" y="3036587"/>
                  <a:pt x="3310228" y="3020201"/>
                  <a:pt x="3310228" y="2999989"/>
                </a:cubicBezTo>
                <a:cubicBezTo>
                  <a:pt x="3310228" y="2979774"/>
                  <a:pt x="3326603" y="2963399"/>
                  <a:pt x="3346801" y="2963399"/>
                </a:cubicBezTo>
                <a:close/>
                <a:moveTo>
                  <a:pt x="3126126" y="2963394"/>
                </a:moveTo>
                <a:cubicBezTo>
                  <a:pt x="3146320" y="2963394"/>
                  <a:pt x="3162696" y="2979770"/>
                  <a:pt x="3162696" y="2999983"/>
                </a:cubicBezTo>
                <a:cubicBezTo>
                  <a:pt x="3162696" y="3020195"/>
                  <a:pt x="3146320" y="3036581"/>
                  <a:pt x="3126126" y="3036581"/>
                </a:cubicBezTo>
                <a:cubicBezTo>
                  <a:pt x="3105923" y="3036581"/>
                  <a:pt x="3089541" y="3020195"/>
                  <a:pt x="3089541" y="2999983"/>
                </a:cubicBezTo>
                <a:cubicBezTo>
                  <a:pt x="3089541" y="2979770"/>
                  <a:pt x="3105923" y="2963394"/>
                  <a:pt x="3126126" y="2963394"/>
                </a:cubicBezTo>
                <a:close/>
                <a:moveTo>
                  <a:pt x="2905436" y="2963390"/>
                </a:moveTo>
                <a:cubicBezTo>
                  <a:pt x="2925637" y="2963390"/>
                  <a:pt x="2942013" y="2979766"/>
                  <a:pt x="2942013" y="2999978"/>
                </a:cubicBezTo>
                <a:cubicBezTo>
                  <a:pt x="2942013" y="3020189"/>
                  <a:pt x="2925637" y="3036573"/>
                  <a:pt x="2905436" y="3036573"/>
                </a:cubicBezTo>
                <a:cubicBezTo>
                  <a:pt x="2885243" y="3036573"/>
                  <a:pt x="2868866" y="3020189"/>
                  <a:pt x="2868866" y="2999978"/>
                </a:cubicBezTo>
                <a:cubicBezTo>
                  <a:pt x="2868866" y="2979766"/>
                  <a:pt x="2885243" y="2963390"/>
                  <a:pt x="2905436" y="2963390"/>
                </a:cubicBezTo>
                <a:close/>
                <a:moveTo>
                  <a:pt x="2684758" y="2963386"/>
                </a:moveTo>
                <a:cubicBezTo>
                  <a:pt x="2704958" y="2963386"/>
                  <a:pt x="2721329" y="2979762"/>
                  <a:pt x="2721329" y="2999973"/>
                </a:cubicBezTo>
                <a:cubicBezTo>
                  <a:pt x="2721329" y="3020183"/>
                  <a:pt x="2704958" y="3036568"/>
                  <a:pt x="2684758" y="3036568"/>
                </a:cubicBezTo>
                <a:cubicBezTo>
                  <a:pt x="2664554" y="3036568"/>
                  <a:pt x="2648177" y="3020183"/>
                  <a:pt x="2648177" y="2999973"/>
                </a:cubicBezTo>
                <a:cubicBezTo>
                  <a:pt x="2648177" y="2979762"/>
                  <a:pt x="2664554" y="2963386"/>
                  <a:pt x="2684758" y="2963386"/>
                </a:cubicBezTo>
                <a:close/>
                <a:moveTo>
                  <a:pt x="2464071" y="2963381"/>
                </a:moveTo>
                <a:cubicBezTo>
                  <a:pt x="2484272" y="2963381"/>
                  <a:pt x="2500650" y="2979757"/>
                  <a:pt x="2500650" y="2999967"/>
                </a:cubicBezTo>
                <a:cubicBezTo>
                  <a:pt x="2500650" y="3020177"/>
                  <a:pt x="2484272" y="3036561"/>
                  <a:pt x="2464071" y="3036561"/>
                </a:cubicBezTo>
                <a:cubicBezTo>
                  <a:pt x="2443875" y="3036561"/>
                  <a:pt x="2427500" y="3020177"/>
                  <a:pt x="2427500" y="2999967"/>
                </a:cubicBezTo>
                <a:cubicBezTo>
                  <a:pt x="2427500" y="2979757"/>
                  <a:pt x="2443875" y="2963381"/>
                  <a:pt x="2464071" y="2963381"/>
                </a:cubicBezTo>
                <a:close/>
                <a:moveTo>
                  <a:pt x="2243393" y="2963377"/>
                </a:moveTo>
                <a:cubicBezTo>
                  <a:pt x="2263591" y="2963377"/>
                  <a:pt x="2279972" y="2979753"/>
                  <a:pt x="2279972" y="2999961"/>
                </a:cubicBezTo>
                <a:cubicBezTo>
                  <a:pt x="2279972" y="3020171"/>
                  <a:pt x="2263591" y="3036555"/>
                  <a:pt x="2243393" y="3036555"/>
                </a:cubicBezTo>
                <a:cubicBezTo>
                  <a:pt x="2223191" y="3036555"/>
                  <a:pt x="2206817" y="3020171"/>
                  <a:pt x="2206817" y="2999961"/>
                </a:cubicBezTo>
                <a:cubicBezTo>
                  <a:pt x="2206817" y="2979753"/>
                  <a:pt x="2223191" y="2963377"/>
                  <a:pt x="2243393" y="2963377"/>
                </a:cubicBezTo>
                <a:close/>
                <a:moveTo>
                  <a:pt x="2022713" y="2963372"/>
                </a:moveTo>
                <a:cubicBezTo>
                  <a:pt x="2042913" y="2963372"/>
                  <a:pt x="2059288" y="2979748"/>
                  <a:pt x="2059288" y="2999956"/>
                </a:cubicBezTo>
                <a:cubicBezTo>
                  <a:pt x="2059288" y="3020166"/>
                  <a:pt x="2042913" y="3036547"/>
                  <a:pt x="2022713" y="3036547"/>
                </a:cubicBezTo>
                <a:cubicBezTo>
                  <a:pt x="2002514" y="3036547"/>
                  <a:pt x="1986178" y="3020166"/>
                  <a:pt x="1986178" y="2999956"/>
                </a:cubicBezTo>
                <a:cubicBezTo>
                  <a:pt x="1986178" y="2979748"/>
                  <a:pt x="2002514" y="2963372"/>
                  <a:pt x="2022713" y="2963372"/>
                </a:cubicBezTo>
                <a:close/>
                <a:moveTo>
                  <a:pt x="1802068" y="2963368"/>
                </a:moveTo>
                <a:cubicBezTo>
                  <a:pt x="1822268" y="2963368"/>
                  <a:pt x="1838644" y="2979744"/>
                  <a:pt x="1838644" y="2999951"/>
                </a:cubicBezTo>
                <a:cubicBezTo>
                  <a:pt x="1838644" y="3020159"/>
                  <a:pt x="1822268" y="3036542"/>
                  <a:pt x="1802068" y="3036542"/>
                </a:cubicBezTo>
                <a:cubicBezTo>
                  <a:pt x="1781868" y="3036542"/>
                  <a:pt x="1765492" y="3020159"/>
                  <a:pt x="1765492" y="2999951"/>
                </a:cubicBezTo>
                <a:cubicBezTo>
                  <a:pt x="1765492" y="2979744"/>
                  <a:pt x="1781868" y="2963368"/>
                  <a:pt x="1802068" y="2963368"/>
                </a:cubicBezTo>
                <a:close/>
                <a:moveTo>
                  <a:pt x="1581382" y="2963364"/>
                </a:moveTo>
                <a:cubicBezTo>
                  <a:pt x="1601583" y="2963364"/>
                  <a:pt x="1617958" y="2979739"/>
                  <a:pt x="1617958" y="2999945"/>
                </a:cubicBezTo>
                <a:cubicBezTo>
                  <a:pt x="1617958" y="3020153"/>
                  <a:pt x="1601583" y="3036534"/>
                  <a:pt x="1581382" y="3036534"/>
                </a:cubicBezTo>
                <a:cubicBezTo>
                  <a:pt x="1561183" y="3036534"/>
                  <a:pt x="1544806" y="3020153"/>
                  <a:pt x="1544806" y="2999945"/>
                </a:cubicBezTo>
                <a:cubicBezTo>
                  <a:pt x="1544806" y="2979739"/>
                  <a:pt x="1561183" y="2963364"/>
                  <a:pt x="1581382" y="2963364"/>
                </a:cubicBezTo>
                <a:close/>
                <a:moveTo>
                  <a:pt x="1360696" y="2963360"/>
                </a:moveTo>
                <a:cubicBezTo>
                  <a:pt x="1380896" y="2963360"/>
                  <a:pt x="1397273" y="2979735"/>
                  <a:pt x="1397273" y="2999940"/>
                </a:cubicBezTo>
                <a:cubicBezTo>
                  <a:pt x="1397273" y="3020148"/>
                  <a:pt x="1380896" y="3036529"/>
                  <a:pt x="1360696" y="3036529"/>
                </a:cubicBezTo>
                <a:cubicBezTo>
                  <a:pt x="1340497" y="3036529"/>
                  <a:pt x="1324121" y="3020148"/>
                  <a:pt x="1324121" y="2999940"/>
                </a:cubicBezTo>
                <a:cubicBezTo>
                  <a:pt x="1324121" y="2979735"/>
                  <a:pt x="1340497" y="2963360"/>
                  <a:pt x="1360696" y="2963360"/>
                </a:cubicBezTo>
                <a:close/>
                <a:moveTo>
                  <a:pt x="1140011" y="2963355"/>
                </a:moveTo>
                <a:cubicBezTo>
                  <a:pt x="1160210" y="2963355"/>
                  <a:pt x="1176586" y="2979731"/>
                  <a:pt x="1176586" y="2999934"/>
                </a:cubicBezTo>
                <a:cubicBezTo>
                  <a:pt x="1176586" y="3020141"/>
                  <a:pt x="1160210" y="3036521"/>
                  <a:pt x="1140011" y="3036521"/>
                </a:cubicBezTo>
                <a:cubicBezTo>
                  <a:pt x="1119810" y="3036521"/>
                  <a:pt x="1103435" y="3020141"/>
                  <a:pt x="1103435" y="2999934"/>
                </a:cubicBezTo>
                <a:cubicBezTo>
                  <a:pt x="1103435" y="2979731"/>
                  <a:pt x="1119810" y="2963355"/>
                  <a:pt x="1140011" y="2963355"/>
                </a:cubicBezTo>
                <a:close/>
                <a:moveTo>
                  <a:pt x="919324" y="2963351"/>
                </a:moveTo>
                <a:cubicBezTo>
                  <a:pt x="939525" y="2963351"/>
                  <a:pt x="955900" y="2979727"/>
                  <a:pt x="955900" y="2999929"/>
                </a:cubicBezTo>
                <a:cubicBezTo>
                  <a:pt x="955900" y="3020136"/>
                  <a:pt x="939525" y="3036516"/>
                  <a:pt x="919324" y="3036516"/>
                </a:cubicBezTo>
                <a:cubicBezTo>
                  <a:pt x="899125" y="3036516"/>
                  <a:pt x="882748" y="3020136"/>
                  <a:pt x="882748" y="2999929"/>
                </a:cubicBezTo>
                <a:cubicBezTo>
                  <a:pt x="882748" y="2979727"/>
                  <a:pt x="899125" y="2963351"/>
                  <a:pt x="919324" y="2963351"/>
                </a:cubicBezTo>
                <a:close/>
                <a:moveTo>
                  <a:pt x="698638" y="2963346"/>
                </a:moveTo>
                <a:cubicBezTo>
                  <a:pt x="718838" y="2963346"/>
                  <a:pt x="735214" y="2979722"/>
                  <a:pt x="735214" y="2999924"/>
                </a:cubicBezTo>
                <a:cubicBezTo>
                  <a:pt x="735214" y="3020130"/>
                  <a:pt x="718838" y="3036508"/>
                  <a:pt x="698638" y="3036508"/>
                </a:cubicBezTo>
                <a:cubicBezTo>
                  <a:pt x="678438" y="3036508"/>
                  <a:pt x="662062" y="3020130"/>
                  <a:pt x="662062" y="2999924"/>
                </a:cubicBezTo>
                <a:cubicBezTo>
                  <a:pt x="662062" y="2979722"/>
                  <a:pt x="678438" y="2963346"/>
                  <a:pt x="698638" y="2963346"/>
                </a:cubicBezTo>
                <a:close/>
                <a:moveTo>
                  <a:pt x="477952" y="2963342"/>
                </a:moveTo>
                <a:cubicBezTo>
                  <a:pt x="498152" y="2963342"/>
                  <a:pt x="514528" y="2979718"/>
                  <a:pt x="514528" y="2999918"/>
                </a:cubicBezTo>
                <a:cubicBezTo>
                  <a:pt x="514528" y="3020124"/>
                  <a:pt x="498152" y="3036502"/>
                  <a:pt x="477952" y="3036502"/>
                </a:cubicBezTo>
                <a:cubicBezTo>
                  <a:pt x="457752" y="3036502"/>
                  <a:pt x="441376" y="3020124"/>
                  <a:pt x="441376" y="2999918"/>
                </a:cubicBezTo>
                <a:cubicBezTo>
                  <a:pt x="441376" y="2979718"/>
                  <a:pt x="457752" y="2963342"/>
                  <a:pt x="477952" y="2963342"/>
                </a:cubicBezTo>
                <a:close/>
                <a:moveTo>
                  <a:pt x="257266" y="2963338"/>
                </a:moveTo>
                <a:cubicBezTo>
                  <a:pt x="277466" y="2963338"/>
                  <a:pt x="293842" y="2979713"/>
                  <a:pt x="293842" y="2999913"/>
                </a:cubicBezTo>
                <a:cubicBezTo>
                  <a:pt x="293842" y="3020118"/>
                  <a:pt x="277466" y="3036495"/>
                  <a:pt x="257266" y="3036495"/>
                </a:cubicBezTo>
                <a:cubicBezTo>
                  <a:pt x="237066" y="3036495"/>
                  <a:pt x="220690" y="3020118"/>
                  <a:pt x="220690" y="2999913"/>
                </a:cubicBezTo>
                <a:cubicBezTo>
                  <a:pt x="220690" y="2979713"/>
                  <a:pt x="237066" y="2963338"/>
                  <a:pt x="257266" y="2963338"/>
                </a:cubicBezTo>
                <a:close/>
                <a:moveTo>
                  <a:pt x="36579" y="2963333"/>
                </a:moveTo>
                <a:cubicBezTo>
                  <a:pt x="56779" y="2963333"/>
                  <a:pt x="73155" y="2979709"/>
                  <a:pt x="73155" y="2999909"/>
                </a:cubicBezTo>
                <a:cubicBezTo>
                  <a:pt x="73155" y="3020112"/>
                  <a:pt x="56779" y="3036490"/>
                  <a:pt x="36579" y="3036490"/>
                </a:cubicBezTo>
                <a:cubicBezTo>
                  <a:pt x="16379" y="3036490"/>
                  <a:pt x="3" y="3020112"/>
                  <a:pt x="3" y="2999909"/>
                </a:cubicBezTo>
                <a:cubicBezTo>
                  <a:pt x="3" y="2979709"/>
                  <a:pt x="16379" y="2963333"/>
                  <a:pt x="36579" y="2963333"/>
                </a:cubicBezTo>
                <a:close/>
                <a:moveTo>
                  <a:pt x="11732658" y="2963328"/>
                </a:moveTo>
                <a:cubicBezTo>
                  <a:pt x="11752858" y="2963328"/>
                  <a:pt x="11769234" y="2979704"/>
                  <a:pt x="11769234" y="2999904"/>
                </a:cubicBezTo>
                <a:cubicBezTo>
                  <a:pt x="11769234" y="3020106"/>
                  <a:pt x="11752858" y="3036482"/>
                  <a:pt x="11732658" y="3036482"/>
                </a:cubicBezTo>
                <a:cubicBezTo>
                  <a:pt x="11712458" y="3036482"/>
                  <a:pt x="11696082" y="3020106"/>
                  <a:pt x="11696082" y="2999904"/>
                </a:cubicBezTo>
                <a:cubicBezTo>
                  <a:pt x="11696082" y="2979704"/>
                  <a:pt x="11712458" y="2963328"/>
                  <a:pt x="11732658" y="2963328"/>
                </a:cubicBezTo>
                <a:close/>
                <a:moveTo>
                  <a:pt x="11953343" y="2963323"/>
                </a:moveTo>
                <a:cubicBezTo>
                  <a:pt x="11973543" y="2963323"/>
                  <a:pt x="11989919" y="2979700"/>
                  <a:pt x="11989919" y="2999899"/>
                </a:cubicBezTo>
                <a:cubicBezTo>
                  <a:pt x="11989919" y="3020101"/>
                  <a:pt x="11973543" y="3036477"/>
                  <a:pt x="11953343" y="3036477"/>
                </a:cubicBezTo>
                <a:cubicBezTo>
                  <a:pt x="11933143" y="3036477"/>
                  <a:pt x="11916767" y="3020101"/>
                  <a:pt x="11916767" y="2999899"/>
                </a:cubicBezTo>
                <a:cubicBezTo>
                  <a:pt x="11916767" y="2979700"/>
                  <a:pt x="11933143" y="2963323"/>
                  <a:pt x="11953343" y="2963323"/>
                </a:cubicBezTo>
                <a:close/>
                <a:moveTo>
                  <a:pt x="11511977" y="2751854"/>
                </a:moveTo>
                <a:cubicBezTo>
                  <a:pt x="11532177" y="2751854"/>
                  <a:pt x="11548553" y="2768268"/>
                  <a:pt x="11548553" y="2788426"/>
                </a:cubicBezTo>
                <a:cubicBezTo>
                  <a:pt x="11548553" y="2808626"/>
                  <a:pt x="11532177" y="2825020"/>
                  <a:pt x="11511977" y="2825020"/>
                </a:cubicBezTo>
                <a:cubicBezTo>
                  <a:pt x="11491777" y="2825020"/>
                  <a:pt x="11475401" y="2808626"/>
                  <a:pt x="11475401" y="2788426"/>
                </a:cubicBezTo>
                <a:cubicBezTo>
                  <a:pt x="11475401" y="2768268"/>
                  <a:pt x="11491777" y="2751854"/>
                  <a:pt x="11511977" y="2751854"/>
                </a:cubicBezTo>
                <a:close/>
                <a:moveTo>
                  <a:pt x="11291296" y="2751850"/>
                </a:moveTo>
                <a:cubicBezTo>
                  <a:pt x="11311496" y="2751850"/>
                  <a:pt x="11327872" y="2768265"/>
                  <a:pt x="11327872" y="2788423"/>
                </a:cubicBezTo>
                <a:cubicBezTo>
                  <a:pt x="11327872" y="2808622"/>
                  <a:pt x="11311496" y="2825017"/>
                  <a:pt x="11291296" y="2825017"/>
                </a:cubicBezTo>
                <a:cubicBezTo>
                  <a:pt x="11271096" y="2825017"/>
                  <a:pt x="11254720" y="2808622"/>
                  <a:pt x="11254720" y="2788423"/>
                </a:cubicBezTo>
                <a:cubicBezTo>
                  <a:pt x="11254720" y="2768265"/>
                  <a:pt x="11271096" y="2751850"/>
                  <a:pt x="11291296" y="2751850"/>
                </a:cubicBezTo>
                <a:close/>
                <a:moveTo>
                  <a:pt x="11070615" y="2751847"/>
                </a:moveTo>
                <a:cubicBezTo>
                  <a:pt x="11090815" y="2751847"/>
                  <a:pt x="11107191" y="2768260"/>
                  <a:pt x="11107191" y="2788419"/>
                </a:cubicBezTo>
                <a:cubicBezTo>
                  <a:pt x="11107191" y="2808618"/>
                  <a:pt x="11090815" y="2825014"/>
                  <a:pt x="11070615" y="2825014"/>
                </a:cubicBezTo>
                <a:cubicBezTo>
                  <a:pt x="11050415" y="2825014"/>
                  <a:pt x="11034039" y="2808618"/>
                  <a:pt x="11034039" y="2788419"/>
                </a:cubicBezTo>
                <a:cubicBezTo>
                  <a:pt x="11034039" y="2768260"/>
                  <a:pt x="11050415" y="2751847"/>
                  <a:pt x="11070615" y="2751847"/>
                </a:cubicBezTo>
                <a:close/>
                <a:moveTo>
                  <a:pt x="10849934" y="2751844"/>
                </a:moveTo>
                <a:cubicBezTo>
                  <a:pt x="10870134" y="2751844"/>
                  <a:pt x="10886510" y="2768255"/>
                  <a:pt x="10886510" y="2788415"/>
                </a:cubicBezTo>
                <a:cubicBezTo>
                  <a:pt x="10886510" y="2808615"/>
                  <a:pt x="10870134" y="2825010"/>
                  <a:pt x="10849934" y="2825010"/>
                </a:cubicBezTo>
                <a:cubicBezTo>
                  <a:pt x="10829734" y="2825010"/>
                  <a:pt x="10813358" y="2808615"/>
                  <a:pt x="10813358" y="2788415"/>
                </a:cubicBezTo>
                <a:cubicBezTo>
                  <a:pt x="10813358" y="2768255"/>
                  <a:pt x="10829734" y="2751844"/>
                  <a:pt x="10849934" y="2751844"/>
                </a:cubicBezTo>
                <a:close/>
                <a:moveTo>
                  <a:pt x="10629253" y="2751841"/>
                </a:moveTo>
                <a:cubicBezTo>
                  <a:pt x="10649453" y="2751841"/>
                  <a:pt x="10665829" y="2768251"/>
                  <a:pt x="10665829" y="2788412"/>
                </a:cubicBezTo>
                <a:cubicBezTo>
                  <a:pt x="10665829" y="2808611"/>
                  <a:pt x="10649453" y="2825006"/>
                  <a:pt x="10629253" y="2825006"/>
                </a:cubicBezTo>
                <a:cubicBezTo>
                  <a:pt x="10609053" y="2825006"/>
                  <a:pt x="10592677" y="2808611"/>
                  <a:pt x="10592677" y="2788412"/>
                </a:cubicBezTo>
                <a:cubicBezTo>
                  <a:pt x="10592677" y="2768251"/>
                  <a:pt x="10609053" y="2751841"/>
                  <a:pt x="10629253" y="2751841"/>
                </a:cubicBezTo>
                <a:close/>
                <a:moveTo>
                  <a:pt x="10408572" y="2751836"/>
                </a:moveTo>
                <a:cubicBezTo>
                  <a:pt x="10428772" y="2751836"/>
                  <a:pt x="10445148" y="2768246"/>
                  <a:pt x="10445148" y="2788408"/>
                </a:cubicBezTo>
                <a:cubicBezTo>
                  <a:pt x="10445148" y="2808608"/>
                  <a:pt x="10428772" y="2825002"/>
                  <a:pt x="10408572" y="2825002"/>
                </a:cubicBezTo>
                <a:cubicBezTo>
                  <a:pt x="10388372" y="2825002"/>
                  <a:pt x="10371996" y="2808608"/>
                  <a:pt x="10371996" y="2788408"/>
                </a:cubicBezTo>
                <a:cubicBezTo>
                  <a:pt x="10371996" y="2768246"/>
                  <a:pt x="10388372" y="2751836"/>
                  <a:pt x="10408572" y="2751836"/>
                </a:cubicBezTo>
                <a:close/>
                <a:moveTo>
                  <a:pt x="10187891" y="2751832"/>
                </a:moveTo>
                <a:cubicBezTo>
                  <a:pt x="10208091" y="2751832"/>
                  <a:pt x="10224467" y="2768243"/>
                  <a:pt x="10224467" y="2788405"/>
                </a:cubicBezTo>
                <a:cubicBezTo>
                  <a:pt x="10224467" y="2808605"/>
                  <a:pt x="10208091" y="2824998"/>
                  <a:pt x="10187891" y="2824998"/>
                </a:cubicBezTo>
                <a:cubicBezTo>
                  <a:pt x="10167691" y="2824998"/>
                  <a:pt x="10151315" y="2808605"/>
                  <a:pt x="10151315" y="2788405"/>
                </a:cubicBezTo>
                <a:cubicBezTo>
                  <a:pt x="10151315" y="2768243"/>
                  <a:pt x="10167691" y="2751832"/>
                  <a:pt x="10187891" y="2751832"/>
                </a:cubicBezTo>
                <a:close/>
                <a:moveTo>
                  <a:pt x="9967210" y="2751828"/>
                </a:moveTo>
                <a:cubicBezTo>
                  <a:pt x="9987410" y="2751828"/>
                  <a:pt x="10003786" y="2768238"/>
                  <a:pt x="10003786" y="2788402"/>
                </a:cubicBezTo>
                <a:cubicBezTo>
                  <a:pt x="10003786" y="2808601"/>
                  <a:pt x="9987410" y="2824993"/>
                  <a:pt x="9967210" y="2824993"/>
                </a:cubicBezTo>
                <a:cubicBezTo>
                  <a:pt x="9947010" y="2824993"/>
                  <a:pt x="9930634" y="2808601"/>
                  <a:pt x="9930634" y="2788402"/>
                </a:cubicBezTo>
                <a:cubicBezTo>
                  <a:pt x="9930634" y="2768238"/>
                  <a:pt x="9947010" y="2751828"/>
                  <a:pt x="9967210" y="2751828"/>
                </a:cubicBezTo>
                <a:close/>
                <a:moveTo>
                  <a:pt x="9746529" y="2751823"/>
                </a:moveTo>
                <a:cubicBezTo>
                  <a:pt x="9766729" y="2751823"/>
                  <a:pt x="9783105" y="2768234"/>
                  <a:pt x="9783105" y="2788397"/>
                </a:cubicBezTo>
                <a:cubicBezTo>
                  <a:pt x="9783105" y="2808597"/>
                  <a:pt x="9766729" y="2824989"/>
                  <a:pt x="9746529" y="2824989"/>
                </a:cubicBezTo>
                <a:cubicBezTo>
                  <a:pt x="9726329" y="2824989"/>
                  <a:pt x="9709953" y="2808597"/>
                  <a:pt x="9709953" y="2788397"/>
                </a:cubicBezTo>
                <a:cubicBezTo>
                  <a:pt x="9709953" y="2768234"/>
                  <a:pt x="9726329" y="2751823"/>
                  <a:pt x="9746529" y="2751823"/>
                </a:cubicBezTo>
                <a:close/>
                <a:moveTo>
                  <a:pt x="9525848" y="2751819"/>
                </a:moveTo>
                <a:cubicBezTo>
                  <a:pt x="9546048" y="2751819"/>
                  <a:pt x="9562424" y="2768229"/>
                  <a:pt x="9562424" y="2788394"/>
                </a:cubicBezTo>
                <a:cubicBezTo>
                  <a:pt x="9562424" y="2808594"/>
                  <a:pt x="9546048" y="2824985"/>
                  <a:pt x="9525848" y="2824985"/>
                </a:cubicBezTo>
                <a:cubicBezTo>
                  <a:pt x="9505648" y="2824985"/>
                  <a:pt x="9489272" y="2808594"/>
                  <a:pt x="9489272" y="2788394"/>
                </a:cubicBezTo>
                <a:cubicBezTo>
                  <a:pt x="9489272" y="2768229"/>
                  <a:pt x="9505648" y="2751819"/>
                  <a:pt x="9525848" y="2751819"/>
                </a:cubicBezTo>
                <a:close/>
                <a:moveTo>
                  <a:pt x="9305167" y="2751815"/>
                </a:moveTo>
                <a:cubicBezTo>
                  <a:pt x="9325367" y="2751815"/>
                  <a:pt x="9341743" y="2768226"/>
                  <a:pt x="9341743" y="2788390"/>
                </a:cubicBezTo>
                <a:cubicBezTo>
                  <a:pt x="9341743" y="2808590"/>
                  <a:pt x="9325367" y="2824981"/>
                  <a:pt x="9305167" y="2824981"/>
                </a:cubicBezTo>
                <a:cubicBezTo>
                  <a:pt x="9284967" y="2824981"/>
                  <a:pt x="9268591" y="2808590"/>
                  <a:pt x="9268591" y="2788390"/>
                </a:cubicBezTo>
                <a:cubicBezTo>
                  <a:pt x="9268591" y="2768226"/>
                  <a:pt x="9284967" y="2751815"/>
                  <a:pt x="9305167" y="2751815"/>
                </a:cubicBezTo>
                <a:close/>
                <a:moveTo>
                  <a:pt x="9084486" y="2751811"/>
                </a:moveTo>
                <a:cubicBezTo>
                  <a:pt x="9104686" y="2751811"/>
                  <a:pt x="9121062" y="2768221"/>
                  <a:pt x="9121062" y="2788387"/>
                </a:cubicBezTo>
                <a:cubicBezTo>
                  <a:pt x="9121062" y="2808587"/>
                  <a:pt x="9104686" y="2824978"/>
                  <a:pt x="9084486" y="2824978"/>
                </a:cubicBezTo>
                <a:cubicBezTo>
                  <a:pt x="9064286" y="2824978"/>
                  <a:pt x="9047910" y="2808587"/>
                  <a:pt x="9047910" y="2788387"/>
                </a:cubicBezTo>
                <a:cubicBezTo>
                  <a:pt x="9047910" y="2768221"/>
                  <a:pt x="9064286" y="2751811"/>
                  <a:pt x="9084486" y="2751811"/>
                </a:cubicBezTo>
                <a:close/>
                <a:moveTo>
                  <a:pt x="8863805" y="2751807"/>
                </a:moveTo>
                <a:cubicBezTo>
                  <a:pt x="8884005" y="2751807"/>
                  <a:pt x="8900381" y="2768216"/>
                  <a:pt x="8900381" y="2788383"/>
                </a:cubicBezTo>
                <a:cubicBezTo>
                  <a:pt x="8900381" y="2808583"/>
                  <a:pt x="8884005" y="2824974"/>
                  <a:pt x="8863805" y="2824974"/>
                </a:cubicBezTo>
                <a:cubicBezTo>
                  <a:pt x="8843605" y="2824974"/>
                  <a:pt x="8827229" y="2808583"/>
                  <a:pt x="8827229" y="2788383"/>
                </a:cubicBezTo>
                <a:cubicBezTo>
                  <a:pt x="8827229" y="2768216"/>
                  <a:pt x="8843605" y="2751807"/>
                  <a:pt x="8863805" y="2751807"/>
                </a:cubicBezTo>
                <a:close/>
                <a:moveTo>
                  <a:pt x="8643124" y="2751804"/>
                </a:moveTo>
                <a:cubicBezTo>
                  <a:pt x="8663324" y="2751804"/>
                  <a:pt x="8679700" y="2768212"/>
                  <a:pt x="8679700" y="2788380"/>
                </a:cubicBezTo>
                <a:cubicBezTo>
                  <a:pt x="8679700" y="2808579"/>
                  <a:pt x="8663324" y="2824971"/>
                  <a:pt x="8643124" y="2824971"/>
                </a:cubicBezTo>
                <a:cubicBezTo>
                  <a:pt x="8622924" y="2824971"/>
                  <a:pt x="8606548" y="2808579"/>
                  <a:pt x="8606548" y="2788380"/>
                </a:cubicBezTo>
                <a:cubicBezTo>
                  <a:pt x="8606548" y="2768212"/>
                  <a:pt x="8622924" y="2751804"/>
                  <a:pt x="8643124" y="2751804"/>
                </a:cubicBezTo>
                <a:close/>
                <a:moveTo>
                  <a:pt x="8422443" y="2751801"/>
                </a:moveTo>
                <a:cubicBezTo>
                  <a:pt x="8442643" y="2751801"/>
                  <a:pt x="8459019" y="2768207"/>
                  <a:pt x="8459019" y="2788376"/>
                </a:cubicBezTo>
                <a:cubicBezTo>
                  <a:pt x="8459019" y="2808575"/>
                  <a:pt x="8442643" y="2824967"/>
                  <a:pt x="8422443" y="2824967"/>
                </a:cubicBezTo>
                <a:cubicBezTo>
                  <a:pt x="8402243" y="2824967"/>
                  <a:pt x="8385867" y="2808575"/>
                  <a:pt x="8385867" y="2788376"/>
                </a:cubicBezTo>
                <a:cubicBezTo>
                  <a:pt x="8385867" y="2768207"/>
                  <a:pt x="8402243" y="2751801"/>
                  <a:pt x="8422443" y="2751801"/>
                </a:cubicBezTo>
                <a:close/>
                <a:moveTo>
                  <a:pt x="8201762" y="2751797"/>
                </a:moveTo>
                <a:cubicBezTo>
                  <a:pt x="8221962" y="2751797"/>
                  <a:pt x="8238338" y="2768204"/>
                  <a:pt x="8238338" y="2788372"/>
                </a:cubicBezTo>
                <a:cubicBezTo>
                  <a:pt x="8238338" y="2808572"/>
                  <a:pt x="8221962" y="2824963"/>
                  <a:pt x="8201762" y="2824963"/>
                </a:cubicBezTo>
                <a:cubicBezTo>
                  <a:pt x="8181562" y="2824963"/>
                  <a:pt x="8165186" y="2808572"/>
                  <a:pt x="8165186" y="2788372"/>
                </a:cubicBezTo>
                <a:cubicBezTo>
                  <a:pt x="8165186" y="2768204"/>
                  <a:pt x="8181562" y="2751797"/>
                  <a:pt x="8201762" y="2751797"/>
                </a:cubicBezTo>
                <a:close/>
                <a:moveTo>
                  <a:pt x="7981081" y="2751793"/>
                </a:moveTo>
                <a:cubicBezTo>
                  <a:pt x="8001281" y="2751793"/>
                  <a:pt x="8017657" y="2768199"/>
                  <a:pt x="8017657" y="2788369"/>
                </a:cubicBezTo>
                <a:cubicBezTo>
                  <a:pt x="8017657" y="2808569"/>
                  <a:pt x="8001281" y="2824958"/>
                  <a:pt x="7981081" y="2824958"/>
                </a:cubicBezTo>
                <a:cubicBezTo>
                  <a:pt x="7960881" y="2824958"/>
                  <a:pt x="7944505" y="2808569"/>
                  <a:pt x="7944505" y="2788369"/>
                </a:cubicBezTo>
                <a:cubicBezTo>
                  <a:pt x="7944505" y="2768199"/>
                  <a:pt x="7960881" y="2751793"/>
                  <a:pt x="7981081" y="2751793"/>
                </a:cubicBezTo>
                <a:close/>
                <a:moveTo>
                  <a:pt x="7760400" y="2751789"/>
                </a:moveTo>
                <a:cubicBezTo>
                  <a:pt x="7780600" y="2751789"/>
                  <a:pt x="7796976" y="2768194"/>
                  <a:pt x="7796976" y="2788366"/>
                </a:cubicBezTo>
                <a:cubicBezTo>
                  <a:pt x="7796976" y="2808565"/>
                  <a:pt x="7780600" y="2824954"/>
                  <a:pt x="7760400" y="2824954"/>
                </a:cubicBezTo>
                <a:cubicBezTo>
                  <a:pt x="7740200" y="2824954"/>
                  <a:pt x="7723824" y="2808565"/>
                  <a:pt x="7723824" y="2788366"/>
                </a:cubicBezTo>
                <a:cubicBezTo>
                  <a:pt x="7723824" y="2768194"/>
                  <a:pt x="7740200" y="2751789"/>
                  <a:pt x="7760400" y="2751789"/>
                </a:cubicBezTo>
                <a:close/>
                <a:moveTo>
                  <a:pt x="7539719" y="2751786"/>
                </a:moveTo>
                <a:cubicBezTo>
                  <a:pt x="7559919" y="2751786"/>
                  <a:pt x="7576295" y="2768190"/>
                  <a:pt x="7576295" y="2788362"/>
                </a:cubicBezTo>
                <a:cubicBezTo>
                  <a:pt x="7576295" y="2808562"/>
                  <a:pt x="7559919" y="2824950"/>
                  <a:pt x="7539719" y="2824950"/>
                </a:cubicBezTo>
                <a:cubicBezTo>
                  <a:pt x="7519519" y="2824950"/>
                  <a:pt x="7503143" y="2808562"/>
                  <a:pt x="7503143" y="2788362"/>
                </a:cubicBezTo>
                <a:cubicBezTo>
                  <a:pt x="7503143" y="2768190"/>
                  <a:pt x="7519519" y="2751786"/>
                  <a:pt x="7539719" y="2751786"/>
                </a:cubicBezTo>
                <a:close/>
                <a:moveTo>
                  <a:pt x="7319038" y="2751783"/>
                </a:moveTo>
                <a:cubicBezTo>
                  <a:pt x="7339238" y="2751783"/>
                  <a:pt x="7355614" y="2768186"/>
                  <a:pt x="7355614" y="2788358"/>
                </a:cubicBezTo>
                <a:cubicBezTo>
                  <a:pt x="7355614" y="2808558"/>
                  <a:pt x="7339238" y="2824946"/>
                  <a:pt x="7319038" y="2824946"/>
                </a:cubicBezTo>
                <a:cubicBezTo>
                  <a:pt x="7298838" y="2824946"/>
                  <a:pt x="7282462" y="2808558"/>
                  <a:pt x="7282462" y="2788358"/>
                </a:cubicBezTo>
                <a:cubicBezTo>
                  <a:pt x="7282462" y="2768186"/>
                  <a:pt x="7298838" y="2751783"/>
                  <a:pt x="7319038" y="2751783"/>
                </a:cubicBezTo>
                <a:close/>
                <a:moveTo>
                  <a:pt x="7098357" y="2751780"/>
                </a:moveTo>
                <a:cubicBezTo>
                  <a:pt x="7118557" y="2751780"/>
                  <a:pt x="7134933" y="2768182"/>
                  <a:pt x="7134933" y="2788354"/>
                </a:cubicBezTo>
                <a:cubicBezTo>
                  <a:pt x="7134933" y="2808554"/>
                  <a:pt x="7118557" y="2824942"/>
                  <a:pt x="7098357" y="2824942"/>
                </a:cubicBezTo>
                <a:cubicBezTo>
                  <a:pt x="7078157" y="2824942"/>
                  <a:pt x="7061781" y="2808554"/>
                  <a:pt x="7061781" y="2788354"/>
                </a:cubicBezTo>
                <a:cubicBezTo>
                  <a:pt x="7061781" y="2768182"/>
                  <a:pt x="7078157" y="2751780"/>
                  <a:pt x="7098357" y="2751780"/>
                </a:cubicBezTo>
                <a:close/>
                <a:moveTo>
                  <a:pt x="6877676" y="2751775"/>
                </a:moveTo>
                <a:cubicBezTo>
                  <a:pt x="6897876" y="2751775"/>
                  <a:pt x="6914252" y="2768177"/>
                  <a:pt x="6914252" y="2788351"/>
                </a:cubicBezTo>
                <a:cubicBezTo>
                  <a:pt x="6914252" y="2808551"/>
                  <a:pt x="6897876" y="2824938"/>
                  <a:pt x="6877676" y="2824938"/>
                </a:cubicBezTo>
                <a:cubicBezTo>
                  <a:pt x="6857476" y="2824938"/>
                  <a:pt x="6841100" y="2808551"/>
                  <a:pt x="6841100" y="2788351"/>
                </a:cubicBezTo>
                <a:cubicBezTo>
                  <a:pt x="6841100" y="2768177"/>
                  <a:pt x="6857476" y="2751775"/>
                  <a:pt x="6877676" y="2751775"/>
                </a:cubicBezTo>
                <a:close/>
                <a:moveTo>
                  <a:pt x="6656995" y="2751772"/>
                </a:moveTo>
                <a:cubicBezTo>
                  <a:pt x="6677195" y="2751772"/>
                  <a:pt x="6693571" y="2768173"/>
                  <a:pt x="6693571" y="2788347"/>
                </a:cubicBezTo>
                <a:cubicBezTo>
                  <a:pt x="6693571" y="2808548"/>
                  <a:pt x="6677195" y="2824935"/>
                  <a:pt x="6656995" y="2824935"/>
                </a:cubicBezTo>
                <a:cubicBezTo>
                  <a:pt x="6636795" y="2824935"/>
                  <a:pt x="6620419" y="2808548"/>
                  <a:pt x="6620419" y="2788347"/>
                </a:cubicBezTo>
                <a:cubicBezTo>
                  <a:pt x="6620419" y="2768173"/>
                  <a:pt x="6636795" y="2751772"/>
                  <a:pt x="6656995" y="2751772"/>
                </a:cubicBezTo>
                <a:close/>
                <a:moveTo>
                  <a:pt x="6436314" y="2751768"/>
                </a:moveTo>
                <a:cubicBezTo>
                  <a:pt x="6456514" y="2751768"/>
                  <a:pt x="6472890" y="2768168"/>
                  <a:pt x="6472890" y="2788344"/>
                </a:cubicBezTo>
                <a:cubicBezTo>
                  <a:pt x="6472890" y="2808544"/>
                  <a:pt x="6456514" y="2824932"/>
                  <a:pt x="6436314" y="2824932"/>
                </a:cubicBezTo>
                <a:cubicBezTo>
                  <a:pt x="6416114" y="2824932"/>
                  <a:pt x="6399738" y="2808544"/>
                  <a:pt x="6399738" y="2788344"/>
                </a:cubicBezTo>
                <a:cubicBezTo>
                  <a:pt x="6399738" y="2768168"/>
                  <a:pt x="6416114" y="2751768"/>
                  <a:pt x="6436314" y="2751768"/>
                </a:cubicBezTo>
                <a:close/>
                <a:moveTo>
                  <a:pt x="6215633" y="2751766"/>
                </a:moveTo>
                <a:cubicBezTo>
                  <a:pt x="6235833" y="2751766"/>
                  <a:pt x="6252209" y="2768165"/>
                  <a:pt x="6252209" y="2788341"/>
                </a:cubicBezTo>
                <a:cubicBezTo>
                  <a:pt x="6252209" y="2808540"/>
                  <a:pt x="6235833" y="2824928"/>
                  <a:pt x="6215633" y="2824928"/>
                </a:cubicBezTo>
                <a:cubicBezTo>
                  <a:pt x="6195433" y="2824928"/>
                  <a:pt x="6179057" y="2808540"/>
                  <a:pt x="6179057" y="2788341"/>
                </a:cubicBezTo>
                <a:cubicBezTo>
                  <a:pt x="6179057" y="2768165"/>
                  <a:pt x="6195433" y="2751766"/>
                  <a:pt x="6215633" y="2751766"/>
                </a:cubicBezTo>
                <a:close/>
                <a:moveTo>
                  <a:pt x="5994952" y="2751762"/>
                </a:moveTo>
                <a:cubicBezTo>
                  <a:pt x="6015152" y="2751762"/>
                  <a:pt x="6031528" y="2768160"/>
                  <a:pt x="6031528" y="2788336"/>
                </a:cubicBezTo>
                <a:cubicBezTo>
                  <a:pt x="6031528" y="2808536"/>
                  <a:pt x="6015152" y="2824923"/>
                  <a:pt x="5994952" y="2824923"/>
                </a:cubicBezTo>
                <a:cubicBezTo>
                  <a:pt x="5974752" y="2824923"/>
                  <a:pt x="5958376" y="2808536"/>
                  <a:pt x="5958376" y="2788336"/>
                </a:cubicBezTo>
                <a:cubicBezTo>
                  <a:pt x="5958376" y="2768160"/>
                  <a:pt x="5974752" y="2751762"/>
                  <a:pt x="5994952" y="2751762"/>
                </a:cubicBezTo>
                <a:close/>
                <a:moveTo>
                  <a:pt x="5774272" y="2751758"/>
                </a:moveTo>
                <a:cubicBezTo>
                  <a:pt x="5794472" y="2751758"/>
                  <a:pt x="5810848" y="2768155"/>
                  <a:pt x="5810848" y="2788333"/>
                </a:cubicBezTo>
                <a:cubicBezTo>
                  <a:pt x="5810848" y="2808533"/>
                  <a:pt x="5794472" y="2824919"/>
                  <a:pt x="5774272" y="2824919"/>
                </a:cubicBezTo>
                <a:cubicBezTo>
                  <a:pt x="5754073" y="2824919"/>
                  <a:pt x="5737697" y="2808533"/>
                  <a:pt x="5737697" y="2788333"/>
                </a:cubicBezTo>
                <a:cubicBezTo>
                  <a:pt x="5737697" y="2768155"/>
                  <a:pt x="5754073" y="2751758"/>
                  <a:pt x="5774272" y="2751758"/>
                </a:cubicBezTo>
                <a:close/>
                <a:moveTo>
                  <a:pt x="5553593" y="2751754"/>
                </a:moveTo>
                <a:cubicBezTo>
                  <a:pt x="5573793" y="2751754"/>
                  <a:pt x="5590169" y="2768150"/>
                  <a:pt x="5590169" y="2788329"/>
                </a:cubicBezTo>
                <a:cubicBezTo>
                  <a:pt x="5590169" y="2808529"/>
                  <a:pt x="5573793" y="2824915"/>
                  <a:pt x="5553593" y="2824915"/>
                </a:cubicBezTo>
                <a:cubicBezTo>
                  <a:pt x="5533393" y="2824915"/>
                  <a:pt x="5517018" y="2808529"/>
                  <a:pt x="5517018" y="2788329"/>
                </a:cubicBezTo>
                <a:cubicBezTo>
                  <a:pt x="5517018" y="2768150"/>
                  <a:pt x="5533393" y="2751754"/>
                  <a:pt x="5553593" y="2751754"/>
                </a:cubicBezTo>
                <a:close/>
                <a:moveTo>
                  <a:pt x="5332913" y="2751750"/>
                </a:moveTo>
                <a:cubicBezTo>
                  <a:pt x="5353113" y="2751750"/>
                  <a:pt x="5369490" y="2768147"/>
                  <a:pt x="5369490" y="2788326"/>
                </a:cubicBezTo>
                <a:cubicBezTo>
                  <a:pt x="5369490" y="2808526"/>
                  <a:pt x="5353113" y="2824911"/>
                  <a:pt x="5332913" y="2824911"/>
                </a:cubicBezTo>
                <a:cubicBezTo>
                  <a:pt x="5312714" y="2824911"/>
                  <a:pt x="5296337" y="2808526"/>
                  <a:pt x="5296337" y="2788326"/>
                </a:cubicBezTo>
                <a:cubicBezTo>
                  <a:pt x="5296337" y="2768147"/>
                  <a:pt x="5312714" y="2751750"/>
                  <a:pt x="5332913" y="2751750"/>
                </a:cubicBezTo>
                <a:close/>
                <a:moveTo>
                  <a:pt x="5112230" y="2751746"/>
                </a:moveTo>
                <a:cubicBezTo>
                  <a:pt x="5132433" y="2751746"/>
                  <a:pt x="5148807" y="2768142"/>
                  <a:pt x="5148807" y="2788322"/>
                </a:cubicBezTo>
                <a:cubicBezTo>
                  <a:pt x="5148807" y="2808522"/>
                  <a:pt x="5132433" y="2824906"/>
                  <a:pt x="5112230" y="2824906"/>
                </a:cubicBezTo>
                <a:cubicBezTo>
                  <a:pt x="5092030" y="2824906"/>
                  <a:pt x="5075655" y="2808522"/>
                  <a:pt x="5075655" y="2788322"/>
                </a:cubicBezTo>
                <a:cubicBezTo>
                  <a:pt x="5075655" y="2768142"/>
                  <a:pt x="5092030" y="2751746"/>
                  <a:pt x="5112230" y="2751746"/>
                </a:cubicBezTo>
                <a:close/>
                <a:moveTo>
                  <a:pt x="4891552" y="2751744"/>
                </a:moveTo>
                <a:cubicBezTo>
                  <a:pt x="4911751" y="2751744"/>
                  <a:pt x="4928127" y="2768138"/>
                  <a:pt x="4928127" y="2788319"/>
                </a:cubicBezTo>
                <a:cubicBezTo>
                  <a:pt x="4928127" y="2808518"/>
                  <a:pt x="4911751" y="2824903"/>
                  <a:pt x="4891552" y="2824903"/>
                </a:cubicBezTo>
                <a:cubicBezTo>
                  <a:pt x="4871352" y="2824903"/>
                  <a:pt x="4854975" y="2808518"/>
                  <a:pt x="4854975" y="2788319"/>
                </a:cubicBezTo>
                <a:cubicBezTo>
                  <a:pt x="4854975" y="2768138"/>
                  <a:pt x="4871352" y="2751744"/>
                  <a:pt x="4891552" y="2751744"/>
                </a:cubicBezTo>
                <a:close/>
                <a:moveTo>
                  <a:pt x="4670871" y="2751740"/>
                </a:moveTo>
                <a:cubicBezTo>
                  <a:pt x="4691070" y="2751740"/>
                  <a:pt x="4707447" y="2768133"/>
                  <a:pt x="4707447" y="2788315"/>
                </a:cubicBezTo>
                <a:cubicBezTo>
                  <a:pt x="4707447" y="2808514"/>
                  <a:pt x="4691070" y="2824899"/>
                  <a:pt x="4670871" y="2824899"/>
                </a:cubicBezTo>
                <a:cubicBezTo>
                  <a:pt x="4650672" y="2824899"/>
                  <a:pt x="4634295" y="2808514"/>
                  <a:pt x="4634295" y="2788315"/>
                </a:cubicBezTo>
                <a:cubicBezTo>
                  <a:pt x="4634295" y="2768133"/>
                  <a:pt x="4650672" y="2751740"/>
                  <a:pt x="4670871" y="2751740"/>
                </a:cubicBezTo>
                <a:close/>
                <a:moveTo>
                  <a:pt x="4450188" y="2751736"/>
                </a:moveTo>
                <a:cubicBezTo>
                  <a:pt x="4470390" y="2751736"/>
                  <a:pt x="4486764" y="2768129"/>
                  <a:pt x="4486764" y="2788311"/>
                </a:cubicBezTo>
                <a:cubicBezTo>
                  <a:pt x="4486764" y="2808511"/>
                  <a:pt x="4470390" y="2824896"/>
                  <a:pt x="4450188" y="2824896"/>
                </a:cubicBezTo>
                <a:cubicBezTo>
                  <a:pt x="4429988" y="2824896"/>
                  <a:pt x="4413613" y="2808511"/>
                  <a:pt x="4413613" y="2788311"/>
                </a:cubicBezTo>
                <a:cubicBezTo>
                  <a:pt x="4413613" y="2768129"/>
                  <a:pt x="4429988" y="2751736"/>
                  <a:pt x="4450188" y="2751736"/>
                </a:cubicBezTo>
                <a:close/>
                <a:moveTo>
                  <a:pt x="4229507" y="2751732"/>
                </a:moveTo>
                <a:cubicBezTo>
                  <a:pt x="4249708" y="2751732"/>
                  <a:pt x="4266084" y="2768125"/>
                  <a:pt x="4266084" y="2788308"/>
                </a:cubicBezTo>
                <a:cubicBezTo>
                  <a:pt x="4266084" y="2808508"/>
                  <a:pt x="4249708" y="2824893"/>
                  <a:pt x="4229507" y="2824893"/>
                </a:cubicBezTo>
                <a:cubicBezTo>
                  <a:pt x="4209307" y="2824893"/>
                  <a:pt x="4192931" y="2808508"/>
                  <a:pt x="4192931" y="2788308"/>
                </a:cubicBezTo>
                <a:cubicBezTo>
                  <a:pt x="4192931" y="2768125"/>
                  <a:pt x="4209307" y="2751732"/>
                  <a:pt x="4229507" y="2751732"/>
                </a:cubicBezTo>
                <a:close/>
                <a:moveTo>
                  <a:pt x="4008847" y="2751729"/>
                </a:moveTo>
                <a:cubicBezTo>
                  <a:pt x="4029045" y="2751729"/>
                  <a:pt x="4045426" y="2768121"/>
                  <a:pt x="4045426" y="2788305"/>
                </a:cubicBezTo>
                <a:cubicBezTo>
                  <a:pt x="4045426" y="2808504"/>
                  <a:pt x="4029045" y="2824888"/>
                  <a:pt x="4008847" y="2824888"/>
                </a:cubicBezTo>
                <a:cubicBezTo>
                  <a:pt x="3988642" y="2824888"/>
                  <a:pt x="3972267" y="2808504"/>
                  <a:pt x="3972267" y="2788305"/>
                </a:cubicBezTo>
                <a:cubicBezTo>
                  <a:pt x="3972267" y="2768121"/>
                  <a:pt x="3988642" y="2751729"/>
                  <a:pt x="4008847" y="2751729"/>
                </a:cubicBezTo>
                <a:close/>
                <a:moveTo>
                  <a:pt x="3788165" y="2751726"/>
                </a:moveTo>
                <a:cubicBezTo>
                  <a:pt x="3808367" y="2751726"/>
                  <a:pt x="3824738" y="2768116"/>
                  <a:pt x="3824738" y="2788301"/>
                </a:cubicBezTo>
                <a:cubicBezTo>
                  <a:pt x="3824738" y="2808501"/>
                  <a:pt x="3808367" y="2824884"/>
                  <a:pt x="3788165" y="2824884"/>
                </a:cubicBezTo>
                <a:cubicBezTo>
                  <a:pt x="3767965" y="2824884"/>
                  <a:pt x="3751588" y="2808501"/>
                  <a:pt x="3751588" y="2788301"/>
                </a:cubicBezTo>
                <a:cubicBezTo>
                  <a:pt x="3751588" y="2768116"/>
                  <a:pt x="3767965" y="2751726"/>
                  <a:pt x="3788165" y="2751726"/>
                </a:cubicBezTo>
                <a:close/>
                <a:moveTo>
                  <a:pt x="3567479" y="2751723"/>
                </a:moveTo>
                <a:cubicBezTo>
                  <a:pt x="3587675" y="2751723"/>
                  <a:pt x="3604051" y="2768111"/>
                  <a:pt x="3604051" y="2788297"/>
                </a:cubicBezTo>
                <a:cubicBezTo>
                  <a:pt x="3604051" y="2808497"/>
                  <a:pt x="3587675" y="2824880"/>
                  <a:pt x="3567479" y="2824880"/>
                </a:cubicBezTo>
                <a:cubicBezTo>
                  <a:pt x="3547276" y="2824880"/>
                  <a:pt x="3530908" y="2808497"/>
                  <a:pt x="3530908" y="2788297"/>
                </a:cubicBezTo>
                <a:cubicBezTo>
                  <a:pt x="3530908" y="2768111"/>
                  <a:pt x="3547276" y="2751723"/>
                  <a:pt x="3567479" y="2751723"/>
                </a:cubicBezTo>
                <a:close/>
                <a:moveTo>
                  <a:pt x="3346801" y="2751719"/>
                </a:moveTo>
                <a:cubicBezTo>
                  <a:pt x="3367001" y="2751719"/>
                  <a:pt x="3383375" y="2768107"/>
                  <a:pt x="3383375" y="2788293"/>
                </a:cubicBezTo>
                <a:cubicBezTo>
                  <a:pt x="3383375" y="2808493"/>
                  <a:pt x="3367001" y="2824876"/>
                  <a:pt x="3346801" y="2824876"/>
                </a:cubicBezTo>
                <a:cubicBezTo>
                  <a:pt x="3326603" y="2824876"/>
                  <a:pt x="3310228" y="2808493"/>
                  <a:pt x="3310228" y="2788293"/>
                </a:cubicBezTo>
                <a:cubicBezTo>
                  <a:pt x="3310228" y="2768107"/>
                  <a:pt x="3326603" y="2751719"/>
                  <a:pt x="3346801" y="2751719"/>
                </a:cubicBezTo>
                <a:close/>
                <a:moveTo>
                  <a:pt x="3126126" y="2751714"/>
                </a:moveTo>
                <a:cubicBezTo>
                  <a:pt x="3146320" y="2751714"/>
                  <a:pt x="3162696" y="2768104"/>
                  <a:pt x="3162696" y="2788290"/>
                </a:cubicBezTo>
                <a:cubicBezTo>
                  <a:pt x="3162696" y="2808490"/>
                  <a:pt x="3146320" y="2824871"/>
                  <a:pt x="3126126" y="2824871"/>
                </a:cubicBezTo>
                <a:cubicBezTo>
                  <a:pt x="3105923" y="2824871"/>
                  <a:pt x="3089541" y="2808490"/>
                  <a:pt x="3089541" y="2788290"/>
                </a:cubicBezTo>
                <a:cubicBezTo>
                  <a:pt x="3089541" y="2768104"/>
                  <a:pt x="3105923" y="2751714"/>
                  <a:pt x="3126126" y="2751714"/>
                </a:cubicBezTo>
                <a:close/>
                <a:moveTo>
                  <a:pt x="2905436" y="2751711"/>
                </a:moveTo>
                <a:cubicBezTo>
                  <a:pt x="2925637" y="2751711"/>
                  <a:pt x="2942013" y="2768099"/>
                  <a:pt x="2942013" y="2788286"/>
                </a:cubicBezTo>
                <a:cubicBezTo>
                  <a:pt x="2942013" y="2808487"/>
                  <a:pt x="2925637" y="2824867"/>
                  <a:pt x="2905436" y="2824867"/>
                </a:cubicBezTo>
                <a:cubicBezTo>
                  <a:pt x="2885243" y="2824867"/>
                  <a:pt x="2868866" y="2808487"/>
                  <a:pt x="2868866" y="2788286"/>
                </a:cubicBezTo>
                <a:cubicBezTo>
                  <a:pt x="2868866" y="2768099"/>
                  <a:pt x="2885243" y="2751711"/>
                  <a:pt x="2905436" y="2751711"/>
                </a:cubicBezTo>
                <a:close/>
                <a:moveTo>
                  <a:pt x="2684758" y="2751707"/>
                </a:moveTo>
                <a:cubicBezTo>
                  <a:pt x="2704958" y="2751707"/>
                  <a:pt x="2721329" y="2768094"/>
                  <a:pt x="2721329" y="2788283"/>
                </a:cubicBezTo>
                <a:cubicBezTo>
                  <a:pt x="2721329" y="2808483"/>
                  <a:pt x="2704958" y="2824863"/>
                  <a:pt x="2684758" y="2824863"/>
                </a:cubicBezTo>
                <a:cubicBezTo>
                  <a:pt x="2664554" y="2824863"/>
                  <a:pt x="2648177" y="2808483"/>
                  <a:pt x="2648177" y="2788283"/>
                </a:cubicBezTo>
                <a:cubicBezTo>
                  <a:pt x="2648177" y="2768094"/>
                  <a:pt x="2664554" y="2751707"/>
                  <a:pt x="2684758" y="2751707"/>
                </a:cubicBezTo>
                <a:close/>
                <a:moveTo>
                  <a:pt x="2464071" y="2751705"/>
                </a:moveTo>
                <a:cubicBezTo>
                  <a:pt x="2484272" y="2751705"/>
                  <a:pt x="2500650" y="2768089"/>
                  <a:pt x="2500650" y="2788280"/>
                </a:cubicBezTo>
                <a:cubicBezTo>
                  <a:pt x="2500650" y="2808479"/>
                  <a:pt x="2484272" y="2824860"/>
                  <a:pt x="2464071" y="2824860"/>
                </a:cubicBezTo>
                <a:cubicBezTo>
                  <a:pt x="2443875" y="2824860"/>
                  <a:pt x="2427500" y="2808479"/>
                  <a:pt x="2427500" y="2788280"/>
                </a:cubicBezTo>
                <a:cubicBezTo>
                  <a:pt x="2427500" y="2768089"/>
                  <a:pt x="2443875" y="2751705"/>
                  <a:pt x="2464071" y="2751705"/>
                </a:cubicBezTo>
                <a:close/>
                <a:moveTo>
                  <a:pt x="2243393" y="2751701"/>
                </a:moveTo>
                <a:cubicBezTo>
                  <a:pt x="2263591" y="2751701"/>
                  <a:pt x="2279972" y="2768086"/>
                  <a:pt x="2279972" y="2788276"/>
                </a:cubicBezTo>
                <a:cubicBezTo>
                  <a:pt x="2279972" y="2808475"/>
                  <a:pt x="2263591" y="2824857"/>
                  <a:pt x="2243393" y="2824857"/>
                </a:cubicBezTo>
                <a:cubicBezTo>
                  <a:pt x="2223191" y="2824857"/>
                  <a:pt x="2206817" y="2808475"/>
                  <a:pt x="2206817" y="2788276"/>
                </a:cubicBezTo>
                <a:cubicBezTo>
                  <a:pt x="2206817" y="2768086"/>
                  <a:pt x="2223191" y="2751701"/>
                  <a:pt x="2243393" y="2751701"/>
                </a:cubicBezTo>
                <a:close/>
                <a:moveTo>
                  <a:pt x="2022713" y="2751697"/>
                </a:moveTo>
                <a:cubicBezTo>
                  <a:pt x="2042913" y="2751697"/>
                  <a:pt x="2059288" y="2768081"/>
                  <a:pt x="2059288" y="2788272"/>
                </a:cubicBezTo>
                <a:cubicBezTo>
                  <a:pt x="2059288" y="2808472"/>
                  <a:pt x="2042913" y="2824853"/>
                  <a:pt x="2022713" y="2824853"/>
                </a:cubicBezTo>
                <a:cubicBezTo>
                  <a:pt x="2002514" y="2824853"/>
                  <a:pt x="1986178" y="2808472"/>
                  <a:pt x="1986178" y="2788272"/>
                </a:cubicBezTo>
                <a:cubicBezTo>
                  <a:pt x="1986178" y="2768081"/>
                  <a:pt x="2002514" y="2751697"/>
                  <a:pt x="2022713" y="2751697"/>
                </a:cubicBezTo>
                <a:close/>
                <a:moveTo>
                  <a:pt x="1802068" y="2751693"/>
                </a:moveTo>
                <a:cubicBezTo>
                  <a:pt x="1822268" y="2751693"/>
                  <a:pt x="1838644" y="2768077"/>
                  <a:pt x="1838644" y="2788269"/>
                </a:cubicBezTo>
                <a:cubicBezTo>
                  <a:pt x="1838644" y="2808469"/>
                  <a:pt x="1822268" y="2824849"/>
                  <a:pt x="1802068" y="2824849"/>
                </a:cubicBezTo>
                <a:cubicBezTo>
                  <a:pt x="1781868" y="2824849"/>
                  <a:pt x="1765492" y="2808469"/>
                  <a:pt x="1765492" y="2788269"/>
                </a:cubicBezTo>
                <a:cubicBezTo>
                  <a:pt x="1765492" y="2768077"/>
                  <a:pt x="1781868" y="2751693"/>
                  <a:pt x="1802068" y="2751693"/>
                </a:cubicBezTo>
                <a:close/>
                <a:moveTo>
                  <a:pt x="1581382" y="2751689"/>
                </a:moveTo>
                <a:cubicBezTo>
                  <a:pt x="1601583" y="2751689"/>
                  <a:pt x="1617958" y="2768072"/>
                  <a:pt x="1617958" y="2788266"/>
                </a:cubicBezTo>
                <a:cubicBezTo>
                  <a:pt x="1617958" y="2808465"/>
                  <a:pt x="1601583" y="2824845"/>
                  <a:pt x="1581382" y="2824845"/>
                </a:cubicBezTo>
                <a:cubicBezTo>
                  <a:pt x="1561183" y="2824845"/>
                  <a:pt x="1544806" y="2808465"/>
                  <a:pt x="1544806" y="2788266"/>
                </a:cubicBezTo>
                <a:cubicBezTo>
                  <a:pt x="1544806" y="2768072"/>
                  <a:pt x="1561183" y="2751689"/>
                  <a:pt x="1581382" y="2751689"/>
                </a:cubicBezTo>
                <a:close/>
                <a:moveTo>
                  <a:pt x="1360697" y="2751686"/>
                </a:moveTo>
                <a:cubicBezTo>
                  <a:pt x="1380896" y="2751686"/>
                  <a:pt x="1397273" y="2768068"/>
                  <a:pt x="1397273" y="2788262"/>
                </a:cubicBezTo>
                <a:cubicBezTo>
                  <a:pt x="1397273" y="2808461"/>
                  <a:pt x="1380896" y="2824841"/>
                  <a:pt x="1360697" y="2824841"/>
                </a:cubicBezTo>
                <a:cubicBezTo>
                  <a:pt x="1340497" y="2824841"/>
                  <a:pt x="1324121" y="2808461"/>
                  <a:pt x="1324121" y="2788262"/>
                </a:cubicBezTo>
                <a:cubicBezTo>
                  <a:pt x="1324121" y="2768068"/>
                  <a:pt x="1340497" y="2751686"/>
                  <a:pt x="1360697" y="2751686"/>
                </a:cubicBezTo>
                <a:close/>
                <a:moveTo>
                  <a:pt x="1140011" y="2751683"/>
                </a:moveTo>
                <a:cubicBezTo>
                  <a:pt x="1160210" y="2751683"/>
                  <a:pt x="1176587" y="2768064"/>
                  <a:pt x="1176587" y="2788258"/>
                </a:cubicBezTo>
                <a:cubicBezTo>
                  <a:pt x="1176587" y="2808458"/>
                  <a:pt x="1160210" y="2824836"/>
                  <a:pt x="1140011" y="2824836"/>
                </a:cubicBezTo>
                <a:cubicBezTo>
                  <a:pt x="1119810" y="2824836"/>
                  <a:pt x="1103435" y="2808458"/>
                  <a:pt x="1103435" y="2788258"/>
                </a:cubicBezTo>
                <a:cubicBezTo>
                  <a:pt x="1103435" y="2768064"/>
                  <a:pt x="1119810" y="2751683"/>
                  <a:pt x="1140011" y="2751683"/>
                </a:cubicBezTo>
                <a:close/>
                <a:moveTo>
                  <a:pt x="919325" y="2751679"/>
                </a:moveTo>
                <a:cubicBezTo>
                  <a:pt x="939525" y="2751679"/>
                  <a:pt x="955901" y="2768060"/>
                  <a:pt x="955901" y="2788254"/>
                </a:cubicBezTo>
                <a:cubicBezTo>
                  <a:pt x="955901" y="2808454"/>
                  <a:pt x="939525" y="2824832"/>
                  <a:pt x="919325" y="2824832"/>
                </a:cubicBezTo>
                <a:cubicBezTo>
                  <a:pt x="899125" y="2824832"/>
                  <a:pt x="882749" y="2808454"/>
                  <a:pt x="882749" y="2788254"/>
                </a:cubicBezTo>
                <a:cubicBezTo>
                  <a:pt x="882749" y="2768060"/>
                  <a:pt x="899125" y="2751679"/>
                  <a:pt x="919325" y="2751679"/>
                </a:cubicBezTo>
                <a:close/>
                <a:moveTo>
                  <a:pt x="698638" y="2751675"/>
                </a:moveTo>
                <a:cubicBezTo>
                  <a:pt x="718839" y="2751675"/>
                  <a:pt x="735214" y="2768055"/>
                  <a:pt x="735214" y="2788250"/>
                </a:cubicBezTo>
                <a:cubicBezTo>
                  <a:pt x="735214" y="2808451"/>
                  <a:pt x="718839" y="2824828"/>
                  <a:pt x="698638" y="2824828"/>
                </a:cubicBezTo>
                <a:cubicBezTo>
                  <a:pt x="678439" y="2824828"/>
                  <a:pt x="662063" y="2808451"/>
                  <a:pt x="662063" y="2788250"/>
                </a:cubicBezTo>
                <a:cubicBezTo>
                  <a:pt x="662063" y="2768055"/>
                  <a:pt x="678439" y="2751675"/>
                  <a:pt x="698638" y="2751675"/>
                </a:cubicBezTo>
                <a:close/>
                <a:moveTo>
                  <a:pt x="477952" y="2751671"/>
                </a:moveTo>
                <a:cubicBezTo>
                  <a:pt x="498152" y="2751671"/>
                  <a:pt x="514528" y="2768050"/>
                  <a:pt x="514528" y="2788247"/>
                </a:cubicBezTo>
                <a:cubicBezTo>
                  <a:pt x="514528" y="2808448"/>
                  <a:pt x="498152" y="2824824"/>
                  <a:pt x="477952" y="2824824"/>
                </a:cubicBezTo>
                <a:cubicBezTo>
                  <a:pt x="457752" y="2824824"/>
                  <a:pt x="441376" y="2808448"/>
                  <a:pt x="441376" y="2788247"/>
                </a:cubicBezTo>
                <a:cubicBezTo>
                  <a:pt x="441376" y="2768050"/>
                  <a:pt x="457752" y="2751671"/>
                  <a:pt x="477952" y="2751671"/>
                </a:cubicBezTo>
                <a:close/>
                <a:moveTo>
                  <a:pt x="257266" y="2751668"/>
                </a:moveTo>
                <a:cubicBezTo>
                  <a:pt x="277466" y="2751668"/>
                  <a:pt x="293842" y="2768047"/>
                  <a:pt x="293842" y="2788244"/>
                </a:cubicBezTo>
                <a:cubicBezTo>
                  <a:pt x="293842" y="2808444"/>
                  <a:pt x="277466" y="2824820"/>
                  <a:pt x="257266" y="2824820"/>
                </a:cubicBezTo>
                <a:cubicBezTo>
                  <a:pt x="237066" y="2824820"/>
                  <a:pt x="220690" y="2808444"/>
                  <a:pt x="220690" y="2788244"/>
                </a:cubicBezTo>
                <a:cubicBezTo>
                  <a:pt x="220690" y="2768047"/>
                  <a:pt x="237066" y="2751668"/>
                  <a:pt x="257266" y="2751668"/>
                </a:cubicBezTo>
                <a:close/>
                <a:moveTo>
                  <a:pt x="36580" y="2751665"/>
                </a:moveTo>
                <a:cubicBezTo>
                  <a:pt x="56779" y="2751665"/>
                  <a:pt x="73155" y="2768042"/>
                  <a:pt x="73155" y="2788240"/>
                </a:cubicBezTo>
                <a:cubicBezTo>
                  <a:pt x="73155" y="2808440"/>
                  <a:pt x="56779" y="2824816"/>
                  <a:pt x="36580" y="2824816"/>
                </a:cubicBezTo>
                <a:cubicBezTo>
                  <a:pt x="16379" y="2824816"/>
                  <a:pt x="4" y="2808440"/>
                  <a:pt x="4" y="2788240"/>
                </a:cubicBezTo>
                <a:cubicBezTo>
                  <a:pt x="4" y="2768042"/>
                  <a:pt x="16379" y="2751665"/>
                  <a:pt x="36580" y="2751665"/>
                </a:cubicBezTo>
                <a:close/>
                <a:moveTo>
                  <a:pt x="11732658" y="2751662"/>
                </a:moveTo>
                <a:cubicBezTo>
                  <a:pt x="11752858" y="2751662"/>
                  <a:pt x="11769234" y="2768037"/>
                  <a:pt x="11769234" y="2788237"/>
                </a:cubicBezTo>
                <a:cubicBezTo>
                  <a:pt x="11769234" y="2808437"/>
                  <a:pt x="11752858" y="2824813"/>
                  <a:pt x="11732658" y="2824813"/>
                </a:cubicBezTo>
                <a:cubicBezTo>
                  <a:pt x="11712458" y="2824813"/>
                  <a:pt x="11696082" y="2808437"/>
                  <a:pt x="11696082" y="2788237"/>
                </a:cubicBezTo>
                <a:cubicBezTo>
                  <a:pt x="11696082" y="2768037"/>
                  <a:pt x="11712458" y="2751662"/>
                  <a:pt x="11732658" y="2751662"/>
                </a:cubicBezTo>
                <a:close/>
                <a:moveTo>
                  <a:pt x="11953343" y="2751658"/>
                </a:moveTo>
                <a:cubicBezTo>
                  <a:pt x="11973543" y="2751658"/>
                  <a:pt x="11989919" y="2768033"/>
                  <a:pt x="11989919" y="2788233"/>
                </a:cubicBezTo>
                <a:cubicBezTo>
                  <a:pt x="11989919" y="2808433"/>
                  <a:pt x="11973543" y="2824809"/>
                  <a:pt x="11953343" y="2824809"/>
                </a:cubicBezTo>
                <a:cubicBezTo>
                  <a:pt x="11933143" y="2824809"/>
                  <a:pt x="11916767" y="2808433"/>
                  <a:pt x="11916767" y="2788233"/>
                </a:cubicBezTo>
                <a:cubicBezTo>
                  <a:pt x="11916767" y="2768033"/>
                  <a:pt x="11933143" y="2751658"/>
                  <a:pt x="11953343" y="2751658"/>
                </a:cubicBezTo>
                <a:close/>
                <a:moveTo>
                  <a:pt x="11511977" y="2540171"/>
                </a:moveTo>
                <a:cubicBezTo>
                  <a:pt x="11532177" y="2540171"/>
                  <a:pt x="11548553" y="2556555"/>
                  <a:pt x="11548553" y="2576762"/>
                </a:cubicBezTo>
                <a:cubicBezTo>
                  <a:pt x="11548553" y="2596975"/>
                  <a:pt x="11532177" y="2613362"/>
                  <a:pt x="11511977" y="2613362"/>
                </a:cubicBezTo>
                <a:cubicBezTo>
                  <a:pt x="11491777" y="2613362"/>
                  <a:pt x="11475401" y="2596975"/>
                  <a:pt x="11475401" y="2576762"/>
                </a:cubicBezTo>
                <a:cubicBezTo>
                  <a:pt x="11475401" y="2556555"/>
                  <a:pt x="11491777" y="2540171"/>
                  <a:pt x="11511977" y="2540171"/>
                </a:cubicBezTo>
                <a:close/>
                <a:moveTo>
                  <a:pt x="11291296" y="2540168"/>
                </a:moveTo>
                <a:cubicBezTo>
                  <a:pt x="11311496" y="2540168"/>
                  <a:pt x="11327872" y="2556552"/>
                  <a:pt x="11327872" y="2576758"/>
                </a:cubicBezTo>
                <a:cubicBezTo>
                  <a:pt x="11327872" y="2596971"/>
                  <a:pt x="11311496" y="2613358"/>
                  <a:pt x="11291296" y="2613358"/>
                </a:cubicBezTo>
                <a:cubicBezTo>
                  <a:pt x="11271096" y="2613358"/>
                  <a:pt x="11254720" y="2596971"/>
                  <a:pt x="11254720" y="2576758"/>
                </a:cubicBezTo>
                <a:cubicBezTo>
                  <a:pt x="11254720" y="2556552"/>
                  <a:pt x="11271096" y="2540168"/>
                  <a:pt x="11291296" y="2540168"/>
                </a:cubicBezTo>
                <a:close/>
                <a:moveTo>
                  <a:pt x="11070615" y="2540165"/>
                </a:moveTo>
                <a:cubicBezTo>
                  <a:pt x="11090815" y="2540165"/>
                  <a:pt x="11107191" y="2556549"/>
                  <a:pt x="11107191" y="2576754"/>
                </a:cubicBezTo>
                <a:cubicBezTo>
                  <a:pt x="11107191" y="2596967"/>
                  <a:pt x="11090815" y="2613353"/>
                  <a:pt x="11070615" y="2613353"/>
                </a:cubicBezTo>
                <a:cubicBezTo>
                  <a:pt x="11050415" y="2613353"/>
                  <a:pt x="11034039" y="2596967"/>
                  <a:pt x="11034039" y="2576754"/>
                </a:cubicBezTo>
                <a:cubicBezTo>
                  <a:pt x="11034039" y="2556549"/>
                  <a:pt x="11050415" y="2540165"/>
                  <a:pt x="11070615" y="2540165"/>
                </a:cubicBezTo>
                <a:close/>
                <a:moveTo>
                  <a:pt x="10849934" y="2540161"/>
                </a:moveTo>
                <a:cubicBezTo>
                  <a:pt x="10870134" y="2540161"/>
                  <a:pt x="10886510" y="2556545"/>
                  <a:pt x="10886510" y="2576750"/>
                </a:cubicBezTo>
                <a:cubicBezTo>
                  <a:pt x="10886510" y="2596964"/>
                  <a:pt x="10870134" y="2613349"/>
                  <a:pt x="10849934" y="2613349"/>
                </a:cubicBezTo>
                <a:cubicBezTo>
                  <a:pt x="10829734" y="2613349"/>
                  <a:pt x="10813358" y="2596964"/>
                  <a:pt x="10813358" y="2576750"/>
                </a:cubicBezTo>
                <a:cubicBezTo>
                  <a:pt x="10813358" y="2556545"/>
                  <a:pt x="10829734" y="2540161"/>
                  <a:pt x="10849934" y="2540161"/>
                </a:cubicBezTo>
                <a:close/>
                <a:moveTo>
                  <a:pt x="10629253" y="2540158"/>
                </a:moveTo>
                <a:cubicBezTo>
                  <a:pt x="10649453" y="2540158"/>
                  <a:pt x="10665829" y="2556542"/>
                  <a:pt x="10665829" y="2576747"/>
                </a:cubicBezTo>
                <a:cubicBezTo>
                  <a:pt x="10665829" y="2596960"/>
                  <a:pt x="10649453" y="2613345"/>
                  <a:pt x="10629253" y="2613345"/>
                </a:cubicBezTo>
                <a:cubicBezTo>
                  <a:pt x="10609053" y="2613345"/>
                  <a:pt x="10592677" y="2596960"/>
                  <a:pt x="10592677" y="2576747"/>
                </a:cubicBezTo>
                <a:cubicBezTo>
                  <a:pt x="10592677" y="2556542"/>
                  <a:pt x="10609053" y="2540158"/>
                  <a:pt x="10629253" y="2540158"/>
                </a:cubicBezTo>
                <a:close/>
                <a:moveTo>
                  <a:pt x="10408572" y="2540154"/>
                </a:moveTo>
                <a:cubicBezTo>
                  <a:pt x="10428772" y="2540154"/>
                  <a:pt x="10445148" y="2556538"/>
                  <a:pt x="10445148" y="2576743"/>
                </a:cubicBezTo>
                <a:cubicBezTo>
                  <a:pt x="10445148" y="2596956"/>
                  <a:pt x="10428772" y="2613341"/>
                  <a:pt x="10408572" y="2613341"/>
                </a:cubicBezTo>
                <a:cubicBezTo>
                  <a:pt x="10388372" y="2613341"/>
                  <a:pt x="10371996" y="2596956"/>
                  <a:pt x="10371996" y="2576743"/>
                </a:cubicBezTo>
                <a:cubicBezTo>
                  <a:pt x="10371996" y="2556538"/>
                  <a:pt x="10388372" y="2540154"/>
                  <a:pt x="10408572" y="2540154"/>
                </a:cubicBezTo>
                <a:close/>
                <a:moveTo>
                  <a:pt x="10187891" y="2540152"/>
                </a:moveTo>
                <a:cubicBezTo>
                  <a:pt x="10208091" y="2540152"/>
                  <a:pt x="10224467" y="2556535"/>
                  <a:pt x="10224467" y="2576740"/>
                </a:cubicBezTo>
                <a:cubicBezTo>
                  <a:pt x="10224467" y="2596952"/>
                  <a:pt x="10208091" y="2613336"/>
                  <a:pt x="10187891" y="2613336"/>
                </a:cubicBezTo>
                <a:cubicBezTo>
                  <a:pt x="10167691" y="2613336"/>
                  <a:pt x="10151315" y="2596952"/>
                  <a:pt x="10151315" y="2576740"/>
                </a:cubicBezTo>
                <a:cubicBezTo>
                  <a:pt x="10151315" y="2556535"/>
                  <a:pt x="10167691" y="2540152"/>
                  <a:pt x="10187891" y="2540152"/>
                </a:cubicBezTo>
                <a:close/>
                <a:moveTo>
                  <a:pt x="9967210" y="2540148"/>
                </a:moveTo>
                <a:cubicBezTo>
                  <a:pt x="9987410" y="2540148"/>
                  <a:pt x="10003786" y="2556531"/>
                  <a:pt x="10003786" y="2576736"/>
                </a:cubicBezTo>
                <a:cubicBezTo>
                  <a:pt x="10003786" y="2596948"/>
                  <a:pt x="9987410" y="2613332"/>
                  <a:pt x="9967210" y="2613332"/>
                </a:cubicBezTo>
                <a:cubicBezTo>
                  <a:pt x="9947010" y="2613332"/>
                  <a:pt x="9930634" y="2596948"/>
                  <a:pt x="9930634" y="2576736"/>
                </a:cubicBezTo>
                <a:cubicBezTo>
                  <a:pt x="9930634" y="2556531"/>
                  <a:pt x="9947010" y="2540148"/>
                  <a:pt x="9967210" y="2540148"/>
                </a:cubicBezTo>
                <a:close/>
                <a:moveTo>
                  <a:pt x="9746529" y="2540144"/>
                </a:moveTo>
                <a:cubicBezTo>
                  <a:pt x="9766729" y="2540144"/>
                  <a:pt x="9783105" y="2556528"/>
                  <a:pt x="9783105" y="2576732"/>
                </a:cubicBezTo>
                <a:cubicBezTo>
                  <a:pt x="9783105" y="2596943"/>
                  <a:pt x="9766729" y="2613328"/>
                  <a:pt x="9746529" y="2613328"/>
                </a:cubicBezTo>
                <a:cubicBezTo>
                  <a:pt x="9726329" y="2613328"/>
                  <a:pt x="9709953" y="2596943"/>
                  <a:pt x="9709953" y="2576732"/>
                </a:cubicBezTo>
                <a:cubicBezTo>
                  <a:pt x="9709953" y="2556528"/>
                  <a:pt x="9726329" y="2540144"/>
                  <a:pt x="9746529" y="2540144"/>
                </a:cubicBezTo>
                <a:close/>
                <a:moveTo>
                  <a:pt x="9525848" y="2540141"/>
                </a:moveTo>
                <a:cubicBezTo>
                  <a:pt x="9546048" y="2540141"/>
                  <a:pt x="9562424" y="2556524"/>
                  <a:pt x="9562424" y="2576729"/>
                </a:cubicBezTo>
                <a:cubicBezTo>
                  <a:pt x="9562424" y="2596939"/>
                  <a:pt x="9546048" y="2613324"/>
                  <a:pt x="9525848" y="2613324"/>
                </a:cubicBezTo>
                <a:cubicBezTo>
                  <a:pt x="9505648" y="2613324"/>
                  <a:pt x="9489272" y="2596939"/>
                  <a:pt x="9489272" y="2576729"/>
                </a:cubicBezTo>
                <a:cubicBezTo>
                  <a:pt x="9489272" y="2556524"/>
                  <a:pt x="9505648" y="2540141"/>
                  <a:pt x="9525848" y="2540141"/>
                </a:cubicBezTo>
                <a:close/>
                <a:moveTo>
                  <a:pt x="9305167" y="2540138"/>
                </a:moveTo>
                <a:cubicBezTo>
                  <a:pt x="9325367" y="2540138"/>
                  <a:pt x="9341743" y="2556520"/>
                  <a:pt x="9341743" y="2576726"/>
                </a:cubicBezTo>
                <a:cubicBezTo>
                  <a:pt x="9341743" y="2596935"/>
                  <a:pt x="9325367" y="2613320"/>
                  <a:pt x="9305167" y="2613320"/>
                </a:cubicBezTo>
                <a:cubicBezTo>
                  <a:pt x="9284967" y="2613320"/>
                  <a:pt x="9268591" y="2596935"/>
                  <a:pt x="9268591" y="2576726"/>
                </a:cubicBezTo>
                <a:cubicBezTo>
                  <a:pt x="9268591" y="2556520"/>
                  <a:pt x="9284967" y="2540138"/>
                  <a:pt x="9305167" y="2540138"/>
                </a:cubicBezTo>
                <a:close/>
                <a:moveTo>
                  <a:pt x="9084486" y="2540135"/>
                </a:moveTo>
                <a:cubicBezTo>
                  <a:pt x="9104686" y="2540135"/>
                  <a:pt x="9121062" y="2556517"/>
                  <a:pt x="9121062" y="2576722"/>
                </a:cubicBezTo>
                <a:cubicBezTo>
                  <a:pt x="9121062" y="2596932"/>
                  <a:pt x="9104686" y="2613316"/>
                  <a:pt x="9084486" y="2613316"/>
                </a:cubicBezTo>
                <a:cubicBezTo>
                  <a:pt x="9064286" y="2613316"/>
                  <a:pt x="9047910" y="2596932"/>
                  <a:pt x="9047910" y="2576722"/>
                </a:cubicBezTo>
                <a:cubicBezTo>
                  <a:pt x="9047910" y="2556517"/>
                  <a:pt x="9064286" y="2540135"/>
                  <a:pt x="9084486" y="2540135"/>
                </a:cubicBezTo>
                <a:close/>
                <a:moveTo>
                  <a:pt x="8863805" y="2540131"/>
                </a:moveTo>
                <a:cubicBezTo>
                  <a:pt x="8884005" y="2540131"/>
                  <a:pt x="8900381" y="2556514"/>
                  <a:pt x="8900381" y="2576719"/>
                </a:cubicBezTo>
                <a:cubicBezTo>
                  <a:pt x="8900381" y="2596928"/>
                  <a:pt x="8884005" y="2613313"/>
                  <a:pt x="8863805" y="2613313"/>
                </a:cubicBezTo>
                <a:cubicBezTo>
                  <a:pt x="8843605" y="2613313"/>
                  <a:pt x="8827229" y="2596928"/>
                  <a:pt x="8827229" y="2576719"/>
                </a:cubicBezTo>
                <a:cubicBezTo>
                  <a:pt x="8827229" y="2556514"/>
                  <a:pt x="8843605" y="2540131"/>
                  <a:pt x="8863805" y="2540131"/>
                </a:cubicBezTo>
                <a:close/>
                <a:moveTo>
                  <a:pt x="8643124" y="2540127"/>
                </a:moveTo>
                <a:cubicBezTo>
                  <a:pt x="8663324" y="2540127"/>
                  <a:pt x="8679700" y="2556510"/>
                  <a:pt x="8679700" y="2576715"/>
                </a:cubicBezTo>
                <a:cubicBezTo>
                  <a:pt x="8679700" y="2596925"/>
                  <a:pt x="8663324" y="2613309"/>
                  <a:pt x="8643124" y="2613309"/>
                </a:cubicBezTo>
                <a:cubicBezTo>
                  <a:pt x="8622924" y="2613309"/>
                  <a:pt x="8606548" y="2596925"/>
                  <a:pt x="8606548" y="2576715"/>
                </a:cubicBezTo>
                <a:cubicBezTo>
                  <a:pt x="8606548" y="2556510"/>
                  <a:pt x="8622924" y="2540127"/>
                  <a:pt x="8643124" y="2540127"/>
                </a:cubicBezTo>
                <a:close/>
                <a:moveTo>
                  <a:pt x="8422443" y="2540124"/>
                </a:moveTo>
                <a:cubicBezTo>
                  <a:pt x="8442643" y="2540124"/>
                  <a:pt x="8459019" y="2556507"/>
                  <a:pt x="8459019" y="2576711"/>
                </a:cubicBezTo>
                <a:cubicBezTo>
                  <a:pt x="8459019" y="2596921"/>
                  <a:pt x="8442643" y="2613305"/>
                  <a:pt x="8422443" y="2613305"/>
                </a:cubicBezTo>
                <a:cubicBezTo>
                  <a:pt x="8402243" y="2613305"/>
                  <a:pt x="8385867" y="2596921"/>
                  <a:pt x="8385867" y="2576711"/>
                </a:cubicBezTo>
                <a:cubicBezTo>
                  <a:pt x="8385867" y="2556507"/>
                  <a:pt x="8402243" y="2540124"/>
                  <a:pt x="8422443" y="2540124"/>
                </a:cubicBezTo>
                <a:close/>
                <a:moveTo>
                  <a:pt x="8201762" y="2540121"/>
                </a:moveTo>
                <a:cubicBezTo>
                  <a:pt x="8221962" y="2540121"/>
                  <a:pt x="8238338" y="2556503"/>
                  <a:pt x="8238338" y="2576708"/>
                </a:cubicBezTo>
                <a:cubicBezTo>
                  <a:pt x="8238338" y="2596917"/>
                  <a:pt x="8221962" y="2613301"/>
                  <a:pt x="8201762" y="2613301"/>
                </a:cubicBezTo>
                <a:cubicBezTo>
                  <a:pt x="8181562" y="2613301"/>
                  <a:pt x="8165186" y="2596917"/>
                  <a:pt x="8165186" y="2576708"/>
                </a:cubicBezTo>
                <a:cubicBezTo>
                  <a:pt x="8165186" y="2556503"/>
                  <a:pt x="8181562" y="2540121"/>
                  <a:pt x="8201762" y="2540121"/>
                </a:cubicBezTo>
                <a:close/>
                <a:moveTo>
                  <a:pt x="7981081" y="2540118"/>
                </a:moveTo>
                <a:cubicBezTo>
                  <a:pt x="8001281" y="2540118"/>
                  <a:pt x="8017657" y="2556500"/>
                  <a:pt x="8017657" y="2576704"/>
                </a:cubicBezTo>
                <a:cubicBezTo>
                  <a:pt x="8017657" y="2596913"/>
                  <a:pt x="8001281" y="2613297"/>
                  <a:pt x="7981081" y="2613297"/>
                </a:cubicBezTo>
                <a:cubicBezTo>
                  <a:pt x="7960881" y="2613297"/>
                  <a:pt x="7944505" y="2596913"/>
                  <a:pt x="7944505" y="2576704"/>
                </a:cubicBezTo>
                <a:cubicBezTo>
                  <a:pt x="7944505" y="2556500"/>
                  <a:pt x="7960881" y="2540118"/>
                  <a:pt x="7981081" y="2540118"/>
                </a:cubicBezTo>
                <a:close/>
                <a:moveTo>
                  <a:pt x="7760400" y="2540114"/>
                </a:moveTo>
                <a:cubicBezTo>
                  <a:pt x="7780600" y="2540114"/>
                  <a:pt x="7796976" y="2556496"/>
                  <a:pt x="7796976" y="2576701"/>
                </a:cubicBezTo>
                <a:cubicBezTo>
                  <a:pt x="7796976" y="2596908"/>
                  <a:pt x="7780600" y="2613292"/>
                  <a:pt x="7760400" y="2613292"/>
                </a:cubicBezTo>
                <a:cubicBezTo>
                  <a:pt x="7740200" y="2613292"/>
                  <a:pt x="7723824" y="2596908"/>
                  <a:pt x="7723824" y="2576701"/>
                </a:cubicBezTo>
                <a:cubicBezTo>
                  <a:pt x="7723824" y="2556496"/>
                  <a:pt x="7740200" y="2540114"/>
                  <a:pt x="7760400" y="2540114"/>
                </a:cubicBezTo>
                <a:close/>
                <a:moveTo>
                  <a:pt x="7539719" y="2540111"/>
                </a:moveTo>
                <a:cubicBezTo>
                  <a:pt x="7559919" y="2540111"/>
                  <a:pt x="7576295" y="2556493"/>
                  <a:pt x="7576295" y="2576697"/>
                </a:cubicBezTo>
                <a:cubicBezTo>
                  <a:pt x="7576295" y="2596904"/>
                  <a:pt x="7559919" y="2613288"/>
                  <a:pt x="7539719" y="2613288"/>
                </a:cubicBezTo>
                <a:cubicBezTo>
                  <a:pt x="7519519" y="2613288"/>
                  <a:pt x="7503143" y="2596904"/>
                  <a:pt x="7503143" y="2576697"/>
                </a:cubicBezTo>
                <a:cubicBezTo>
                  <a:pt x="7503143" y="2556493"/>
                  <a:pt x="7519519" y="2540111"/>
                  <a:pt x="7539719" y="2540111"/>
                </a:cubicBezTo>
                <a:close/>
                <a:moveTo>
                  <a:pt x="7319038" y="2540108"/>
                </a:moveTo>
                <a:cubicBezTo>
                  <a:pt x="7339238" y="2540108"/>
                  <a:pt x="7355614" y="2556489"/>
                  <a:pt x="7355614" y="2576693"/>
                </a:cubicBezTo>
                <a:cubicBezTo>
                  <a:pt x="7355614" y="2596900"/>
                  <a:pt x="7339238" y="2613284"/>
                  <a:pt x="7319038" y="2613284"/>
                </a:cubicBezTo>
                <a:cubicBezTo>
                  <a:pt x="7298838" y="2613284"/>
                  <a:pt x="7282462" y="2596900"/>
                  <a:pt x="7282462" y="2576693"/>
                </a:cubicBezTo>
                <a:cubicBezTo>
                  <a:pt x="7282462" y="2556489"/>
                  <a:pt x="7298838" y="2540108"/>
                  <a:pt x="7319038" y="2540108"/>
                </a:cubicBezTo>
                <a:close/>
                <a:moveTo>
                  <a:pt x="7098357" y="2540105"/>
                </a:moveTo>
                <a:cubicBezTo>
                  <a:pt x="7118557" y="2540105"/>
                  <a:pt x="7134933" y="2556485"/>
                  <a:pt x="7134933" y="2576690"/>
                </a:cubicBezTo>
                <a:cubicBezTo>
                  <a:pt x="7134933" y="2596896"/>
                  <a:pt x="7118557" y="2613280"/>
                  <a:pt x="7098357" y="2613280"/>
                </a:cubicBezTo>
                <a:cubicBezTo>
                  <a:pt x="7078157" y="2613280"/>
                  <a:pt x="7061781" y="2596896"/>
                  <a:pt x="7061781" y="2576690"/>
                </a:cubicBezTo>
                <a:cubicBezTo>
                  <a:pt x="7061781" y="2556485"/>
                  <a:pt x="7078157" y="2540105"/>
                  <a:pt x="7098357" y="2540105"/>
                </a:cubicBezTo>
                <a:close/>
                <a:moveTo>
                  <a:pt x="6877676" y="2540101"/>
                </a:moveTo>
                <a:cubicBezTo>
                  <a:pt x="6897876" y="2540101"/>
                  <a:pt x="6914252" y="2556482"/>
                  <a:pt x="6914252" y="2576687"/>
                </a:cubicBezTo>
                <a:cubicBezTo>
                  <a:pt x="6914252" y="2596892"/>
                  <a:pt x="6897876" y="2613275"/>
                  <a:pt x="6877676" y="2613275"/>
                </a:cubicBezTo>
                <a:cubicBezTo>
                  <a:pt x="6857476" y="2613275"/>
                  <a:pt x="6841100" y="2596892"/>
                  <a:pt x="6841100" y="2576687"/>
                </a:cubicBezTo>
                <a:cubicBezTo>
                  <a:pt x="6841100" y="2556482"/>
                  <a:pt x="6857476" y="2540101"/>
                  <a:pt x="6877676" y="2540101"/>
                </a:cubicBezTo>
                <a:close/>
                <a:moveTo>
                  <a:pt x="6656995" y="2540098"/>
                </a:moveTo>
                <a:cubicBezTo>
                  <a:pt x="6677195" y="2540098"/>
                  <a:pt x="6693571" y="2556479"/>
                  <a:pt x="6693571" y="2576683"/>
                </a:cubicBezTo>
                <a:cubicBezTo>
                  <a:pt x="6693571" y="2596889"/>
                  <a:pt x="6677195" y="2613271"/>
                  <a:pt x="6656995" y="2613271"/>
                </a:cubicBezTo>
                <a:cubicBezTo>
                  <a:pt x="6636795" y="2613271"/>
                  <a:pt x="6620419" y="2596889"/>
                  <a:pt x="6620419" y="2576683"/>
                </a:cubicBezTo>
                <a:cubicBezTo>
                  <a:pt x="6620419" y="2556479"/>
                  <a:pt x="6636795" y="2540098"/>
                  <a:pt x="6656995" y="2540098"/>
                </a:cubicBezTo>
                <a:close/>
                <a:moveTo>
                  <a:pt x="6436314" y="2540095"/>
                </a:moveTo>
                <a:cubicBezTo>
                  <a:pt x="6456514" y="2540095"/>
                  <a:pt x="6472890" y="2556475"/>
                  <a:pt x="6472890" y="2576679"/>
                </a:cubicBezTo>
                <a:cubicBezTo>
                  <a:pt x="6472890" y="2596885"/>
                  <a:pt x="6456514" y="2613267"/>
                  <a:pt x="6436314" y="2613267"/>
                </a:cubicBezTo>
                <a:cubicBezTo>
                  <a:pt x="6416114" y="2613267"/>
                  <a:pt x="6399738" y="2596885"/>
                  <a:pt x="6399738" y="2576679"/>
                </a:cubicBezTo>
                <a:cubicBezTo>
                  <a:pt x="6399738" y="2556475"/>
                  <a:pt x="6416114" y="2540095"/>
                  <a:pt x="6436314" y="2540095"/>
                </a:cubicBezTo>
                <a:close/>
                <a:moveTo>
                  <a:pt x="6215633" y="2540091"/>
                </a:moveTo>
                <a:cubicBezTo>
                  <a:pt x="6235833" y="2540091"/>
                  <a:pt x="6252209" y="2556472"/>
                  <a:pt x="6252209" y="2576676"/>
                </a:cubicBezTo>
                <a:cubicBezTo>
                  <a:pt x="6252209" y="2596882"/>
                  <a:pt x="6235833" y="2613263"/>
                  <a:pt x="6215633" y="2613263"/>
                </a:cubicBezTo>
                <a:cubicBezTo>
                  <a:pt x="6195433" y="2613263"/>
                  <a:pt x="6179057" y="2596882"/>
                  <a:pt x="6179057" y="2576676"/>
                </a:cubicBezTo>
                <a:cubicBezTo>
                  <a:pt x="6179057" y="2556472"/>
                  <a:pt x="6195433" y="2540091"/>
                  <a:pt x="6215633" y="2540091"/>
                </a:cubicBezTo>
                <a:close/>
                <a:moveTo>
                  <a:pt x="5994952" y="2540088"/>
                </a:moveTo>
                <a:cubicBezTo>
                  <a:pt x="6015152" y="2540088"/>
                  <a:pt x="6031528" y="2556468"/>
                  <a:pt x="6031528" y="2576672"/>
                </a:cubicBezTo>
                <a:cubicBezTo>
                  <a:pt x="6031528" y="2596878"/>
                  <a:pt x="6015152" y="2613259"/>
                  <a:pt x="5994952" y="2613259"/>
                </a:cubicBezTo>
                <a:cubicBezTo>
                  <a:pt x="5974752" y="2613259"/>
                  <a:pt x="5958376" y="2596878"/>
                  <a:pt x="5958376" y="2576672"/>
                </a:cubicBezTo>
                <a:cubicBezTo>
                  <a:pt x="5958376" y="2556468"/>
                  <a:pt x="5974752" y="2540088"/>
                  <a:pt x="5994952" y="2540088"/>
                </a:cubicBezTo>
                <a:close/>
                <a:moveTo>
                  <a:pt x="5774272" y="2540084"/>
                </a:moveTo>
                <a:cubicBezTo>
                  <a:pt x="5794472" y="2540084"/>
                  <a:pt x="5810848" y="2556465"/>
                  <a:pt x="5810848" y="2576669"/>
                </a:cubicBezTo>
                <a:cubicBezTo>
                  <a:pt x="5810848" y="2596873"/>
                  <a:pt x="5794472" y="2613255"/>
                  <a:pt x="5774272" y="2613255"/>
                </a:cubicBezTo>
                <a:cubicBezTo>
                  <a:pt x="5754073" y="2613255"/>
                  <a:pt x="5737697" y="2596873"/>
                  <a:pt x="5737697" y="2576669"/>
                </a:cubicBezTo>
                <a:cubicBezTo>
                  <a:pt x="5737697" y="2556465"/>
                  <a:pt x="5754073" y="2540084"/>
                  <a:pt x="5774272" y="2540084"/>
                </a:cubicBezTo>
                <a:close/>
                <a:moveTo>
                  <a:pt x="5553593" y="2540081"/>
                </a:moveTo>
                <a:cubicBezTo>
                  <a:pt x="5573793" y="2540081"/>
                  <a:pt x="5590169" y="2556462"/>
                  <a:pt x="5590169" y="2576665"/>
                </a:cubicBezTo>
                <a:cubicBezTo>
                  <a:pt x="5590169" y="2596869"/>
                  <a:pt x="5573793" y="2613252"/>
                  <a:pt x="5553593" y="2613252"/>
                </a:cubicBezTo>
                <a:cubicBezTo>
                  <a:pt x="5533393" y="2613252"/>
                  <a:pt x="5517018" y="2596869"/>
                  <a:pt x="5517018" y="2576665"/>
                </a:cubicBezTo>
                <a:cubicBezTo>
                  <a:pt x="5517018" y="2556462"/>
                  <a:pt x="5533393" y="2540081"/>
                  <a:pt x="5553593" y="2540081"/>
                </a:cubicBezTo>
                <a:close/>
                <a:moveTo>
                  <a:pt x="5332913" y="2540078"/>
                </a:moveTo>
                <a:cubicBezTo>
                  <a:pt x="5353113" y="2540078"/>
                  <a:pt x="5369490" y="2556458"/>
                  <a:pt x="5369490" y="2576661"/>
                </a:cubicBezTo>
                <a:cubicBezTo>
                  <a:pt x="5369490" y="2596865"/>
                  <a:pt x="5353113" y="2613248"/>
                  <a:pt x="5332913" y="2613248"/>
                </a:cubicBezTo>
                <a:cubicBezTo>
                  <a:pt x="5312714" y="2613248"/>
                  <a:pt x="5296337" y="2596865"/>
                  <a:pt x="5296337" y="2576661"/>
                </a:cubicBezTo>
                <a:cubicBezTo>
                  <a:pt x="5296337" y="2556458"/>
                  <a:pt x="5312714" y="2540078"/>
                  <a:pt x="5332913" y="2540078"/>
                </a:cubicBezTo>
                <a:close/>
                <a:moveTo>
                  <a:pt x="5112230" y="2540074"/>
                </a:moveTo>
                <a:cubicBezTo>
                  <a:pt x="5132433" y="2540074"/>
                  <a:pt x="5148807" y="2556455"/>
                  <a:pt x="5148807" y="2576658"/>
                </a:cubicBezTo>
                <a:cubicBezTo>
                  <a:pt x="5148807" y="2596861"/>
                  <a:pt x="5132433" y="2613244"/>
                  <a:pt x="5112230" y="2613244"/>
                </a:cubicBezTo>
                <a:cubicBezTo>
                  <a:pt x="5092030" y="2613244"/>
                  <a:pt x="5075655" y="2596861"/>
                  <a:pt x="5075655" y="2576658"/>
                </a:cubicBezTo>
                <a:cubicBezTo>
                  <a:pt x="5075655" y="2556455"/>
                  <a:pt x="5092030" y="2540074"/>
                  <a:pt x="5112230" y="2540074"/>
                </a:cubicBezTo>
                <a:close/>
                <a:moveTo>
                  <a:pt x="4891552" y="2540071"/>
                </a:moveTo>
                <a:cubicBezTo>
                  <a:pt x="4911751" y="2540071"/>
                  <a:pt x="4928127" y="2556452"/>
                  <a:pt x="4928127" y="2576654"/>
                </a:cubicBezTo>
                <a:cubicBezTo>
                  <a:pt x="4928127" y="2596857"/>
                  <a:pt x="4911751" y="2613240"/>
                  <a:pt x="4891552" y="2613240"/>
                </a:cubicBezTo>
                <a:cubicBezTo>
                  <a:pt x="4871352" y="2613240"/>
                  <a:pt x="4854975" y="2596857"/>
                  <a:pt x="4854975" y="2576654"/>
                </a:cubicBezTo>
                <a:cubicBezTo>
                  <a:pt x="4854975" y="2556452"/>
                  <a:pt x="4871352" y="2540071"/>
                  <a:pt x="4891552" y="2540071"/>
                </a:cubicBezTo>
                <a:close/>
                <a:moveTo>
                  <a:pt x="4670871" y="2540068"/>
                </a:moveTo>
                <a:cubicBezTo>
                  <a:pt x="4691070" y="2540068"/>
                  <a:pt x="4707447" y="2556448"/>
                  <a:pt x="4707447" y="2576650"/>
                </a:cubicBezTo>
                <a:cubicBezTo>
                  <a:pt x="4707447" y="2596853"/>
                  <a:pt x="4691070" y="2613236"/>
                  <a:pt x="4670871" y="2613236"/>
                </a:cubicBezTo>
                <a:cubicBezTo>
                  <a:pt x="4650672" y="2613236"/>
                  <a:pt x="4634295" y="2596853"/>
                  <a:pt x="4634295" y="2576650"/>
                </a:cubicBezTo>
                <a:cubicBezTo>
                  <a:pt x="4634295" y="2556448"/>
                  <a:pt x="4650672" y="2540068"/>
                  <a:pt x="4670871" y="2540068"/>
                </a:cubicBezTo>
                <a:close/>
                <a:moveTo>
                  <a:pt x="4450188" y="2540065"/>
                </a:moveTo>
                <a:cubicBezTo>
                  <a:pt x="4470390" y="2540065"/>
                  <a:pt x="4486764" y="2556444"/>
                  <a:pt x="4486764" y="2576647"/>
                </a:cubicBezTo>
                <a:cubicBezTo>
                  <a:pt x="4486764" y="2596850"/>
                  <a:pt x="4470390" y="2613231"/>
                  <a:pt x="4450188" y="2613231"/>
                </a:cubicBezTo>
                <a:cubicBezTo>
                  <a:pt x="4429988" y="2613231"/>
                  <a:pt x="4413613" y="2596850"/>
                  <a:pt x="4413613" y="2576647"/>
                </a:cubicBezTo>
                <a:cubicBezTo>
                  <a:pt x="4413613" y="2556444"/>
                  <a:pt x="4429988" y="2540065"/>
                  <a:pt x="4450188" y="2540065"/>
                </a:cubicBezTo>
                <a:close/>
                <a:moveTo>
                  <a:pt x="4229507" y="2540061"/>
                </a:moveTo>
                <a:cubicBezTo>
                  <a:pt x="4249708" y="2540061"/>
                  <a:pt x="4266084" y="2556441"/>
                  <a:pt x="4266084" y="2576643"/>
                </a:cubicBezTo>
                <a:cubicBezTo>
                  <a:pt x="4266084" y="2596846"/>
                  <a:pt x="4249708" y="2613227"/>
                  <a:pt x="4229507" y="2613227"/>
                </a:cubicBezTo>
                <a:cubicBezTo>
                  <a:pt x="4209307" y="2613227"/>
                  <a:pt x="4192931" y="2596846"/>
                  <a:pt x="4192931" y="2576643"/>
                </a:cubicBezTo>
                <a:cubicBezTo>
                  <a:pt x="4192931" y="2556441"/>
                  <a:pt x="4209307" y="2540061"/>
                  <a:pt x="4229507" y="2540061"/>
                </a:cubicBezTo>
                <a:close/>
                <a:moveTo>
                  <a:pt x="4008847" y="2540057"/>
                </a:moveTo>
                <a:cubicBezTo>
                  <a:pt x="4029045" y="2540057"/>
                  <a:pt x="4045426" y="2556437"/>
                  <a:pt x="4045426" y="2576640"/>
                </a:cubicBezTo>
                <a:cubicBezTo>
                  <a:pt x="4045426" y="2596843"/>
                  <a:pt x="4029045" y="2613223"/>
                  <a:pt x="4008847" y="2613223"/>
                </a:cubicBezTo>
                <a:cubicBezTo>
                  <a:pt x="3988642" y="2613223"/>
                  <a:pt x="3972267" y="2596843"/>
                  <a:pt x="3972267" y="2576640"/>
                </a:cubicBezTo>
                <a:cubicBezTo>
                  <a:pt x="3972267" y="2556437"/>
                  <a:pt x="3988642" y="2540057"/>
                  <a:pt x="4008847" y="2540057"/>
                </a:cubicBezTo>
                <a:close/>
                <a:moveTo>
                  <a:pt x="3788165" y="2540054"/>
                </a:moveTo>
                <a:cubicBezTo>
                  <a:pt x="3808367" y="2540054"/>
                  <a:pt x="3824738" y="2556434"/>
                  <a:pt x="3824738" y="2576636"/>
                </a:cubicBezTo>
                <a:cubicBezTo>
                  <a:pt x="3824738" y="2596838"/>
                  <a:pt x="3808367" y="2613219"/>
                  <a:pt x="3788165" y="2613219"/>
                </a:cubicBezTo>
                <a:cubicBezTo>
                  <a:pt x="3767965" y="2613219"/>
                  <a:pt x="3751588" y="2596838"/>
                  <a:pt x="3751588" y="2576636"/>
                </a:cubicBezTo>
                <a:cubicBezTo>
                  <a:pt x="3751588" y="2556434"/>
                  <a:pt x="3767965" y="2540054"/>
                  <a:pt x="3788165" y="2540054"/>
                </a:cubicBezTo>
                <a:close/>
                <a:moveTo>
                  <a:pt x="3567479" y="2540051"/>
                </a:moveTo>
                <a:cubicBezTo>
                  <a:pt x="3587675" y="2540051"/>
                  <a:pt x="3604051" y="2556431"/>
                  <a:pt x="3604051" y="2576632"/>
                </a:cubicBezTo>
                <a:cubicBezTo>
                  <a:pt x="3604051" y="2596834"/>
                  <a:pt x="3587675" y="2613214"/>
                  <a:pt x="3567479" y="2613214"/>
                </a:cubicBezTo>
                <a:cubicBezTo>
                  <a:pt x="3547276" y="2613214"/>
                  <a:pt x="3530908" y="2596834"/>
                  <a:pt x="3530908" y="2576632"/>
                </a:cubicBezTo>
                <a:cubicBezTo>
                  <a:pt x="3530908" y="2556431"/>
                  <a:pt x="3547276" y="2540051"/>
                  <a:pt x="3567479" y="2540051"/>
                </a:cubicBezTo>
                <a:close/>
                <a:moveTo>
                  <a:pt x="3346801" y="2540048"/>
                </a:moveTo>
                <a:cubicBezTo>
                  <a:pt x="3367001" y="2540048"/>
                  <a:pt x="3383375" y="2556427"/>
                  <a:pt x="3383375" y="2576628"/>
                </a:cubicBezTo>
                <a:cubicBezTo>
                  <a:pt x="3383375" y="2596830"/>
                  <a:pt x="3367001" y="2613210"/>
                  <a:pt x="3346801" y="2613210"/>
                </a:cubicBezTo>
                <a:cubicBezTo>
                  <a:pt x="3326603" y="2613210"/>
                  <a:pt x="3310228" y="2596830"/>
                  <a:pt x="3310228" y="2576628"/>
                </a:cubicBezTo>
                <a:cubicBezTo>
                  <a:pt x="3310228" y="2556427"/>
                  <a:pt x="3326603" y="2540048"/>
                  <a:pt x="3346801" y="2540048"/>
                </a:cubicBezTo>
                <a:close/>
                <a:moveTo>
                  <a:pt x="3126126" y="2540044"/>
                </a:moveTo>
                <a:cubicBezTo>
                  <a:pt x="3146320" y="2540044"/>
                  <a:pt x="3162696" y="2556423"/>
                  <a:pt x="3162696" y="2576625"/>
                </a:cubicBezTo>
                <a:cubicBezTo>
                  <a:pt x="3162696" y="2596826"/>
                  <a:pt x="3146320" y="2613206"/>
                  <a:pt x="3126126" y="2613206"/>
                </a:cubicBezTo>
                <a:cubicBezTo>
                  <a:pt x="3105923" y="2613206"/>
                  <a:pt x="3089541" y="2596826"/>
                  <a:pt x="3089541" y="2576625"/>
                </a:cubicBezTo>
                <a:cubicBezTo>
                  <a:pt x="3089541" y="2556423"/>
                  <a:pt x="3105923" y="2540044"/>
                  <a:pt x="3126126" y="2540044"/>
                </a:cubicBezTo>
                <a:close/>
                <a:moveTo>
                  <a:pt x="2905436" y="2540041"/>
                </a:moveTo>
                <a:cubicBezTo>
                  <a:pt x="2925637" y="2540041"/>
                  <a:pt x="2942013" y="2556420"/>
                  <a:pt x="2942013" y="2576621"/>
                </a:cubicBezTo>
                <a:cubicBezTo>
                  <a:pt x="2942013" y="2596821"/>
                  <a:pt x="2925637" y="2613202"/>
                  <a:pt x="2905436" y="2613202"/>
                </a:cubicBezTo>
                <a:cubicBezTo>
                  <a:pt x="2885243" y="2613202"/>
                  <a:pt x="2868866" y="2596821"/>
                  <a:pt x="2868866" y="2576621"/>
                </a:cubicBezTo>
                <a:cubicBezTo>
                  <a:pt x="2868866" y="2556420"/>
                  <a:pt x="2885243" y="2540041"/>
                  <a:pt x="2905436" y="2540041"/>
                </a:cubicBezTo>
                <a:close/>
                <a:moveTo>
                  <a:pt x="2684758" y="2540038"/>
                </a:moveTo>
                <a:cubicBezTo>
                  <a:pt x="2704958" y="2540038"/>
                  <a:pt x="2721329" y="2556416"/>
                  <a:pt x="2721329" y="2576618"/>
                </a:cubicBezTo>
                <a:cubicBezTo>
                  <a:pt x="2721329" y="2596818"/>
                  <a:pt x="2704958" y="2613198"/>
                  <a:pt x="2684758" y="2613198"/>
                </a:cubicBezTo>
                <a:cubicBezTo>
                  <a:pt x="2664554" y="2613198"/>
                  <a:pt x="2648177" y="2596818"/>
                  <a:pt x="2648177" y="2576618"/>
                </a:cubicBezTo>
                <a:cubicBezTo>
                  <a:pt x="2648177" y="2556416"/>
                  <a:pt x="2664554" y="2540038"/>
                  <a:pt x="2684758" y="2540038"/>
                </a:cubicBezTo>
                <a:close/>
                <a:moveTo>
                  <a:pt x="2464071" y="2540035"/>
                </a:moveTo>
                <a:cubicBezTo>
                  <a:pt x="2484272" y="2540035"/>
                  <a:pt x="2500650" y="2556413"/>
                  <a:pt x="2500650" y="2576614"/>
                </a:cubicBezTo>
                <a:cubicBezTo>
                  <a:pt x="2500650" y="2596814"/>
                  <a:pt x="2484272" y="2613194"/>
                  <a:pt x="2464071" y="2613194"/>
                </a:cubicBezTo>
                <a:cubicBezTo>
                  <a:pt x="2443875" y="2613194"/>
                  <a:pt x="2427500" y="2596814"/>
                  <a:pt x="2427500" y="2576614"/>
                </a:cubicBezTo>
                <a:cubicBezTo>
                  <a:pt x="2427500" y="2556413"/>
                  <a:pt x="2443875" y="2540035"/>
                  <a:pt x="2464071" y="2540035"/>
                </a:cubicBezTo>
                <a:close/>
                <a:moveTo>
                  <a:pt x="2243393" y="2540031"/>
                </a:moveTo>
                <a:cubicBezTo>
                  <a:pt x="2263591" y="2540031"/>
                  <a:pt x="2279972" y="2556409"/>
                  <a:pt x="2279972" y="2576610"/>
                </a:cubicBezTo>
                <a:cubicBezTo>
                  <a:pt x="2279972" y="2596810"/>
                  <a:pt x="2263591" y="2613191"/>
                  <a:pt x="2243393" y="2613191"/>
                </a:cubicBezTo>
                <a:cubicBezTo>
                  <a:pt x="2223191" y="2613191"/>
                  <a:pt x="2206817" y="2596810"/>
                  <a:pt x="2206817" y="2576610"/>
                </a:cubicBezTo>
                <a:cubicBezTo>
                  <a:pt x="2206817" y="2556409"/>
                  <a:pt x="2223191" y="2540031"/>
                  <a:pt x="2243393" y="2540031"/>
                </a:cubicBezTo>
                <a:close/>
                <a:moveTo>
                  <a:pt x="2022713" y="2540027"/>
                </a:moveTo>
                <a:cubicBezTo>
                  <a:pt x="2042913" y="2540027"/>
                  <a:pt x="2059288" y="2556406"/>
                  <a:pt x="2059288" y="2576607"/>
                </a:cubicBezTo>
                <a:cubicBezTo>
                  <a:pt x="2059288" y="2596807"/>
                  <a:pt x="2042913" y="2613187"/>
                  <a:pt x="2022713" y="2613187"/>
                </a:cubicBezTo>
                <a:cubicBezTo>
                  <a:pt x="2002514" y="2613187"/>
                  <a:pt x="1986178" y="2596807"/>
                  <a:pt x="1986178" y="2576607"/>
                </a:cubicBezTo>
                <a:cubicBezTo>
                  <a:pt x="1986178" y="2556406"/>
                  <a:pt x="2002514" y="2540027"/>
                  <a:pt x="2022713" y="2540027"/>
                </a:cubicBezTo>
                <a:close/>
                <a:moveTo>
                  <a:pt x="1802068" y="2540024"/>
                </a:moveTo>
                <a:cubicBezTo>
                  <a:pt x="1822268" y="2540024"/>
                  <a:pt x="1838644" y="2556402"/>
                  <a:pt x="1838644" y="2576603"/>
                </a:cubicBezTo>
                <a:cubicBezTo>
                  <a:pt x="1838644" y="2596803"/>
                  <a:pt x="1822268" y="2613183"/>
                  <a:pt x="1802068" y="2613183"/>
                </a:cubicBezTo>
                <a:cubicBezTo>
                  <a:pt x="1781868" y="2613183"/>
                  <a:pt x="1765492" y="2596803"/>
                  <a:pt x="1765492" y="2576603"/>
                </a:cubicBezTo>
                <a:cubicBezTo>
                  <a:pt x="1765492" y="2556402"/>
                  <a:pt x="1781868" y="2540024"/>
                  <a:pt x="1802068" y="2540024"/>
                </a:cubicBezTo>
                <a:close/>
                <a:moveTo>
                  <a:pt x="1581382" y="2540021"/>
                </a:moveTo>
                <a:cubicBezTo>
                  <a:pt x="1601583" y="2540021"/>
                  <a:pt x="1617958" y="2556398"/>
                  <a:pt x="1617958" y="2576600"/>
                </a:cubicBezTo>
                <a:cubicBezTo>
                  <a:pt x="1617958" y="2596800"/>
                  <a:pt x="1601583" y="2613179"/>
                  <a:pt x="1581382" y="2613179"/>
                </a:cubicBezTo>
                <a:cubicBezTo>
                  <a:pt x="1561183" y="2613179"/>
                  <a:pt x="1544806" y="2596800"/>
                  <a:pt x="1544806" y="2576600"/>
                </a:cubicBezTo>
                <a:cubicBezTo>
                  <a:pt x="1544806" y="2556398"/>
                  <a:pt x="1561183" y="2540021"/>
                  <a:pt x="1581382" y="2540021"/>
                </a:cubicBezTo>
                <a:close/>
                <a:moveTo>
                  <a:pt x="1360697" y="2540018"/>
                </a:moveTo>
                <a:cubicBezTo>
                  <a:pt x="1380897" y="2540018"/>
                  <a:pt x="1397273" y="2556395"/>
                  <a:pt x="1397273" y="2576596"/>
                </a:cubicBezTo>
                <a:cubicBezTo>
                  <a:pt x="1397273" y="2596796"/>
                  <a:pt x="1380897" y="2613175"/>
                  <a:pt x="1360697" y="2613175"/>
                </a:cubicBezTo>
                <a:cubicBezTo>
                  <a:pt x="1340497" y="2613175"/>
                  <a:pt x="1324121" y="2596796"/>
                  <a:pt x="1324121" y="2576596"/>
                </a:cubicBezTo>
                <a:cubicBezTo>
                  <a:pt x="1324121" y="2556395"/>
                  <a:pt x="1340497" y="2540018"/>
                  <a:pt x="1360697" y="2540018"/>
                </a:cubicBezTo>
                <a:close/>
                <a:moveTo>
                  <a:pt x="1140011" y="2540014"/>
                </a:moveTo>
                <a:cubicBezTo>
                  <a:pt x="1160211" y="2540014"/>
                  <a:pt x="1176587" y="2556392"/>
                  <a:pt x="1176587" y="2576592"/>
                </a:cubicBezTo>
                <a:cubicBezTo>
                  <a:pt x="1176587" y="2596792"/>
                  <a:pt x="1160211" y="2613170"/>
                  <a:pt x="1140011" y="2613170"/>
                </a:cubicBezTo>
                <a:cubicBezTo>
                  <a:pt x="1119811" y="2613170"/>
                  <a:pt x="1103435" y="2596792"/>
                  <a:pt x="1103435" y="2576592"/>
                </a:cubicBezTo>
                <a:cubicBezTo>
                  <a:pt x="1103435" y="2556392"/>
                  <a:pt x="1119811" y="2540014"/>
                  <a:pt x="1140011" y="2540014"/>
                </a:cubicBezTo>
                <a:close/>
                <a:moveTo>
                  <a:pt x="919325" y="2540011"/>
                </a:moveTo>
                <a:cubicBezTo>
                  <a:pt x="939525" y="2540011"/>
                  <a:pt x="955901" y="2556388"/>
                  <a:pt x="955901" y="2576589"/>
                </a:cubicBezTo>
                <a:cubicBezTo>
                  <a:pt x="955901" y="2596789"/>
                  <a:pt x="939525" y="2613166"/>
                  <a:pt x="919325" y="2613166"/>
                </a:cubicBezTo>
                <a:cubicBezTo>
                  <a:pt x="899125" y="2613166"/>
                  <a:pt x="882749" y="2596789"/>
                  <a:pt x="882749" y="2576589"/>
                </a:cubicBezTo>
                <a:cubicBezTo>
                  <a:pt x="882749" y="2556388"/>
                  <a:pt x="899125" y="2540011"/>
                  <a:pt x="919325" y="2540011"/>
                </a:cubicBezTo>
                <a:close/>
                <a:moveTo>
                  <a:pt x="698639" y="2540008"/>
                </a:moveTo>
                <a:cubicBezTo>
                  <a:pt x="718839" y="2540008"/>
                  <a:pt x="735215" y="2556385"/>
                  <a:pt x="735215" y="2576585"/>
                </a:cubicBezTo>
                <a:cubicBezTo>
                  <a:pt x="735215" y="2596785"/>
                  <a:pt x="718839" y="2613162"/>
                  <a:pt x="698639" y="2613162"/>
                </a:cubicBezTo>
                <a:cubicBezTo>
                  <a:pt x="678439" y="2613162"/>
                  <a:pt x="662063" y="2596785"/>
                  <a:pt x="662063" y="2576585"/>
                </a:cubicBezTo>
                <a:cubicBezTo>
                  <a:pt x="662063" y="2556385"/>
                  <a:pt x="678439" y="2540008"/>
                  <a:pt x="698639" y="2540008"/>
                </a:cubicBezTo>
                <a:close/>
                <a:moveTo>
                  <a:pt x="477952" y="2540004"/>
                </a:moveTo>
                <a:cubicBezTo>
                  <a:pt x="498152" y="2540004"/>
                  <a:pt x="514528" y="2556381"/>
                  <a:pt x="514528" y="2576582"/>
                </a:cubicBezTo>
                <a:cubicBezTo>
                  <a:pt x="514528" y="2596782"/>
                  <a:pt x="498152" y="2613158"/>
                  <a:pt x="477952" y="2613158"/>
                </a:cubicBezTo>
                <a:cubicBezTo>
                  <a:pt x="457752" y="2613158"/>
                  <a:pt x="441376" y="2596782"/>
                  <a:pt x="441376" y="2576582"/>
                </a:cubicBezTo>
                <a:cubicBezTo>
                  <a:pt x="441376" y="2556381"/>
                  <a:pt x="457752" y="2540004"/>
                  <a:pt x="477952" y="2540004"/>
                </a:cubicBezTo>
                <a:close/>
                <a:moveTo>
                  <a:pt x="257266" y="2540001"/>
                </a:moveTo>
                <a:cubicBezTo>
                  <a:pt x="277466" y="2540001"/>
                  <a:pt x="293842" y="2556378"/>
                  <a:pt x="293842" y="2576578"/>
                </a:cubicBezTo>
                <a:cubicBezTo>
                  <a:pt x="293842" y="2596778"/>
                  <a:pt x="277466" y="2613154"/>
                  <a:pt x="257266" y="2613154"/>
                </a:cubicBezTo>
                <a:cubicBezTo>
                  <a:pt x="237066" y="2613154"/>
                  <a:pt x="220690" y="2596778"/>
                  <a:pt x="220690" y="2576578"/>
                </a:cubicBezTo>
                <a:cubicBezTo>
                  <a:pt x="220690" y="2556378"/>
                  <a:pt x="237066" y="2540001"/>
                  <a:pt x="257266" y="2540001"/>
                </a:cubicBezTo>
                <a:close/>
                <a:moveTo>
                  <a:pt x="36580" y="2539997"/>
                </a:moveTo>
                <a:cubicBezTo>
                  <a:pt x="56780" y="2539997"/>
                  <a:pt x="73156" y="2556374"/>
                  <a:pt x="73156" y="2576574"/>
                </a:cubicBezTo>
                <a:cubicBezTo>
                  <a:pt x="73156" y="2596774"/>
                  <a:pt x="56780" y="2613151"/>
                  <a:pt x="36580" y="2613151"/>
                </a:cubicBezTo>
                <a:cubicBezTo>
                  <a:pt x="16380" y="2613151"/>
                  <a:pt x="4" y="2596774"/>
                  <a:pt x="4" y="2576574"/>
                </a:cubicBezTo>
                <a:cubicBezTo>
                  <a:pt x="4" y="2556374"/>
                  <a:pt x="16380" y="2539997"/>
                  <a:pt x="36580" y="2539997"/>
                </a:cubicBezTo>
                <a:close/>
                <a:moveTo>
                  <a:pt x="11732658" y="2539995"/>
                </a:moveTo>
                <a:cubicBezTo>
                  <a:pt x="11752858" y="2539995"/>
                  <a:pt x="11769234" y="2556371"/>
                  <a:pt x="11769234" y="2576571"/>
                </a:cubicBezTo>
                <a:cubicBezTo>
                  <a:pt x="11769234" y="2596770"/>
                  <a:pt x="11752858" y="2613147"/>
                  <a:pt x="11732658" y="2613147"/>
                </a:cubicBezTo>
                <a:cubicBezTo>
                  <a:pt x="11712458" y="2613147"/>
                  <a:pt x="11696082" y="2596770"/>
                  <a:pt x="11696082" y="2576571"/>
                </a:cubicBezTo>
                <a:cubicBezTo>
                  <a:pt x="11696082" y="2556371"/>
                  <a:pt x="11712458" y="2539995"/>
                  <a:pt x="11732658" y="2539995"/>
                </a:cubicBezTo>
                <a:close/>
                <a:moveTo>
                  <a:pt x="11953343" y="2539991"/>
                </a:moveTo>
                <a:cubicBezTo>
                  <a:pt x="11973543" y="2539991"/>
                  <a:pt x="11989919" y="2556367"/>
                  <a:pt x="11989919" y="2576567"/>
                </a:cubicBezTo>
                <a:cubicBezTo>
                  <a:pt x="11989919" y="2596767"/>
                  <a:pt x="11973543" y="2613143"/>
                  <a:pt x="11953343" y="2613143"/>
                </a:cubicBezTo>
                <a:cubicBezTo>
                  <a:pt x="11933143" y="2613143"/>
                  <a:pt x="11916767" y="2596767"/>
                  <a:pt x="11916767" y="2576567"/>
                </a:cubicBezTo>
                <a:cubicBezTo>
                  <a:pt x="11916767" y="2556367"/>
                  <a:pt x="11933143" y="2539991"/>
                  <a:pt x="11953343" y="2539991"/>
                </a:cubicBezTo>
                <a:close/>
                <a:moveTo>
                  <a:pt x="11511977" y="2328425"/>
                </a:moveTo>
                <a:cubicBezTo>
                  <a:pt x="11532177" y="2328425"/>
                  <a:pt x="11548553" y="2344799"/>
                  <a:pt x="11548553" y="2365005"/>
                </a:cubicBezTo>
                <a:cubicBezTo>
                  <a:pt x="11548553" y="2385219"/>
                  <a:pt x="11532177" y="2401595"/>
                  <a:pt x="11511977" y="2401595"/>
                </a:cubicBezTo>
                <a:cubicBezTo>
                  <a:pt x="11491777" y="2401595"/>
                  <a:pt x="11475401" y="2385219"/>
                  <a:pt x="11475401" y="2365005"/>
                </a:cubicBezTo>
                <a:cubicBezTo>
                  <a:pt x="11475401" y="2344799"/>
                  <a:pt x="11491777" y="2328425"/>
                  <a:pt x="11511977" y="2328425"/>
                </a:cubicBezTo>
                <a:close/>
                <a:moveTo>
                  <a:pt x="11291296" y="2328423"/>
                </a:moveTo>
                <a:cubicBezTo>
                  <a:pt x="11311496" y="2328423"/>
                  <a:pt x="11327872" y="2344797"/>
                  <a:pt x="11327872" y="2365003"/>
                </a:cubicBezTo>
                <a:cubicBezTo>
                  <a:pt x="11327872" y="2385216"/>
                  <a:pt x="11311496" y="2401593"/>
                  <a:pt x="11291296" y="2401593"/>
                </a:cubicBezTo>
                <a:cubicBezTo>
                  <a:pt x="11271096" y="2401593"/>
                  <a:pt x="11254720" y="2385216"/>
                  <a:pt x="11254720" y="2365003"/>
                </a:cubicBezTo>
                <a:cubicBezTo>
                  <a:pt x="11254720" y="2344797"/>
                  <a:pt x="11271096" y="2328423"/>
                  <a:pt x="11291296" y="2328423"/>
                </a:cubicBezTo>
                <a:close/>
                <a:moveTo>
                  <a:pt x="11070615" y="2328421"/>
                </a:moveTo>
                <a:cubicBezTo>
                  <a:pt x="11090815" y="2328421"/>
                  <a:pt x="11107191" y="2344795"/>
                  <a:pt x="11107191" y="2365001"/>
                </a:cubicBezTo>
                <a:cubicBezTo>
                  <a:pt x="11107191" y="2385215"/>
                  <a:pt x="11090815" y="2401591"/>
                  <a:pt x="11070615" y="2401591"/>
                </a:cubicBezTo>
                <a:cubicBezTo>
                  <a:pt x="11050415" y="2401591"/>
                  <a:pt x="11034039" y="2385215"/>
                  <a:pt x="11034039" y="2365001"/>
                </a:cubicBezTo>
                <a:cubicBezTo>
                  <a:pt x="11034039" y="2344795"/>
                  <a:pt x="11050415" y="2328421"/>
                  <a:pt x="11070615" y="2328421"/>
                </a:cubicBezTo>
                <a:close/>
                <a:moveTo>
                  <a:pt x="10849934" y="2328419"/>
                </a:moveTo>
                <a:cubicBezTo>
                  <a:pt x="10870134" y="2328419"/>
                  <a:pt x="10886510" y="2344794"/>
                  <a:pt x="10886510" y="2365000"/>
                </a:cubicBezTo>
                <a:cubicBezTo>
                  <a:pt x="10886510" y="2385212"/>
                  <a:pt x="10870134" y="2401588"/>
                  <a:pt x="10849934" y="2401588"/>
                </a:cubicBezTo>
                <a:cubicBezTo>
                  <a:pt x="10829734" y="2401588"/>
                  <a:pt x="10813358" y="2385212"/>
                  <a:pt x="10813358" y="2365000"/>
                </a:cubicBezTo>
                <a:cubicBezTo>
                  <a:pt x="10813358" y="2344794"/>
                  <a:pt x="10829734" y="2328419"/>
                  <a:pt x="10849934" y="2328419"/>
                </a:cubicBezTo>
                <a:close/>
                <a:moveTo>
                  <a:pt x="10629253" y="2328417"/>
                </a:moveTo>
                <a:cubicBezTo>
                  <a:pt x="10649453" y="2328417"/>
                  <a:pt x="10665829" y="2344792"/>
                  <a:pt x="10665829" y="2364998"/>
                </a:cubicBezTo>
                <a:cubicBezTo>
                  <a:pt x="10665829" y="2385210"/>
                  <a:pt x="10649453" y="2401586"/>
                  <a:pt x="10629253" y="2401586"/>
                </a:cubicBezTo>
                <a:cubicBezTo>
                  <a:pt x="10609053" y="2401586"/>
                  <a:pt x="10592677" y="2385210"/>
                  <a:pt x="10592677" y="2364998"/>
                </a:cubicBezTo>
                <a:cubicBezTo>
                  <a:pt x="10592677" y="2344792"/>
                  <a:pt x="10609053" y="2328417"/>
                  <a:pt x="10629253" y="2328417"/>
                </a:cubicBezTo>
                <a:close/>
                <a:moveTo>
                  <a:pt x="10408572" y="2328416"/>
                </a:moveTo>
                <a:cubicBezTo>
                  <a:pt x="10428772" y="2328416"/>
                  <a:pt x="10445148" y="2344790"/>
                  <a:pt x="10445148" y="2364996"/>
                </a:cubicBezTo>
                <a:cubicBezTo>
                  <a:pt x="10445148" y="2385208"/>
                  <a:pt x="10428772" y="2401584"/>
                  <a:pt x="10408572" y="2401584"/>
                </a:cubicBezTo>
                <a:cubicBezTo>
                  <a:pt x="10388372" y="2401584"/>
                  <a:pt x="10371996" y="2385208"/>
                  <a:pt x="10371996" y="2364996"/>
                </a:cubicBezTo>
                <a:cubicBezTo>
                  <a:pt x="10371996" y="2344790"/>
                  <a:pt x="10388372" y="2328416"/>
                  <a:pt x="10408572" y="2328416"/>
                </a:cubicBezTo>
                <a:close/>
                <a:moveTo>
                  <a:pt x="10187891" y="2328414"/>
                </a:moveTo>
                <a:cubicBezTo>
                  <a:pt x="10208091" y="2328414"/>
                  <a:pt x="10224467" y="2344788"/>
                  <a:pt x="10224467" y="2364994"/>
                </a:cubicBezTo>
                <a:cubicBezTo>
                  <a:pt x="10224467" y="2385206"/>
                  <a:pt x="10208091" y="2401582"/>
                  <a:pt x="10187891" y="2401582"/>
                </a:cubicBezTo>
                <a:cubicBezTo>
                  <a:pt x="10167691" y="2401582"/>
                  <a:pt x="10151315" y="2385206"/>
                  <a:pt x="10151315" y="2364994"/>
                </a:cubicBezTo>
                <a:cubicBezTo>
                  <a:pt x="10151315" y="2344788"/>
                  <a:pt x="10167691" y="2328414"/>
                  <a:pt x="10187891" y="2328414"/>
                </a:cubicBezTo>
                <a:close/>
                <a:moveTo>
                  <a:pt x="9967210" y="2328412"/>
                </a:moveTo>
                <a:cubicBezTo>
                  <a:pt x="9987410" y="2328412"/>
                  <a:pt x="10003786" y="2344786"/>
                  <a:pt x="10003786" y="2364992"/>
                </a:cubicBezTo>
                <a:cubicBezTo>
                  <a:pt x="10003786" y="2385204"/>
                  <a:pt x="9987410" y="2401580"/>
                  <a:pt x="9967210" y="2401580"/>
                </a:cubicBezTo>
                <a:cubicBezTo>
                  <a:pt x="9947010" y="2401580"/>
                  <a:pt x="9930634" y="2385204"/>
                  <a:pt x="9930634" y="2364992"/>
                </a:cubicBezTo>
                <a:cubicBezTo>
                  <a:pt x="9930634" y="2344786"/>
                  <a:pt x="9947010" y="2328412"/>
                  <a:pt x="9967210" y="2328412"/>
                </a:cubicBezTo>
                <a:close/>
                <a:moveTo>
                  <a:pt x="9746529" y="2328410"/>
                </a:moveTo>
                <a:cubicBezTo>
                  <a:pt x="9766729" y="2328410"/>
                  <a:pt x="9783105" y="2344784"/>
                  <a:pt x="9783105" y="2364989"/>
                </a:cubicBezTo>
                <a:cubicBezTo>
                  <a:pt x="9783105" y="2385201"/>
                  <a:pt x="9766729" y="2401578"/>
                  <a:pt x="9746529" y="2401578"/>
                </a:cubicBezTo>
                <a:cubicBezTo>
                  <a:pt x="9726329" y="2401578"/>
                  <a:pt x="9709953" y="2385201"/>
                  <a:pt x="9709953" y="2364989"/>
                </a:cubicBezTo>
                <a:cubicBezTo>
                  <a:pt x="9709953" y="2344784"/>
                  <a:pt x="9726329" y="2328410"/>
                  <a:pt x="9746529" y="2328410"/>
                </a:cubicBezTo>
                <a:close/>
                <a:moveTo>
                  <a:pt x="9525848" y="2328408"/>
                </a:moveTo>
                <a:cubicBezTo>
                  <a:pt x="9546048" y="2328408"/>
                  <a:pt x="9562424" y="2344783"/>
                  <a:pt x="9562424" y="2364987"/>
                </a:cubicBezTo>
                <a:cubicBezTo>
                  <a:pt x="9562424" y="2385199"/>
                  <a:pt x="9546048" y="2401576"/>
                  <a:pt x="9525848" y="2401576"/>
                </a:cubicBezTo>
                <a:cubicBezTo>
                  <a:pt x="9505648" y="2401576"/>
                  <a:pt x="9489272" y="2385199"/>
                  <a:pt x="9489272" y="2364987"/>
                </a:cubicBezTo>
                <a:cubicBezTo>
                  <a:pt x="9489272" y="2344783"/>
                  <a:pt x="9505648" y="2328408"/>
                  <a:pt x="9525848" y="2328408"/>
                </a:cubicBezTo>
                <a:close/>
                <a:moveTo>
                  <a:pt x="9305167" y="2328407"/>
                </a:moveTo>
                <a:cubicBezTo>
                  <a:pt x="9325367" y="2328407"/>
                  <a:pt x="9341743" y="2344781"/>
                  <a:pt x="9341743" y="2364986"/>
                </a:cubicBezTo>
                <a:cubicBezTo>
                  <a:pt x="9341743" y="2385197"/>
                  <a:pt x="9325367" y="2401573"/>
                  <a:pt x="9305167" y="2401573"/>
                </a:cubicBezTo>
                <a:cubicBezTo>
                  <a:pt x="9284967" y="2401573"/>
                  <a:pt x="9268591" y="2385197"/>
                  <a:pt x="9268591" y="2364986"/>
                </a:cubicBezTo>
                <a:cubicBezTo>
                  <a:pt x="9268591" y="2344781"/>
                  <a:pt x="9284967" y="2328407"/>
                  <a:pt x="9305167" y="2328407"/>
                </a:cubicBezTo>
                <a:close/>
                <a:moveTo>
                  <a:pt x="9084486" y="2328405"/>
                </a:moveTo>
                <a:cubicBezTo>
                  <a:pt x="9104686" y="2328405"/>
                  <a:pt x="9121062" y="2344779"/>
                  <a:pt x="9121062" y="2364984"/>
                </a:cubicBezTo>
                <a:cubicBezTo>
                  <a:pt x="9121062" y="2385195"/>
                  <a:pt x="9104686" y="2401571"/>
                  <a:pt x="9084486" y="2401571"/>
                </a:cubicBezTo>
                <a:cubicBezTo>
                  <a:pt x="9064286" y="2401571"/>
                  <a:pt x="9047910" y="2385195"/>
                  <a:pt x="9047910" y="2364984"/>
                </a:cubicBezTo>
                <a:cubicBezTo>
                  <a:pt x="9047910" y="2344779"/>
                  <a:pt x="9064286" y="2328405"/>
                  <a:pt x="9084486" y="2328405"/>
                </a:cubicBezTo>
                <a:close/>
                <a:moveTo>
                  <a:pt x="8863805" y="2328403"/>
                </a:moveTo>
                <a:cubicBezTo>
                  <a:pt x="8884005" y="2328403"/>
                  <a:pt x="8900381" y="2344777"/>
                  <a:pt x="8900381" y="2364982"/>
                </a:cubicBezTo>
                <a:cubicBezTo>
                  <a:pt x="8900381" y="2385193"/>
                  <a:pt x="8884005" y="2401569"/>
                  <a:pt x="8863805" y="2401569"/>
                </a:cubicBezTo>
                <a:cubicBezTo>
                  <a:pt x="8843605" y="2401569"/>
                  <a:pt x="8827229" y="2385193"/>
                  <a:pt x="8827229" y="2364982"/>
                </a:cubicBezTo>
                <a:cubicBezTo>
                  <a:pt x="8827229" y="2344777"/>
                  <a:pt x="8843605" y="2328403"/>
                  <a:pt x="8863805" y="2328403"/>
                </a:cubicBezTo>
                <a:close/>
                <a:moveTo>
                  <a:pt x="8643124" y="2328401"/>
                </a:moveTo>
                <a:cubicBezTo>
                  <a:pt x="8663324" y="2328401"/>
                  <a:pt x="8679700" y="2344775"/>
                  <a:pt x="8679700" y="2364980"/>
                </a:cubicBezTo>
                <a:cubicBezTo>
                  <a:pt x="8679700" y="2385190"/>
                  <a:pt x="8663324" y="2401567"/>
                  <a:pt x="8643124" y="2401567"/>
                </a:cubicBezTo>
                <a:cubicBezTo>
                  <a:pt x="8622924" y="2401567"/>
                  <a:pt x="8606548" y="2385190"/>
                  <a:pt x="8606548" y="2364980"/>
                </a:cubicBezTo>
                <a:cubicBezTo>
                  <a:pt x="8606548" y="2344775"/>
                  <a:pt x="8622924" y="2328401"/>
                  <a:pt x="8643124" y="2328401"/>
                </a:cubicBezTo>
                <a:close/>
                <a:moveTo>
                  <a:pt x="8422443" y="2328399"/>
                </a:moveTo>
                <a:cubicBezTo>
                  <a:pt x="8442643" y="2328399"/>
                  <a:pt x="8459019" y="2344773"/>
                  <a:pt x="8459019" y="2364978"/>
                </a:cubicBezTo>
                <a:cubicBezTo>
                  <a:pt x="8459019" y="2385189"/>
                  <a:pt x="8442643" y="2401564"/>
                  <a:pt x="8422443" y="2401564"/>
                </a:cubicBezTo>
                <a:cubicBezTo>
                  <a:pt x="8402243" y="2401564"/>
                  <a:pt x="8385867" y="2385189"/>
                  <a:pt x="8385867" y="2364978"/>
                </a:cubicBezTo>
                <a:cubicBezTo>
                  <a:pt x="8385867" y="2344773"/>
                  <a:pt x="8402243" y="2328399"/>
                  <a:pt x="8422443" y="2328399"/>
                </a:cubicBezTo>
                <a:close/>
                <a:moveTo>
                  <a:pt x="8201762" y="2328398"/>
                </a:moveTo>
                <a:cubicBezTo>
                  <a:pt x="8221962" y="2328398"/>
                  <a:pt x="8238338" y="2344771"/>
                  <a:pt x="8238338" y="2364976"/>
                </a:cubicBezTo>
                <a:cubicBezTo>
                  <a:pt x="8238338" y="2385186"/>
                  <a:pt x="8221962" y="2401562"/>
                  <a:pt x="8201762" y="2401562"/>
                </a:cubicBezTo>
                <a:cubicBezTo>
                  <a:pt x="8181562" y="2401562"/>
                  <a:pt x="8165186" y="2385186"/>
                  <a:pt x="8165186" y="2364976"/>
                </a:cubicBezTo>
                <a:cubicBezTo>
                  <a:pt x="8165186" y="2344771"/>
                  <a:pt x="8181562" y="2328398"/>
                  <a:pt x="8201762" y="2328398"/>
                </a:cubicBezTo>
                <a:close/>
                <a:moveTo>
                  <a:pt x="7981081" y="2328396"/>
                </a:moveTo>
                <a:cubicBezTo>
                  <a:pt x="8001281" y="2328396"/>
                  <a:pt x="8017657" y="2344769"/>
                  <a:pt x="8017657" y="2364974"/>
                </a:cubicBezTo>
                <a:cubicBezTo>
                  <a:pt x="8017657" y="2385184"/>
                  <a:pt x="8001281" y="2401560"/>
                  <a:pt x="7981081" y="2401560"/>
                </a:cubicBezTo>
                <a:cubicBezTo>
                  <a:pt x="7960881" y="2401560"/>
                  <a:pt x="7944505" y="2385184"/>
                  <a:pt x="7944505" y="2364974"/>
                </a:cubicBezTo>
                <a:cubicBezTo>
                  <a:pt x="7944505" y="2344769"/>
                  <a:pt x="7960881" y="2328396"/>
                  <a:pt x="7981081" y="2328396"/>
                </a:cubicBezTo>
                <a:close/>
                <a:moveTo>
                  <a:pt x="7760400" y="2328394"/>
                </a:moveTo>
                <a:cubicBezTo>
                  <a:pt x="7780600" y="2328394"/>
                  <a:pt x="7796976" y="2344768"/>
                  <a:pt x="7796976" y="2364972"/>
                </a:cubicBezTo>
                <a:cubicBezTo>
                  <a:pt x="7796976" y="2385182"/>
                  <a:pt x="7780600" y="2401558"/>
                  <a:pt x="7760400" y="2401558"/>
                </a:cubicBezTo>
                <a:cubicBezTo>
                  <a:pt x="7740200" y="2401558"/>
                  <a:pt x="7723824" y="2385182"/>
                  <a:pt x="7723824" y="2364972"/>
                </a:cubicBezTo>
                <a:cubicBezTo>
                  <a:pt x="7723824" y="2344768"/>
                  <a:pt x="7740200" y="2328394"/>
                  <a:pt x="7760400" y="2328394"/>
                </a:cubicBezTo>
                <a:close/>
                <a:moveTo>
                  <a:pt x="7539719" y="2328392"/>
                </a:moveTo>
                <a:cubicBezTo>
                  <a:pt x="7559919" y="2328392"/>
                  <a:pt x="7576295" y="2344766"/>
                  <a:pt x="7576295" y="2364970"/>
                </a:cubicBezTo>
                <a:cubicBezTo>
                  <a:pt x="7576295" y="2385180"/>
                  <a:pt x="7559919" y="2401556"/>
                  <a:pt x="7539719" y="2401556"/>
                </a:cubicBezTo>
                <a:cubicBezTo>
                  <a:pt x="7519519" y="2401556"/>
                  <a:pt x="7503143" y="2385180"/>
                  <a:pt x="7503143" y="2364970"/>
                </a:cubicBezTo>
                <a:cubicBezTo>
                  <a:pt x="7503143" y="2344766"/>
                  <a:pt x="7519519" y="2328392"/>
                  <a:pt x="7539719" y="2328392"/>
                </a:cubicBezTo>
                <a:close/>
                <a:moveTo>
                  <a:pt x="7319038" y="2328390"/>
                </a:moveTo>
                <a:cubicBezTo>
                  <a:pt x="7339238" y="2328390"/>
                  <a:pt x="7355614" y="2344764"/>
                  <a:pt x="7355614" y="2364968"/>
                </a:cubicBezTo>
                <a:cubicBezTo>
                  <a:pt x="7355614" y="2385178"/>
                  <a:pt x="7339238" y="2401554"/>
                  <a:pt x="7319038" y="2401554"/>
                </a:cubicBezTo>
                <a:cubicBezTo>
                  <a:pt x="7298838" y="2401554"/>
                  <a:pt x="7282462" y="2385178"/>
                  <a:pt x="7282462" y="2364968"/>
                </a:cubicBezTo>
                <a:cubicBezTo>
                  <a:pt x="7282462" y="2344764"/>
                  <a:pt x="7298838" y="2328390"/>
                  <a:pt x="7319038" y="2328390"/>
                </a:cubicBezTo>
                <a:close/>
                <a:moveTo>
                  <a:pt x="7098357" y="2328388"/>
                </a:moveTo>
                <a:cubicBezTo>
                  <a:pt x="7118557" y="2328388"/>
                  <a:pt x="7134933" y="2344762"/>
                  <a:pt x="7134933" y="2364966"/>
                </a:cubicBezTo>
                <a:cubicBezTo>
                  <a:pt x="7134933" y="2385175"/>
                  <a:pt x="7118557" y="2401552"/>
                  <a:pt x="7098357" y="2401552"/>
                </a:cubicBezTo>
                <a:cubicBezTo>
                  <a:pt x="7078157" y="2401552"/>
                  <a:pt x="7061781" y="2385175"/>
                  <a:pt x="7061781" y="2364966"/>
                </a:cubicBezTo>
                <a:cubicBezTo>
                  <a:pt x="7061781" y="2344762"/>
                  <a:pt x="7078157" y="2328388"/>
                  <a:pt x="7098357" y="2328388"/>
                </a:cubicBezTo>
                <a:close/>
                <a:moveTo>
                  <a:pt x="6877676" y="2328386"/>
                </a:moveTo>
                <a:cubicBezTo>
                  <a:pt x="6897876" y="2328386"/>
                  <a:pt x="6914252" y="2344760"/>
                  <a:pt x="6914252" y="2364964"/>
                </a:cubicBezTo>
                <a:cubicBezTo>
                  <a:pt x="6914252" y="2385173"/>
                  <a:pt x="6897876" y="2401550"/>
                  <a:pt x="6877676" y="2401550"/>
                </a:cubicBezTo>
                <a:cubicBezTo>
                  <a:pt x="6857476" y="2401550"/>
                  <a:pt x="6841100" y="2385173"/>
                  <a:pt x="6841100" y="2364964"/>
                </a:cubicBezTo>
                <a:cubicBezTo>
                  <a:pt x="6841100" y="2344760"/>
                  <a:pt x="6857476" y="2328386"/>
                  <a:pt x="6877676" y="2328386"/>
                </a:cubicBezTo>
                <a:close/>
                <a:moveTo>
                  <a:pt x="6656995" y="2328384"/>
                </a:moveTo>
                <a:cubicBezTo>
                  <a:pt x="6677195" y="2328384"/>
                  <a:pt x="6693571" y="2344759"/>
                  <a:pt x="6693571" y="2364962"/>
                </a:cubicBezTo>
                <a:cubicBezTo>
                  <a:pt x="6693571" y="2385171"/>
                  <a:pt x="6677195" y="2401547"/>
                  <a:pt x="6656995" y="2401547"/>
                </a:cubicBezTo>
                <a:cubicBezTo>
                  <a:pt x="6636795" y="2401547"/>
                  <a:pt x="6620419" y="2385171"/>
                  <a:pt x="6620419" y="2364962"/>
                </a:cubicBezTo>
                <a:cubicBezTo>
                  <a:pt x="6620419" y="2344759"/>
                  <a:pt x="6636795" y="2328384"/>
                  <a:pt x="6656995" y="2328384"/>
                </a:cubicBezTo>
                <a:close/>
                <a:moveTo>
                  <a:pt x="6436314" y="2328382"/>
                </a:moveTo>
                <a:cubicBezTo>
                  <a:pt x="6456514" y="2328382"/>
                  <a:pt x="6472890" y="2344757"/>
                  <a:pt x="6472890" y="2364960"/>
                </a:cubicBezTo>
                <a:cubicBezTo>
                  <a:pt x="6472890" y="2385169"/>
                  <a:pt x="6456514" y="2401545"/>
                  <a:pt x="6436314" y="2401545"/>
                </a:cubicBezTo>
                <a:cubicBezTo>
                  <a:pt x="6416114" y="2401545"/>
                  <a:pt x="6399738" y="2385169"/>
                  <a:pt x="6399738" y="2364960"/>
                </a:cubicBezTo>
                <a:cubicBezTo>
                  <a:pt x="6399738" y="2344757"/>
                  <a:pt x="6416114" y="2328382"/>
                  <a:pt x="6436314" y="2328382"/>
                </a:cubicBezTo>
                <a:close/>
                <a:moveTo>
                  <a:pt x="6215633" y="2328380"/>
                </a:moveTo>
                <a:cubicBezTo>
                  <a:pt x="6235833" y="2328380"/>
                  <a:pt x="6252209" y="2344755"/>
                  <a:pt x="6252209" y="2364959"/>
                </a:cubicBezTo>
                <a:cubicBezTo>
                  <a:pt x="6252209" y="2385167"/>
                  <a:pt x="6235833" y="2401543"/>
                  <a:pt x="6215633" y="2401543"/>
                </a:cubicBezTo>
                <a:cubicBezTo>
                  <a:pt x="6195433" y="2401543"/>
                  <a:pt x="6179057" y="2385167"/>
                  <a:pt x="6179057" y="2364959"/>
                </a:cubicBezTo>
                <a:cubicBezTo>
                  <a:pt x="6179057" y="2344755"/>
                  <a:pt x="6195433" y="2328380"/>
                  <a:pt x="6215633" y="2328380"/>
                </a:cubicBezTo>
                <a:close/>
                <a:moveTo>
                  <a:pt x="5994952" y="2328378"/>
                </a:moveTo>
                <a:cubicBezTo>
                  <a:pt x="6015152" y="2328378"/>
                  <a:pt x="6031528" y="2344753"/>
                  <a:pt x="6031528" y="2364957"/>
                </a:cubicBezTo>
                <a:cubicBezTo>
                  <a:pt x="6031528" y="2385164"/>
                  <a:pt x="6015152" y="2401541"/>
                  <a:pt x="5994952" y="2401541"/>
                </a:cubicBezTo>
                <a:cubicBezTo>
                  <a:pt x="5974752" y="2401541"/>
                  <a:pt x="5958376" y="2385164"/>
                  <a:pt x="5958376" y="2364957"/>
                </a:cubicBezTo>
                <a:cubicBezTo>
                  <a:pt x="5958376" y="2344753"/>
                  <a:pt x="5974752" y="2328378"/>
                  <a:pt x="5994952" y="2328378"/>
                </a:cubicBezTo>
                <a:close/>
                <a:moveTo>
                  <a:pt x="5774272" y="2328376"/>
                </a:moveTo>
                <a:cubicBezTo>
                  <a:pt x="5794472" y="2328376"/>
                  <a:pt x="5810848" y="2344751"/>
                  <a:pt x="5810848" y="2364954"/>
                </a:cubicBezTo>
                <a:cubicBezTo>
                  <a:pt x="5810848" y="2385162"/>
                  <a:pt x="5794472" y="2401538"/>
                  <a:pt x="5774272" y="2401538"/>
                </a:cubicBezTo>
                <a:cubicBezTo>
                  <a:pt x="5754073" y="2401538"/>
                  <a:pt x="5737697" y="2385162"/>
                  <a:pt x="5737697" y="2364954"/>
                </a:cubicBezTo>
                <a:cubicBezTo>
                  <a:pt x="5737697" y="2344751"/>
                  <a:pt x="5754073" y="2328376"/>
                  <a:pt x="5774272" y="2328376"/>
                </a:cubicBezTo>
                <a:close/>
                <a:moveTo>
                  <a:pt x="5553593" y="2328375"/>
                </a:moveTo>
                <a:cubicBezTo>
                  <a:pt x="5573793" y="2328375"/>
                  <a:pt x="5590169" y="2344749"/>
                  <a:pt x="5590169" y="2364952"/>
                </a:cubicBezTo>
                <a:cubicBezTo>
                  <a:pt x="5590169" y="2385160"/>
                  <a:pt x="5573793" y="2401536"/>
                  <a:pt x="5553593" y="2401536"/>
                </a:cubicBezTo>
                <a:cubicBezTo>
                  <a:pt x="5533393" y="2401536"/>
                  <a:pt x="5517018" y="2385160"/>
                  <a:pt x="5517018" y="2364952"/>
                </a:cubicBezTo>
                <a:cubicBezTo>
                  <a:pt x="5517018" y="2344749"/>
                  <a:pt x="5533393" y="2328375"/>
                  <a:pt x="5553593" y="2328375"/>
                </a:cubicBezTo>
                <a:close/>
                <a:moveTo>
                  <a:pt x="5332913" y="2328373"/>
                </a:moveTo>
                <a:cubicBezTo>
                  <a:pt x="5353113" y="2328373"/>
                  <a:pt x="5369490" y="2344748"/>
                  <a:pt x="5369490" y="2364950"/>
                </a:cubicBezTo>
                <a:cubicBezTo>
                  <a:pt x="5369490" y="2385158"/>
                  <a:pt x="5353113" y="2401534"/>
                  <a:pt x="5332913" y="2401534"/>
                </a:cubicBezTo>
                <a:cubicBezTo>
                  <a:pt x="5312714" y="2401534"/>
                  <a:pt x="5296337" y="2385158"/>
                  <a:pt x="5296337" y="2364950"/>
                </a:cubicBezTo>
                <a:cubicBezTo>
                  <a:pt x="5296337" y="2344748"/>
                  <a:pt x="5312714" y="2328373"/>
                  <a:pt x="5332913" y="2328373"/>
                </a:cubicBezTo>
                <a:close/>
                <a:moveTo>
                  <a:pt x="5112230" y="2328371"/>
                </a:moveTo>
                <a:cubicBezTo>
                  <a:pt x="5132433" y="2328371"/>
                  <a:pt x="5148807" y="2344746"/>
                  <a:pt x="5148807" y="2364948"/>
                </a:cubicBezTo>
                <a:cubicBezTo>
                  <a:pt x="5148807" y="2385155"/>
                  <a:pt x="5132433" y="2401532"/>
                  <a:pt x="5112230" y="2401532"/>
                </a:cubicBezTo>
                <a:cubicBezTo>
                  <a:pt x="5092030" y="2401532"/>
                  <a:pt x="5075655" y="2385155"/>
                  <a:pt x="5075655" y="2364948"/>
                </a:cubicBezTo>
                <a:cubicBezTo>
                  <a:pt x="5075655" y="2344746"/>
                  <a:pt x="5092030" y="2328371"/>
                  <a:pt x="5112230" y="2328371"/>
                </a:cubicBezTo>
                <a:close/>
                <a:moveTo>
                  <a:pt x="4891552" y="2328369"/>
                </a:moveTo>
                <a:cubicBezTo>
                  <a:pt x="4911751" y="2328369"/>
                  <a:pt x="4928127" y="2344744"/>
                  <a:pt x="4928127" y="2364946"/>
                </a:cubicBezTo>
                <a:cubicBezTo>
                  <a:pt x="4928127" y="2385154"/>
                  <a:pt x="4911751" y="2401530"/>
                  <a:pt x="4891552" y="2401530"/>
                </a:cubicBezTo>
                <a:cubicBezTo>
                  <a:pt x="4871352" y="2401530"/>
                  <a:pt x="4854975" y="2385154"/>
                  <a:pt x="4854975" y="2364946"/>
                </a:cubicBezTo>
                <a:cubicBezTo>
                  <a:pt x="4854975" y="2344744"/>
                  <a:pt x="4871352" y="2328369"/>
                  <a:pt x="4891552" y="2328369"/>
                </a:cubicBezTo>
                <a:close/>
                <a:moveTo>
                  <a:pt x="4670871" y="2328367"/>
                </a:moveTo>
                <a:cubicBezTo>
                  <a:pt x="4691070" y="2328367"/>
                  <a:pt x="4707447" y="2344742"/>
                  <a:pt x="4707447" y="2364944"/>
                </a:cubicBezTo>
                <a:cubicBezTo>
                  <a:pt x="4707447" y="2385151"/>
                  <a:pt x="4691070" y="2401527"/>
                  <a:pt x="4670871" y="2401527"/>
                </a:cubicBezTo>
                <a:cubicBezTo>
                  <a:pt x="4650672" y="2401527"/>
                  <a:pt x="4634295" y="2385151"/>
                  <a:pt x="4634295" y="2364944"/>
                </a:cubicBezTo>
                <a:cubicBezTo>
                  <a:pt x="4634295" y="2344742"/>
                  <a:pt x="4650672" y="2328367"/>
                  <a:pt x="4670871" y="2328367"/>
                </a:cubicBezTo>
                <a:close/>
                <a:moveTo>
                  <a:pt x="4450188" y="2328365"/>
                </a:moveTo>
                <a:cubicBezTo>
                  <a:pt x="4470390" y="2328365"/>
                  <a:pt x="4486764" y="2344740"/>
                  <a:pt x="4486764" y="2364942"/>
                </a:cubicBezTo>
                <a:cubicBezTo>
                  <a:pt x="4486764" y="2385149"/>
                  <a:pt x="4470390" y="2401525"/>
                  <a:pt x="4450188" y="2401525"/>
                </a:cubicBezTo>
                <a:cubicBezTo>
                  <a:pt x="4429988" y="2401525"/>
                  <a:pt x="4413613" y="2385149"/>
                  <a:pt x="4413613" y="2364942"/>
                </a:cubicBezTo>
                <a:cubicBezTo>
                  <a:pt x="4413613" y="2344740"/>
                  <a:pt x="4429988" y="2328365"/>
                  <a:pt x="4450188" y="2328365"/>
                </a:cubicBezTo>
                <a:close/>
                <a:moveTo>
                  <a:pt x="4229507" y="2328364"/>
                </a:moveTo>
                <a:cubicBezTo>
                  <a:pt x="4249708" y="2328364"/>
                  <a:pt x="4266084" y="2344739"/>
                  <a:pt x="4266084" y="2364940"/>
                </a:cubicBezTo>
                <a:cubicBezTo>
                  <a:pt x="4266084" y="2385147"/>
                  <a:pt x="4249708" y="2401523"/>
                  <a:pt x="4229507" y="2401523"/>
                </a:cubicBezTo>
                <a:cubicBezTo>
                  <a:pt x="4209307" y="2401523"/>
                  <a:pt x="4192931" y="2385147"/>
                  <a:pt x="4192931" y="2364940"/>
                </a:cubicBezTo>
                <a:cubicBezTo>
                  <a:pt x="4192931" y="2344739"/>
                  <a:pt x="4209307" y="2328364"/>
                  <a:pt x="4229507" y="2328364"/>
                </a:cubicBezTo>
                <a:close/>
                <a:moveTo>
                  <a:pt x="4008847" y="2328362"/>
                </a:moveTo>
                <a:cubicBezTo>
                  <a:pt x="4029045" y="2328362"/>
                  <a:pt x="4045426" y="2344737"/>
                  <a:pt x="4045426" y="2364939"/>
                </a:cubicBezTo>
                <a:cubicBezTo>
                  <a:pt x="4045426" y="2385145"/>
                  <a:pt x="4029045" y="2401521"/>
                  <a:pt x="4008847" y="2401521"/>
                </a:cubicBezTo>
                <a:cubicBezTo>
                  <a:pt x="3988642" y="2401521"/>
                  <a:pt x="3972267" y="2385145"/>
                  <a:pt x="3972267" y="2364939"/>
                </a:cubicBezTo>
                <a:cubicBezTo>
                  <a:pt x="3972267" y="2344737"/>
                  <a:pt x="3988642" y="2328362"/>
                  <a:pt x="4008847" y="2328362"/>
                </a:cubicBezTo>
                <a:close/>
                <a:moveTo>
                  <a:pt x="3788165" y="2328360"/>
                </a:moveTo>
                <a:cubicBezTo>
                  <a:pt x="3808367" y="2328360"/>
                  <a:pt x="3824738" y="2344735"/>
                  <a:pt x="3824738" y="2364937"/>
                </a:cubicBezTo>
                <a:cubicBezTo>
                  <a:pt x="3824738" y="2385143"/>
                  <a:pt x="3808367" y="2401519"/>
                  <a:pt x="3788165" y="2401519"/>
                </a:cubicBezTo>
                <a:cubicBezTo>
                  <a:pt x="3767965" y="2401519"/>
                  <a:pt x="3751588" y="2385143"/>
                  <a:pt x="3751588" y="2364937"/>
                </a:cubicBezTo>
                <a:cubicBezTo>
                  <a:pt x="3751588" y="2344735"/>
                  <a:pt x="3767965" y="2328360"/>
                  <a:pt x="3788165" y="2328360"/>
                </a:cubicBezTo>
                <a:close/>
                <a:moveTo>
                  <a:pt x="3567479" y="2328358"/>
                </a:moveTo>
                <a:cubicBezTo>
                  <a:pt x="3587675" y="2328358"/>
                  <a:pt x="3604051" y="2344733"/>
                  <a:pt x="3604051" y="2364935"/>
                </a:cubicBezTo>
                <a:cubicBezTo>
                  <a:pt x="3604051" y="2385140"/>
                  <a:pt x="3587675" y="2401517"/>
                  <a:pt x="3567479" y="2401517"/>
                </a:cubicBezTo>
                <a:cubicBezTo>
                  <a:pt x="3547276" y="2401517"/>
                  <a:pt x="3530908" y="2385140"/>
                  <a:pt x="3530908" y="2364935"/>
                </a:cubicBezTo>
                <a:cubicBezTo>
                  <a:pt x="3530908" y="2344733"/>
                  <a:pt x="3547276" y="2328358"/>
                  <a:pt x="3567479" y="2328358"/>
                </a:cubicBezTo>
                <a:close/>
                <a:moveTo>
                  <a:pt x="3346801" y="2328356"/>
                </a:moveTo>
                <a:cubicBezTo>
                  <a:pt x="3367001" y="2328356"/>
                  <a:pt x="3383375" y="2344731"/>
                  <a:pt x="3383375" y="2364933"/>
                </a:cubicBezTo>
                <a:cubicBezTo>
                  <a:pt x="3383375" y="2385138"/>
                  <a:pt x="3367001" y="2401515"/>
                  <a:pt x="3346801" y="2401515"/>
                </a:cubicBezTo>
                <a:cubicBezTo>
                  <a:pt x="3326603" y="2401515"/>
                  <a:pt x="3310228" y="2385138"/>
                  <a:pt x="3310228" y="2364933"/>
                </a:cubicBezTo>
                <a:cubicBezTo>
                  <a:pt x="3310228" y="2344731"/>
                  <a:pt x="3326603" y="2328356"/>
                  <a:pt x="3346801" y="2328356"/>
                </a:cubicBezTo>
                <a:close/>
                <a:moveTo>
                  <a:pt x="3126126" y="2328355"/>
                </a:moveTo>
                <a:cubicBezTo>
                  <a:pt x="3146320" y="2328355"/>
                  <a:pt x="3162696" y="2344730"/>
                  <a:pt x="3162696" y="2364931"/>
                </a:cubicBezTo>
                <a:cubicBezTo>
                  <a:pt x="3162696" y="2385136"/>
                  <a:pt x="3146320" y="2401512"/>
                  <a:pt x="3126126" y="2401512"/>
                </a:cubicBezTo>
                <a:cubicBezTo>
                  <a:pt x="3105923" y="2401512"/>
                  <a:pt x="3089541" y="2385136"/>
                  <a:pt x="3089541" y="2364931"/>
                </a:cubicBezTo>
                <a:cubicBezTo>
                  <a:pt x="3089541" y="2344730"/>
                  <a:pt x="3105923" y="2328355"/>
                  <a:pt x="3126126" y="2328355"/>
                </a:cubicBezTo>
                <a:close/>
                <a:moveTo>
                  <a:pt x="2905436" y="2328353"/>
                </a:moveTo>
                <a:cubicBezTo>
                  <a:pt x="2925637" y="2328353"/>
                  <a:pt x="2942013" y="2344728"/>
                  <a:pt x="2942013" y="2364928"/>
                </a:cubicBezTo>
                <a:cubicBezTo>
                  <a:pt x="2942013" y="2385134"/>
                  <a:pt x="2925637" y="2401510"/>
                  <a:pt x="2905436" y="2401510"/>
                </a:cubicBezTo>
                <a:cubicBezTo>
                  <a:pt x="2885243" y="2401510"/>
                  <a:pt x="2868866" y="2385134"/>
                  <a:pt x="2868866" y="2364928"/>
                </a:cubicBezTo>
                <a:cubicBezTo>
                  <a:pt x="2868866" y="2344728"/>
                  <a:pt x="2885243" y="2328353"/>
                  <a:pt x="2905436" y="2328353"/>
                </a:cubicBezTo>
                <a:close/>
                <a:moveTo>
                  <a:pt x="2684758" y="2328350"/>
                </a:moveTo>
                <a:cubicBezTo>
                  <a:pt x="2704958" y="2328350"/>
                  <a:pt x="2721329" y="2344726"/>
                  <a:pt x="2721329" y="2364926"/>
                </a:cubicBezTo>
                <a:cubicBezTo>
                  <a:pt x="2721329" y="2385132"/>
                  <a:pt x="2704958" y="2401508"/>
                  <a:pt x="2684758" y="2401508"/>
                </a:cubicBezTo>
                <a:cubicBezTo>
                  <a:pt x="2664554" y="2401508"/>
                  <a:pt x="2648177" y="2385132"/>
                  <a:pt x="2648177" y="2364926"/>
                </a:cubicBezTo>
                <a:cubicBezTo>
                  <a:pt x="2648177" y="2344726"/>
                  <a:pt x="2664554" y="2328350"/>
                  <a:pt x="2684758" y="2328350"/>
                </a:cubicBezTo>
                <a:close/>
                <a:moveTo>
                  <a:pt x="2464071" y="2328349"/>
                </a:moveTo>
                <a:cubicBezTo>
                  <a:pt x="2484272" y="2328349"/>
                  <a:pt x="2500650" y="2344724"/>
                  <a:pt x="2500650" y="2364925"/>
                </a:cubicBezTo>
                <a:cubicBezTo>
                  <a:pt x="2500650" y="2385129"/>
                  <a:pt x="2484272" y="2401506"/>
                  <a:pt x="2464071" y="2401506"/>
                </a:cubicBezTo>
                <a:cubicBezTo>
                  <a:pt x="2443875" y="2401506"/>
                  <a:pt x="2427500" y="2385129"/>
                  <a:pt x="2427500" y="2364925"/>
                </a:cubicBezTo>
                <a:cubicBezTo>
                  <a:pt x="2427500" y="2344724"/>
                  <a:pt x="2443875" y="2328349"/>
                  <a:pt x="2464071" y="2328349"/>
                </a:cubicBezTo>
                <a:close/>
                <a:moveTo>
                  <a:pt x="2243393" y="2328347"/>
                </a:moveTo>
                <a:cubicBezTo>
                  <a:pt x="2263591" y="2328347"/>
                  <a:pt x="2279972" y="2344722"/>
                  <a:pt x="2279972" y="2364923"/>
                </a:cubicBezTo>
                <a:cubicBezTo>
                  <a:pt x="2279972" y="2385128"/>
                  <a:pt x="2263591" y="2401503"/>
                  <a:pt x="2243393" y="2401503"/>
                </a:cubicBezTo>
                <a:cubicBezTo>
                  <a:pt x="2223191" y="2401503"/>
                  <a:pt x="2206817" y="2385128"/>
                  <a:pt x="2206817" y="2364923"/>
                </a:cubicBezTo>
                <a:cubicBezTo>
                  <a:pt x="2206817" y="2344722"/>
                  <a:pt x="2223191" y="2328347"/>
                  <a:pt x="2243393" y="2328347"/>
                </a:cubicBezTo>
                <a:close/>
                <a:moveTo>
                  <a:pt x="2022713" y="2328344"/>
                </a:moveTo>
                <a:cubicBezTo>
                  <a:pt x="2042913" y="2328344"/>
                  <a:pt x="2059288" y="2344721"/>
                  <a:pt x="2059288" y="2364921"/>
                </a:cubicBezTo>
                <a:cubicBezTo>
                  <a:pt x="2059288" y="2385125"/>
                  <a:pt x="2042913" y="2401501"/>
                  <a:pt x="2022713" y="2401501"/>
                </a:cubicBezTo>
                <a:cubicBezTo>
                  <a:pt x="2002514" y="2401501"/>
                  <a:pt x="1986179" y="2385125"/>
                  <a:pt x="1986179" y="2364921"/>
                </a:cubicBezTo>
                <a:cubicBezTo>
                  <a:pt x="1986179" y="2344721"/>
                  <a:pt x="2002514" y="2328344"/>
                  <a:pt x="2022713" y="2328344"/>
                </a:cubicBezTo>
                <a:close/>
                <a:moveTo>
                  <a:pt x="1802069" y="2328343"/>
                </a:moveTo>
                <a:cubicBezTo>
                  <a:pt x="1822269" y="2328343"/>
                  <a:pt x="1838644" y="2344719"/>
                  <a:pt x="1838644" y="2364919"/>
                </a:cubicBezTo>
                <a:cubicBezTo>
                  <a:pt x="1838644" y="2385123"/>
                  <a:pt x="1822269" y="2401499"/>
                  <a:pt x="1802069" y="2401499"/>
                </a:cubicBezTo>
                <a:cubicBezTo>
                  <a:pt x="1781868" y="2401499"/>
                  <a:pt x="1765492" y="2385123"/>
                  <a:pt x="1765492" y="2364919"/>
                </a:cubicBezTo>
                <a:cubicBezTo>
                  <a:pt x="1765492" y="2344719"/>
                  <a:pt x="1781868" y="2328343"/>
                  <a:pt x="1802069" y="2328343"/>
                </a:cubicBezTo>
                <a:close/>
                <a:moveTo>
                  <a:pt x="1581383" y="2328341"/>
                </a:moveTo>
                <a:cubicBezTo>
                  <a:pt x="1601583" y="2328341"/>
                  <a:pt x="1617959" y="2344717"/>
                  <a:pt x="1617959" y="2364917"/>
                </a:cubicBezTo>
                <a:cubicBezTo>
                  <a:pt x="1617959" y="2385121"/>
                  <a:pt x="1601583" y="2401497"/>
                  <a:pt x="1581383" y="2401497"/>
                </a:cubicBezTo>
                <a:cubicBezTo>
                  <a:pt x="1561183" y="2401497"/>
                  <a:pt x="1544807" y="2385121"/>
                  <a:pt x="1544807" y="2364917"/>
                </a:cubicBezTo>
                <a:cubicBezTo>
                  <a:pt x="1544807" y="2344717"/>
                  <a:pt x="1561183" y="2328341"/>
                  <a:pt x="1581383" y="2328341"/>
                </a:cubicBezTo>
                <a:close/>
                <a:moveTo>
                  <a:pt x="1360697" y="2328338"/>
                </a:moveTo>
                <a:cubicBezTo>
                  <a:pt x="1380897" y="2328338"/>
                  <a:pt x="1397273" y="2344715"/>
                  <a:pt x="1397273" y="2364915"/>
                </a:cubicBezTo>
                <a:cubicBezTo>
                  <a:pt x="1397273" y="2385119"/>
                  <a:pt x="1380897" y="2401495"/>
                  <a:pt x="1360697" y="2401495"/>
                </a:cubicBezTo>
                <a:cubicBezTo>
                  <a:pt x="1340497" y="2401495"/>
                  <a:pt x="1324121" y="2385119"/>
                  <a:pt x="1324121" y="2364915"/>
                </a:cubicBezTo>
                <a:cubicBezTo>
                  <a:pt x="1324121" y="2344715"/>
                  <a:pt x="1340497" y="2328338"/>
                  <a:pt x="1360697" y="2328338"/>
                </a:cubicBezTo>
                <a:close/>
                <a:moveTo>
                  <a:pt x="1140011" y="2328337"/>
                </a:moveTo>
                <a:cubicBezTo>
                  <a:pt x="1160211" y="2328337"/>
                  <a:pt x="1176587" y="2344713"/>
                  <a:pt x="1176587" y="2364913"/>
                </a:cubicBezTo>
                <a:cubicBezTo>
                  <a:pt x="1176587" y="2385116"/>
                  <a:pt x="1160211" y="2401493"/>
                  <a:pt x="1140011" y="2401493"/>
                </a:cubicBezTo>
                <a:cubicBezTo>
                  <a:pt x="1119811" y="2401493"/>
                  <a:pt x="1103435" y="2385116"/>
                  <a:pt x="1103435" y="2364913"/>
                </a:cubicBezTo>
                <a:cubicBezTo>
                  <a:pt x="1103435" y="2344713"/>
                  <a:pt x="1119811" y="2328337"/>
                  <a:pt x="1140011" y="2328337"/>
                </a:cubicBezTo>
                <a:close/>
                <a:moveTo>
                  <a:pt x="919325" y="2328335"/>
                </a:moveTo>
                <a:cubicBezTo>
                  <a:pt x="939525" y="2328335"/>
                  <a:pt x="955901" y="2344711"/>
                  <a:pt x="955901" y="2364911"/>
                </a:cubicBezTo>
                <a:cubicBezTo>
                  <a:pt x="955901" y="2385114"/>
                  <a:pt x="939525" y="2401491"/>
                  <a:pt x="919325" y="2401491"/>
                </a:cubicBezTo>
                <a:cubicBezTo>
                  <a:pt x="899125" y="2401491"/>
                  <a:pt x="882749" y="2385114"/>
                  <a:pt x="882749" y="2364911"/>
                </a:cubicBezTo>
                <a:cubicBezTo>
                  <a:pt x="882749" y="2344711"/>
                  <a:pt x="899125" y="2328335"/>
                  <a:pt x="919325" y="2328335"/>
                </a:cubicBezTo>
                <a:close/>
                <a:moveTo>
                  <a:pt x="698639" y="2328333"/>
                </a:moveTo>
                <a:cubicBezTo>
                  <a:pt x="718839" y="2328333"/>
                  <a:pt x="735215" y="2344710"/>
                  <a:pt x="735215" y="2364909"/>
                </a:cubicBezTo>
                <a:cubicBezTo>
                  <a:pt x="735215" y="2385112"/>
                  <a:pt x="718839" y="2401488"/>
                  <a:pt x="698639" y="2401488"/>
                </a:cubicBezTo>
                <a:cubicBezTo>
                  <a:pt x="678439" y="2401488"/>
                  <a:pt x="662063" y="2385112"/>
                  <a:pt x="662063" y="2364909"/>
                </a:cubicBezTo>
                <a:cubicBezTo>
                  <a:pt x="662063" y="2344710"/>
                  <a:pt x="678439" y="2328333"/>
                  <a:pt x="698639" y="2328333"/>
                </a:cubicBezTo>
                <a:close/>
                <a:moveTo>
                  <a:pt x="477953" y="2328331"/>
                </a:moveTo>
                <a:cubicBezTo>
                  <a:pt x="498153" y="2328331"/>
                  <a:pt x="514529" y="2344708"/>
                  <a:pt x="514529" y="2364907"/>
                </a:cubicBezTo>
                <a:cubicBezTo>
                  <a:pt x="514529" y="2385110"/>
                  <a:pt x="498153" y="2401486"/>
                  <a:pt x="477953" y="2401486"/>
                </a:cubicBezTo>
                <a:cubicBezTo>
                  <a:pt x="457753" y="2401486"/>
                  <a:pt x="441377" y="2385110"/>
                  <a:pt x="441377" y="2364907"/>
                </a:cubicBezTo>
                <a:cubicBezTo>
                  <a:pt x="441377" y="2344708"/>
                  <a:pt x="457753" y="2328331"/>
                  <a:pt x="477953" y="2328331"/>
                </a:cubicBezTo>
                <a:close/>
                <a:moveTo>
                  <a:pt x="257266" y="2328329"/>
                </a:moveTo>
                <a:cubicBezTo>
                  <a:pt x="277466" y="2328329"/>
                  <a:pt x="293842" y="2344706"/>
                  <a:pt x="293842" y="2364905"/>
                </a:cubicBezTo>
                <a:cubicBezTo>
                  <a:pt x="293842" y="2385108"/>
                  <a:pt x="277466" y="2401484"/>
                  <a:pt x="257266" y="2401484"/>
                </a:cubicBezTo>
                <a:cubicBezTo>
                  <a:pt x="237066" y="2401484"/>
                  <a:pt x="220690" y="2385108"/>
                  <a:pt x="220690" y="2364905"/>
                </a:cubicBezTo>
                <a:cubicBezTo>
                  <a:pt x="220690" y="2344706"/>
                  <a:pt x="237066" y="2328329"/>
                  <a:pt x="257266" y="2328329"/>
                </a:cubicBezTo>
                <a:close/>
                <a:moveTo>
                  <a:pt x="36580" y="2328327"/>
                </a:moveTo>
                <a:cubicBezTo>
                  <a:pt x="56780" y="2328327"/>
                  <a:pt x="73156" y="2344704"/>
                  <a:pt x="73156" y="2364904"/>
                </a:cubicBezTo>
                <a:cubicBezTo>
                  <a:pt x="73156" y="2385105"/>
                  <a:pt x="56780" y="2401482"/>
                  <a:pt x="36580" y="2401482"/>
                </a:cubicBezTo>
                <a:cubicBezTo>
                  <a:pt x="16380" y="2401482"/>
                  <a:pt x="4" y="2385105"/>
                  <a:pt x="4" y="2364904"/>
                </a:cubicBezTo>
                <a:cubicBezTo>
                  <a:pt x="4" y="2344704"/>
                  <a:pt x="16380" y="2328327"/>
                  <a:pt x="36580" y="2328327"/>
                </a:cubicBezTo>
                <a:close/>
                <a:moveTo>
                  <a:pt x="11732658" y="2328326"/>
                </a:moveTo>
                <a:cubicBezTo>
                  <a:pt x="11752858" y="2328326"/>
                  <a:pt x="11769234" y="2344702"/>
                  <a:pt x="11769234" y="2364902"/>
                </a:cubicBezTo>
                <a:cubicBezTo>
                  <a:pt x="11769234" y="2385103"/>
                  <a:pt x="11752858" y="2401479"/>
                  <a:pt x="11732658" y="2401479"/>
                </a:cubicBezTo>
                <a:cubicBezTo>
                  <a:pt x="11712458" y="2401479"/>
                  <a:pt x="11696082" y="2385103"/>
                  <a:pt x="11696082" y="2364902"/>
                </a:cubicBezTo>
                <a:cubicBezTo>
                  <a:pt x="11696082" y="2344702"/>
                  <a:pt x="11712458" y="2328326"/>
                  <a:pt x="11732658" y="2328326"/>
                </a:cubicBezTo>
                <a:close/>
                <a:moveTo>
                  <a:pt x="11953343" y="2328324"/>
                </a:moveTo>
                <a:cubicBezTo>
                  <a:pt x="11973543" y="2328324"/>
                  <a:pt x="11989919" y="2344701"/>
                  <a:pt x="11989919" y="2364900"/>
                </a:cubicBezTo>
                <a:cubicBezTo>
                  <a:pt x="11989919" y="2385101"/>
                  <a:pt x="11973543" y="2401477"/>
                  <a:pt x="11953343" y="2401477"/>
                </a:cubicBezTo>
                <a:cubicBezTo>
                  <a:pt x="11933143" y="2401477"/>
                  <a:pt x="11916767" y="2385101"/>
                  <a:pt x="11916767" y="2364900"/>
                </a:cubicBezTo>
                <a:cubicBezTo>
                  <a:pt x="11916767" y="2344701"/>
                  <a:pt x="11933143" y="2328324"/>
                  <a:pt x="11953343" y="2328324"/>
                </a:cubicBezTo>
                <a:close/>
                <a:moveTo>
                  <a:pt x="11732658" y="2116659"/>
                </a:moveTo>
                <a:cubicBezTo>
                  <a:pt x="11752858" y="2116659"/>
                  <a:pt x="11769234" y="2133034"/>
                  <a:pt x="11769234" y="2153235"/>
                </a:cubicBezTo>
                <a:cubicBezTo>
                  <a:pt x="11769234" y="2173435"/>
                  <a:pt x="11752858" y="2189811"/>
                  <a:pt x="11732658" y="2189811"/>
                </a:cubicBezTo>
                <a:cubicBezTo>
                  <a:pt x="11712458" y="2189811"/>
                  <a:pt x="11696082" y="2173435"/>
                  <a:pt x="11696082" y="2153235"/>
                </a:cubicBezTo>
                <a:cubicBezTo>
                  <a:pt x="11696082" y="2133034"/>
                  <a:pt x="11712458" y="2116659"/>
                  <a:pt x="11732658" y="2116659"/>
                </a:cubicBezTo>
                <a:close/>
                <a:moveTo>
                  <a:pt x="11511977" y="2116659"/>
                </a:moveTo>
                <a:cubicBezTo>
                  <a:pt x="11532177" y="2116659"/>
                  <a:pt x="11548553" y="2133034"/>
                  <a:pt x="11548553" y="2153238"/>
                </a:cubicBezTo>
                <a:cubicBezTo>
                  <a:pt x="11548553" y="2173509"/>
                  <a:pt x="11532177" y="2189895"/>
                  <a:pt x="11511977" y="2189895"/>
                </a:cubicBezTo>
                <a:cubicBezTo>
                  <a:pt x="11491777" y="2189895"/>
                  <a:pt x="11475401" y="2173509"/>
                  <a:pt x="11475401" y="2153238"/>
                </a:cubicBezTo>
                <a:cubicBezTo>
                  <a:pt x="11475401" y="2133034"/>
                  <a:pt x="11491777" y="2116659"/>
                  <a:pt x="11511977" y="2116659"/>
                </a:cubicBezTo>
                <a:close/>
                <a:moveTo>
                  <a:pt x="11291296" y="2116659"/>
                </a:moveTo>
                <a:cubicBezTo>
                  <a:pt x="11311496" y="2116659"/>
                  <a:pt x="11327872" y="2133034"/>
                  <a:pt x="11327872" y="2153238"/>
                </a:cubicBezTo>
                <a:cubicBezTo>
                  <a:pt x="11327872" y="2173507"/>
                  <a:pt x="11311496" y="2189893"/>
                  <a:pt x="11291296" y="2189893"/>
                </a:cubicBezTo>
                <a:cubicBezTo>
                  <a:pt x="11271096" y="2189893"/>
                  <a:pt x="11254720" y="2173507"/>
                  <a:pt x="11254720" y="2153238"/>
                </a:cubicBezTo>
                <a:cubicBezTo>
                  <a:pt x="11254720" y="2133034"/>
                  <a:pt x="11271096" y="2116659"/>
                  <a:pt x="11291296" y="2116659"/>
                </a:cubicBezTo>
                <a:close/>
                <a:moveTo>
                  <a:pt x="11070615" y="2116659"/>
                </a:moveTo>
                <a:cubicBezTo>
                  <a:pt x="11090815" y="2116659"/>
                  <a:pt x="11107191" y="2133034"/>
                  <a:pt x="11107191" y="2153238"/>
                </a:cubicBezTo>
                <a:cubicBezTo>
                  <a:pt x="11107191" y="2173506"/>
                  <a:pt x="11090815" y="2189892"/>
                  <a:pt x="11070615" y="2189892"/>
                </a:cubicBezTo>
                <a:cubicBezTo>
                  <a:pt x="11050415" y="2189892"/>
                  <a:pt x="11034039" y="2173506"/>
                  <a:pt x="11034039" y="2153238"/>
                </a:cubicBezTo>
                <a:cubicBezTo>
                  <a:pt x="11034039" y="2133034"/>
                  <a:pt x="11050415" y="2116659"/>
                  <a:pt x="11070615" y="2116659"/>
                </a:cubicBezTo>
                <a:close/>
                <a:moveTo>
                  <a:pt x="10849934" y="2116659"/>
                </a:moveTo>
                <a:cubicBezTo>
                  <a:pt x="10870134" y="2116659"/>
                  <a:pt x="10886510" y="2133034"/>
                  <a:pt x="10886510" y="2153238"/>
                </a:cubicBezTo>
                <a:cubicBezTo>
                  <a:pt x="10886510" y="2173505"/>
                  <a:pt x="10870134" y="2189890"/>
                  <a:pt x="10849934" y="2189890"/>
                </a:cubicBezTo>
                <a:cubicBezTo>
                  <a:pt x="10829734" y="2189890"/>
                  <a:pt x="10813358" y="2173505"/>
                  <a:pt x="10813358" y="2153238"/>
                </a:cubicBezTo>
                <a:cubicBezTo>
                  <a:pt x="10813358" y="2133034"/>
                  <a:pt x="10829734" y="2116659"/>
                  <a:pt x="10849934" y="2116659"/>
                </a:cubicBezTo>
                <a:close/>
                <a:moveTo>
                  <a:pt x="10629253" y="2116659"/>
                </a:moveTo>
                <a:cubicBezTo>
                  <a:pt x="10649453" y="2116659"/>
                  <a:pt x="10665829" y="2133034"/>
                  <a:pt x="10665829" y="2153238"/>
                </a:cubicBezTo>
                <a:cubicBezTo>
                  <a:pt x="10665829" y="2173503"/>
                  <a:pt x="10649453" y="2189889"/>
                  <a:pt x="10629253" y="2189889"/>
                </a:cubicBezTo>
                <a:cubicBezTo>
                  <a:pt x="10609053" y="2189889"/>
                  <a:pt x="10592677" y="2173503"/>
                  <a:pt x="10592677" y="2153238"/>
                </a:cubicBezTo>
                <a:cubicBezTo>
                  <a:pt x="10592677" y="2133034"/>
                  <a:pt x="10609053" y="2116659"/>
                  <a:pt x="10629253" y="2116659"/>
                </a:cubicBezTo>
                <a:close/>
                <a:moveTo>
                  <a:pt x="10408572" y="2116659"/>
                </a:moveTo>
                <a:cubicBezTo>
                  <a:pt x="10428772" y="2116659"/>
                  <a:pt x="10445148" y="2133034"/>
                  <a:pt x="10445148" y="2153238"/>
                </a:cubicBezTo>
                <a:cubicBezTo>
                  <a:pt x="10445148" y="2173502"/>
                  <a:pt x="10428772" y="2189887"/>
                  <a:pt x="10408572" y="2189887"/>
                </a:cubicBezTo>
                <a:cubicBezTo>
                  <a:pt x="10388372" y="2189887"/>
                  <a:pt x="10371996" y="2173502"/>
                  <a:pt x="10371996" y="2153238"/>
                </a:cubicBezTo>
                <a:cubicBezTo>
                  <a:pt x="10371996" y="2133034"/>
                  <a:pt x="10388372" y="2116659"/>
                  <a:pt x="10408572" y="2116659"/>
                </a:cubicBezTo>
                <a:close/>
                <a:moveTo>
                  <a:pt x="10187891" y="2116659"/>
                </a:moveTo>
                <a:cubicBezTo>
                  <a:pt x="10208091" y="2116659"/>
                  <a:pt x="10224467" y="2133034"/>
                  <a:pt x="10224467" y="2153238"/>
                </a:cubicBezTo>
                <a:cubicBezTo>
                  <a:pt x="10224467" y="2173500"/>
                  <a:pt x="10208091" y="2189886"/>
                  <a:pt x="10187891" y="2189886"/>
                </a:cubicBezTo>
                <a:cubicBezTo>
                  <a:pt x="10167691" y="2189886"/>
                  <a:pt x="10151315" y="2173500"/>
                  <a:pt x="10151315" y="2153238"/>
                </a:cubicBezTo>
                <a:cubicBezTo>
                  <a:pt x="10151315" y="2133034"/>
                  <a:pt x="10167691" y="2116659"/>
                  <a:pt x="10187891" y="2116659"/>
                </a:cubicBezTo>
                <a:close/>
                <a:moveTo>
                  <a:pt x="9967210" y="2116659"/>
                </a:moveTo>
                <a:cubicBezTo>
                  <a:pt x="9987410" y="2116659"/>
                  <a:pt x="10003786" y="2133034"/>
                  <a:pt x="10003786" y="2153238"/>
                </a:cubicBezTo>
                <a:cubicBezTo>
                  <a:pt x="10003786" y="2173499"/>
                  <a:pt x="9987410" y="2189883"/>
                  <a:pt x="9967210" y="2189883"/>
                </a:cubicBezTo>
                <a:cubicBezTo>
                  <a:pt x="9947010" y="2189883"/>
                  <a:pt x="9930634" y="2173499"/>
                  <a:pt x="9930634" y="2153238"/>
                </a:cubicBezTo>
                <a:cubicBezTo>
                  <a:pt x="9930634" y="2133034"/>
                  <a:pt x="9947010" y="2116659"/>
                  <a:pt x="9967210" y="2116659"/>
                </a:cubicBezTo>
                <a:close/>
                <a:moveTo>
                  <a:pt x="9746529" y="2116659"/>
                </a:moveTo>
                <a:cubicBezTo>
                  <a:pt x="9766729" y="2116659"/>
                  <a:pt x="9783105" y="2133034"/>
                  <a:pt x="9783105" y="2153238"/>
                </a:cubicBezTo>
                <a:cubicBezTo>
                  <a:pt x="9783105" y="2173497"/>
                  <a:pt x="9766729" y="2189883"/>
                  <a:pt x="9746529" y="2189883"/>
                </a:cubicBezTo>
                <a:cubicBezTo>
                  <a:pt x="9726329" y="2189883"/>
                  <a:pt x="9709953" y="2173497"/>
                  <a:pt x="9709953" y="2153238"/>
                </a:cubicBezTo>
                <a:cubicBezTo>
                  <a:pt x="9709953" y="2133034"/>
                  <a:pt x="9726329" y="2116659"/>
                  <a:pt x="9746529" y="2116659"/>
                </a:cubicBezTo>
                <a:close/>
                <a:moveTo>
                  <a:pt x="9525848" y="2116659"/>
                </a:moveTo>
                <a:cubicBezTo>
                  <a:pt x="9546048" y="2116659"/>
                  <a:pt x="9562424" y="2133034"/>
                  <a:pt x="9562424" y="2153238"/>
                </a:cubicBezTo>
                <a:cubicBezTo>
                  <a:pt x="9562424" y="2173496"/>
                  <a:pt x="9546048" y="2189881"/>
                  <a:pt x="9525848" y="2189881"/>
                </a:cubicBezTo>
                <a:cubicBezTo>
                  <a:pt x="9505648" y="2189881"/>
                  <a:pt x="9489272" y="2173496"/>
                  <a:pt x="9489272" y="2153238"/>
                </a:cubicBezTo>
                <a:cubicBezTo>
                  <a:pt x="9489272" y="2133034"/>
                  <a:pt x="9505648" y="2116659"/>
                  <a:pt x="9525848" y="2116659"/>
                </a:cubicBezTo>
                <a:close/>
                <a:moveTo>
                  <a:pt x="9305167" y="2116659"/>
                </a:moveTo>
                <a:cubicBezTo>
                  <a:pt x="9325367" y="2116659"/>
                  <a:pt x="9341743" y="2133034"/>
                  <a:pt x="9341743" y="2153238"/>
                </a:cubicBezTo>
                <a:cubicBezTo>
                  <a:pt x="9341743" y="2173495"/>
                  <a:pt x="9325367" y="2189879"/>
                  <a:pt x="9305167" y="2189879"/>
                </a:cubicBezTo>
                <a:cubicBezTo>
                  <a:pt x="9284967" y="2189879"/>
                  <a:pt x="9268591" y="2173495"/>
                  <a:pt x="9268591" y="2153238"/>
                </a:cubicBezTo>
                <a:cubicBezTo>
                  <a:pt x="9268591" y="2133034"/>
                  <a:pt x="9284967" y="2116659"/>
                  <a:pt x="9305167" y="2116659"/>
                </a:cubicBezTo>
                <a:close/>
                <a:moveTo>
                  <a:pt x="9084486" y="2116659"/>
                </a:moveTo>
                <a:cubicBezTo>
                  <a:pt x="9104686" y="2116659"/>
                  <a:pt x="9121062" y="2133034"/>
                  <a:pt x="9121062" y="2153238"/>
                </a:cubicBezTo>
                <a:cubicBezTo>
                  <a:pt x="9121062" y="2173494"/>
                  <a:pt x="9104686" y="2189878"/>
                  <a:pt x="9084486" y="2189878"/>
                </a:cubicBezTo>
                <a:cubicBezTo>
                  <a:pt x="9064286" y="2189878"/>
                  <a:pt x="9047910" y="2173494"/>
                  <a:pt x="9047910" y="2153238"/>
                </a:cubicBezTo>
                <a:cubicBezTo>
                  <a:pt x="9047910" y="2133034"/>
                  <a:pt x="9064286" y="2116659"/>
                  <a:pt x="9084486" y="2116659"/>
                </a:cubicBezTo>
                <a:close/>
                <a:moveTo>
                  <a:pt x="8863805" y="2116659"/>
                </a:moveTo>
                <a:cubicBezTo>
                  <a:pt x="8884005" y="2116659"/>
                  <a:pt x="8900381" y="2133034"/>
                  <a:pt x="8900381" y="2153238"/>
                </a:cubicBezTo>
                <a:cubicBezTo>
                  <a:pt x="8900381" y="2173493"/>
                  <a:pt x="8884005" y="2189876"/>
                  <a:pt x="8863805" y="2189876"/>
                </a:cubicBezTo>
                <a:cubicBezTo>
                  <a:pt x="8843605" y="2189876"/>
                  <a:pt x="8827229" y="2173493"/>
                  <a:pt x="8827229" y="2153238"/>
                </a:cubicBezTo>
                <a:cubicBezTo>
                  <a:pt x="8827229" y="2133034"/>
                  <a:pt x="8843605" y="2116659"/>
                  <a:pt x="8863805" y="2116659"/>
                </a:cubicBezTo>
                <a:close/>
                <a:moveTo>
                  <a:pt x="8643124" y="2116659"/>
                </a:moveTo>
                <a:cubicBezTo>
                  <a:pt x="8663324" y="2116659"/>
                  <a:pt x="8679700" y="2133034"/>
                  <a:pt x="8679700" y="2153238"/>
                </a:cubicBezTo>
                <a:cubicBezTo>
                  <a:pt x="8679700" y="2173492"/>
                  <a:pt x="8663324" y="2189875"/>
                  <a:pt x="8643124" y="2189875"/>
                </a:cubicBezTo>
                <a:cubicBezTo>
                  <a:pt x="8622924" y="2189875"/>
                  <a:pt x="8606548" y="2173492"/>
                  <a:pt x="8606548" y="2153238"/>
                </a:cubicBezTo>
                <a:cubicBezTo>
                  <a:pt x="8606548" y="2133034"/>
                  <a:pt x="8622924" y="2116659"/>
                  <a:pt x="8643124" y="2116659"/>
                </a:cubicBezTo>
                <a:close/>
                <a:moveTo>
                  <a:pt x="8422443" y="2116659"/>
                </a:moveTo>
                <a:cubicBezTo>
                  <a:pt x="8442643" y="2116659"/>
                  <a:pt x="8459019" y="2133034"/>
                  <a:pt x="8459019" y="2153238"/>
                </a:cubicBezTo>
                <a:cubicBezTo>
                  <a:pt x="8459019" y="2173490"/>
                  <a:pt x="8442643" y="2189873"/>
                  <a:pt x="8422443" y="2189873"/>
                </a:cubicBezTo>
                <a:cubicBezTo>
                  <a:pt x="8402243" y="2189873"/>
                  <a:pt x="8385867" y="2173490"/>
                  <a:pt x="8385867" y="2153238"/>
                </a:cubicBezTo>
                <a:cubicBezTo>
                  <a:pt x="8385867" y="2133034"/>
                  <a:pt x="8402243" y="2116659"/>
                  <a:pt x="8422443" y="2116659"/>
                </a:cubicBezTo>
                <a:close/>
                <a:moveTo>
                  <a:pt x="8201762" y="2116659"/>
                </a:moveTo>
                <a:cubicBezTo>
                  <a:pt x="8221962" y="2116659"/>
                  <a:pt x="8238338" y="2133034"/>
                  <a:pt x="8238338" y="2153238"/>
                </a:cubicBezTo>
                <a:cubicBezTo>
                  <a:pt x="8238338" y="2173489"/>
                  <a:pt x="8221962" y="2189871"/>
                  <a:pt x="8201762" y="2189871"/>
                </a:cubicBezTo>
                <a:cubicBezTo>
                  <a:pt x="8181562" y="2189871"/>
                  <a:pt x="8165186" y="2173489"/>
                  <a:pt x="8165186" y="2153238"/>
                </a:cubicBezTo>
                <a:cubicBezTo>
                  <a:pt x="8165186" y="2133034"/>
                  <a:pt x="8181562" y="2116659"/>
                  <a:pt x="8201762" y="2116659"/>
                </a:cubicBezTo>
                <a:close/>
                <a:moveTo>
                  <a:pt x="7981081" y="2116659"/>
                </a:moveTo>
                <a:cubicBezTo>
                  <a:pt x="8001281" y="2116659"/>
                  <a:pt x="8017657" y="2133034"/>
                  <a:pt x="8017657" y="2153238"/>
                </a:cubicBezTo>
                <a:cubicBezTo>
                  <a:pt x="8017657" y="2173487"/>
                  <a:pt x="8001281" y="2189870"/>
                  <a:pt x="7981081" y="2189870"/>
                </a:cubicBezTo>
                <a:cubicBezTo>
                  <a:pt x="7960881" y="2189870"/>
                  <a:pt x="7944505" y="2173487"/>
                  <a:pt x="7944505" y="2153238"/>
                </a:cubicBezTo>
                <a:cubicBezTo>
                  <a:pt x="7944505" y="2133034"/>
                  <a:pt x="7960881" y="2116659"/>
                  <a:pt x="7981081" y="2116659"/>
                </a:cubicBezTo>
                <a:close/>
                <a:moveTo>
                  <a:pt x="7760400" y="2116659"/>
                </a:moveTo>
                <a:cubicBezTo>
                  <a:pt x="7780600" y="2116659"/>
                  <a:pt x="7796976" y="2133034"/>
                  <a:pt x="7796976" y="2153238"/>
                </a:cubicBezTo>
                <a:cubicBezTo>
                  <a:pt x="7796976" y="2173485"/>
                  <a:pt x="7780600" y="2189868"/>
                  <a:pt x="7760400" y="2189868"/>
                </a:cubicBezTo>
                <a:cubicBezTo>
                  <a:pt x="7740200" y="2189868"/>
                  <a:pt x="7723824" y="2173485"/>
                  <a:pt x="7723824" y="2153238"/>
                </a:cubicBezTo>
                <a:cubicBezTo>
                  <a:pt x="7723824" y="2133034"/>
                  <a:pt x="7740200" y="2116659"/>
                  <a:pt x="7760400" y="2116659"/>
                </a:cubicBezTo>
                <a:close/>
                <a:moveTo>
                  <a:pt x="7539719" y="2116659"/>
                </a:moveTo>
                <a:cubicBezTo>
                  <a:pt x="7559919" y="2116659"/>
                  <a:pt x="7576295" y="2133034"/>
                  <a:pt x="7576295" y="2153238"/>
                </a:cubicBezTo>
                <a:cubicBezTo>
                  <a:pt x="7576295" y="2173484"/>
                  <a:pt x="7559919" y="2189867"/>
                  <a:pt x="7539719" y="2189867"/>
                </a:cubicBezTo>
                <a:cubicBezTo>
                  <a:pt x="7519519" y="2189867"/>
                  <a:pt x="7503143" y="2173484"/>
                  <a:pt x="7503143" y="2153238"/>
                </a:cubicBezTo>
                <a:cubicBezTo>
                  <a:pt x="7503143" y="2133034"/>
                  <a:pt x="7519519" y="2116659"/>
                  <a:pt x="7539719" y="2116659"/>
                </a:cubicBezTo>
                <a:close/>
                <a:moveTo>
                  <a:pt x="7319038" y="2116659"/>
                </a:moveTo>
                <a:cubicBezTo>
                  <a:pt x="7339238" y="2116659"/>
                  <a:pt x="7355614" y="2133034"/>
                  <a:pt x="7355614" y="2153238"/>
                </a:cubicBezTo>
                <a:cubicBezTo>
                  <a:pt x="7355614" y="2173483"/>
                  <a:pt x="7339238" y="2189865"/>
                  <a:pt x="7319038" y="2189865"/>
                </a:cubicBezTo>
                <a:cubicBezTo>
                  <a:pt x="7298838" y="2189865"/>
                  <a:pt x="7282462" y="2173483"/>
                  <a:pt x="7282462" y="2153238"/>
                </a:cubicBezTo>
                <a:cubicBezTo>
                  <a:pt x="7282462" y="2133034"/>
                  <a:pt x="7298838" y="2116659"/>
                  <a:pt x="7319038" y="2116659"/>
                </a:cubicBezTo>
                <a:close/>
                <a:moveTo>
                  <a:pt x="7098357" y="2116659"/>
                </a:moveTo>
                <a:cubicBezTo>
                  <a:pt x="7118557" y="2116659"/>
                  <a:pt x="7134933" y="2133034"/>
                  <a:pt x="7134933" y="2153238"/>
                </a:cubicBezTo>
                <a:cubicBezTo>
                  <a:pt x="7134933" y="2173482"/>
                  <a:pt x="7118557" y="2189864"/>
                  <a:pt x="7098357" y="2189864"/>
                </a:cubicBezTo>
                <a:cubicBezTo>
                  <a:pt x="7078157" y="2189864"/>
                  <a:pt x="7061781" y="2173482"/>
                  <a:pt x="7061781" y="2153238"/>
                </a:cubicBezTo>
                <a:cubicBezTo>
                  <a:pt x="7061781" y="2133034"/>
                  <a:pt x="7078157" y="2116659"/>
                  <a:pt x="7098357" y="2116659"/>
                </a:cubicBezTo>
                <a:close/>
                <a:moveTo>
                  <a:pt x="6877676" y="2116659"/>
                </a:moveTo>
                <a:cubicBezTo>
                  <a:pt x="6897876" y="2116659"/>
                  <a:pt x="6914252" y="2133034"/>
                  <a:pt x="6914252" y="2153238"/>
                </a:cubicBezTo>
                <a:cubicBezTo>
                  <a:pt x="6914252" y="2173480"/>
                  <a:pt x="6897876" y="2189862"/>
                  <a:pt x="6877676" y="2189862"/>
                </a:cubicBezTo>
                <a:cubicBezTo>
                  <a:pt x="6857476" y="2189862"/>
                  <a:pt x="6841100" y="2173480"/>
                  <a:pt x="6841100" y="2153238"/>
                </a:cubicBezTo>
                <a:cubicBezTo>
                  <a:pt x="6841100" y="2133034"/>
                  <a:pt x="6857476" y="2116659"/>
                  <a:pt x="6877676" y="2116659"/>
                </a:cubicBezTo>
                <a:close/>
                <a:moveTo>
                  <a:pt x="6656995" y="2116659"/>
                </a:moveTo>
                <a:cubicBezTo>
                  <a:pt x="6677195" y="2116659"/>
                  <a:pt x="6693571" y="2133034"/>
                  <a:pt x="6693571" y="2153238"/>
                </a:cubicBezTo>
                <a:cubicBezTo>
                  <a:pt x="6693571" y="2173479"/>
                  <a:pt x="6677195" y="2189861"/>
                  <a:pt x="6656995" y="2189861"/>
                </a:cubicBezTo>
                <a:cubicBezTo>
                  <a:pt x="6636795" y="2189861"/>
                  <a:pt x="6620419" y="2173479"/>
                  <a:pt x="6620419" y="2153238"/>
                </a:cubicBezTo>
                <a:cubicBezTo>
                  <a:pt x="6620419" y="2133034"/>
                  <a:pt x="6636795" y="2116659"/>
                  <a:pt x="6656995" y="2116659"/>
                </a:cubicBezTo>
                <a:close/>
                <a:moveTo>
                  <a:pt x="6436314" y="2116659"/>
                </a:moveTo>
                <a:cubicBezTo>
                  <a:pt x="6456514" y="2116659"/>
                  <a:pt x="6472890" y="2133034"/>
                  <a:pt x="6472890" y="2153238"/>
                </a:cubicBezTo>
                <a:cubicBezTo>
                  <a:pt x="6472890" y="2173478"/>
                  <a:pt x="6456514" y="2189858"/>
                  <a:pt x="6436314" y="2189858"/>
                </a:cubicBezTo>
                <a:cubicBezTo>
                  <a:pt x="6416114" y="2189858"/>
                  <a:pt x="6399738" y="2173478"/>
                  <a:pt x="6399738" y="2153238"/>
                </a:cubicBezTo>
                <a:cubicBezTo>
                  <a:pt x="6399738" y="2133034"/>
                  <a:pt x="6416114" y="2116659"/>
                  <a:pt x="6436314" y="2116659"/>
                </a:cubicBezTo>
                <a:close/>
                <a:moveTo>
                  <a:pt x="6215633" y="2116659"/>
                </a:moveTo>
                <a:cubicBezTo>
                  <a:pt x="6235833" y="2116659"/>
                  <a:pt x="6252209" y="2133034"/>
                  <a:pt x="6252209" y="2153238"/>
                </a:cubicBezTo>
                <a:cubicBezTo>
                  <a:pt x="6252209" y="2173476"/>
                  <a:pt x="6235833" y="2189857"/>
                  <a:pt x="6215633" y="2189857"/>
                </a:cubicBezTo>
                <a:cubicBezTo>
                  <a:pt x="6195433" y="2189857"/>
                  <a:pt x="6179057" y="2173476"/>
                  <a:pt x="6179057" y="2153238"/>
                </a:cubicBezTo>
                <a:cubicBezTo>
                  <a:pt x="6179057" y="2133034"/>
                  <a:pt x="6195433" y="2116659"/>
                  <a:pt x="6215633" y="2116659"/>
                </a:cubicBezTo>
                <a:close/>
                <a:moveTo>
                  <a:pt x="5994952" y="2116659"/>
                </a:moveTo>
                <a:cubicBezTo>
                  <a:pt x="6015152" y="2116659"/>
                  <a:pt x="6031528" y="2133034"/>
                  <a:pt x="6031528" y="2153238"/>
                </a:cubicBezTo>
                <a:cubicBezTo>
                  <a:pt x="6031528" y="2173474"/>
                  <a:pt x="6015152" y="2189855"/>
                  <a:pt x="5994952" y="2189855"/>
                </a:cubicBezTo>
                <a:cubicBezTo>
                  <a:pt x="5974752" y="2189855"/>
                  <a:pt x="5958376" y="2173474"/>
                  <a:pt x="5958376" y="2153238"/>
                </a:cubicBezTo>
                <a:cubicBezTo>
                  <a:pt x="5958376" y="2133034"/>
                  <a:pt x="5974752" y="2116659"/>
                  <a:pt x="5994952" y="2116659"/>
                </a:cubicBezTo>
                <a:close/>
                <a:moveTo>
                  <a:pt x="5774272" y="2116659"/>
                </a:moveTo>
                <a:cubicBezTo>
                  <a:pt x="5794472" y="2116659"/>
                  <a:pt x="5810848" y="2133034"/>
                  <a:pt x="5810848" y="2153238"/>
                </a:cubicBezTo>
                <a:cubicBezTo>
                  <a:pt x="5810848" y="2173473"/>
                  <a:pt x="5794472" y="2189854"/>
                  <a:pt x="5774272" y="2189854"/>
                </a:cubicBezTo>
                <a:cubicBezTo>
                  <a:pt x="5754073" y="2189854"/>
                  <a:pt x="5737697" y="2173473"/>
                  <a:pt x="5737697" y="2153238"/>
                </a:cubicBezTo>
                <a:cubicBezTo>
                  <a:pt x="5737697" y="2133034"/>
                  <a:pt x="5754073" y="2116659"/>
                  <a:pt x="5774272" y="2116659"/>
                </a:cubicBezTo>
                <a:close/>
                <a:moveTo>
                  <a:pt x="5553593" y="2116659"/>
                </a:moveTo>
                <a:cubicBezTo>
                  <a:pt x="5573793" y="2116659"/>
                  <a:pt x="5590169" y="2133034"/>
                  <a:pt x="5590169" y="2153238"/>
                </a:cubicBezTo>
                <a:cubicBezTo>
                  <a:pt x="5590169" y="2173473"/>
                  <a:pt x="5573793" y="2189852"/>
                  <a:pt x="5553593" y="2189852"/>
                </a:cubicBezTo>
                <a:cubicBezTo>
                  <a:pt x="5533393" y="2189852"/>
                  <a:pt x="5517018" y="2173473"/>
                  <a:pt x="5517018" y="2153238"/>
                </a:cubicBezTo>
                <a:cubicBezTo>
                  <a:pt x="5517018" y="2133034"/>
                  <a:pt x="5533393" y="2116659"/>
                  <a:pt x="5553593" y="2116659"/>
                </a:cubicBezTo>
                <a:close/>
                <a:moveTo>
                  <a:pt x="5332913" y="2116659"/>
                </a:moveTo>
                <a:cubicBezTo>
                  <a:pt x="5353113" y="2116659"/>
                  <a:pt x="5369490" y="2133034"/>
                  <a:pt x="5369490" y="2153238"/>
                </a:cubicBezTo>
                <a:cubicBezTo>
                  <a:pt x="5369490" y="2173471"/>
                  <a:pt x="5353113" y="2189851"/>
                  <a:pt x="5332913" y="2189851"/>
                </a:cubicBezTo>
                <a:cubicBezTo>
                  <a:pt x="5312714" y="2189851"/>
                  <a:pt x="5296337" y="2173471"/>
                  <a:pt x="5296337" y="2153238"/>
                </a:cubicBezTo>
                <a:cubicBezTo>
                  <a:pt x="5296337" y="2133034"/>
                  <a:pt x="5312714" y="2116659"/>
                  <a:pt x="5332913" y="2116659"/>
                </a:cubicBezTo>
                <a:close/>
                <a:moveTo>
                  <a:pt x="5112230" y="2116659"/>
                </a:moveTo>
                <a:cubicBezTo>
                  <a:pt x="5132433" y="2116659"/>
                  <a:pt x="5148807" y="2133034"/>
                  <a:pt x="5148807" y="2153238"/>
                </a:cubicBezTo>
                <a:cubicBezTo>
                  <a:pt x="5148807" y="2173470"/>
                  <a:pt x="5132433" y="2189849"/>
                  <a:pt x="5112230" y="2189849"/>
                </a:cubicBezTo>
                <a:cubicBezTo>
                  <a:pt x="5092030" y="2189849"/>
                  <a:pt x="5075655" y="2173470"/>
                  <a:pt x="5075655" y="2153238"/>
                </a:cubicBezTo>
                <a:cubicBezTo>
                  <a:pt x="5075655" y="2133034"/>
                  <a:pt x="5092030" y="2116659"/>
                  <a:pt x="5112230" y="2116659"/>
                </a:cubicBezTo>
                <a:close/>
                <a:moveTo>
                  <a:pt x="4891552" y="2116659"/>
                </a:moveTo>
                <a:cubicBezTo>
                  <a:pt x="4911751" y="2116659"/>
                  <a:pt x="4928127" y="2133034"/>
                  <a:pt x="4928127" y="2153238"/>
                </a:cubicBezTo>
                <a:cubicBezTo>
                  <a:pt x="4928127" y="2173468"/>
                  <a:pt x="4911751" y="2189848"/>
                  <a:pt x="4891552" y="2189848"/>
                </a:cubicBezTo>
                <a:cubicBezTo>
                  <a:pt x="4871352" y="2189848"/>
                  <a:pt x="4854975" y="2173468"/>
                  <a:pt x="4854975" y="2153238"/>
                </a:cubicBezTo>
                <a:cubicBezTo>
                  <a:pt x="4854975" y="2133034"/>
                  <a:pt x="4871352" y="2116659"/>
                  <a:pt x="4891552" y="2116659"/>
                </a:cubicBezTo>
                <a:close/>
                <a:moveTo>
                  <a:pt x="4670871" y="2116659"/>
                </a:moveTo>
                <a:cubicBezTo>
                  <a:pt x="4691070" y="2116659"/>
                  <a:pt x="4707447" y="2133034"/>
                  <a:pt x="4707447" y="2153238"/>
                </a:cubicBezTo>
                <a:cubicBezTo>
                  <a:pt x="4707447" y="2173467"/>
                  <a:pt x="4691070" y="2189846"/>
                  <a:pt x="4670871" y="2189846"/>
                </a:cubicBezTo>
                <a:cubicBezTo>
                  <a:pt x="4650672" y="2189846"/>
                  <a:pt x="4634295" y="2173467"/>
                  <a:pt x="4634295" y="2153238"/>
                </a:cubicBezTo>
                <a:cubicBezTo>
                  <a:pt x="4634295" y="2133034"/>
                  <a:pt x="4650672" y="2116659"/>
                  <a:pt x="4670871" y="2116659"/>
                </a:cubicBezTo>
                <a:close/>
                <a:moveTo>
                  <a:pt x="4450188" y="2116659"/>
                </a:moveTo>
                <a:cubicBezTo>
                  <a:pt x="4470390" y="2116659"/>
                  <a:pt x="4486764" y="2133034"/>
                  <a:pt x="4486764" y="2153238"/>
                </a:cubicBezTo>
                <a:cubicBezTo>
                  <a:pt x="4486764" y="2173465"/>
                  <a:pt x="4470390" y="2189844"/>
                  <a:pt x="4450188" y="2189844"/>
                </a:cubicBezTo>
                <a:cubicBezTo>
                  <a:pt x="4429988" y="2189844"/>
                  <a:pt x="4413613" y="2173465"/>
                  <a:pt x="4413613" y="2153238"/>
                </a:cubicBezTo>
                <a:cubicBezTo>
                  <a:pt x="4413613" y="2133034"/>
                  <a:pt x="4429988" y="2116659"/>
                  <a:pt x="4450188" y="2116659"/>
                </a:cubicBezTo>
                <a:close/>
                <a:moveTo>
                  <a:pt x="4229507" y="2116659"/>
                </a:moveTo>
                <a:cubicBezTo>
                  <a:pt x="4249708" y="2116659"/>
                  <a:pt x="4266084" y="2133034"/>
                  <a:pt x="4266084" y="2153238"/>
                </a:cubicBezTo>
                <a:cubicBezTo>
                  <a:pt x="4266084" y="2173464"/>
                  <a:pt x="4249708" y="2189843"/>
                  <a:pt x="4229507" y="2189843"/>
                </a:cubicBezTo>
                <a:cubicBezTo>
                  <a:pt x="4209307" y="2189843"/>
                  <a:pt x="4192931" y="2173464"/>
                  <a:pt x="4192931" y="2153238"/>
                </a:cubicBezTo>
                <a:cubicBezTo>
                  <a:pt x="4192931" y="2133034"/>
                  <a:pt x="4209307" y="2116659"/>
                  <a:pt x="4229507" y="2116659"/>
                </a:cubicBezTo>
                <a:close/>
                <a:moveTo>
                  <a:pt x="4008847" y="2116659"/>
                </a:moveTo>
                <a:cubicBezTo>
                  <a:pt x="4029045" y="2116659"/>
                  <a:pt x="4045426" y="2133034"/>
                  <a:pt x="4045426" y="2153238"/>
                </a:cubicBezTo>
                <a:cubicBezTo>
                  <a:pt x="4045426" y="2173462"/>
                  <a:pt x="4029045" y="2189842"/>
                  <a:pt x="4008847" y="2189842"/>
                </a:cubicBezTo>
                <a:cubicBezTo>
                  <a:pt x="3988642" y="2189842"/>
                  <a:pt x="3972267" y="2173462"/>
                  <a:pt x="3972267" y="2153238"/>
                </a:cubicBezTo>
                <a:cubicBezTo>
                  <a:pt x="3972267" y="2133034"/>
                  <a:pt x="3988642" y="2116659"/>
                  <a:pt x="4008847" y="2116659"/>
                </a:cubicBezTo>
                <a:close/>
                <a:moveTo>
                  <a:pt x="3788165" y="2116659"/>
                </a:moveTo>
                <a:cubicBezTo>
                  <a:pt x="3808367" y="2116659"/>
                  <a:pt x="3824738" y="2133034"/>
                  <a:pt x="3824738" y="2153238"/>
                </a:cubicBezTo>
                <a:cubicBezTo>
                  <a:pt x="3824738" y="2173461"/>
                  <a:pt x="3808367" y="2189840"/>
                  <a:pt x="3788165" y="2189840"/>
                </a:cubicBezTo>
                <a:cubicBezTo>
                  <a:pt x="3767965" y="2189840"/>
                  <a:pt x="3751588" y="2173461"/>
                  <a:pt x="3751588" y="2153238"/>
                </a:cubicBezTo>
                <a:cubicBezTo>
                  <a:pt x="3751588" y="2133034"/>
                  <a:pt x="3767965" y="2116659"/>
                  <a:pt x="3788165" y="2116659"/>
                </a:cubicBezTo>
                <a:close/>
                <a:moveTo>
                  <a:pt x="3567479" y="2116659"/>
                </a:moveTo>
                <a:cubicBezTo>
                  <a:pt x="3587675" y="2116659"/>
                  <a:pt x="3604051" y="2133034"/>
                  <a:pt x="3604051" y="2153238"/>
                </a:cubicBezTo>
                <a:cubicBezTo>
                  <a:pt x="3604051" y="2173460"/>
                  <a:pt x="3587675" y="2189839"/>
                  <a:pt x="3567479" y="2189839"/>
                </a:cubicBezTo>
                <a:cubicBezTo>
                  <a:pt x="3547276" y="2189839"/>
                  <a:pt x="3530908" y="2173460"/>
                  <a:pt x="3530908" y="2153238"/>
                </a:cubicBezTo>
                <a:cubicBezTo>
                  <a:pt x="3530908" y="2133034"/>
                  <a:pt x="3547276" y="2116659"/>
                  <a:pt x="3567479" y="2116659"/>
                </a:cubicBezTo>
                <a:close/>
                <a:moveTo>
                  <a:pt x="3346801" y="2116659"/>
                </a:moveTo>
                <a:cubicBezTo>
                  <a:pt x="3367001" y="2116659"/>
                  <a:pt x="3383375" y="2133034"/>
                  <a:pt x="3383375" y="2153238"/>
                </a:cubicBezTo>
                <a:cubicBezTo>
                  <a:pt x="3383375" y="2173458"/>
                  <a:pt x="3367001" y="2189837"/>
                  <a:pt x="3346801" y="2189837"/>
                </a:cubicBezTo>
                <a:cubicBezTo>
                  <a:pt x="3326603" y="2189837"/>
                  <a:pt x="3310228" y="2173458"/>
                  <a:pt x="3310228" y="2153238"/>
                </a:cubicBezTo>
                <a:cubicBezTo>
                  <a:pt x="3310228" y="2133034"/>
                  <a:pt x="3326603" y="2116659"/>
                  <a:pt x="3346801" y="2116659"/>
                </a:cubicBezTo>
                <a:close/>
                <a:moveTo>
                  <a:pt x="3126126" y="2116659"/>
                </a:moveTo>
                <a:cubicBezTo>
                  <a:pt x="3146320" y="2116659"/>
                  <a:pt x="3162696" y="2133034"/>
                  <a:pt x="3162696" y="2153238"/>
                </a:cubicBezTo>
                <a:cubicBezTo>
                  <a:pt x="3162696" y="2173456"/>
                  <a:pt x="3146320" y="2189836"/>
                  <a:pt x="3126126" y="2189836"/>
                </a:cubicBezTo>
                <a:cubicBezTo>
                  <a:pt x="3105923" y="2189836"/>
                  <a:pt x="3089541" y="2173456"/>
                  <a:pt x="3089541" y="2153238"/>
                </a:cubicBezTo>
                <a:cubicBezTo>
                  <a:pt x="3089541" y="2133034"/>
                  <a:pt x="3105923" y="2116659"/>
                  <a:pt x="3126126" y="2116659"/>
                </a:cubicBezTo>
                <a:close/>
                <a:moveTo>
                  <a:pt x="2905436" y="2116659"/>
                </a:moveTo>
                <a:cubicBezTo>
                  <a:pt x="2925637" y="2116659"/>
                  <a:pt x="2942013" y="2133034"/>
                  <a:pt x="2942013" y="2153238"/>
                </a:cubicBezTo>
                <a:cubicBezTo>
                  <a:pt x="2942013" y="2173455"/>
                  <a:pt x="2925637" y="2189834"/>
                  <a:pt x="2905436" y="2189834"/>
                </a:cubicBezTo>
                <a:cubicBezTo>
                  <a:pt x="2885243" y="2189834"/>
                  <a:pt x="2868866" y="2173455"/>
                  <a:pt x="2868866" y="2153238"/>
                </a:cubicBezTo>
                <a:cubicBezTo>
                  <a:pt x="2868866" y="2133034"/>
                  <a:pt x="2885243" y="2116659"/>
                  <a:pt x="2905436" y="2116659"/>
                </a:cubicBezTo>
                <a:close/>
                <a:moveTo>
                  <a:pt x="2684758" y="2116659"/>
                </a:moveTo>
                <a:cubicBezTo>
                  <a:pt x="2704958" y="2116659"/>
                  <a:pt x="2721329" y="2133034"/>
                  <a:pt x="2721329" y="2153238"/>
                </a:cubicBezTo>
                <a:cubicBezTo>
                  <a:pt x="2721329" y="2173454"/>
                  <a:pt x="2704958" y="2189832"/>
                  <a:pt x="2684758" y="2189832"/>
                </a:cubicBezTo>
                <a:cubicBezTo>
                  <a:pt x="2664554" y="2189832"/>
                  <a:pt x="2648177" y="2173454"/>
                  <a:pt x="2648177" y="2153238"/>
                </a:cubicBezTo>
                <a:cubicBezTo>
                  <a:pt x="2648177" y="2133034"/>
                  <a:pt x="2664554" y="2116659"/>
                  <a:pt x="2684758" y="2116659"/>
                </a:cubicBezTo>
                <a:close/>
                <a:moveTo>
                  <a:pt x="2464071" y="2116659"/>
                </a:moveTo>
                <a:cubicBezTo>
                  <a:pt x="2484272" y="2116659"/>
                  <a:pt x="2500650" y="2133034"/>
                  <a:pt x="2500650" y="2153238"/>
                </a:cubicBezTo>
                <a:cubicBezTo>
                  <a:pt x="2500650" y="2173453"/>
                  <a:pt x="2484272" y="2189831"/>
                  <a:pt x="2464071" y="2189831"/>
                </a:cubicBezTo>
                <a:cubicBezTo>
                  <a:pt x="2443875" y="2189831"/>
                  <a:pt x="2427500" y="2173453"/>
                  <a:pt x="2427500" y="2153238"/>
                </a:cubicBezTo>
                <a:cubicBezTo>
                  <a:pt x="2427500" y="2133034"/>
                  <a:pt x="2443875" y="2116659"/>
                  <a:pt x="2464071" y="2116659"/>
                </a:cubicBezTo>
                <a:close/>
                <a:moveTo>
                  <a:pt x="2243393" y="2116659"/>
                </a:moveTo>
                <a:cubicBezTo>
                  <a:pt x="2263591" y="2116659"/>
                  <a:pt x="2279972" y="2133034"/>
                  <a:pt x="2279972" y="2153238"/>
                </a:cubicBezTo>
                <a:cubicBezTo>
                  <a:pt x="2279972" y="2173451"/>
                  <a:pt x="2263591" y="2189829"/>
                  <a:pt x="2243393" y="2189829"/>
                </a:cubicBezTo>
                <a:cubicBezTo>
                  <a:pt x="2223191" y="2189829"/>
                  <a:pt x="2206817" y="2173451"/>
                  <a:pt x="2206817" y="2153238"/>
                </a:cubicBezTo>
                <a:cubicBezTo>
                  <a:pt x="2206817" y="2133034"/>
                  <a:pt x="2223191" y="2116659"/>
                  <a:pt x="2243393" y="2116659"/>
                </a:cubicBezTo>
                <a:close/>
                <a:moveTo>
                  <a:pt x="2022713" y="2116659"/>
                </a:moveTo>
                <a:cubicBezTo>
                  <a:pt x="2042913" y="2116659"/>
                  <a:pt x="2059288" y="2133034"/>
                  <a:pt x="2059288" y="2153238"/>
                </a:cubicBezTo>
                <a:cubicBezTo>
                  <a:pt x="2059288" y="2173450"/>
                  <a:pt x="2042913" y="2189828"/>
                  <a:pt x="2022713" y="2189828"/>
                </a:cubicBezTo>
                <a:cubicBezTo>
                  <a:pt x="2002514" y="2189828"/>
                  <a:pt x="1986179" y="2173450"/>
                  <a:pt x="1986179" y="2153238"/>
                </a:cubicBezTo>
                <a:cubicBezTo>
                  <a:pt x="1986179" y="2133034"/>
                  <a:pt x="2002514" y="2116659"/>
                  <a:pt x="2022713" y="2116659"/>
                </a:cubicBezTo>
                <a:close/>
                <a:moveTo>
                  <a:pt x="1802069" y="2116659"/>
                </a:moveTo>
                <a:cubicBezTo>
                  <a:pt x="1822269" y="2116659"/>
                  <a:pt x="1838644" y="2133034"/>
                  <a:pt x="1838644" y="2153238"/>
                </a:cubicBezTo>
                <a:cubicBezTo>
                  <a:pt x="1838644" y="2173448"/>
                  <a:pt x="1822269" y="2189826"/>
                  <a:pt x="1802069" y="2189826"/>
                </a:cubicBezTo>
                <a:cubicBezTo>
                  <a:pt x="1781868" y="2189826"/>
                  <a:pt x="1765493" y="2173448"/>
                  <a:pt x="1765493" y="2153238"/>
                </a:cubicBezTo>
                <a:cubicBezTo>
                  <a:pt x="1765493" y="2133034"/>
                  <a:pt x="1781868" y="2116659"/>
                  <a:pt x="1802069" y="2116659"/>
                </a:cubicBezTo>
                <a:close/>
                <a:moveTo>
                  <a:pt x="1581383" y="2116659"/>
                </a:moveTo>
                <a:cubicBezTo>
                  <a:pt x="1601583" y="2116659"/>
                  <a:pt x="1617959" y="2133034"/>
                  <a:pt x="1617959" y="2153238"/>
                </a:cubicBezTo>
                <a:cubicBezTo>
                  <a:pt x="1617959" y="2173446"/>
                  <a:pt x="1601583" y="2189825"/>
                  <a:pt x="1581383" y="2189825"/>
                </a:cubicBezTo>
                <a:cubicBezTo>
                  <a:pt x="1561183" y="2189825"/>
                  <a:pt x="1544807" y="2173446"/>
                  <a:pt x="1544807" y="2153238"/>
                </a:cubicBezTo>
                <a:cubicBezTo>
                  <a:pt x="1544807" y="2133034"/>
                  <a:pt x="1561183" y="2116659"/>
                  <a:pt x="1581383" y="2116659"/>
                </a:cubicBezTo>
                <a:close/>
                <a:moveTo>
                  <a:pt x="1360697" y="2116659"/>
                </a:moveTo>
                <a:cubicBezTo>
                  <a:pt x="1380897" y="2116659"/>
                  <a:pt x="1397273" y="2133034"/>
                  <a:pt x="1397273" y="2153238"/>
                </a:cubicBezTo>
                <a:cubicBezTo>
                  <a:pt x="1397273" y="2173445"/>
                  <a:pt x="1380897" y="2189822"/>
                  <a:pt x="1360697" y="2189822"/>
                </a:cubicBezTo>
                <a:cubicBezTo>
                  <a:pt x="1340497" y="2189822"/>
                  <a:pt x="1324121" y="2173445"/>
                  <a:pt x="1324121" y="2153238"/>
                </a:cubicBezTo>
                <a:cubicBezTo>
                  <a:pt x="1324121" y="2133034"/>
                  <a:pt x="1340497" y="2116659"/>
                  <a:pt x="1360697" y="2116659"/>
                </a:cubicBezTo>
                <a:close/>
                <a:moveTo>
                  <a:pt x="1140011" y="2116659"/>
                </a:moveTo>
                <a:cubicBezTo>
                  <a:pt x="1160211" y="2116659"/>
                  <a:pt x="1176587" y="2133034"/>
                  <a:pt x="1176587" y="2153238"/>
                </a:cubicBezTo>
                <a:cubicBezTo>
                  <a:pt x="1176587" y="2173444"/>
                  <a:pt x="1160211" y="2189821"/>
                  <a:pt x="1140011" y="2189821"/>
                </a:cubicBezTo>
                <a:cubicBezTo>
                  <a:pt x="1119811" y="2189821"/>
                  <a:pt x="1103435" y="2173444"/>
                  <a:pt x="1103435" y="2153238"/>
                </a:cubicBezTo>
                <a:cubicBezTo>
                  <a:pt x="1103435" y="2133034"/>
                  <a:pt x="1119811" y="2116659"/>
                  <a:pt x="1140011" y="2116659"/>
                </a:cubicBezTo>
                <a:close/>
                <a:moveTo>
                  <a:pt x="919325" y="2116659"/>
                </a:moveTo>
                <a:cubicBezTo>
                  <a:pt x="939525" y="2116659"/>
                  <a:pt x="955901" y="2133034"/>
                  <a:pt x="955901" y="2153238"/>
                </a:cubicBezTo>
                <a:cubicBezTo>
                  <a:pt x="955901" y="2173442"/>
                  <a:pt x="939525" y="2189819"/>
                  <a:pt x="919325" y="2189819"/>
                </a:cubicBezTo>
                <a:cubicBezTo>
                  <a:pt x="899125" y="2189819"/>
                  <a:pt x="882749" y="2173442"/>
                  <a:pt x="882749" y="2153238"/>
                </a:cubicBezTo>
                <a:cubicBezTo>
                  <a:pt x="882749" y="2133034"/>
                  <a:pt x="899125" y="2116659"/>
                  <a:pt x="919325" y="2116659"/>
                </a:cubicBezTo>
                <a:close/>
                <a:moveTo>
                  <a:pt x="698639" y="2116659"/>
                </a:moveTo>
                <a:cubicBezTo>
                  <a:pt x="718839" y="2116659"/>
                  <a:pt x="735215" y="2133034"/>
                  <a:pt x="735215" y="2153238"/>
                </a:cubicBezTo>
                <a:cubicBezTo>
                  <a:pt x="735215" y="2173441"/>
                  <a:pt x="718839" y="2189818"/>
                  <a:pt x="698639" y="2189818"/>
                </a:cubicBezTo>
                <a:cubicBezTo>
                  <a:pt x="678439" y="2189818"/>
                  <a:pt x="662063" y="2173441"/>
                  <a:pt x="662063" y="2153238"/>
                </a:cubicBezTo>
                <a:cubicBezTo>
                  <a:pt x="662063" y="2133034"/>
                  <a:pt x="678439" y="2116659"/>
                  <a:pt x="698639" y="2116659"/>
                </a:cubicBezTo>
                <a:close/>
                <a:moveTo>
                  <a:pt x="477953" y="2116659"/>
                </a:moveTo>
                <a:cubicBezTo>
                  <a:pt x="498153" y="2116659"/>
                  <a:pt x="514529" y="2133034"/>
                  <a:pt x="514529" y="2153238"/>
                </a:cubicBezTo>
                <a:cubicBezTo>
                  <a:pt x="514529" y="2173439"/>
                  <a:pt x="498153" y="2189816"/>
                  <a:pt x="477953" y="2189816"/>
                </a:cubicBezTo>
                <a:cubicBezTo>
                  <a:pt x="457753" y="2189816"/>
                  <a:pt x="441377" y="2173439"/>
                  <a:pt x="441377" y="2153238"/>
                </a:cubicBezTo>
                <a:cubicBezTo>
                  <a:pt x="441377" y="2133034"/>
                  <a:pt x="457753" y="2116659"/>
                  <a:pt x="477953" y="2116659"/>
                </a:cubicBezTo>
                <a:close/>
                <a:moveTo>
                  <a:pt x="257266" y="2116659"/>
                </a:moveTo>
                <a:cubicBezTo>
                  <a:pt x="277466" y="2116659"/>
                  <a:pt x="293842" y="2133034"/>
                  <a:pt x="293842" y="2153236"/>
                </a:cubicBezTo>
                <a:cubicBezTo>
                  <a:pt x="293842" y="2173438"/>
                  <a:pt x="277466" y="2189814"/>
                  <a:pt x="257266" y="2189814"/>
                </a:cubicBezTo>
                <a:cubicBezTo>
                  <a:pt x="237066" y="2189814"/>
                  <a:pt x="220691" y="2173438"/>
                  <a:pt x="220691" y="2153236"/>
                </a:cubicBezTo>
                <a:cubicBezTo>
                  <a:pt x="220691" y="2133034"/>
                  <a:pt x="237066" y="2116659"/>
                  <a:pt x="257266" y="2116659"/>
                </a:cubicBezTo>
                <a:close/>
                <a:moveTo>
                  <a:pt x="36580" y="2116659"/>
                </a:moveTo>
                <a:cubicBezTo>
                  <a:pt x="56780" y="2116659"/>
                  <a:pt x="73156" y="2133034"/>
                  <a:pt x="73156" y="2153236"/>
                </a:cubicBezTo>
                <a:cubicBezTo>
                  <a:pt x="73156" y="2173436"/>
                  <a:pt x="56780" y="2189813"/>
                  <a:pt x="36580" y="2189813"/>
                </a:cubicBezTo>
                <a:cubicBezTo>
                  <a:pt x="16380" y="2189813"/>
                  <a:pt x="4" y="2173436"/>
                  <a:pt x="4" y="2153236"/>
                </a:cubicBezTo>
                <a:cubicBezTo>
                  <a:pt x="4" y="2133034"/>
                  <a:pt x="16380" y="2116659"/>
                  <a:pt x="36580" y="2116659"/>
                </a:cubicBezTo>
                <a:close/>
                <a:moveTo>
                  <a:pt x="11953343" y="2116657"/>
                </a:moveTo>
                <a:cubicBezTo>
                  <a:pt x="11973543" y="2116657"/>
                  <a:pt x="11989919" y="2133033"/>
                  <a:pt x="11989919" y="2153233"/>
                </a:cubicBezTo>
                <a:cubicBezTo>
                  <a:pt x="11989919" y="2173434"/>
                  <a:pt x="11973543" y="2189810"/>
                  <a:pt x="11953343" y="2189810"/>
                </a:cubicBezTo>
                <a:cubicBezTo>
                  <a:pt x="11933143" y="2189810"/>
                  <a:pt x="11916767" y="2173434"/>
                  <a:pt x="11916767" y="2153233"/>
                </a:cubicBezTo>
                <a:cubicBezTo>
                  <a:pt x="11916767" y="2133033"/>
                  <a:pt x="11933143" y="2116657"/>
                  <a:pt x="11953343" y="2116657"/>
                </a:cubicBezTo>
                <a:close/>
                <a:moveTo>
                  <a:pt x="11511977" y="1905159"/>
                </a:moveTo>
                <a:cubicBezTo>
                  <a:pt x="11532177" y="1905159"/>
                  <a:pt x="11548553" y="1921537"/>
                  <a:pt x="11548553" y="1941742"/>
                </a:cubicBezTo>
                <a:cubicBezTo>
                  <a:pt x="11548553" y="1961943"/>
                  <a:pt x="11532177" y="1978317"/>
                  <a:pt x="11511977" y="1978317"/>
                </a:cubicBezTo>
                <a:cubicBezTo>
                  <a:pt x="11491777" y="1978317"/>
                  <a:pt x="11475401" y="1961943"/>
                  <a:pt x="11475401" y="1941742"/>
                </a:cubicBezTo>
                <a:cubicBezTo>
                  <a:pt x="11475401" y="1921537"/>
                  <a:pt x="11491777" y="1905159"/>
                  <a:pt x="11511977" y="1905159"/>
                </a:cubicBezTo>
                <a:close/>
                <a:moveTo>
                  <a:pt x="11291296" y="1905156"/>
                </a:moveTo>
                <a:cubicBezTo>
                  <a:pt x="11311496" y="1905156"/>
                  <a:pt x="11327872" y="1921534"/>
                  <a:pt x="11327872" y="1941739"/>
                </a:cubicBezTo>
                <a:cubicBezTo>
                  <a:pt x="11327872" y="1961940"/>
                  <a:pt x="11311496" y="1978314"/>
                  <a:pt x="11291296" y="1978314"/>
                </a:cubicBezTo>
                <a:cubicBezTo>
                  <a:pt x="11271096" y="1978314"/>
                  <a:pt x="11254720" y="1961940"/>
                  <a:pt x="11254720" y="1941739"/>
                </a:cubicBezTo>
                <a:cubicBezTo>
                  <a:pt x="11254720" y="1921534"/>
                  <a:pt x="11271096" y="1905156"/>
                  <a:pt x="11291296" y="1905156"/>
                </a:cubicBezTo>
                <a:close/>
                <a:moveTo>
                  <a:pt x="11070615" y="1905153"/>
                </a:moveTo>
                <a:cubicBezTo>
                  <a:pt x="11090815" y="1905153"/>
                  <a:pt x="11107191" y="1921531"/>
                  <a:pt x="11107191" y="1941736"/>
                </a:cubicBezTo>
                <a:cubicBezTo>
                  <a:pt x="11107191" y="1961937"/>
                  <a:pt x="11090815" y="1978311"/>
                  <a:pt x="11070615" y="1978311"/>
                </a:cubicBezTo>
                <a:cubicBezTo>
                  <a:pt x="11050415" y="1978311"/>
                  <a:pt x="11034039" y="1961937"/>
                  <a:pt x="11034039" y="1941736"/>
                </a:cubicBezTo>
                <a:cubicBezTo>
                  <a:pt x="11034039" y="1921531"/>
                  <a:pt x="11050415" y="1905153"/>
                  <a:pt x="11070615" y="1905153"/>
                </a:cubicBezTo>
                <a:close/>
                <a:moveTo>
                  <a:pt x="10849934" y="1905150"/>
                </a:moveTo>
                <a:cubicBezTo>
                  <a:pt x="10870134" y="1905150"/>
                  <a:pt x="10886510" y="1921528"/>
                  <a:pt x="10886510" y="1941733"/>
                </a:cubicBezTo>
                <a:cubicBezTo>
                  <a:pt x="10886510" y="1961933"/>
                  <a:pt x="10870134" y="1978307"/>
                  <a:pt x="10849934" y="1978307"/>
                </a:cubicBezTo>
                <a:cubicBezTo>
                  <a:pt x="10829734" y="1978307"/>
                  <a:pt x="10813358" y="1961933"/>
                  <a:pt x="10813358" y="1941733"/>
                </a:cubicBezTo>
                <a:cubicBezTo>
                  <a:pt x="10813358" y="1921528"/>
                  <a:pt x="10829734" y="1905150"/>
                  <a:pt x="10849934" y="1905150"/>
                </a:cubicBezTo>
                <a:close/>
                <a:moveTo>
                  <a:pt x="10629253" y="1905147"/>
                </a:moveTo>
                <a:cubicBezTo>
                  <a:pt x="10649453" y="1905147"/>
                  <a:pt x="10665829" y="1921525"/>
                  <a:pt x="10665829" y="1941730"/>
                </a:cubicBezTo>
                <a:cubicBezTo>
                  <a:pt x="10665829" y="1961929"/>
                  <a:pt x="10649453" y="1978304"/>
                  <a:pt x="10629253" y="1978304"/>
                </a:cubicBezTo>
                <a:cubicBezTo>
                  <a:pt x="10609053" y="1978304"/>
                  <a:pt x="10592677" y="1961929"/>
                  <a:pt x="10592677" y="1941730"/>
                </a:cubicBezTo>
                <a:cubicBezTo>
                  <a:pt x="10592677" y="1921525"/>
                  <a:pt x="10609053" y="1905147"/>
                  <a:pt x="10629253" y="1905147"/>
                </a:cubicBezTo>
                <a:close/>
                <a:moveTo>
                  <a:pt x="10408572" y="1905144"/>
                </a:moveTo>
                <a:cubicBezTo>
                  <a:pt x="10428772" y="1905144"/>
                  <a:pt x="10445148" y="1921522"/>
                  <a:pt x="10445148" y="1941726"/>
                </a:cubicBezTo>
                <a:cubicBezTo>
                  <a:pt x="10445148" y="1961927"/>
                  <a:pt x="10428772" y="1978301"/>
                  <a:pt x="10408572" y="1978301"/>
                </a:cubicBezTo>
                <a:cubicBezTo>
                  <a:pt x="10388372" y="1978301"/>
                  <a:pt x="10371996" y="1961927"/>
                  <a:pt x="10371996" y="1941726"/>
                </a:cubicBezTo>
                <a:cubicBezTo>
                  <a:pt x="10371996" y="1921522"/>
                  <a:pt x="10388372" y="1905144"/>
                  <a:pt x="10408572" y="1905144"/>
                </a:cubicBezTo>
                <a:close/>
                <a:moveTo>
                  <a:pt x="10187891" y="1905141"/>
                </a:moveTo>
                <a:cubicBezTo>
                  <a:pt x="10208091" y="1905141"/>
                  <a:pt x="10224467" y="1921519"/>
                  <a:pt x="10224467" y="1941723"/>
                </a:cubicBezTo>
                <a:cubicBezTo>
                  <a:pt x="10224467" y="1961923"/>
                  <a:pt x="10208091" y="1978298"/>
                  <a:pt x="10187891" y="1978298"/>
                </a:cubicBezTo>
                <a:cubicBezTo>
                  <a:pt x="10167691" y="1978298"/>
                  <a:pt x="10151315" y="1961923"/>
                  <a:pt x="10151315" y="1941723"/>
                </a:cubicBezTo>
                <a:cubicBezTo>
                  <a:pt x="10151315" y="1921519"/>
                  <a:pt x="10167691" y="1905141"/>
                  <a:pt x="10187891" y="1905141"/>
                </a:cubicBezTo>
                <a:close/>
                <a:moveTo>
                  <a:pt x="9967210" y="1905138"/>
                </a:moveTo>
                <a:cubicBezTo>
                  <a:pt x="9987410" y="1905138"/>
                  <a:pt x="10003786" y="1921516"/>
                  <a:pt x="10003786" y="1941720"/>
                </a:cubicBezTo>
                <a:cubicBezTo>
                  <a:pt x="10003786" y="1961920"/>
                  <a:pt x="9987410" y="1978295"/>
                  <a:pt x="9967210" y="1978295"/>
                </a:cubicBezTo>
                <a:cubicBezTo>
                  <a:pt x="9947010" y="1978295"/>
                  <a:pt x="9930634" y="1961920"/>
                  <a:pt x="9930634" y="1941720"/>
                </a:cubicBezTo>
                <a:cubicBezTo>
                  <a:pt x="9930634" y="1921516"/>
                  <a:pt x="9947010" y="1905138"/>
                  <a:pt x="9967210" y="1905138"/>
                </a:cubicBezTo>
                <a:close/>
                <a:moveTo>
                  <a:pt x="9746529" y="1905135"/>
                </a:moveTo>
                <a:cubicBezTo>
                  <a:pt x="9766729" y="1905135"/>
                  <a:pt x="9783105" y="1921513"/>
                  <a:pt x="9783105" y="1941717"/>
                </a:cubicBezTo>
                <a:cubicBezTo>
                  <a:pt x="9783105" y="1961917"/>
                  <a:pt x="9766729" y="1978292"/>
                  <a:pt x="9746529" y="1978292"/>
                </a:cubicBezTo>
                <a:cubicBezTo>
                  <a:pt x="9726329" y="1978292"/>
                  <a:pt x="9709953" y="1961917"/>
                  <a:pt x="9709953" y="1941717"/>
                </a:cubicBezTo>
                <a:cubicBezTo>
                  <a:pt x="9709953" y="1921513"/>
                  <a:pt x="9726329" y="1905135"/>
                  <a:pt x="9746529" y="1905135"/>
                </a:cubicBezTo>
                <a:close/>
                <a:moveTo>
                  <a:pt x="9525848" y="1905131"/>
                </a:moveTo>
                <a:cubicBezTo>
                  <a:pt x="9546048" y="1905131"/>
                  <a:pt x="9562424" y="1921510"/>
                  <a:pt x="9562424" y="1941714"/>
                </a:cubicBezTo>
                <a:cubicBezTo>
                  <a:pt x="9562424" y="1961914"/>
                  <a:pt x="9546048" y="1978289"/>
                  <a:pt x="9525848" y="1978289"/>
                </a:cubicBezTo>
                <a:cubicBezTo>
                  <a:pt x="9505648" y="1978289"/>
                  <a:pt x="9489272" y="1961914"/>
                  <a:pt x="9489272" y="1941714"/>
                </a:cubicBezTo>
                <a:cubicBezTo>
                  <a:pt x="9489272" y="1921510"/>
                  <a:pt x="9505648" y="1905131"/>
                  <a:pt x="9525848" y="1905131"/>
                </a:cubicBezTo>
                <a:close/>
                <a:moveTo>
                  <a:pt x="9305167" y="1905128"/>
                </a:moveTo>
                <a:cubicBezTo>
                  <a:pt x="9325367" y="1905128"/>
                  <a:pt x="9341743" y="1921506"/>
                  <a:pt x="9341743" y="1941710"/>
                </a:cubicBezTo>
                <a:cubicBezTo>
                  <a:pt x="9341743" y="1961911"/>
                  <a:pt x="9325367" y="1978286"/>
                  <a:pt x="9305167" y="1978286"/>
                </a:cubicBezTo>
                <a:cubicBezTo>
                  <a:pt x="9284967" y="1978286"/>
                  <a:pt x="9268591" y="1961911"/>
                  <a:pt x="9268591" y="1941710"/>
                </a:cubicBezTo>
                <a:cubicBezTo>
                  <a:pt x="9268591" y="1921506"/>
                  <a:pt x="9284967" y="1905128"/>
                  <a:pt x="9305167" y="1905128"/>
                </a:cubicBezTo>
                <a:close/>
                <a:moveTo>
                  <a:pt x="9084486" y="1905125"/>
                </a:moveTo>
                <a:cubicBezTo>
                  <a:pt x="9104686" y="1905125"/>
                  <a:pt x="9121062" y="1921503"/>
                  <a:pt x="9121062" y="1941707"/>
                </a:cubicBezTo>
                <a:cubicBezTo>
                  <a:pt x="9121062" y="1961908"/>
                  <a:pt x="9104686" y="1978283"/>
                  <a:pt x="9084486" y="1978283"/>
                </a:cubicBezTo>
                <a:cubicBezTo>
                  <a:pt x="9064286" y="1978283"/>
                  <a:pt x="9047910" y="1961908"/>
                  <a:pt x="9047910" y="1941707"/>
                </a:cubicBezTo>
                <a:cubicBezTo>
                  <a:pt x="9047910" y="1921503"/>
                  <a:pt x="9064286" y="1905125"/>
                  <a:pt x="9084486" y="1905125"/>
                </a:cubicBezTo>
                <a:close/>
                <a:moveTo>
                  <a:pt x="8863805" y="1905122"/>
                </a:moveTo>
                <a:cubicBezTo>
                  <a:pt x="8884005" y="1905122"/>
                  <a:pt x="8900381" y="1921500"/>
                  <a:pt x="8900381" y="1941704"/>
                </a:cubicBezTo>
                <a:cubicBezTo>
                  <a:pt x="8900381" y="1961904"/>
                  <a:pt x="8884005" y="1978279"/>
                  <a:pt x="8863805" y="1978279"/>
                </a:cubicBezTo>
                <a:cubicBezTo>
                  <a:pt x="8843605" y="1978279"/>
                  <a:pt x="8827229" y="1961904"/>
                  <a:pt x="8827229" y="1941704"/>
                </a:cubicBezTo>
                <a:cubicBezTo>
                  <a:pt x="8827229" y="1921500"/>
                  <a:pt x="8843605" y="1905122"/>
                  <a:pt x="8863805" y="1905122"/>
                </a:cubicBezTo>
                <a:close/>
                <a:moveTo>
                  <a:pt x="8643124" y="1905119"/>
                </a:moveTo>
                <a:cubicBezTo>
                  <a:pt x="8663324" y="1905119"/>
                  <a:pt x="8679700" y="1921497"/>
                  <a:pt x="8679700" y="1941701"/>
                </a:cubicBezTo>
                <a:cubicBezTo>
                  <a:pt x="8679700" y="1961901"/>
                  <a:pt x="8663324" y="1978276"/>
                  <a:pt x="8643124" y="1978276"/>
                </a:cubicBezTo>
                <a:cubicBezTo>
                  <a:pt x="8622924" y="1978276"/>
                  <a:pt x="8606548" y="1961901"/>
                  <a:pt x="8606548" y="1941701"/>
                </a:cubicBezTo>
                <a:cubicBezTo>
                  <a:pt x="8606548" y="1921497"/>
                  <a:pt x="8622924" y="1905119"/>
                  <a:pt x="8643124" y="1905119"/>
                </a:cubicBezTo>
                <a:close/>
                <a:moveTo>
                  <a:pt x="8422443" y="1905116"/>
                </a:moveTo>
                <a:cubicBezTo>
                  <a:pt x="8442643" y="1905116"/>
                  <a:pt x="8459019" y="1921494"/>
                  <a:pt x="8459019" y="1941698"/>
                </a:cubicBezTo>
                <a:cubicBezTo>
                  <a:pt x="8459019" y="1961898"/>
                  <a:pt x="8442643" y="1978273"/>
                  <a:pt x="8422443" y="1978273"/>
                </a:cubicBezTo>
                <a:cubicBezTo>
                  <a:pt x="8402243" y="1978273"/>
                  <a:pt x="8385867" y="1961898"/>
                  <a:pt x="8385867" y="1941698"/>
                </a:cubicBezTo>
                <a:cubicBezTo>
                  <a:pt x="8385867" y="1921494"/>
                  <a:pt x="8402243" y="1905116"/>
                  <a:pt x="8422443" y="1905116"/>
                </a:cubicBezTo>
                <a:close/>
                <a:moveTo>
                  <a:pt x="8201762" y="1905113"/>
                </a:moveTo>
                <a:cubicBezTo>
                  <a:pt x="8221962" y="1905113"/>
                  <a:pt x="8238338" y="1921491"/>
                  <a:pt x="8238338" y="1941694"/>
                </a:cubicBezTo>
                <a:cubicBezTo>
                  <a:pt x="8238338" y="1961895"/>
                  <a:pt x="8221962" y="1978270"/>
                  <a:pt x="8201762" y="1978270"/>
                </a:cubicBezTo>
                <a:cubicBezTo>
                  <a:pt x="8181562" y="1978270"/>
                  <a:pt x="8165186" y="1961895"/>
                  <a:pt x="8165186" y="1941694"/>
                </a:cubicBezTo>
                <a:cubicBezTo>
                  <a:pt x="8165186" y="1921491"/>
                  <a:pt x="8181562" y="1905113"/>
                  <a:pt x="8201762" y="1905113"/>
                </a:cubicBezTo>
                <a:close/>
                <a:moveTo>
                  <a:pt x="7981081" y="1905110"/>
                </a:moveTo>
                <a:cubicBezTo>
                  <a:pt x="8001281" y="1905110"/>
                  <a:pt x="8017657" y="1921488"/>
                  <a:pt x="8017657" y="1941691"/>
                </a:cubicBezTo>
                <a:cubicBezTo>
                  <a:pt x="8017657" y="1961892"/>
                  <a:pt x="8001281" y="1978266"/>
                  <a:pt x="7981081" y="1978266"/>
                </a:cubicBezTo>
                <a:cubicBezTo>
                  <a:pt x="7960881" y="1978266"/>
                  <a:pt x="7944505" y="1961892"/>
                  <a:pt x="7944505" y="1941691"/>
                </a:cubicBezTo>
                <a:cubicBezTo>
                  <a:pt x="7944505" y="1921488"/>
                  <a:pt x="7960881" y="1905110"/>
                  <a:pt x="7981081" y="1905110"/>
                </a:cubicBezTo>
                <a:close/>
                <a:moveTo>
                  <a:pt x="7760400" y="1905107"/>
                </a:moveTo>
                <a:cubicBezTo>
                  <a:pt x="7780600" y="1905107"/>
                  <a:pt x="7796976" y="1921484"/>
                  <a:pt x="7796976" y="1941688"/>
                </a:cubicBezTo>
                <a:cubicBezTo>
                  <a:pt x="7796976" y="1961889"/>
                  <a:pt x="7780600" y="1978264"/>
                  <a:pt x="7760400" y="1978264"/>
                </a:cubicBezTo>
                <a:cubicBezTo>
                  <a:pt x="7740200" y="1978264"/>
                  <a:pt x="7723824" y="1961889"/>
                  <a:pt x="7723824" y="1941688"/>
                </a:cubicBezTo>
                <a:cubicBezTo>
                  <a:pt x="7723824" y="1921484"/>
                  <a:pt x="7740200" y="1905107"/>
                  <a:pt x="7760400" y="1905107"/>
                </a:cubicBezTo>
                <a:close/>
                <a:moveTo>
                  <a:pt x="7539719" y="1905104"/>
                </a:moveTo>
                <a:cubicBezTo>
                  <a:pt x="7559919" y="1905104"/>
                  <a:pt x="7576295" y="1921481"/>
                  <a:pt x="7576295" y="1941684"/>
                </a:cubicBezTo>
                <a:cubicBezTo>
                  <a:pt x="7576295" y="1961886"/>
                  <a:pt x="7559919" y="1978260"/>
                  <a:pt x="7539719" y="1978260"/>
                </a:cubicBezTo>
                <a:cubicBezTo>
                  <a:pt x="7519519" y="1978260"/>
                  <a:pt x="7503143" y="1961886"/>
                  <a:pt x="7503143" y="1941684"/>
                </a:cubicBezTo>
                <a:cubicBezTo>
                  <a:pt x="7503143" y="1921481"/>
                  <a:pt x="7519519" y="1905104"/>
                  <a:pt x="7539719" y="1905104"/>
                </a:cubicBezTo>
                <a:close/>
                <a:moveTo>
                  <a:pt x="7319038" y="1905101"/>
                </a:moveTo>
                <a:cubicBezTo>
                  <a:pt x="7339238" y="1905101"/>
                  <a:pt x="7355614" y="1921478"/>
                  <a:pt x="7355614" y="1941681"/>
                </a:cubicBezTo>
                <a:cubicBezTo>
                  <a:pt x="7355614" y="1961882"/>
                  <a:pt x="7339238" y="1978257"/>
                  <a:pt x="7319038" y="1978257"/>
                </a:cubicBezTo>
                <a:cubicBezTo>
                  <a:pt x="7298838" y="1978257"/>
                  <a:pt x="7282462" y="1961882"/>
                  <a:pt x="7282462" y="1941681"/>
                </a:cubicBezTo>
                <a:cubicBezTo>
                  <a:pt x="7282462" y="1921478"/>
                  <a:pt x="7298838" y="1905101"/>
                  <a:pt x="7319038" y="1905101"/>
                </a:cubicBezTo>
                <a:close/>
                <a:moveTo>
                  <a:pt x="7098357" y="1905098"/>
                </a:moveTo>
                <a:cubicBezTo>
                  <a:pt x="7118557" y="1905098"/>
                  <a:pt x="7134933" y="1921475"/>
                  <a:pt x="7134933" y="1941678"/>
                </a:cubicBezTo>
                <a:cubicBezTo>
                  <a:pt x="7134933" y="1961879"/>
                  <a:pt x="7118557" y="1978254"/>
                  <a:pt x="7098357" y="1978254"/>
                </a:cubicBezTo>
                <a:cubicBezTo>
                  <a:pt x="7078157" y="1978254"/>
                  <a:pt x="7061781" y="1961879"/>
                  <a:pt x="7061781" y="1941678"/>
                </a:cubicBezTo>
                <a:cubicBezTo>
                  <a:pt x="7061781" y="1921475"/>
                  <a:pt x="7078157" y="1905098"/>
                  <a:pt x="7098357" y="1905098"/>
                </a:cubicBezTo>
                <a:close/>
                <a:moveTo>
                  <a:pt x="6877676" y="1905095"/>
                </a:moveTo>
                <a:cubicBezTo>
                  <a:pt x="6897876" y="1905095"/>
                  <a:pt x="6914252" y="1921472"/>
                  <a:pt x="6914252" y="1941675"/>
                </a:cubicBezTo>
                <a:cubicBezTo>
                  <a:pt x="6914252" y="1961876"/>
                  <a:pt x="6897876" y="1978251"/>
                  <a:pt x="6877676" y="1978251"/>
                </a:cubicBezTo>
                <a:cubicBezTo>
                  <a:pt x="6857476" y="1978251"/>
                  <a:pt x="6841100" y="1961876"/>
                  <a:pt x="6841100" y="1941675"/>
                </a:cubicBezTo>
                <a:cubicBezTo>
                  <a:pt x="6841100" y="1921472"/>
                  <a:pt x="6857476" y="1905095"/>
                  <a:pt x="6877676" y="1905095"/>
                </a:cubicBezTo>
                <a:close/>
                <a:moveTo>
                  <a:pt x="6656995" y="1905091"/>
                </a:moveTo>
                <a:cubicBezTo>
                  <a:pt x="6677195" y="1905091"/>
                  <a:pt x="6693571" y="1921469"/>
                  <a:pt x="6693571" y="1941672"/>
                </a:cubicBezTo>
                <a:cubicBezTo>
                  <a:pt x="6693571" y="1961872"/>
                  <a:pt x="6677195" y="1978248"/>
                  <a:pt x="6656995" y="1978248"/>
                </a:cubicBezTo>
                <a:cubicBezTo>
                  <a:pt x="6636795" y="1978248"/>
                  <a:pt x="6620419" y="1961872"/>
                  <a:pt x="6620419" y="1941672"/>
                </a:cubicBezTo>
                <a:cubicBezTo>
                  <a:pt x="6620419" y="1921469"/>
                  <a:pt x="6636795" y="1905091"/>
                  <a:pt x="6656995" y="1905091"/>
                </a:cubicBezTo>
                <a:close/>
                <a:moveTo>
                  <a:pt x="6436314" y="1905088"/>
                </a:moveTo>
                <a:cubicBezTo>
                  <a:pt x="6456514" y="1905088"/>
                  <a:pt x="6472890" y="1921466"/>
                  <a:pt x="6472890" y="1941669"/>
                </a:cubicBezTo>
                <a:cubicBezTo>
                  <a:pt x="6472890" y="1961869"/>
                  <a:pt x="6456514" y="1978245"/>
                  <a:pt x="6436314" y="1978245"/>
                </a:cubicBezTo>
                <a:cubicBezTo>
                  <a:pt x="6416114" y="1978245"/>
                  <a:pt x="6399738" y="1961869"/>
                  <a:pt x="6399738" y="1941669"/>
                </a:cubicBezTo>
                <a:cubicBezTo>
                  <a:pt x="6399738" y="1921466"/>
                  <a:pt x="6416114" y="1905088"/>
                  <a:pt x="6436314" y="1905088"/>
                </a:cubicBezTo>
                <a:close/>
                <a:moveTo>
                  <a:pt x="6215633" y="1905085"/>
                </a:moveTo>
                <a:cubicBezTo>
                  <a:pt x="6235833" y="1905085"/>
                  <a:pt x="6252209" y="1921462"/>
                  <a:pt x="6252209" y="1941665"/>
                </a:cubicBezTo>
                <a:cubicBezTo>
                  <a:pt x="6252209" y="1961866"/>
                  <a:pt x="6235833" y="1978242"/>
                  <a:pt x="6215633" y="1978242"/>
                </a:cubicBezTo>
                <a:cubicBezTo>
                  <a:pt x="6195433" y="1978242"/>
                  <a:pt x="6179057" y="1961866"/>
                  <a:pt x="6179057" y="1941665"/>
                </a:cubicBezTo>
                <a:cubicBezTo>
                  <a:pt x="6179057" y="1921462"/>
                  <a:pt x="6195433" y="1905085"/>
                  <a:pt x="6215633" y="1905085"/>
                </a:cubicBezTo>
                <a:close/>
                <a:moveTo>
                  <a:pt x="5994952" y="1905082"/>
                </a:moveTo>
                <a:cubicBezTo>
                  <a:pt x="6015152" y="1905082"/>
                  <a:pt x="6031528" y="1921459"/>
                  <a:pt x="6031528" y="1941662"/>
                </a:cubicBezTo>
                <a:cubicBezTo>
                  <a:pt x="6031528" y="1961862"/>
                  <a:pt x="6015152" y="1978238"/>
                  <a:pt x="5994952" y="1978238"/>
                </a:cubicBezTo>
                <a:cubicBezTo>
                  <a:pt x="5974752" y="1978238"/>
                  <a:pt x="5958376" y="1961862"/>
                  <a:pt x="5958376" y="1941662"/>
                </a:cubicBezTo>
                <a:cubicBezTo>
                  <a:pt x="5958376" y="1921459"/>
                  <a:pt x="5974752" y="1905082"/>
                  <a:pt x="5994952" y="1905082"/>
                </a:cubicBezTo>
                <a:close/>
                <a:moveTo>
                  <a:pt x="5774272" y="1905079"/>
                </a:moveTo>
                <a:cubicBezTo>
                  <a:pt x="5794472" y="1905079"/>
                  <a:pt x="5810848" y="1921456"/>
                  <a:pt x="5810848" y="1941659"/>
                </a:cubicBezTo>
                <a:cubicBezTo>
                  <a:pt x="5810848" y="1961859"/>
                  <a:pt x="5794472" y="1978235"/>
                  <a:pt x="5774272" y="1978235"/>
                </a:cubicBezTo>
                <a:cubicBezTo>
                  <a:pt x="5754073" y="1978235"/>
                  <a:pt x="5737697" y="1961859"/>
                  <a:pt x="5737697" y="1941659"/>
                </a:cubicBezTo>
                <a:cubicBezTo>
                  <a:pt x="5737697" y="1921456"/>
                  <a:pt x="5754073" y="1905079"/>
                  <a:pt x="5774272" y="1905079"/>
                </a:cubicBezTo>
                <a:close/>
                <a:moveTo>
                  <a:pt x="5553593" y="1905076"/>
                </a:moveTo>
                <a:cubicBezTo>
                  <a:pt x="5573793" y="1905076"/>
                  <a:pt x="5590169" y="1921453"/>
                  <a:pt x="5590169" y="1941656"/>
                </a:cubicBezTo>
                <a:cubicBezTo>
                  <a:pt x="5590169" y="1961856"/>
                  <a:pt x="5573793" y="1978231"/>
                  <a:pt x="5553593" y="1978231"/>
                </a:cubicBezTo>
                <a:cubicBezTo>
                  <a:pt x="5533393" y="1978231"/>
                  <a:pt x="5517018" y="1961856"/>
                  <a:pt x="5517018" y="1941656"/>
                </a:cubicBezTo>
                <a:cubicBezTo>
                  <a:pt x="5517018" y="1921453"/>
                  <a:pt x="5533393" y="1905076"/>
                  <a:pt x="5553593" y="1905076"/>
                </a:cubicBezTo>
                <a:close/>
                <a:moveTo>
                  <a:pt x="5332913" y="1905073"/>
                </a:moveTo>
                <a:cubicBezTo>
                  <a:pt x="5353113" y="1905073"/>
                  <a:pt x="5369490" y="1921450"/>
                  <a:pt x="5369490" y="1941653"/>
                </a:cubicBezTo>
                <a:cubicBezTo>
                  <a:pt x="5369490" y="1961853"/>
                  <a:pt x="5353113" y="1978228"/>
                  <a:pt x="5332913" y="1978228"/>
                </a:cubicBezTo>
                <a:cubicBezTo>
                  <a:pt x="5312714" y="1978228"/>
                  <a:pt x="5296337" y="1961853"/>
                  <a:pt x="5296337" y="1941653"/>
                </a:cubicBezTo>
                <a:cubicBezTo>
                  <a:pt x="5296337" y="1921450"/>
                  <a:pt x="5312714" y="1905073"/>
                  <a:pt x="5332913" y="1905073"/>
                </a:cubicBezTo>
                <a:close/>
                <a:moveTo>
                  <a:pt x="5112230" y="1905070"/>
                </a:moveTo>
                <a:cubicBezTo>
                  <a:pt x="5132433" y="1905070"/>
                  <a:pt x="5148807" y="1921447"/>
                  <a:pt x="5148807" y="1941650"/>
                </a:cubicBezTo>
                <a:cubicBezTo>
                  <a:pt x="5148807" y="1961850"/>
                  <a:pt x="5132433" y="1978225"/>
                  <a:pt x="5112230" y="1978225"/>
                </a:cubicBezTo>
                <a:cubicBezTo>
                  <a:pt x="5092030" y="1978225"/>
                  <a:pt x="5075655" y="1961850"/>
                  <a:pt x="5075655" y="1941650"/>
                </a:cubicBezTo>
                <a:cubicBezTo>
                  <a:pt x="5075655" y="1921447"/>
                  <a:pt x="5092030" y="1905070"/>
                  <a:pt x="5112230" y="1905070"/>
                </a:cubicBezTo>
                <a:close/>
                <a:moveTo>
                  <a:pt x="4891552" y="1905067"/>
                </a:moveTo>
                <a:cubicBezTo>
                  <a:pt x="4911751" y="1905067"/>
                  <a:pt x="4928127" y="1921444"/>
                  <a:pt x="4928127" y="1941647"/>
                </a:cubicBezTo>
                <a:cubicBezTo>
                  <a:pt x="4928127" y="1961846"/>
                  <a:pt x="4911751" y="1978221"/>
                  <a:pt x="4891552" y="1978221"/>
                </a:cubicBezTo>
                <a:cubicBezTo>
                  <a:pt x="4871352" y="1978221"/>
                  <a:pt x="4854975" y="1961846"/>
                  <a:pt x="4854975" y="1941647"/>
                </a:cubicBezTo>
                <a:cubicBezTo>
                  <a:pt x="4854975" y="1921444"/>
                  <a:pt x="4871352" y="1905067"/>
                  <a:pt x="4891552" y="1905067"/>
                </a:cubicBezTo>
                <a:close/>
                <a:moveTo>
                  <a:pt x="4670871" y="1905064"/>
                </a:moveTo>
                <a:cubicBezTo>
                  <a:pt x="4691070" y="1905064"/>
                  <a:pt x="4707447" y="1921441"/>
                  <a:pt x="4707447" y="1941643"/>
                </a:cubicBezTo>
                <a:cubicBezTo>
                  <a:pt x="4707447" y="1961843"/>
                  <a:pt x="4691070" y="1978218"/>
                  <a:pt x="4670871" y="1978218"/>
                </a:cubicBezTo>
                <a:cubicBezTo>
                  <a:pt x="4650672" y="1978218"/>
                  <a:pt x="4634295" y="1961843"/>
                  <a:pt x="4634295" y="1941643"/>
                </a:cubicBezTo>
                <a:cubicBezTo>
                  <a:pt x="4634295" y="1921441"/>
                  <a:pt x="4650672" y="1905064"/>
                  <a:pt x="4670871" y="1905064"/>
                </a:cubicBezTo>
                <a:close/>
                <a:moveTo>
                  <a:pt x="4450188" y="1905061"/>
                </a:moveTo>
                <a:cubicBezTo>
                  <a:pt x="4470390" y="1905061"/>
                  <a:pt x="4486764" y="1921438"/>
                  <a:pt x="4486764" y="1941640"/>
                </a:cubicBezTo>
                <a:cubicBezTo>
                  <a:pt x="4486764" y="1961840"/>
                  <a:pt x="4470390" y="1978215"/>
                  <a:pt x="4450188" y="1978215"/>
                </a:cubicBezTo>
                <a:cubicBezTo>
                  <a:pt x="4429988" y="1978215"/>
                  <a:pt x="4413613" y="1961840"/>
                  <a:pt x="4413613" y="1941640"/>
                </a:cubicBezTo>
                <a:cubicBezTo>
                  <a:pt x="4413613" y="1921438"/>
                  <a:pt x="4429988" y="1905061"/>
                  <a:pt x="4450188" y="1905061"/>
                </a:cubicBezTo>
                <a:close/>
                <a:moveTo>
                  <a:pt x="4229507" y="1905058"/>
                </a:moveTo>
                <a:cubicBezTo>
                  <a:pt x="4249708" y="1905058"/>
                  <a:pt x="4266084" y="1921435"/>
                  <a:pt x="4266084" y="1941637"/>
                </a:cubicBezTo>
                <a:cubicBezTo>
                  <a:pt x="4266084" y="1961836"/>
                  <a:pt x="4249708" y="1978212"/>
                  <a:pt x="4229507" y="1978212"/>
                </a:cubicBezTo>
                <a:cubicBezTo>
                  <a:pt x="4209307" y="1978212"/>
                  <a:pt x="4192931" y="1961836"/>
                  <a:pt x="4192931" y="1941637"/>
                </a:cubicBezTo>
                <a:cubicBezTo>
                  <a:pt x="4192931" y="1921435"/>
                  <a:pt x="4209307" y="1905058"/>
                  <a:pt x="4229507" y="1905058"/>
                </a:cubicBezTo>
                <a:close/>
                <a:moveTo>
                  <a:pt x="4008847" y="1905055"/>
                </a:moveTo>
                <a:cubicBezTo>
                  <a:pt x="4029045" y="1905055"/>
                  <a:pt x="4045426" y="1921432"/>
                  <a:pt x="4045426" y="1941634"/>
                </a:cubicBezTo>
                <a:cubicBezTo>
                  <a:pt x="4045426" y="1961833"/>
                  <a:pt x="4029045" y="1978209"/>
                  <a:pt x="4008847" y="1978209"/>
                </a:cubicBezTo>
                <a:cubicBezTo>
                  <a:pt x="3988642" y="1978209"/>
                  <a:pt x="3972267" y="1961833"/>
                  <a:pt x="3972267" y="1941634"/>
                </a:cubicBezTo>
                <a:cubicBezTo>
                  <a:pt x="3972267" y="1921432"/>
                  <a:pt x="3988642" y="1905055"/>
                  <a:pt x="4008847" y="1905055"/>
                </a:cubicBezTo>
                <a:close/>
                <a:moveTo>
                  <a:pt x="3788165" y="1905052"/>
                </a:moveTo>
                <a:cubicBezTo>
                  <a:pt x="3808367" y="1905052"/>
                  <a:pt x="3824738" y="1921428"/>
                  <a:pt x="3824738" y="1941631"/>
                </a:cubicBezTo>
                <a:cubicBezTo>
                  <a:pt x="3824738" y="1961830"/>
                  <a:pt x="3808367" y="1978206"/>
                  <a:pt x="3788165" y="1978206"/>
                </a:cubicBezTo>
                <a:cubicBezTo>
                  <a:pt x="3767965" y="1978206"/>
                  <a:pt x="3751588" y="1961830"/>
                  <a:pt x="3751588" y="1941631"/>
                </a:cubicBezTo>
                <a:cubicBezTo>
                  <a:pt x="3751588" y="1921428"/>
                  <a:pt x="3767965" y="1905052"/>
                  <a:pt x="3788165" y="1905052"/>
                </a:cubicBezTo>
                <a:close/>
                <a:moveTo>
                  <a:pt x="3567479" y="1905048"/>
                </a:moveTo>
                <a:cubicBezTo>
                  <a:pt x="3587675" y="1905048"/>
                  <a:pt x="3604051" y="1921425"/>
                  <a:pt x="3604051" y="1941627"/>
                </a:cubicBezTo>
                <a:cubicBezTo>
                  <a:pt x="3604051" y="1961827"/>
                  <a:pt x="3587675" y="1978203"/>
                  <a:pt x="3567479" y="1978203"/>
                </a:cubicBezTo>
                <a:cubicBezTo>
                  <a:pt x="3547276" y="1978203"/>
                  <a:pt x="3530908" y="1961827"/>
                  <a:pt x="3530908" y="1941627"/>
                </a:cubicBezTo>
                <a:cubicBezTo>
                  <a:pt x="3530908" y="1921425"/>
                  <a:pt x="3547276" y="1905048"/>
                  <a:pt x="3567479" y="1905048"/>
                </a:cubicBezTo>
                <a:close/>
                <a:moveTo>
                  <a:pt x="3346801" y="1905045"/>
                </a:moveTo>
                <a:cubicBezTo>
                  <a:pt x="3367001" y="1905045"/>
                  <a:pt x="3383375" y="1921422"/>
                  <a:pt x="3383375" y="1941624"/>
                </a:cubicBezTo>
                <a:cubicBezTo>
                  <a:pt x="3383375" y="1961823"/>
                  <a:pt x="3367001" y="1978200"/>
                  <a:pt x="3346801" y="1978200"/>
                </a:cubicBezTo>
                <a:cubicBezTo>
                  <a:pt x="3326603" y="1978200"/>
                  <a:pt x="3310228" y="1961823"/>
                  <a:pt x="3310228" y="1941624"/>
                </a:cubicBezTo>
                <a:cubicBezTo>
                  <a:pt x="3310228" y="1921422"/>
                  <a:pt x="3326603" y="1905045"/>
                  <a:pt x="3346801" y="1905045"/>
                </a:cubicBezTo>
                <a:close/>
                <a:moveTo>
                  <a:pt x="3126126" y="1905042"/>
                </a:moveTo>
                <a:cubicBezTo>
                  <a:pt x="3146320" y="1905042"/>
                  <a:pt x="3162696" y="1921419"/>
                  <a:pt x="3162696" y="1941621"/>
                </a:cubicBezTo>
                <a:cubicBezTo>
                  <a:pt x="3162696" y="1961820"/>
                  <a:pt x="3146320" y="1978196"/>
                  <a:pt x="3126126" y="1978196"/>
                </a:cubicBezTo>
                <a:cubicBezTo>
                  <a:pt x="3105923" y="1978196"/>
                  <a:pt x="3089541" y="1961820"/>
                  <a:pt x="3089541" y="1941621"/>
                </a:cubicBezTo>
                <a:cubicBezTo>
                  <a:pt x="3089541" y="1921419"/>
                  <a:pt x="3105923" y="1905042"/>
                  <a:pt x="3126126" y="1905042"/>
                </a:cubicBezTo>
                <a:close/>
                <a:moveTo>
                  <a:pt x="2905436" y="1905039"/>
                </a:moveTo>
                <a:cubicBezTo>
                  <a:pt x="2925637" y="1905039"/>
                  <a:pt x="2942013" y="1921416"/>
                  <a:pt x="2942013" y="1941618"/>
                </a:cubicBezTo>
                <a:cubicBezTo>
                  <a:pt x="2942013" y="1961817"/>
                  <a:pt x="2925637" y="1978193"/>
                  <a:pt x="2905436" y="1978193"/>
                </a:cubicBezTo>
                <a:cubicBezTo>
                  <a:pt x="2885243" y="1978193"/>
                  <a:pt x="2868866" y="1961817"/>
                  <a:pt x="2868866" y="1941618"/>
                </a:cubicBezTo>
                <a:cubicBezTo>
                  <a:pt x="2868866" y="1921416"/>
                  <a:pt x="2885243" y="1905039"/>
                  <a:pt x="2905436" y="1905039"/>
                </a:cubicBezTo>
                <a:close/>
                <a:moveTo>
                  <a:pt x="2684758" y="1905036"/>
                </a:moveTo>
                <a:cubicBezTo>
                  <a:pt x="2704958" y="1905036"/>
                  <a:pt x="2721329" y="1921413"/>
                  <a:pt x="2721329" y="1941615"/>
                </a:cubicBezTo>
                <a:cubicBezTo>
                  <a:pt x="2721329" y="1961814"/>
                  <a:pt x="2704958" y="1978190"/>
                  <a:pt x="2684758" y="1978190"/>
                </a:cubicBezTo>
                <a:cubicBezTo>
                  <a:pt x="2664554" y="1978190"/>
                  <a:pt x="2648177" y="1961814"/>
                  <a:pt x="2648177" y="1941615"/>
                </a:cubicBezTo>
                <a:cubicBezTo>
                  <a:pt x="2648177" y="1921413"/>
                  <a:pt x="2664554" y="1905036"/>
                  <a:pt x="2684758" y="1905036"/>
                </a:cubicBezTo>
                <a:close/>
                <a:moveTo>
                  <a:pt x="2464071" y="1905033"/>
                </a:moveTo>
                <a:cubicBezTo>
                  <a:pt x="2484272" y="1905033"/>
                  <a:pt x="2500650" y="1921410"/>
                  <a:pt x="2500650" y="1941612"/>
                </a:cubicBezTo>
                <a:cubicBezTo>
                  <a:pt x="2500650" y="1961811"/>
                  <a:pt x="2484272" y="1978187"/>
                  <a:pt x="2464071" y="1978187"/>
                </a:cubicBezTo>
                <a:cubicBezTo>
                  <a:pt x="2443875" y="1978187"/>
                  <a:pt x="2427500" y="1961811"/>
                  <a:pt x="2427500" y="1941612"/>
                </a:cubicBezTo>
                <a:cubicBezTo>
                  <a:pt x="2427500" y="1921410"/>
                  <a:pt x="2443875" y="1905033"/>
                  <a:pt x="2464071" y="1905033"/>
                </a:cubicBezTo>
                <a:close/>
                <a:moveTo>
                  <a:pt x="2243393" y="1905030"/>
                </a:moveTo>
                <a:cubicBezTo>
                  <a:pt x="2263591" y="1905030"/>
                  <a:pt x="2279972" y="1921406"/>
                  <a:pt x="2279972" y="1941608"/>
                </a:cubicBezTo>
                <a:cubicBezTo>
                  <a:pt x="2279972" y="1961808"/>
                  <a:pt x="2263591" y="1978184"/>
                  <a:pt x="2243393" y="1978184"/>
                </a:cubicBezTo>
                <a:cubicBezTo>
                  <a:pt x="2223191" y="1978184"/>
                  <a:pt x="2206817" y="1961808"/>
                  <a:pt x="2206817" y="1941608"/>
                </a:cubicBezTo>
                <a:cubicBezTo>
                  <a:pt x="2206817" y="1921406"/>
                  <a:pt x="2223191" y="1905030"/>
                  <a:pt x="2243393" y="1905030"/>
                </a:cubicBezTo>
                <a:close/>
                <a:moveTo>
                  <a:pt x="2022713" y="1905027"/>
                </a:moveTo>
                <a:cubicBezTo>
                  <a:pt x="2042913" y="1905027"/>
                  <a:pt x="2059288" y="1921403"/>
                  <a:pt x="2059288" y="1941605"/>
                </a:cubicBezTo>
                <a:cubicBezTo>
                  <a:pt x="2059288" y="1961804"/>
                  <a:pt x="2042913" y="1978180"/>
                  <a:pt x="2022713" y="1978180"/>
                </a:cubicBezTo>
                <a:cubicBezTo>
                  <a:pt x="2002514" y="1978180"/>
                  <a:pt x="1986179" y="1961804"/>
                  <a:pt x="1986179" y="1941605"/>
                </a:cubicBezTo>
                <a:cubicBezTo>
                  <a:pt x="1986179" y="1921403"/>
                  <a:pt x="2002514" y="1905027"/>
                  <a:pt x="2022713" y="1905027"/>
                </a:cubicBezTo>
                <a:close/>
                <a:moveTo>
                  <a:pt x="1802069" y="1905024"/>
                </a:moveTo>
                <a:cubicBezTo>
                  <a:pt x="1822269" y="1905024"/>
                  <a:pt x="1838644" y="1921400"/>
                  <a:pt x="1838644" y="1941602"/>
                </a:cubicBezTo>
                <a:cubicBezTo>
                  <a:pt x="1838644" y="1961801"/>
                  <a:pt x="1822269" y="1978177"/>
                  <a:pt x="1802069" y="1978177"/>
                </a:cubicBezTo>
                <a:cubicBezTo>
                  <a:pt x="1781869" y="1978177"/>
                  <a:pt x="1765493" y="1961801"/>
                  <a:pt x="1765493" y="1941602"/>
                </a:cubicBezTo>
                <a:cubicBezTo>
                  <a:pt x="1765493" y="1921400"/>
                  <a:pt x="1781869" y="1905024"/>
                  <a:pt x="1802069" y="1905024"/>
                </a:cubicBezTo>
                <a:close/>
                <a:moveTo>
                  <a:pt x="1581383" y="1905021"/>
                </a:moveTo>
                <a:cubicBezTo>
                  <a:pt x="1601583" y="1905021"/>
                  <a:pt x="1617959" y="1921397"/>
                  <a:pt x="1617959" y="1941598"/>
                </a:cubicBezTo>
                <a:cubicBezTo>
                  <a:pt x="1617959" y="1961798"/>
                  <a:pt x="1601583" y="1978174"/>
                  <a:pt x="1581383" y="1978174"/>
                </a:cubicBezTo>
                <a:cubicBezTo>
                  <a:pt x="1561183" y="1978174"/>
                  <a:pt x="1544807" y="1961798"/>
                  <a:pt x="1544807" y="1941598"/>
                </a:cubicBezTo>
                <a:cubicBezTo>
                  <a:pt x="1544807" y="1921397"/>
                  <a:pt x="1561183" y="1905021"/>
                  <a:pt x="1581383" y="1905021"/>
                </a:cubicBezTo>
                <a:close/>
                <a:moveTo>
                  <a:pt x="1360698" y="1905018"/>
                </a:moveTo>
                <a:cubicBezTo>
                  <a:pt x="1380897" y="1905018"/>
                  <a:pt x="1397273" y="1921394"/>
                  <a:pt x="1397273" y="1941595"/>
                </a:cubicBezTo>
                <a:cubicBezTo>
                  <a:pt x="1397273" y="1961795"/>
                  <a:pt x="1380897" y="1978171"/>
                  <a:pt x="1360698" y="1978171"/>
                </a:cubicBezTo>
                <a:cubicBezTo>
                  <a:pt x="1340497" y="1978171"/>
                  <a:pt x="1324121" y="1961795"/>
                  <a:pt x="1324121" y="1941595"/>
                </a:cubicBezTo>
                <a:cubicBezTo>
                  <a:pt x="1324121" y="1921394"/>
                  <a:pt x="1340497" y="1905018"/>
                  <a:pt x="1360698" y="1905018"/>
                </a:cubicBezTo>
                <a:close/>
                <a:moveTo>
                  <a:pt x="1140012" y="1905015"/>
                </a:moveTo>
                <a:cubicBezTo>
                  <a:pt x="1160211" y="1905015"/>
                  <a:pt x="1176587" y="1921391"/>
                  <a:pt x="1176587" y="1941591"/>
                </a:cubicBezTo>
                <a:cubicBezTo>
                  <a:pt x="1176587" y="1961792"/>
                  <a:pt x="1160211" y="1978168"/>
                  <a:pt x="1140012" y="1978168"/>
                </a:cubicBezTo>
                <a:cubicBezTo>
                  <a:pt x="1119811" y="1978168"/>
                  <a:pt x="1103435" y="1961792"/>
                  <a:pt x="1103435" y="1941591"/>
                </a:cubicBezTo>
                <a:cubicBezTo>
                  <a:pt x="1103435" y="1921391"/>
                  <a:pt x="1119811" y="1905015"/>
                  <a:pt x="1140012" y="1905015"/>
                </a:cubicBezTo>
                <a:close/>
                <a:moveTo>
                  <a:pt x="919325" y="1905012"/>
                </a:moveTo>
                <a:cubicBezTo>
                  <a:pt x="939525" y="1905012"/>
                  <a:pt x="955901" y="1921388"/>
                  <a:pt x="955901" y="1941588"/>
                </a:cubicBezTo>
                <a:cubicBezTo>
                  <a:pt x="955901" y="1961789"/>
                  <a:pt x="939525" y="1978165"/>
                  <a:pt x="919325" y="1978165"/>
                </a:cubicBezTo>
                <a:cubicBezTo>
                  <a:pt x="899125" y="1978165"/>
                  <a:pt x="882749" y="1961789"/>
                  <a:pt x="882749" y="1941588"/>
                </a:cubicBezTo>
                <a:cubicBezTo>
                  <a:pt x="882749" y="1921388"/>
                  <a:pt x="899125" y="1905012"/>
                  <a:pt x="919325" y="1905012"/>
                </a:cubicBezTo>
                <a:close/>
                <a:moveTo>
                  <a:pt x="698639" y="1905008"/>
                </a:moveTo>
                <a:cubicBezTo>
                  <a:pt x="718839" y="1905008"/>
                  <a:pt x="735215" y="1921384"/>
                  <a:pt x="735215" y="1941585"/>
                </a:cubicBezTo>
                <a:cubicBezTo>
                  <a:pt x="735215" y="1961786"/>
                  <a:pt x="718839" y="1978161"/>
                  <a:pt x="698639" y="1978161"/>
                </a:cubicBezTo>
                <a:cubicBezTo>
                  <a:pt x="678439" y="1978161"/>
                  <a:pt x="662063" y="1961786"/>
                  <a:pt x="662063" y="1941585"/>
                </a:cubicBezTo>
                <a:cubicBezTo>
                  <a:pt x="662063" y="1921384"/>
                  <a:pt x="678439" y="1905008"/>
                  <a:pt x="698639" y="1905008"/>
                </a:cubicBezTo>
                <a:close/>
                <a:moveTo>
                  <a:pt x="477953" y="1905005"/>
                </a:moveTo>
                <a:cubicBezTo>
                  <a:pt x="498153" y="1905005"/>
                  <a:pt x="514529" y="1921381"/>
                  <a:pt x="514529" y="1941582"/>
                </a:cubicBezTo>
                <a:cubicBezTo>
                  <a:pt x="514529" y="1961783"/>
                  <a:pt x="498153" y="1978158"/>
                  <a:pt x="477953" y="1978158"/>
                </a:cubicBezTo>
                <a:cubicBezTo>
                  <a:pt x="457753" y="1978158"/>
                  <a:pt x="441377" y="1961783"/>
                  <a:pt x="441377" y="1941582"/>
                </a:cubicBezTo>
                <a:cubicBezTo>
                  <a:pt x="441377" y="1921381"/>
                  <a:pt x="457753" y="1905005"/>
                  <a:pt x="477953" y="1905005"/>
                </a:cubicBezTo>
                <a:close/>
                <a:moveTo>
                  <a:pt x="257267" y="1905002"/>
                </a:moveTo>
                <a:cubicBezTo>
                  <a:pt x="277467" y="1905002"/>
                  <a:pt x="293843" y="1921378"/>
                  <a:pt x="293843" y="1941578"/>
                </a:cubicBezTo>
                <a:cubicBezTo>
                  <a:pt x="293843" y="1961780"/>
                  <a:pt x="277467" y="1978155"/>
                  <a:pt x="257267" y="1978155"/>
                </a:cubicBezTo>
                <a:cubicBezTo>
                  <a:pt x="237067" y="1978155"/>
                  <a:pt x="220691" y="1961780"/>
                  <a:pt x="220691" y="1941578"/>
                </a:cubicBezTo>
                <a:cubicBezTo>
                  <a:pt x="220691" y="1921378"/>
                  <a:pt x="237067" y="1905002"/>
                  <a:pt x="257267" y="1905002"/>
                </a:cubicBezTo>
                <a:close/>
                <a:moveTo>
                  <a:pt x="36580" y="1904999"/>
                </a:moveTo>
                <a:cubicBezTo>
                  <a:pt x="56780" y="1904999"/>
                  <a:pt x="73156" y="1921375"/>
                  <a:pt x="73156" y="1941575"/>
                </a:cubicBezTo>
                <a:cubicBezTo>
                  <a:pt x="73156" y="1961776"/>
                  <a:pt x="56780" y="1978152"/>
                  <a:pt x="36580" y="1978152"/>
                </a:cubicBezTo>
                <a:cubicBezTo>
                  <a:pt x="16380" y="1978152"/>
                  <a:pt x="4" y="1961776"/>
                  <a:pt x="4" y="1941575"/>
                </a:cubicBezTo>
                <a:cubicBezTo>
                  <a:pt x="4" y="1921375"/>
                  <a:pt x="16380" y="1904999"/>
                  <a:pt x="36580" y="1904999"/>
                </a:cubicBezTo>
                <a:close/>
                <a:moveTo>
                  <a:pt x="11732658" y="1904996"/>
                </a:moveTo>
                <a:cubicBezTo>
                  <a:pt x="11752858" y="1904996"/>
                  <a:pt x="11769234" y="1921372"/>
                  <a:pt x="11769234" y="1941572"/>
                </a:cubicBezTo>
                <a:cubicBezTo>
                  <a:pt x="11769234" y="1961772"/>
                  <a:pt x="11752858" y="1978149"/>
                  <a:pt x="11732658" y="1978149"/>
                </a:cubicBezTo>
                <a:cubicBezTo>
                  <a:pt x="11712458" y="1978149"/>
                  <a:pt x="11696082" y="1961772"/>
                  <a:pt x="11696082" y="1941572"/>
                </a:cubicBezTo>
                <a:cubicBezTo>
                  <a:pt x="11696082" y="1921372"/>
                  <a:pt x="11712458" y="1904996"/>
                  <a:pt x="11732658" y="1904996"/>
                </a:cubicBezTo>
                <a:close/>
                <a:moveTo>
                  <a:pt x="11953343" y="1904993"/>
                </a:moveTo>
                <a:cubicBezTo>
                  <a:pt x="11973543" y="1904993"/>
                  <a:pt x="11989919" y="1921369"/>
                  <a:pt x="11989919" y="1941569"/>
                </a:cubicBezTo>
                <a:cubicBezTo>
                  <a:pt x="11989919" y="1961770"/>
                  <a:pt x="11973543" y="1978145"/>
                  <a:pt x="11953343" y="1978145"/>
                </a:cubicBezTo>
                <a:cubicBezTo>
                  <a:pt x="11933143" y="1978145"/>
                  <a:pt x="11916767" y="1961770"/>
                  <a:pt x="11916767" y="1941569"/>
                </a:cubicBezTo>
                <a:cubicBezTo>
                  <a:pt x="11916767" y="1921369"/>
                  <a:pt x="11933143" y="1904993"/>
                  <a:pt x="11953343" y="1904993"/>
                </a:cubicBezTo>
                <a:close/>
                <a:moveTo>
                  <a:pt x="11511977" y="1693519"/>
                </a:moveTo>
                <a:cubicBezTo>
                  <a:pt x="11532177" y="1693519"/>
                  <a:pt x="11548553" y="1709895"/>
                  <a:pt x="11548553" y="1730092"/>
                </a:cubicBezTo>
                <a:cubicBezTo>
                  <a:pt x="11548553" y="1750288"/>
                  <a:pt x="11532177" y="1766660"/>
                  <a:pt x="11511977" y="1766660"/>
                </a:cubicBezTo>
                <a:cubicBezTo>
                  <a:pt x="11491777" y="1766660"/>
                  <a:pt x="11475401" y="1750288"/>
                  <a:pt x="11475401" y="1730092"/>
                </a:cubicBezTo>
                <a:cubicBezTo>
                  <a:pt x="11475401" y="1709895"/>
                  <a:pt x="11491777" y="1693519"/>
                  <a:pt x="11511977" y="1693519"/>
                </a:cubicBezTo>
                <a:close/>
                <a:moveTo>
                  <a:pt x="11291296" y="1693516"/>
                </a:moveTo>
                <a:cubicBezTo>
                  <a:pt x="11311496" y="1693516"/>
                  <a:pt x="11327872" y="1709891"/>
                  <a:pt x="11327872" y="1730089"/>
                </a:cubicBezTo>
                <a:cubicBezTo>
                  <a:pt x="11327872" y="1750285"/>
                  <a:pt x="11311496" y="1766657"/>
                  <a:pt x="11291296" y="1766657"/>
                </a:cubicBezTo>
                <a:cubicBezTo>
                  <a:pt x="11271096" y="1766657"/>
                  <a:pt x="11254720" y="1750285"/>
                  <a:pt x="11254720" y="1730089"/>
                </a:cubicBezTo>
                <a:cubicBezTo>
                  <a:pt x="11254720" y="1709891"/>
                  <a:pt x="11271096" y="1693516"/>
                  <a:pt x="11291296" y="1693516"/>
                </a:cubicBezTo>
                <a:close/>
                <a:moveTo>
                  <a:pt x="11070615" y="1693512"/>
                </a:moveTo>
                <a:cubicBezTo>
                  <a:pt x="11090815" y="1693512"/>
                  <a:pt x="11107191" y="1709888"/>
                  <a:pt x="11107191" y="1730085"/>
                </a:cubicBezTo>
                <a:cubicBezTo>
                  <a:pt x="11107191" y="1750281"/>
                  <a:pt x="11090815" y="1766653"/>
                  <a:pt x="11070615" y="1766653"/>
                </a:cubicBezTo>
                <a:cubicBezTo>
                  <a:pt x="11050415" y="1766653"/>
                  <a:pt x="11034039" y="1750281"/>
                  <a:pt x="11034039" y="1730085"/>
                </a:cubicBezTo>
                <a:cubicBezTo>
                  <a:pt x="11034039" y="1709888"/>
                  <a:pt x="11050415" y="1693512"/>
                  <a:pt x="11070615" y="1693512"/>
                </a:cubicBezTo>
                <a:close/>
                <a:moveTo>
                  <a:pt x="10849934" y="1693508"/>
                </a:moveTo>
                <a:cubicBezTo>
                  <a:pt x="10870134" y="1693508"/>
                  <a:pt x="10886510" y="1709884"/>
                  <a:pt x="10886510" y="1730082"/>
                </a:cubicBezTo>
                <a:cubicBezTo>
                  <a:pt x="10886510" y="1750277"/>
                  <a:pt x="10870134" y="1766650"/>
                  <a:pt x="10849934" y="1766650"/>
                </a:cubicBezTo>
                <a:cubicBezTo>
                  <a:pt x="10829734" y="1766650"/>
                  <a:pt x="10813358" y="1750277"/>
                  <a:pt x="10813358" y="1730082"/>
                </a:cubicBezTo>
                <a:cubicBezTo>
                  <a:pt x="10813358" y="1709884"/>
                  <a:pt x="10829734" y="1693508"/>
                  <a:pt x="10849934" y="1693508"/>
                </a:cubicBezTo>
                <a:close/>
                <a:moveTo>
                  <a:pt x="10629253" y="1693505"/>
                </a:moveTo>
                <a:cubicBezTo>
                  <a:pt x="10649453" y="1693505"/>
                  <a:pt x="10665829" y="1709881"/>
                  <a:pt x="10665829" y="1730078"/>
                </a:cubicBezTo>
                <a:cubicBezTo>
                  <a:pt x="10665829" y="1750274"/>
                  <a:pt x="10649453" y="1766647"/>
                  <a:pt x="10629253" y="1766647"/>
                </a:cubicBezTo>
                <a:cubicBezTo>
                  <a:pt x="10609053" y="1766647"/>
                  <a:pt x="10592677" y="1750274"/>
                  <a:pt x="10592677" y="1730078"/>
                </a:cubicBezTo>
                <a:cubicBezTo>
                  <a:pt x="10592677" y="1709881"/>
                  <a:pt x="10609053" y="1693505"/>
                  <a:pt x="10629253" y="1693505"/>
                </a:cubicBezTo>
                <a:close/>
                <a:moveTo>
                  <a:pt x="10408572" y="1693501"/>
                </a:moveTo>
                <a:cubicBezTo>
                  <a:pt x="10428772" y="1693501"/>
                  <a:pt x="10445148" y="1709877"/>
                  <a:pt x="10445148" y="1730075"/>
                </a:cubicBezTo>
                <a:cubicBezTo>
                  <a:pt x="10445148" y="1750271"/>
                  <a:pt x="10428772" y="1766643"/>
                  <a:pt x="10408572" y="1766643"/>
                </a:cubicBezTo>
                <a:cubicBezTo>
                  <a:pt x="10388372" y="1766643"/>
                  <a:pt x="10371996" y="1750271"/>
                  <a:pt x="10371996" y="1730075"/>
                </a:cubicBezTo>
                <a:cubicBezTo>
                  <a:pt x="10371996" y="1709877"/>
                  <a:pt x="10388372" y="1693501"/>
                  <a:pt x="10408572" y="1693501"/>
                </a:cubicBezTo>
                <a:close/>
                <a:moveTo>
                  <a:pt x="10187891" y="1693498"/>
                </a:moveTo>
                <a:cubicBezTo>
                  <a:pt x="10208091" y="1693498"/>
                  <a:pt x="10224467" y="1709874"/>
                  <a:pt x="10224467" y="1730071"/>
                </a:cubicBezTo>
                <a:cubicBezTo>
                  <a:pt x="10224467" y="1750267"/>
                  <a:pt x="10208091" y="1766640"/>
                  <a:pt x="10187891" y="1766640"/>
                </a:cubicBezTo>
                <a:cubicBezTo>
                  <a:pt x="10167691" y="1766640"/>
                  <a:pt x="10151315" y="1750267"/>
                  <a:pt x="10151315" y="1730071"/>
                </a:cubicBezTo>
                <a:cubicBezTo>
                  <a:pt x="10151315" y="1709874"/>
                  <a:pt x="10167691" y="1693498"/>
                  <a:pt x="10187891" y="1693498"/>
                </a:cubicBezTo>
                <a:close/>
                <a:moveTo>
                  <a:pt x="9967210" y="1693494"/>
                </a:moveTo>
                <a:cubicBezTo>
                  <a:pt x="9987410" y="1693494"/>
                  <a:pt x="10003786" y="1709870"/>
                  <a:pt x="10003786" y="1730068"/>
                </a:cubicBezTo>
                <a:cubicBezTo>
                  <a:pt x="10003786" y="1750264"/>
                  <a:pt x="9987410" y="1766637"/>
                  <a:pt x="9967210" y="1766637"/>
                </a:cubicBezTo>
                <a:cubicBezTo>
                  <a:pt x="9947010" y="1766637"/>
                  <a:pt x="9930634" y="1750264"/>
                  <a:pt x="9930634" y="1730068"/>
                </a:cubicBezTo>
                <a:cubicBezTo>
                  <a:pt x="9930634" y="1709870"/>
                  <a:pt x="9947010" y="1693494"/>
                  <a:pt x="9967210" y="1693494"/>
                </a:cubicBezTo>
                <a:close/>
                <a:moveTo>
                  <a:pt x="9746529" y="1693491"/>
                </a:moveTo>
                <a:cubicBezTo>
                  <a:pt x="9766729" y="1693491"/>
                  <a:pt x="9783105" y="1709867"/>
                  <a:pt x="9783105" y="1730064"/>
                </a:cubicBezTo>
                <a:cubicBezTo>
                  <a:pt x="9783105" y="1750260"/>
                  <a:pt x="9766729" y="1766633"/>
                  <a:pt x="9746529" y="1766633"/>
                </a:cubicBezTo>
                <a:cubicBezTo>
                  <a:pt x="9726329" y="1766633"/>
                  <a:pt x="9709953" y="1750260"/>
                  <a:pt x="9709953" y="1730064"/>
                </a:cubicBezTo>
                <a:cubicBezTo>
                  <a:pt x="9709953" y="1709867"/>
                  <a:pt x="9726329" y="1693491"/>
                  <a:pt x="9746529" y="1693491"/>
                </a:cubicBezTo>
                <a:close/>
                <a:moveTo>
                  <a:pt x="9525848" y="1693487"/>
                </a:moveTo>
                <a:cubicBezTo>
                  <a:pt x="9546048" y="1693487"/>
                  <a:pt x="9562424" y="1709863"/>
                  <a:pt x="9562424" y="1730061"/>
                </a:cubicBezTo>
                <a:cubicBezTo>
                  <a:pt x="9562424" y="1750257"/>
                  <a:pt x="9546048" y="1766630"/>
                  <a:pt x="9525848" y="1766630"/>
                </a:cubicBezTo>
                <a:cubicBezTo>
                  <a:pt x="9505648" y="1766630"/>
                  <a:pt x="9489272" y="1750257"/>
                  <a:pt x="9489272" y="1730061"/>
                </a:cubicBezTo>
                <a:cubicBezTo>
                  <a:pt x="9489272" y="1709863"/>
                  <a:pt x="9505648" y="1693487"/>
                  <a:pt x="9525848" y="1693487"/>
                </a:cubicBezTo>
                <a:close/>
                <a:moveTo>
                  <a:pt x="9305167" y="1693484"/>
                </a:moveTo>
                <a:cubicBezTo>
                  <a:pt x="9325367" y="1693484"/>
                  <a:pt x="9341743" y="1709860"/>
                  <a:pt x="9341743" y="1730057"/>
                </a:cubicBezTo>
                <a:cubicBezTo>
                  <a:pt x="9341743" y="1750254"/>
                  <a:pt x="9325367" y="1766626"/>
                  <a:pt x="9305167" y="1766626"/>
                </a:cubicBezTo>
                <a:cubicBezTo>
                  <a:pt x="9284967" y="1766626"/>
                  <a:pt x="9268591" y="1750254"/>
                  <a:pt x="9268591" y="1730057"/>
                </a:cubicBezTo>
                <a:cubicBezTo>
                  <a:pt x="9268591" y="1709860"/>
                  <a:pt x="9284967" y="1693484"/>
                  <a:pt x="9305167" y="1693484"/>
                </a:cubicBezTo>
                <a:close/>
                <a:moveTo>
                  <a:pt x="9084486" y="1693480"/>
                </a:moveTo>
                <a:cubicBezTo>
                  <a:pt x="9104686" y="1693480"/>
                  <a:pt x="9121062" y="1709856"/>
                  <a:pt x="9121062" y="1730054"/>
                </a:cubicBezTo>
                <a:cubicBezTo>
                  <a:pt x="9121062" y="1750250"/>
                  <a:pt x="9104686" y="1766623"/>
                  <a:pt x="9084486" y="1766623"/>
                </a:cubicBezTo>
                <a:cubicBezTo>
                  <a:pt x="9064286" y="1766623"/>
                  <a:pt x="9047910" y="1750250"/>
                  <a:pt x="9047910" y="1730054"/>
                </a:cubicBezTo>
                <a:cubicBezTo>
                  <a:pt x="9047910" y="1709856"/>
                  <a:pt x="9064286" y="1693480"/>
                  <a:pt x="9084486" y="1693480"/>
                </a:cubicBezTo>
                <a:close/>
                <a:moveTo>
                  <a:pt x="8863805" y="1693477"/>
                </a:moveTo>
                <a:cubicBezTo>
                  <a:pt x="8884005" y="1693477"/>
                  <a:pt x="8900381" y="1709852"/>
                  <a:pt x="8900381" y="1730050"/>
                </a:cubicBezTo>
                <a:cubicBezTo>
                  <a:pt x="8900381" y="1750247"/>
                  <a:pt x="8884005" y="1766620"/>
                  <a:pt x="8863805" y="1766620"/>
                </a:cubicBezTo>
                <a:cubicBezTo>
                  <a:pt x="8843605" y="1766620"/>
                  <a:pt x="8827229" y="1750247"/>
                  <a:pt x="8827229" y="1730050"/>
                </a:cubicBezTo>
                <a:cubicBezTo>
                  <a:pt x="8827229" y="1709852"/>
                  <a:pt x="8843605" y="1693477"/>
                  <a:pt x="8863805" y="1693477"/>
                </a:cubicBezTo>
                <a:close/>
                <a:moveTo>
                  <a:pt x="8643124" y="1693473"/>
                </a:moveTo>
                <a:cubicBezTo>
                  <a:pt x="8663324" y="1693473"/>
                  <a:pt x="8679700" y="1709849"/>
                  <a:pt x="8679700" y="1730047"/>
                </a:cubicBezTo>
                <a:cubicBezTo>
                  <a:pt x="8679700" y="1750244"/>
                  <a:pt x="8663324" y="1766617"/>
                  <a:pt x="8643124" y="1766617"/>
                </a:cubicBezTo>
                <a:cubicBezTo>
                  <a:pt x="8622924" y="1766617"/>
                  <a:pt x="8606548" y="1750244"/>
                  <a:pt x="8606548" y="1730047"/>
                </a:cubicBezTo>
                <a:cubicBezTo>
                  <a:pt x="8606548" y="1709849"/>
                  <a:pt x="8622924" y="1693473"/>
                  <a:pt x="8643124" y="1693473"/>
                </a:cubicBezTo>
                <a:close/>
                <a:moveTo>
                  <a:pt x="8422443" y="1693469"/>
                </a:moveTo>
                <a:cubicBezTo>
                  <a:pt x="8442643" y="1693469"/>
                  <a:pt x="8459019" y="1709845"/>
                  <a:pt x="8459019" y="1730043"/>
                </a:cubicBezTo>
                <a:cubicBezTo>
                  <a:pt x="8459019" y="1750240"/>
                  <a:pt x="8442643" y="1766613"/>
                  <a:pt x="8422443" y="1766613"/>
                </a:cubicBezTo>
                <a:cubicBezTo>
                  <a:pt x="8402243" y="1766613"/>
                  <a:pt x="8385867" y="1750240"/>
                  <a:pt x="8385867" y="1730043"/>
                </a:cubicBezTo>
                <a:cubicBezTo>
                  <a:pt x="8385867" y="1709845"/>
                  <a:pt x="8402243" y="1693469"/>
                  <a:pt x="8422443" y="1693469"/>
                </a:cubicBezTo>
                <a:close/>
                <a:moveTo>
                  <a:pt x="8201762" y="1693466"/>
                </a:moveTo>
                <a:cubicBezTo>
                  <a:pt x="8221962" y="1693466"/>
                  <a:pt x="8238338" y="1709842"/>
                  <a:pt x="8238338" y="1730040"/>
                </a:cubicBezTo>
                <a:cubicBezTo>
                  <a:pt x="8238338" y="1750237"/>
                  <a:pt x="8221962" y="1766610"/>
                  <a:pt x="8201762" y="1766610"/>
                </a:cubicBezTo>
                <a:cubicBezTo>
                  <a:pt x="8181562" y="1766610"/>
                  <a:pt x="8165186" y="1750237"/>
                  <a:pt x="8165186" y="1730040"/>
                </a:cubicBezTo>
                <a:cubicBezTo>
                  <a:pt x="8165186" y="1709842"/>
                  <a:pt x="8181562" y="1693466"/>
                  <a:pt x="8201762" y="1693466"/>
                </a:cubicBezTo>
                <a:close/>
                <a:moveTo>
                  <a:pt x="7981081" y="1693462"/>
                </a:moveTo>
                <a:cubicBezTo>
                  <a:pt x="8001281" y="1693462"/>
                  <a:pt x="8017657" y="1709838"/>
                  <a:pt x="8017657" y="1730036"/>
                </a:cubicBezTo>
                <a:cubicBezTo>
                  <a:pt x="8017657" y="1750233"/>
                  <a:pt x="8001281" y="1766607"/>
                  <a:pt x="7981081" y="1766607"/>
                </a:cubicBezTo>
                <a:cubicBezTo>
                  <a:pt x="7960881" y="1766607"/>
                  <a:pt x="7944505" y="1750233"/>
                  <a:pt x="7944505" y="1730036"/>
                </a:cubicBezTo>
                <a:cubicBezTo>
                  <a:pt x="7944505" y="1709838"/>
                  <a:pt x="7960881" y="1693462"/>
                  <a:pt x="7981081" y="1693462"/>
                </a:cubicBezTo>
                <a:close/>
                <a:moveTo>
                  <a:pt x="7760400" y="1693459"/>
                </a:moveTo>
                <a:cubicBezTo>
                  <a:pt x="7780600" y="1693459"/>
                  <a:pt x="7796976" y="1709835"/>
                  <a:pt x="7796976" y="1730033"/>
                </a:cubicBezTo>
                <a:cubicBezTo>
                  <a:pt x="7796976" y="1750230"/>
                  <a:pt x="7780600" y="1766603"/>
                  <a:pt x="7760400" y="1766603"/>
                </a:cubicBezTo>
                <a:cubicBezTo>
                  <a:pt x="7740200" y="1766603"/>
                  <a:pt x="7723824" y="1750230"/>
                  <a:pt x="7723824" y="1730033"/>
                </a:cubicBezTo>
                <a:cubicBezTo>
                  <a:pt x="7723824" y="1709835"/>
                  <a:pt x="7740200" y="1693459"/>
                  <a:pt x="7760400" y="1693459"/>
                </a:cubicBezTo>
                <a:close/>
                <a:moveTo>
                  <a:pt x="7539719" y="1693455"/>
                </a:moveTo>
                <a:cubicBezTo>
                  <a:pt x="7559919" y="1693455"/>
                  <a:pt x="7576295" y="1709831"/>
                  <a:pt x="7576295" y="1730029"/>
                </a:cubicBezTo>
                <a:cubicBezTo>
                  <a:pt x="7576295" y="1750227"/>
                  <a:pt x="7559919" y="1766600"/>
                  <a:pt x="7539719" y="1766600"/>
                </a:cubicBezTo>
                <a:cubicBezTo>
                  <a:pt x="7519519" y="1766600"/>
                  <a:pt x="7503143" y="1750227"/>
                  <a:pt x="7503143" y="1730029"/>
                </a:cubicBezTo>
                <a:cubicBezTo>
                  <a:pt x="7503143" y="1709831"/>
                  <a:pt x="7519519" y="1693455"/>
                  <a:pt x="7539719" y="1693455"/>
                </a:cubicBezTo>
                <a:close/>
                <a:moveTo>
                  <a:pt x="7319038" y="1693452"/>
                </a:moveTo>
                <a:cubicBezTo>
                  <a:pt x="7339238" y="1693452"/>
                  <a:pt x="7355614" y="1709828"/>
                  <a:pt x="7355614" y="1730026"/>
                </a:cubicBezTo>
                <a:cubicBezTo>
                  <a:pt x="7355614" y="1750223"/>
                  <a:pt x="7339238" y="1766597"/>
                  <a:pt x="7319038" y="1766597"/>
                </a:cubicBezTo>
                <a:cubicBezTo>
                  <a:pt x="7298838" y="1766597"/>
                  <a:pt x="7282462" y="1750223"/>
                  <a:pt x="7282462" y="1730026"/>
                </a:cubicBezTo>
                <a:cubicBezTo>
                  <a:pt x="7282462" y="1709828"/>
                  <a:pt x="7298838" y="1693452"/>
                  <a:pt x="7319038" y="1693452"/>
                </a:cubicBezTo>
                <a:close/>
                <a:moveTo>
                  <a:pt x="7098357" y="1693448"/>
                </a:moveTo>
                <a:cubicBezTo>
                  <a:pt x="7118557" y="1693448"/>
                  <a:pt x="7134933" y="1709824"/>
                  <a:pt x="7134933" y="1730022"/>
                </a:cubicBezTo>
                <a:cubicBezTo>
                  <a:pt x="7134933" y="1750220"/>
                  <a:pt x="7118557" y="1766593"/>
                  <a:pt x="7098357" y="1766593"/>
                </a:cubicBezTo>
                <a:cubicBezTo>
                  <a:pt x="7078157" y="1766593"/>
                  <a:pt x="7061781" y="1750220"/>
                  <a:pt x="7061781" y="1730022"/>
                </a:cubicBezTo>
                <a:cubicBezTo>
                  <a:pt x="7061781" y="1709824"/>
                  <a:pt x="7078157" y="1693448"/>
                  <a:pt x="7098357" y="1693448"/>
                </a:cubicBezTo>
                <a:close/>
                <a:moveTo>
                  <a:pt x="6877676" y="1693445"/>
                </a:moveTo>
                <a:cubicBezTo>
                  <a:pt x="6897876" y="1693445"/>
                  <a:pt x="6914252" y="1709821"/>
                  <a:pt x="6914252" y="1730019"/>
                </a:cubicBezTo>
                <a:cubicBezTo>
                  <a:pt x="6914252" y="1750216"/>
                  <a:pt x="6897876" y="1766590"/>
                  <a:pt x="6877676" y="1766590"/>
                </a:cubicBezTo>
                <a:cubicBezTo>
                  <a:pt x="6857476" y="1766590"/>
                  <a:pt x="6841100" y="1750216"/>
                  <a:pt x="6841100" y="1730019"/>
                </a:cubicBezTo>
                <a:cubicBezTo>
                  <a:pt x="6841100" y="1709821"/>
                  <a:pt x="6857476" y="1693445"/>
                  <a:pt x="6877676" y="1693445"/>
                </a:cubicBezTo>
                <a:close/>
                <a:moveTo>
                  <a:pt x="6656995" y="1693441"/>
                </a:moveTo>
                <a:cubicBezTo>
                  <a:pt x="6677195" y="1693441"/>
                  <a:pt x="6693571" y="1709817"/>
                  <a:pt x="6693571" y="1730015"/>
                </a:cubicBezTo>
                <a:cubicBezTo>
                  <a:pt x="6693571" y="1750213"/>
                  <a:pt x="6677195" y="1766586"/>
                  <a:pt x="6656995" y="1766586"/>
                </a:cubicBezTo>
                <a:cubicBezTo>
                  <a:pt x="6636795" y="1766586"/>
                  <a:pt x="6620419" y="1750213"/>
                  <a:pt x="6620419" y="1730015"/>
                </a:cubicBezTo>
                <a:cubicBezTo>
                  <a:pt x="6620419" y="1709817"/>
                  <a:pt x="6636795" y="1693441"/>
                  <a:pt x="6656995" y="1693441"/>
                </a:cubicBezTo>
                <a:close/>
                <a:moveTo>
                  <a:pt x="6436314" y="1693438"/>
                </a:moveTo>
                <a:cubicBezTo>
                  <a:pt x="6456514" y="1693438"/>
                  <a:pt x="6472890" y="1709813"/>
                  <a:pt x="6472890" y="1730012"/>
                </a:cubicBezTo>
                <a:cubicBezTo>
                  <a:pt x="6472890" y="1750209"/>
                  <a:pt x="6456514" y="1766583"/>
                  <a:pt x="6436314" y="1766583"/>
                </a:cubicBezTo>
                <a:cubicBezTo>
                  <a:pt x="6416114" y="1766583"/>
                  <a:pt x="6399738" y="1750209"/>
                  <a:pt x="6399738" y="1730012"/>
                </a:cubicBezTo>
                <a:cubicBezTo>
                  <a:pt x="6399738" y="1709813"/>
                  <a:pt x="6416114" y="1693438"/>
                  <a:pt x="6436314" y="1693438"/>
                </a:cubicBezTo>
                <a:close/>
                <a:moveTo>
                  <a:pt x="6215633" y="1693434"/>
                </a:moveTo>
                <a:cubicBezTo>
                  <a:pt x="6235833" y="1693434"/>
                  <a:pt x="6252209" y="1709810"/>
                  <a:pt x="6252209" y="1730008"/>
                </a:cubicBezTo>
                <a:cubicBezTo>
                  <a:pt x="6252209" y="1750206"/>
                  <a:pt x="6235833" y="1766580"/>
                  <a:pt x="6215633" y="1766580"/>
                </a:cubicBezTo>
                <a:cubicBezTo>
                  <a:pt x="6195433" y="1766580"/>
                  <a:pt x="6179057" y="1750206"/>
                  <a:pt x="6179057" y="1730008"/>
                </a:cubicBezTo>
                <a:cubicBezTo>
                  <a:pt x="6179057" y="1709810"/>
                  <a:pt x="6195433" y="1693434"/>
                  <a:pt x="6215633" y="1693434"/>
                </a:cubicBezTo>
                <a:close/>
                <a:moveTo>
                  <a:pt x="5994952" y="1693430"/>
                </a:moveTo>
                <a:cubicBezTo>
                  <a:pt x="6015152" y="1693430"/>
                  <a:pt x="6031528" y="1709806"/>
                  <a:pt x="6031528" y="1730005"/>
                </a:cubicBezTo>
                <a:cubicBezTo>
                  <a:pt x="6031528" y="1750202"/>
                  <a:pt x="6015152" y="1766576"/>
                  <a:pt x="5994952" y="1766576"/>
                </a:cubicBezTo>
                <a:cubicBezTo>
                  <a:pt x="5974752" y="1766576"/>
                  <a:pt x="5958376" y="1750202"/>
                  <a:pt x="5958376" y="1730005"/>
                </a:cubicBezTo>
                <a:cubicBezTo>
                  <a:pt x="5958376" y="1709806"/>
                  <a:pt x="5974752" y="1693430"/>
                  <a:pt x="5994952" y="1693430"/>
                </a:cubicBezTo>
                <a:close/>
                <a:moveTo>
                  <a:pt x="5774272" y="1693427"/>
                </a:moveTo>
                <a:cubicBezTo>
                  <a:pt x="5794472" y="1693427"/>
                  <a:pt x="5810848" y="1709803"/>
                  <a:pt x="5810848" y="1730001"/>
                </a:cubicBezTo>
                <a:cubicBezTo>
                  <a:pt x="5810848" y="1750199"/>
                  <a:pt x="5794472" y="1766573"/>
                  <a:pt x="5774272" y="1766573"/>
                </a:cubicBezTo>
                <a:cubicBezTo>
                  <a:pt x="5754073" y="1766573"/>
                  <a:pt x="5737697" y="1750199"/>
                  <a:pt x="5737697" y="1730001"/>
                </a:cubicBezTo>
                <a:cubicBezTo>
                  <a:pt x="5737697" y="1709803"/>
                  <a:pt x="5754073" y="1693427"/>
                  <a:pt x="5774272" y="1693427"/>
                </a:cubicBezTo>
                <a:close/>
                <a:moveTo>
                  <a:pt x="5553593" y="1693423"/>
                </a:moveTo>
                <a:cubicBezTo>
                  <a:pt x="5573793" y="1693423"/>
                  <a:pt x="5590169" y="1709799"/>
                  <a:pt x="5590169" y="1729998"/>
                </a:cubicBezTo>
                <a:cubicBezTo>
                  <a:pt x="5590169" y="1750196"/>
                  <a:pt x="5573793" y="1766570"/>
                  <a:pt x="5553593" y="1766570"/>
                </a:cubicBezTo>
                <a:cubicBezTo>
                  <a:pt x="5533393" y="1766570"/>
                  <a:pt x="5517018" y="1750196"/>
                  <a:pt x="5517018" y="1729998"/>
                </a:cubicBezTo>
                <a:cubicBezTo>
                  <a:pt x="5517018" y="1709799"/>
                  <a:pt x="5533393" y="1693423"/>
                  <a:pt x="5553593" y="1693423"/>
                </a:cubicBezTo>
                <a:close/>
                <a:moveTo>
                  <a:pt x="5332913" y="1693420"/>
                </a:moveTo>
                <a:cubicBezTo>
                  <a:pt x="5353113" y="1693420"/>
                  <a:pt x="5369490" y="1709796"/>
                  <a:pt x="5369490" y="1729994"/>
                </a:cubicBezTo>
                <a:cubicBezTo>
                  <a:pt x="5369490" y="1750192"/>
                  <a:pt x="5353113" y="1766566"/>
                  <a:pt x="5332913" y="1766566"/>
                </a:cubicBezTo>
                <a:cubicBezTo>
                  <a:pt x="5312714" y="1766566"/>
                  <a:pt x="5296337" y="1750192"/>
                  <a:pt x="5296337" y="1729994"/>
                </a:cubicBezTo>
                <a:cubicBezTo>
                  <a:pt x="5296337" y="1709796"/>
                  <a:pt x="5312714" y="1693420"/>
                  <a:pt x="5332913" y="1693420"/>
                </a:cubicBezTo>
                <a:close/>
                <a:moveTo>
                  <a:pt x="5112230" y="1693416"/>
                </a:moveTo>
                <a:cubicBezTo>
                  <a:pt x="5132433" y="1693416"/>
                  <a:pt x="5148807" y="1709792"/>
                  <a:pt x="5148807" y="1729991"/>
                </a:cubicBezTo>
                <a:cubicBezTo>
                  <a:pt x="5148807" y="1750189"/>
                  <a:pt x="5132433" y="1766563"/>
                  <a:pt x="5112230" y="1766563"/>
                </a:cubicBezTo>
                <a:cubicBezTo>
                  <a:pt x="5092030" y="1766563"/>
                  <a:pt x="5075655" y="1750189"/>
                  <a:pt x="5075655" y="1729991"/>
                </a:cubicBezTo>
                <a:cubicBezTo>
                  <a:pt x="5075655" y="1709792"/>
                  <a:pt x="5092030" y="1693416"/>
                  <a:pt x="5112230" y="1693416"/>
                </a:cubicBezTo>
                <a:close/>
                <a:moveTo>
                  <a:pt x="4891552" y="1693413"/>
                </a:moveTo>
                <a:cubicBezTo>
                  <a:pt x="4911751" y="1693413"/>
                  <a:pt x="4928127" y="1709789"/>
                  <a:pt x="4928127" y="1729987"/>
                </a:cubicBezTo>
                <a:cubicBezTo>
                  <a:pt x="4928127" y="1750185"/>
                  <a:pt x="4911751" y="1766560"/>
                  <a:pt x="4891552" y="1766560"/>
                </a:cubicBezTo>
                <a:cubicBezTo>
                  <a:pt x="4871352" y="1766560"/>
                  <a:pt x="4854975" y="1750185"/>
                  <a:pt x="4854975" y="1729987"/>
                </a:cubicBezTo>
                <a:cubicBezTo>
                  <a:pt x="4854975" y="1709789"/>
                  <a:pt x="4871352" y="1693413"/>
                  <a:pt x="4891552" y="1693413"/>
                </a:cubicBezTo>
                <a:close/>
                <a:moveTo>
                  <a:pt x="4670871" y="1693409"/>
                </a:moveTo>
                <a:cubicBezTo>
                  <a:pt x="4691070" y="1693409"/>
                  <a:pt x="4707447" y="1709785"/>
                  <a:pt x="4707447" y="1729984"/>
                </a:cubicBezTo>
                <a:cubicBezTo>
                  <a:pt x="4707447" y="1750182"/>
                  <a:pt x="4691070" y="1766556"/>
                  <a:pt x="4670871" y="1766556"/>
                </a:cubicBezTo>
                <a:cubicBezTo>
                  <a:pt x="4650672" y="1766556"/>
                  <a:pt x="4634295" y="1750182"/>
                  <a:pt x="4634295" y="1729984"/>
                </a:cubicBezTo>
                <a:cubicBezTo>
                  <a:pt x="4634295" y="1709785"/>
                  <a:pt x="4650672" y="1693409"/>
                  <a:pt x="4670871" y="1693409"/>
                </a:cubicBezTo>
                <a:close/>
                <a:moveTo>
                  <a:pt x="4450188" y="1693406"/>
                </a:moveTo>
                <a:cubicBezTo>
                  <a:pt x="4470390" y="1693406"/>
                  <a:pt x="4486764" y="1709782"/>
                  <a:pt x="4486764" y="1729980"/>
                </a:cubicBezTo>
                <a:cubicBezTo>
                  <a:pt x="4486764" y="1750179"/>
                  <a:pt x="4470390" y="1766553"/>
                  <a:pt x="4450188" y="1766553"/>
                </a:cubicBezTo>
                <a:cubicBezTo>
                  <a:pt x="4429988" y="1766553"/>
                  <a:pt x="4413613" y="1750179"/>
                  <a:pt x="4413613" y="1729980"/>
                </a:cubicBezTo>
                <a:cubicBezTo>
                  <a:pt x="4413613" y="1709782"/>
                  <a:pt x="4429988" y="1693406"/>
                  <a:pt x="4450188" y="1693406"/>
                </a:cubicBezTo>
                <a:close/>
                <a:moveTo>
                  <a:pt x="4229507" y="1693402"/>
                </a:moveTo>
                <a:cubicBezTo>
                  <a:pt x="4249708" y="1693402"/>
                  <a:pt x="4266084" y="1709778"/>
                  <a:pt x="4266084" y="1729977"/>
                </a:cubicBezTo>
                <a:cubicBezTo>
                  <a:pt x="4266084" y="1750175"/>
                  <a:pt x="4249708" y="1766550"/>
                  <a:pt x="4229507" y="1766550"/>
                </a:cubicBezTo>
                <a:cubicBezTo>
                  <a:pt x="4209307" y="1766550"/>
                  <a:pt x="4192931" y="1750175"/>
                  <a:pt x="4192931" y="1729977"/>
                </a:cubicBezTo>
                <a:cubicBezTo>
                  <a:pt x="4192931" y="1709778"/>
                  <a:pt x="4209307" y="1693402"/>
                  <a:pt x="4229507" y="1693402"/>
                </a:cubicBezTo>
                <a:close/>
                <a:moveTo>
                  <a:pt x="4008847" y="1693399"/>
                </a:moveTo>
                <a:cubicBezTo>
                  <a:pt x="4029045" y="1693399"/>
                  <a:pt x="4045426" y="1709774"/>
                  <a:pt x="4045426" y="1729973"/>
                </a:cubicBezTo>
                <a:cubicBezTo>
                  <a:pt x="4045426" y="1750172"/>
                  <a:pt x="4029045" y="1766547"/>
                  <a:pt x="4008847" y="1766547"/>
                </a:cubicBezTo>
                <a:cubicBezTo>
                  <a:pt x="3988642" y="1766547"/>
                  <a:pt x="3972267" y="1750172"/>
                  <a:pt x="3972267" y="1729973"/>
                </a:cubicBezTo>
                <a:cubicBezTo>
                  <a:pt x="3972267" y="1709774"/>
                  <a:pt x="3988642" y="1693399"/>
                  <a:pt x="4008847" y="1693399"/>
                </a:cubicBezTo>
                <a:close/>
                <a:moveTo>
                  <a:pt x="3788165" y="1693395"/>
                </a:moveTo>
                <a:cubicBezTo>
                  <a:pt x="3808367" y="1693395"/>
                  <a:pt x="3824738" y="1709771"/>
                  <a:pt x="3824738" y="1729970"/>
                </a:cubicBezTo>
                <a:cubicBezTo>
                  <a:pt x="3824738" y="1750168"/>
                  <a:pt x="3808367" y="1766543"/>
                  <a:pt x="3788165" y="1766543"/>
                </a:cubicBezTo>
                <a:cubicBezTo>
                  <a:pt x="3767965" y="1766543"/>
                  <a:pt x="3751588" y="1750168"/>
                  <a:pt x="3751588" y="1729970"/>
                </a:cubicBezTo>
                <a:cubicBezTo>
                  <a:pt x="3751588" y="1709771"/>
                  <a:pt x="3767965" y="1693395"/>
                  <a:pt x="3788165" y="1693395"/>
                </a:cubicBezTo>
                <a:close/>
                <a:moveTo>
                  <a:pt x="3567479" y="1693391"/>
                </a:moveTo>
                <a:cubicBezTo>
                  <a:pt x="3587675" y="1693391"/>
                  <a:pt x="3604051" y="1709767"/>
                  <a:pt x="3604051" y="1729966"/>
                </a:cubicBezTo>
                <a:cubicBezTo>
                  <a:pt x="3604051" y="1750165"/>
                  <a:pt x="3587675" y="1766540"/>
                  <a:pt x="3567479" y="1766540"/>
                </a:cubicBezTo>
                <a:cubicBezTo>
                  <a:pt x="3547276" y="1766540"/>
                  <a:pt x="3530908" y="1750165"/>
                  <a:pt x="3530908" y="1729966"/>
                </a:cubicBezTo>
                <a:cubicBezTo>
                  <a:pt x="3530908" y="1709767"/>
                  <a:pt x="3547276" y="1693391"/>
                  <a:pt x="3567479" y="1693391"/>
                </a:cubicBezTo>
                <a:close/>
                <a:moveTo>
                  <a:pt x="3346801" y="1693388"/>
                </a:moveTo>
                <a:cubicBezTo>
                  <a:pt x="3367001" y="1693388"/>
                  <a:pt x="3383375" y="1709764"/>
                  <a:pt x="3383375" y="1729963"/>
                </a:cubicBezTo>
                <a:cubicBezTo>
                  <a:pt x="3383375" y="1750162"/>
                  <a:pt x="3367001" y="1766537"/>
                  <a:pt x="3346801" y="1766537"/>
                </a:cubicBezTo>
                <a:cubicBezTo>
                  <a:pt x="3326603" y="1766537"/>
                  <a:pt x="3310228" y="1750162"/>
                  <a:pt x="3310228" y="1729963"/>
                </a:cubicBezTo>
                <a:cubicBezTo>
                  <a:pt x="3310228" y="1709764"/>
                  <a:pt x="3326603" y="1693388"/>
                  <a:pt x="3346801" y="1693388"/>
                </a:cubicBezTo>
                <a:close/>
                <a:moveTo>
                  <a:pt x="3126126" y="1693384"/>
                </a:moveTo>
                <a:cubicBezTo>
                  <a:pt x="3146320" y="1693384"/>
                  <a:pt x="3162696" y="1709760"/>
                  <a:pt x="3162696" y="1729960"/>
                </a:cubicBezTo>
                <a:cubicBezTo>
                  <a:pt x="3162696" y="1750158"/>
                  <a:pt x="3146320" y="1766533"/>
                  <a:pt x="3126126" y="1766533"/>
                </a:cubicBezTo>
                <a:cubicBezTo>
                  <a:pt x="3105923" y="1766533"/>
                  <a:pt x="3089541" y="1750158"/>
                  <a:pt x="3089541" y="1729960"/>
                </a:cubicBezTo>
                <a:cubicBezTo>
                  <a:pt x="3089541" y="1709760"/>
                  <a:pt x="3105923" y="1693384"/>
                  <a:pt x="3126126" y="1693384"/>
                </a:cubicBezTo>
                <a:close/>
                <a:moveTo>
                  <a:pt x="2905436" y="1693381"/>
                </a:moveTo>
                <a:cubicBezTo>
                  <a:pt x="2925637" y="1693381"/>
                  <a:pt x="2942013" y="1709757"/>
                  <a:pt x="2942013" y="1729956"/>
                </a:cubicBezTo>
                <a:cubicBezTo>
                  <a:pt x="2942013" y="1750155"/>
                  <a:pt x="2925637" y="1766530"/>
                  <a:pt x="2905436" y="1766530"/>
                </a:cubicBezTo>
                <a:cubicBezTo>
                  <a:pt x="2885243" y="1766530"/>
                  <a:pt x="2868866" y="1750155"/>
                  <a:pt x="2868866" y="1729956"/>
                </a:cubicBezTo>
                <a:cubicBezTo>
                  <a:pt x="2868866" y="1709757"/>
                  <a:pt x="2885243" y="1693381"/>
                  <a:pt x="2905436" y="1693381"/>
                </a:cubicBezTo>
                <a:close/>
                <a:moveTo>
                  <a:pt x="2684758" y="1693377"/>
                </a:moveTo>
                <a:cubicBezTo>
                  <a:pt x="2704958" y="1693377"/>
                  <a:pt x="2721329" y="1709753"/>
                  <a:pt x="2721329" y="1729952"/>
                </a:cubicBezTo>
                <a:cubicBezTo>
                  <a:pt x="2721329" y="1750151"/>
                  <a:pt x="2704958" y="1766526"/>
                  <a:pt x="2684758" y="1766526"/>
                </a:cubicBezTo>
                <a:cubicBezTo>
                  <a:pt x="2664554" y="1766526"/>
                  <a:pt x="2648177" y="1750151"/>
                  <a:pt x="2648177" y="1729952"/>
                </a:cubicBezTo>
                <a:cubicBezTo>
                  <a:pt x="2648177" y="1709753"/>
                  <a:pt x="2664554" y="1693377"/>
                  <a:pt x="2684758" y="1693377"/>
                </a:cubicBezTo>
                <a:close/>
                <a:moveTo>
                  <a:pt x="2464071" y="1693374"/>
                </a:moveTo>
                <a:cubicBezTo>
                  <a:pt x="2484272" y="1693374"/>
                  <a:pt x="2500650" y="1709750"/>
                  <a:pt x="2500650" y="1729949"/>
                </a:cubicBezTo>
                <a:cubicBezTo>
                  <a:pt x="2500650" y="1750148"/>
                  <a:pt x="2484272" y="1766523"/>
                  <a:pt x="2464071" y="1766523"/>
                </a:cubicBezTo>
                <a:cubicBezTo>
                  <a:pt x="2443875" y="1766523"/>
                  <a:pt x="2427500" y="1750148"/>
                  <a:pt x="2427500" y="1729949"/>
                </a:cubicBezTo>
                <a:cubicBezTo>
                  <a:pt x="2427500" y="1709750"/>
                  <a:pt x="2443875" y="1693374"/>
                  <a:pt x="2464071" y="1693374"/>
                </a:cubicBezTo>
                <a:close/>
                <a:moveTo>
                  <a:pt x="2243393" y="1693370"/>
                </a:moveTo>
                <a:cubicBezTo>
                  <a:pt x="2263591" y="1693370"/>
                  <a:pt x="2279972" y="1709746"/>
                  <a:pt x="2279972" y="1729945"/>
                </a:cubicBezTo>
                <a:cubicBezTo>
                  <a:pt x="2279972" y="1750144"/>
                  <a:pt x="2263591" y="1766520"/>
                  <a:pt x="2243393" y="1766520"/>
                </a:cubicBezTo>
                <a:cubicBezTo>
                  <a:pt x="2223191" y="1766520"/>
                  <a:pt x="2206817" y="1750144"/>
                  <a:pt x="2206817" y="1729945"/>
                </a:cubicBezTo>
                <a:cubicBezTo>
                  <a:pt x="2206817" y="1709746"/>
                  <a:pt x="2223191" y="1693370"/>
                  <a:pt x="2243393" y="1693370"/>
                </a:cubicBezTo>
                <a:close/>
                <a:moveTo>
                  <a:pt x="2022713" y="1693367"/>
                </a:moveTo>
                <a:cubicBezTo>
                  <a:pt x="2042913" y="1693367"/>
                  <a:pt x="2059288" y="1709743"/>
                  <a:pt x="2059288" y="1729942"/>
                </a:cubicBezTo>
                <a:cubicBezTo>
                  <a:pt x="2059288" y="1750141"/>
                  <a:pt x="2042913" y="1766516"/>
                  <a:pt x="2022713" y="1766516"/>
                </a:cubicBezTo>
                <a:cubicBezTo>
                  <a:pt x="2002514" y="1766516"/>
                  <a:pt x="1986179" y="1750141"/>
                  <a:pt x="1986179" y="1729942"/>
                </a:cubicBezTo>
                <a:cubicBezTo>
                  <a:pt x="1986179" y="1709743"/>
                  <a:pt x="2002514" y="1693367"/>
                  <a:pt x="2022713" y="1693367"/>
                </a:cubicBezTo>
                <a:close/>
                <a:moveTo>
                  <a:pt x="1802069" y="1693363"/>
                </a:moveTo>
                <a:cubicBezTo>
                  <a:pt x="1822269" y="1693363"/>
                  <a:pt x="1838645" y="1709739"/>
                  <a:pt x="1838645" y="1729938"/>
                </a:cubicBezTo>
                <a:cubicBezTo>
                  <a:pt x="1838645" y="1750137"/>
                  <a:pt x="1822269" y="1766513"/>
                  <a:pt x="1802069" y="1766513"/>
                </a:cubicBezTo>
                <a:cubicBezTo>
                  <a:pt x="1781869" y="1766513"/>
                  <a:pt x="1765493" y="1750137"/>
                  <a:pt x="1765493" y="1729938"/>
                </a:cubicBezTo>
                <a:cubicBezTo>
                  <a:pt x="1765493" y="1709739"/>
                  <a:pt x="1781869" y="1693363"/>
                  <a:pt x="1802069" y="1693363"/>
                </a:cubicBezTo>
                <a:close/>
                <a:moveTo>
                  <a:pt x="1581383" y="1693359"/>
                </a:moveTo>
                <a:cubicBezTo>
                  <a:pt x="1601583" y="1693359"/>
                  <a:pt x="1617959" y="1709735"/>
                  <a:pt x="1617959" y="1729935"/>
                </a:cubicBezTo>
                <a:cubicBezTo>
                  <a:pt x="1617959" y="1750134"/>
                  <a:pt x="1601583" y="1766510"/>
                  <a:pt x="1581383" y="1766510"/>
                </a:cubicBezTo>
                <a:cubicBezTo>
                  <a:pt x="1561183" y="1766510"/>
                  <a:pt x="1544807" y="1750134"/>
                  <a:pt x="1544807" y="1729935"/>
                </a:cubicBezTo>
                <a:cubicBezTo>
                  <a:pt x="1544807" y="1709735"/>
                  <a:pt x="1561183" y="1693359"/>
                  <a:pt x="1581383" y="1693359"/>
                </a:cubicBezTo>
                <a:close/>
                <a:moveTo>
                  <a:pt x="1360698" y="1693356"/>
                </a:moveTo>
                <a:cubicBezTo>
                  <a:pt x="1380898" y="1693356"/>
                  <a:pt x="1397274" y="1709732"/>
                  <a:pt x="1397274" y="1729931"/>
                </a:cubicBezTo>
                <a:cubicBezTo>
                  <a:pt x="1397274" y="1750131"/>
                  <a:pt x="1380898" y="1766506"/>
                  <a:pt x="1360698" y="1766506"/>
                </a:cubicBezTo>
                <a:cubicBezTo>
                  <a:pt x="1340497" y="1766506"/>
                  <a:pt x="1324122" y="1750131"/>
                  <a:pt x="1324122" y="1729931"/>
                </a:cubicBezTo>
                <a:cubicBezTo>
                  <a:pt x="1324122" y="1709732"/>
                  <a:pt x="1340497" y="1693356"/>
                  <a:pt x="1360698" y="1693356"/>
                </a:cubicBezTo>
                <a:close/>
                <a:moveTo>
                  <a:pt x="1140012" y="1693352"/>
                </a:moveTo>
                <a:cubicBezTo>
                  <a:pt x="1160211" y="1693352"/>
                  <a:pt x="1176587" y="1709728"/>
                  <a:pt x="1176587" y="1729928"/>
                </a:cubicBezTo>
                <a:cubicBezTo>
                  <a:pt x="1176587" y="1750127"/>
                  <a:pt x="1160211" y="1766503"/>
                  <a:pt x="1140012" y="1766503"/>
                </a:cubicBezTo>
                <a:cubicBezTo>
                  <a:pt x="1119811" y="1766503"/>
                  <a:pt x="1103436" y="1750127"/>
                  <a:pt x="1103436" y="1729928"/>
                </a:cubicBezTo>
                <a:cubicBezTo>
                  <a:pt x="1103436" y="1709728"/>
                  <a:pt x="1119811" y="1693352"/>
                  <a:pt x="1140012" y="1693352"/>
                </a:cubicBezTo>
                <a:close/>
                <a:moveTo>
                  <a:pt x="919325" y="1693349"/>
                </a:moveTo>
                <a:cubicBezTo>
                  <a:pt x="939526" y="1693349"/>
                  <a:pt x="955901" y="1709725"/>
                  <a:pt x="955901" y="1729925"/>
                </a:cubicBezTo>
                <a:cubicBezTo>
                  <a:pt x="955901" y="1750124"/>
                  <a:pt x="939526" y="1766500"/>
                  <a:pt x="919325" y="1766500"/>
                </a:cubicBezTo>
                <a:cubicBezTo>
                  <a:pt x="899126" y="1766500"/>
                  <a:pt x="882749" y="1750124"/>
                  <a:pt x="882749" y="1729925"/>
                </a:cubicBezTo>
                <a:cubicBezTo>
                  <a:pt x="882749" y="1709725"/>
                  <a:pt x="899126" y="1693349"/>
                  <a:pt x="919325" y="1693349"/>
                </a:cubicBezTo>
                <a:close/>
                <a:moveTo>
                  <a:pt x="698639" y="1693345"/>
                </a:moveTo>
                <a:cubicBezTo>
                  <a:pt x="718839" y="1693345"/>
                  <a:pt x="735215" y="1709721"/>
                  <a:pt x="735215" y="1729921"/>
                </a:cubicBezTo>
                <a:cubicBezTo>
                  <a:pt x="735215" y="1750120"/>
                  <a:pt x="718839" y="1766496"/>
                  <a:pt x="698639" y="1766496"/>
                </a:cubicBezTo>
                <a:cubicBezTo>
                  <a:pt x="678439" y="1766496"/>
                  <a:pt x="662063" y="1750120"/>
                  <a:pt x="662063" y="1729921"/>
                </a:cubicBezTo>
                <a:cubicBezTo>
                  <a:pt x="662063" y="1709721"/>
                  <a:pt x="678439" y="1693345"/>
                  <a:pt x="698639" y="1693345"/>
                </a:cubicBezTo>
                <a:close/>
                <a:moveTo>
                  <a:pt x="477953" y="1693342"/>
                </a:moveTo>
                <a:cubicBezTo>
                  <a:pt x="498153" y="1693342"/>
                  <a:pt x="514529" y="1709718"/>
                  <a:pt x="514529" y="1729917"/>
                </a:cubicBezTo>
                <a:cubicBezTo>
                  <a:pt x="514529" y="1750117"/>
                  <a:pt x="498153" y="1766493"/>
                  <a:pt x="477953" y="1766493"/>
                </a:cubicBezTo>
                <a:cubicBezTo>
                  <a:pt x="457753" y="1766493"/>
                  <a:pt x="441377" y="1750117"/>
                  <a:pt x="441377" y="1729917"/>
                </a:cubicBezTo>
                <a:cubicBezTo>
                  <a:pt x="441377" y="1709718"/>
                  <a:pt x="457753" y="1693342"/>
                  <a:pt x="477953" y="1693342"/>
                </a:cubicBezTo>
                <a:close/>
                <a:moveTo>
                  <a:pt x="257267" y="1693338"/>
                </a:moveTo>
                <a:cubicBezTo>
                  <a:pt x="277467" y="1693338"/>
                  <a:pt x="293843" y="1709714"/>
                  <a:pt x="293843" y="1729914"/>
                </a:cubicBezTo>
                <a:cubicBezTo>
                  <a:pt x="293843" y="1750113"/>
                  <a:pt x="277467" y="1766490"/>
                  <a:pt x="257267" y="1766490"/>
                </a:cubicBezTo>
                <a:cubicBezTo>
                  <a:pt x="237067" y="1766490"/>
                  <a:pt x="220691" y="1750113"/>
                  <a:pt x="220691" y="1729914"/>
                </a:cubicBezTo>
                <a:cubicBezTo>
                  <a:pt x="220691" y="1709714"/>
                  <a:pt x="237067" y="1693338"/>
                  <a:pt x="257267" y="1693338"/>
                </a:cubicBezTo>
                <a:close/>
                <a:moveTo>
                  <a:pt x="36580" y="1693335"/>
                </a:moveTo>
                <a:cubicBezTo>
                  <a:pt x="56780" y="1693335"/>
                  <a:pt x="73156" y="1709711"/>
                  <a:pt x="73156" y="1729910"/>
                </a:cubicBezTo>
                <a:cubicBezTo>
                  <a:pt x="73156" y="1750110"/>
                  <a:pt x="56780" y="1766486"/>
                  <a:pt x="36580" y="1766486"/>
                </a:cubicBezTo>
                <a:cubicBezTo>
                  <a:pt x="16380" y="1766486"/>
                  <a:pt x="4" y="1750110"/>
                  <a:pt x="4" y="1729910"/>
                </a:cubicBezTo>
                <a:cubicBezTo>
                  <a:pt x="4" y="1709711"/>
                  <a:pt x="16380" y="1693335"/>
                  <a:pt x="36580" y="1693335"/>
                </a:cubicBezTo>
                <a:close/>
                <a:moveTo>
                  <a:pt x="11732658" y="1693331"/>
                </a:moveTo>
                <a:cubicBezTo>
                  <a:pt x="11752858" y="1693331"/>
                  <a:pt x="11769234" y="1709707"/>
                  <a:pt x="11769234" y="1729907"/>
                </a:cubicBezTo>
                <a:cubicBezTo>
                  <a:pt x="11769234" y="1750107"/>
                  <a:pt x="11752858" y="1766483"/>
                  <a:pt x="11732658" y="1766483"/>
                </a:cubicBezTo>
                <a:cubicBezTo>
                  <a:pt x="11712458" y="1766483"/>
                  <a:pt x="11696082" y="1750107"/>
                  <a:pt x="11696082" y="1729907"/>
                </a:cubicBezTo>
                <a:cubicBezTo>
                  <a:pt x="11696082" y="1709707"/>
                  <a:pt x="11712458" y="1693331"/>
                  <a:pt x="11732658" y="1693331"/>
                </a:cubicBezTo>
                <a:close/>
                <a:moveTo>
                  <a:pt x="11953343" y="1693328"/>
                </a:moveTo>
                <a:cubicBezTo>
                  <a:pt x="11973543" y="1693328"/>
                  <a:pt x="11989919" y="1709704"/>
                  <a:pt x="11989919" y="1729903"/>
                </a:cubicBezTo>
                <a:cubicBezTo>
                  <a:pt x="11989919" y="1750103"/>
                  <a:pt x="11973543" y="1766479"/>
                  <a:pt x="11953343" y="1766479"/>
                </a:cubicBezTo>
                <a:cubicBezTo>
                  <a:pt x="11933143" y="1766479"/>
                  <a:pt x="11916767" y="1750103"/>
                  <a:pt x="11916767" y="1729903"/>
                </a:cubicBezTo>
                <a:cubicBezTo>
                  <a:pt x="11916767" y="1709704"/>
                  <a:pt x="11933143" y="1693328"/>
                  <a:pt x="11953343" y="1693328"/>
                </a:cubicBezTo>
                <a:close/>
                <a:moveTo>
                  <a:pt x="11511977" y="1481877"/>
                </a:moveTo>
                <a:cubicBezTo>
                  <a:pt x="11532177" y="1481877"/>
                  <a:pt x="11548553" y="1498253"/>
                  <a:pt x="11548553" y="1518450"/>
                </a:cubicBezTo>
                <a:cubicBezTo>
                  <a:pt x="11548553" y="1538646"/>
                  <a:pt x="11532177" y="1555018"/>
                  <a:pt x="11511977" y="1555018"/>
                </a:cubicBezTo>
                <a:cubicBezTo>
                  <a:pt x="11491777" y="1555018"/>
                  <a:pt x="11475401" y="1538646"/>
                  <a:pt x="11475401" y="1518450"/>
                </a:cubicBezTo>
                <a:cubicBezTo>
                  <a:pt x="11475401" y="1498253"/>
                  <a:pt x="11491777" y="1481877"/>
                  <a:pt x="11511977" y="1481877"/>
                </a:cubicBezTo>
                <a:close/>
                <a:moveTo>
                  <a:pt x="11291296" y="1481873"/>
                </a:moveTo>
                <a:cubicBezTo>
                  <a:pt x="11311496" y="1481873"/>
                  <a:pt x="11327872" y="1498249"/>
                  <a:pt x="11327872" y="1518446"/>
                </a:cubicBezTo>
                <a:cubicBezTo>
                  <a:pt x="11327872" y="1538642"/>
                  <a:pt x="11311496" y="1555014"/>
                  <a:pt x="11291296" y="1555014"/>
                </a:cubicBezTo>
                <a:cubicBezTo>
                  <a:pt x="11271096" y="1555014"/>
                  <a:pt x="11254720" y="1538642"/>
                  <a:pt x="11254720" y="1518446"/>
                </a:cubicBezTo>
                <a:cubicBezTo>
                  <a:pt x="11254720" y="1498249"/>
                  <a:pt x="11271096" y="1481873"/>
                  <a:pt x="11291296" y="1481873"/>
                </a:cubicBezTo>
                <a:close/>
                <a:moveTo>
                  <a:pt x="11070615" y="1481869"/>
                </a:moveTo>
                <a:cubicBezTo>
                  <a:pt x="11090815" y="1481869"/>
                  <a:pt x="11107191" y="1498245"/>
                  <a:pt x="11107191" y="1518442"/>
                </a:cubicBezTo>
                <a:cubicBezTo>
                  <a:pt x="11107191" y="1538638"/>
                  <a:pt x="11090815" y="1555011"/>
                  <a:pt x="11070615" y="1555011"/>
                </a:cubicBezTo>
                <a:cubicBezTo>
                  <a:pt x="11050415" y="1555011"/>
                  <a:pt x="11034039" y="1538638"/>
                  <a:pt x="11034039" y="1518442"/>
                </a:cubicBezTo>
                <a:cubicBezTo>
                  <a:pt x="11034039" y="1498245"/>
                  <a:pt x="11050415" y="1481869"/>
                  <a:pt x="11070615" y="1481869"/>
                </a:cubicBezTo>
                <a:close/>
                <a:moveTo>
                  <a:pt x="10849934" y="1481865"/>
                </a:moveTo>
                <a:cubicBezTo>
                  <a:pt x="10870134" y="1481865"/>
                  <a:pt x="10886510" y="1498241"/>
                  <a:pt x="10886510" y="1518438"/>
                </a:cubicBezTo>
                <a:cubicBezTo>
                  <a:pt x="10886510" y="1538634"/>
                  <a:pt x="10870134" y="1555007"/>
                  <a:pt x="10849934" y="1555007"/>
                </a:cubicBezTo>
                <a:cubicBezTo>
                  <a:pt x="10829734" y="1555007"/>
                  <a:pt x="10813358" y="1538634"/>
                  <a:pt x="10813358" y="1518438"/>
                </a:cubicBezTo>
                <a:cubicBezTo>
                  <a:pt x="10813358" y="1498241"/>
                  <a:pt x="10829734" y="1481865"/>
                  <a:pt x="10849934" y="1481865"/>
                </a:cubicBezTo>
                <a:close/>
                <a:moveTo>
                  <a:pt x="10629253" y="1481861"/>
                </a:moveTo>
                <a:cubicBezTo>
                  <a:pt x="10649453" y="1481861"/>
                  <a:pt x="10665829" y="1498237"/>
                  <a:pt x="10665829" y="1518434"/>
                </a:cubicBezTo>
                <a:cubicBezTo>
                  <a:pt x="10665829" y="1538631"/>
                  <a:pt x="10649453" y="1555003"/>
                  <a:pt x="10629253" y="1555003"/>
                </a:cubicBezTo>
                <a:cubicBezTo>
                  <a:pt x="10609053" y="1555003"/>
                  <a:pt x="10592677" y="1538631"/>
                  <a:pt x="10592677" y="1518434"/>
                </a:cubicBezTo>
                <a:cubicBezTo>
                  <a:pt x="10592677" y="1498237"/>
                  <a:pt x="10609053" y="1481861"/>
                  <a:pt x="10629253" y="1481861"/>
                </a:cubicBezTo>
                <a:close/>
                <a:moveTo>
                  <a:pt x="10408572" y="1481857"/>
                </a:moveTo>
                <a:cubicBezTo>
                  <a:pt x="10428772" y="1481857"/>
                  <a:pt x="10445148" y="1498233"/>
                  <a:pt x="10445148" y="1518430"/>
                </a:cubicBezTo>
                <a:cubicBezTo>
                  <a:pt x="10445148" y="1538627"/>
                  <a:pt x="10428772" y="1554999"/>
                  <a:pt x="10408572" y="1554999"/>
                </a:cubicBezTo>
                <a:cubicBezTo>
                  <a:pt x="10388372" y="1554999"/>
                  <a:pt x="10371996" y="1538627"/>
                  <a:pt x="10371996" y="1518430"/>
                </a:cubicBezTo>
                <a:cubicBezTo>
                  <a:pt x="10371996" y="1498233"/>
                  <a:pt x="10388372" y="1481857"/>
                  <a:pt x="10408572" y="1481857"/>
                </a:cubicBezTo>
                <a:close/>
                <a:moveTo>
                  <a:pt x="10187891" y="1481853"/>
                </a:moveTo>
                <a:cubicBezTo>
                  <a:pt x="10208091" y="1481853"/>
                  <a:pt x="10224467" y="1498229"/>
                  <a:pt x="10224467" y="1518427"/>
                </a:cubicBezTo>
                <a:cubicBezTo>
                  <a:pt x="10224467" y="1538623"/>
                  <a:pt x="10208091" y="1554995"/>
                  <a:pt x="10187891" y="1554995"/>
                </a:cubicBezTo>
                <a:cubicBezTo>
                  <a:pt x="10167691" y="1554995"/>
                  <a:pt x="10151315" y="1538623"/>
                  <a:pt x="10151315" y="1518427"/>
                </a:cubicBezTo>
                <a:cubicBezTo>
                  <a:pt x="10151315" y="1498229"/>
                  <a:pt x="10167691" y="1481853"/>
                  <a:pt x="10187891" y="1481853"/>
                </a:cubicBezTo>
                <a:close/>
                <a:moveTo>
                  <a:pt x="9967210" y="1481849"/>
                </a:moveTo>
                <a:cubicBezTo>
                  <a:pt x="9987410" y="1481849"/>
                  <a:pt x="10003786" y="1498225"/>
                  <a:pt x="10003786" y="1518423"/>
                </a:cubicBezTo>
                <a:cubicBezTo>
                  <a:pt x="10003786" y="1538619"/>
                  <a:pt x="9987410" y="1554992"/>
                  <a:pt x="9967210" y="1554992"/>
                </a:cubicBezTo>
                <a:cubicBezTo>
                  <a:pt x="9947010" y="1554992"/>
                  <a:pt x="9930634" y="1538619"/>
                  <a:pt x="9930634" y="1518423"/>
                </a:cubicBezTo>
                <a:cubicBezTo>
                  <a:pt x="9930634" y="1498225"/>
                  <a:pt x="9947010" y="1481849"/>
                  <a:pt x="9967210" y="1481849"/>
                </a:cubicBezTo>
                <a:close/>
                <a:moveTo>
                  <a:pt x="9746529" y="1481845"/>
                </a:moveTo>
                <a:cubicBezTo>
                  <a:pt x="9766729" y="1481845"/>
                  <a:pt x="9783105" y="1498221"/>
                  <a:pt x="9783105" y="1518419"/>
                </a:cubicBezTo>
                <a:cubicBezTo>
                  <a:pt x="9783105" y="1538615"/>
                  <a:pt x="9766729" y="1554988"/>
                  <a:pt x="9746529" y="1554988"/>
                </a:cubicBezTo>
                <a:cubicBezTo>
                  <a:pt x="9726329" y="1554988"/>
                  <a:pt x="9709953" y="1538615"/>
                  <a:pt x="9709953" y="1518419"/>
                </a:cubicBezTo>
                <a:cubicBezTo>
                  <a:pt x="9709953" y="1498221"/>
                  <a:pt x="9726329" y="1481845"/>
                  <a:pt x="9746529" y="1481845"/>
                </a:cubicBezTo>
                <a:close/>
                <a:moveTo>
                  <a:pt x="9525848" y="1481841"/>
                </a:moveTo>
                <a:cubicBezTo>
                  <a:pt x="9546048" y="1481841"/>
                  <a:pt x="9562424" y="1498217"/>
                  <a:pt x="9562424" y="1518415"/>
                </a:cubicBezTo>
                <a:cubicBezTo>
                  <a:pt x="9562424" y="1538611"/>
                  <a:pt x="9546048" y="1554984"/>
                  <a:pt x="9525848" y="1554984"/>
                </a:cubicBezTo>
                <a:cubicBezTo>
                  <a:pt x="9505648" y="1554984"/>
                  <a:pt x="9489272" y="1538611"/>
                  <a:pt x="9489272" y="1518415"/>
                </a:cubicBezTo>
                <a:cubicBezTo>
                  <a:pt x="9489272" y="1498217"/>
                  <a:pt x="9505648" y="1481841"/>
                  <a:pt x="9525848" y="1481841"/>
                </a:cubicBezTo>
                <a:close/>
                <a:moveTo>
                  <a:pt x="9305167" y="1481837"/>
                </a:moveTo>
                <a:cubicBezTo>
                  <a:pt x="9325367" y="1481837"/>
                  <a:pt x="9341743" y="1498213"/>
                  <a:pt x="9341743" y="1518411"/>
                </a:cubicBezTo>
                <a:cubicBezTo>
                  <a:pt x="9341743" y="1538607"/>
                  <a:pt x="9325367" y="1554980"/>
                  <a:pt x="9305167" y="1554980"/>
                </a:cubicBezTo>
                <a:cubicBezTo>
                  <a:pt x="9284967" y="1554980"/>
                  <a:pt x="9268591" y="1538607"/>
                  <a:pt x="9268591" y="1518411"/>
                </a:cubicBezTo>
                <a:cubicBezTo>
                  <a:pt x="9268591" y="1498213"/>
                  <a:pt x="9284967" y="1481837"/>
                  <a:pt x="9305167" y="1481837"/>
                </a:cubicBezTo>
                <a:close/>
                <a:moveTo>
                  <a:pt x="9084486" y="1481833"/>
                </a:moveTo>
                <a:cubicBezTo>
                  <a:pt x="9104686" y="1481833"/>
                  <a:pt x="9121062" y="1498209"/>
                  <a:pt x="9121062" y="1518407"/>
                </a:cubicBezTo>
                <a:cubicBezTo>
                  <a:pt x="9121062" y="1538603"/>
                  <a:pt x="9104686" y="1554976"/>
                  <a:pt x="9084486" y="1554976"/>
                </a:cubicBezTo>
                <a:cubicBezTo>
                  <a:pt x="9064286" y="1554976"/>
                  <a:pt x="9047910" y="1538603"/>
                  <a:pt x="9047910" y="1518407"/>
                </a:cubicBezTo>
                <a:cubicBezTo>
                  <a:pt x="9047910" y="1498209"/>
                  <a:pt x="9064286" y="1481833"/>
                  <a:pt x="9084486" y="1481833"/>
                </a:cubicBezTo>
                <a:close/>
                <a:moveTo>
                  <a:pt x="8863805" y="1481829"/>
                </a:moveTo>
                <a:cubicBezTo>
                  <a:pt x="8884005" y="1481829"/>
                  <a:pt x="8900381" y="1498205"/>
                  <a:pt x="8900381" y="1518403"/>
                </a:cubicBezTo>
                <a:cubicBezTo>
                  <a:pt x="8900381" y="1538600"/>
                  <a:pt x="8884005" y="1554973"/>
                  <a:pt x="8863805" y="1554973"/>
                </a:cubicBezTo>
                <a:cubicBezTo>
                  <a:pt x="8843605" y="1554973"/>
                  <a:pt x="8827229" y="1538600"/>
                  <a:pt x="8827229" y="1518403"/>
                </a:cubicBezTo>
                <a:cubicBezTo>
                  <a:pt x="8827229" y="1498205"/>
                  <a:pt x="8843605" y="1481829"/>
                  <a:pt x="8863805" y="1481829"/>
                </a:cubicBezTo>
                <a:close/>
                <a:moveTo>
                  <a:pt x="8643124" y="1481825"/>
                </a:moveTo>
                <a:cubicBezTo>
                  <a:pt x="8663324" y="1481825"/>
                  <a:pt x="8679700" y="1498201"/>
                  <a:pt x="8679700" y="1518399"/>
                </a:cubicBezTo>
                <a:cubicBezTo>
                  <a:pt x="8679700" y="1538596"/>
                  <a:pt x="8663324" y="1554969"/>
                  <a:pt x="8643124" y="1554969"/>
                </a:cubicBezTo>
                <a:cubicBezTo>
                  <a:pt x="8622924" y="1554969"/>
                  <a:pt x="8606548" y="1538596"/>
                  <a:pt x="8606548" y="1518399"/>
                </a:cubicBezTo>
                <a:cubicBezTo>
                  <a:pt x="8606548" y="1498201"/>
                  <a:pt x="8622924" y="1481825"/>
                  <a:pt x="8643124" y="1481825"/>
                </a:cubicBezTo>
                <a:close/>
                <a:moveTo>
                  <a:pt x="8422443" y="1481821"/>
                </a:moveTo>
                <a:cubicBezTo>
                  <a:pt x="8442643" y="1481821"/>
                  <a:pt x="8459019" y="1498197"/>
                  <a:pt x="8459019" y="1518395"/>
                </a:cubicBezTo>
                <a:cubicBezTo>
                  <a:pt x="8459019" y="1538592"/>
                  <a:pt x="8442643" y="1554965"/>
                  <a:pt x="8422443" y="1554965"/>
                </a:cubicBezTo>
                <a:cubicBezTo>
                  <a:pt x="8402243" y="1554965"/>
                  <a:pt x="8385867" y="1538592"/>
                  <a:pt x="8385867" y="1518395"/>
                </a:cubicBezTo>
                <a:cubicBezTo>
                  <a:pt x="8385867" y="1498197"/>
                  <a:pt x="8402243" y="1481821"/>
                  <a:pt x="8422443" y="1481821"/>
                </a:cubicBezTo>
                <a:close/>
                <a:moveTo>
                  <a:pt x="8201762" y="1481817"/>
                </a:moveTo>
                <a:cubicBezTo>
                  <a:pt x="8221962" y="1481817"/>
                  <a:pt x="8238338" y="1498193"/>
                  <a:pt x="8238338" y="1518391"/>
                </a:cubicBezTo>
                <a:cubicBezTo>
                  <a:pt x="8238338" y="1538588"/>
                  <a:pt x="8221962" y="1554961"/>
                  <a:pt x="8201762" y="1554961"/>
                </a:cubicBezTo>
                <a:cubicBezTo>
                  <a:pt x="8181562" y="1554961"/>
                  <a:pt x="8165186" y="1538588"/>
                  <a:pt x="8165186" y="1518391"/>
                </a:cubicBezTo>
                <a:cubicBezTo>
                  <a:pt x="8165186" y="1498193"/>
                  <a:pt x="8181562" y="1481817"/>
                  <a:pt x="8201762" y="1481817"/>
                </a:cubicBezTo>
                <a:close/>
                <a:moveTo>
                  <a:pt x="7981081" y="1481813"/>
                </a:moveTo>
                <a:cubicBezTo>
                  <a:pt x="8001281" y="1481813"/>
                  <a:pt x="8017657" y="1498189"/>
                  <a:pt x="8017657" y="1518387"/>
                </a:cubicBezTo>
                <a:cubicBezTo>
                  <a:pt x="8017657" y="1538584"/>
                  <a:pt x="8001281" y="1554958"/>
                  <a:pt x="7981081" y="1554958"/>
                </a:cubicBezTo>
                <a:cubicBezTo>
                  <a:pt x="7960881" y="1554958"/>
                  <a:pt x="7944505" y="1538584"/>
                  <a:pt x="7944505" y="1518387"/>
                </a:cubicBezTo>
                <a:cubicBezTo>
                  <a:pt x="7944505" y="1498189"/>
                  <a:pt x="7960881" y="1481813"/>
                  <a:pt x="7981081" y="1481813"/>
                </a:cubicBezTo>
                <a:close/>
                <a:moveTo>
                  <a:pt x="7760400" y="1481809"/>
                </a:moveTo>
                <a:cubicBezTo>
                  <a:pt x="7780600" y="1481809"/>
                  <a:pt x="7796976" y="1498185"/>
                  <a:pt x="7796976" y="1518383"/>
                </a:cubicBezTo>
                <a:cubicBezTo>
                  <a:pt x="7796976" y="1538580"/>
                  <a:pt x="7780600" y="1554954"/>
                  <a:pt x="7760400" y="1554954"/>
                </a:cubicBezTo>
                <a:cubicBezTo>
                  <a:pt x="7740200" y="1554954"/>
                  <a:pt x="7723824" y="1538580"/>
                  <a:pt x="7723824" y="1518383"/>
                </a:cubicBezTo>
                <a:cubicBezTo>
                  <a:pt x="7723824" y="1498185"/>
                  <a:pt x="7740200" y="1481809"/>
                  <a:pt x="7760400" y="1481809"/>
                </a:cubicBezTo>
                <a:close/>
                <a:moveTo>
                  <a:pt x="7539719" y="1481805"/>
                </a:moveTo>
                <a:cubicBezTo>
                  <a:pt x="7559919" y="1481805"/>
                  <a:pt x="7576295" y="1498181"/>
                  <a:pt x="7576295" y="1518379"/>
                </a:cubicBezTo>
                <a:cubicBezTo>
                  <a:pt x="7576295" y="1538576"/>
                  <a:pt x="7559919" y="1554950"/>
                  <a:pt x="7539719" y="1554950"/>
                </a:cubicBezTo>
                <a:cubicBezTo>
                  <a:pt x="7519519" y="1554950"/>
                  <a:pt x="7503143" y="1538576"/>
                  <a:pt x="7503143" y="1518379"/>
                </a:cubicBezTo>
                <a:cubicBezTo>
                  <a:pt x="7503143" y="1498181"/>
                  <a:pt x="7519519" y="1481805"/>
                  <a:pt x="7539719" y="1481805"/>
                </a:cubicBezTo>
                <a:close/>
                <a:moveTo>
                  <a:pt x="7319038" y="1481801"/>
                </a:moveTo>
                <a:cubicBezTo>
                  <a:pt x="7339238" y="1481801"/>
                  <a:pt x="7355614" y="1498177"/>
                  <a:pt x="7355614" y="1518375"/>
                </a:cubicBezTo>
                <a:cubicBezTo>
                  <a:pt x="7355614" y="1538573"/>
                  <a:pt x="7339238" y="1554946"/>
                  <a:pt x="7319038" y="1554946"/>
                </a:cubicBezTo>
                <a:cubicBezTo>
                  <a:pt x="7298838" y="1554946"/>
                  <a:pt x="7282462" y="1538573"/>
                  <a:pt x="7282462" y="1518375"/>
                </a:cubicBezTo>
                <a:cubicBezTo>
                  <a:pt x="7282462" y="1498177"/>
                  <a:pt x="7298838" y="1481801"/>
                  <a:pt x="7319038" y="1481801"/>
                </a:cubicBezTo>
                <a:close/>
                <a:moveTo>
                  <a:pt x="7098357" y="1481797"/>
                </a:moveTo>
                <a:cubicBezTo>
                  <a:pt x="7118557" y="1481797"/>
                  <a:pt x="7134933" y="1498173"/>
                  <a:pt x="7134933" y="1518371"/>
                </a:cubicBezTo>
                <a:cubicBezTo>
                  <a:pt x="7134933" y="1538569"/>
                  <a:pt x="7118557" y="1554942"/>
                  <a:pt x="7098357" y="1554942"/>
                </a:cubicBezTo>
                <a:cubicBezTo>
                  <a:pt x="7078157" y="1554942"/>
                  <a:pt x="7061781" y="1538569"/>
                  <a:pt x="7061781" y="1518371"/>
                </a:cubicBezTo>
                <a:cubicBezTo>
                  <a:pt x="7061781" y="1498173"/>
                  <a:pt x="7078157" y="1481797"/>
                  <a:pt x="7098357" y="1481797"/>
                </a:cubicBezTo>
                <a:close/>
                <a:moveTo>
                  <a:pt x="6877676" y="1481793"/>
                </a:moveTo>
                <a:cubicBezTo>
                  <a:pt x="6897876" y="1481793"/>
                  <a:pt x="6914252" y="1498169"/>
                  <a:pt x="6914252" y="1518368"/>
                </a:cubicBezTo>
                <a:cubicBezTo>
                  <a:pt x="6914252" y="1538565"/>
                  <a:pt x="6897876" y="1554939"/>
                  <a:pt x="6877676" y="1554939"/>
                </a:cubicBezTo>
                <a:cubicBezTo>
                  <a:pt x="6857476" y="1554939"/>
                  <a:pt x="6841100" y="1538565"/>
                  <a:pt x="6841100" y="1518368"/>
                </a:cubicBezTo>
                <a:cubicBezTo>
                  <a:pt x="6841100" y="1498169"/>
                  <a:pt x="6857476" y="1481793"/>
                  <a:pt x="6877676" y="1481793"/>
                </a:cubicBezTo>
                <a:close/>
                <a:moveTo>
                  <a:pt x="6656995" y="1481789"/>
                </a:moveTo>
                <a:cubicBezTo>
                  <a:pt x="6677195" y="1481789"/>
                  <a:pt x="6693571" y="1498165"/>
                  <a:pt x="6693571" y="1518364"/>
                </a:cubicBezTo>
                <a:cubicBezTo>
                  <a:pt x="6693571" y="1538561"/>
                  <a:pt x="6677195" y="1554935"/>
                  <a:pt x="6656995" y="1554935"/>
                </a:cubicBezTo>
                <a:cubicBezTo>
                  <a:pt x="6636795" y="1554935"/>
                  <a:pt x="6620419" y="1538561"/>
                  <a:pt x="6620419" y="1518364"/>
                </a:cubicBezTo>
                <a:cubicBezTo>
                  <a:pt x="6620419" y="1498165"/>
                  <a:pt x="6636795" y="1481789"/>
                  <a:pt x="6656995" y="1481789"/>
                </a:cubicBezTo>
                <a:close/>
                <a:moveTo>
                  <a:pt x="6436314" y="1481785"/>
                </a:moveTo>
                <a:cubicBezTo>
                  <a:pt x="6456514" y="1481785"/>
                  <a:pt x="6472890" y="1498161"/>
                  <a:pt x="6472890" y="1518360"/>
                </a:cubicBezTo>
                <a:cubicBezTo>
                  <a:pt x="6472890" y="1538557"/>
                  <a:pt x="6456514" y="1554931"/>
                  <a:pt x="6436314" y="1554931"/>
                </a:cubicBezTo>
                <a:cubicBezTo>
                  <a:pt x="6416114" y="1554931"/>
                  <a:pt x="6399738" y="1538557"/>
                  <a:pt x="6399738" y="1518360"/>
                </a:cubicBezTo>
                <a:cubicBezTo>
                  <a:pt x="6399738" y="1498161"/>
                  <a:pt x="6416114" y="1481785"/>
                  <a:pt x="6436314" y="1481785"/>
                </a:cubicBezTo>
                <a:close/>
                <a:moveTo>
                  <a:pt x="6215633" y="1481781"/>
                </a:moveTo>
                <a:cubicBezTo>
                  <a:pt x="6235833" y="1481781"/>
                  <a:pt x="6252209" y="1498157"/>
                  <a:pt x="6252209" y="1518356"/>
                </a:cubicBezTo>
                <a:cubicBezTo>
                  <a:pt x="6252209" y="1538553"/>
                  <a:pt x="6235833" y="1554927"/>
                  <a:pt x="6215633" y="1554927"/>
                </a:cubicBezTo>
                <a:cubicBezTo>
                  <a:pt x="6195433" y="1554927"/>
                  <a:pt x="6179057" y="1538553"/>
                  <a:pt x="6179057" y="1518356"/>
                </a:cubicBezTo>
                <a:cubicBezTo>
                  <a:pt x="6179057" y="1498157"/>
                  <a:pt x="6195433" y="1481781"/>
                  <a:pt x="6215633" y="1481781"/>
                </a:cubicBezTo>
                <a:close/>
                <a:moveTo>
                  <a:pt x="5994952" y="1481777"/>
                </a:moveTo>
                <a:cubicBezTo>
                  <a:pt x="6015152" y="1481777"/>
                  <a:pt x="6031528" y="1498153"/>
                  <a:pt x="6031528" y="1518352"/>
                </a:cubicBezTo>
                <a:cubicBezTo>
                  <a:pt x="6031528" y="1538549"/>
                  <a:pt x="6015152" y="1554924"/>
                  <a:pt x="5994952" y="1554924"/>
                </a:cubicBezTo>
                <a:cubicBezTo>
                  <a:pt x="5974752" y="1554924"/>
                  <a:pt x="5958376" y="1538549"/>
                  <a:pt x="5958376" y="1518352"/>
                </a:cubicBezTo>
                <a:cubicBezTo>
                  <a:pt x="5958376" y="1498153"/>
                  <a:pt x="5974752" y="1481777"/>
                  <a:pt x="5994952" y="1481777"/>
                </a:cubicBezTo>
                <a:close/>
                <a:moveTo>
                  <a:pt x="5774272" y="1481773"/>
                </a:moveTo>
                <a:cubicBezTo>
                  <a:pt x="5794472" y="1481773"/>
                  <a:pt x="5810848" y="1498149"/>
                  <a:pt x="5810848" y="1518348"/>
                </a:cubicBezTo>
                <a:cubicBezTo>
                  <a:pt x="5810848" y="1538546"/>
                  <a:pt x="5794472" y="1554920"/>
                  <a:pt x="5774272" y="1554920"/>
                </a:cubicBezTo>
                <a:cubicBezTo>
                  <a:pt x="5754073" y="1554920"/>
                  <a:pt x="5737697" y="1538546"/>
                  <a:pt x="5737697" y="1518348"/>
                </a:cubicBezTo>
                <a:cubicBezTo>
                  <a:pt x="5737697" y="1498149"/>
                  <a:pt x="5754073" y="1481773"/>
                  <a:pt x="5774272" y="1481773"/>
                </a:cubicBezTo>
                <a:close/>
                <a:moveTo>
                  <a:pt x="5553593" y="1481769"/>
                </a:moveTo>
                <a:cubicBezTo>
                  <a:pt x="5573793" y="1481769"/>
                  <a:pt x="5590169" y="1498145"/>
                  <a:pt x="5590169" y="1518344"/>
                </a:cubicBezTo>
                <a:cubicBezTo>
                  <a:pt x="5590169" y="1538542"/>
                  <a:pt x="5573793" y="1554916"/>
                  <a:pt x="5553593" y="1554916"/>
                </a:cubicBezTo>
                <a:cubicBezTo>
                  <a:pt x="5533393" y="1554916"/>
                  <a:pt x="5517018" y="1538542"/>
                  <a:pt x="5517018" y="1518344"/>
                </a:cubicBezTo>
                <a:cubicBezTo>
                  <a:pt x="5517018" y="1498145"/>
                  <a:pt x="5533393" y="1481769"/>
                  <a:pt x="5553593" y="1481769"/>
                </a:cubicBezTo>
                <a:close/>
                <a:moveTo>
                  <a:pt x="5332913" y="1481765"/>
                </a:moveTo>
                <a:cubicBezTo>
                  <a:pt x="5353113" y="1481765"/>
                  <a:pt x="5369490" y="1498141"/>
                  <a:pt x="5369490" y="1518340"/>
                </a:cubicBezTo>
                <a:cubicBezTo>
                  <a:pt x="5369490" y="1538538"/>
                  <a:pt x="5353113" y="1554912"/>
                  <a:pt x="5332913" y="1554912"/>
                </a:cubicBezTo>
                <a:cubicBezTo>
                  <a:pt x="5312714" y="1554912"/>
                  <a:pt x="5296337" y="1538538"/>
                  <a:pt x="5296337" y="1518340"/>
                </a:cubicBezTo>
                <a:cubicBezTo>
                  <a:pt x="5296337" y="1498141"/>
                  <a:pt x="5312714" y="1481765"/>
                  <a:pt x="5332913" y="1481765"/>
                </a:cubicBezTo>
                <a:close/>
                <a:moveTo>
                  <a:pt x="5112230" y="1481761"/>
                </a:moveTo>
                <a:cubicBezTo>
                  <a:pt x="5132433" y="1481761"/>
                  <a:pt x="5148807" y="1498137"/>
                  <a:pt x="5148807" y="1518336"/>
                </a:cubicBezTo>
                <a:cubicBezTo>
                  <a:pt x="5148807" y="1538534"/>
                  <a:pt x="5132433" y="1554908"/>
                  <a:pt x="5112230" y="1554908"/>
                </a:cubicBezTo>
                <a:cubicBezTo>
                  <a:pt x="5092030" y="1554908"/>
                  <a:pt x="5075655" y="1538534"/>
                  <a:pt x="5075655" y="1518336"/>
                </a:cubicBezTo>
                <a:cubicBezTo>
                  <a:pt x="5075655" y="1498137"/>
                  <a:pt x="5092030" y="1481761"/>
                  <a:pt x="5112230" y="1481761"/>
                </a:cubicBezTo>
                <a:close/>
                <a:moveTo>
                  <a:pt x="4891552" y="1481757"/>
                </a:moveTo>
                <a:cubicBezTo>
                  <a:pt x="4911751" y="1481757"/>
                  <a:pt x="4928127" y="1498133"/>
                  <a:pt x="4928127" y="1518332"/>
                </a:cubicBezTo>
                <a:cubicBezTo>
                  <a:pt x="4928127" y="1538530"/>
                  <a:pt x="4911751" y="1554905"/>
                  <a:pt x="4891552" y="1554905"/>
                </a:cubicBezTo>
                <a:cubicBezTo>
                  <a:pt x="4871352" y="1554905"/>
                  <a:pt x="4854975" y="1538530"/>
                  <a:pt x="4854975" y="1518332"/>
                </a:cubicBezTo>
                <a:cubicBezTo>
                  <a:pt x="4854975" y="1498133"/>
                  <a:pt x="4871352" y="1481757"/>
                  <a:pt x="4891552" y="1481757"/>
                </a:cubicBezTo>
                <a:close/>
                <a:moveTo>
                  <a:pt x="4670871" y="1481753"/>
                </a:moveTo>
                <a:cubicBezTo>
                  <a:pt x="4691070" y="1481753"/>
                  <a:pt x="4707447" y="1498129"/>
                  <a:pt x="4707447" y="1518328"/>
                </a:cubicBezTo>
                <a:cubicBezTo>
                  <a:pt x="4707447" y="1538526"/>
                  <a:pt x="4691070" y="1554901"/>
                  <a:pt x="4670871" y="1554901"/>
                </a:cubicBezTo>
                <a:cubicBezTo>
                  <a:pt x="4650672" y="1554901"/>
                  <a:pt x="4634295" y="1538526"/>
                  <a:pt x="4634295" y="1518328"/>
                </a:cubicBezTo>
                <a:cubicBezTo>
                  <a:pt x="4634295" y="1498129"/>
                  <a:pt x="4650672" y="1481753"/>
                  <a:pt x="4670871" y="1481753"/>
                </a:cubicBezTo>
                <a:close/>
                <a:moveTo>
                  <a:pt x="4450188" y="1481749"/>
                </a:moveTo>
                <a:cubicBezTo>
                  <a:pt x="4470390" y="1481749"/>
                  <a:pt x="4486764" y="1498125"/>
                  <a:pt x="4486764" y="1518324"/>
                </a:cubicBezTo>
                <a:cubicBezTo>
                  <a:pt x="4486764" y="1538522"/>
                  <a:pt x="4470390" y="1554897"/>
                  <a:pt x="4450188" y="1554897"/>
                </a:cubicBezTo>
                <a:cubicBezTo>
                  <a:pt x="4429988" y="1554897"/>
                  <a:pt x="4413613" y="1538522"/>
                  <a:pt x="4413613" y="1518324"/>
                </a:cubicBezTo>
                <a:cubicBezTo>
                  <a:pt x="4413613" y="1498125"/>
                  <a:pt x="4429988" y="1481749"/>
                  <a:pt x="4450188" y="1481749"/>
                </a:cubicBezTo>
                <a:close/>
                <a:moveTo>
                  <a:pt x="4229507" y="1481745"/>
                </a:moveTo>
                <a:cubicBezTo>
                  <a:pt x="4249708" y="1481745"/>
                  <a:pt x="4266084" y="1498121"/>
                  <a:pt x="4266084" y="1518320"/>
                </a:cubicBezTo>
                <a:cubicBezTo>
                  <a:pt x="4266084" y="1538519"/>
                  <a:pt x="4249708" y="1554893"/>
                  <a:pt x="4229507" y="1554893"/>
                </a:cubicBezTo>
                <a:cubicBezTo>
                  <a:pt x="4209307" y="1554893"/>
                  <a:pt x="4192931" y="1538519"/>
                  <a:pt x="4192931" y="1518320"/>
                </a:cubicBezTo>
                <a:cubicBezTo>
                  <a:pt x="4192931" y="1498121"/>
                  <a:pt x="4209307" y="1481745"/>
                  <a:pt x="4229507" y="1481745"/>
                </a:cubicBezTo>
                <a:close/>
                <a:moveTo>
                  <a:pt x="4008847" y="1481741"/>
                </a:moveTo>
                <a:cubicBezTo>
                  <a:pt x="4029045" y="1481741"/>
                  <a:pt x="4045426" y="1498117"/>
                  <a:pt x="4045426" y="1518316"/>
                </a:cubicBezTo>
                <a:cubicBezTo>
                  <a:pt x="4045426" y="1538515"/>
                  <a:pt x="4029045" y="1554889"/>
                  <a:pt x="4008847" y="1554889"/>
                </a:cubicBezTo>
                <a:cubicBezTo>
                  <a:pt x="3988642" y="1554889"/>
                  <a:pt x="3972267" y="1538515"/>
                  <a:pt x="3972267" y="1518316"/>
                </a:cubicBezTo>
                <a:cubicBezTo>
                  <a:pt x="3972267" y="1498117"/>
                  <a:pt x="3988642" y="1481741"/>
                  <a:pt x="4008847" y="1481741"/>
                </a:cubicBezTo>
                <a:close/>
                <a:moveTo>
                  <a:pt x="3788165" y="1481737"/>
                </a:moveTo>
                <a:cubicBezTo>
                  <a:pt x="3808367" y="1481737"/>
                  <a:pt x="3824738" y="1498114"/>
                  <a:pt x="3824738" y="1518312"/>
                </a:cubicBezTo>
                <a:cubicBezTo>
                  <a:pt x="3824738" y="1538511"/>
                  <a:pt x="3808367" y="1554886"/>
                  <a:pt x="3788165" y="1554886"/>
                </a:cubicBezTo>
                <a:cubicBezTo>
                  <a:pt x="3767965" y="1554886"/>
                  <a:pt x="3751588" y="1538511"/>
                  <a:pt x="3751588" y="1518312"/>
                </a:cubicBezTo>
                <a:cubicBezTo>
                  <a:pt x="3751588" y="1498114"/>
                  <a:pt x="3767965" y="1481737"/>
                  <a:pt x="3788165" y="1481737"/>
                </a:cubicBezTo>
                <a:close/>
                <a:moveTo>
                  <a:pt x="3567479" y="1481734"/>
                </a:moveTo>
                <a:cubicBezTo>
                  <a:pt x="3587675" y="1481734"/>
                  <a:pt x="3604051" y="1498110"/>
                  <a:pt x="3604051" y="1518309"/>
                </a:cubicBezTo>
                <a:cubicBezTo>
                  <a:pt x="3604051" y="1538507"/>
                  <a:pt x="3587675" y="1554882"/>
                  <a:pt x="3567479" y="1554882"/>
                </a:cubicBezTo>
                <a:cubicBezTo>
                  <a:pt x="3547276" y="1554882"/>
                  <a:pt x="3530908" y="1538507"/>
                  <a:pt x="3530908" y="1518309"/>
                </a:cubicBezTo>
                <a:cubicBezTo>
                  <a:pt x="3530908" y="1498110"/>
                  <a:pt x="3547276" y="1481734"/>
                  <a:pt x="3567479" y="1481734"/>
                </a:cubicBezTo>
                <a:close/>
                <a:moveTo>
                  <a:pt x="3346801" y="1481730"/>
                </a:moveTo>
                <a:cubicBezTo>
                  <a:pt x="3367001" y="1481730"/>
                  <a:pt x="3383375" y="1498106"/>
                  <a:pt x="3383375" y="1518305"/>
                </a:cubicBezTo>
                <a:cubicBezTo>
                  <a:pt x="3383375" y="1538503"/>
                  <a:pt x="3367001" y="1554878"/>
                  <a:pt x="3346801" y="1554878"/>
                </a:cubicBezTo>
                <a:cubicBezTo>
                  <a:pt x="3326603" y="1554878"/>
                  <a:pt x="3310228" y="1538503"/>
                  <a:pt x="3310228" y="1518305"/>
                </a:cubicBezTo>
                <a:cubicBezTo>
                  <a:pt x="3310228" y="1498106"/>
                  <a:pt x="3326603" y="1481730"/>
                  <a:pt x="3346801" y="1481730"/>
                </a:cubicBezTo>
                <a:close/>
                <a:moveTo>
                  <a:pt x="3126126" y="1481726"/>
                </a:moveTo>
                <a:cubicBezTo>
                  <a:pt x="3146320" y="1481726"/>
                  <a:pt x="3162696" y="1498102"/>
                  <a:pt x="3162696" y="1518301"/>
                </a:cubicBezTo>
                <a:cubicBezTo>
                  <a:pt x="3162696" y="1538499"/>
                  <a:pt x="3146320" y="1554874"/>
                  <a:pt x="3126126" y="1554874"/>
                </a:cubicBezTo>
                <a:cubicBezTo>
                  <a:pt x="3105923" y="1554874"/>
                  <a:pt x="3089541" y="1538499"/>
                  <a:pt x="3089541" y="1518301"/>
                </a:cubicBezTo>
                <a:cubicBezTo>
                  <a:pt x="3089541" y="1498102"/>
                  <a:pt x="3105923" y="1481726"/>
                  <a:pt x="3126126" y="1481726"/>
                </a:cubicBezTo>
                <a:close/>
                <a:moveTo>
                  <a:pt x="2905436" y="1481722"/>
                </a:moveTo>
                <a:cubicBezTo>
                  <a:pt x="2925637" y="1481722"/>
                  <a:pt x="2942013" y="1498098"/>
                  <a:pt x="2942013" y="1518297"/>
                </a:cubicBezTo>
                <a:cubicBezTo>
                  <a:pt x="2942013" y="1538496"/>
                  <a:pt x="2925637" y="1554871"/>
                  <a:pt x="2905436" y="1554871"/>
                </a:cubicBezTo>
                <a:cubicBezTo>
                  <a:pt x="2885243" y="1554871"/>
                  <a:pt x="2868866" y="1538496"/>
                  <a:pt x="2868866" y="1518297"/>
                </a:cubicBezTo>
                <a:cubicBezTo>
                  <a:pt x="2868866" y="1498098"/>
                  <a:pt x="2885243" y="1481722"/>
                  <a:pt x="2905436" y="1481722"/>
                </a:cubicBezTo>
                <a:close/>
                <a:moveTo>
                  <a:pt x="2684758" y="1481718"/>
                </a:moveTo>
                <a:cubicBezTo>
                  <a:pt x="2704958" y="1481718"/>
                  <a:pt x="2721329" y="1498094"/>
                  <a:pt x="2721329" y="1518293"/>
                </a:cubicBezTo>
                <a:cubicBezTo>
                  <a:pt x="2721329" y="1538492"/>
                  <a:pt x="2704958" y="1554867"/>
                  <a:pt x="2684758" y="1554867"/>
                </a:cubicBezTo>
                <a:cubicBezTo>
                  <a:pt x="2664554" y="1554867"/>
                  <a:pt x="2648177" y="1538492"/>
                  <a:pt x="2648177" y="1518293"/>
                </a:cubicBezTo>
                <a:cubicBezTo>
                  <a:pt x="2648177" y="1498094"/>
                  <a:pt x="2664554" y="1481718"/>
                  <a:pt x="2684758" y="1481718"/>
                </a:cubicBezTo>
                <a:close/>
                <a:moveTo>
                  <a:pt x="2464071" y="1481714"/>
                </a:moveTo>
                <a:cubicBezTo>
                  <a:pt x="2484272" y="1481714"/>
                  <a:pt x="2500650" y="1498090"/>
                  <a:pt x="2500650" y="1518289"/>
                </a:cubicBezTo>
                <a:cubicBezTo>
                  <a:pt x="2500650" y="1538488"/>
                  <a:pt x="2484272" y="1554863"/>
                  <a:pt x="2464071" y="1554863"/>
                </a:cubicBezTo>
                <a:cubicBezTo>
                  <a:pt x="2443875" y="1554863"/>
                  <a:pt x="2427500" y="1538488"/>
                  <a:pt x="2427500" y="1518289"/>
                </a:cubicBezTo>
                <a:cubicBezTo>
                  <a:pt x="2427500" y="1498090"/>
                  <a:pt x="2443875" y="1481714"/>
                  <a:pt x="2464071" y="1481714"/>
                </a:cubicBezTo>
                <a:close/>
                <a:moveTo>
                  <a:pt x="2243393" y="1481710"/>
                </a:moveTo>
                <a:cubicBezTo>
                  <a:pt x="2263591" y="1481710"/>
                  <a:pt x="2279972" y="1498086"/>
                  <a:pt x="2279972" y="1518285"/>
                </a:cubicBezTo>
                <a:cubicBezTo>
                  <a:pt x="2279972" y="1538484"/>
                  <a:pt x="2263591" y="1554859"/>
                  <a:pt x="2243393" y="1554859"/>
                </a:cubicBezTo>
                <a:cubicBezTo>
                  <a:pt x="2223191" y="1554859"/>
                  <a:pt x="2206817" y="1538484"/>
                  <a:pt x="2206817" y="1518285"/>
                </a:cubicBezTo>
                <a:cubicBezTo>
                  <a:pt x="2206817" y="1498086"/>
                  <a:pt x="2223191" y="1481710"/>
                  <a:pt x="2243393" y="1481710"/>
                </a:cubicBezTo>
                <a:close/>
                <a:moveTo>
                  <a:pt x="2022713" y="1481706"/>
                </a:moveTo>
                <a:cubicBezTo>
                  <a:pt x="2042913" y="1481706"/>
                  <a:pt x="2059288" y="1498082"/>
                  <a:pt x="2059288" y="1518281"/>
                </a:cubicBezTo>
                <a:cubicBezTo>
                  <a:pt x="2059288" y="1538480"/>
                  <a:pt x="2042913" y="1554855"/>
                  <a:pt x="2022713" y="1554855"/>
                </a:cubicBezTo>
                <a:cubicBezTo>
                  <a:pt x="2002514" y="1554855"/>
                  <a:pt x="1986179" y="1538480"/>
                  <a:pt x="1986179" y="1518281"/>
                </a:cubicBezTo>
                <a:cubicBezTo>
                  <a:pt x="1986179" y="1498082"/>
                  <a:pt x="2002514" y="1481706"/>
                  <a:pt x="2022713" y="1481706"/>
                </a:cubicBezTo>
                <a:close/>
                <a:moveTo>
                  <a:pt x="1802069" y="1481702"/>
                </a:moveTo>
                <a:cubicBezTo>
                  <a:pt x="1822269" y="1481702"/>
                  <a:pt x="1838645" y="1498078"/>
                  <a:pt x="1838645" y="1518277"/>
                </a:cubicBezTo>
                <a:cubicBezTo>
                  <a:pt x="1838645" y="1538476"/>
                  <a:pt x="1822269" y="1554852"/>
                  <a:pt x="1802069" y="1554852"/>
                </a:cubicBezTo>
                <a:cubicBezTo>
                  <a:pt x="1781869" y="1554852"/>
                  <a:pt x="1765493" y="1538476"/>
                  <a:pt x="1765493" y="1518277"/>
                </a:cubicBezTo>
                <a:cubicBezTo>
                  <a:pt x="1765493" y="1498078"/>
                  <a:pt x="1781869" y="1481702"/>
                  <a:pt x="1802069" y="1481702"/>
                </a:cubicBezTo>
                <a:close/>
                <a:moveTo>
                  <a:pt x="1581383" y="1481698"/>
                </a:moveTo>
                <a:cubicBezTo>
                  <a:pt x="1601583" y="1481698"/>
                  <a:pt x="1617959" y="1498074"/>
                  <a:pt x="1617959" y="1518273"/>
                </a:cubicBezTo>
                <a:cubicBezTo>
                  <a:pt x="1617959" y="1538472"/>
                  <a:pt x="1601583" y="1554848"/>
                  <a:pt x="1581383" y="1554848"/>
                </a:cubicBezTo>
                <a:cubicBezTo>
                  <a:pt x="1561183" y="1554848"/>
                  <a:pt x="1544807" y="1538472"/>
                  <a:pt x="1544807" y="1518273"/>
                </a:cubicBezTo>
                <a:cubicBezTo>
                  <a:pt x="1544807" y="1498074"/>
                  <a:pt x="1561183" y="1481698"/>
                  <a:pt x="1581383" y="1481698"/>
                </a:cubicBezTo>
                <a:close/>
                <a:moveTo>
                  <a:pt x="1360698" y="1481694"/>
                </a:moveTo>
                <a:cubicBezTo>
                  <a:pt x="1380898" y="1481694"/>
                  <a:pt x="1397274" y="1498070"/>
                  <a:pt x="1397274" y="1518269"/>
                </a:cubicBezTo>
                <a:cubicBezTo>
                  <a:pt x="1397274" y="1538469"/>
                  <a:pt x="1380898" y="1554844"/>
                  <a:pt x="1360698" y="1554844"/>
                </a:cubicBezTo>
                <a:cubicBezTo>
                  <a:pt x="1340497" y="1554844"/>
                  <a:pt x="1324122" y="1538469"/>
                  <a:pt x="1324122" y="1518269"/>
                </a:cubicBezTo>
                <a:cubicBezTo>
                  <a:pt x="1324122" y="1498070"/>
                  <a:pt x="1340497" y="1481694"/>
                  <a:pt x="1360698" y="1481694"/>
                </a:cubicBezTo>
                <a:close/>
                <a:moveTo>
                  <a:pt x="1140012" y="1481690"/>
                </a:moveTo>
                <a:cubicBezTo>
                  <a:pt x="1160211" y="1481690"/>
                  <a:pt x="1176588" y="1498066"/>
                  <a:pt x="1176588" y="1518266"/>
                </a:cubicBezTo>
                <a:cubicBezTo>
                  <a:pt x="1176588" y="1538465"/>
                  <a:pt x="1160211" y="1554840"/>
                  <a:pt x="1140012" y="1554840"/>
                </a:cubicBezTo>
                <a:cubicBezTo>
                  <a:pt x="1119812" y="1554840"/>
                  <a:pt x="1103436" y="1538465"/>
                  <a:pt x="1103436" y="1518266"/>
                </a:cubicBezTo>
                <a:cubicBezTo>
                  <a:pt x="1103436" y="1498066"/>
                  <a:pt x="1119812" y="1481690"/>
                  <a:pt x="1140012" y="1481690"/>
                </a:cubicBezTo>
                <a:close/>
                <a:moveTo>
                  <a:pt x="919326" y="1481686"/>
                </a:moveTo>
                <a:cubicBezTo>
                  <a:pt x="939526" y="1481686"/>
                  <a:pt x="955901" y="1498062"/>
                  <a:pt x="955901" y="1518262"/>
                </a:cubicBezTo>
                <a:cubicBezTo>
                  <a:pt x="955901" y="1538461"/>
                  <a:pt x="939526" y="1554837"/>
                  <a:pt x="919326" y="1554837"/>
                </a:cubicBezTo>
                <a:cubicBezTo>
                  <a:pt x="899126" y="1554837"/>
                  <a:pt x="882750" y="1538461"/>
                  <a:pt x="882750" y="1518262"/>
                </a:cubicBezTo>
                <a:cubicBezTo>
                  <a:pt x="882750" y="1498062"/>
                  <a:pt x="899126" y="1481686"/>
                  <a:pt x="919326" y="1481686"/>
                </a:cubicBezTo>
                <a:close/>
                <a:moveTo>
                  <a:pt x="698640" y="1481682"/>
                </a:moveTo>
                <a:cubicBezTo>
                  <a:pt x="718839" y="1481682"/>
                  <a:pt x="735216" y="1498058"/>
                  <a:pt x="735216" y="1518258"/>
                </a:cubicBezTo>
                <a:cubicBezTo>
                  <a:pt x="735216" y="1538457"/>
                  <a:pt x="718839" y="1554833"/>
                  <a:pt x="698640" y="1554833"/>
                </a:cubicBezTo>
                <a:cubicBezTo>
                  <a:pt x="678439" y="1554833"/>
                  <a:pt x="662064" y="1538457"/>
                  <a:pt x="662064" y="1518258"/>
                </a:cubicBezTo>
                <a:cubicBezTo>
                  <a:pt x="662064" y="1498058"/>
                  <a:pt x="678439" y="1481682"/>
                  <a:pt x="698640" y="1481682"/>
                </a:cubicBezTo>
                <a:close/>
                <a:moveTo>
                  <a:pt x="477953" y="1481678"/>
                </a:moveTo>
                <a:cubicBezTo>
                  <a:pt x="498153" y="1481678"/>
                  <a:pt x="514529" y="1498054"/>
                  <a:pt x="514529" y="1518254"/>
                </a:cubicBezTo>
                <a:cubicBezTo>
                  <a:pt x="514529" y="1538453"/>
                  <a:pt x="498153" y="1554829"/>
                  <a:pt x="477953" y="1554829"/>
                </a:cubicBezTo>
                <a:cubicBezTo>
                  <a:pt x="457753" y="1554829"/>
                  <a:pt x="441377" y="1538453"/>
                  <a:pt x="441377" y="1518254"/>
                </a:cubicBezTo>
                <a:cubicBezTo>
                  <a:pt x="441377" y="1498054"/>
                  <a:pt x="457753" y="1481678"/>
                  <a:pt x="477953" y="1481678"/>
                </a:cubicBezTo>
                <a:close/>
                <a:moveTo>
                  <a:pt x="257267" y="1481674"/>
                </a:moveTo>
                <a:cubicBezTo>
                  <a:pt x="277467" y="1481674"/>
                  <a:pt x="293843" y="1498050"/>
                  <a:pt x="293843" y="1518250"/>
                </a:cubicBezTo>
                <a:cubicBezTo>
                  <a:pt x="293843" y="1538449"/>
                  <a:pt x="277467" y="1554825"/>
                  <a:pt x="257267" y="1554825"/>
                </a:cubicBezTo>
                <a:cubicBezTo>
                  <a:pt x="237067" y="1554825"/>
                  <a:pt x="220691" y="1538449"/>
                  <a:pt x="220691" y="1518250"/>
                </a:cubicBezTo>
                <a:cubicBezTo>
                  <a:pt x="220691" y="1498050"/>
                  <a:pt x="237067" y="1481674"/>
                  <a:pt x="257267" y="1481674"/>
                </a:cubicBezTo>
                <a:close/>
                <a:moveTo>
                  <a:pt x="36581" y="1481670"/>
                </a:moveTo>
                <a:cubicBezTo>
                  <a:pt x="56781" y="1481670"/>
                  <a:pt x="73156" y="1498046"/>
                  <a:pt x="73156" y="1518246"/>
                </a:cubicBezTo>
                <a:cubicBezTo>
                  <a:pt x="73156" y="1538445"/>
                  <a:pt x="56781" y="1554821"/>
                  <a:pt x="36581" y="1554821"/>
                </a:cubicBezTo>
                <a:cubicBezTo>
                  <a:pt x="16381" y="1554821"/>
                  <a:pt x="5" y="1538445"/>
                  <a:pt x="5" y="1518246"/>
                </a:cubicBezTo>
                <a:cubicBezTo>
                  <a:pt x="5" y="1498046"/>
                  <a:pt x="16381" y="1481670"/>
                  <a:pt x="36581" y="1481670"/>
                </a:cubicBezTo>
                <a:close/>
                <a:moveTo>
                  <a:pt x="11732658" y="1481666"/>
                </a:moveTo>
                <a:cubicBezTo>
                  <a:pt x="11752858" y="1481666"/>
                  <a:pt x="11769234" y="1498042"/>
                  <a:pt x="11769234" y="1518242"/>
                </a:cubicBezTo>
                <a:cubicBezTo>
                  <a:pt x="11769234" y="1538442"/>
                  <a:pt x="11752858" y="1554818"/>
                  <a:pt x="11732658" y="1554818"/>
                </a:cubicBezTo>
                <a:cubicBezTo>
                  <a:pt x="11712458" y="1554818"/>
                  <a:pt x="11696082" y="1538442"/>
                  <a:pt x="11696082" y="1518242"/>
                </a:cubicBezTo>
                <a:cubicBezTo>
                  <a:pt x="11696082" y="1498042"/>
                  <a:pt x="11712458" y="1481666"/>
                  <a:pt x="11732658" y="1481666"/>
                </a:cubicBezTo>
                <a:close/>
                <a:moveTo>
                  <a:pt x="11953343" y="1481662"/>
                </a:moveTo>
                <a:cubicBezTo>
                  <a:pt x="11973543" y="1481662"/>
                  <a:pt x="11989919" y="1498038"/>
                  <a:pt x="11989919" y="1518238"/>
                </a:cubicBezTo>
                <a:cubicBezTo>
                  <a:pt x="11989919" y="1538438"/>
                  <a:pt x="11973543" y="1554814"/>
                  <a:pt x="11953343" y="1554814"/>
                </a:cubicBezTo>
                <a:cubicBezTo>
                  <a:pt x="11933143" y="1554814"/>
                  <a:pt x="11916767" y="1538438"/>
                  <a:pt x="11916767" y="1518238"/>
                </a:cubicBezTo>
                <a:cubicBezTo>
                  <a:pt x="11916767" y="1498038"/>
                  <a:pt x="11933143" y="1481662"/>
                  <a:pt x="11953343" y="1481662"/>
                </a:cubicBezTo>
                <a:close/>
                <a:moveTo>
                  <a:pt x="11511977" y="1270183"/>
                </a:moveTo>
                <a:cubicBezTo>
                  <a:pt x="11532177" y="1270183"/>
                  <a:pt x="11548553" y="1286564"/>
                  <a:pt x="11548553" y="1306767"/>
                </a:cubicBezTo>
                <a:cubicBezTo>
                  <a:pt x="11548553" y="1326968"/>
                  <a:pt x="11532177" y="1343348"/>
                  <a:pt x="11511977" y="1343348"/>
                </a:cubicBezTo>
                <a:cubicBezTo>
                  <a:pt x="11491777" y="1343348"/>
                  <a:pt x="11475401" y="1326968"/>
                  <a:pt x="11475401" y="1306767"/>
                </a:cubicBezTo>
                <a:cubicBezTo>
                  <a:pt x="11475401" y="1286564"/>
                  <a:pt x="11491777" y="1270183"/>
                  <a:pt x="11511977" y="1270183"/>
                </a:cubicBezTo>
                <a:close/>
                <a:moveTo>
                  <a:pt x="11291296" y="1270179"/>
                </a:moveTo>
                <a:cubicBezTo>
                  <a:pt x="11311496" y="1270179"/>
                  <a:pt x="11327872" y="1286561"/>
                  <a:pt x="11327872" y="1306764"/>
                </a:cubicBezTo>
                <a:cubicBezTo>
                  <a:pt x="11327872" y="1326964"/>
                  <a:pt x="11311496" y="1343345"/>
                  <a:pt x="11291296" y="1343345"/>
                </a:cubicBezTo>
                <a:cubicBezTo>
                  <a:pt x="11271096" y="1343345"/>
                  <a:pt x="11254720" y="1326964"/>
                  <a:pt x="11254720" y="1306764"/>
                </a:cubicBezTo>
                <a:cubicBezTo>
                  <a:pt x="11254720" y="1286561"/>
                  <a:pt x="11271096" y="1270179"/>
                  <a:pt x="11291296" y="1270179"/>
                </a:cubicBezTo>
                <a:close/>
                <a:moveTo>
                  <a:pt x="11070615" y="1270176"/>
                </a:moveTo>
                <a:cubicBezTo>
                  <a:pt x="11090815" y="1270176"/>
                  <a:pt x="11107191" y="1286557"/>
                  <a:pt x="11107191" y="1306760"/>
                </a:cubicBezTo>
                <a:cubicBezTo>
                  <a:pt x="11107191" y="1326960"/>
                  <a:pt x="11090815" y="1343341"/>
                  <a:pt x="11070615" y="1343341"/>
                </a:cubicBezTo>
                <a:cubicBezTo>
                  <a:pt x="11050415" y="1343341"/>
                  <a:pt x="11034039" y="1326960"/>
                  <a:pt x="11034039" y="1306760"/>
                </a:cubicBezTo>
                <a:cubicBezTo>
                  <a:pt x="11034039" y="1286557"/>
                  <a:pt x="11050415" y="1270176"/>
                  <a:pt x="11070615" y="1270176"/>
                </a:cubicBezTo>
                <a:close/>
                <a:moveTo>
                  <a:pt x="10849934" y="1270172"/>
                </a:moveTo>
                <a:cubicBezTo>
                  <a:pt x="10870134" y="1270172"/>
                  <a:pt x="10886510" y="1286553"/>
                  <a:pt x="10886510" y="1306756"/>
                </a:cubicBezTo>
                <a:cubicBezTo>
                  <a:pt x="10886510" y="1326957"/>
                  <a:pt x="10870134" y="1343337"/>
                  <a:pt x="10849934" y="1343337"/>
                </a:cubicBezTo>
                <a:cubicBezTo>
                  <a:pt x="10829734" y="1343337"/>
                  <a:pt x="10813358" y="1326957"/>
                  <a:pt x="10813358" y="1306756"/>
                </a:cubicBezTo>
                <a:cubicBezTo>
                  <a:pt x="10813358" y="1286553"/>
                  <a:pt x="10829734" y="1270172"/>
                  <a:pt x="10849934" y="1270172"/>
                </a:cubicBezTo>
                <a:close/>
                <a:moveTo>
                  <a:pt x="10629253" y="1270169"/>
                </a:moveTo>
                <a:cubicBezTo>
                  <a:pt x="10649453" y="1270169"/>
                  <a:pt x="10665829" y="1286550"/>
                  <a:pt x="10665829" y="1306753"/>
                </a:cubicBezTo>
                <a:cubicBezTo>
                  <a:pt x="10665829" y="1326953"/>
                  <a:pt x="10649453" y="1343334"/>
                  <a:pt x="10629253" y="1343334"/>
                </a:cubicBezTo>
                <a:cubicBezTo>
                  <a:pt x="10609053" y="1343334"/>
                  <a:pt x="10592677" y="1326953"/>
                  <a:pt x="10592677" y="1306753"/>
                </a:cubicBezTo>
                <a:cubicBezTo>
                  <a:pt x="10592677" y="1286550"/>
                  <a:pt x="10609053" y="1270169"/>
                  <a:pt x="10629253" y="1270169"/>
                </a:cubicBezTo>
                <a:close/>
                <a:moveTo>
                  <a:pt x="10408572" y="1270165"/>
                </a:moveTo>
                <a:cubicBezTo>
                  <a:pt x="10428772" y="1270165"/>
                  <a:pt x="10445148" y="1286546"/>
                  <a:pt x="10445148" y="1306749"/>
                </a:cubicBezTo>
                <a:cubicBezTo>
                  <a:pt x="10445148" y="1326950"/>
                  <a:pt x="10428772" y="1343330"/>
                  <a:pt x="10408572" y="1343330"/>
                </a:cubicBezTo>
                <a:cubicBezTo>
                  <a:pt x="10388372" y="1343330"/>
                  <a:pt x="10371996" y="1326950"/>
                  <a:pt x="10371996" y="1306749"/>
                </a:cubicBezTo>
                <a:cubicBezTo>
                  <a:pt x="10371996" y="1286546"/>
                  <a:pt x="10388372" y="1270165"/>
                  <a:pt x="10408572" y="1270165"/>
                </a:cubicBezTo>
                <a:close/>
                <a:moveTo>
                  <a:pt x="10187891" y="1270162"/>
                </a:moveTo>
                <a:cubicBezTo>
                  <a:pt x="10208091" y="1270162"/>
                  <a:pt x="10224467" y="1286543"/>
                  <a:pt x="10224467" y="1306745"/>
                </a:cubicBezTo>
                <a:cubicBezTo>
                  <a:pt x="10224467" y="1326946"/>
                  <a:pt x="10208091" y="1343326"/>
                  <a:pt x="10187891" y="1343326"/>
                </a:cubicBezTo>
                <a:cubicBezTo>
                  <a:pt x="10167691" y="1343326"/>
                  <a:pt x="10151315" y="1326946"/>
                  <a:pt x="10151315" y="1306745"/>
                </a:cubicBezTo>
                <a:cubicBezTo>
                  <a:pt x="10151315" y="1286543"/>
                  <a:pt x="10167691" y="1270162"/>
                  <a:pt x="10187891" y="1270162"/>
                </a:cubicBezTo>
                <a:close/>
                <a:moveTo>
                  <a:pt x="9967210" y="1270158"/>
                </a:moveTo>
                <a:cubicBezTo>
                  <a:pt x="9987410" y="1270158"/>
                  <a:pt x="10003786" y="1286539"/>
                  <a:pt x="10003786" y="1306742"/>
                </a:cubicBezTo>
                <a:cubicBezTo>
                  <a:pt x="10003786" y="1326942"/>
                  <a:pt x="9987410" y="1343322"/>
                  <a:pt x="9967210" y="1343322"/>
                </a:cubicBezTo>
                <a:cubicBezTo>
                  <a:pt x="9947010" y="1343322"/>
                  <a:pt x="9930634" y="1326942"/>
                  <a:pt x="9930634" y="1306742"/>
                </a:cubicBezTo>
                <a:cubicBezTo>
                  <a:pt x="9930634" y="1286539"/>
                  <a:pt x="9947010" y="1270158"/>
                  <a:pt x="9967210" y="1270158"/>
                </a:cubicBezTo>
                <a:close/>
                <a:moveTo>
                  <a:pt x="9746529" y="1270155"/>
                </a:moveTo>
                <a:cubicBezTo>
                  <a:pt x="9766729" y="1270155"/>
                  <a:pt x="9783105" y="1286536"/>
                  <a:pt x="9783105" y="1306738"/>
                </a:cubicBezTo>
                <a:cubicBezTo>
                  <a:pt x="9783105" y="1326939"/>
                  <a:pt x="9766729" y="1343319"/>
                  <a:pt x="9746529" y="1343319"/>
                </a:cubicBezTo>
                <a:cubicBezTo>
                  <a:pt x="9726329" y="1343319"/>
                  <a:pt x="9709953" y="1326939"/>
                  <a:pt x="9709953" y="1306738"/>
                </a:cubicBezTo>
                <a:cubicBezTo>
                  <a:pt x="9709953" y="1286536"/>
                  <a:pt x="9726329" y="1270155"/>
                  <a:pt x="9746529" y="1270155"/>
                </a:cubicBezTo>
                <a:close/>
                <a:moveTo>
                  <a:pt x="9525848" y="1270151"/>
                </a:moveTo>
                <a:cubicBezTo>
                  <a:pt x="9546048" y="1270151"/>
                  <a:pt x="9562424" y="1286532"/>
                  <a:pt x="9562424" y="1306735"/>
                </a:cubicBezTo>
                <a:cubicBezTo>
                  <a:pt x="9562424" y="1326935"/>
                  <a:pt x="9546048" y="1343315"/>
                  <a:pt x="9525848" y="1343315"/>
                </a:cubicBezTo>
                <a:cubicBezTo>
                  <a:pt x="9505648" y="1343315"/>
                  <a:pt x="9489272" y="1326935"/>
                  <a:pt x="9489272" y="1306735"/>
                </a:cubicBezTo>
                <a:cubicBezTo>
                  <a:pt x="9489272" y="1286532"/>
                  <a:pt x="9505648" y="1270151"/>
                  <a:pt x="9525848" y="1270151"/>
                </a:cubicBezTo>
                <a:close/>
                <a:moveTo>
                  <a:pt x="9305167" y="1270148"/>
                </a:moveTo>
                <a:cubicBezTo>
                  <a:pt x="9325367" y="1270148"/>
                  <a:pt x="9341743" y="1286529"/>
                  <a:pt x="9341743" y="1306731"/>
                </a:cubicBezTo>
                <a:cubicBezTo>
                  <a:pt x="9341743" y="1326932"/>
                  <a:pt x="9325367" y="1343311"/>
                  <a:pt x="9305167" y="1343311"/>
                </a:cubicBezTo>
                <a:cubicBezTo>
                  <a:pt x="9284967" y="1343311"/>
                  <a:pt x="9268591" y="1326932"/>
                  <a:pt x="9268591" y="1306731"/>
                </a:cubicBezTo>
                <a:cubicBezTo>
                  <a:pt x="9268591" y="1286529"/>
                  <a:pt x="9284967" y="1270148"/>
                  <a:pt x="9305167" y="1270148"/>
                </a:cubicBezTo>
                <a:close/>
                <a:moveTo>
                  <a:pt x="9084486" y="1270144"/>
                </a:moveTo>
                <a:cubicBezTo>
                  <a:pt x="9104686" y="1270144"/>
                  <a:pt x="9121062" y="1286525"/>
                  <a:pt x="9121062" y="1306727"/>
                </a:cubicBezTo>
                <a:cubicBezTo>
                  <a:pt x="9121062" y="1326928"/>
                  <a:pt x="9104686" y="1343308"/>
                  <a:pt x="9084486" y="1343308"/>
                </a:cubicBezTo>
                <a:cubicBezTo>
                  <a:pt x="9064286" y="1343308"/>
                  <a:pt x="9047910" y="1326928"/>
                  <a:pt x="9047910" y="1306727"/>
                </a:cubicBezTo>
                <a:cubicBezTo>
                  <a:pt x="9047910" y="1286525"/>
                  <a:pt x="9064286" y="1270144"/>
                  <a:pt x="9084486" y="1270144"/>
                </a:cubicBezTo>
                <a:close/>
                <a:moveTo>
                  <a:pt x="8863805" y="1270141"/>
                </a:moveTo>
                <a:cubicBezTo>
                  <a:pt x="8884005" y="1270141"/>
                  <a:pt x="8900381" y="1286521"/>
                  <a:pt x="8900381" y="1306724"/>
                </a:cubicBezTo>
                <a:cubicBezTo>
                  <a:pt x="8900381" y="1326924"/>
                  <a:pt x="8884005" y="1343304"/>
                  <a:pt x="8863805" y="1343304"/>
                </a:cubicBezTo>
                <a:cubicBezTo>
                  <a:pt x="8843605" y="1343304"/>
                  <a:pt x="8827229" y="1326924"/>
                  <a:pt x="8827229" y="1306724"/>
                </a:cubicBezTo>
                <a:cubicBezTo>
                  <a:pt x="8827229" y="1286521"/>
                  <a:pt x="8843605" y="1270141"/>
                  <a:pt x="8863805" y="1270141"/>
                </a:cubicBezTo>
                <a:close/>
                <a:moveTo>
                  <a:pt x="8643124" y="1270137"/>
                </a:moveTo>
                <a:cubicBezTo>
                  <a:pt x="8663324" y="1270137"/>
                  <a:pt x="8679700" y="1286518"/>
                  <a:pt x="8679700" y="1306720"/>
                </a:cubicBezTo>
                <a:cubicBezTo>
                  <a:pt x="8679700" y="1326921"/>
                  <a:pt x="8663324" y="1343300"/>
                  <a:pt x="8643124" y="1343300"/>
                </a:cubicBezTo>
                <a:cubicBezTo>
                  <a:pt x="8622924" y="1343300"/>
                  <a:pt x="8606548" y="1326921"/>
                  <a:pt x="8606548" y="1306720"/>
                </a:cubicBezTo>
                <a:cubicBezTo>
                  <a:pt x="8606548" y="1286518"/>
                  <a:pt x="8622924" y="1270137"/>
                  <a:pt x="8643124" y="1270137"/>
                </a:cubicBezTo>
                <a:close/>
                <a:moveTo>
                  <a:pt x="8422443" y="1270134"/>
                </a:moveTo>
                <a:cubicBezTo>
                  <a:pt x="8442643" y="1270134"/>
                  <a:pt x="8459019" y="1286514"/>
                  <a:pt x="8459019" y="1306717"/>
                </a:cubicBezTo>
                <a:cubicBezTo>
                  <a:pt x="8459019" y="1326917"/>
                  <a:pt x="8442643" y="1343296"/>
                  <a:pt x="8422443" y="1343296"/>
                </a:cubicBezTo>
                <a:cubicBezTo>
                  <a:pt x="8402243" y="1343296"/>
                  <a:pt x="8385867" y="1326917"/>
                  <a:pt x="8385867" y="1306717"/>
                </a:cubicBezTo>
                <a:cubicBezTo>
                  <a:pt x="8385867" y="1286514"/>
                  <a:pt x="8402243" y="1270134"/>
                  <a:pt x="8422443" y="1270134"/>
                </a:cubicBezTo>
                <a:close/>
                <a:moveTo>
                  <a:pt x="8201762" y="1270130"/>
                </a:moveTo>
                <a:cubicBezTo>
                  <a:pt x="8221962" y="1270130"/>
                  <a:pt x="8238338" y="1286510"/>
                  <a:pt x="8238338" y="1306713"/>
                </a:cubicBezTo>
                <a:cubicBezTo>
                  <a:pt x="8238338" y="1326913"/>
                  <a:pt x="8221962" y="1343293"/>
                  <a:pt x="8201762" y="1343293"/>
                </a:cubicBezTo>
                <a:cubicBezTo>
                  <a:pt x="8181562" y="1343293"/>
                  <a:pt x="8165186" y="1326913"/>
                  <a:pt x="8165186" y="1306713"/>
                </a:cubicBezTo>
                <a:cubicBezTo>
                  <a:pt x="8165186" y="1286510"/>
                  <a:pt x="8181562" y="1270130"/>
                  <a:pt x="8201762" y="1270130"/>
                </a:cubicBezTo>
                <a:close/>
                <a:moveTo>
                  <a:pt x="7981081" y="1270127"/>
                </a:moveTo>
                <a:cubicBezTo>
                  <a:pt x="8001281" y="1270127"/>
                  <a:pt x="8017657" y="1286507"/>
                  <a:pt x="8017657" y="1306709"/>
                </a:cubicBezTo>
                <a:cubicBezTo>
                  <a:pt x="8017657" y="1326910"/>
                  <a:pt x="8001281" y="1343289"/>
                  <a:pt x="7981081" y="1343289"/>
                </a:cubicBezTo>
                <a:cubicBezTo>
                  <a:pt x="7960881" y="1343289"/>
                  <a:pt x="7944505" y="1326910"/>
                  <a:pt x="7944505" y="1306709"/>
                </a:cubicBezTo>
                <a:cubicBezTo>
                  <a:pt x="7944505" y="1286507"/>
                  <a:pt x="7960881" y="1270127"/>
                  <a:pt x="7981081" y="1270127"/>
                </a:cubicBezTo>
                <a:close/>
                <a:moveTo>
                  <a:pt x="7760400" y="1270123"/>
                </a:moveTo>
                <a:cubicBezTo>
                  <a:pt x="7780600" y="1270123"/>
                  <a:pt x="7796976" y="1286503"/>
                  <a:pt x="7796976" y="1306706"/>
                </a:cubicBezTo>
                <a:cubicBezTo>
                  <a:pt x="7796976" y="1326906"/>
                  <a:pt x="7780600" y="1343285"/>
                  <a:pt x="7760400" y="1343285"/>
                </a:cubicBezTo>
                <a:cubicBezTo>
                  <a:pt x="7740200" y="1343285"/>
                  <a:pt x="7723824" y="1326906"/>
                  <a:pt x="7723824" y="1306706"/>
                </a:cubicBezTo>
                <a:cubicBezTo>
                  <a:pt x="7723824" y="1286503"/>
                  <a:pt x="7740200" y="1270123"/>
                  <a:pt x="7760400" y="1270123"/>
                </a:cubicBezTo>
                <a:close/>
                <a:moveTo>
                  <a:pt x="7539719" y="1270120"/>
                </a:moveTo>
                <a:cubicBezTo>
                  <a:pt x="7559919" y="1270120"/>
                  <a:pt x="7576295" y="1286500"/>
                  <a:pt x="7576295" y="1306702"/>
                </a:cubicBezTo>
                <a:cubicBezTo>
                  <a:pt x="7576295" y="1326903"/>
                  <a:pt x="7559919" y="1343282"/>
                  <a:pt x="7539719" y="1343282"/>
                </a:cubicBezTo>
                <a:cubicBezTo>
                  <a:pt x="7519519" y="1343282"/>
                  <a:pt x="7503143" y="1326903"/>
                  <a:pt x="7503143" y="1306702"/>
                </a:cubicBezTo>
                <a:cubicBezTo>
                  <a:pt x="7503143" y="1286500"/>
                  <a:pt x="7519519" y="1270120"/>
                  <a:pt x="7539719" y="1270120"/>
                </a:cubicBezTo>
                <a:close/>
                <a:moveTo>
                  <a:pt x="7319038" y="1270117"/>
                </a:moveTo>
                <a:cubicBezTo>
                  <a:pt x="7339238" y="1270117"/>
                  <a:pt x="7355614" y="1286496"/>
                  <a:pt x="7355614" y="1306698"/>
                </a:cubicBezTo>
                <a:cubicBezTo>
                  <a:pt x="7355614" y="1326899"/>
                  <a:pt x="7339238" y="1343278"/>
                  <a:pt x="7319038" y="1343278"/>
                </a:cubicBezTo>
                <a:cubicBezTo>
                  <a:pt x="7298838" y="1343278"/>
                  <a:pt x="7282462" y="1326899"/>
                  <a:pt x="7282462" y="1306698"/>
                </a:cubicBezTo>
                <a:cubicBezTo>
                  <a:pt x="7282462" y="1286496"/>
                  <a:pt x="7298838" y="1270117"/>
                  <a:pt x="7319038" y="1270117"/>
                </a:cubicBezTo>
                <a:close/>
                <a:moveTo>
                  <a:pt x="7098357" y="1270113"/>
                </a:moveTo>
                <a:cubicBezTo>
                  <a:pt x="7118557" y="1270113"/>
                  <a:pt x="7134933" y="1286493"/>
                  <a:pt x="7134933" y="1306695"/>
                </a:cubicBezTo>
                <a:cubicBezTo>
                  <a:pt x="7134933" y="1326895"/>
                  <a:pt x="7118557" y="1343274"/>
                  <a:pt x="7098357" y="1343274"/>
                </a:cubicBezTo>
                <a:cubicBezTo>
                  <a:pt x="7078157" y="1343274"/>
                  <a:pt x="7061781" y="1326895"/>
                  <a:pt x="7061781" y="1306695"/>
                </a:cubicBezTo>
                <a:cubicBezTo>
                  <a:pt x="7061781" y="1286493"/>
                  <a:pt x="7078157" y="1270113"/>
                  <a:pt x="7098357" y="1270113"/>
                </a:cubicBezTo>
                <a:close/>
                <a:moveTo>
                  <a:pt x="6877676" y="1270110"/>
                </a:moveTo>
                <a:cubicBezTo>
                  <a:pt x="6897876" y="1270110"/>
                  <a:pt x="6914252" y="1286489"/>
                  <a:pt x="6914252" y="1306691"/>
                </a:cubicBezTo>
                <a:cubicBezTo>
                  <a:pt x="6914252" y="1326892"/>
                  <a:pt x="6897876" y="1343270"/>
                  <a:pt x="6877676" y="1343270"/>
                </a:cubicBezTo>
                <a:cubicBezTo>
                  <a:pt x="6857476" y="1343270"/>
                  <a:pt x="6841100" y="1326892"/>
                  <a:pt x="6841100" y="1306691"/>
                </a:cubicBezTo>
                <a:cubicBezTo>
                  <a:pt x="6841100" y="1286489"/>
                  <a:pt x="6857476" y="1270110"/>
                  <a:pt x="6877676" y="1270110"/>
                </a:cubicBezTo>
                <a:close/>
                <a:moveTo>
                  <a:pt x="6656995" y="1270106"/>
                </a:moveTo>
                <a:cubicBezTo>
                  <a:pt x="6677195" y="1270106"/>
                  <a:pt x="6693571" y="1286486"/>
                  <a:pt x="6693571" y="1306687"/>
                </a:cubicBezTo>
                <a:cubicBezTo>
                  <a:pt x="6693571" y="1326888"/>
                  <a:pt x="6677195" y="1343267"/>
                  <a:pt x="6656995" y="1343267"/>
                </a:cubicBezTo>
                <a:cubicBezTo>
                  <a:pt x="6636795" y="1343267"/>
                  <a:pt x="6620419" y="1326888"/>
                  <a:pt x="6620419" y="1306687"/>
                </a:cubicBezTo>
                <a:cubicBezTo>
                  <a:pt x="6620419" y="1286486"/>
                  <a:pt x="6636795" y="1270106"/>
                  <a:pt x="6656995" y="1270106"/>
                </a:cubicBezTo>
                <a:close/>
                <a:moveTo>
                  <a:pt x="6436314" y="1270103"/>
                </a:moveTo>
                <a:cubicBezTo>
                  <a:pt x="6456514" y="1270103"/>
                  <a:pt x="6472890" y="1286482"/>
                  <a:pt x="6472890" y="1306684"/>
                </a:cubicBezTo>
                <a:cubicBezTo>
                  <a:pt x="6472890" y="1326884"/>
                  <a:pt x="6456514" y="1343263"/>
                  <a:pt x="6436314" y="1343263"/>
                </a:cubicBezTo>
                <a:cubicBezTo>
                  <a:pt x="6416114" y="1343263"/>
                  <a:pt x="6399738" y="1326884"/>
                  <a:pt x="6399738" y="1306684"/>
                </a:cubicBezTo>
                <a:cubicBezTo>
                  <a:pt x="6399738" y="1286482"/>
                  <a:pt x="6416114" y="1270103"/>
                  <a:pt x="6436314" y="1270103"/>
                </a:cubicBezTo>
                <a:close/>
                <a:moveTo>
                  <a:pt x="6215633" y="1270099"/>
                </a:moveTo>
                <a:cubicBezTo>
                  <a:pt x="6235833" y="1270099"/>
                  <a:pt x="6252209" y="1286479"/>
                  <a:pt x="6252209" y="1306680"/>
                </a:cubicBezTo>
                <a:cubicBezTo>
                  <a:pt x="6252209" y="1326881"/>
                  <a:pt x="6235833" y="1343259"/>
                  <a:pt x="6215633" y="1343259"/>
                </a:cubicBezTo>
                <a:cubicBezTo>
                  <a:pt x="6195433" y="1343259"/>
                  <a:pt x="6179057" y="1326881"/>
                  <a:pt x="6179057" y="1306680"/>
                </a:cubicBezTo>
                <a:cubicBezTo>
                  <a:pt x="6179057" y="1286479"/>
                  <a:pt x="6195433" y="1270099"/>
                  <a:pt x="6215633" y="1270099"/>
                </a:cubicBezTo>
                <a:close/>
                <a:moveTo>
                  <a:pt x="5994952" y="1270096"/>
                </a:moveTo>
                <a:cubicBezTo>
                  <a:pt x="6015152" y="1270096"/>
                  <a:pt x="6031528" y="1286475"/>
                  <a:pt x="6031528" y="1306677"/>
                </a:cubicBezTo>
                <a:cubicBezTo>
                  <a:pt x="6031528" y="1326877"/>
                  <a:pt x="6015152" y="1343256"/>
                  <a:pt x="5994952" y="1343256"/>
                </a:cubicBezTo>
                <a:cubicBezTo>
                  <a:pt x="5974752" y="1343256"/>
                  <a:pt x="5958376" y="1326877"/>
                  <a:pt x="5958376" y="1306677"/>
                </a:cubicBezTo>
                <a:cubicBezTo>
                  <a:pt x="5958376" y="1286475"/>
                  <a:pt x="5974752" y="1270096"/>
                  <a:pt x="5994952" y="1270096"/>
                </a:cubicBezTo>
                <a:close/>
                <a:moveTo>
                  <a:pt x="5774272" y="1270092"/>
                </a:moveTo>
                <a:cubicBezTo>
                  <a:pt x="5794472" y="1270092"/>
                  <a:pt x="5810848" y="1286471"/>
                  <a:pt x="5810848" y="1306673"/>
                </a:cubicBezTo>
                <a:cubicBezTo>
                  <a:pt x="5810848" y="1326873"/>
                  <a:pt x="5794472" y="1343252"/>
                  <a:pt x="5774272" y="1343252"/>
                </a:cubicBezTo>
                <a:cubicBezTo>
                  <a:pt x="5754073" y="1343252"/>
                  <a:pt x="5737697" y="1326873"/>
                  <a:pt x="5737697" y="1306673"/>
                </a:cubicBezTo>
                <a:cubicBezTo>
                  <a:pt x="5737697" y="1286471"/>
                  <a:pt x="5754073" y="1270092"/>
                  <a:pt x="5774272" y="1270092"/>
                </a:cubicBezTo>
                <a:close/>
                <a:moveTo>
                  <a:pt x="5553593" y="1270089"/>
                </a:moveTo>
                <a:cubicBezTo>
                  <a:pt x="5573793" y="1270089"/>
                  <a:pt x="5590169" y="1286468"/>
                  <a:pt x="5590169" y="1306669"/>
                </a:cubicBezTo>
                <a:cubicBezTo>
                  <a:pt x="5590169" y="1326870"/>
                  <a:pt x="5573793" y="1343248"/>
                  <a:pt x="5553593" y="1343248"/>
                </a:cubicBezTo>
                <a:cubicBezTo>
                  <a:pt x="5533393" y="1343248"/>
                  <a:pt x="5517018" y="1326870"/>
                  <a:pt x="5517018" y="1306669"/>
                </a:cubicBezTo>
                <a:cubicBezTo>
                  <a:pt x="5517018" y="1286468"/>
                  <a:pt x="5533393" y="1270089"/>
                  <a:pt x="5553593" y="1270089"/>
                </a:cubicBezTo>
                <a:close/>
                <a:moveTo>
                  <a:pt x="5332913" y="1270086"/>
                </a:moveTo>
                <a:cubicBezTo>
                  <a:pt x="5353113" y="1270086"/>
                  <a:pt x="5369490" y="1286464"/>
                  <a:pt x="5369490" y="1306666"/>
                </a:cubicBezTo>
                <a:cubicBezTo>
                  <a:pt x="5369490" y="1326866"/>
                  <a:pt x="5353113" y="1343244"/>
                  <a:pt x="5332913" y="1343244"/>
                </a:cubicBezTo>
                <a:cubicBezTo>
                  <a:pt x="5312714" y="1343244"/>
                  <a:pt x="5296337" y="1326866"/>
                  <a:pt x="5296337" y="1306666"/>
                </a:cubicBezTo>
                <a:cubicBezTo>
                  <a:pt x="5296337" y="1286464"/>
                  <a:pt x="5312714" y="1270086"/>
                  <a:pt x="5332913" y="1270086"/>
                </a:cubicBezTo>
                <a:close/>
                <a:moveTo>
                  <a:pt x="5112230" y="1270082"/>
                </a:moveTo>
                <a:cubicBezTo>
                  <a:pt x="5132433" y="1270082"/>
                  <a:pt x="5148807" y="1286460"/>
                  <a:pt x="5148807" y="1306662"/>
                </a:cubicBezTo>
                <a:cubicBezTo>
                  <a:pt x="5148807" y="1326863"/>
                  <a:pt x="5132433" y="1343241"/>
                  <a:pt x="5112230" y="1343241"/>
                </a:cubicBezTo>
                <a:cubicBezTo>
                  <a:pt x="5092030" y="1343241"/>
                  <a:pt x="5075655" y="1326863"/>
                  <a:pt x="5075655" y="1306662"/>
                </a:cubicBezTo>
                <a:cubicBezTo>
                  <a:pt x="5075655" y="1286460"/>
                  <a:pt x="5092030" y="1270082"/>
                  <a:pt x="5112230" y="1270082"/>
                </a:cubicBezTo>
                <a:close/>
                <a:moveTo>
                  <a:pt x="4891552" y="1270079"/>
                </a:moveTo>
                <a:cubicBezTo>
                  <a:pt x="4911751" y="1270079"/>
                  <a:pt x="4928127" y="1286457"/>
                  <a:pt x="4928127" y="1306659"/>
                </a:cubicBezTo>
                <a:cubicBezTo>
                  <a:pt x="4928127" y="1326859"/>
                  <a:pt x="4911751" y="1343237"/>
                  <a:pt x="4891552" y="1343237"/>
                </a:cubicBezTo>
                <a:cubicBezTo>
                  <a:pt x="4871352" y="1343237"/>
                  <a:pt x="4854975" y="1326859"/>
                  <a:pt x="4854975" y="1306659"/>
                </a:cubicBezTo>
                <a:cubicBezTo>
                  <a:pt x="4854975" y="1286457"/>
                  <a:pt x="4871352" y="1270079"/>
                  <a:pt x="4891552" y="1270079"/>
                </a:cubicBezTo>
                <a:close/>
                <a:moveTo>
                  <a:pt x="4670871" y="1270075"/>
                </a:moveTo>
                <a:cubicBezTo>
                  <a:pt x="4691070" y="1270075"/>
                  <a:pt x="4707447" y="1286453"/>
                  <a:pt x="4707447" y="1306655"/>
                </a:cubicBezTo>
                <a:cubicBezTo>
                  <a:pt x="4707447" y="1326855"/>
                  <a:pt x="4691070" y="1343233"/>
                  <a:pt x="4670871" y="1343233"/>
                </a:cubicBezTo>
                <a:cubicBezTo>
                  <a:pt x="4650672" y="1343233"/>
                  <a:pt x="4634295" y="1326855"/>
                  <a:pt x="4634295" y="1306655"/>
                </a:cubicBezTo>
                <a:cubicBezTo>
                  <a:pt x="4634295" y="1286453"/>
                  <a:pt x="4650672" y="1270075"/>
                  <a:pt x="4670871" y="1270075"/>
                </a:cubicBezTo>
                <a:close/>
                <a:moveTo>
                  <a:pt x="4450188" y="1270072"/>
                </a:moveTo>
                <a:cubicBezTo>
                  <a:pt x="4470390" y="1270072"/>
                  <a:pt x="4486764" y="1286450"/>
                  <a:pt x="4486764" y="1306651"/>
                </a:cubicBezTo>
                <a:cubicBezTo>
                  <a:pt x="4486764" y="1326852"/>
                  <a:pt x="4470390" y="1343230"/>
                  <a:pt x="4450188" y="1343230"/>
                </a:cubicBezTo>
                <a:cubicBezTo>
                  <a:pt x="4429988" y="1343230"/>
                  <a:pt x="4413613" y="1326852"/>
                  <a:pt x="4413613" y="1306651"/>
                </a:cubicBezTo>
                <a:cubicBezTo>
                  <a:pt x="4413613" y="1286450"/>
                  <a:pt x="4429988" y="1270072"/>
                  <a:pt x="4450188" y="1270072"/>
                </a:cubicBezTo>
                <a:close/>
                <a:moveTo>
                  <a:pt x="4229507" y="1270068"/>
                </a:moveTo>
                <a:cubicBezTo>
                  <a:pt x="4249708" y="1270068"/>
                  <a:pt x="4266084" y="1286446"/>
                  <a:pt x="4266084" y="1306648"/>
                </a:cubicBezTo>
                <a:cubicBezTo>
                  <a:pt x="4266084" y="1326848"/>
                  <a:pt x="4249708" y="1343226"/>
                  <a:pt x="4229507" y="1343226"/>
                </a:cubicBezTo>
                <a:cubicBezTo>
                  <a:pt x="4209307" y="1343226"/>
                  <a:pt x="4192931" y="1326848"/>
                  <a:pt x="4192931" y="1306648"/>
                </a:cubicBezTo>
                <a:cubicBezTo>
                  <a:pt x="4192931" y="1286446"/>
                  <a:pt x="4209307" y="1270068"/>
                  <a:pt x="4229507" y="1270068"/>
                </a:cubicBezTo>
                <a:close/>
                <a:moveTo>
                  <a:pt x="4008847" y="1270065"/>
                </a:moveTo>
                <a:cubicBezTo>
                  <a:pt x="4029045" y="1270065"/>
                  <a:pt x="4045426" y="1286443"/>
                  <a:pt x="4045426" y="1306644"/>
                </a:cubicBezTo>
                <a:cubicBezTo>
                  <a:pt x="4045426" y="1326845"/>
                  <a:pt x="4029045" y="1343222"/>
                  <a:pt x="4008847" y="1343222"/>
                </a:cubicBezTo>
                <a:cubicBezTo>
                  <a:pt x="3988642" y="1343222"/>
                  <a:pt x="3972267" y="1326845"/>
                  <a:pt x="3972267" y="1306644"/>
                </a:cubicBezTo>
                <a:cubicBezTo>
                  <a:pt x="3972267" y="1286443"/>
                  <a:pt x="3988642" y="1270065"/>
                  <a:pt x="4008847" y="1270065"/>
                </a:cubicBezTo>
                <a:close/>
                <a:moveTo>
                  <a:pt x="3788165" y="1270061"/>
                </a:moveTo>
                <a:cubicBezTo>
                  <a:pt x="3808367" y="1270061"/>
                  <a:pt x="3824738" y="1286439"/>
                  <a:pt x="3824738" y="1306640"/>
                </a:cubicBezTo>
                <a:cubicBezTo>
                  <a:pt x="3824738" y="1326841"/>
                  <a:pt x="3808367" y="1343218"/>
                  <a:pt x="3788165" y="1343218"/>
                </a:cubicBezTo>
                <a:cubicBezTo>
                  <a:pt x="3767965" y="1343218"/>
                  <a:pt x="3751588" y="1326841"/>
                  <a:pt x="3751588" y="1306640"/>
                </a:cubicBezTo>
                <a:cubicBezTo>
                  <a:pt x="3751588" y="1286439"/>
                  <a:pt x="3767965" y="1270061"/>
                  <a:pt x="3788165" y="1270061"/>
                </a:cubicBezTo>
                <a:close/>
                <a:moveTo>
                  <a:pt x="3567479" y="1270058"/>
                </a:moveTo>
                <a:cubicBezTo>
                  <a:pt x="3587675" y="1270058"/>
                  <a:pt x="3604051" y="1286436"/>
                  <a:pt x="3604051" y="1306637"/>
                </a:cubicBezTo>
                <a:cubicBezTo>
                  <a:pt x="3604051" y="1326837"/>
                  <a:pt x="3587675" y="1343215"/>
                  <a:pt x="3567479" y="1343215"/>
                </a:cubicBezTo>
                <a:cubicBezTo>
                  <a:pt x="3547276" y="1343215"/>
                  <a:pt x="3530908" y="1326837"/>
                  <a:pt x="3530908" y="1306637"/>
                </a:cubicBezTo>
                <a:cubicBezTo>
                  <a:pt x="3530908" y="1286436"/>
                  <a:pt x="3547276" y="1270058"/>
                  <a:pt x="3567479" y="1270058"/>
                </a:cubicBezTo>
                <a:close/>
                <a:moveTo>
                  <a:pt x="3346801" y="1270055"/>
                </a:moveTo>
                <a:cubicBezTo>
                  <a:pt x="3367001" y="1270055"/>
                  <a:pt x="3383375" y="1286432"/>
                  <a:pt x="3383375" y="1306633"/>
                </a:cubicBezTo>
                <a:cubicBezTo>
                  <a:pt x="3383375" y="1326834"/>
                  <a:pt x="3367001" y="1343211"/>
                  <a:pt x="3346801" y="1343211"/>
                </a:cubicBezTo>
                <a:cubicBezTo>
                  <a:pt x="3326603" y="1343211"/>
                  <a:pt x="3310228" y="1326834"/>
                  <a:pt x="3310228" y="1306633"/>
                </a:cubicBezTo>
                <a:cubicBezTo>
                  <a:pt x="3310228" y="1286432"/>
                  <a:pt x="3326603" y="1270055"/>
                  <a:pt x="3346801" y="1270055"/>
                </a:cubicBezTo>
                <a:close/>
                <a:moveTo>
                  <a:pt x="3126126" y="1270051"/>
                </a:moveTo>
                <a:cubicBezTo>
                  <a:pt x="3146320" y="1270051"/>
                  <a:pt x="3162696" y="1286428"/>
                  <a:pt x="3162696" y="1306630"/>
                </a:cubicBezTo>
                <a:cubicBezTo>
                  <a:pt x="3162696" y="1326830"/>
                  <a:pt x="3146320" y="1343207"/>
                  <a:pt x="3126126" y="1343207"/>
                </a:cubicBezTo>
                <a:cubicBezTo>
                  <a:pt x="3105923" y="1343207"/>
                  <a:pt x="3089541" y="1326830"/>
                  <a:pt x="3089541" y="1306630"/>
                </a:cubicBezTo>
                <a:cubicBezTo>
                  <a:pt x="3089541" y="1286428"/>
                  <a:pt x="3105923" y="1270051"/>
                  <a:pt x="3126126" y="1270051"/>
                </a:cubicBezTo>
                <a:close/>
                <a:moveTo>
                  <a:pt x="2905436" y="1270047"/>
                </a:moveTo>
                <a:cubicBezTo>
                  <a:pt x="2925637" y="1270047"/>
                  <a:pt x="2942013" y="1286425"/>
                  <a:pt x="2942013" y="1306626"/>
                </a:cubicBezTo>
                <a:cubicBezTo>
                  <a:pt x="2942013" y="1326826"/>
                  <a:pt x="2925637" y="1343204"/>
                  <a:pt x="2905436" y="1343204"/>
                </a:cubicBezTo>
                <a:cubicBezTo>
                  <a:pt x="2885243" y="1343204"/>
                  <a:pt x="2868866" y="1326826"/>
                  <a:pt x="2868866" y="1306626"/>
                </a:cubicBezTo>
                <a:cubicBezTo>
                  <a:pt x="2868866" y="1286425"/>
                  <a:pt x="2885243" y="1270047"/>
                  <a:pt x="2905436" y="1270047"/>
                </a:cubicBezTo>
                <a:close/>
                <a:moveTo>
                  <a:pt x="2684758" y="1270044"/>
                </a:moveTo>
                <a:cubicBezTo>
                  <a:pt x="2704958" y="1270044"/>
                  <a:pt x="2721329" y="1286421"/>
                  <a:pt x="2721329" y="1306622"/>
                </a:cubicBezTo>
                <a:cubicBezTo>
                  <a:pt x="2721329" y="1326823"/>
                  <a:pt x="2704958" y="1343200"/>
                  <a:pt x="2684758" y="1343200"/>
                </a:cubicBezTo>
                <a:cubicBezTo>
                  <a:pt x="2664554" y="1343200"/>
                  <a:pt x="2648177" y="1326823"/>
                  <a:pt x="2648177" y="1306622"/>
                </a:cubicBezTo>
                <a:cubicBezTo>
                  <a:pt x="2648177" y="1286421"/>
                  <a:pt x="2664554" y="1270044"/>
                  <a:pt x="2684758" y="1270044"/>
                </a:cubicBezTo>
                <a:close/>
                <a:moveTo>
                  <a:pt x="2464071" y="1270041"/>
                </a:moveTo>
                <a:cubicBezTo>
                  <a:pt x="2484272" y="1270041"/>
                  <a:pt x="2500650" y="1286418"/>
                  <a:pt x="2500650" y="1306619"/>
                </a:cubicBezTo>
                <a:cubicBezTo>
                  <a:pt x="2500650" y="1326819"/>
                  <a:pt x="2484272" y="1343196"/>
                  <a:pt x="2464071" y="1343196"/>
                </a:cubicBezTo>
                <a:cubicBezTo>
                  <a:pt x="2443875" y="1343196"/>
                  <a:pt x="2427500" y="1326819"/>
                  <a:pt x="2427500" y="1306619"/>
                </a:cubicBezTo>
                <a:cubicBezTo>
                  <a:pt x="2427500" y="1286418"/>
                  <a:pt x="2443875" y="1270041"/>
                  <a:pt x="2464071" y="1270041"/>
                </a:cubicBezTo>
                <a:close/>
                <a:moveTo>
                  <a:pt x="2243393" y="1270037"/>
                </a:moveTo>
                <a:cubicBezTo>
                  <a:pt x="2263591" y="1270037"/>
                  <a:pt x="2279972" y="1286414"/>
                  <a:pt x="2279972" y="1306615"/>
                </a:cubicBezTo>
                <a:cubicBezTo>
                  <a:pt x="2279972" y="1326816"/>
                  <a:pt x="2263591" y="1343192"/>
                  <a:pt x="2243393" y="1343192"/>
                </a:cubicBezTo>
                <a:cubicBezTo>
                  <a:pt x="2223191" y="1343192"/>
                  <a:pt x="2206817" y="1326816"/>
                  <a:pt x="2206817" y="1306615"/>
                </a:cubicBezTo>
                <a:cubicBezTo>
                  <a:pt x="2206817" y="1286414"/>
                  <a:pt x="2223191" y="1270037"/>
                  <a:pt x="2243393" y="1270037"/>
                </a:cubicBezTo>
                <a:close/>
                <a:moveTo>
                  <a:pt x="2022713" y="1270034"/>
                </a:moveTo>
                <a:cubicBezTo>
                  <a:pt x="2042913" y="1270034"/>
                  <a:pt x="2059288" y="1286410"/>
                  <a:pt x="2059288" y="1306611"/>
                </a:cubicBezTo>
                <a:cubicBezTo>
                  <a:pt x="2059288" y="1326812"/>
                  <a:pt x="2042913" y="1343189"/>
                  <a:pt x="2022713" y="1343189"/>
                </a:cubicBezTo>
                <a:cubicBezTo>
                  <a:pt x="2002514" y="1343189"/>
                  <a:pt x="1986179" y="1326812"/>
                  <a:pt x="1986179" y="1306611"/>
                </a:cubicBezTo>
                <a:cubicBezTo>
                  <a:pt x="1986179" y="1286410"/>
                  <a:pt x="2002514" y="1270034"/>
                  <a:pt x="2022713" y="1270034"/>
                </a:cubicBezTo>
                <a:close/>
                <a:moveTo>
                  <a:pt x="1802069" y="1270030"/>
                </a:moveTo>
                <a:cubicBezTo>
                  <a:pt x="1822269" y="1270030"/>
                  <a:pt x="1838645" y="1286407"/>
                  <a:pt x="1838645" y="1306608"/>
                </a:cubicBezTo>
                <a:cubicBezTo>
                  <a:pt x="1838645" y="1326808"/>
                  <a:pt x="1822269" y="1343185"/>
                  <a:pt x="1802069" y="1343185"/>
                </a:cubicBezTo>
                <a:cubicBezTo>
                  <a:pt x="1781869" y="1343185"/>
                  <a:pt x="1765494" y="1326808"/>
                  <a:pt x="1765494" y="1306608"/>
                </a:cubicBezTo>
                <a:cubicBezTo>
                  <a:pt x="1765494" y="1286407"/>
                  <a:pt x="1781869" y="1270030"/>
                  <a:pt x="1802069" y="1270030"/>
                </a:cubicBezTo>
                <a:close/>
                <a:moveTo>
                  <a:pt x="1581383" y="1270027"/>
                </a:moveTo>
                <a:cubicBezTo>
                  <a:pt x="1601583" y="1270027"/>
                  <a:pt x="1617959" y="1286403"/>
                  <a:pt x="1617959" y="1306604"/>
                </a:cubicBezTo>
                <a:cubicBezTo>
                  <a:pt x="1617959" y="1326805"/>
                  <a:pt x="1601583" y="1343181"/>
                  <a:pt x="1581383" y="1343181"/>
                </a:cubicBezTo>
                <a:cubicBezTo>
                  <a:pt x="1561183" y="1343181"/>
                  <a:pt x="1544807" y="1326805"/>
                  <a:pt x="1544807" y="1306604"/>
                </a:cubicBezTo>
                <a:cubicBezTo>
                  <a:pt x="1544807" y="1286403"/>
                  <a:pt x="1561183" y="1270027"/>
                  <a:pt x="1581383" y="1270027"/>
                </a:cubicBezTo>
                <a:close/>
                <a:moveTo>
                  <a:pt x="1360698" y="1270023"/>
                </a:moveTo>
                <a:cubicBezTo>
                  <a:pt x="1380898" y="1270023"/>
                  <a:pt x="1397274" y="1286400"/>
                  <a:pt x="1397274" y="1306600"/>
                </a:cubicBezTo>
                <a:cubicBezTo>
                  <a:pt x="1397274" y="1326801"/>
                  <a:pt x="1380898" y="1343178"/>
                  <a:pt x="1360698" y="1343178"/>
                </a:cubicBezTo>
                <a:cubicBezTo>
                  <a:pt x="1340497" y="1343178"/>
                  <a:pt x="1324122" y="1326801"/>
                  <a:pt x="1324122" y="1306600"/>
                </a:cubicBezTo>
                <a:cubicBezTo>
                  <a:pt x="1324122" y="1286400"/>
                  <a:pt x="1340497" y="1270023"/>
                  <a:pt x="1360698" y="1270023"/>
                </a:cubicBezTo>
                <a:close/>
                <a:moveTo>
                  <a:pt x="1140012" y="1270020"/>
                </a:moveTo>
                <a:cubicBezTo>
                  <a:pt x="1160212" y="1270020"/>
                  <a:pt x="1176588" y="1286396"/>
                  <a:pt x="1176588" y="1306597"/>
                </a:cubicBezTo>
                <a:cubicBezTo>
                  <a:pt x="1176588" y="1326797"/>
                  <a:pt x="1160212" y="1343174"/>
                  <a:pt x="1140012" y="1343174"/>
                </a:cubicBezTo>
                <a:cubicBezTo>
                  <a:pt x="1119812" y="1343174"/>
                  <a:pt x="1103436" y="1326797"/>
                  <a:pt x="1103436" y="1306597"/>
                </a:cubicBezTo>
                <a:cubicBezTo>
                  <a:pt x="1103436" y="1286396"/>
                  <a:pt x="1119812" y="1270020"/>
                  <a:pt x="1140012" y="1270020"/>
                </a:cubicBezTo>
                <a:close/>
                <a:moveTo>
                  <a:pt x="919326" y="1270016"/>
                </a:moveTo>
                <a:cubicBezTo>
                  <a:pt x="939526" y="1270016"/>
                  <a:pt x="955902" y="1286393"/>
                  <a:pt x="955902" y="1306593"/>
                </a:cubicBezTo>
                <a:cubicBezTo>
                  <a:pt x="955902" y="1326794"/>
                  <a:pt x="939526" y="1343170"/>
                  <a:pt x="919326" y="1343170"/>
                </a:cubicBezTo>
                <a:cubicBezTo>
                  <a:pt x="899126" y="1343170"/>
                  <a:pt x="882750" y="1326794"/>
                  <a:pt x="882750" y="1306593"/>
                </a:cubicBezTo>
                <a:cubicBezTo>
                  <a:pt x="882750" y="1286393"/>
                  <a:pt x="899126" y="1270016"/>
                  <a:pt x="919326" y="1270016"/>
                </a:cubicBezTo>
                <a:close/>
                <a:moveTo>
                  <a:pt x="698640" y="1270013"/>
                </a:moveTo>
                <a:cubicBezTo>
                  <a:pt x="718840" y="1270013"/>
                  <a:pt x="735216" y="1286389"/>
                  <a:pt x="735216" y="1306590"/>
                </a:cubicBezTo>
                <a:cubicBezTo>
                  <a:pt x="735216" y="1326790"/>
                  <a:pt x="718840" y="1343166"/>
                  <a:pt x="698640" y="1343166"/>
                </a:cubicBezTo>
                <a:cubicBezTo>
                  <a:pt x="678440" y="1343166"/>
                  <a:pt x="662064" y="1326790"/>
                  <a:pt x="662064" y="1306590"/>
                </a:cubicBezTo>
                <a:cubicBezTo>
                  <a:pt x="662064" y="1286389"/>
                  <a:pt x="678440" y="1270013"/>
                  <a:pt x="698640" y="1270013"/>
                </a:cubicBezTo>
                <a:close/>
                <a:moveTo>
                  <a:pt x="477954" y="1270009"/>
                </a:moveTo>
                <a:cubicBezTo>
                  <a:pt x="498153" y="1270009"/>
                  <a:pt x="514529" y="1286386"/>
                  <a:pt x="514529" y="1306586"/>
                </a:cubicBezTo>
                <a:cubicBezTo>
                  <a:pt x="514529" y="1326786"/>
                  <a:pt x="498153" y="1343163"/>
                  <a:pt x="477954" y="1343163"/>
                </a:cubicBezTo>
                <a:cubicBezTo>
                  <a:pt x="457753" y="1343163"/>
                  <a:pt x="441378" y="1326786"/>
                  <a:pt x="441378" y="1306586"/>
                </a:cubicBezTo>
                <a:cubicBezTo>
                  <a:pt x="441378" y="1286386"/>
                  <a:pt x="457753" y="1270009"/>
                  <a:pt x="477954" y="1270009"/>
                </a:cubicBezTo>
                <a:close/>
                <a:moveTo>
                  <a:pt x="257267" y="1270006"/>
                </a:moveTo>
                <a:cubicBezTo>
                  <a:pt x="277467" y="1270006"/>
                  <a:pt x="293843" y="1286382"/>
                  <a:pt x="293843" y="1306582"/>
                </a:cubicBezTo>
                <a:cubicBezTo>
                  <a:pt x="293843" y="1326783"/>
                  <a:pt x="277467" y="1343159"/>
                  <a:pt x="257267" y="1343159"/>
                </a:cubicBezTo>
                <a:cubicBezTo>
                  <a:pt x="237067" y="1343159"/>
                  <a:pt x="220691" y="1326783"/>
                  <a:pt x="220691" y="1306582"/>
                </a:cubicBezTo>
                <a:cubicBezTo>
                  <a:pt x="220691" y="1286382"/>
                  <a:pt x="237067" y="1270006"/>
                  <a:pt x="257267" y="1270006"/>
                </a:cubicBezTo>
                <a:close/>
                <a:moveTo>
                  <a:pt x="36581" y="1270003"/>
                </a:moveTo>
                <a:cubicBezTo>
                  <a:pt x="56781" y="1270003"/>
                  <a:pt x="73157" y="1286379"/>
                  <a:pt x="73157" y="1306579"/>
                </a:cubicBezTo>
                <a:cubicBezTo>
                  <a:pt x="73157" y="1326779"/>
                  <a:pt x="56781" y="1343155"/>
                  <a:pt x="36581" y="1343155"/>
                </a:cubicBezTo>
                <a:cubicBezTo>
                  <a:pt x="16381" y="1343155"/>
                  <a:pt x="5" y="1326779"/>
                  <a:pt x="5" y="1306579"/>
                </a:cubicBezTo>
                <a:cubicBezTo>
                  <a:pt x="5" y="1286379"/>
                  <a:pt x="16381" y="1270003"/>
                  <a:pt x="36581" y="1270003"/>
                </a:cubicBezTo>
                <a:close/>
                <a:moveTo>
                  <a:pt x="11732658" y="1269999"/>
                </a:moveTo>
                <a:cubicBezTo>
                  <a:pt x="11752858" y="1269999"/>
                  <a:pt x="11769234" y="1286375"/>
                  <a:pt x="11769234" y="1306576"/>
                </a:cubicBezTo>
                <a:cubicBezTo>
                  <a:pt x="11769234" y="1326776"/>
                  <a:pt x="11752858" y="1343152"/>
                  <a:pt x="11732658" y="1343152"/>
                </a:cubicBezTo>
                <a:cubicBezTo>
                  <a:pt x="11712458" y="1343152"/>
                  <a:pt x="11696082" y="1326776"/>
                  <a:pt x="11696082" y="1306576"/>
                </a:cubicBezTo>
                <a:cubicBezTo>
                  <a:pt x="11696082" y="1286375"/>
                  <a:pt x="11712458" y="1269999"/>
                  <a:pt x="11732658" y="1269999"/>
                </a:cubicBezTo>
                <a:close/>
                <a:moveTo>
                  <a:pt x="11953343" y="1269996"/>
                </a:moveTo>
                <a:cubicBezTo>
                  <a:pt x="11973543" y="1269996"/>
                  <a:pt x="11989919" y="1286372"/>
                  <a:pt x="11989919" y="1306572"/>
                </a:cubicBezTo>
                <a:cubicBezTo>
                  <a:pt x="11989919" y="1326772"/>
                  <a:pt x="11973543" y="1343148"/>
                  <a:pt x="11953343" y="1343148"/>
                </a:cubicBezTo>
                <a:cubicBezTo>
                  <a:pt x="11933143" y="1343148"/>
                  <a:pt x="11916767" y="1326772"/>
                  <a:pt x="11916767" y="1306572"/>
                </a:cubicBezTo>
                <a:cubicBezTo>
                  <a:pt x="11916767" y="1286372"/>
                  <a:pt x="11933143" y="1269996"/>
                  <a:pt x="11953343" y="1269996"/>
                </a:cubicBezTo>
                <a:close/>
                <a:moveTo>
                  <a:pt x="11511977" y="1058493"/>
                </a:moveTo>
                <a:cubicBezTo>
                  <a:pt x="11532177" y="1058493"/>
                  <a:pt x="11548553" y="1074869"/>
                  <a:pt x="11548553" y="1095074"/>
                </a:cubicBezTo>
                <a:cubicBezTo>
                  <a:pt x="11548553" y="1115277"/>
                  <a:pt x="11532177" y="1131653"/>
                  <a:pt x="11511977" y="1131653"/>
                </a:cubicBezTo>
                <a:cubicBezTo>
                  <a:pt x="11491777" y="1131653"/>
                  <a:pt x="11475401" y="1115277"/>
                  <a:pt x="11475401" y="1095074"/>
                </a:cubicBezTo>
                <a:cubicBezTo>
                  <a:pt x="11475401" y="1074869"/>
                  <a:pt x="11491777" y="1058493"/>
                  <a:pt x="11511977" y="1058493"/>
                </a:cubicBezTo>
                <a:close/>
                <a:moveTo>
                  <a:pt x="11291296" y="1058490"/>
                </a:moveTo>
                <a:cubicBezTo>
                  <a:pt x="11311496" y="1058490"/>
                  <a:pt x="11327872" y="1074866"/>
                  <a:pt x="11327872" y="1095071"/>
                </a:cubicBezTo>
                <a:cubicBezTo>
                  <a:pt x="11327872" y="1115274"/>
                  <a:pt x="11311496" y="1131650"/>
                  <a:pt x="11291296" y="1131650"/>
                </a:cubicBezTo>
                <a:cubicBezTo>
                  <a:pt x="11271096" y="1131650"/>
                  <a:pt x="11254720" y="1115274"/>
                  <a:pt x="11254720" y="1095071"/>
                </a:cubicBezTo>
                <a:cubicBezTo>
                  <a:pt x="11254720" y="1074866"/>
                  <a:pt x="11271096" y="1058490"/>
                  <a:pt x="11291296" y="1058490"/>
                </a:cubicBezTo>
                <a:close/>
                <a:moveTo>
                  <a:pt x="11070615" y="1058487"/>
                </a:moveTo>
                <a:cubicBezTo>
                  <a:pt x="11090815" y="1058487"/>
                  <a:pt x="11107191" y="1074863"/>
                  <a:pt x="11107191" y="1095068"/>
                </a:cubicBezTo>
                <a:cubicBezTo>
                  <a:pt x="11107191" y="1115271"/>
                  <a:pt x="11090815" y="1131647"/>
                  <a:pt x="11070615" y="1131647"/>
                </a:cubicBezTo>
                <a:cubicBezTo>
                  <a:pt x="11050415" y="1131647"/>
                  <a:pt x="11034039" y="1115271"/>
                  <a:pt x="11034039" y="1095068"/>
                </a:cubicBezTo>
                <a:cubicBezTo>
                  <a:pt x="11034039" y="1074863"/>
                  <a:pt x="11050415" y="1058487"/>
                  <a:pt x="11070615" y="1058487"/>
                </a:cubicBezTo>
                <a:close/>
                <a:moveTo>
                  <a:pt x="10849934" y="1058484"/>
                </a:moveTo>
                <a:cubicBezTo>
                  <a:pt x="10870134" y="1058484"/>
                  <a:pt x="10886510" y="1074860"/>
                  <a:pt x="10886510" y="1095064"/>
                </a:cubicBezTo>
                <a:cubicBezTo>
                  <a:pt x="10886510" y="1115268"/>
                  <a:pt x="10870134" y="1131644"/>
                  <a:pt x="10849934" y="1131644"/>
                </a:cubicBezTo>
                <a:cubicBezTo>
                  <a:pt x="10829734" y="1131644"/>
                  <a:pt x="10813358" y="1115268"/>
                  <a:pt x="10813358" y="1095064"/>
                </a:cubicBezTo>
                <a:cubicBezTo>
                  <a:pt x="10813358" y="1074860"/>
                  <a:pt x="10829734" y="1058484"/>
                  <a:pt x="10849934" y="1058484"/>
                </a:cubicBezTo>
                <a:close/>
                <a:moveTo>
                  <a:pt x="10629253" y="1058481"/>
                </a:moveTo>
                <a:cubicBezTo>
                  <a:pt x="10649453" y="1058481"/>
                  <a:pt x="10665829" y="1074857"/>
                  <a:pt x="10665829" y="1095061"/>
                </a:cubicBezTo>
                <a:cubicBezTo>
                  <a:pt x="10665829" y="1115264"/>
                  <a:pt x="10649453" y="1131641"/>
                  <a:pt x="10629253" y="1131641"/>
                </a:cubicBezTo>
                <a:cubicBezTo>
                  <a:pt x="10609053" y="1131641"/>
                  <a:pt x="10592677" y="1115264"/>
                  <a:pt x="10592677" y="1095061"/>
                </a:cubicBezTo>
                <a:cubicBezTo>
                  <a:pt x="10592677" y="1074857"/>
                  <a:pt x="10609053" y="1058481"/>
                  <a:pt x="10629253" y="1058481"/>
                </a:cubicBezTo>
                <a:close/>
                <a:moveTo>
                  <a:pt x="10408572" y="1058478"/>
                </a:moveTo>
                <a:cubicBezTo>
                  <a:pt x="10428772" y="1058478"/>
                  <a:pt x="10445148" y="1074854"/>
                  <a:pt x="10445148" y="1095058"/>
                </a:cubicBezTo>
                <a:cubicBezTo>
                  <a:pt x="10445148" y="1115261"/>
                  <a:pt x="10428772" y="1131637"/>
                  <a:pt x="10408572" y="1131637"/>
                </a:cubicBezTo>
                <a:cubicBezTo>
                  <a:pt x="10388372" y="1131637"/>
                  <a:pt x="10371996" y="1115261"/>
                  <a:pt x="10371996" y="1095058"/>
                </a:cubicBezTo>
                <a:cubicBezTo>
                  <a:pt x="10371996" y="1074854"/>
                  <a:pt x="10388372" y="1058478"/>
                  <a:pt x="10408572" y="1058478"/>
                </a:cubicBezTo>
                <a:close/>
                <a:moveTo>
                  <a:pt x="10187891" y="1058475"/>
                </a:moveTo>
                <a:cubicBezTo>
                  <a:pt x="10208091" y="1058475"/>
                  <a:pt x="10224467" y="1074851"/>
                  <a:pt x="10224467" y="1095055"/>
                </a:cubicBezTo>
                <a:cubicBezTo>
                  <a:pt x="10224467" y="1115258"/>
                  <a:pt x="10208091" y="1131634"/>
                  <a:pt x="10187891" y="1131634"/>
                </a:cubicBezTo>
                <a:cubicBezTo>
                  <a:pt x="10167691" y="1131634"/>
                  <a:pt x="10151315" y="1115258"/>
                  <a:pt x="10151315" y="1095055"/>
                </a:cubicBezTo>
                <a:cubicBezTo>
                  <a:pt x="10151315" y="1074851"/>
                  <a:pt x="10167691" y="1058475"/>
                  <a:pt x="10187891" y="1058475"/>
                </a:cubicBezTo>
                <a:close/>
                <a:moveTo>
                  <a:pt x="9967210" y="1058472"/>
                </a:moveTo>
                <a:cubicBezTo>
                  <a:pt x="9987410" y="1058472"/>
                  <a:pt x="10003786" y="1074848"/>
                  <a:pt x="10003786" y="1095052"/>
                </a:cubicBezTo>
                <a:cubicBezTo>
                  <a:pt x="10003786" y="1115255"/>
                  <a:pt x="9987410" y="1131631"/>
                  <a:pt x="9967210" y="1131631"/>
                </a:cubicBezTo>
                <a:cubicBezTo>
                  <a:pt x="9947010" y="1131631"/>
                  <a:pt x="9930634" y="1115255"/>
                  <a:pt x="9930634" y="1095052"/>
                </a:cubicBezTo>
                <a:cubicBezTo>
                  <a:pt x="9930634" y="1074848"/>
                  <a:pt x="9947010" y="1058472"/>
                  <a:pt x="9967210" y="1058472"/>
                </a:cubicBezTo>
                <a:close/>
                <a:moveTo>
                  <a:pt x="9746529" y="1058468"/>
                </a:moveTo>
                <a:cubicBezTo>
                  <a:pt x="9766729" y="1058468"/>
                  <a:pt x="9783105" y="1074845"/>
                  <a:pt x="9783105" y="1095049"/>
                </a:cubicBezTo>
                <a:cubicBezTo>
                  <a:pt x="9783105" y="1115252"/>
                  <a:pt x="9766729" y="1131628"/>
                  <a:pt x="9746529" y="1131628"/>
                </a:cubicBezTo>
                <a:cubicBezTo>
                  <a:pt x="9726329" y="1131628"/>
                  <a:pt x="9709953" y="1115252"/>
                  <a:pt x="9709953" y="1095049"/>
                </a:cubicBezTo>
                <a:cubicBezTo>
                  <a:pt x="9709953" y="1074845"/>
                  <a:pt x="9726329" y="1058468"/>
                  <a:pt x="9746529" y="1058468"/>
                </a:cubicBezTo>
                <a:close/>
                <a:moveTo>
                  <a:pt x="9525848" y="1058465"/>
                </a:moveTo>
                <a:cubicBezTo>
                  <a:pt x="9546048" y="1058465"/>
                  <a:pt x="9562424" y="1074842"/>
                  <a:pt x="9562424" y="1095046"/>
                </a:cubicBezTo>
                <a:cubicBezTo>
                  <a:pt x="9562424" y="1115249"/>
                  <a:pt x="9546048" y="1131625"/>
                  <a:pt x="9525848" y="1131625"/>
                </a:cubicBezTo>
                <a:cubicBezTo>
                  <a:pt x="9505648" y="1131625"/>
                  <a:pt x="9489272" y="1115249"/>
                  <a:pt x="9489272" y="1095046"/>
                </a:cubicBezTo>
                <a:cubicBezTo>
                  <a:pt x="9489272" y="1074842"/>
                  <a:pt x="9505648" y="1058465"/>
                  <a:pt x="9525848" y="1058465"/>
                </a:cubicBezTo>
                <a:close/>
                <a:moveTo>
                  <a:pt x="9305167" y="1058463"/>
                </a:moveTo>
                <a:cubicBezTo>
                  <a:pt x="9325367" y="1058463"/>
                  <a:pt x="9341743" y="1074839"/>
                  <a:pt x="9341743" y="1095042"/>
                </a:cubicBezTo>
                <a:cubicBezTo>
                  <a:pt x="9341743" y="1115245"/>
                  <a:pt x="9325367" y="1131621"/>
                  <a:pt x="9305167" y="1131621"/>
                </a:cubicBezTo>
                <a:cubicBezTo>
                  <a:pt x="9284967" y="1131621"/>
                  <a:pt x="9268591" y="1115245"/>
                  <a:pt x="9268591" y="1095042"/>
                </a:cubicBezTo>
                <a:cubicBezTo>
                  <a:pt x="9268591" y="1074839"/>
                  <a:pt x="9284967" y="1058463"/>
                  <a:pt x="9305167" y="1058463"/>
                </a:cubicBezTo>
                <a:close/>
                <a:moveTo>
                  <a:pt x="9084486" y="1058460"/>
                </a:moveTo>
                <a:cubicBezTo>
                  <a:pt x="9104686" y="1058460"/>
                  <a:pt x="9121062" y="1074836"/>
                  <a:pt x="9121062" y="1095039"/>
                </a:cubicBezTo>
                <a:cubicBezTo>
                  <a:pt x="9121062" y="1115242"/>
                  <a:pt x="9104686" y="1131618"/>
                  <a:pt x="9084486" y="1131618"/>
                </a:cubicBezTo>
                <a:cubicBezTo>
                  <a:pt x="9064286" y="1131618"/>
                  <a:pt x="9047910" y="1115242"/>
                  <a:pt x="9047910" y="1095039"/>
                </a:cubicBezTo>
                <a:cubicBezTo>
                  <a:pt x="9047910" y="1074836"/>
                  <a:pt x="9064286" y="1058460"/>
                  <a:pt x="9084486" y="1058460"/>
                </a:cubicBezTo>
                <a:close/>
                <a:moveTo>
                  <a:pt x="8863805" y="1058457"/>
                </a:moveTo>
                <a:cubicBezTo>
                  <a:pt x="8884005" y="1058457"/>
                  <a:pt x="8900381" y="1074833"/>
                  <a:pt x="8900381" y="1095036"/>
                </a:cubicBezTo>
                <a:cubicBezTo>
                  <a:pt x="8900381" y="1115239"/>
                  <a:pt x="8884005" y="1131615"/>
                  <a:pt x="8863805" y="1131615"/>
                </a:cubicBezTo>
                <a:cubicBezTo>
                  <a:pt x="8843605" y="1131615"/>
                  <a:pt x="8827229" y="1115239"/>
                  <a:pt x="8827229" y="1095036"/>
                </a:cubicBezTo>
                <a:cubicBezTo>
                  <a:pt x="8827229" y="1074833"/>
                  <a:pt x="8843605" y="1058457"/>
                  <a:pt x="8863805" y="1058457"/>
                </a:cubicBezTo>
                <a:close/>
                <a:moveTo>
                  <a:pt x="8643124" y="1058453"/>
                </a:moveTo>
                <a:cubicBezTo>
                  <a:pt x="8663324" y="1058453"/>
                  <a:pt x="8679700" y="1074830"/>
                  <a:pt x="8679700" y="1095033"/>
                </a:cubicBezTo>
                <a:cubicBezTo>
                  <a:pt x="8679700" y="1115236"/>
                  <a:pt x="8663324" y="1131612"/>
                  <a:pt x="8643124" y="1131612"/>
                </a:cubicBezTo>
                <a:cubicBezTo>
                  <a:pt x="8622924" y="1131612"/>
                  <a:pt x="8606548" y="1115236"/>
                  <a:pt x="8606548" y="1095033"/>
                </a:cubicBezTo>
                <a:cubicBezTo>
                  <a:pt x="8606548" y="1074830"/>
                  <a:pt x="8622924" y="1058453"/>
                  <a:pt x="8643124" y="1058453"/>
                </a:cubicBezTo>
                <a:close/>
                <a:moveTo>
                  <a:pt x="8422443" y="1058450"/>
                </a:moveTo>
                <a:cubicBezTo>
                  <a:pt x="8442643" y="1058450"/>
                  <a:pt x="8459019" y="1074827"/>
                  <a:pt x="8459019" y="1095030"/>
                </a:cubicBezTo>
                <a:cubicBezTo>
                  <a:pt x="8459019" y="1115233"/>
                  <a:pt x="8442643" y="1131609"/>
                  <a:pt x="8422443" y="1131609"/>
                </a:cubicBezTo>
                <a:cubicBezTo>
                  <a:pt x="8402243" y="1131609"/>
                  <a:pt x="8385867" y="1115233"/>
                  <a:pt x="8385867" y="1095030"/>
                </a:cubicBezTo>
                <a:cubicBezTo>
                  <a:pt x="8385867" y="1074827"/>
                  <a:pt x="8402243" y="1058450"/>
                  <a:pt x="8422443" y="1058450"/>
                </a:cubicBezTo>
                <a:close/>
                <a:moveTo>
                  <a:pt x="8201762" y="1058447"/>
                </a:moveTo>
                <a:cubicBezTo>
                  <a:pt x="8221962" y="1058447"/>
                  <a:pt x="8238338" y="1074823"/>
                  <a:pt x="8238338" y="1095027"/>
                </a:cubicBezTo>
                <a:cubicBezTo>
                  <a:pt x="8238338" y="1115229"/>
                  <a:pt x="8221962" y="1131606"/>
                  <a:pt x="8201762" y="1131606"/>
                </a:cubicBezTo>
                <a:cubicBezTo>
                  <a:pt x="8181562" y="1131606"/>
                  <a:pt x="8165186" y="1115229"/>
                  <a:pt x="8165186" y="1095027"/>
                </a:cubicBezTo>
                <a:cubicBezTo>
                  <a:pt x="8165186" y="1074823"/>
                  <a:pt x="8181562" y="1058447"/>
                  <a:pt x="8201762" y="1058447"/>
                </a:cubicBezTo>
                <a:close/>
                <a:moveTo>
                  <a:pt x="7981081" y="1058444"/>
                </a:moveTo>
                <a:cubicBezTo>
                  <a:pt x="8001281" y="1058444"/>
                  <a:pt x="8017657" y="1074821"/>
                  <a:pt x="8017657" y="1095024"/>
                </a:cubicBezTo>
                <a:cubicBezTo>
                  <a:pt x="8017657" y="1115226"/>
                  <a:pt x="8001281" y="1131602"/>
                  <a:pt x="7981081" y="1131602"/>
                </a:cubicBezTo>
                <a:cubicBezTo>
                  <a:pt x="7960881" y="1131602"/>
                  <a:pt x="7944505" y="1115226"/>
                  <a:pt x="7944505" y="1095024"/>
                </a:cubicBezTo>
                <a:cubicBezTo>
                  <a:pt x="7944505" y="1074821"/>
                  <a:pt x="7960881" y="1058444"/>
                  <a:pt x="7981081" y="1058444"/>
                </a:cubicBezTo>
                <a:close/>
                <a:moveTo>
                  <a:pt x="7760400" y="1058441"/>
                </a:moveTo>
                <a:cubicBezTo>
                  <a:pt x="7780600" y="1058441"/>
                  <a:pt x="7796976" y="1074817"/>
                  <a:pt x="7796976" y="1095020"/>
                </a:cubicBezTo>
                <a:cubicBezTo>
                  <a:pt x="7796976" y="1115223"/>
                  <a:pt x="7780600" y="1131599"/>
                  <a:pt x="7760400" y="1131599"/>
                </a:cubicBezTo>
                <a:cubicBezTo>
                  <a:pt x="7740200" y="1131599"/>
                  <a:pt x="7723824" y="1115223"/>
                  <a:pt x="7723824" y="1095020"/>
                </a:cubicBezTo>
                <a:cubicBezTo>
                  <a:pt x="7723824" y="1074817"/>
                  <a:pt x="7740200" y="1058441"/>
                  <a:pt x="7760400" y="1058441"/>
                </a:cubicBezTo>
                <a:close/>
                <a:moveTo>
                  <a:pt x="7539719" y="1058438"/>
                </a:moveTo>
                <a:cubicBezTo>
                  <a:pt x="7559919" y="1058438"/>
                  <a:pt x="7576295" y="1074814"/>
                  <a:pt x="7576295" y="1095017"/>
                </a:cubicBezTo>
                <a:cubicBezTo>
                  <a:pt x="7576295" y="1115220"/>
                  <a:pt x="7559919" y="1131596"/>
                  <a:pt x="7539719" y="1131596"/>
                </a:cubicBezTo>
                <a:cubicBezTo>
                  <a:pt x="7519519" y="1131596"/>
                  <a:pt x="7503143" y="1115220"/>
                  <a:pt x="7503143" y="1095017"/>
                </a:cubicBezTo>
                <a:cubicBezTo>
                  <a:pt x="7503143" y="1074814"/>
                  <a:pt x="7519519" y="1058438"/>
                  <a:pt x="7539719" y="1058438"/>
                </a:cubicBezTo>
                <a:close/>
                <a:moveTo>
                  <a:pt x="7319038" y="1058436"/>
                </a:moveTo>
                <a:cubicBezTo>
                  <a:pt x="7339238" y="1058436"/>
                  <a:pt x="7355614" y="1074812"/>
                  <a:pt x="7355614" y="1095014"/>
                </a:cubicBezTo>
                <a:cubicBezTo>
                  <a:pt x="7355614" y="1115217"/>
                  <a:pt x="7339238" y="1131593"/>
                  <a:pt x="7319038" y="1131593"/>
                </a:cubicBezTo>
                <a:cubicBezTo>
                  <a:pt x="7298838" y="1131593"/>
                  <a:pt x="7282462" y="1115217"/>
                  <a:pt x="7282462" y="1095014"/>
                </a:cubicBezTo>
                <a:cubicBezTo>
                  <a:pt x="7282462" y="1074812"/>
                  <a:pt x="7298838" y="1058436"/>
                  <a:pt x="7319038" y="1058436"/>
                </a:cubicBezTo>
                <a:close/>
                <a:moveTo>
                  <a:pt x="7098357" y="1058432"/>
                </a:moveTo>
                <a:cubicBezTo>
                  <a:pt x="7118557" y="1058432"/>
                  <a:pt x="7134933" y="1074808"/>
                  <a:pt x="7134933" y="1095011"/>
                </a:cubicBezTo>
                <a:cubicBezTo>
                  <a:pt x="7134933" y="1115214"/>
                  <a:pt x="7118557" y="1131590"/>
                  <a:pt x="7098357" y="1131590"/>
                </a:cubicBezTo>
                <a:cubicBezTo>
                  <a:pt x="7078157" y="1131590"/>
                  <a:pt x="7061781" y="1115214"/>
                  <a:pt x="7061781" y="1095011"/>
                </a:cubicBezTo>
                <a:cubicBezTo>
                  <a:pt x="7061781" y="1074808"/>
                  <a:pt x="7078157" y="1058432"/>
                  <a:pt x="7098357" y="1058432"/>
                </a:cubicBezTo>
                <a:close/>
                <a:moveTo>
                  <a:pt x="6877676" y="1058429"/>
                </a:moveTo>
                <a:cubicBezTo>
                  <a:pt x="6897876" y="1058429"/>
                  <a:pt x="6914252" y="1074805"/>
                  <a:pt x="6914252" y="1095008"/>
                </a:cubicBezTo>
                <a:cubicBezTo>
                  <a:pt x="6914252" y="1115210"/>
                  <a:pt x="6897876" y="1131586"/>
                  <a:pt x="6877676" y="1131586"/>
                </a:cubicBezTo>
                <a:cubicBezTo>
                  <a:pt x="6857476" y="1131586"/>
                  <a:pt x="6841100" y="1115210"/>
                  <a:pt x="6841100" y="1095008"/>
                </a:cubicBezTo>
                <a:cubicBezTo>
                  <a:pt x="6841100" y="1074805"/>
                  <a:pt x="6857476" y="1058429"/>
                  <a:pt x="6877676" y="1058429"/>
                </a:cubicBezTo>
                <a:close/>
                <a:moveTo>
                  <a:pt x="6656995" y="1058426"/>
                </a:moveTo>
                <a:cubicBezTo>
                  <a:pt x="6677195" y="1058426"/>
                  <a:pt x="6693571" y="1074802"/>
                  <a:pt x="6693571" y="1095005"/>
                </a:cubicBezTo>
                <a:cubicBezTo>
                  <a:pt x="6693571" y="1115207"/>
                  <a:pt x="6677195" y="1131583"/>
                  <a:pt x="6656995" y="1131583"/>
                </a:cubicBezTo>
                <a:cubicBezTo>
                  <a:pt x="6636795" y="1131583"/>
                  <a:pt x="6620419" y="1115207"/>
                  <a:pt x="6620419" y="1095005"/>
                </a:cubicBezTo>
                <a:cubicBezTo>
                  <a:pt x="6620419" y="1074802"/>
                  <a:pt x="6636795" y="1058426"/>
                  <a:pt x="6656995" y="1058426"/>
                </a:cubicBezTo>
                <a:close/>
                <a:moveTo>
                  <a:pt x="6436314" y="1058423"/>
                </a:moveTo>
                <a:cubicBezTo>
                  <a:pt x="6456514" y="1058423"/>
                  <a:pt x="6472890" y="1074799"/>
                  <a:pt x="6472890" y="1095002"/>
                </a:cubicBezTo>
                <a:cubicBezTo>
                  <a:pt x="6472890" y="1115204"/>
                  <a:pt x="6456514" y="1131580"/>
                  <a:pt x="6436314" y="1131580"/>
                </a:cubicBezTo>
                <a:cubicBezTo>
                  <a:pt x="6416114" y="1131580"/>
                  <a:pt x="6399738" y="1115204"/>
                  <a:pt x="6399738" y="1095002"/>
                </a:cubicBezTo>
                <a:cubicBezTo>
                  <a:pt x="6399738" y="1074799"/>
                  <a:pt x="6416114" y="1058423"/>
                  <a:pt x="6436314" y="1058423"/>
                </a:cubicBezTo>
                <a:close/>
                <a:moveTo>
                  <a:pt x="6215633" y="1058420"/>
                </a:moveTo>
                <a:cubicBezTo>
                  <a:pt x="6235833" y="1058420"/>
                  <a:pt x="6252209" y="1074796"/>
                  <a:pt x="6252209" y="1094999"/>
                </a:cubicBezTo>
                <a:cubicBezTo>
                  <a:pt x="6252209" y="1115201"/>
                  <a:pt x="6235833" y="1131577"/>
                  <a:pt x="6215633" y="1131577"/>
                </a:cubicBezTo>
                <a:cubicBezTo>
                  <a:pt x="6195433" y="1131577"/>
                  <a:pt x="6179057" y="1115201"/>
                  <a:pt x="6179057" y="1094999"/>
                </a:cubicBezTo>
                <a:cubicBezTo>
                  <a:pt x="6179057" y="1074796"/>
                  <a:pt x="6195433" y="1058420"/>
                  <a:pt x="6215633" y="1058420"/>
                </a:cubicBezTo>
                <a:close/>
                <a:moveTo>
                  <a:pt x="5994952" y="1058418"/>
                </a:moveTo>
                <a:cubicBezTo>
                  <a:pt x="6015152" y="1058418"/>
                  <a:pt x="6031528" y="1074793"/>
                  <a:pt x="6031528" y="1094996"/>
                </a:cubicBezTo>
                <a:cubicBezTo>
                  <a:pt x="6031528" y="1115198"/>
                  <a:pt x="6015152" y="1131574"/>
                  <a:pt x="5994952" y="1131574"/>
                </a:cubicBezTo>
                <a:cubicBezTo>
                  <a:pt x="5974752" y="1131574"/>
                  <a:pt x="5958376" y="1115198"/>
                  <a:pt x="5958376" y="1094996"/>
                </a:cubicBezTo>
                <a:cubicBezTo>
                  <a:pt x="5958376" y="1074793"/>
                  <a:pt x="5974752" y="1058418"/>
                  <a:pt x="5994952" y="1058418"/>
                </a:cubicBezTo>
                <a:close/>
                <a:moveTo>
                  <a:pt x="5774272" y="1058414"/>
                </a:moveTo>
                <a:cubicBezTo>
                  <a:pt x="5794472" y="1058414"/>
                  <a:pt x="5810848" y="1074790"/>
                  <a:pt x="5810848" y="1094993"/>
                </a:cubicBezTo>
                <a:cubicBezTo>
                  <a:pt x="5810848" y="1115194"/>
                  <a:pt x="5794472" y="1131571"/>
                  <a:pt x="5774272" y="1131571"/>
                </a:cubicBezTo>
                <a:cubicBezTo>
                  <a:pt x="5754073" y="1131571"/>
                  <a:pt x="5737697" y="1115194"/>
                  <a:pt x="5737697" y="1094993"/>
                </a:cubicBezTo>
                <a:cubicBezTo>
                  <a:pt x="5737697" y="1074790"/>
                  <a:pt x="5754073" y="1058414"/>
                  <a:pt x="5774272" y="1058414"/>
                </a:cubicBezTo>
                <a:close/>
                <a:moveTo>
                  <a:pt x="5553593" y="1058411"/>
                </a:moveTo>
                <a:cubicBezTo>
                  <a:pt x="5573793" y="1058411"/>
                  <a:pt x="5590169" y="1074787"/>
                  <a:pt x="5590169" y="1094990"/>
                </a:cubicBezTo>
                <a:cubicBezTo>
                  <a:pt x="5590169" y="1115191"/>
                  <a:pt x="5573793" y="1131567"/>
                  <a:pt x="5553593" y="1131567"/>
                </a:cubicBezTo>
                <a:cubicBezTo>
                  <a:pt x="5533393" y="1131567"/>
                  <a:pt x="5517018" y="1115191"/>
                  <a:pt x="5517018" y="1094990"/>
                </a:cubicBezTo>
                <a:cubicBezTo>
                  <a:pt x="5517018" y="1074787"/>
                  <a:pt x="5533393" y="1058411"/>
                  <a:pt x="5553593" y="1058411"/>
                </a:cubicBezTo>
                <a:close/>
                <a:moveTo>
                  <a:pt x="5332913" y="1058408"/>
                </a:moveTo>
                <a:cubicBezTo>
                  <a:pt x="5353113" y="1058408"/>
                  <a:pt x="5369490" y="1074784"/>
                  <a:pt x="5369490" y="1094986"/>
                </a:cubicBezTo>
                <a:cubicBezTo>
                  <a:pt x="5369490" y="1115188"/>
                  <a:pt x="5353113" y="1131564"/>
                  <a:pt x="5332913" y="1131564"/>
                </a:cubicBezTo>
                <a:cubicBezTo>
                  <a:pt x="5312714" y="1131564"/>
                  <a:pt x="5296337" y="1115188"/>
                  <a:pt x="5296337" y="1094986"/>
                </a:cubicBezTo>
                <a:cubicBezTo>
                  <a:pt x="5296337" y="1074784"/>
                  <a:pt x="5312714" y="1058408"/>
                  <a:pt x="5332913" y="1058408"/>
                </a:cubicBezTo>
                <a:close/>
                <a:moveTo>
                  <a:pt x="5112230" y="1058405"/>
                </a:moveTo>
                <a:cubicBezTo>
                  <a:pt x="5132433" y="1058405"/>
                  <a:pt x="5148807" y="1074781"/>
                  <a:pt x="5148807" y="1094983"/>
                </a:cubicBezTo>
                <a:cubicBezTo>
                  <a:pt x="5148807" y="1115185"/>
                  <a:pt x="5132433" y="1131561"/>
                  <a:pt x="5112230" y="1131561"/>
                </a:cubicBezTo>
                <a:cubicBezTo>
                  <a:pt x="5092030" y="1131561"/>
                  <a:pt x="5075655" y="1115185"/>
                  <a:pt x="5075655" y="1094983"/>
                </a:cubicBezTo>
                <a:cubicBezTo>
                  <a:pt x="5075655" y="1074781"/>
                  <a:pt x="5092030" y="1058405"/>
                  <a:pt x="5112230" y="1058405"/>
                </a:cubicBezTo>
                <a:close/>
                <a:moveTo>
                  <a:pt x="4891552" y="1058402"/>
                </a:moveTo>
                <a:cubicBezTo>
                  <a:pt x="4911751" y="1058402"/>
                  <a:pt x="4928127" y="1074778"/>
                  <a:pt x="4928127" y="1094980"/>
                </a:cubicBezTo>
                <a:cubicBezTo>
                  <a:pt x="4928127" y="1115182"/>
                  <a:pt x="4911751" y="1131558"/>
                  <a:pt x="4891552" y="1131558"/>
                </a:cubicBezTo>
                <a:cubicBezTo>
                  <a:pt x="4871352" y="1131558"/>
                  <a:pt x="4854975" y="1115182"/>
                  <a:pt x="4854975" y="1094980"/>
                </a:cubicBezTo>
                <a:cubicBezTo>
                  <a:pt x="4854975" y="1074778"/>
                  <a:pt x="4871352" y="1058402"/>
                  <a:pt x="4891552" y="1058402"/>
                </a:cubicBezTo>
                <a:close/>
                <a:moveTo>
                  <a:pt x="4670871" y="1058399"/>
                </a:moveTo>
                <a:cubicBezTo>
                  <a:pt x="4691070" y="1058399"/>
                  <a:pt x="4707447" y="1074775"/>
                  <a:pt x="4707447" y="1094977"/>
                </a:cubicBezTo>
                <a:cubicBezTo>
                  <a:pt x="4707447" y="1115179"/>
                  <a:pt x="4691070" y="1131555"/>
                  <a:pt x="4670871" y="1131555"/>
                </a:cubicBezTo>
                <a:cubicBezTo>
                  <a:pt x="4650672" y="1131555"/>
                  <a:pt x="4634295" y="1115179"/>
                  <a:pt x="4634295" y="1094977"/>
                </a:cubicBezTo>
                <a:cubicBezTo>
                  <a:pt x="4634295" y="1074775"/>
                  <a:pt x="4650672" y="1058399"/>
                  <a:pt x="4670871" y="1058399"/>
                </a:cubicBezTo>
                <a:close/>
                <a:moveTo>
                  <a:pt x="4450188" y="1058396"/>
                </a:moveTo>
                <a:cubicBezTo>
                  <a:pt x="4470390" y="1058396"/>
                  <a:pt x="4486764" y="1074772"/>
                  <a:pt x="4486764" y="1094974"/>
                </a:cubicBezTo>
                <a:cubicBezTo>
                  <a:pt x="4486764" y="1115175"/>
                  <a:pt x="4470390" y="1131551"/>
                  <a:pt x="4450188" y="1131551"/>
                </a:cubicBezTo>
                <a:cubicBezTo>
                  <a:pt x="4429988" y="1131551"/>
                  <a:pt x="4413613" y="1115175"/>
                  <a:pt x="4413613" y="1094974"/>
                </a:cubicBezTo>
                <a:cubicBezTo>
                  <a:pt x="4413613" y="1074772"/>
                  <a:pt x="4429988" y="1058396"/>
                  <a:pt x="4450188" y="1058396"/>
                </a:cubicBezTo>
                <a:close/>
                <a:moveTo>
                  <a:pt x="4229507" y="1058393"/>
                </a:moveTo>
                <a:cubicBezTo>
                  <a:pt x="4249708" y="1058393"/>
                  <a:pt x="4266084" y="1074769"/>
                  <a:pt x="4266084" y="1094971"/>
                </a:cubicBezTo>
                <a:cubicBezTo>
                  <a:pt x="4266084" y="1115172"/>
                  <a:pt x="4249708" y="1131548"/>
                  <a:pt x="4229507" y="1131548"/>
                </a:cubicBezTo>
                <a:cubicBezTo>
                  <a:pt x="4209307" y="1131548"/>
                  <a:pt x="4192931" y="1115172"/>
                  <a:pt x="4192931" y="1094971"/>
                </a:cubicBezTo>
                <a:cubicBezTo>
                  <a:pt x="4192931" y="1074769"/>
                  <a:pt x="4209307" y="1058393"/>
                  <a:pt x="4229507" y="1058393"/>
                </a:cubicBezTo>
                <a:close/>
                <a:moveTo>
                  <a:pt x="4008847" y="1058390"/>
                </a:moveTo>
                <a:cubicBezTo>
                  <a:pt x="4029045" y="1058390"/>
                  <a:pt x="4045426" y="1074766"/>
                  <a:pt x="4045426" y="1094968"/>
                </a:cubicBezTo>
                <a:cubicBezTo>
                  <a:pt x="4045426" y="1115169"/>
                  <a:pt x="4029045" y="1131545"/>
                  <a:pt x="4008847" y="1131545"/>
                </a:cubicBezTo>
                <a:cubicBezTo>
                  <a:pt x="3988642" y="1131545"/>
                  <a:pt x="3972267" y="1115169"/>
                  <a:pt x="3972267" y="1094968"/>
                </a:cubicBezTo>
                <a:cubicBezTo>
                  <a:pt x="3972267" y="1074766"/>
                  <a:pt x="3988642" y="1058390"/>
                  <a:pt x="4008847" y="1058390"/>
                </a:cubicBezTo>
                <a:close/>
                <a:moveTo>
                  <a:pt x="3788165" y="1058387"/>
                </a:moveTo>
                <a:cubicBezTo>
                  <a:pt x="3808367" y="1058387"/>
                  <a:pt x="3824738" y="1074763"/>
                  <a:pt x="3824738" y="1094965"/>
                </a:cubicBezTo>
                <a:cubicBezTo>
                  <a:pt x="3824738" y="1115166"/>
                  <a:pt x="3808367" y="1131542"/>
                  <a:pt x="3788165" y="1131542"/>
                </a:cubicBezTo>
                <a:cubicBezTo>
                  <a:pt x="3767965" y="1131542"/>
                  <a:pt x="3751588" y="1115166"/>
                  <a:pt x="3751588" y="1094965"/>
                </a:cubicBezTo>
                <a:cubicBezTo>
                  <a:pt x="3751588" y="1074763"/>
                  <a:pt x="3767965" y="1058387"/>
                  <a:pt x="3788165" y="1058387"/>
                </a:cubicBezTo>
                <a:close/>
                <a:moveTo>
                  <a:pt x="3567479" y="1058384"/>
                </a:moveTo>
                <a:cubicBezTo>
                  <a:pt x="3587675" y="1058384"/>
                  <a:pt x="3604051" y="1074760"/>
                  <a:pt x="3604051" y="1094962"/>
                </a:cubicBezTo>
                <a:cubicBezTo>
                  <a:pt x="3604051" y="1115163"/>
                  <a:pt x="3587675" y="1131539"/>
                  <a:pt x="3567479" y="1131539"/>
                </a:cubicBezTo>
                <a:cubicBezTo>
                  <a:pt x="3547276" y="1131539"/>
                  <a:pt x="3530908" y="1115163"/>
                  <a:pt x="3530908" y="1094962"/>
                </a:cubicBezTo>
                <a:cubicBezTo>
                  <a:pt x="3530908" y="1074760"/>
                  <a:pt x="3547276" y="1058384"/>
                  <a:pt x="3567479" y="1058384"/>
                </a:cubicBezTo>
                <a:close/>
                <a:moveTo>
                  <a:pt x="3346801" y="1058381"/>
                </a:moveTo>
                <a:cubicBezTo>
                  <a:pt x="3367001" y="1058381"/>
                  <a:pt x="3383375" y="1074757"/>
                  <a:pt x="3383375" y="1094958"/>
                </a:cubicBezTo>
                <a:cubicBezTo>
                  <a:pt x="3383375" y="1115159"/>
                  <a:pt x="3367001" y="1131535"/>
                  <a:pt x="3346801" y="1131535"/>
                </a:cubicBezTo>
                <a:cubicBezTo>
                  <a:pt x="3326603" y="1131535"/>
                  <a:pt x="3310228" y="1115159"/>
                  <a:pt x="3310228" y="1094958"/>
                </a:cubicBezTo>
                <a:cubicBezTo>
                  <a:pt x="3310228" y="1074757"/>
                  <a:pt x="3326603" y="1058381"/>
                  <a:pt x="3346801" y="1058381"/>
                </a:cubicBezTo>
                <a:close/>
                <a:moveTo>
                  <a:pt x="3126126" y="1058378"/>
                </a:moveTo>
                <a:cubicBezTo>
                  <a:pt x="3146320" y="1058378"/>
                  <a:pt x="3162696" y="1074754"/>
                  <a:pt x="3162696" y="1094955"/>
                </a:cubicBezTo>
                <a:cubicBezTo>
                  <a:pt x="3162696" y="1115156"/>
                  <a:pt x="3146320" y="1131532"/>
                  <a:pt x="3126126" y="1131532"/>
                </a:cubicBezTo>
                <a:cubicBezTo>
                  <a:pt x="3105923" y="1131532"/>
                  <a:pt x="3089541" y="1115156"/>
                  <a:pt x="3089541" y="1094955"/>
                </a:cubicBezTo>
                <a:cubicBezTo>
                  <a:pt x="3089541" y="1074754"/>
                  <a:pt x="3105923" y="1058378"/>
                  <a:pt x="3126126" y="1058378"/>
                </a:cubicBezTo>
                <a:close/>
                <a:moveTo>
                  <a:pt x="2905436" y="1058375"/>
                </a:moveTo>
                <a:cubicBezTo>
                  <a:pt x="2925637" y="1058375"/>
                  <a:pt x="2942013" y="1074751"/>
                  <a:pt x="2942013" y="1094952"/>
                </a:cubicBezTo>
                <a:cubicBezTo>
                  <a:pt x="2942013" y="1115153"/>
                  <a:pt x="2925637" y="1131529"/>
                  <a:pt x="2905436" y="1131529"/>
                </a:cubicBezTo>
                <a:cubicBezTo>
                  <a:pt x="2885243" y="1131529"/>
                  <a:pt x="2868866" y="1115153"/>
                  <a:pt x="2868866" y="1094952"/>
                </a:cubicBezTo>
                <a:cubicBezTo>
                  <a:pt x="2868866" y="1074751"/>
                  <a:pt x="2885243" y="1058375"/>
                  <a:pt x="2905436" y="1058375"/>
                </a:cubicBezTo>
                <a:close/>
                <a:moveTo>
                  <a:pt x="2684758" y="1058372"/>
                </a:moveTo>
                <a:cubicBezTo>
                  <a:pt x="2704958" y="1058372"/>
                  <a:pt x="2721329" y="1074748"/>
                  <a:pt x="2721329" y="1094949"/>
                </a:cubicBezTo>
                <a:cubicBezTo>
                  <a:pt x="2721329" y="1115150"/>
                  <a:pt x="2704958" y="1131526"/>
                  <a:pt x="2684758" y="1131526"/>
                </a:cubicBezTo>
                <a:cubicBezTo>
                  <a:pt x="2664554" y="1131526"/>
                  <a:pt x="2648177" y="1115150"/>
                  <a:pt x="2648177" y="1094949"/>
                </a:cubicBezTo>
                <a:cubicBezTo>
                  <a:pt x="2648177" y="1074748"/>
                  <a:pt x="2664554" y="1058372"/>
                  <a:pt x="2684758" y="1058372"/>
                </a:cubicBezTo>
                <a:close/>
                <a:moveTo>
                  <a:pt x="2464071" y="1058369"/>
                </a:moveTo>
                <a:cubicBezTo>
                  <a:pt x="2484272" y="1058369"/>
                  <a:pt x="2500650" y="1074745"/>
                  <a:pt x="2500650" y="1094946"/>
                </a:cubicBezTo>
                <a:cubicBezTo>
                  <a:pt x="2500650" y="1115147"/>
                  <a:pt x="2484272" y="1131523"/>
                  <a:pt x="2464071" y="1131523"/>
                </a:cubicBezTo>
                <a:cubicBezTo>
                  <a:pt x="2443875" y="1131523"/>
                  <a:pt x="2427500" y="1115147"/>
                  <a:pt x="2427500" y="1094946"/>
                </a:cubicBezTo>
                <a:cubicBezTo>
                  <a:pt x="2427500" y="1074745"/>
                  <a:pt x="2443875" y="1058369"/>
                  <a:pt x="2464071" y="1058369"/>
                </a:cubicBezTo>
                <a:close/>
                <a:moveTo>
                  <a:pt x="2243393" y="1058366"/>
                </a:moveTo>
                <a:cubicBezTo>
                  <a:pt x="2263591" y="1058366"/>
                  <a:pt x="2279972" y="1074742"/>
                  <a:pt x="2279972" y="1094943"/>
                </a:cubicBezTo>
                <a:cubicBezTo>
                  <a:pt x="2279972" y="1115144"/>
                  <a:pt x="2263591" y="1131520"/>
                  <a:pt x="2243393" y="1131520"/>
                </a:cubicBezTo>
                <a:cubicBezTo>
                  <a:pt x="2223191" y="1131520"/>
                  <a:pt x="2206817" y="1115144"/>
                  <a:pt x="2206817" y="1094943"/>
                </a:cubicBezTo>
                <a:cubicBezTo>
                  <a:pt x="2206817" y="1074742"/>
                  <a:pt x="2223191" y="1058366"/>
                  <a:pt x="2243393" y="1058366"/>
                </a:cubicBezTo>
                <a:close/>
                <a:moveTo>
                  <a:pt x="2022713" y="1058363"/>
                </a:moveTo>
                <a:cubicBezTo>
                  <a:pt x="2042913" y="1058363"/>
                  <a:pt x="2059288" y="1074739"/>
                  <a:pt x="2059288" y="1094940"/>
                </a:cubicBezTo>
                <a:cubicBezTo>
                  <a:pt x="2059288" y="1115140"/>
                  <a:pt x="2042913" y="1131516"/>
                  <a:pt x="2022713" y="1131516"/>
                </a:cubicBezTo>
                <a:cubicBezTo>
                  <a:pt x="2002514" y="1131516"/>
                  <a:pt x="1986179" y="1115140"/>
                  <a:pt x="1986179" y="1094940"/>
                </a:cubicBezTo>
                <a:cubicBezTo>
                  <a:pt x="1986179" y="1074739"/>
                  <a:pt x="2002514" y="1058363"/>
                  <a:pt x="2022713" y="1058363"/>
                </a:cubicBezTo>
                <a:close/>
                <a:moveTo>
                  <a:pt x="1802069" y="1058360"/>
                </a:moveTo>
                <a:cubicBezTo>
                  <a:pt x="1822269" y="1058360"/>
                  <a:pt x="1838645" y="1074736"/>
                  <a:pt x="1838645" y="1094937"/>
                </a:cubicBezTo>
                <a:cubicBezTo>
                  <a:pt x="1838645" y="1115137"/>
                  <a:pt x="1822269" y="1131513"/>
                  <a:pt x="1802069" y="1131513"/>
                </a:cubicBezTo>
                <a:cubicBezTo>
                  <a:pt x="1781869" y="1131513"/>
                  <a:pt x="1765494" y="1115137"/>
                  <a:pt x="1765494" y="1094937"/>
                </a:cubicBezTo>
                <a:cubicBezTo>
                  <a:pt x="1765494" y="1074736"/>
                  <a:pt x="1781869" y="1058360"/>
                  <a:pt x="1802069" y="1058360"/>
                </a:cubicBezTo>
                <a:close/>
                <a:moveTo>
                  <a:pt x="1581384" y="1058357"/>
                </a:moveTo>
                <a:cubicBezTo>
                  <a:pt x="1601583" y="1058357"/>
                  <a:pt x="1617960" y="1074733"/>
                  <a:pt x="1617960" y="1094933"/>
                </a:cubicBezTo>
                <a:cubicBezTo>
                  <a:pt x="1617960" y="1115134"/>
                  <a:pt x="1601583" y="1131510"/>
                  <a:pt x="1581384" y="1131510"/>
                </a:cubicBezTo>
                <a:cubicBezTo>
                  <a:pt x="1561183" y="1131510"/>
                  <a:pt x="1544807" y="1115134"/>
                  <a:pt x="1544807" y="1094933"/>
                </a:cubicBezTo>
                <a:cubicBezTo>
                  <a:pt x="1544807" y="1074733"/>
                  <a:pt x="1561183" y="1058357"/>
                  <a:pt x="1581384" y="1058357"/>
                </a:cubicBezTo>
                <a:close/>
                <a:moveTo>
                  <a:pt x="1360698" y="1058354"/>
                </a:moveTo>
                <a:cubicBezTo>
                  <a:pt x="1380898" y="1058354"/>
                  <a:pt x="1397274" y="1074730"/>
                  <a:pt x="1397274" y="1094930"/>
                </a:cubicBezTo>
                <a:cubicBezTo>
                  <a:pt x="1397274" y="1115131"/>
                  <a:pt x="1380898" y="1131507"/>
                  <a:pt x="1360698" y="1131507"/>
                </a:cubicBezTo>
                <a:cubicBezTo>
                  <a:pt x="1340498" y="1131507"/>
                  <a:pt x="1324122" y="1115131"/>
                  <a:pt x="1324122" y="1094930"/>
                </a:cubicBezTo>
                <a:cubicBezTo>
                  <a:pt x="1324122" y="1074730"/>
                  <a:pt x="1340498" y="1058354"/>
                  <a:pt x="1360698" y="1058354"/>
                </a:cubicBezTo>
                <a:close/>
                <a:moveTo>
                  <a:pt x="1140012" y="1058351"/>
                </a:moveTo>
                <a:cubicBezTo>
                  <a:pt x="1160212" y="1058351"/>
                  <a:pt x="1176588" y="1074727"/>
                  <a:pt x="1176588" y="1094927"/>
                </a:cubicBezTo>
                <a:cubicBezTo>
                  <a:pt x="1176588" y="1115128"/>
                  <a:pt x="1160212" y="1131504"/>
                  <a:pt x="1140012" y="1131504"/>
                </a:cubicBezTo>
                <a:cubicBezTo>
                  <a:pt x="1119812" y="1131504"/>
                  <a:pt x="1103436" y="1115128"/>
                  <a:pt x="1103436" y="1094927"/>
                </a:cubicBezTo>
                <a:cubicBezTo>
                  <a:pt x="1103436" y="1074727"/>
                  <a:pt x="1119812" y="1058351"/>
                  <a:pt x="1140012" y="1058351"/>
                </a:cubicBezTo>
                <a:close/>
                <a:moveTo>
                  <a:pt x="919326" y="1058348"/>
                </a:moveTo>
                <a:cubicBezTo>
                  <a:pt x="939526" y="1058348"/>
                  <a:pt x="955902" y="1074724"/>
                  <a:pt x="955902" y="1094924"/>
                </a:cubicBezTo>
                <a:cubicBezTo>
                  <a:pt x="955902" y="1115124"/>
                  <a:pt x="939526" y="1131500"/>
                  <a:pt x="919326" y="1131500"/>
                </a:cubicBezTo>
                <a:cubicBezTo>
                  <a:pt x="899126" y="1131500"/>
                  <a:pt x="882750" y="1115124"/>
                  <a:pt x="882750" y="1094924"/>
                </a:cubicBezTo>
                <a:cubicBezTo>
                  <a:pt x="882750" y="1074724"/>
                  <a:pt x="899126" y="1058348"/>
                  <a:pt x="919326" y="1058348"/>
                </a:cubicBezTo>
                <a:close/>
                <a:moveTo>
                  <a:pt x="698640" y="1058345"/>
                </a:moveTo>
                <a:cubicBezTo>
                  <a:pt x="718840" y="1058345"/>
                  <a:pt x="735216" y="1074721"/>
                  <a:pt x="735216" y="1094921"/>
                </a:cubicBezTo>
                <a:cubicBezTo>
                  <a:pt x="735216" y="1115121"/>
                  <a:pt x="718840" y="1131497"/>
                  <a:pt x="698640" y="1131497"/>
                </a:cubicBezTo>
                <a:cubicBezTo>
                  <a:pt x="678440" y="1131497"/>
                  <a:pt x="662064" y="1115121"/>
                  <a:pt x="662064" y="1094921"/>
                </a:cubicBezTo>
                <a:cubicBezTo>
                  <a:pt x="662064" y="1074721"/>
                  <a:pt x="678440" y="1058345"/>
                  <a:pt x="698640" y="1058345"/>
                </a:cubicBezTo>
                <a:close/>
                <a:moveTo>
                  <a:pt x="477954" y="1058342"/>
                </a:moveTo>
                <a:cubicBezTo>
                  <a:pt x="498153" y="1058342"/>
                  <a:pt x="514529" y="1074718"/>
                  <a:pt x="514529" y="1094918"/>
                </a:cubicBezTo>
                <a:cubicBezTo>
                  <a:pt x="514529" y="1115118"/>
                  <a:pt x="498153" y="1131494"/>
                  <a:pt x="477954" y="1131494"/>
                </a:cubicBezTo>
                <a:cubicBezTo>
                  <a:pt x="457753" y="1131494"/>
                  <a:pt x="441378" y="1115118"/>
                  <a:pt x="441378" y="1094918"/>
                </a:cubicBezTo>
                <a:cubicBezTo>
                  <a:pt x="441378" y="1074718"/>
                  <a:pt x="457753" y="1058342"/>
                  <a:pt x="477954" y="1058342"/>
                </a:cubicBezTo>
                <a:close/>
                <a:moveTo>
                  <a:pt x="257267" y="1058339"/>
                </a:moveTo>
                <a:cubicBezTo>
                  <a:pt x="277467" y="1058339"/>
                  <a:pt x="293843" y="1074715"/>
                  <a:pt x="293843" y="1094915"/>
                </a:cubicBezTo>
                <a:cubicBezTo>
                  <a:pt x="293843" y="1115115"/>
                  <a:pt x="277467" y="1131491"/>
                  <a:pt x="257267" y="1131491"/>
                </a:cubicBezTo>
                <a:cubicBezTo>
                  <a:pt x="237067" y="1131491"/>
                  <a:pt x="220691" y="1115115"/>
                  <a:pt x="220691" y="1094915"/>
                </a:cubicBezTo>
                <a:cubicBezTo>
                  <a:pt x="220691" y="1074715"/>
                  <a:pt x="237067" y="1058339"/>
                  <a:pt x="257267" y="1058339"/>
                </a:cubicBezTo>
                <a:close/>
                <a:moveTo>
                  <a:pt x="36581" y="1058336"/>
                </a:moveTo>
                <a:cubicBezTo>
                  <a:pt x="56781" y="1058336"/>
                  <a:pt x="73157" y="1074712"/>
                  <a:pt x="73157" y="1094912"/>
                </a:cubicBezTo>
                <a:cubicBezTo>
                  <a:pt x="73157" y="1115112"/>
                  <a:pt x="56781" y="1131488"/>
                  <a:pt x="36581" y="1131488"/>
                </a:cubicBezTo>
                <a:cubicBezTo>
                  <a:pt x="16381" y="1131488"/>
                  <a:pt x="5" y="1115112"/>
                  <a:pt x="5" y="1094912"/>
                </a:cubicBezTo>
                <a:cubicBezTo>
                  <a:pt x="5" y="1074712"/>
                  <a:pt x="16381" y="1058336"/>
                  <a:pt x="36581" y="1058336"/>
                </a:cubicBezTo>
                <a:close/>
                <a:moveTo>
                  <a:pt x="11732658" y="1058333"/>
                </a:moveTo>
                <a:cubicBezTo>
                  <a:pt x="11752858" y="1058333"/>
                  <a:pt x="11769234" y="1074709"/>
                  <a:pt x="11769234" y="1094909"/>
                </a:cubicBezTo>
                <a:cubicBezTo>
                  <a:pt x="11769234" y="1115109"/>
                  <a:pt x="11752858" y="1131485"/>
                  <a:pt x="11732658" y="1131485"/>
                </a:cubicBezTo>
                <a:cubicBezTo>
                  <a:pt x="11712458" y="1131485"/>
                  <a:pt x="11696082" y="1115109"/>
                  <a:pt x="11696082" y="1094909"/>
                </a:cubicBezTo>
                <a:cubicBezTo>
                  <a:pt x="11696082" y="1074709"/>
                  <a:pt x="11712458" y="1058333"/>
                  <a:pt x="11732658" y="1058333"/>
                </a:cubicBezTo>
                <a:close/>
                <a:moveTo>
                  <a:pt x="11953343" y="1058329"/>
                </a:moveTo>
                <a:cubicBezTo>
                  <a:pt x="11973543" y="1058329"/>
                  <a:pt x="11989919" y="1074706"/>
                  <a:pt x="11989919" y="1094906"/>
                </a:cubicBezTo>
                <a:cubicBezTo>
                  <a:pt x="11989919" y="1115105"/>
                  <a:pt x="11973543" y="1131481"/>
                  <a:pt x="11953343" y="1131481"/>
                </a:cubicBezTo>
                <a:cubicBezTo>
                  <a:pt x="11933143" y="1131481"/>
                  <a:pt x="11916767" y="1115105"/>
                  <a:pt x="11916767" y="1094906"/>
                </a:cubicBezTo>
                <a:cubicBezTo>
                  <a:pt x="11916767" y="1074706"/>
                  <a:pt x="11933143" y="1058329"/>
                  <a:pt x="11953343" y="1058329"/>
                </a:cubicBezTo>
                <a:close/>
                <a:moveTo>
                  <a:pt x="11511977" y="846810"/>
                </a:moveTo>
                <a:cubicBezTo>
                  <a:pt x="11532177" y="846810"/>
                  <a:pt x="11548553" y="863186"/>
                  <a:pt x="11548553" y="883386"/>
                </a:cubicBezTo>
                <a:cubicBezTo>
                  <a:pt x="11548553" y="903586"/>
                  <a:pt x="11532177" y="919962"/>
                  <a:pt x="11511977" y="919962"/>
                </a:cubicBezTo>
                <a:cubicBezTo>
                  <a:pt x="11491777" y="919962"/>
                  <a:pt x="11475401" y="903586"/>
                  <a:pt x="11475401" y="883386"/>
                </a:cubicBezTo>
                <a:cubicBezTo>
                  <a:pt x="11475401" y="863186"/>
                  <a:pt x="11491777" y="846810"/>
                  <a:pt x="11511977" y="846810"/>
                </a:cubicBezTo>
                <a:close/>
                <a:moveTo>
                  <a:pt x="11291296" y="846807"/>
                </a:moveTo>
                <a:cubicBezTo>
                  <a:pt x="11311496" y="846807"/>
                  <a:pt x="11327872" y="863183"/>
                  <a:pt x="11327872" y="883383"/>
                </a:cubicBezTo>
                <a:cubicBezTo>
                  <a:pt x="11327872" y="903583"/>
                  <a:pt x="11311496" y="919959"/>
                  <a:pt x="11291296" y="919959"/>
                </a:cubicBezTo>
                <a:cubicBezTo>
                  <a:pt x="11271096" y="919959"/>
                  <a:pt x="11254720" y="903583"/>
                  <a:pt x="11254720" y="883383"/>
                </a:cubicBezTo>
                <a:cubicBezTo>
                  <a:pt x="11254720" y="863183"/>
                  <a:pt x="11271096" y="846807"/>
                  <a:pt x="11291296" y="846807"/>
                </a:cubicBezTo>
                <a:close/>
                <a:moveTo>
                  <a:pt x="11070615" y="846805"/>
                </a:moveTo>
                <a:cubicBezTo>
                  <a:pt x="11090815" y="846805"/>
                  <a:pt x="11107191" y="863181"/>
                  <a:pt x="11107191" y="883381"/>
                </a:cubicBezTo>
                <a:cubicBezTo>
                  <a:pt x="11107191" y="903581"/>
                  <a:pt x="11090815" y="919956"/>
                  <a:pt x="11070615" y="919956"/>
                </a:cubicBezTo>
                <a:cubicBezTo>
                  <a:pt x="11050415" y="919956"/>
                  <a:pt x="11034039" y="903581"/>
                  <a:pt x="11034039" y="883381"/>
                </a:cubicBezTo>
                <a:cubicBezTo>
                  <a:pt x="11034039" y="863181"/>
                  <a:pt x="11050415" y="846805"/>
                  <a:pt x="11070615" y="846805"/>
                </a:cubicBezTo>
                <a:close/>
                <a:moveTo>
                  <a:pt x="10849934" y="846802"/>
                </a:moveTo>
                <a:cubicBezTo>
                  <a:pt x="10870134" y="846802"/>
                  <a:pt x="10886510" y="863178"/>
                  <a:pt x="10886510" y="883378"/>
                </a:cubicBezTo>
                <a:cubicBezTo>
                  <a:pt x="10886510" y="903578"/>
                  <a:pt x="10870134" y="919954"/>
                  <a:pt x="10849934" y="919954"/>
                </a:cubicBezTo>
                <a:cubicBezTo>
                  <a:pt x="10829734" y="919954"/>
                  <a:pt x="10813358" y="903578"/>
                  <a:pt x="10813358" y="883378"/>
                </a:cubicBezTo>
                <a:cubicBezTo>
                  <a:pt x="10813358" y="863178"/>
                  <a:pt x="10829734" y="846802"/>
                  <a:pt x="10849934" y="846802"/>
                </a:cubicBezTo>
                <a:close/>
                <a:moveTo>
                  <a:pt x="10629253" y="846799"/>
                </a:moveTo>
                <a:cubicBezTo>
                  <a:pt x="10649453" y="846799"/>
                  <a:pt x="10665829" y="863175"/>
                  <a:pt x="10665829" y="883375"/>
                </a:cubicBezTo>
                <a:cubicBezTo>
                  <a:pt x="10665829" y="903575"/>
                  <a:pt x="10649453" y="919951"/>
                  <a:pt x="10629253" y="919951"/>
                </a:cubicBezTo>
                <a:cubicBezTo>
                  <a:pt x="10609053" y="919951"/>
                  <a:pt x="10592677" y="903575"/>
                  <a:pt x="10592677" y="883375"/>
                </a:cubicBezTo>
                <a:cubicBezTo>
                  <a:pt x="10592677" y="863175"/>
                  <a:pt x="10609053" y="846799"/>
                  <a:pt x="10629253" y="846799"/>
                </a:cubicBezTo>
                <a:close/>
                <a:moveTo>
                  <a:pt x="10408572" y="846796"/>
                </a:moveTo>
                <a:cubicBezTo>
                  <a:pt x="10428772" y="846796"/>
                  <a:pt x="10445148" y="863172"/>
                  <a:pt x="10445148" y="883373"/>
                </a:cubicBezTo>
                <a:cubicBezTo>
                  <a:pt x="10445148" y="903572"/>
                  <a:pt x="10428772" y="919948"/>
                  <a:pt x="10408572" y="919948"/>
                </a:cubicBezTo>
                <a:cubicBezTo>
                  <a:pt x="10388372" y="919948"/>
                  <a:pt x="10371996" y="903572"/>
                  <a:pt x="10371996" y="883373"/>
                </a:cubicBezTo>
                <a:cubicBezTo>
                  <a:pt x="10371996" y="863172"/>
                  <a:pt x="10388372" y="846796"/>
                  <a:pt x="10408572" y="846796"/>
                </a:cubicBezTo>
                <a:close/>
                <a:moveTo>
                  <a:pt x="10187891" y="846794"/>
                </a:moveTo>
                <a:cubicBezTo>
                  <a:pt x="10208091" y="846794"/>
                  <a:pt x="10224467" y="863170"/>
                  <a:pt x="10224467" y="883370"/>
                </a:cubicBezTo>
                <a:cubicBezTo>
                  <a:pt x="10224467" y="903570"/>
                  <a:pt x="10208091" y="919946"/>
                  <a:pt x="10187891" y="919946"/>
                </a:cubicBezTo>
                <a:cubicBezTo>
                  <a:pt x="10167691" y="919946"/>
                  <a:pt x="10151315" y="903570"/>
                  <a:pt x="10151315" y="883370"/>
                </a:cubicBezTo>
                <a:cubicBezTo>
                  <a:pt x="10151315" y="863170"/>
                  <a:pt x="10167691" y="846794"/>
                  <a:pt x="10187891" y="846794"/>
                </a:cubicBezTo>
                <a:close/>
                <a:moveTo>
                  <a:pt x="9967210" y="846791"/>
                </a:moveTo>
                <a:cubicBezTo>
                  <a:pt x="9987410" y="846791"/>
                  <a:pt x="10003786" y="863167"/>
                  <a:pt x="10003786" y="883367"/>
                </a:cubicBezTo>
                <a:cubicBezTo>
                  <a:pt x="10003786" y="903567"/>
                  <a:pt x="9987410" y="919943"/>
                  <a:pt x="9967210" y="919943"/>
                </a:cubicBezTo>
                <a:cubicBezTo>
                  <a:pt x="9947010" y="919943"/>
                  <a:pt x="9930634" y="903567"/>
                  <a:pt x="9930634" y="883367"/>
                </a:cubicBezTo>
                <a:cubicBezTo>
                  <a:pt x="9930634" y="863167"/>
                  <a:pt x="9947010" y="846791"/>
                  <a:pt x="9967210" y="846791"/>
                </a:cubicBezTo>
                <a:close/>
                <a:moveTo>
                  <a:pt x="9746529" y="846788"/>
                </a:moveTo>
                <a:cubicBezTo>
                  <a:pt x="9766729" y="846788"/>
                  <a:pt x="9783105" y="863164"/>
                  <a:pt x="9783105" y="883364"/>
                </a:cubicBezTo>
                <a:cubicBezTo>
                  <a:pt x="9783105" y="903564"/>
                  <a:pt x="9766729" y="919940"/>
                  <a:pt x="9746529" y="919940"/>
                </a:cubicBezTo>
                <a:cubicBezTo>
                  <a:pt x="9726329" y="919940"/>
                  <a:pt x="9709953" y="903564"/>
                  <a:pt x="9709953" y="883364"/>
                </a:cubicBezTo>
                <a:cubicBezTo>
                  <a:pt x="9709953" y="863164"/>
                  <a:pt x="9726329" y="846788"/>
                  <a:pt x="9746529" y="846788"/>
                </a:cubicBezTo>
                <a:close/>
                <a:moveTo>
                  <a:pt x="9525848" y="846786"/>
                </a:moveTo>
                <a:cubicBezTo>
                  <a:pt x="9546048" y="846786"/>
                  <a:pt x="9562424" y="863162"/>
                  <a:pt x="9562424" y="883362"/>
                </a:cubicBezTo>
                <a:cubicBezTo>
                  <a:pt x="9562424" y="903562"/>
                  <a:pt x="9546048" y="919938"/>
                  <a:pt x="9525848" y="919938"/>
                </a:cubicBezTo>
                <a:cubicBezTo>
                  <a:pt x="9505648" y="919938"/>
                  <a:pt x="9489272" y="903562"/>
                  <a:pt x="9489272" y="883362"/>
                </a:cubicBezTo>
                <a:cubicBezTo>
                  <a:pt x="9489272" y="863162"/>
                  <a:pt x="9505648" y="846786"/>
                  <a:pt x="9525848" y="846786"/>
                </a:cubicBezTo>
                <a:close/>
                <a:moveTo>
                  <a:pt x="9305167" y="846783"/>
                </a:moveTo>
                <a:cubicBezTo>
                  <a:pt x="9325367" y="846783"/>
                  <a:pt x="9341743" y="863159"/>
                  <a:pt x="9341743" y="883359"/>
                </a:cubicBezTo>
                <a:cubicBezTo>
                  <a:pt x="9341743" y="903559"/>
                  <a:pt x="9325367" y="919935"/>
                  <a:pt x="9305167" y="919935"/>
                </a:cubicBezTo>
                <a:cubicBezTo>
                  <a:pt x="9284967" y="919935"/>
                  <a:pt x="9268591" y="903559"/>
                  <a:pt x="9268591" y="883359"/>
                </a:cubicBezTo>
                <a:cubicBezTo>
                  <a:pt x="9268591" y="863159"/>
                  <a:pt x="9284967" y="846783"/>
                  <a:pt x="9305167" y="846783"/>
                </a:cubicBezTo>
                <a:close/>
                <a:moveTo>
                  <a:pt x="9084486" y="846780"/>
                </a:moveTo>
                <a:cubicBezTo>
                  <a:pt x="9104686" y="846780"/>
                  <a:pt x="9121062" y="863156"/>
                  <a:pt x="9121062" y="883356"/>
                </a:cubicBezTo>
                <a:cubicBezTo>
                  <a:pt x="9121062" y="903556"/>
                  <a:pt x="9104686" y="919932"/>
                  <a:pt x="9084486" y="919932"/>
                </a:cubicBezTo>
                <a:cubicBezTo>
                  <a:pt x="9064286" y="919932"/>
                  <a:pt x="9047910" y="903556"/>
                  <a:pt x="9047910" y="883356"/>
                </a:cubicBezTo>
                <a:cubicBezTo>
                  <a:pt x="9047910" y="863156"/>
                  <a:pt x="9064286" y="846780"/>
                  <a:pt x="9084486" y="846780"/>
                </a:cubicBezTo>
                <a:close/>
                <a:moveTo>
                  <a:pt x="8863805" y="846777"/>
                </a:moveTo>
                <a:cubicBezTo>
                  <a:pt x="8884005" y="846777"/>
                  <a:pt x="8900381" y="863153"/>
                  <a:pt x="8900381" y="883353"/>
                </a:cubicBezTo>
                <a:cubicBezTo>
                  <a:pt x="8900381" y="903553"/>
                  <a:pt x="8884005" y="919929"/>
                  <a:pt x="8863805" y="919929"/>
                </a:cubicBezTo>
                <a:cubicBezTo>
                  <a:pt x="8843605" y="919929"/>
                  <a:pt x="8827229" y="903553"/>
                  <a:pt x="8827229" y="883353"/>
                </a:cubicBezTo>
                <a:cubicBezTo>
                  <a:pt x="8827229" y="863153"/>
                  <a:pt x="8843605" y="846777"/>
                  <a:pt x="8863805" y="846777"/>
                </a:cubicBezTo>
                <a:close/>
                <a:moveTo>
                  <a:pt x="8643124" y="846775"/>
                </a:moveTo>
                <a:cubicBezTo>
                  <a:pt x="8663324" y="846775"/>
                  <a:pt x="8679700" y="863151"/>
                  <a:pt x="8679700" y="883351"/>
                </a:cubicBezTo>
                <a:cubicBezTo>
                  <a:pt x="8679700" y="903551"/>
                  <a:pt x="8663324" y="919927"/>
                  <a:pt x="8643124" y="919927"/>
                </a:cubicBezTo>
                <a:cubicBezTo>
                  <a:pt x="8622924" y="919927"/>
                  <a:pt x="8606548" y="903551"/>
                  <a:pt x="8606548" y="883351"/>
                </a:cubicBezTo>
                <a:cubicBezTo>
                  <a:pt x="8606548" y="863151"/>
                  <a:pt x="8622924" y="846775"/>
                  <a:pt x="8643124" y="846775"/>
                </a:cubicBezTo>
                <a:close/>
                <a:moveTo>
                  <a:pt x="8422443" y="846772"/>
                </a:moveTo>
                <a:cubicBezTo>
                  <a:pt x="8442643" y="846772"/>
                  <a:pt x="8459019" y="863148"/>
                  <a:pt x="8459019" y="883348"/>
                </a:cubicBezTo>
                <a:cubicBezTo>
                  <a:pt x="8459019" y="903548"/>
                  <a:pt x="8442643" y="919924"/>
                  <a:pt x="8422443" y="919924"/>
                </a:cubicBezTo>
                <a:cubicBezTo>
                  <a:pt x="8402243" y="919924"/>
                  <a:pt x="8385867" y="903548"/>
                  <a:pt x="8385867" y="883348"/>
                </a:cubicBezTo>
                <a:cubicBezTo>
                  <a:pt x="8385867" y="863148"/>
                  <a:pt x="8402243" y="846772"/>
                  <a:pt x="8422443" y="846772"/>
                </a:cubicBezTo>
                <a:close/>
                <a:moveTo>
                  <a:pt x="8201762" y="846769"/>
                </a:moveTo>
                <a:cubicBezTo>
                  <a:pt x="8221962" y="846769"/>
                  <a:pt x="8238338" y="863145"/>
                  <a:pt x="8238338" y="883345"/>
                </a:cubicBezTo>
                <a:cubicBezTo>
                  <a:pt x="8238338" y="903545"/>
                  <a:pt x="8221962" y="919921"/>
                  <a:pt x="8201762" y="919921"/>
                </a:cubicBezTo>
                <a:cubicBezTo>
                  <a:pt x="8181562" y="919921"/>
                  <a:pt x="8165186" y="903545"/>
                  <a:pt x="8165186" y="883345"/>
                </a:cubicBezTo>
                <a:cubicBezTo>
                  <a:pt x="8165186" y="863145"/>
                  <a:pt x="8181562" y="846769"/>
                  <a:pt x="8201762" y="846769"/>
                </a:cubicBezTo>
                <a:close/>
                <a:moveTo>
                  <a:pt x="7981081" y="846767"/>
                </a:moveTo>
                <a:cubicBezTo>
                  <a:pt x="8001281" y="846767"/>
                  <a:pt x="8017657" y="863143"/>
                  <a:pt x="8017657" y="883343"/>
                </a:cubicBezTo>
                <a:cubicBezTo>
                  <a:pt x="8017657" y="903543"/>
                  <a:pt x="8001281" y="919919"/>
                  <a:pt x="7981081" y="919919"/>
                </a:cubicBezTo>
                <a:cubicBezTo>
                  <a:pt x="7960881" y="919919"/>
                  <a:pt x="7944505" y="903543"/>
                  <a:pt x="7944505" y="883343"/>
                </a:cubicBezTo>
                <a:cubicBezTo>
                  <a:pt x="7944505" y="863143"/>
                  <a:pt x="7960881" y="846767"/>
                  <a:pt x="7981081" y="846767"/>
                </a:cubicBezTo>
                <a:close/>
                <a:moveTo>
                  <a:pt x="7760400" y="846764"/>
                </a:moveTo>
                <a:cubicBezTo>
                  <a:pt x="7780600" y="846764"/>
                  <a:pt x="7796976" y="863140"/>
                  <a:pt x="7796976" y="883340"/>
                </a:cubicBezTo>
                <a:cubicBezTo>
                  <a:pt x="7796976" y="903540"/>
                  <a:pt x="7780600" y="919916"/>
                  <a:pt x="7760400" y="919916"/>
                </a:cubicBezTo>
                <a:cubicBezTo>
                  <a:pt x="7740200" y="919916"/>
                  <a:pt x="7723824" y="903540"/>
                  <a:pt x="7723824" y="883340"/>
                </a:cubicBezTo>
                <a:cubicBezTo>
                  <a:pt x="7723824" y="863140"/>
                  <a:pt x="7740200" y="846764"/>
                  <a:pt x="7760400" y="846764"/>
                </a:cubicBezTo>
                <a:close/>
                <a:moveTo>
                  <a:pt x="7539719" y="846761"/>
                </a:moveTo>
                <a:cubicBezTo>
                  <a:pt x="7559919" y="846761"/>
                  <a:pt x="7576295" y="863137"/>
                  <a:pt x="7576295" y="883337"/>
                </a:cubicBezTo>
                <a:cubicBezTo>
                  <a:pt x="7576295" y="903537"/>
                  <a:pt x="7559919" y="919913"/>
                  <a:pt x="7539719" y="919913"/>
                </a:cubicBezTo>
                <a:cubicBezTo>
                  <a:pt x="7519519" y="919913"/>
                  <a:pt x="7503143" y="903537"/>
                  <a:pt x="7503143" y="883337"/>
                </a:cubicBezTo>
                <a:cubicBezTo>
                  <a:pt x="7503143" y="863137"/>
                  <a:pt x="7519519" y="846761"/>
                  <a:pt x="7539719" y="846761"/>
                </a:cubicBezTo>
                <a:close/>
                <a:moveTo>
                  <a:pt x="7319038" y="846758"/>
                </a:moveTo>
                <a:cubicBezTo>
                  <a:pt x="7339238" y="846758"/>
                  <a:pt x="7355614" y="863134"/>
                  <a:pt x="7355614" y="883335"/>
                </a:cubicBezTo>
                <a:cubicBezTo>
                  <a:pt x="7355614" y="903534"/>
                  <a:pt x="7339238" y="919910"/>
                  <a:pt x="7319038" y="919910"/>
                </a:cubicBezTo>
                <a:cubicBezTo>
                  <a:pt x="7298838" y="919910"/>
                  <a:pt x="7282462" y="903534"/>
                  <a:pt x="7282462" y="883335"/>
                </a:cubicBezTo>
                <a:cubicBezTo>
                  <a:pt x="7282462" y="863134"/>
                  <a:pt x="7298838" y="846758"/>
                  <a:pt x="7319038" y="846758"/>
                </a:cubicBezTo>
                <a:close/>
                <a:moveTo>
                  <a:pt x="7098357" y="846756"/>
                </a:moveTo>
                <a:cubicBezTo>
                  <a:pt x="7118557" y="846756"/>
                  <a:pt x="7134933" y="863132"/>
                  <a:pt x="7134933" y="883332"/>
                </a:cubicBezTo>
                <a:cubicBezTo>
                  <a:pt x="7134933" y="903532"/>
                  <a:pt x="7118557" y="919908"/>
                  <a:pt x="7098357" y="919908"/>
                </a:cubicBezTo>
                <a:cubicBezTo>
                  <a:pt x="7078157" y="919908"/>
                  <a:pt x="7061781" y="903532"/>
                  <a:pt x="7061781" y="883332"/>
                </a:cubicBezTo>
                <a:cubicBezTo>
                  <a:pt x="7061781" y="863132"/>
                  <a:pt x="7078157" y="846756"/>
                  <a:pt x="7098357" y="846756"/>
                </a:cubicBezTo>
                <a:close/>
                <a:moveTo>
                  <a:pt x="6877676" y="846753"/>
                </a:moveTo>
                <a:cubicBezTo>
                  <a:pt x="6897876" y="846753"/>
                  <a:pt x="6914252" y="863129"/>
                  <a:pt x="6914252" y="883329"/>
                </a:cubicBezTo>
                <a:cubicBezTo>
                  <a:pt x="6914252" y="903529"/>
                  <a:pt x="6897876" y="919905"/>
                  <a:pt x="6877676" y="919905"/>
                </a:cubicBezTo>
                <a:cubicBezTo>
                  <a:pt x="6857476" y="919905"/>
                  <a:pt x="6841100" y="903529"/>
                  <a:pt x="6841100" y="883329"/>
                </a:cubicBezTo>
                <a:cubicBezTo>
                  <a:pt x="6841100" y="863129"/>
                  <a:pt x="6857476" y="846753"/>
                  <a:pt x="6877676" y="846753"/>
                </a:cubicBezTo>
                <a:close/>
                <a:moveTo>
                  <a:pt x="6656995" y="846750"/>
                </a:moveTo>
                <a:cubicBezTo>
                  <a:pt x="6677195" y="846750"/>
                  <a:pt x="6693571" y="863126"/>
                  <a:pt x="6693571" y="883326"/>
                </a:cubicBezTo>
                <a:cubicBezTo>
                  <a:pt x="6693571" y="903526"/>
                  <a:pt x="6677195" y="919902"/>
                  <a:pt x="6656995" y="919902"/>
                </a:cubicBezTo>
                <a:cubicBezTo>
                  <a:pt x="6636795" y="919902"/>
                  <a:pt x="6620419" y="903526"/>
                  <a:pt x="6620419" y="883326"/>
                </a:cubicBezTo>
                <a:cubicBezTo>
                  <a:pt x="6620419" y="863126"/>
                  <a:pt x="6636795" y="846750"/>
                  <a:pt x="6656995" y="846750"/>
                </a:cubicBezTo>
                <a:close/>
                <a:moveTo>
                  <a:pt x="6436314" y="846748"/>
                </a:moveTo>
                <a:cubicBezTo>
                  <a:pt x="6456514" y="846748"/>
                  <a:pt x="6472890" y="863124"/>
                  <a:pt x="6472890" y="883324"/>
                </a:cubicBezTo>
                <a:cubicBezTo>
                  <a:pt x="6472890" y="903523"/>
                  <a:pt x="6456514" y="919900"/>
                  <a:pt x="6436314" y="919900"/>
                </a:cubicBezTo>
                <a:cubicBezTo>
                  <a:pt x="6416114" y="919900"/>
                  <a:pt x="6399738" y="903523"/>
                  <a:pt x="6399738" y="883324"/>
                </a:cubicBezTo>
                <a:cubicBezTo>
                  <a:pt x="6399738" y="863124"/>
                  <a:pt x="6416114" y="846748"/>
                  <a:pt x="6436314" y="846748"/>
                </a:cubicBezTo>
                <a:close/>
                <a:moveTo>
                  <a:pt x="6215633" y="846745"/>
                </a:moveTo>
                <a:cubicBezTo>
                  <a:pt x="6235833" y="846745"/>
                  <a:pt x="6252209" y="863121"/>
                  <a:pt x="6252209" y="883321"/>
                </a:cubicBezTo>
                <a:cubicBezTo>
                  <a:pt x="6252209" y="903521"/>
                  <a:pt x="6235833" y="919897"/>
                  <a:pt x="6215633" y="919897"/>
                </a:cubicBezTo>
                <a:cubicBezTo>
                  <a:pt x="6195433" y="919897"/>
                  <a:pt x="6179057" y="903521"/>
                  <a:pt x="6179057" y="883321"/>
                </a:cubicBezTo>
                <a:cubicBezTo>
                  <a:pt x="6179057" y="863121"/>
                  <a:pt x="6195433" y="846745"/>
                  <a:pt x="6215633" y="846745"/>
                </a:cubicBezTo>
                <a:close/>
                <a:moveTo>
                  <a:pt x="5994952" y="846742"/>
                </a:moveTo>
                <a:cubicBezTo>
                  <a:pt x="6015152" y="846742"/>
                  <a:pt x="6031528" y="863118"/>
                  <a:pt x="6031528" y="883318"/>
                </a:cubicBezTo>
                <a:cubicBezTo>
                  <a:pt x="6031528" y="903518"/>
                  <a:pt x="6015152" y="919894"/>
                  <a:pt x="5994952" y="919894"/>
                </a:cubicBezTo>
                <a:cubicBezTo>
                  <a:pt x="5974752" y="919894"/>
                  <a:pt x="5958376" y="903518"/>
                  <a:pt x="5958376" y="883318"/>
                </a:cubicBezTo>
                <a:cubicBezTo>
                  <a:pt x="5958376" y="863118"/>
                  <a:pt x="5974752" y="846742"/>
                  <a:pt x="5994952" y="846742"/>
                </a:cubicBezTo>
                <a:close/>
                <a:moveTo>
                  <a:pt x="5774272" y="846739"/>
                </a:moveTo>
                <a:cubicBezTo>
                  <a:pt x="5794472" y="846739"/>
                  <a:pt x="5810848" y="863115"/>
                  <a:pt x="5810848" y="883315"/>
                </a:cubicBezTo>
                <a:cubicBezTo>
                  <a:pt x="5810848" y="903515"/>
                  <a:pt x="5794472" y="919891"/>
                  <a:pt x="5774272" y="919891"/>
                </a:cubicBezTo>
                <a:cubicBezTo>
                  <a:pt x="5754073" y="919891"/>
                  <a:pt x="5737697" y="903515"/>
                  <a:pt x="5737697" y="883315"/>
                </a:cubicBezTo>
                <a:cubicBezTo>
                  <a:pt x="5737697" y="863115"/>
                  <a:pt x="5754073" y="846739"/>
                  <a:pt x="5774272" y="846739"/>
                </a:cubicBezTo>
                <a:close/>
                <a:moveTo>
                  <a:pt x="5553593" y="846737"/>
                </a:moveTo>
                <a:cubicBezTo>
                  <a:pt x="5573793" y="846737"/>
                  <a:pt x="5590169" y="863113"/>
                  <a:pt x="5590169" y="883313"/>
                </a:cubicBezTo>
                <a:cubicBezTo>
                  <a:pt x="5590169" y="903513"/>
                  <a:pt x="5573793" y="919889"/>
                  <a:pt x="5553593" y="919889"/>
                </a:cubicBezTo>
                <a:cubicBezTo>
                  <a:pt x="5533393" y="919889"/>
                  <a:pt x="5517018" y="903513"/>
                  <a:pt x="5517018" y="883313"/>
                </a:cubicBezTo>
                <a:cubicBezTo>
                  <a:pt x="5517018" y="863113"/>
                  <a:pt x="5533393" y="846737"/>
                  <a:pt x="5553593" y="846737"/>
                </a:cubicBezTo>
                <a:close/>
                <a:moveTo>
                  <a:pt x="5332913" y="846734"/>
                </a:moveTo>
                <a:cubicBezTo>
                  <a:pt x="5353113" y="846734"/>
                  <a:pt x="5369490" y="863110"/>
                  <a:pt x="5369490" y="883310"/>
                </a:cubicBezTo>
                <a:cubicBezTo>
                  <a:pt x="5369490" y="903510"/>
                  <a:pt x="5353113" y="919886"/>
                  <a:pt x="5332913" y="919886"/>
                </a:cubicBezTo>
                <a:cubicBezTo>
                  <a:pt x="5312714" y="919886"/>
                  <a:pt x="5296337" y="903510"/>
                  <a:pt x="5296337" y="883310"/>
                </a:cubicBezTo>
                <a:cubicBezTo>
                  <a:pt x="5296337" y="863110"/>
                  <a:pt x="5312714" y="846734"/>
                  <a:pt x="5332913" y="846734"/>
                </a:cubicBezTo>
                <a:close/>
                <a:moveTo>
                  <a:pt x="5112230" y="846731"/>
                </a:moveTo>
                <a:cubicBezTo>
                  <a:pt x="5132433" y="846731"/>
                  <a:pt x="5148807" y="863107"/>
                  <a:pt x="5148807" y="883307"/>
                </a:cubicBezTo>
                <a:cubicBezTo>
                  <a:pt x="5148807" y="903507"/>
                  <a:pt x="5132433" y="919883"/>
                  <a:pt x="5112230" y="919883"/>
                </a:cubicBezTo>
                <a:cubicBezTo>
                  <a:pt x="5092030" y="919883"/>
                  <a:pt x="5075655" y="903507"/>
                  <a:pt x="5075655" y="883307"/>
                </a:cubicBezTo>
                <a:cubicBezTo>
                  <a:pt x="5075655" y="863107"/>
                  <a:pt x="5092030" y="846731"/>
                  <a:pt x="5112230" y="846731"/>
                </a:cubicBezTo>
                <a:close/>
                <a:moveTo>
                  <a:pt x="4891552" y="846729"/>
                </a:moveTo>
                <a:cubicBezTo>
                  <a:pt x="4911751" y="846729"/>
                  <a:pt x="4928127" y="863105"/>
                  <a:pt x="4928127" y="883305"/>
                </a:cubicBezTo>
                <a:cubicBezTo>
                  <a:pt x="4928127" y="903504"/>
                  <a:pt x="4911751" y="919880"/>
                  <a:pt x="4891552" y="919880"/>
                </a:cubicBezTo>
                <a:cubicBezTo>
                  <a:pt x="4871352" y="919880"/>
                  <a:pt x="4854975" y="903504"/>
                  <a:pt x="4854975" y="883305"/>
                </a:cubicBezTo>
                <a:cubicBezTo>
                  <a:pt x="4854975" y="863105"/>
                  <a:pt x="4871352" y="846729"/>
                  <a:pt x="4891552" y="846729"/>
                </a:cubicBezTo>
                <a:close/>
                <a:moveTo>
                  <a:pt x="4670871" y="846726"/>
                </a:moveTo>
                <a:cubicBezTo>
                  <a:pt x="4691070" y="846726"/>
                  <a:pt x="4707447" y="863102"/>
                  <a:pt x="4707447" y="883302"/>
                </a:cubicBezTo>
                <a:cubicBezTo>
                  <a:pt x="4707447" y="903502"/>
                  <a:pt x="4691070" y="919878"/>
                  <a:pt x="4670871" y="919878"/>
                </a:cubicBezTo>
                <a:cubicBezTo>
                  <a:pt x="4650672" y="919878"/>
                  <a:pt x="4634295" y="903502"/>
                  <a:pt x="4634295" y="883302"/>
                </a:cubicBezTo>
                <a:cubicBezTo>
                  <a:pt x="4634295" y="863102"/>
                  <a:pt x="4650672" y="846726"/>
                  <a:pt x="4670871" y="846726"/>
                </a:cubicBezTo>
                <a:close/>
                <a:moveTo>
                  <a:pt x="4450188" y="846723"/>
                </a:moveTo>
                <a:cubicBezTo>
                  <a:pt x="4470390" y="846723"/>
                  <a:pt x="4486764" y="863099"/>
                  <a:pt x="4486764" y="883299"/>
                </a:cubicBezTo>
                <a:cubicBezTo>
                  <a:pt x="4486764" y="903499"/>
                  <a:pt x="4470390" y="919875"/>
                  <a:pt x="4450188" y="919875"/>
                </a:cubicBezTo>
                <a:cubicBezTo>
                  <a:pt x="4429988" y="919875"/>
                  <a:pt x="4413613" y="903499"/>
                  <a:pt x="4413613" y="883299"/>
                </a:cubicBezTo>
                <a:cubicBezTo>
                  <a:pt x="4413613" y="863099"/>
                  <a:pt x="4429988" y="846723"/>
                  <a:pt x="4450188" y="846723"/>
                </a:cubicBezTo>
                <a:close/>
                <a:moveTo>
                  <a:pt x="4229507" y="846720"/>
                </a:moveTo>
                <a:cubicBezTo>
                  <a:pt x="4249708" y="846720"/>
                  <a:pt x="4266084" y="863096"/>
                  <a:pt x="4266084" y="883296"/>
                </a:cubicBezTo>
                <a:cubicBezTo>
                  <a:pt x="4266084" y="903496"/>
                  <a:pt x="4249708" y="919872"/>
                  <a:pt x="4229507" y="919872"/>
                </a:cubicBezTo>
                <a:cubicBezTo>
                  <a:pt x="4209307" y="919872"/>
                  <a:pt x="4192931" y="903496"/>
                  <a:pt x="4192931" y="883296"/>
                </a:cubicBezTo>
                <a:cubicBezTo>
                  <a:pt x="4192931" y="863096"/>
                  <a:pt x="4209307" y="846720"/>
                  <a:pt x="4229507" y="846720"/>
                </a:cubicBezTo>
                <a:close/>
                <a:moveTo>
                  <a:pt x="4008847" y="846718"/>
                </a:moveTo>
                <a:cubicBezTo>
                  <a:pt x="4029045" y="846718"/>
                  <a:pt x="4045426" y="863094"/>
                  <a:pt x="4045426" y="883294"/>
                </a:cubicBezTo>
                <a:cubicBezTo>
                  <a:pt x="4045426" y="903494"/>
                  <a:pt x="4029045" y="919870"/>
                  <a:pt x="4008847" y="919870"/>
                </a:cubicBezTo>
                <a:cubicBezTo>
                  <a:pt x="3988642" y="919870"/>
                  <a:pt x="3972267" y="903494"/>
                  <a:pt x="3972267" y="883294"/>
                </a:cubicBezTo>
                <a:cubicBezTo>
                  <a:pt x="3972267" y="863094"/>
                  <a:pt x="3988642" y="846718"/>
                  <a:pt x="4008847" y="846718"/>
                </a:cubicBezTo>
                <a:close/>
                <a:moveTo>
                  <a:pt x="3788165" y="846715"/>
                </a:moveTo>
                <a:cubicBezTo>
                  <a:pt x="3808367" y="846715"/>
                  <a:pt x="3824738" y="863091"/>
                  <a:pt x="3824738" y="883291"/>
                </a:cubicBezTo>
                <a:cubicBezTo>
                  <a:pt x="3824738" y="903491"/>
                  <a:pt x="3808367" y="919867"/>
                  <a:pt x="3788165" y="919867"/>
                </a:cubicBezTo>
                <a:cubicBezTo>
                  <a:pt x="3767965" y="919867"/>
                  <a:pt x="3751588" y="903491"/>
                  <a:pt x="3751588" y="883291"/>
                </a:cubicBezTo>
                <a:cubicBezTo>
                  <a:pt x="3751588" y="863091"/>
                  <a:pt x="3767965" y="846715"/>
                  <a:pt x="3788165" y="846715"/>
                </a:cubicBezTo>
                <a:close/>
                <a:moveTo>
                  <a:pt x="3567479" y="846712"/>
                </a:moveTo>
                <a:cubicBezTo>
                  <a:pt x="3587675" y="846712"/>
                  <a:pt x="3604051" y="863088"/>
                  <a:pt x="3604051" y="883288"/>
                </a:cubicBezTo>
                <a:cubicBezTo>
                  <a:pt x="3604051" y="903488"/>
                  <a:pt x="3587675" y="919864"/>
                  <a:pt x="3567479" y="919864"/>
                </a:cubicBezTo>
                <a:cubicBezTo>
                  <a:pt x="3547276" y="919864"/>
                  <a:pt x="3530908" y="903488"/>
                  <a:pt x="3530908" y="883288"/>
                </a:cubicBezTo>
                <a:cubicBezTo>
                  <a:pt x="3530908" y="863088"/>
                  <a:pt x="3547276" y="846712"/>
                  <a:pt x="3567479" y="846712"/>
                </a:cubicBezTo>
                <a:close/>
                <a:moveTo>
                  <a:pt x="3346801" y="846709"/>
                </a:moveTo>
                <a:cubicBezTo>
                  <a:pt x="3367001" y="846709"/>
                  <a:pt x="3383375" y="863085"/>
                  <a:pt x="3383375" y="883286"/>
                </a:cubicBezTo>
                <a:cubicBezTo>
                  <a:pt x="3383375" y="903486"/>
                  <a:pt x="3367001" y="919862"/>
                  <a:pt x="3346801" y="919862"/>
                </a:cubicBezTo>
                <a:cubicBezTo>
                  <a:pt x="3326603" y="919862"/>
                  <a:pt x="3310228" y="903486"/>
                  <a:pt x="3310228" y="883286"/>
                </a:cubicBezTo>
                <a:cubicBezTo>
                  <a:pt x="3310228" y="863085"/>
                  <a:pt x="3326603" y="846709"/>
                  <a:pt x="3346801" y="846709"/>
                </a:cubicBezTo>
                <a:close/>
                <a:moveTo>
                  <a:pt x="3126126" y="846707"/>
                </a:moveTo>
                <a:cubicBezTo>
                  <a:pt x="3146320" y="846707"/>
                  <a:pt x="3162696" y="863083"/>
                  <a:pt x="3162696" y="883283"/>
                </a:cubicBezTo>
                <a:cubicBezTo>
                  <a:pt x="3162696" y="903483"/>
                  <a:pt x="3146320" y="919859"/>
                  <a:pt x="3126126" y="919859"/>
                </a:cubicBezTo>
                <a:cubicBezTo>
                  <a:pt x="3105923" y="919859"/>
                  <a:pt x="3089541" y="903483"/>
                  <a:pt x="3089541" y="883283"/>
                </a:cubicBezTo>
                <a:cubicBezTo>
                  <a:pt x="3089541" y="863083"/>
                  <a:pt x="3105923" y="846707"/>
                  <a:pt x="3126126" y="846707"/>
                </a:cubicBezTo>
                <a:close/>
                <a:moveTo>
                  <a:pt x="2905436" y="846704"/>
                </a:moveTo>
                <a:cubicBezTo>
                  <a:pt x="2925637" y="846704"/>
                  <a:pt x="2942013" y="863080"/>
                  <a:pt x="2942013" y="883280"/>
                </a:cubicBezTo>
                <a:cubicBezTo>
                  <a:pt x="2942013" y="903480"/>
                  <a:pt x="2925637" y="919856"/>
                  <a:pt x="2905436" y="919856"/>
                </a:cubicBezTo>
                <a:cubicBezTo>
                  <a:pt x="2885243" y="919856"/>
                  <a:pt x="2868866" y="903480"/>
                  <a:pt x="2868866" y="883280"/>
                </a:cubicBezTo>
                <a:cubicBezTo>
                  <a:pt x="2868866" y="863080"/>
                  <a:pt x="2885243" y="846704"/>
                  <a:pt x="2905436" y="846704"/>
                </a:cubicBezTo>
                <a:close/>
                <a:moveTo>
                  <a:pt x="2684758" y="846701"/>
                </a:moveTo>
                <a:cubicBezTo>
                  <a:pt x="2704958" y="846701"/>
                  <a:pt x="2721329" y="863077"/>
                  <a:pt x="2721329" y="883277"/>
                </a:cubicBezTo>
                <a:cubicBezTo>
                  <a:pt x="2721329" y="903477"/>
                  <a:pt x="2704958" y="919853"/>
                  <a:pt x="2684758" y="919853"/>
                </a:cubicBezTo>
                <a:cubicBezTo>
                  <a:pt x="2664554" y="919853"/>
                  <a:pt x="2648177" y="903477"/>
                  <a:pt x="2648177" y="883277"/>
                </a:cubicBezTo>
                <a:cubicBezTo>
                  <a:pt x="2648177" y="863077"/>
                  <a:pt x="2664554" y="846701"/>
                  <a:pt x="2684758" y="846701"/>
                </a:cubicBezTo>
                <a:close/>
                <a:moveTo>
                  <a:pt x="2464071" y="846699"/>
                </a:moveTo>
                <a:cubicBezTo>
                  <a:pt x="2484272" y="846699"/>
                  <a:pt x="2500650" y="863075"/>
                  <a:pt x="2500650" y="883275"/>
                </a:cubicBezTo>
                <a:cubicBezTo>
                  <a:pt x="2500650" y="903475"/>
                  <a:pt x="2484272" y="919851"/>
                  <a:pt x="2464071" y="919851"/>
                </a:cubicBezTo>
                <a:cubicBezTo>
                  <a:pt x="2443875" y="919851"/>
                  <a:pt x="2427500" y="903475"/>
                  <a:pt x="2427500" y="883275"/>
                </a:cubicBezTo>
                <a:cubicBezTo>
                  <a:pt x="2427500" y="863075"/>
                  <a:pt x="2443875" y="846699"/>
                  <a:pt x="2464071" y="846699"/>
                </a:cubicBezTo>
                <a:close/>
                <a:moveTo>
                  <a:pt x="2243393" y="846696"/>
                </a:moveTo>
                <a:cubicBezTo>
                  <a:pt x="2263591" y="846696"/>
                  <a:pt x="2279972" y="863072"/>
                  <a:pt x="2279972" y="883272"/>
                </a:cubicBezTo>
                <a:cubicBezTo>
                  <a:pt x="2279972" y="903472"/>
                  <a:pt x="2263591" y="919848"/>
                  <a:pt x="2243393" y="919848"/>
                </a:cubicBezTo>
                <a:cubicBezTo>
                  <a:pt x="2223191" y="919848"/>
                  <a:pt x="2206817" y="903472"/>
                  <a:pt x="2206817" y="883272"/>
                </a:cubicBezTo>
                <a:cubicBezTo>
                  <a:pt x="2206817" y="863072"/>
                  <a:pt x="2223191" y="846696"/>
                  <a:pt x="2243393" y="846696"/>
                </a:cubicBezTo>
                <a:close/>
                <a:moveTo>
                  <a:pt x="2022713" y="846693"/>
                </a:moveTo>
                <a:cubicBezTo>
                  <a:pt x="2042913" y="846693"/>
                  <a:pt x="2059288" y="863069"/>
                  <a:pt x="2059288" y="883269"/>
                </a:cubicBezTo>
                <a:cubicBezTo>
                  <a:pt x="2059288" y="903469"/>
                  <a:pt x="2042913" y="919845"/>
                  <a:pt x="2022713" y="919845"/>
                </a:cubicBezTo>
                <a:cubicBezTo>
                  <a:pt x="2002514" y="919845"/>
                  <a:pt x="1986179" y="903469"/>
                  <a:pt x="1986179" y="883269"/>
                </a:cubicBezTo>
                <a:cubicBezTo>
                  <a:pt x="1986179" y="863069"/>
                  <a:pt x="2002514" y="846693"/>
                  <a:pt x="2022713" y="846693"/>
                </a:cubicBezTo>
                <a:close/>
                <a:moveTo>
                  <a:pt x="1802070" y="846690"/>
                </a:moveTo>
                <a:cubicBezTo>
                  <a:pt x="1822269" y="846690"/>
                  <a:pt x="1838646" y="863066"/>
                  <a:pt x="1838646" y="883266"/>
                </a:cubicBezTo>
                <a:cubicBezTo>
                  <a:pt x="1838646" y="903466"/>
                  <a:pt x="1822269" y="919842"/>
                  <a:pt x="1802070" y="919842"/>
                </a:cubicBezTo>
                <a:cubicBezTo>
                  <a:pt x="1781869" y="919842"/>
                  <a:pt x="1765494" y="903466"/>
                  <a:pt x="1765494" y="883266"/>
                </a:cubicBezTo>
                <a:cubicBezTo>
                  <a:pt x="1765494" y="863066"/>
                  <a:pt x="1781869" y="846690"/>
                  <a:pt x="1802070" y="846690"/>
                </a:cubicBezTo>
                <a:close/>
                <a:moveTo>
                  <a:pt x="1581384" y="846688"/>
                </a:moveTo>
                <a:cubicBezTo>
                  <a:pt x="1601584" y="846688"/>
                  <a:pt x="1617960" y="863064"/>
                  <a:pt x="1617960" y="883264"/>
                </a:cubicBezTo>
                <a:cubicBezTo>
                  <a:pt x="1617960" y="903464"/>
                  <a:pt x="1601584" y="919840"/>
                  <a:pt x="1581384" y="919840"/>
                </a:cubicBezTo>
                <a:cubicBezTo>
                  <a:pt x="1561184" y="919840"/>
                  <a:pt x="1544808" y="903464"/>
                  <a:pt x="1544808" y="883264"/>
                </a:cubicBezTo>
                <a:cubicBezTo>
                  <a:pt x="1544808" y="863064"/>
                  <a:pt x="1561184" y="846688"/>
                  <a:pt x="1581384" y="846688"/>
                </a:cubicBezTo>
                <a:close/>
                <a:moveTo>
                  <a:pt x="1360698" y="846685"/>
                </a:moveTo>
                <a:cubicBezTo>
                  <a:pt x="1380898" y="846685"/>
                  <a:pt x="1397274" y="863061"/>
                  <a:pt x="1397274" y="883261"/>
                </a:cubicBezTo>
                <a:cubicBezTo>
                  <a:pt x="1397274" y="903461"/>
                  <a:pt x="1380898" y="919837"/>
                  <a:pt x="1360698" y="919837"/>
                </a:cubicBezTo>
                <a:cubicBezTo>
                  <a:pt x="1340498" y="919837"/>
                  <a:pt x="1324122" y="903461"/>
                  <a:pt x="1324122" y="883261"/>
                </a:cubicBezTo>
                <a:cubicBezTo>
                  <a:pt x="1324122" y="863061"/>
                  <a:pt x="1340498" y="846685"/>
                  <a:pt x="1360698" y="846685"/>
                </a:cubicBezTo>
                <a:close/>
                <a:moveTo>
                  <a:pt x="1140012" y="846682"/>
                </a:moveTo>
                <a:cubicBezTo>
                  <a:pt x="1160212" y="846682"/>
                  <a:pt x="1176588" y="863058"/>
                  <a:pt x="1176588" y="883258"/>
                </a:cubicBezTo>
                <a:cubicBezTo>
                  <a:pt x="1176588" y="903458"/>
                  <a:pt x="1160212" y="919834"/>
                  <a:pt x="1140012" y="919834"/>
                </a:cubicBezTo>
                <a:cubicBezTo>
                  <a:pt x="1119812" y="919834"/>
                  <a:pt x="1103436" y="903458"/>
                  <a:pt x="1103436" y="883258"/>
                </a:cubicBezTo>
                <a:cubicBezTo>
                  <a:pt x="1103436" y="863058"/>
                  <a:pt x="1119812" y="846682"/>
                  <a:pt x="1140012" y="846682"/>
                </a:cubicBezTo>
                <a:close/>
                <a:moveTo>
                  <a:pt x="919326" y="846680"/>
                </a:moveTo>
                <a:cubicBezTo>
                  <a:pt x="939526" y="846680"/>
                  <a:pt x="955902" y="863056"/>
                  <a:pt x="955902" y="883256"/>
                </a:cubicBezTo>
                <a:cubicBezTo>
                  <a:pt x="955902" y="903456"/>
                  <a:pt x="939526" y="919832"/>
                  <a:pt x="919326" y="919832"/>
                </a:cubicBezTo>
                <a:cubicBezTo>
                  <a:pt x="899126" y="919832"/>
                  <a:pt x="882750" y="903456"/>
                  <a:pt x="882750" y="883256"/>
                </a:cubicBezTo>
                <a:cubicBezTo>
                  <a:pt x="882750" y="863056"/>
                  <a:pt x="899126" y="846680"/>
                  <a:pt x="919326" y="846680"/>
                </a:cubicBezTo>
                <a:close/>
                <a:moveTo>
                  <a:pt x="698640" y="846677"/>
                </a:moveTo>
                <a:cubicBezTo>
                  <a:pt x="718840" y="846677"/>
                  <a:pt x="735216" y="863053"/>
                  <a:pt x="735216" y="883253"/>
                </a:cubicBezTo>
                <a:cubicBezTo>
                  <a:pt x="735216" y="903453"/>
                  <a:pt x="718840" y="919829"/>
                  <a:pt x="698640" y="919829"/>
                </a:cubicBezTo>
                <a:cubicBezTo>
                  <a:pt x="678440" y="919829"/>
                  <a:pt x="662064" y="903453"/>
                  <a:pt x="662064" y="883253"/>
                </a:cubicBezTo>
                <a:cubicBezTo>
                  <a:pt x="662064" y="863053"/>
                  <a:pt x="678440" y="846677"/>
                  <a:pt x="698640" y="846677"/>
                </a:cubicBezTo>
                <a:close/>
                <a:moveTo>
                  <a:pt x="477954" y="846674"/>
                </a:moveTo>
                <a:cubicBezTo>
                  <a:pt x="498154" y="846674"/>
                  <a:pt x="514530" y="863050"/>
                  <a:pt x="514530" y="883250"/>
                </a:cubicBezTo>
                <a:cubicBezTo>
                  <a:pt x="514530" y="903450"/>
                  <a:pt x="498154" y="919826"/>
                  <a:pt x="477954" y="919826"/>
                </a:cubicBezTo>
                <a:cubicBezTo>
                  <a:pt x="457754" y="919826"/>
                  <a:pt x="441378" y="903450"/>
                  <a:pt x="441378" y="883250"/>
                </a:cubicBezTo>
                <a:cubicBezTo>
                  <a:pt x="441378" y="863050"/>
                  <a:pt x="457754" y="846674"/>
                  <a:pt x="477954" y="846674"/>
                </a:cubicBezTo>
                <a:close/>
                <a:moveTo>
                  <a:pt x="257267" y="846671"/>
                </a:moveTo>
                <a:cubicBezTo>
                  <a:pt x="277468" y="846671"/>
                  <a:pt x="293843" y="863047"/>
                  <a:pt x="293843" y="883248"/>
                </a:cubicBezTo>
                <a:cubicBezTo>
                  <a:pt x="293843" y="903447"/>
                  <a:pt x="277468" y="919823"/>
                  <a:pt x="257267" y="919823"/>
                </a:cubicBezTo>
                <a:cubicBezTo>
                  <a:pt x="237068" y="919823"/>
                  <a:pt x="220692" y="903447"/>
                  <a:pt x="220692" y="883248"/>
                </a:cubicBezTo>
                <a:cubicBezTo>
                  <a:pt x="220692" y="863047"/>
                  <a:pt x="237068" y="846671"/>
                  <a:pt x="257267" y="846671"/>
                </a:cubicBezTo>
                <a:close/>
                <a:moveTo>
                  <a:pt x="36581" y="846669"/>
                </a:moveTo>
                <a:cubicBezTo>
                  <a:pt x="56781" y="846669"/>
                  <a:pt x="73157" y="863045"/>
                  <a:pt x="73157" y="883245"/>
                </a:cubicBezTo>
                <a:cubicBezTo>
                  <a:pt x="73157" y="903445"/>
                  <a:pt x="56781" y="919821"/>
                  <a:pt x="36581" y="919821"/>
                </a:cubicBezTo>
                <a:cubicBezTo>
                  <a:pt x="16381" y="919821"/>
                  <a:pt x="5" y="903445"/>
                  <a:pt x="5" y="883245"/>
                </a:cubicBezTo>
                <a:cubicBezTo>
                  <a:pt x="5" y="863045"/>
                  <a:pt x="16381" y="846669"/>
                  <a:pt x="36581" y="846669"/>
                </a:cubicBezTo>
                <a:close/>
                <a:moveTo>
                  <a:pt x="11732658" y="846666"/>
                </a:moveTo>
                <a:cubicBezTo>
                  <a:pt x="11752858" y="846666"/>
                  <a:pt x="11769234" y="863042"/>
                  <a:pt x="11769234" y="883242"/>
                </a:cubicBezTo>
                <a:cubicBezTo>
                  <a:pt x="11769234" y="903442"/>
                  <a:pt x="11752858" y="919818"/>
                  <a:pt x="11732658" y="919818"/>
                </a:cubicBezTo>
                <a:cubicBezTo>
                  <a:pt x="11712458" y="919818"/>
                  <a:pt x="11696082" y="903442"/>
                  <a:pt x="11696082" y="883242"/>
                </a:cubicBezTo>
                <a:cubicBezTo>
                  <a:pt x="11696082" y="863042"/>
                  <a:pt x="11712458" y="846666"/>
                  <a:pt x="11732658" y="846666"/>
                </a:cubicBezTo>
                <a:close/>
                <a:moveTo>
                  <a:pt x="11953343" y="846663"/>
                </a:moveTo>
                <a:cubicBezTo>
                  <a:pt x="11973543" y="846663"/>
                  <a:pt x="11989919" y="863039"/>
                  <a:pt x="11989919" y="883239"/>
                </a:cubicBezTo>
                <a:cubicBezTo>
                  <a:pt x="11989919" y="903439"/>
                  <a:pt x="11973543" y="919815"/>
                  <a:pt x="11953343" y="919815"/>
                </a:cubicBezTo>
                <a:cubicBezTo>
                  <a:pt x="11933143" y="919815"/>
                  <a:pt x="11916767" y="903439"/>
                  <a:pt x="11916767" y="883239"/>
                </a:cubicBezTo>
                <a:cubicBezTo>
                  <a:pt x="11916767" y="863039"/>
                  <a:pt x="11933143" y="846663"/>
                  <a:pt x="11953343" y="846663"/>
                </a:cubicBezTo>
                <a:close/>
                <a:moveTo>
                  <a:pt x="11511977" y="635151"/>
                </a:moveTo>
                <a:cubicBezTo>
                  <a:pt x="11532177" y="635151"/>
                  <a:pt x="11548553" y="651527"/>
                  <a:pt x="11548553" y="671727"/>
                </a:cubicBezTo>
                <a:cubicBezTo>
                  <a:pt x="11548553" y="691925"/>
                  <a:pt x="11532177" y="708300"/>
                  <a:pt x="11511977" y="708300"/>
                </a:cubicBezTo>
                <a:cubicBezTo>
                  <a:pt x="11491777" y="708300"/>
                  <a:pt x="11475401" y="691925"/>
                  <a:pt x="11475401" y="671727"/>
                </a:cubicBezTo>
                <a:cubicBezTo>
                  <a:pt x="11475401" y="651527"/>
                  <a:pt x="11491777" y="635151"/>
                  <a:pt x="11511977" y="635151"/>
                </a:cubicBezTo>
                <a:close/>
                <a:moveTo>
                  <a:pt x="11291296" y="635148"/>
                </a:moveTo>
                <a:cubicBezTo>
                  <a:pt x="11311496" y="635148"/>
                  <a:pt x="11327872" y="651524"/>
                  <a:pt x="11327872" y="671724"/>
                </a:cubicBezTo>
                <a:cubicBezTo>
                  <a:pt x="11327872" y="691922"/>
                  <a:pt x="11311496" y="708297"/>
                  <a:pt x="11291296" y="708297"/>
                </a:cubicBezTo>
                <a:cubicBezTo>
                  <a:pt x="11271096" y="708297"/>
                  <a:pt x="11254720" y="691922"/>
                  <a:pt x="11254720" y="671724"/>
                </a:cubicBezTo>
                <a:cubicBezTo>
                  <a:pt x="11254720" y="651524"/>
                  <a:pt x="11271096" y="635148"/>
                  <a:pt x="11291296" y="635148"/>
                </a:cubicBezTo>
                <a:close/>
                <a:moveTo>
                  <a:pt x="11070615" y="635145"/>
                </a:moveTo>
                <a:cubicBezTo>
                  <a:pt x="11090815" y="635145"/>
                  <a:pt x="11107191" y="651521"/>
                  <a:pt x="11107191" y="671721"/>
                </a:cubicBezTo>
                <a:cubicBezTo>
                  <a:pt x="11107191" y="691919"/>
                  <a:pt x="11090815" y="708294"/>
                  <a:pt x="11070615" y="708294"/>
                </a:cubicBezTo>
                <a:cubicBezTo>
                  <a:pt x="11050415" y="708294"/>
                  <a:pt x="11034039" y="691919"/>
                  <a:pt x="11034039" y="671721"/>
                </a:cubicBezTo>
                <a:cubicBezTo>
                  <a:pt x="11034039" y="651521"/>
                  <a:pt x="11050415" y="635145"/>
                  <a:pt x="11070615" y="635145"/>
                </a:cubicBezTo>
                <a:close/>
                <a:moveTo>
                  <a:pt x="10849934" y="635142"/>
                </a:moveTo>
                <a:cubicBezTo>
                  <a:pt x="10870134" y="635142"/>
                  <a:pt x="10886510" y="651518"/>
                  <a:pt x="10886510" y="671718"/>
                </a:cubicBezTo>
                <a:cubicBezTo>
                  <a:pt x="10886510" y="691917"/>
                  <a:pt x="10870134" y="708291"/>
                  <a:pt x="10849934" y="708291"/>
                </a:cubicBezTo>
                <a:cubicBezTo>
                  <a:pt x="10829734" y="708291"/>
                  <a:pt x="10813358" y="691917"/>
                  <a:pt x="10813358" y="671718"/>
                </a:cubicBezTo>
                <a:cubicBezTo>
                  <a:pt x="10813358" y="651518"/>
                  <a:pt x="10829734" y="635142"/>
                  <a:pt x="10849934" y="635142"/>
                </a:cubicBezTo>
                <a:close/>
                <a:moveTo>
                  <a:pt x="10629253" y="635139"/>
                </a:moveTo>
                <a:cubicBezTo>
                  <a:pt x="10649453" y="635139"/>
                  <a:pt x="10665829" y="651515"/>
                  <a:pt x="10665829" y="671715"/>
                </a:cubicBezTo>
                <a:cubicBezTo>
                  <a:pt x="10665829" y="691914"/>
                  <a:pt x="10649453" y="708289"/>
                  <a:pt x="10629253" y="708289"/>
                </a:cubicBezTo>
                <a:cubicBezTo>
                  <a:pt x="10609053" y="708289"/>
                  <a:pt x="10592677" y="691914"/>
                  <a:pt x="10592677" y="671715"/>
                </a:cubicBezTo>
                <a:cubicBezTo>
                  <a:pt x="10592677" y="651515"/>
                  <a:pt x="10609053" y="635139"/>
                  <a:pt x="10629253" y="635139"/>
                </a:cubicBezTo>
                <a:close/>
                <a:moveTo>
                  <a:pt x="10408572" y="635136"/>
                </a:moveTo>
                <a:cubicBezTo>
                  <a:pt x="10428772" y="635136"/>
                  <a:pt x="10445148" y="651512"/>
                  <a:pt x="10445148" y="671712"/>
                </a:cubicBezTo>
                <a:cubicBezTo>
                  <a:pt x="10445148" y="691911"/>
                  <a:pt x="10428772" y="708286"/>
                  <a:pt x="10408572" y="708286"/>
                </a:cubicBezTo>
                <a:cubicBezTo>
                  <a:pt x="10388372" y="708286"/>
                  <a:pt x="10371996" y="691911"/>
                  <a:pt x="10371996" y="671712"/>
                </a:cubicBezTo>
                <a:cubicBezTo>
                  <a:pt x="10371996" y="651512"/>
                  <a:pt x="10388372" y="635136"/>
                  <a:pt x="10408572" y="635136"/>
                </a:cubicBezTo>
                <a:close/>
                <a:moveTo>
                  <a:pt x="10187891" y="635134"/>
                </a:moveTo>
                <a:cubicBezTo>
                  <a:pt x="10208091" y="635134"/>
                  <a:pt x="10224467" y="651510"/>
                  <a:pt x="10224467" y="671710"/>
                </a:cubicBezTo>
                <a:cubicBezTo>
                  <a:pt x="10224467" y="691908"/>
                  <a:pt x="10208091" y="708283"/>
                  <a:pt x="10187891" y="708283"/>
                </a:cubicBezTo>
                <a:cubicBezTo>
                  <a:pt x="10167691" y="708283"/>
                  <a:pt x="10151315" y="691908"/>
                  <a:pt x="10151315" y="671710"/>
                </a:cubicBezTo>
                <a:cubicBezTo>
                  <a:pt x="10151315" y="651510"/>
                  <a:pt x="10167691" y="635134"/>
                  <a:pt x="10187891" y="635134"/>
                </a:cubicBezTo>
                <a:close/>
                <a:moveTo>
                  <a:pt x="9967210" y="635131"/>
                </a:moveTo>
                <a:cubicBezTo>
                  <a:pt x="9987410" y="635131"/>
                  <a:pt x="10003786" y="651507"/>
                  <a:pt x="10003786" y="671707"/>
                </a:cubicBezTo>
                <a:cubicBezTo>
                  <a:pt x="10003786" y="691905"/>
                  <a:pt x="9987410" y="708280"/>
                  <a:pt x="9967210" y="708280"/>
                </a:cubicBezTo>
                <a:cubicBezTo>
                  <a:pt x="9947010" y="708280"/>
                  <a:pt x="9930634" y="691905"/>
                  <a:pt x="9930634" y="671707"/>
                </a:cubicBezTo>
                <a:cubicBezTo>
                  <a:pt x="9930634" y="651507"/>
                  <a:pt x="9947010" y="635131"/>
                  <a:pt x="9967210" y="635131"/>
                </a:cubicBezTo>
                <a:close/>
                <a:moveTo>
                  <a:pt x="9746529" y="635128"/>
                </a:moveTo>
                <a:cubicBezTo>
                  <a:pt x="9766729" y="635128"/>
                  <a:pt x="9783105" y="651504"/>
                  <a:pt x="9783105" y="671704"/>
                </a:cubicBezTo>
                <a:cubicBezTo>
                  <a:pt x="9783105" y="691902"/>
                  <a:pt x="9766729" y="708277"/>
                  <a:pt x="9746529" y="708277"/>
                </a:cubicBezTo>
                <a:cubicBezTo>
                  <a:pt x="9726329" y="708277"/>
                  <a:pt x="9709953" y="691902"/>
                  <a:pt x="9709953" y="671704"/>
                </a:cubicBezTo>
                <a:cubicBezTo>
                  <a:pt x="9709953" y="651504"/>
                  <a:pt x="9726329" y="635128"/>
                  <a:pt x="9746529" y="635128"/>
                </a:cubicBezTo>
                <a:close/>
                <a:moveTo>
                  <a:pt x="9525848" y="635125"/>
                </a:moveTo>
                <a:cubicBezTo>
                  <a:pt x="9546048" y="635125"/>
                  <a:pt x="9562424" y="651501"/>
                  <a:pt x="9562424" y="671701"/>
                </a:cubicBezTo>
                <a:cubicBezTo>
                  <a:pt x="9562424" y="691900"/>
                  <a:pt x="9546048" y="708275"/>
                  <a:pt x="9525848" y="708275"/>
                </a:cubicBezTo>
                <a:cubicBezTo>
                  <a:pt x="9505648" y="708275"/>
                  <a:pt x="9489272" y="691900"/>
                  <a:pt x="9489272" y="671701"/>
                </a:cubicBezTo>
                <a:cubicBezTo>
                  <a:pt x="9489272" y="651501"/>
                  <a:pt x="9505648" y="635125"/>
                  <a:pt x="9525848" y="635125"/>
                </a:cubicBezTo>
                <a:close/>
                <a:moveTo>
                  <a:pt x="9305167" y="635122"/>
                </a:moveTo>
                <a:cubicBezTo>
                  <a:pt x="9325367" y="635122"/>
                  <a:pt x="9341743" y="651498"/>
                  <a:pt x="9341743" y="671698"/>
                </a:cubicBezTo>
                <a:cubicBezTo>
                  <a:pt x="9341743" y="691897"/>
                  <a:pt x="9325367" y="708272"/>
                  <a:pt x="9305167" y="708272"/>
                </a:cubicBezTo>
                <a:cubicBezTo>
                  <a:pt x="9284967" y="708272"/>
                  <a:pt x="9268591" y="691897"/>
                  <a:pt x="9268591" y="671698"/>
                </a:cubicBezTo>
                <a:cubicBezTo>
                  <a:pt x="9268591" y="651498"/>
                  <a:pt x="9284967" y="635122"/>
                  <a:pt x="9305167" y="635122"/>
                </a:cubicBezTo>
                <a:close/>
                <a:moveTo>
                  <a:pt x="9084486" y="635119"/>
                </a:moveTo>
                <a:cubicBezTo>
                  <a:pt x="9104686" y="635119"/>
                  <a:pt x="9121062" y="651495"/>
                  <a:pt x="9121062" y="671695"/>
                </a:cubicBezTo>
                <a:cubicBezTo>
                  <a:pt x="9121062" y="691894"/>
                  <a:pt x="9104686" y="708269"/>
                  <a:pt x="9084486" y="708269"/>
                </a:cubicBezTo>
                <a:cubicBezTo>
                  <a:pt x="9064286" y="708269"/>
                  <a:pt x="9047910" y="691894"/>
                  <a:pt x="9047910" y="671695"/>
                </a:cubicBezTo>
                <a:cubicBezTo>
                  <a:pt x="9047910" y="651495"/>
                  <a:pt x="9064286" y="635119"/>
                  <a:pt x="9084486" y="635119"/>
                </a:cubicBezTo>
                <a:close/>
                <a:moveTo>
                  <a:pt x="8863805" y="635117"/>
                </a:moveTo>
                <a:cubicBezTo>
                  <a:pt x="8884005" y="635117"/>
                  <a:pt x="8900381" y="651493"/>
                  <a:pt x="8900381" y="671693"/>
                </a:cubicBezTo>
                <a:cubicBezTo>
                  <a:pt x="8900381" y="691891"/>
                  <a:pt x="8884005" y="708266"/>
                  <a:pt x="8863805" y="708266"/>
                </a:cubicBezTo>
                <a:cubicBezTo>
                  <a:pt x="8843605" y="708266"/>
                  <a:pt x="8827229" y="691891"/>
                  <a:pt x="8827229" y="671693"/>
                </a:cubicBezTo>
                <a:cubicBezTo>
                  <a:pt x="8827229" y="651493"/>
                  <a:pt x="8843605" y="635117"/>
                  <a:pt x="8863805" y="635117"/>
                </a:cubicBezTo>
                <a:close/>
                <a:moveTo>
                  <a:pt x="8643124" y="635114"/>
                </a:moveTo>
                <a:cubicBezTo>
                  <a:pt x="8663324" y="635114"/>
                  <a:pt x="8679700" y="651490"/>
                  <a:pt x="8679700" y="671690"/>
                </a:cubicBezTo>
                <a:cubicBezTo>
                  <a:pt x="8679700" y="691888"/>
                  <a:pt x="8663324" y="708264"/>
                  <a:pt x="8643124" y="708264"/>
                </a:cubicBezTo>
                <a:cubicBezTo>
                  <a:pt x="8622924" y="708264"/>
                  <a:pt x="8606548" y="691888"/>
                  <a:pt x="8606548" y="671690"/>
                </a:cubicBezTo>
                <a:cubicBezTo>
                  <a:pt x="8606548" y="651490"/>
                  <a:pt x="8622924" y="635114"/>
                  <a:pt x="8643124" y="635114"/>
                </a:cubicBezTo>
                <a:close/>
                <a:moveTo>
                  <a:pt x="8422443" y="635111"/>
                </a:moveTo>
                <a:cubicBezTo>
                  <a:pt x="8442643" y="635111"/>
                  <a:pt x="8459019" y="651487"/>
                  <a:pt x="8459019" y="671687"/>
                </a:cubicBezTo>
                <a:cubicBezTo>
                  <a:pt x="8459019" y="691886"/>
                  <a:pt x="8442643" y="708261"/>
                  <a:pt x="8422443" y="708261"/>
                </a:cubicBezTo>
                <a:cubicBezTo>
                  <a:pt x="8402243" y="708261"/>
                  <a:pt x="8385867" y="691886"/>
                  <a:pt x="8385867" y="671687"/>
                </a:cubicBezTo>
                <a:cubicBezTo>
                  <a:pt x="8385867" y="651487"/>
                  <a:pt x="8402243" y="635111"/>
                  <a:pt x="8422443" y="635111"/>
                </a:cubicBezTo>
                <a:close/>
                <a:moveTo>
                  <a:pt x="8201762" y="635108"/>
                </a:moveTo>
                <a:cubicBezTo>
                  <a:pt x="8221962" y="635108"/>
                  <a:pt x="8238338" y="651484"/>
                  <a:pt x="8238338" y="671684"/>
                </a:cubicBezTo>
                <a:cubicBezTo>
                  <a:pt x="8238338" y="691883"/>
                  <a:pt x="8221962" y="708258"/>
                  <a:pt x="8201762" y="708258"/>
                </a:cubicBezTo>
                <a:cubicBezTo>
                  <a:pt x="8181562" y="708258"/>
                  <a:pt x="8165186" y="691883"/>
                  <a:pt x="8165186" y="671684"/>
                </a:cubicBezTo>
                <a:cubicBezTo>
                  <a:pt x="8165186" y="651484"/>
                  <a:pt x="8181562" y="635108"/>
                  <a:pt x="8201762" y="635108"/>
                </a:cubicBezTo>
                <a:close/>
                <a:moveTo>
                  <a:pt x="7981081" y="635105"/>
                </a:moveTo>
                <a:cubicBezTo>
                  <a:pt x="8001281" y="635105"/>
                  <a:pt x="8017657" y="651481"/>
                  <a:pt x="8017657" y="671681"/>
                </a:cubicBezTo>
                <a:cubicBezTo>
                  <a:pt x="8017657" y="691880"/>
                  <a:pt x="8001281" y="708255"/>
                  <a:pt x="7981081" y="708255"/>
                </a:cubicBezTo>
                <a:cubicBezTo>
                  <a:pt x="7960881" y="708255"/>
                  <a:pt x="7944505" y="691880"/>
                  <a:pt x="7944505" y="671681"/>
                </a:cubicBezTo>
                <a:cubicBezTo>
                  <a:pt x="7944505" y="651481"/>
                  <a:pt x="7960881" y="635105"/>
                  <a:pt x="7981081" y="635105"/>
                </a:cubicBezTo>
                <a:close/>
                <a:moveTo>
                  <a:pt x="7760400" y="635102"/>
                </a:moveTo>
                <a:cubicBezTo>
                  <a:pt x="7780600" y="635102"/>
                  <a:pt x="7796976" y="651478"/>
                  <a:pt x="7796976" y="671678"/>
                </a:cubicBezTo>
                <a:cubicBezTo>
                  <a:pt x="7796976" y="691877"/>
                  <a:pt x="7780600" y="708252"/>
                  <a:pt x="7760400" y="708252"/>
                </a:cubicBezTo>
                <a:cubicBezTo>
                  <a:pt x="7740200" y="708252"/>
                  <a:pt x="7723824" y="691877"/>
                  <a:pt x="7723824" y="671678"/>
                </a:cubicBezTo>
                <a:cubicBezTo>
                  <a:pt x="7723824" y="651478"/>
                  <a:pt x="7740200" y="635102"/>
                  <a:pt x="7760400" y="635102"/>
                </a:cubicBezTo>
                <a:close/>
                <a:moveTo>
                  <a:pt x="7539719" y="635100"/>
                </a:moveTo>
                <a:cubicBezTo>
                  <a:pt x="7559919" y="635100"/>
                  <a:pt x="7576295" y="651476"/>
                  <a:pt x="7576295" y="671676"/>
                </a:cubicBezTo>
                <a:cubicBezTo>
                  <a:pt x="7576295" y="691874"/>
                  <a:pt x="7559919" y="708250"/>
                  <a:pt x="7539719" y="708250"/>
                </a:cubicBezTo>
                <a:cubicBezTo>
                  <a:pt x="7519519" y="708250"/>
                  <a:pt x="7503143" y="691874"/>
                  <a:pt x="7503143" y="671676"/>
                </a:cubicBezTo>
                <a:cubicBezTo>
                  <a:pt x="7503143" y="651476"/>
                  <a:pt x="7519519" y="635100"/>
                  <a:pt x="7539719" y="635100"/>
                </a:cubicBezTo>
                <a:close/>
                <a:moveTo>
                  <a:pt x="7319038" y="635097"/>
                </a:moveTo>
                <a:cubicBezTo>
                  <a:pt x="7339238" y="635097"/>
                  <a:pt x="7355614" y="651473"/>
                  <a:pt x="7355614" y="671673"/>
                </a:cubicBezTo>
                <a:cubicBezTo>
                  <a:pt x="7355614" y="691872"/>
                  <a:pt x="7339238" y="708247"/>
                  <a:pt x="7319038" y="708247"/>
                </a:cubicBezTo>
                <a:cubicBezTo>
                  <a:pt x="7298838" y="708247"/>
                  <a:pt x="7282462" y="691872"/>
                  <a:pt x="7282462" y="671673"/>
                </a:cubicBezTo>
                <a:cubicBezTo>
                  <a:pt x="7282462" y="651473"/>
                  <a:pt x="7298838" y="635097"/>
                  <a:pt x="7319038" y="635097"/>
                </a:cubicBezTo>
                <a:close/>
                <a:moveTo>
                  <a:pt x="7098357" y="635094"/>
                </a:moveTo>
                <a:cubicBezTo>
                  <a:pt x="7118557" y="635094"/>
                  <a:pt x="7134933" y="651470"/>
                  <a:pt x="7134933" y="671670"/>
                </a:cubicBezTo>
                <a:cubicBezTo>
                  <a:pt x="7134933" y="691869"/>
                  <a:pt x="7118557" y="708244"/>
                  <a:pt x="7098357" y="708244"/>
                </a:cubicBezTo>
                <a:cubicBezTo>
                  <a:pt x="7078157" y="708244"/>
                  <a:pt x="7061781" y="691869"/>
                  <a:pt x="7061781" y="671670"/>
                </a:cubicBezTo>
                <a:cubicBezTo>
                  <a:pt x="7061781" y="651470"/>
                  <a:pt x="7078157" y="635094"/>
                  <a:pt x="7098357" y="635094"/>
                </a:cubicBezTo>
                <a:close/>
                <a:moveTo>
                  <a:pt x="6877676" y="635091"/>
                </a:moveTo>
                <a:cubicBezTo>
                  <a:pt x="6897876" y="635091"/>
                  <a:pt x="6914252" y="651467"/>
                  <a:pt x="6914252" y="671667"/>
                </a:cubicBezTo>
                <a:cubicBezTo>
                  <a:pt x="6914252" y="691866"/>
                  <a:pt x="6897876" y="708241"/>
                  <a:pt x="6877676" y="708241"/>
                </a:cubicBezTo>
                <a:cubicBezTo>
                  <a:pt x="6857476" y="708241"/>
                  <a:pt x="6841100" y="691866"/>
                  <a:pt x="6841100" y="671667"/>
                </a:cubicBezTo>
                <a:cubicBezTo>
                  <a:pt x="6841100" y="651467"/>
                  <a:pt x="6857476" y="635091"/>
                  <a:pt x="6877676" y="635091"/>
                </a:cubicBezTo>
                <a:close/>
                <a:moveTo>
                  <a:pt x="6656995" y="635088"/>
                </a:moveTo>
                <a:cubicBezTo>
                  <a:pt x="6677195" y="635088"/>
                  <a:pt x="6693571" y="651464"/>
                  <a:pt x="6693571" y="671664"/>
                </a:cubicBezTo>
                <a:cubicBezTo>
                  <a:pt x="6693571" y="691863"/>
                  <a:pt x="6677195" y="708239"/>
                  <a:pt x="6656995" y="708239"/>
                </a:cubicBezTo>
                <a:cubicBezTo>
                  <a:pt x="6636795" y="708239"/>
                  <a:pt x="6620419" y="691863"/>
                  <a:pt x="6620419" y="671664"/>
                </a:cubicBezTo>
                <a:cubicBezTo>
                  <a:pt x="6620419" y="651464"/>
                  <a:pt x="6636795" y="635088"/>
                  <a:pt x="6656995" y="635088"/>
                </a:cubicBezTo>
                <a:close/>
                <a:moveTo>
                  <a:pt x="6436314" y="635085"/>
                </a:moveTo>
                <a:cubicBezTo>
                  <a:pt x="6456514" y="635085"/>
                  <a:pt x="6472890" y="651461"/>
                  <a:pt x="6472890" y="671661"/>
                </a:cubicBezTo>
                <a:cubicBezTo>
                  <a:pt x="6472890" y="691860"/>
                  <a:pt x="6456514" y="708236"/>
                  <a:pt x="6436314" y="708236"/>
                </a:cubicBezTo>
                <a:cubicBezTo>
                  <a:pt x="6416114" y="708236"/>
                  <a:pt x="6399738" y="691860"/>
                  <a:pt x="6399738" y="671661"/>
                </a:cubicBezTo>
                <a:cubicBezTo>
                  <a:pt x="6399738" y="651461"/>
                  <a:pt x="6416114" y="635085"/>
                  <a:pt x="6436314" y="635085"/>
                </a:cubicBezTo>
                <a:close/>
                <a:moveTo>
                  <a:pt x="6215633" y="635083"/>
                </a:moveTo>
                <a:cubicBezTo>
                  <a:pt x="6235833" y="635083"/>
                  <a:pt x="6252209" y="651458"/>
                  <a:pt x="6252209" y="671658"/>
                </a:cubicBezTo>
                <a:cubicBezTo>
                  <a:pt x="6252209" y="691858"/>
                  <a:pt x="6235833" y="708233"/>
                  <a:pt x="6215633" y="708233"/>
                </a:cubicBezTo>
                <a:cubicBezTo>
                  <a:pt x="6195433" y="708233"/>
                  <a:pt x="6179057" y="691858"/>
                  <a:pt x="6179057" y="671658"/>
                </a:cubicBezTo>
                <a:cubicBezTo>
                  <a:pt x="6179057" y="651458"/>
                  <a:pt x="6195433" y="635083"/>
                  <a:pt x="6215633" y="635083"/>
                </a:cubicBezTo>
                <a:close/>
                <a:moveTo>
                  <a:pt x="5994952" y="635080"/>
                </a:moveTo>
                <a:cubicBezTo>
                  <a:pt x="6015152" y="635080"/>
                  <a:pt x="6031528" y="651456"/>
                  <a:pt x="6031528" y="671656"/>
                </a:cubicBezTo>
                <a:cubicBezTo>
                  <a:pt x="6031528" y="691855"/>
                  <a:pt x="6015152" y="708230"/>
                  <a:pt x="5994952" y="708230"/>
                </a:cubicBezTo>
                <a:cubicBezTo>
                  <a:pt x="5974752" y="708230"/>
                  <a:pt x="5958376" y="691855"/>
                  <a:pt x="5958376" y="671656"/>
                </a:cubicBezTo>
                <a:cubicBezTo>
                  <a:pt x="5958376" y="651456"/>
                  <a:pt x="5974752" y="635080"/>
                  <a:pt x="5994952" y="635080"/>
                </a:cubicBezTo>
                <a:close/>
                <a:moveTo>
                  <a:pt x="5774272" y="635077"/>
                </a:moveTo>
                <a:cubicBezTo>
                  <a:pt x="5794472" y="635077"/>
                  <a:pt x="5810848" y="651453"/>
                  <a:pt x="5810848" y="671653"/>
                </a:cubicBezTo>
                <a:cubicBezTo>
                  <a:pt x="5810848" y="691852"/>
                  <a:pt x="5794472" y="708227"/>
                  <a:pt x="5774272" y="708227"/>
                </a:cubicBezTo>
                <a:cubicBezTo>
                  <a:pt x="5754073" y="708227"/>
                  <a:pt x="5737697" y="691852"/>
                  <a:pt x="5737697" y="671653"/>
                </a:cubicBezTo>
                <a:cubicBezTo>
                  <a:pt x="5737697" y="651453"/>
                  <a:pt x="5754073" y="635077"/>
                  <a:pt x="5774272" y="635077"/>
                </a:cubicBezTo>
                <a:close/>
                <a:moveTo>
                  <a:pt x="5553593" y="635074"/>
                </a:moveTo>
                <a:cubicBezTo>
                  <a:pt x="5573793" y="635074"/>
                  <a:pt x="5590169" y="651450"/>
                  <a:pt x="5590169" y="671650"/>
                </a:cubicBezTo>
                <a:cubicBezTo>
                  <a:pt x="5590169" y="691849"/>
                  <a:pt x="5573793" y="708225"/>
                  <a:pt x="5553593" y="708225"/>
                </a:cubicBezTo>
                <a:cubicBezTo>
                  <a:pt x="5533393" y="708225"/>
                  <a:pt x="5517018" y="691849"/>
                  <a:pt x="5517018" y="671650"/>
                </a:cubicBezTo>
                <a:cubicBezTo>
                  <a:pt x="5517018" y="651450"/>
                  <a:pt x="5533393" y="635074"/>
                  <a:pt x="5553593" y="635074"/>
                </a:cubicBezTo>
                <a:close/>
                <a:moveTo>
                  <a:pt x="5332913" y="635071"/>
                </a:moveTo>
                <a:cubicBezTo>
                  <a:pt x="5353113" y="635071"/>
                  <a:pt x="5369490" y="651447"/>
                  <a:pt x="5369490" y="671647"/>
                </a:cubicBezTo>
                <a:cubicBezTo>
                  <a:pt x="5369490" y="691846"/>
                  <a:pt x="5353113" y="708222"/>
                  <a:pt x="5332913" y="708222"/>
                </a:cubicBezTo>
                <a:cubicBezTo>
                  <a:pt x="5312714" y="708222"/>
                  <a:pt x="5296337" y="691846"/>
                  <a:pt x="5296337" y="671647"/>
                </a:cubicBezTo>
                <a:cubicBezTo>
                  <a:pt x="5296337" y="651447"/>
                  <a:pt x="5312714" y="635071"/>
                  <a:pt x="5332913" y="635071"/>
                </a:cubicBezTo>
                <a:close/>
                <a:moveTo>
                  <a:pt x="5112230" y="635068"/>
                </a:moveTo>
                <a:cubicBezTo>
                  <a:pt x="5132433" y="635068"/>
                  <a:pt x="5148807" y="651444"/>
                  <a:pt x="5148807" y="671644"/>
                </a:cubicBezTo>
                <a:cubicBezTo>
                  <a:pt x="5148807" y="691844"/>
                  <a:pt x="5132433" y="708219"/>
                  <a:pt x="5112230" y="708219"/>
                </a:cubicBezTo>
                <a:cubicBezTo>
                  <a:pt x="5092030" y="708219"/>
                  <a:pt x="5075655" y="691844"/>
                  <a:pt x="5075655" y="671644"/>
                </a:cubicBezTo>
                <a:cubicBezTo>
                  <a:pt x="5075655" y="651444"/>
                  <a:pt x="5092030" y="635068"/>
                  <a:pt x="5112230" y="635068"/>
                </a:cubicBezTo>
                <a:close/>
                <a:moveTo>
                  <a:pt x="4891552" y="635066"/>
                </a:moveTo>
                <a:cubicBezTo>
                  <a:pt x="4911751" y="635066"/>
                  <a:pt x="4928127" y="651441"/>
                  <a:pt x="4928127" y="671641"/>
                </a:cubicBezTo>
                <a:cubicBezTo>
                  <a:pt x="4928127" y="691841"/>
                  <a:pt x="4911751" y="708216"/>
                  <a:pt x="4891552" y="708216"/>
                </a:cubicBezTo>
                <a:cubicBezTo>
                  <a:pt x="4871352" y="708216"/>
                  <a:pt x="4854975" y="691841"/>
                  <a:pt x="4854975" y="671641"/>
                </a:cubicBezTo>
                <a:cubicBezTo>
                  <a:pt x="4854975" y="651441"/>
                  <a:pt x="4871352" y="635066"/>
                  <a:pt x="4891552" y="635066"/>
                </a:cubicBezTo>
                <a:close/>
                <a:moveTo>
                  <a:pt x="4670871" y="635063"/>
                </a:moveTo>
                <a:cubicBezTo>
                  <a:pt x="4691070" y="635063"/>
                  <a:pt x="4707447" y="651439"/>
                  <a:pt x="4707447" y="671639"/>
                </a:cubicBezTo>
                <a:cubicBezTo>
                  <a:pt x="4707447" y="691838"/>
                  <a:pt x="4691070" y="708213"/>
                  <a:pt x="4670871" y="708213"/>
                </a:cubicBezTo>
                <a:cubicBezTo>
                  <a:pt x="4650672" y="708213"/>
                  <a:pt x="4634295" y="691838"/>
                  <a:pt x="4634295" y="671639"/>
                </a:cubicBezTo>
                <a:cubicBezTo>
                  <a:pt x="4634295" y="651439"/>
                  <a:pt x="4650672" y="635063"/>
                  <a:pt x="4670871" y="635063"/>
                </a:cubicBezTo>
                <a:close/>
                <a:moveTo>
                  <a:pt x="4450188" y="635060"/>
                </a:moveTo>
                <a:cubicBezTo>
                  <a:pt x="4470390" y="635060"/>
                  <a:pt x="4486764" y="651436"/>
                  <a:pt x="4486764" y="671636"/>
                </a:cubicBezTo>
                <a:cubicBezTo>
                  <a:pt x="4486764" y="691835"/>
                  <a:pt x="4470390" y="708211"/>
                  <a:pt x="4450188" y="708211"/>
                </a:cubicBezTo>
                <a:cubicBezTo>
                  <a:pt x="4429988" y="708211"/>
                  <a:pt x="4413613" y="691835"/>
                  <a:pt x="4413613" y="671636"/>
                </a:cubicBezTo>
                <a:cubicBezTo>
                  <a:pt x="4413613" y="651436"/>
                  <a:pt x="4429988" y="635060"/>
                  <a:pt x="4450188" y="635060"/>
                </a:cubicBezTo>
                <a:close/>
                <a:moveTo>
                  <a:pt x="4229507" y="635057"/>
                </a:moveTo>
                <a:cubicBezTo>
                  <a:pt x="4249708" y="635057"/>
                  <a:pt x="4266084" y="651433"/>
                  <a:pt x="4266084" y="671633"/>
                </a:cubicBezTo>
                <a:cubicBezTo>
                  <a:pt x="4266084" y="691832"/>
                  <a:pt x="4249708" y="708208"/>
                  <a:pt x="4229507" y="708208"/>
                </a:cubicBezTo>
                <a:cubicBezTo>
                  <a:pt x="4209307" y="708208"/>
                  <a:pt x="4192931" y="691832"/>
                  <a:pt x="4192931" y="671633"/>
                </a:cubicBezTo>
                <a:cubicBezTo>
                  <a:pt x="4192931" y="651433"/>
                  <a:pt x="4209307" y="635057"/>
                  <a:pt x="4229507" y="635057"/>
                </a:cubicBezTo>
                <a:close/>
                <a:moveTo>
                  <a:pt x="4008847" y="635054"/>
                </a:moveTo>
                <a:cubicBezTo>
                  <a:pt x="4029045" y="635054"/>
                  <a:pt x="4045426" y="651430"/>
                  <a:pt x="4045426" y="671630"/>
                </a:cubicBezTo>
                <a:cubicBezTo>
                  <a:pt x="4045426" y="691830"/>
                  <a:pt x="4029045" y="708205"/>
                  <a:pt x="4008847" y="708205"/>
                </a:cubicBezTo>
                <a:cubicBezTo>
                  <a:pt x="3988642" y="708205"/>
                  <a:pt x="3972267" y="691830"/>
                  <a:pt x="3972267" y="671630"/>
                </a:cubicBezTo>
                <a:cubicBezTo>
                  <a:pt x="3972267" y="651430"/>
                  <a:pt x="3988642" y="635054"/>
                  <a:pt x="4008847" y="635054"/>
                </a:cubicBezTo>
                <a:close/>
                <a:moveTo>
                  <a:pt x="3788165" y="635051"/>
                </a:moveTo>
                <a:cubicBezTo>
                  <a:pt x="3808367" y="635051"/>
                  <a:pt x="3824738" y="651427"/>
                  <a:pt x="3824738" y="671627"/>
                </a:cubicBezTo>
                <a:cubicBezTo>
                  <a:pt x="3824738" y="691827"/>
                  <a:pt x="3808367" y="708202"/>
                  <a:pt x="3788165" y="708202"/>
                </a:cubicBezTo>
                <a:cubicBezTo>
                  <a:pt x="3767965" y="708202"/>
                  <a:pt x="3751588" y="691827"/>
                  <a:pt x="3751588" y="671627"/>
                </a:cubicBezTo>
                <a:cubicBezTo>
                  <a:pt x="3751588" y="651427"/>
                  <a:pt x="3767965" y="635051"/>
                  <a:pt x="3788165" y="635051"/>
                </a:cubicBezTo>
                <a:close/>
                <a:moveTo>
                  <a:pt x="3567479" y="635048"/>
                </a:moveTo>
                <a:cubicBezTo>
                  <a:pt x="3587675" y="635048"/>
                  <a:pt x="3604051" y="651424"/>
                  <a:pt x="3604051" y="671624"/>
                </a:cubicBezTo>
                <a:cubicBezTo>
                  <a:pt x="3604051" y="691824"/>
                  <a:pt x="3587675" y="708200"/>
                  <a:pt x="3567479" y="708200"/>
                </a:cubicBezTo>
                <a:cubicBezTo>
                  <a:pt x="3547276" y="708200"/>
                  <a:pt x="3530908" y="691824"/>
                  <a:pt x="3530908" y="671624"/>
                </a:cubicBezTo>
                <a:cubicBezTo>
                  <a:pt x="3530908" y="651424"/>
                  <a:pt x="3547276" y="635048"/>
                  <a:pt x="3567479" y="635048"/>
                </a:cubicBezTo>
                <a:close/>
                <a:moveTo>
                  <a:pt x="3346801" y="635046"/>
                </a:moveTo>
                <a:cubicBezTo>
                  <a:pt x="3367001" y="635046"/>
                  <a:pt x="3383375" y="651422"/>
                  <a:pt x="3383375" y="671622"/>
                </a:cubicBezTo>
                <a:cubicBezTo>
                  <a:pt x="3383375" y="691821"/>
                  <a:pt x="3367001" y="708197"/>
                  <a:pt x="3346801" y="708197"/>
                </a:cubicBezTo>
                <a:cubicBezTo>
                  <a:pt x="3326603" y="708197"/>
                  <a:pt x="3310228" y="691821"/>
                  <a:pt x="3310228" y="671622"/>
                </a:cubicBezTo>
                <a:cubicBezTo>
                  <a:pt x="3310228" y="651422"/>
                  <a:pt x="3326603" y="635046"/>
                  <a:pt x="3346801" y="635046"/>
                </a:cubicBezTo>
                <a:close/>
                <a:moveTo>
                  <a:pt x="3126126" y="635043"/>
                </a:moveTo>
                <a:cubicBezTo>
                  <a:pt x="3146320" y="635043"/>
                  <a:pt x="3162696" y="651419"/>
                  <a:pt x="3162696" y="671619"/>
                </a:cubicBezTo>
                <a:cubicBezTo>
                  <a:pt x="3162696" y="691818"/>
                  <a:pt x="3146320" y="708194"/>
                  <a:pt x="3126126" y="708194"/>
                </a:cubicBezTo>
                <a:cubicBezTo>
                  <a:pt x="3105923" y="708194"/>
                  <a:pt x="3089541" y="691818"/>
                  <a:pt x="3089541" y="671619"/>
                </a:cubicBezTo>
                <a:cubicBezTo>
                  <a:pt x="3089541" y="651419"/>
                  <a:pt x="3105923" y="635043"/>
                  <a:pt x="3126126" y="635043"/>
                </a:cubicBezTo>
                <a:close/>
                <a:moveTo>
                  <a:pt x="2905436" y="635040"/>
                </a:moveTo>
                <a:cubicBezTo>
                  <a:pt x="2925637" y="635040"/>
                  <a:pt x="2942013" y="651416"/>
                  <a:pt x="2942013" y="671616"/>
                </a:cubicBezTo>
                <a:cubicBezTo>
                  <a:pt x="2942013" y="691816"/>
                  <a:pt x="2925637" y="708191"/>
                  <a:pt x="2905436" y="708191"/>
                </a:cubicBezTo>
                <a:cubicBezTo>
                  <a:pt x="2885243" y="708191"/>
                  <a:pt x="2868866" y="691816"/>
                  <a:pt x="2868866" y="671616"/>
                </a:cubicBezTo>
                <a:cubicBezTo>
                  <a:pt x="2868866" y="651416"/>
                  <a:pt x="2885243" y="635040"/>
                  <a:pt x="2905436" y="635040"/>
                </a:cubicBezTo>
                <a:close/>
                <a:moveTo>
                  <a:pt x="2684758" y="635037"/>
                </a:moveTo>
                <a:cubicBezTo>
                  <a:pt x="2704958" y="635037"/>
                  <a:pt x="2721329" y="651413"/>
                  <a:pt x="2721329" y="671613"/>
                </a:cubicBezTo>
                <a:cubicBezTo>
                  <a:pt x="2721329" y="691813"/>
                  <a:pt x="2704958" y="708188"/>
                  <a:pt x="2684758" y="708188"/>
                </a:cubicBezTo>
                <a:cubicBezTo>
                  <a:pt x="2664554" y="708188"/>
                  <a:pt x="2648177" y="691813"/>
                  <a:pt x="2648177" y="671613"/>
                </a:cubicBezTo>
                <a:cubicBezTo>
                  <a:pt x="2648177" y="651413"/>
                  <a:pt x="2664554" y="635037"/>
                  <a:pt x="2684758" y="635037"/>
                </a:cubicBezTo>
                <a:close/>
                <a:moveTo>
                  <a:pt x="2464071" y="635034"/>
                </a:moveTo>
                <a:cubicBezTo>
                  <a:pt x="2484272" y="635034"/>
                  <a:pt x="2500650" y="651410"/>
                  <a:pt x="2500650" y="671610"/>
                </a:cubicBezTo>
                <a:cubicBezTo>
                  <a:pt x="2500650" y="691810"/>
                  <a:pt x="2484272" y="708186"/>
                  <a:pt x="2464071" y="708186"/>
                </a:cubicBezTo>
                <a:cubicBezTo>
                  <a:pt x="2443875" y="708186"/>
                  <a:pt x="2427500" y="691810"/>
                  <a:pt x="2427500" y="671610"/>
                </a:cubicBezTo>
                <a:cubicBezTo>
                  <a:pt x="2427500" y="651410"/>
                  <a:pt x="2443875" y="635034"/>
                  <a:pt x="2464071" y="635034"/>
                </a:cubicBezTo>
                <a:close/>
                <a:moveTo>
                  <a:pt x="2243393" y="635031"/>
                </a:moveTo>
                <a:cubicBezTo>
                  <a:pt x="2263591" y="635031"/>
                  <a:pt x="2279972" y="651407"/>
                  <a:pt x="2279972" y="671607"/>
                </a:cubicBezTo>
                <a:cubicBezTo>
                  <a:pt x="2279972" y="691807"/>
                  <a:pt x="2263591" y="708183"/>
                  <a:pt x="2243393" y="708183"/>
                </a:cubicBezTo>
                <a:cubicBezTo>
                  <a:pt x="2223191" y="708183"/>
                  <a:pt x="2206817" y="691807"/>
                  <a:pt x="2206817" y="671607"/>
                </a:cubicBezTo>
                <a:cubicBezTo>
                  <a:pt x="2206817" y="651407"/>
                  <a:pt x="2223191" y="635031"/>
                  <a:pt x="2243393" y="635031"/>
                </a:cubicBezTo>
                <a:close/>
                <a:moveTo>
                  <a:pt x="2022713" y="635029"/>
                </a:moveTo>
                <a:cubicBezTo>
                  <a:pt x="2042913" y="635029"/>
                  <a:pt x="2059288" y="651405"/>
                  <a:pt x="2059288" y="671605"/>
                </a:cubicBezTo>
                <a:cubicBezTo>
                  <a:pt x="2059288" y="691804"/>
                  <a:pt x="2042913" y="708180"/>
                  <a:pt x="2022713" y="708180"/>
                </a:cubicBezTo>
                <a:cubicBezTo>
                  <a:pt x="2002514" y="708180"/>
                  <a:pt x="1986179" y="691804"/>
                  <a:pt x="1986179" y="671605"/>
                </a:cubicBezTo>
                <a:cubicBezTo>
                  <a:pt x="1986179" y="651405"/>
                  <a:pt x="2002514" y="635029"/>
                  <a:pt x="2022713" y="635029"/>
                </a:cubicBezTo>
                <a:close/>
                <a:moveTo>
                  <a:pt x="1802070" y="635026"/>
                </a:moveTo>
                <a:cubicBezTo>
                  <a:pt x="1822270" y="635026"/>
                  <a:pt x="1838646" y="651402"/>
                  <a:pt x="1838646" y="671602"/>
                </a:cubicBezTo>
                <a:cubicBezTo>
                  <a:pt x="1838646" y="691802"/>
                  <a:pt x="1822270" y="708177"/>
                  <a:pt x="1802070" y="708177"/>
                </a:cubicBezTo>
                <a:cubicBezTo>
                  <a:pt x="1781870" y="708177"/>
                  <a:pt x="1765494" y="691802"/>
                  <a:pt x="1765494" y="671602"/>
                </a:cubicBezTo>
                <a:cubicBezTo>
                  <a:pt x="1765494" y="651402"/>
                  <a:pt x="1781870" y="635026"/>
                  <a:pt x="1802070" y="635026"/>
                </a:cubicBezTo>
                <a:close/>
                <a:moveTo>
                  <a:pt x="1581384" y="635023"/>
                </a:moveTo>
                <a:cubicBezTo>
                  <a:pt x="1601584" y="635023"/>
                  <a:pt x="1617960" y="651399"/>
                  <a:pt x="1617960" y="671599"/>
                </a:cubicBezTo>
                <a:cubicBezTo>
                  <a:pt x="1617960" y="691799"/>
                  <a:pt x="1601584" y="708174"/>
                  <a:pt x="1581384" y="708174"/>
                </a:cubicBezTo>
                <a:cubicBezTo>
                  <a:pt x="1561184" y="708174"/>
                  <a:pt x="1544808" y="691799"/>
                  <a:pt x="1544808" y="671599"/>
                </a:cubicBezTo>
                <a:cubicBezTo>
                  <a:pt x="1544808" y="651399"/>
                  <a:pt x="1561184" y="635023"/>
                  <a:pt x="1581384" y="635023"/>
                </a:cubicBezTo>
                <a:close/>
                <a:moveTo>
                  <a:pt x="1360698" y="635020"/>
                </a:moveTo>
                <a:cubicBezTo>
                  <a:pt x="1380898" y="635020"/>
                  <a:pt x="1397274" y="651396"/>
                  <a:pt x="1397274" y="671596"/>
                </a:cubicBezTo>
                <a:cubicBezTo>
                  <a:pt x="1397274" y="691796"/>
                  <a:pt x="1380898" y="708172"/>
                  <a:pt x="1360698" y="708172"/>
                </a:cubicBezTo>
                <a:cubicBezTo>
                  <a:pt x="1340498" y="708172"/>
                  <a:pt x="1324122" y="691796"/>
                  <a:pt x="1324122" y="671596"/>
                </a:cubicBezTo>
                <a:cubicBezTo>
                  <a:pt x="1324122" y="651396"/>
                  <a:pt x="1340498" y="635020"/>
                  <a:pt x="1360698" y="635020"/>
                </a:cubicBezTo>
                <a:close/>
                <a:moveTo>
                  <a:pt x="1140012" y="635017"/>
                </a:moveTo>
                <a:cubicBezTo>
                  <a:pt x="1160212" y="635017"/>
                  <a:pt x="1176588" y="651393"/>
                  <a:pt x="1176588" y="671593"/>
                </a:cubicBezTo>
                <a:cubicBezTo>
                  <a:pt x="1176588" y="691793"/>
                  <a:pt x="1160212" y="708169"/>
                  <a:pt x="1140012" y="708169"/>
                </a:cubicBezTo>
                <a:cubicBezTo>
                  <a:pt x="1119812" y="708169"/>
                  <a:pt x="1103436" y="691793"/>
                  <a:pt x="1103436" y="671593"/>
                </a:cubicBezTo>
                <a:cubicBezTo>
                  <a:pt x="1103436" y="651393"/>
                  <a:pt x="1119812" y="635017"/>
                  <a:pt x="1140012" y="635017"/>
                </a:cubicBezTo>
                <a:close/>
                <a:moveTo>
                  <a:pt x="919326" y="635014"/>
                </a:moveTo>
                <a:cubicBezTo>
                  <a:pt x="939526" y="635014"/>
                  <a:pt x="955902" y="651390"/>
                  <a:pt x="955902" y="671590"/>
                </a:cubicBezTo>
                <a:cubicBezTo>
                  <a:pt x="955902" y="691790"/>
                  <a:pt x="939526" y="708166"/>
                  <a:pt x="919326" y="708166"/>
                </a:cubicBezTo>
                <a:cubicBezTo>
                  <a:pt x="899126" y="708166"/>
                  <a:pt x="882750" y="691790"/>
                  <a:pt x="882750" y="671590"/>
                </a:cubicBezTo>
                <a:cubicBezTo>
                  <a:pt x="882750" y="651390"/>
                  <a:pt x="899126" y="635014"/>
                  <a:pt x="919326" y="635014"/>
                </a:cubicBezTo>
                <a:close/>
                <a:moveTo>
                  <a:pt x="698640" y="635012"/>
                </a:moveTo>
                <a:cubicBezTo>
                  <a:pt x="718840" y="635012"/>
                  <a:pt x="735216" y="651388"/>
                  <a:pt x="735216" y="671588"/>
                </a:cubicBezTo>
                <a:cubicBezTo>
                  <a:pt x="735216" y="691787"/>
                  <a:pt x="718840" y="708163"/>
                  <a:pt x="698640" y="708163"/>
                </a:cubicBezTo>
                <a:cubicBezTo>
                  <a:pt x="678440" y="708163"/>
                  <a:pt x="662064" y="691787"/>
                  <a:pt x="662064" y="671588"/>
                </a:cubicBezTo>
                <a:cubicBezTo>
                  <a:pt x="662064" y="651388"/>
                  <a:pt x="678440" y="635012"/>
                  <a:pt x="698640" y="635012"/>
                </a:cubicBezTo>
                <a:close/>
                <a:moveTo>
                  <a:pt x="477954" y="635009"/>
                </a:moveTo>
                <a:cubicBezTo>
                  <a:pt x="498154" y="635009"/>
                  <a:pt x="514530" y="651385"/>
                  <a:pt x="514530" y="671585"/>
                </a:cubicBezTo>
                <a:cubicBezTo>
                  <a:pt x="514530" y="691785"/>
                  <a:pt x="498154" y="708161"/>
                  <a:pt x="477954" y="708161"/>
                </a:cubicBezTo>
                <a:cubicBezTo>
                  <a:pt x="457754" y="708161"/>
                  <a:pt x="441378" y="691785"/>
                  <a:pt x="441378" y="671585"/>
                </a:cubicBezTo>
                <a:cubicBezTo>
                  <a:pt x="441378" y="651385"/>
                  <a:pt x="457754" y="635009"/>
                  <a:pt x="477954" y="635009"/>
                </a:cubicBezTo>
                <a:close/>
                <a:moveTo>
                  <a:pt x="257268" y="635006"/>
                </a:moveTo>
                <a:cubicBezTo>
                  <a:pt x="277468" y="635006"/>
                  <a:pt x="293844" y="651382"/>
                  <a:pt x="293844" y="671582"/>
                </a:cubicBezTo>
                <a:cubicBezTo>
                  <a:pt x="293844" y="691782"/>
                  <a:pt x="277468" y="708158"/>
                  <a:pt x="257268" y="708158"/>
                </a:cubicBezTo>
                <a:cubicBezTo>
                  <a:pt x="237068" y="708158"/>
                  <a:pt x="220692" y="691782"/>
                  <a:pt x="220692" y="671582"/>
                </a:cubicBezTo>
                <a:cubicBezTo>
                  <a:pt x="220692" y="651382"/>
                  <a:pt x="237068" y="635006"/>
                  <a:pt x="257268" y="635006"/>
                </a:cubicBezTo>
                <a:close/>
                <a:moveTo>
                  <a:pt x="36581" y="635003"/>
                </a:moveTo>
                <a:cubicBezTo>
                  <a:pt x="56781" y="635003"/>
                  <a:pt x="73157" y="651379"/>
                  <a:pt x="73157" y="671579"/>
                </a:cubicBezTo>
                <a:cubicBezTo>
                  <a:pt x="73157" y="691779"/>
                  <a:pt x="56781" y="708155"/>
                  <a:pt x="36581" y="708155"/>
                </a:cubicBezTo>
                <a:cubicBezTo>
                  <a:pt x="16381" y="708155"/>
                  <a:pt x="5" y="691779"/>
                  <a:pt x="5" y="671579"/>
                </a:cubicBezTo>
                <a:cubicBezTo>
                  <a:pt x="5" y="651379"/>
                  <a:pt x="16381" y="635003"/>
                  <a:pt x="36581" y="635003"/>
                </a:cubicBezTo>
                <a:close/>
                <a:moveTo>
                  <a:pt x="11732658" y="635000"/>
                </a:moveTo>
                <a:cubicBezTo>
                  <a:pt x="11752858" y="635000"/>
                  <a:pt x="11769234" y="651376"/>
                  <a:pt x="11769234" y="671576"/>
                </a:cubicBezTo>
                <a:cubicBezTo>
                  <a:pt x="11769234" y="691776"/>
                  <a:pt x="11752858" y="708152"/>
                  <a:pt x="11732658" y="708152"/>
                </a:cubicBezTo>
                <a:cubicBezTo>
                  <a:pt x="11712458" y="708152"/>
                  <a:pt x="11696082" y="691776"/>
                  <a:pt x="11696082" y="671576"/>
                </a:cubicBezTo>
                <a:cubicBezTo>
                  <a:pt x="11696082" y="651376"/>
                  <a:pt x="11712458" y="635000"/>
                  <a:pt x="11732658" y="635000"/>
                </a:cubicBezTo>
                <a:close/>
                <a:moveTo>
                  <a:pt x="11953343" y="634997"/>
                </a:moveTo>
                <a:cubicBezTo>
                  <a:pt x="11973543" y="634997"/>
                  <a:pt x="11989919" y="651373"/>
                  <a:pt x="11989919" y="671573"/>
                </a:cubicBezTo>
                <a:cubicBezTo>
                  <a:pt x="11989919" y="691773"/>
                  <a:pt x="11973543" y="708149"/>
                  <a:pt x="11953343" y="708149"/>
                </a:cubicBezTo>
                <a:cubicBezTo>
                  <a:pt x="11933143" y="708149"/>
                  <a:pt x="11916767" y="691773"/>
                  <a:pt x="11916767" y="671573"/>
                </a:cubicBezTo>
                <a:cubicBezTo>
                  <a:pt x="11916767" y="651373"/>
                  <a:pt x="11933143" y="634997"/>
                  <a:pt x="11953343" y="634997"/>
                </a:cubicBezTo>
                <a:close/>
                <a:moveTo>
                  <a:pt x="11511977" y="423489"/>
                </a:moveTo>
                <a:cubicBezTo>
                  <a:pt x="11532177" y="423489"/>
                  <a:pt x="11548553" y="439864"/>
                  <a:pt x="11548553" y="460064"/>
                </a:cubicBezTo>
                <a:cubicBezTo>
                  <a:pt x="11548553" y="480264"/>
                  <a:pt x="11532177" y="496639"/>
                  <a:pt x="11511977" y="496639"/>
                </a:cubicBezTo>
                <a:cubicBezTo>
                  <a:pt x="11491777" y="496639"/>
                  <a:pt x="11475401" y="480264"/>
                  <a:pt x="11475401" y="460064"/>
                </a:cubicBezTo>
                <a:cubicBezTo>
                  <a:pt x="11475401" y="439864"/>
                  <a:pt x="11491777" y="423489"/>
                  <a:pt x="11511977" y="423489"/>
                </a:cubicBezTo>
                <a:close/>
                <a:moveTo>
                  <a:pt x="11291296" y="423486"/>
                </a:moveTo>
                <a:cubicBezTo>
                  <a:pt x="11311496" y="423486"/>
                  <a:pt x="11327872" y="439861"/>
                  <a:pt x="11327872" y="460061"/>
                </a:cubicBezTo>
                <a:cubicBezTo>
                  <a:pt x="11327872" y="480261"/>
                  <a:pt x="11311496" y="496636"/>
                  <a:pt x="11291296" y="496636"/>
                </a:cubicBezTo>
                <a:cubicBezTo>
                  <a:pt x="11271096" y="496636"/>
                  <a:pt x="11254720" y="480261"/>
                  <a:pt x="11254720" y="460061"/>
                </a:cubicBezTo>
                <a:cubicBezTo>
                  <a:pt x="11254720" y="439861"/>
                  <a:pt x="11271096" y="423486"/>
                  <a:pt x="11291296" y="423486"/>
                </a:cubicBezTo>
                <a:close/>
                <a:moveTo>
                  <a:pt x="11070615" y="423483"/>
                </a:moveTo>
                <a:cubicBezTo>
                  <a:pt x="11090815" y="423483"/>
                  <a:pt x="11107191" y="439858"/>
                  <a:pt x="11107191" y="460058"/>
                </a:cubicBezTo>
                <a:cubicBezTo>
                  <a:pt x="11107191" y="480258"/>
                  <a:pt x="11090815" y="496633"/>
                  <a:pt x="11070615" y="496633"/>
                </a:cubicBezTo>
                <a:cubicBezTo>
                  <a:pt x="11050415" y="496633"/>
                  <a:pt x="11034039" y="480258"/>
                  <a:pt x="11034039" y="460058"/>
                </a:cubicBezTo>
                <a:cubicBezTo>
                  <a:pt x="11034039" y="439858"/>
                  <a:pt x="11050415" y="423483"/>
                  <a:pt x="11070615" y="423483"/>
                </a:cubicBezTo>
                <a:close/>
                <a:moveTo>
                  <a:pt x="10849934" y="423480"/>
                </a:moveTo>
                <a:cubicBezTo>
                  <a:pt x="10870134" y="423480"/>
                  <a:pt x="10886510" y="439855"/>
                  <a:pt x="10886510" y="460055"/>
                </a:cubicBezTo>
                <a:cubicBezTo>
                  <a:pt x="10886510" y="480255"/>
                  <a:pt x="10870134" y="496630"/>
                  <a:pt x="10849934" y="496630"/>
                </a:cubicBezTo>
                <a:cubicBezTo>
                  <a:pt x="10829734" y="496630"/>
                  <a:pt x="10813358" y="480255"/>
                  <a:pt x="10813358" y="460055"/>
                </a:cubicBezTo>
                <a:cubicBezTo>
                  <a:pt x="10813358" y="439855"/>
                  <a:pt x="10829734" y="423480"/>
                  <a:pt x="10849934" y="423480"/>
                </a:cubicBezTo>
                <a:close/>
                <a:moveTo>
                  <a:pt x="10629253" y="423477"/>
                </a:moveTo>
                <a:cubicBezTo>
                  <a:pt x="10649453" y="423477"/>
                  <a:pt x="10665829" y="439852"/>
                  <a:pt x="10665829" y="460052"/>
                </a:cubicBezTo>
                <a:cubicBezTo>
                  <a:pt x="10665829" y="480252"/>
                  <a:pt x="10649453" y="496627"/>
                  <a:pt x="10629253" y="496627"/>
                </a:cubicBezTo>
                <a:cubicBezTo>
                  <a:pt x="10609053" y="496627"/>
                  <a:pt x="10592677" y="480252"/>
                  <a:pt x="10592677" y="460052"/>
                </a:cubicBezTo>
                <a:cubicBezTo>
                  <a:pt x="10592677" y="439852"/>
                  <a:pt x="10609053" y="423477"/>
                  <a:pt x="10629253" y="423477"/>
                </a:cubicBezTo>
                <a:close/>
                <a:moveTo>
                  <a:pt x="10408572" y="423474"/>
                </a:moveTo>
                <a:cubicBezTo>
                  <a:pt x="10428772" y="423474"/>
                  <a:pt x="10445148" y="439849"/>
                  <a:pt x="10445148" y="460049"/>
                </a:cubicBezTo>
                <a:cubicBezTo>
                  <a:pt x="10445148" y="480249"/>
                  <a:pt x="10428772" y="496625"/>
                  <a:pt x="10408572" y="496625"/>
                </a:cubicBezTo>
                <a:cubicBezTo>
                  <a:pt x="10388372" y="496625"/>
                  <a:pt x="10371996" y="480249"/>
                  <a:pt x="10371996" y="460049"/>
                </a:cubicBezTo>
                <a:cubicBezTo>
                  <a:pt x="10371996" y="439849"/>
                  <a:pt x="10388372" y="423474"/>
                  <a:pt x="10408572" y="423474"/>
                </a:cubicBezTo>
                <a:close/>
                <a:moveTo>
                  <a:pt x="10187891" y="423471"/>
                </a:moveTo>
                <a:cubicBezTo>
                  <a:pt x="10208091" y="423471"/>
                  <a:pt x="10224467" y="439846"/>
                  <a:pt x="10224467" y="460046"/>
                </a:cubicBezTo>
                <a:cubicBezTo>
                  <a:pt x="10224467" y="480246"/>
                  <a:pt x="10208091" y="496622"/>
                  <a:pt x="10187891" y="496622"/>
                </a:cubicBezTo>
                <a:cubicBezTo>
                  <a:pt x="10167691" y="496622"/>
                  <a:pt x="10151315" y="480246"/>
                  <a:pt x="10151315" y="460046"/>
                </a:cubicBezTo>
                <a:cubicBezTo>
                  <a:pt x="10151315" y="439846"/>
                  <a:pt x="10167691" y="423471"/>
                  <a:pt x="10187891" y="423471"/>
                </a:cubicBezTo>
                <a:close/>
                <a:moveTo>
                  <a:pt x="9967210" y="423469"/>
                </a:moveTo>
                <a:cubicBezTo>
                  <a:pt x="9987410" y="423469"/>
                  <a:pt x="10003786" y="439843"/>
                  <a:pt x="10003786" y="460043"/>
                </a:cubicBezTo>
                <a:cubicBezTo>
                  <a:pt x="10003786" y="480243"/>
                  <a:pt x="9987410" y="496619"/>
                  <a:pt x="9967210" y="496619"/>
                </a:cubicBezTo>
                <a:cubicBezTo>
                  <a:pt x="9947010" y="496619"/>
                  <a:pt x="9930634" y="480243"/>
                  <a:pt x="9930634" y="460043"/>
                </a:cubicBezTo>
                <a:cubicBezTo>
                  <a:pt x="9930634" y="439843"/>
                  <a:pt x="9947010" y="423469"/>
                  <a:pt x="9967210" y="423469"/>
                </a:cubicBezTo>
                <a:close/>
                <a:moveTo>
                  <a:pt x="9746529" y="423466"/>
                </a:moveTo>
                <a:cubicBezTo>
                  <a:pt x="9766729" y="423466"/>
                  <a:pt x="9783105" y="439840"/>
                  <a:pt x="9783105" y="460041"/>
                </a:cubicBezTo>
                <a:cubicBezTo>
                  <a:pt x="9783105" y="480241"/>
                  <a:pt x="9766729" y="496616"/>
                  <a:pt x="9746529" y="496616"/>
                </a:cubicBezTo>
                <a:cubicBezTo>
                  <a:pt x="9726329" y="496616"/>
                  <a:pt x="9709953" y="480241"/>
                  <a:pt x="9709953" y="460041"/>
                </a:cubicBezTo>
                <a:cubicBezTo>
                  <a:pt x="9709953" y="439840"/>
                  <a:pt x="9726329" y="423466"/>
                  <a:pt x="9746529" y="423466"/>
                </a:cubicBezTo>
                <a:close/>
                <a:moveTo>
                  <a:pt x="9525848" y="423463"/>
                </a:moveTo>
                <a:cubicBezTo>
                  <a:pt x="9546048" y="423463"/>
                  <a:pt x="9562424" y="439838"/>
                  <a:pt x="9562424" y="460038"/>
                </a:cubicBezTo>
                <a:cubicBezTo>
                  <a:pt x="9562424" y="480238"/>
                  <a:pt x="9546048" y="496613"/>
                  <a:pt x="9525848" y="496613"/>
                </a:cubicBezTo>
                <a:cubicBezTo>
                  <a:pt x="9505648" y="496613"/>
                  <a:pt x="9489272" y="480238"/>
                  <a:pt x="9489272" y="460038"/>
                </a:cubicBezTo>
                <a:cubicBezTo>
                  <a:pt x="9489272" y="439838"/>
                  <a:pt x="9505648" y="423463"/>
                  <a:pt x="9525848" y="423463"/>
                </a:cubicBezTo>
                <a:close/>
                <a:moveTo>
                  <a:pt x="9305167" y="423460"/>
                </a:moveTo>
                <a:cubicBezTo>
                  <a:pt x="9325367" y="423460"/>
                  <a:pt x="9341743" y="439835"/>
                  <a:pt x="9341743" y="460035"/>
                </a:cubicBezTo>
                <a:cubicBezTo>
                  <a:pt x="9341743" y="480235"/>
                  <a:pt x="9325367" y="496610"/>
                  <a:pt x="9305167" y="496610"/>
                </a:cubicBezTo>
                <a:cubicBezTo>
                  <a:pt x="9284967" y="496610"/>
                  <a:pt x="9268591" y="480235"/>
                  <a:pt x="9268591" y="460035"/>
                </a:cubicBezTo>
                <a:cubicBezTo>
                  <a:pt x="9268591" y="439835"/>
                  <a:pt x="9284967" y="423460"/>
                  <a:pt x="9305167" y="423460"/>
                </a:cubicBezTo>
                <a:close/>
                <a:moveTo>
                  <a:pt x="9084486" y="423457"/>
                </a:moveTo>
                <a:cubicBezTo>
                  <a:pt x="9104686" y="423457"/>
                  <a:pt x="9121062" y="439832"/>
                  <a:pt x="9121062" y="460032"/>
                </a:cubicBezTo>
                <a:cubicBezTo>
                  <a:pt x="9121062" y="480232"/>
                  <a:pt x="9104686" y="496607"/>
                  <a:pt x="9084486" y="496607"/>
                </a:cubicBezTo>
                <a:cubicBezTo>
                  <a:pt x="9064286" y="496607"/>
                  <a:pt x="9047910" y="480232"/>
                  <a:pt x="9047910" y="460032"/>
                </a:cubicBezTo>
                <a:cubicBezTo>
                  <a:pt x="9047910" y="439832"/>
                  <a:pt x="9064286" y="423457"/>
                  <a:pt x="9084486" y="423457"/>
                </a:cubicBezTo>
                <a:close/>
                <a:moveTo>
                  <a:pt x="8863805" y="423454"/>
                </a:moveTo>
                <a:cubicBezTo>
                  <a:pt x="8884005" y="423454"/>
                  <a:pt x="8900381" y="439829"/>
                  <a:pt x="8900381" y="460029"/>
                </a:cubicBezTo>
                <a:cubicBezTo>
                  <a:pt x="8900381" y="480229"/>
                  <a:pt x="8884005" y="496604"/>
                  <a:pt x="8863805" y="496604"/>
                </a:cubicBezTo>
                <a:cubicBezTo>
                  <a:pt x="8843605" y="496604"/>
                  <a:pt x="8827229" y="480229"/>
                  <a:pt x="8827229" y="460029"/>
                </a:cubicBezTo>
                <a:cubicBezTo>
                  <a:pt x="8827229" y="439829"/>
                  <a:pt x="8843605" y="423454"/>
                  <a:pt x="8863805" y="423454"/>
                </a:cubicBezTo>
                <a:close/>
                <a:moveTo>
                  <a:pt x="8643124" y="423451"/>
                </a:moveTo>
                <a:cubicBezTo>
                  <a:pt x="8663324" y="423451"/>
                  <a:pt x="8679700" y="439826"/>
                  <a:pt x="8679700" y="460026"/>
                </a:cubicBezTo>
                <a:cubicBezTo>
                  <a:pt x="8679700" y="480226"/>
                  <a:pt x="8663324" y="496602"/>
                  <a:pt x="8643124" y="496602"/>
                </a:cubicBezTo>
                <a:cubicBezTo>
                  <a:pt x="8622924" y="496602"/>
                  <a:pt x="8606548" y="480226"/>
                  <a:pt x="8606548" y="460026"/>
                </a:cubicBezTo>
                <a:cubicBezTo>
                  <a:pt x="8606548" y="439826"/>
                  <a:pt x="8622924" y="423451"/>
                  <a:pt x="8643124" y="423451"/>
                </a:cubicBezTo>
                <a:close/>
                <a:moveTo>
                  <a:pt x="8422443" y="423448"/>
                </a:moveTo>
                <a:cubicBezTo>
                  <a:pt x="8442643" y="423448"/>
                  <a:pt x="8459019" y="439823"/>
                  <a:pt x="8459019" y="460023"/>
                </a:cubicBezTo>
                <a:cubicBezTo>
                  <a:pt x="8459019" y="480223"/>
                  <a:pt x="8442643" y="496599"/>
                  <a:pt x="8422443" y="496599"/>
                </a:cubicBezTo>
                <a:cubicBezTo>
                  <a:pt x="8402243" y="496599"/>
                  <a:pt x="8385867" y="480223"/>
                  <a:pt x="8385867" y="460023"/>
                </a:cubicBezTo>
                <a:cubicBezTo>
                  <a:pt x="8385867" y="439823"/>
                  <a:pt x="8402243" y="423448"/>
                  <a:pt x="8422443" y="423448"/>
                </a:cubicBezTo>
                <a:close/>
                <a:moveTo>
                  <a:pt x="8201762" y="423445"/>
                </a:moveTo>
                <a:cubicBezTo>
                  <a:pt x="8221962" y="423445"/>
                  <a:pt x="8238338" y="439820"/>
                  <a:pt x="8238338" y="460020"/>
                </a:cubicBezTo>
                <a:cubicBezTo>
                  <a:pt x="8238338" y="480220"/>
                  <a:pt x="8221962" y="496596"/>
                  <a:pt x="8201762" y="496596"/>
                </a:cubicBezTo>
                <a:cubicBezTo>
                  <a:pt x="8181562" y="496596"/>
                  <a:pt x="8165186" y="480220"/>
                  <a:pt x="8165186" y="460020"/>
                </a:cubicBezTo>
                <a:cubicBezTo>
                  <a:pt x="8165186" y="439820"/>
                  <a:pt x="8181562" y="423445"/>
                  <a:pt x="8201762" y="423445"/>
                </a:cubicBezTo>
                <a:close/>
                <a:moveTo>
                  <a:pt x="7981081" y="423442"/>
                </a:moveTo>
                <a:cubicBezTo>
                  <a:pt x="8001281" y="423442"/>
                  <a:pt x="8017657" y="439817"/>
                  <a:pt x="8017657" y="460017"/>
                </a:cubicBezTo>
                <a:cubicBezTo>
                  <a:pt x="8017657" y="480217"/>
                  <a:pt x="8001281" y="496593"/>
                  <a:pt x="7981081" y="496593"/>
                </a:cubicBezTo>
                <a:cubicBezTo>
                  <a:pt x="7960881" y="496593"/>
                  <a:pt x="7944505" y="480217"/>
                  <a:pt x="7944505" y="460017"/>
                </a:cubicBezTo>
                <a:cubicBezTo>
                  <a:pt x="7944505" y="439817"/>
                  <a:pt x="7960881" y="423442"/>
                  <a:pt x="7981081" y="423442"/>
                </a:cubicBezTo>
                <a:close/>
                <a:moveTo>
                  <a:pt x="7760400" y="423439"/>
                </a:moveTo>
                <a:cubicBezTo>
                  <a:pt x="7780600" y="423439"/>
                  <a:pt x="7796976" y="439814"/>
                  <a:pt x="7796976" y="460015"/>
                </a:cubicBezTo>
                <a:cubicBezTo>
                  <a:pt x="7796976" y="480215"/>
                  <a:pt x="7780600" y="496590"/>
                  <a:pt x="7760400" y="496590"/>
                </a:cubicBezTo>
                <a:cubicBezTo>
                  <a:pt x="7740200" y="496590"/>
                  <a:pt x="7723824" y="480215"/>
                  <a:pt x="7723824" y="460015"/>
                </a:cubicBezTo>
                <a:cubicBezTo>
                  <a:pt x="7723824" y="439814"/>
                  <a:pt x="7740200" y="423439"/>
                  <a:pt x="7760400" y="423439"/>
                </a:cubicBezTo>
                <a:close/>
                <a:moveTo>
                  <a:pt x="7539719" y="423436"/>
                </a:moveTo>
                <a:cubicBezTo>
                  <a:pt x="7559919" y="423436"/>
                  <a:pt x="7576295" y="439812"/>
                  <a:pt x="7576295" y="460012"/>
                </a:cubicBezTo>
                <a:cubicBezTo>
                  <a:pt x="7576295" y="480212"/>
                  <a:pt x="7559919" y="496587"/>
                  <a:pt x="7539719" y="496587"/>
                </a:cubicBezTo>
                <a:cubicBezTo>
                  <a:pt x="7519519" y="496587"/>
                  <a:pt x="7503143" y="480212"/>
                  <a:pt x="7503143" y="460012"/>
                </a:cubicBezTo>
                <a:cubicBezTo>
                  <a:pt x="7503143" y="439812"/>
                  <a:pt x="7519519" y="423436"/>
                  <a:pt x="7539719" y="423436"/>
                </a:cubicBezTo>
                <a:close/>
                <a:moveTo>
                  <a:pt x="7319038" y="423434"/>
                </a:moveTo>
                <a:cubicBezTo>
                  <a:pt x="7339238" y="423434"/>
                  <a:pt x="7355614" y="439809"/>
                  <a:pt x="7355614" y="460009"/>
                </a:cubicBezTo>
                <a:cubicBezTo>
                  <a:pt x="7355614" y="480209"/>
                  <a:pt x="7339238" y="496584"/>
                  <a:pt x="7319038" y="496584"/>
                </a:cubicBezTo>
                <a:cubicBezTo>
                  <a:pt x="7298838" y="496584"/>
                  <a:pt x="7282462" y="480209"/>
                  <a:pt x="7282462" y="460009"/>
                </a:cubicBezTo>
                <a:cubicBezTo>
                  <a:pt x="7282462" y="439809"/>
                  <a:pt x="7298838" y="423434"/>
                  <a:pt x="7319038" y="423434"/>
                </a:cubicBezTo>
                <a:close/>
                <a:moveTo>
                  <a:pt x="7098357" y="423431"/>
                </a:moveTo>
                <a:cubicBezTo>
                  <a:pt x="7118557" y="423431"/>
                  <a:pt x="7134933" y="439806"/>
                  <a:pt x="7134933" y="460006"/>
                </a:cubicBezTo>
                <a:cubicBezTo>
                  <a:pt x="7134933" y="480206"/>
                  <a:pt x="7118557" y="496582"/>
                  <a:pt x="7098357" y="496582"/>
                </a:cubicBezTo>
                <a:cubicBezTo>
                  <a:pt x="7078157" y="496582"/>
                  <a:pt x="7061781" y="480206"/>
                  <a:pt x="7061781" y="460006"/>
                </a:cubicBezTo>
                <a:cubicBezTo>
                  <a:pt x="7061781" y="439806"/>
                  <a:pt x="7078157" y="423431"/>
                  <a:pt x="7098357" y="423431"/>
                </a:cubicBezTo>
                <a:close/>
                <a:moveTo>
                  <a:pt x="6877676" y="423428"/>
                </a:moveTo>
                <a:cubicBezTo>
                  <a:pt x="6897876" y="423428"/>
                  <a:pt x="6914252" y="439803"/>
                  <a:pt x="6914252" y="460003"/>
                </a:cubicBezTo>
                <a:cubicBezTo>
                  <a:pt x="6914252" y="480203"/>
                  <a:pt x="6897876" y="496579"/>
                  <a:pt x="6877676" y="496579"/>
                </a:cubicBezTo>
                <a:cubicBezTo>
                  <a:pt x="6857476" y="496579"/>
                  <a:pt x="6841100" y="480203"/>
                  <a:pt x="6841100" y="460003"/>
                </a:cubicBezTo>
                <a:cubicBezTo>
                  <a:pt x="6841100" y="439803"/>
                  <a:pt x="6857476" y="423428"/>
                  <a:pt x="6877676" y="423428"/>
                </a:cubicBezTo>
                <a:close/>
                <a:moveTo>
                  <a:pt x="6656995" y="423425"/>
                </a:moveTo>
                <a:cubicBezTo>
                  <a:pt x="6677195" y="423425"/>
                  <a:pt x="6693571" y="439800"/>
                  <a:pt x="6693571" y="460000"/>
                </a:cubicBezTo>
                <a:cubicBezTo>
                  <a:pt x="6693571" y="480200"/>
                  <a:pt x="6677195" y="496576"/>
                  <a:pt x="6656995" y="496576"/>
                </a:cubicBezTo>
                <a:cubicBezTo>
                  <a:pt x="6636795" y="496576"/>
                  <a:pt x="6620419" y="480200"/>
                  <a:pt x="6620419" y="460000"/>
                </a:cubicBezTo>
                <a:cubicBezTo>
                  <a:pt x="6620419" y="439800"/>
                  <a:pt x="6636795" y="423425"/>
                  <a:pt x="6656995" y="423425"/>
                </a:cubicBezTo>
                <a:close/>
                <a:moveTo>
                  <a:pt x="6436314" y="423422"/>
                </a:moveTo>
                <a:cubicBezTo>
                  <a:pt x="6456514" y="423422"/>
                  <a:pt x="6472890" y="439797"/>
                  <a:pt x="6472890" y="459997"/>
                </a:cubicBezTo>
                <a:cubicBezTo>
                  <a:pt x="6472890" y="480197"/>
                  <a:pt x="6456514" y="496573"/>
                  <a:pt x="6436314" y="496573"/>
                </a:cubicBezTo>
                <a:cubicBezTo>
                  <a:pt x="6416114" y="496573"/>
                  <a:pt x="6399738" y="480197"/>
                  <a:pt x="6399738" y="459997"/>
                </a:cubicBezTo>
                <a:cubicBezTo>
                  <a:pt x="6399738" y="439797"/>
                  <a:pt x="6416114" y="423422"/>
                  <a:pt x="6436314" y="423422"/>
                </a:cubicBezTo>
                <a:close/>
                <a:moveTo>
                  <a:pt x="6215633" y="423419"/>
                </a:moveTo>
                <a:cubicBezTo>
                  <a:pt x="6235833" y="423419"/>
                  <a:pt x="6252209" y="439794"/>
                  <a:pt x="6252209" y="459994"/>
                </a:cubicBezTo>
                <a:cubicBezTo>
                  <a:pt x="6252209" y="480194"/>
                  <a:pt x="6235833" y="496570"/>
                  <a:pt x="6215633" y="496570"/>
                </a:cubicBezTo>
                <a:cubicBezTo>
                  <a:pt x="6195433" y="496570"/>
                  <a:pt x="6179057" y="480194"/>
                  <a:pt x="6179057" y="459994"/>
                </a:cubicBezTo>
                <a:cubicBezTo>
                  <a:pt x="6179057" y="439794"/>
                  <a:pt x="6195433" y="423419"/>
                  <a:pt x="6215633" y="423419"/>
                </a:cubicBezTo>
                <a:close/>
                <a:moveTo>
                  <a:pt x="5994952" y="423416"/>
                </a:moveTo>
                <a:cubicBezTo>
                  <a:pt x="6015152" y="423416"/>
                  <a:pt x="6031528" y="439791"/>
                  <a:pt x="6031528" y="459991"/>
                </a:cubicBezTo>
                <a:cubicBezTo>
                  <a:pt x="6031528" y="480191"/>
                  <a:pt x="6015152" y="496567"/>
                  <a:pt x="5994952" y="496567"/>
                </a:cubicBezTo>
                <a:cubicBezTo>
                  <a:pt x="5974752" y="496567"/>
                  <a:pt x="5958376" y="480191"/>
                  <a:pt x="5958376" y="459991"/>
                </a:cubicBezTo>
                <a:cubicBezTo>
                  <a:pt x="5958376" y="439791"/>
                  <a:pt x="5974752" y="423416"/>
                  <a:pt x="5994952" y="423416"/>
                </a:cubicBezTo>
                <a:close/>
                <a:moveTo>
                  <a:pt x="5774272" y="423413"/>
                </a:moveTo>
                <a:cubicBezTo>
                  <a:pt x="5794472" y="423413"/>
                  <a:pt x="5810848" y="439788"/>
                  <a:pt x="5810848" y="459989"/>
                </a:cubicBezTo>
                <a:cubicBezTo>
                  <a:pt x="5810848" y="480189"/>
                  <a:pt x="5794472" y="496564"/>
                  <a:pt x="5774272" y="496564"/>
                </a:cubicBezTo>
                <a:cubicBezTo>
                  <a:pt x="5754073" y="496564"/>
                  <a:pt x="5737697" y="480189"/>
                  <a:pt x="5737697" y="459989"/>
                </a:cubicBezTo>
                <a:cubicBezTo>
                  <a:pt x="5737697" y="439788"/>
                  <a:pt x="5754073" y="423413"/>
                  <a:pt x="5774272" y="423413"/>
                </a:cubicBezTo>
                <a:close/>
                <a:moveTo>
                  <a:pt x="5553593" y="423410"/>
                </a:moveTo>
                <a:cubicBezTo>
                  <a:pt x="5573793" y="423410"/>
                  <a:pt x="5590169" y="439786"/>
                  <a:pt x="5590169" y="459986"/>
                </a:cubicBezTo>
                <a:cubicBezTo>
                  <a:pt x="5590169" y="480186"/>
                  <a:pt x="5573793" y="496561"/>
                  <a:pt x="5553593" y="496561"/>
                </a:cubicBezTo>
                <a:cubicBezTo>
                  <a:pt x="5533393" y="496561"/>
                  <a:pt x="5517018" y="480186"/>
                  <a:pt x="5517018" y="459986"/>
                </a:cubicBezTo>
                <a:cubicBezTo>
                  <a:pt x="5517018" y="439786"/>
                  <a:pt x="5533393" y="423410"/>
                  <a:pt x="5553593" y="423410"/>
                </a:cubicBezTo>
                <a:close/>
                <a:moveTo>
                  <a:pt x="5332913" y="423407"/>
                </a:moveTo>
                <a:cubicBezTo>
                  <a:pt x="5353113" y="423407"/>
                  <a:pt x="5369490" y="439783"/>
                  <a:pt x="5369490" y="459983"/>
                </a:cubicBezTo>
                <a:cubicBezTo>
                  <a:pt x="5369490" y="480183"/>
                  <a:pt x="5353113" y="496558"/>
                  <a:pt x="5332913" y="496558"/>
                </a:cubicBezTo>
                <a:cubicBezTo>
                  <a:pt x="5312714" y="496558"/>
                  <a:pt x="5296337" y="480183"/>
                  <a:pt x="5296337" y="459983"/>
                </a:cubicBezTo>
                <a:cubicBezTo>
                  <a:pt x="5296337" y="439783"/>
                  <a:pt x="5312714" y="423407"/>
                  <a:pt x="5332913" y="423407"/>
                </a:cubicBezTo>
                <a:close/>
                <a:moveTo>
                  <a:pt x="5112230" y="423405"/>
                </a:moveTo>
                <a:cubicBezTo>
                  <a:pt x="5132433" y="423405"/>
                  <a:pt x="5148807" y="439780"/>
                  <a:pt x="5148807" y="459980"/>
                </a:cubicBezTo>
                <a:cubicBezTo>
                  <a:pt x="5148807" y="480180"/>
                  <a:pt x="5132433" y="496556"/>
                  <a:pt x="5112230" y="496556"/>
                </a:cubicBezTo>
                <a:cubicBezTo>
                  <a:pt x="5092030" y="496556"/>
                  <a:pt x="5075655" y="480180"/>
                  <a:pt x="5075655" y="459980"/>
                </a:cubicBezTo>
                <a:cubicBezTo>
                  <a:pt x="5075655" y="439780"/>
                  <a:pt x="5092030" y="423405"/>
                  <a:pt x="5112230" y="423405"/>
                </a:cubicBezTo>
                <a:close/>
                <a:moveTo>
                  <a:pt x="4891552" y="423402"/>
                </a:moveTo>
                <a:cubicBezTo>
                  <a:pt x="4911751" y="423402"/>
                  <a:pt x="4928127" y="439777"/>
                  <a:pt x="4928127" y="459977"/>
                </a:cubicBezTo>
                <a:cubicBezTo>
                  <a:pt x="4928127" y="480177"/>
                  <a:pt x="4911751" y="496553"/>
                  <a:pt x="4891552" y="496553"/>
                </a:cubicBezTo>
                <a:cubicBezTo>
                  <a:pt x="4871352" y="496553"/>
                  <a:pt x="4854975" y="480177"/>
                  <a:pt x="4854975" y="459977"/>
                </a:cubicBezTo>
                <a:cubicBezTo>
                  <a:pt x="4854975" y="439777"/>
                  <a:pt x="4871352" y="423402"/>
                  <a:pt x="4891552" y="423402"/>
                </a:cubicBezTo>
                <a:close/>
                <a:moveTo>
                  <a:pt x="4670871" y="423399"/>
                </a:moveTo>
                <a:cubicBezTo>
                  <a:pt x="4691070" y="423399"/>
                  <a:pt x="4707447" y="439774"/>
                  <a:pt x="4707447" y="459974"/>
                </a:cubicBezTo>
                <a:cubicBezTo>
                  <a:pt x="4707447" y="480174"/>
                  <a:pt x="4691070" y="496550"/>
                  <a:pt x="4670871" y="496550"/>
                </a:cubicBezTo>
                <a:cubicBezTo>
                  <a:pt x="4650672" y="496550"/>
                  <a:pt x="4634295" y="480174"/>
                  <a:pt x="4634295" y="459974"/>
                </a:cubicBezTo>
                <a:cubicBezTo>
                  <a:pt x="4634295" y="439774"/>
                  <a:pt x="4650672" y="423399"/>
                  <a:pt x="4670871" y="423399"/>
                </a:cubicBezTo>
                <a:close/>
                <a:moveTo>
                  <a:pt x="4450188" y="423396"/>
                </a:moveTo>
                <a:cubicBezTo>
                  <a:pt x="4470390" y="423396"/>
                  <a:pt x="4486764" y="439771"/>
                  <a:pt x="4486764" y="459971"/>
                </a:cubicBezTo>
                <a:cubicBezTo>
                  <a:pt x="4486764" y="480171"/>
                  <a:pt x="4470390" y="496547"/>
                  <a:pt x="4450188" y="496547"/>
                </a:cubicBezTo>
                <a:cubicBezTo>
                  <a:pt x="4429988" y="496547"/>
                  <a:pt x="4413613" y="480171"/>
                  <a:pt x="4413613" y="459971"/>
                </a:cubicBezTo>
                <a:cubicBezTo>
                  <a:pt x="4413613" y="439771"/>
                  <a:pt x="4429988" y="423396"/>
                  <a:pt x="4450188" y="423396"/>
                </a:cubicBezTo>
                <a:close/>
                <a:moveTo>
                  <a:pt x="4229507" y="423393"/>
                </a:moveTo>
                <a:cubicBezTo>
                  <a:pt x="4249708" y="423393"/>
                  <a:pt x="4266084" y="439768"/>
                  <a:pt x="4266084" y="459968"/>
                </a:cubicBezTo>
                <a:cubicBezTo>
                  <a:pt x="4266084" y="480168"/>
                  <a:pt x="4249708" y="496544"/>
                  <a:pt x="4229507" y="496544"/>
                </a:cubicBezTo>
                <a:cubicBezTo>
                  <a:pt x="4209307" y="496544"/>
                  <a:pt x="4192931" y="480168"/>
                  <a:pt x="4192931" y="459968"/>
                </a:cubicBezTo>
                <a:cubicBezTo>
                  <a:pt x="4192931" y="439768"/>
                  <a:pt x="4209307" y="423393"/>
                  <a:pt x="4229507" y="423393"/>
                </a:cubicBezTo>
                <a:close/>
                <a:moveTo>
                  <a:pt x="4008847" y="423390"/>
                </a:moveTo>
                <a:cubicBezTo>
                  <a:pt x="4029045" y="423390"/>
                  <a:pt x="4045426" y="439765"/>
                  <a:pt x="4045426" y="459965"/>
                </a:cubicBezTo>
                <a:cubicBezTo>
                  <a:pt x="4045426" y="480165"/>
                  <a:pt x="4029045" y="496541"/>
                  <a:pt x="4008847" y="496541"/>
                </a:cubicBezTo>
                <a:cubicBezTo>
                  <a:pt x="3988642" y="496541"/>
                  <a:pt x="3972267" y="480165"/>
                  <a:pt x="3972267" y="459965"/>
                </a:cubicBezTo>
                <a:cubicBezTo>
                  <a:pt x="3972267" y="439765"/>
                  <a:pt x="3988642" y="423390"/>
                  <a:pt x="4008847" y="423390"/>
                </a:cubicBezTo>
                <a:close/>
                <a:moveTo>
                  <a:pt x="3788165" y="423387"/>
                </a:moveTo>
                <a:cubicBezTo>
                  <a:pt x="3808367" y="423387"/>
                  <a:pt x="3824738" y="439762"/>
                  <a:pt x="3824738" y="459963"/>
                </a:cubicBezTo>
                <a:cubicBezTo>
                  <a:pt x="3824738" y="480163"/>
                  <a:pt x="3808367" y="496538"/>
                  <a:pt x="3788165" y="496538"/>
                </a:cubicBezTo>
                <a:cubicBezTo>
                  <a:pt x="3767965" y="496538"/>
                  <a:pt x="3751588" y="480163"/>
                  <a:pt x="3751588" y="459963"/>
                </a:cubicBezTo>
                <a:cubicBezTo>
                  <a:pt x="3751588" y="439762"/>
                  <a:pt x="3767965" y="423387"/>
                  <a:pt x="3788165" y="423387"/>
                </a:cubicBezTo>
                <a:close/>
                <a:moveTo>
                  <a:pt x="3567479" y="423384"/>
                </a:moveTo>
                <a:cubicBezTo>
                  <a:pt x="3587675" y="423384"/>
                  <a:pt x="3604051" y="439760"/>
                  <a:pt x="3604051" y="459960"/>
                </a:cubicBezTo>
                <a:cubicBezTo>
                  <a:pt x="3604051" y="480160"/>
                  <a:pt x="3587675" y="496535"/>
                  <a:pt x="3567479" y="496535"/>
                </a:cubicBezTo>
                <a:cubicBezTo>
                  <a:pt x="3547276" y="496535"/>
                  <a:pt x="3530908" y="480160"/>
                  <a:pt x="3530908" y="459960"/>
                </a:cubicBezTo>
                <a:cubicBezTo>
                  <a:pt x="3530908" y="439760"/>
                  <a:pt x="3547276" y="423384"/>
                  <a:pt x="3567479" y="423384"/>
                </a:cubicBezTo>
                <a:close/>
                <a:moveTo>
                  <a:pt x="3346801" y="423381"/>
                </a:moveTo>
                <a:cubicBezTo>
                  <a:pt x="3367001" y="423381"/>
                  <a:pt x="3383375" y="439757"/>
                  <a:pt x="3383375" y="459957"/>
                </a:cubicBezTo>
                <a:cubicBezTo>
                  <a:pt x="3383375" y="480157"/>
                  <a:pt x="3367001" y="496533"/>
                  <a:pt x="3346801" y="496533"/>
                </a:cubicBezTo>
                <a:cubicBezTo>
                  <a:pt x="3326603" y="496533"/>
                  <a:pt x="3310228" y="480157"/>
                  <a:pt x="3310228" y="459957"/>
                </a:cubicBezTo>
                <a:cubicBezTo>
                  <a:pt x="3310228" y="439757"/>
                  <a:pt x="3326603" y="423381"/>
                  <a:pt x="3346801" y="423381"/>
                </a:cubicBezTo>
                <a:close/>
                <a:moveTo>
                  <a:pt x="3126126" y="423378"/>
                </a:moveTo>
                <a:cubicBezTo>
                  <a:pt x="3146320" y="423378"/>
                  <a:pt x="3162696" y="439754"/>
                  <a:pt x="3162696" y="459954"/>
                </a:cubicBezTo>
                <a:cubicBezTo>
                  <a:pt x="3162696" y="480154"/>
                  <a:pt x="3146320" y="496530"/>
                  <a:pt x="3126126" y="496530"/>
                </a:cubicBezTo>
                <a:cubicBezTo>
                  <a:pt x="3105923" y="496530"/>
                  <a:pt x="3089541" y="480154"/>
                  <a:pt x="3089541" y="459954"/>
                </a:cubicBezTo>
                <a:cubicBezTo>
                  <a:pt x="3089541" y="439754"/>
                  <a:pt x="3105923" y="423378"/>
                  <a:pt x="3126126" y="423378"/>
                </a:cubicBezTo>
                <a:close/>
                <a:moveTo>
                  <a:pt x="2905436" y="423375"/>
                </a:moveTo>
                <a:cubicBezTo>
                  <a:pt x="2925637" y="423375"/>
                  <a:pt x="2942013" y="439751"/>
                  <a:pt x="2942013" y="459951"/>
                </a:cubicBezTo>
                <a:cubicBezTo>
                  <a:pt x="2942013" y="480151"/>
                  <a:pt x="2925637" y="496527"/>
                  <a:pt x="2905436" y="496527"/>
                </a:cubicBezTo>
                <a:cubicBezTo>
                  <a:pt x="2885243" y="496527"/>
                  <a:pt x="2868866" y="480151"/>
                  <a:pt x="2868866" y="459951"/>
                </a:cubicBezTo>
                <a:cubicBezTo>
                  <a:pt x="2868866" y="439751"/>
                  <a:pt x="2885243" y="423375"/>
                  <a:pt x="2905436" y="423375"/>
                </a:cubicBezTo>
                <a:close/>
                <a:moveTo>
                  <a:pt x="2684758" y="423373"/>
                </a:moveTo>
                <a:cubicBezTo>
                  <a:pt x="2704958" y="423373"/>
                  <a:pt x="2721329" y="439748"/>
                  <a:pt x="2721329" y="459948"/>
                </a:cubicBezTo>
                <a:cubicBezTo>
                  <a:pt x="2721329" y="480148"/>
                  <a:pt x="2704958" y="496524"/>
                  <a:pt x="2684758" y="496524"/>
                </a:cubicBezTo>
                <a:cubicBezTo>
                  <a:pt x="2664554" y="496524"/>
                  <a:pt x="2648177" y="480148"/>
                  <a:pt x="2648177" y="459948"/>
                </a:cubicBezTo>
                <a:cubicBezTo>
                  <a:pt x="2648177" y="439748"/>
                  <a:pt x="2664554" y="423373"/>
                  <a:pt x="2684758" y="423373"/>
                </a:cubicBezTo>
                <a:close/>
                <a:moveTo>
                  <a:pt x="2464071" y="423370"/>
                </a:moveTo>
                <a:cubicBezTo>
                  <a:pt x="2484272" y="423370"/>
                  <a:pt x="2500650" y="439745"/>
                  <a:pt x="2500650" y="459945"/>
                </a:cubicBezTo>
                <a:cubicBezTo>
                  <a:pt x="2500650" y="480145"/>
                  <a:pt x="2484272" y="496521"/>
                  <a:pt x="2464071" y="496521"/>
                </a:cubicBezTo>
                <a:cubicBezTo>
                  <a:pt x="2443875" y="496521"/>
                  <a:pt x="2427500" y="480145"/>
                  <a:pt x="2427500" y="459945"/>
                </a:cubicBezTo>
                <a:cubicBezTo>
                  <a:pt x="2427500" y="439745"/>
                  <a:pt x="2443875" y="423370"/>
                  <a:pt x="2464071" y="423370"/>
                </a:cubicBezTo>
                <a:close/>
                <a:moveTo>
                  <a:pt x="2243393" y="423367"/>
                </a:moveTo>
                <a:cubicBezTo>
                  <a:pt x="2263591" y="423367"/>
                  <a:pt x="2279972" y="439742"/>
                  <a:pt x="2279972" y="459942"/>
                </a:cubicBezTo>
                <a:cubicBezTo>
                  <a:pt x="2279972" y="480142"/>
                  <a:pt x="2263591" y="496518"/>
                  <a:pt x="2243393" y="496518"/>
                </a:cubicBezTo>
                <a:cubicBezTo>
                  <a:pt x="2223191" y="496518"/>
                  <a:pt x="2206817" y="480142"/>
                  <a:pt x="2206817" y="459942"/>
                </a:cubicBezTo>
                <a:cubicBezTo>
                  <a:pt x="2206817" y="439742"/>
                  <a:pt x="2223191" y="423367"/>
                  <a:pt x="2243393" y="423367"/>
                </a:cubicBezTo>
                <a:close/>
                <a:moveTo>
                  <a:pt x="2022713" y="423364"/>
                </a:moveTo>
                <a:cubicBezTo>
                  <a:pt x="2042913" y="423364"/>
                  <a:pt x="2059288" y="439739"/>
                  <a:pt x="2059288" y="459939"/>
                </a:cubicBezTo>
                <a:cubicBezTo>
                  <a:pt x="2059288" y="480139"/>
                  <a:pt x="2042913" y="496515"/>
                  <a:pt x="2022713" y="496515"/>
                </a:cubicBezTo>
                <a:cubicBezTo>
                  <a:pt x="2002514" y="496515"/>
                  <a:pt x="1986179" y="480139"/>
                  <a:pt x="1986179" y="459939"/>
                </a:cubicBezTo>
                <a:cubicBezTo>
                  <a:pt x="1986179" y="439739"/>
                  <a:pt x="2002514" y="423364"/>
                  <a:pt x="2022713" y="423364"/>
                </a:cubicBezTo>
                <a:close/>
                <a:moveTo>
                  <a:pt x="1802070" y="423361"/>
                </a:moveTo>
                <a:cubicBezTo>
                  <a:pt x="1822270" y="423361"/>
                  <a:pt x="1838646" y="439737"/>
                  <a:pt x="1838646" y="459937"/>
                </a:cubicBezTo>
                <a:cubicBezTo>
                  <a:pt x="1838646" y="480137"/>
                  <a:pt x="1822270" y="496512"/>
                  <a:pt x="1802070" y="496512"/>
                </a:cubicBezTo>
                <a:cubicBezTo>
                  <a:pt x="1781870" y="496512"/>
                  <a:pt x="1765494" y="480137"/>
                  <a:pt x="1765494" y="459937"/>
                </a:cubicBezTo>
                <a:cubicBezTo>
                  <a:pt x="1765494" y="439737"/>
                  <a:pt x="1781870" y="423361"/>
                  <a:pt x="1802070" y="423361"/>
                </a:cubicBezTo>
                <a:close/>
                <a:moveTo>
                  <a:pt x="1581384" y="423358"/>
                </a:moveTo>
                <a:cubicBezTo>
                  <a:pt x="1601584" y="423358"/>
                  <a:pt x="1617960" y="439734"/>
                  <a:pt x="1617960" y="459934"/>
                </a:cubicBezTo>
                <a:cubicBezTo>
                  <a:pt x="1617960" y="480134"/>
                  <a:pt x="1601584" y="496510"/>
                  <a:pt x="1581384" y="496510"/>
                </a:cubicBezTo>
                <a:cubicBezTo>
                  <a:pt x="1561184" y="496510"/>
                  <a:pt x="1544808" y="480134"/>
                  <a:pt x="1544808" y="459934"/>
                </a:cubicBezTo>
                <a:cubicBezTo>
                  <a:pt x="1544808" y="439734"/>
                  <a:pt x="1561184" y="423358"/>
                  <a:pt x="1581384" y="423358"/>
                </a:cubicBezTo>
                <a:close/>
                <a:moveTo>
                  <a:pt x="1360699" y="423355"/>
                </a:moveTo>
                <a:cubicBezTo>
                  <a:pt x="1380898" y="423355"/>
                  <a:pt x="1397275" y="439731"/>
                  <a:pt x="1397275" y="459931"/>
                </a:cubicBezTo>
                <a:cubicBezTo>
                  <a:pt x="1397275" y="480131"/>
                  <a:pt x="1380898" y="496507"/>
                  <a:pt x="1360699" y="496507"/>
                </a:cubicBezTo>
                <a:cubicBezTo>
                  <a:pt x="1340498" y="496507"/>
                  <a:pt x="1324123" y="480131"/>
                  <a:pt x="1324123" y="459931"/>
                </a:cubicBezTo>
                <a:cubicBezTo>
                  <a:pt x="1324123" y="439731"/>
                  <a:pt x="1340498" y="423355"/>
                  <a:pt x="1360699" y="423355"/>
                </a:cubicBezTo>
                <a:close/>
                <a:moveTo>
                  <a:pt x="1140012" y="423352"/>
                </a:moveTo>
                <a:cubicBezTo>
                  <a:pt x="1160212" y="423352"/>
                  <a:pt x="1176589" y="439728"/>
                  <a:pt x="1176589" y="459928"/>
                </a:cubicBezTo>
                <a:cubicBezTo>
                  <a:pt x="1176589" y="480128"/>
                  <a:pt x="1160212" y="496504"/>
                  <a:pt x="1140012" y="496504"/>
                </a:cubicBezTo>
                <a:cubicBezTo>
                  <a:pt x="1119813" y="496504"/>
                  <a:pt x="1103437" y="480128"/>
                  <a:pt x="1103437" y="459928"/>
                </a:cubicBezTo>
                <a:cubicBezTo>
                  <a:pt x="1103437" y="439728"/>
                  <a:pt x="1119813" y="423352"/>
                  <a:pt x="1140012" y="423352"/>
                </a:cubicBezTo>
                <a:close/>
                <a:moveTo>
                  <a:pt x="919326" y="423349"/>
                </a:moveTo>
                <a:cubicBezTo>
                  <a:pt x="939526" y="423349"/>
                  <a:pt x="955902" y="439725"/>
                  <a:pt x="955902" y="459925"/>
                </a:cubicBezTo>
                <a:cubicBezTo>
                  <a:pt x="955902" y="480125"/>
                  <a:pt x="939526" y="496501"/>
                  <a:pt x="919326" y="496501"/>
                </a:cubicBezTo>
                <a:cubicBezTo>
                  <a:pt x="899126" y="496501"/>
                  <a:pt x="882751" y="480125"/>
                  <a:pt x="882751" y="459925"/>
                </a:cubicBezTo>
                <a:cubicBezTo>
                  <a:pt x="882751" y="439725"/>
                  <a:pt x="899126" y="423349"/>
                  <a:pt x="919326" y="423349"/>
                </a:cubicBezTo>
                <a:close/>
                <a:moveTo>
                  <a:pt x="698640" y="423346"/>
                </a:moveTo>
                <a:cubicBezTo>
                  <a:pt x="718840" y="423346"/>
                  <a:pt x="735216" y="439722"/>
                  <a:pt x="735216" y="459922"/>
                </a:cubicBezTo>
                <a:cubicBezTo>
                  <a:pt x="735216" y="480122"/>
                  <a:pt x="718840" y="496498"/>
                  <a:pt x="698640" y="496498"/>
                </a:cubicBezTo>
                <a:cubicBezTo>
                  <a:pt x="678440" y="496498"/>
                  <a:pt x="662065" y="480122"/>
                  <a:pt x="662065" y="459922"/>
                </a:cubicBezTo>
                <a:cubicBezTo>
                  <a:pt x="662065" y="439722"/>
                  <a:pt x="678440" y="423346"/>
                  <a:pt x="698640" y="423346"/>
                </a:cubicBezTo>
                <a:close/>
                <a:moveTo>
                  <a:pt x="477954" y="423343"/>
                </a:moveTo>
                <a:cubicBezTo>
                  <a:pt x="498154" y="423343"/>
                  <a:pt x="514530" y="439719"/>
                  <a:pt x="514530" y="459919"/>
                </a:cubicBezTo>
                <a:cubicBezTo>
                  <a:pt x="514530" y="480119"/>
                  <a:pt x="498154" y="496495"/>
                  <a:pt x="477954" y="496495"/>
                </a:cubicBezTo>
                <a:cubicBezTo>
                  <a:pt x="457754" y="496495"/>
                  <a:pt x="441378" y="480119"/>
                  <a:pt x="441378" y="459919"/>
                </a:cubicBezTo>
                <a:cubicBezTo>
                  <a:pt x="441378" y="439719"/>
                  <a:pt x="457754" y="423343"/>
                  <a:pt x="477954" y="423343"/>
                </a:cubicBezTo>
                <a:close/>
                <a:moveTo>
                  <a:pt x="257268" y="423340"/>
                </a:moveTo>
                <a:cubicBezTo>
                  <a:pt x="277468" y="423340"/>
                  <a:pt x="293844" y="439716"/>
                  <a:pt x="293844" y="459916"/>
                </a:cubicBezTo>
                <a:cubicBezTo>
                  <a:pt x="293844" y="480116"/>
                  <a:pt x="277468" y="496492"/>
                  <a:pt x="257268" y="496492"/>
                </a:cubicBezTo>
                <a:cubicBezTo>
                  <a:pt x="237068" y="496492"/>
                  <a:pt x="220692" y="480116"/>
                  <a:pt x="220692" y="459916"/>
                </a:cubicBezTo>
                <a:cubicBezTo>
                  <a:pt x="220692" y="439716"/>
                  <a:pt x="237068" y="423340"/>
                  <a:pt x="257268" y="423340"/>
                </a:cubicBezTo>
                <a:close/>
                <a:moveTo>
                  <a:pt x="36582" y="423338"/>
                </a:moveTo>
                <a:cubicBezTo>
                  <a:pt x="56781" y="423338"/>
                  <a:pt x="73157" y="439713"/>
                  <a:pt x="73157" y="459913"/>
                </a:cubicBezTo>
                <a:cubicBezTo>
                  <a:pt x="73157" y="480113"/>
                  <a:pt x="56781" y="496489"/>
                  <a:pt x="36582" y="496489"/>
                </a:cubicBezTo>
                <a:cubicBezTo>
                  <a:pt x="16381" y="496489"/>
                  <a:pt x="5" y="480113"/>
                  <a:pt x="5" y="459913"/>
                </a:cubicBezTo>
                <a:cubicBezTo>
                  <a:pt x="5" y="439713"/>
                  <a:pt x="16381" y="423338"/>
                  <a:pt x="36582" y="423338"/>
                </a:cubicBezTo>
                <a:close/>
                <a:moveTo>
                  <a:pt x="11732658" y="423335"/>
                </a:moveTo>
                <a:cubicBezTo>
                  <a:pt x="11752858" y="423335"/>
                  <a:pt x="11769234" y="439711"/>
                  <a:pt x="11769234" y="459911"/>
                </a:cubicBezTo>
                <a:cubicBezTo>
                  <a:pt x="11769234" y="480111"/>
                  <a:pt x="11752858" y="496486"/>
                  <a:pt x="11732658" y="496486"/>
                </a:cubicBezTo>
                <a:cubicBezTo>
                  <a:pt x="11712458" y="496486"/>
                  <a:pt x="11696082" y="480111"/>
                  <a:pt x="11696082" y="459911"/>
                </a:cubicBezTo>
                <a:cubicBezTo>
                  <a:pt x="11696082" y="439711"/>
                  <a:pt x="11712458" y="423335"/>
                  <a:pt x="11732658" y="423335"/>
                </a:cubicBezTo>
                <a:close/>
                <a:moveTo>
                  <a:pt x="11953343" y="423332"/>
                </a:moveTo>
                <a:cubicBezTo>
                  <a:pt x="11973543" y="423332"/>
                  <a:pt x="11989919" y="439708"/>
                  <a:pt x="11989919" y="459908"/>
                </a:cubicBezTo>
                <a:cubicBezTo>
                  <a:pt x="11989919" y="480108"/>
                  <a:pt x="11973543" y="496484"/>
                  <a:pt x="11953343" y="496484"/>
                </a:cubicBezTo>
                <a:cubicBezTo>
                  <a:pt x="11933143" y="496484"/>
                  <a:pt x="11916767" y="480108"/>
                  <a:pt x="11916767" y="459908"/>
                </a:cubicBezTo>
                <a:cubicBezTo>
                  <a:pt x="11916767" y="439708"/>
                  <a:pt x="11933143" y="423332"/>
                  <a:pt x="11953343" y="423332"/>
                </a:cubicBezTo>
                <a:close/>
                <a:moveTo>
                  <a:pt x="11511977" y="211829"/>
                </a:moveTo>
                <a:cubicBezTo>
                  <a:pt x="11532177" y="211829"/>
                  <a:pt x="11548553" y="228205"/>
                  <a:pt x="11548553" y="248403"/>
                </a:cubicBezTo>
                <a:cubicBezTo>
                  <a:pt x="11548553" y="268602"/>
                  <a:pt x="11532177" y="284978"/>
                  <a:pt x="11511977" y="284978"/>
                </a:cubicBezTo>
                <a:cubicBezTo>
                  <a:pt x="11491777" y="284978"/>
                  <a:pt x="11475401" y="268602"/>
                  <a:pt x="11475401" y="248403"/>
                </a:cubicBezTo>
                <a:cubicBezTo>
                  <a:pt x="11475401" y="228205"/>
                  <a:pt x="11491777" y="211829"/>
                  <a:pt x="11511977" y="211829"/>
                </a:cubicBezTo>
                <a:close/>
                <a:moveTo>
                  <a:pt x="11291296" y="211826"/>
                </a:moveTo>
                <a:cubicBezTo>
                  <a:pt x="11311496" y="211826"/>
                  <a:pt x="11327872" y="228202"/>
                  <a:pt x="11327872" y="248400"/>
                </a:cubicBezTo>
                <a:cubicBezTo>
                  <a:pt x="11327872" y="268599"/>
                  <a:pt x="11311496" y="284975"/>
                  <a:pt x="11291296" y="284975"/>
                </a:cubicBezTo>
                <a:cubicBezTo>
                  <a:pt x="11271096" y="284975"/>
                  <a:pt x="11254720" y="268599"/>
                  <a:pt x="11254720" y="248400"/>
                </a:cubicBezTo>
                <a:cubicBezTo>
                  <a:pt x="11254720" y="228202"/>
                  <a:pt x="11271096" y="211826"/>
                  <a:pt x="11291296" y="211826"/>
                </a:cubicBezTo>
                <a:close/>
                <a:moveTo>
                  <a:pt x="11070615" y="211823"/>
                </a:moveTo>
                <a:cubicBezTo>
                  <a:pt x="11090815" y="211823"/>
                  <a:pt x="11107191" y="228199"/>
                  <a:pt x="11107191" y="248397"/>
                </a:cubicBezTo>
                <a:cubicBezTo>
                  <a:pt x="11107191" y="268596"/>
                  <a:pt x="11090815" y="284972"/>
                  <a:pt x="11070615" y="284972"/>
                </a:cubicBezTo>
                <a:cubicBezTo>
                  <a:pt x="11050415" y="284972"/>
                  <a:pt x="11034039" y="268596"/>
                  <a:pt x="11034039" y="248397"/>
                </a:cubicBezTo>
                <a:cubicBezTo>
                  <a:pt x="11034039" y="228199"/>
                  <a:pt x="11050415" y="211823"/>
                  <a:pt x="11070615" y="211823"/>
                </a:cubicBezTo>
                <a:close/>
                <a:moveTo>
                  <a:pt x="10849934" y="211820"/>
                </a:moveTo>
                <a:cubicBezTo>
                  <a:pt x="10870134" y="211820"/>
                  <a:pt x="10886510" y="228196"/>
                  <a:pt x="10886510" y="248394"/>
                </a:cubicBezTo>
                <a:cubicBezTo>
                  <a:pt x="10886510" y="268593"/>
                  <a:pt x="10870134" y="284969"/>
                  <a:pt x="10849934" y="284969"/>
                </a:cubicBezTo>
                <a:cubicBezTo>
                  <a:pt x="10829734" y="284969"/>
                  <a:pt x="10813358" y="268593"/>
                  <a:pt x="10813358" y="248394"/>
                </a:cubicBezTo>
                <a:cubicBezTo>
                  <a:pt x="10813358" y="228196"/>
                  <a:pt x="10829734" y="211820"/>
                  <a:pt x="10849934" y="211820"/>
                </a:cubicBezTo>
                <a:close/>
                <a:moveTo>
                  <a:pt x="10629253" y="211817"/>
                </a:moveTo>
                <a:cubicBezTo>
                  <a:pt x="10649453" y="211817"/>
                  <a:pt x="10665829" y="228193"/>
                  <a:pt x="10665829" y="248391"/>
                </a:cubicBezTo>
                <a:cubicBezTo>
                  <a:pt x="10665829" y="268590"/>
                  <a:pt x="10649453" y="284966"/>
                  <a:pt x="10629253" y="284966"/>
                </a:cubicBezTo>
                <a:cubicBezTo>
                  <a:pt x="10609053" y="284966"/>
                  <a:pt x="10592677" y="268590"/>
                  <a:pt x="10592677" y="248391"/>
                </a:cubicBezTo>
                <a:cubicBezTo>
                  <a:pt x="10592677" y="228193"/>
                  <a:pt x="10609053" y="211817"/>
                  <a:pt x="10629253" y="211817"/>
                </a:cubicBezTo>
                <a:close/>
                <a:moveTo>
                  <a:pt x="10408572" y="211813"/>
                </a:moveTo>
                <a:cubicBezTo>
                  <a:pt x="10428772" y="211813"/>
                  <a:pt x="10445148" y="228189"/>
                  <a:pt x="10445148" y="248388"/>
                </a:cubicBezTo>
                <a:cubicBezTo>
                  <a:pt x="10445148" y="268587"/>
                  <a:pt x="10428772" y="284963"/>
                  <a:pt x="10408572" y="284963"/>
                </a:cubicBezTo>
                <a:cubicBezTo>
                  <a:pt x="10388372" y="284963"/>
                  <a:pt x="10371996" y="268587"/>
                  <a:pt x="10371996" y="248388"/>
                </a:cubicBezTo>
                <a:cubicBezTo>
                  <a:pt x="10371996" y="228189"/>
                  <a:pt x="10388372" y="211813"/>
                  <a:pt x="10408572" y="211813"/>
                </a:cubicBezTo>
                <a:close/>
                <a:moveTo>
                  <a:pt x="10187891" y="211810"/>
                </a:moveTo>
                <a:cubicBezTo>
                  <a:pt x="10208091" y="211810"/>
                  <a:pt x="10224467" y="228187"/>
                  <a:pt x="10224467" y="248385"/>
                </a:cubicBezTo>
                <a:cubicBezTo>
                  <a:pt x="10224467" y="268584"/>
                  <a:pt x="10208091" y="284960"/>
                  <a:pt x="10187891" y="284960"/>
                </a:cubicBezTo>
                <a:cubicBezTo>
                  <a:pt x="10167691" y="284960"/>
                  <a:pt x="10151315" y="268584"/>
                  <a:pt x="10151315" y="248385"/>
                </a:cubicBezTo>
                <a:cubicBezTo>
                  <a:pt x="10151315" y="228187"/>
                  <a:pt x="10167691" y="211810"/>
                  <a:pt x="10187891" y="211810"/>
                </a:cubicBezTo>
                <a:close/>
                <a:moveTo>
                  <a:pt x="9967210" y="211807"/>
                </a:moveTo>
                <a:cubicBezTo>
                  <a:pt x="9987410" y="211807"/>
                  <a:pt x="10003786" y="228183"/>
                  <a:pt x="10003786" y="248382"/>
                </a:cubicBezTo>
                <a:cubicBezTo>
                  <a:pt x="10003786" y="268581"/>
                  <a:pt x="9987410" y="284957"/>
                  <a:pt x="9967210" y="284957"/>
                </a:cubicBezTo>
                <a:cubicBezTo>
                  <a:pt x="9947010" y="284957"/>
                  <a:pt x="9930634" y="268581"/>
                  <a:pt x="9930634" y="248382"/>
                </a:cubicBezTo>
                <a:cubicBezTo>
                  <a:pt x="9930634" y="228183"/>
                  <a:pt x="9947010" y="211807"/>
                  <a:pt x="9967210" y="211807"/>
                </a:cubicBezTo>
                <a:close/>
                <a:moveTo>
                  <a:pt x="9746529" y="211804"/>
                </a:moveTo>
                <a:cubicBezTo>
                  <a:pt x="9766729" y="211804"/>
                  <a:pt x="9783105" y="228180"/>
                  <a:pt x="9783105" y="248379"/>
                </a:cubicBezTo>
                <a:cubicBezTo>
                  <a:pt x="9783105" y="268578"/>
                  <a:pt x="9766729" y="284954"/>
                  <a:pt x="9746529" y="284954"/>
                </a:cubicBezTo>
                <a:cubicBezTo>
                  <a:pt x="9726329" y="284954"/>
                  <a:pt x="9709953" y="268578"/>
                  <a:pt x="9709953" y="248379"/>
                </a:cubicBezTo>
                <a:cubicBezTo>
                  <a:pt x="9709953" y="228180"/>
                  <a:pt x="9726329" y="211804"/>
                  <a:pt x="9746529" y="211804"/>
                </a:cubicBezTo>
                <a:close/>
                <a:moveTo>
                  <a:pt x="9525848" y="211801"/>
                </a:moveTo>
                <a:cubicBezTo>
                  <a:pt x="9546048" y="211801"/>
                  <a:pt x="9562424" y="228177"/>
                  <a:pt x="9562424" y="248376"/>
                </a:cubicBezTo>
                <a:cubicBezTo>
                  <a:pt x="9562424" y="268575"/>
                  <a:pt x="9546048" y="284951"/>
                  <a:pt x="9525848" y="284951"/>
                </a:cubicBezTo>
                <a:cubicBezTo>
                  <a:pt x="9505648" y="284951"/>
                  <a:pt x="9489272" y="268575"/>
                  <a:pt x="9489272" y="248376"/>
                </a:cubicBezTo>
                <a:cubicBezTo>
                  <a:pt x="9489272" y="228177"/>
                  <a:pt x="9505648" y="211801"/>
                  <a:pt x="9525848" y="211801"/>
                </a:cubicBezTo>
                <a:close/>
                <a:moveTo>
                  <a:pt x="9305167" y="211798"/>
                </a:moveTo>
                <a:cubicBezTo>
                  <a:pt x="9325367" y="211798"/>
                  <a:pt x="9341743" y="228174"/>
                  <a:pt x="9341743" y="248373"/>
                </a:cubicBezTo>
                <a:cubicBezTo>
                  <a:pt x="9341743" y="268572"/>
                  <a:pt x="9325367" y="284948"/>
                  <a:pt x="9305167" y="284948"/>
                </a:cubicBezTo>
                <a:cubicBezTo>
                  <a:pt x="9284967" y="284948"/>
                  <a:pt x="9268591" y="268572"/>
                  <a:pt x="9268591" y="248373"/>
                </a:cubicBezTo>
                <a:cubicBezTo>
                  <a:pt x="9268591" y="228174"/>
                  <a:pt x="9284967" y="211798"/>
                  <a:pt x="9305167" y="211798"/>
                </a:cubicBezTo>
                <a:close/>
                <a:moveTo>
                  <a:pt x="9084486" y="211795"/>
                </a:moveTo>
                <a:cubicBezTo>
                  <a:pt x="9104686" y="211795"/>
                  <a:pt x="9121062" y="228171"/>
                  <a:pt x="9121062" y="248370"/>
                </a:cubicBezTo>
                <a:cubicBezTo>
                  <a:pt x="9121062" y="268569"/>
                  <a:pt x="9104686" y="284945"/>
                  <a:pt x="9084486" y="284945"/>
                </a:cubicBezTo>
                <a:cubicBezTo>
                  <a:pt x="9064286" y="284945"/>
                  <a:pt x="9047910" y="268569"/>
                  <a:pt x="9047910" y="248370"/>
                </a:cubicBezTo>
                <a:cubicBezTo>
                  <a:pt x="9047910" y="228171"/>
                  <a:pt x="9064286" y="211795"/>
                  <a:pt x="9084486" y="211795"/>
                </a:cubicBezTo>
                <a:close/>
                <a:moveTo>
                  <a:pt x="8863805" y="211792"/>
                </a:moveTo>
                <a:cubicBezTo>
                  <a:pt x="8884005" y="211792"/>
                  <a:pt x="8900381" y="228168"/>
                  <a:pt x="8900381" y="248367"/>
                </a:cubicBezTo>
                <a:cubicBezTo>
                  <a:pt x="8900381" y="268566"/>
                  <a:pt x="8884005" y="284942"/>
                  <a:pt x="8863805" y="284942"/>
                </a:cubicBezTo>
                <a:cubicBezTo>
                  <a:pt x="8843605" y="284942"/>
                  <a:pt x="8827229" y="268566"/>
                  <a:pt x="8827229" y="248367"/>
                </a:cubicBezTo>
                <a:cubicBezTo>
                  <a:pt x="8827229" y="228168"/>
                  <a:pt x="8843605" y="211792"/>
                  <a:pt x="8863805" y="211792"/>
                </a:cubicBezTo>
                <a:close/>
                <a:moveTo>
                  <a:pt x="8643124" y="211789"/>
                </a:moveTo>
                <a:cubicBezTo>
                  <a:pt x="8663324" y="211789"/>
                  <a:pt x="8679700" y="228165"/>
                  <a:pt x="8679700" y="248364"/>
                </a:cubicBezTo>
                <a:cubicBezTo>
                  <a:pt x="8679700" y="268563"/>
                  <a:pt x="8663324" y="284939"/>
                  <a:pt x="8643124" y="284939"/>
                </a:cubicBezTo>
                <a:cubicBezTo>
                  <a:pt x="8622924" y="284939"/>
                  <a:pt x="8606548" y="268563"/>
                  <a:pt x="8606548" y="248364"/>
                </a:cubicBezTo>
                <a:cubicBezTo>
                  <a:pt x="8606548" y="228165"/>
                  <a:pt x="8622924" y="211789"/>
                  <a:pt x="8643124" y="211789"/>
                </a:cubicBezTo>
                <a:close/>
                <a:moveTo>
                  <a:pt x="8422443" y="211786"/>
                </a:moveTo>
                <a:cubicBezTo>
                  <a:pt x="8442643" y="211786"/>
                  <a:pt x="8459019" y="228162"/>
                  <a:pt x="8459019" y="248361"/>
                </a:cubicBezTo>
                <a:cubicBezTo>
                  <a:pt x="8459019" y="268560"/>
                  <a:pt x="8442643" y="284936"/>
                  <a:pt x="8422443" y="284936"/>
                </a:cubicBezTo>
                <a:cubicBezTo>
                  <a:pt x="8402243" y="284936"/>
                  <a:pt x="8385867" y="268560"/>
                  <a:pt x="8385867" y="248361"/>
                </a:cubicBezTo>
                <a:cubicBezTo>
                  <a:pt x="8385867" y="228162"/>
                  <a:pt x="8402243" y="211786"/>
                  <a:pt x="8422443" y="211786"/>
                </a:cubicBezTo>
                <a:close/>
                <a:moveTo>
                  <a:pt x="8201762" y="211783"/>
                </a:moveTo>
                <a:cubicBezTo>
                  <a:pt x="8221962" y="211783"/>
                  <a:pt x="8238338" y="228159"/>
                  <a:pt x="8238338" y="248358"/>
                </a:cubicBezTo>
                <a:cubicBezTo>
                  <a:pt x="8238338" y="268557"/>
                  <a:pt x="8221962" y="284933"/>
                  <a:pt x="8201762" y="284933"/>
                </a:cubicBezTo>
                <a:cubicBezTo>
                  <a:pt x="8181562" y="284933"/>
                  <a:pt x="8165186" y="268557"/>
                  <a:pt x="8165186" y="248358"/>
                </a:cubicBezTo>
                <a:cubicBezTo>
                  <a:pt x="8165186" y="228159"/>
                  <a:pt x="8181562" y="211783"/>
                  <a:pt x="8201762" y="211783"/>
                </a:cubicBezTo>
                <a:close/>
                <a:moveTo>
                  <a:pt x="7981081" y="211780"/>
                </a:moveTo>
                <a:cubicBezTo>
                  <a:pt x="8001281" y="211780"/>
                  <a:pt x="8017657" y="228156"/>
                  <a:pt x="8017657" y="248355"/>
                </a:cubicBezTo>
                <a:cubicBezTo>
                  <a:pt x="8017657" y="268554"/>
                  <a:pt x="8001281" y="284930"/>
                  <a:pt x="7981081" y="284930"/>
                </a:cubicBezTo>
                <a:cubicBezTo>
                  <a:pt x="7960881" y="284930"/>
                  <a:pt x="7944505" y="268554"/>
                  <a:pt x="7944505" y="248355"/>
                </a:cubicBezTo>
                <a:cubicBezTo>
                  <a:pt x="7944505" y="228156"/>
                  <a:pt x="7960881" y="211780"/>
                  <a:pt x="7981081" y="211780"/>
                </a:cubicBezTo>
                <a:close/>
                <a:moveTo>
                  <a:pt x="7760400" y="211777"/>
                </a:moveTo>
                <a:cubicBezTo>
                  <a:pt x="7780600" y="211777"/>
                  <a:pt x="7796976" y="228153"/>
                  <a:pt x="7796976" y="248352"/>
                </a:cubicBezTo>
                <a:cubicBezTo>
                  <a:pt x="7796976" y="268551"/>
                  <a:pt x="7780600" y="284927"/>
                  <a:pt x="7760400" y="284927"/>
                </a:cubicBezTo>
                <a:cubicBezTo>
                  <a:pt x="7740200" y="284927"/>
                  <a:pt x="7723824" y="268551"/>
                  <a:pt x="7723824" y="248352"/>
                </a:cubicBezTo>
                <a:cubicBezTo>
                  <a:pt x="7723824" y="228153"/>
                  <a:pt x="7740200" y="211777"/>
                  <a:pt x="7760400" y="211777"/>
                </a:cubicBezTo>
                <a:close/>
                <a:moveTo>
                  <a:pt x="7539719" y="211774"/>
                </a:moveTo>
                <a:cubicBezTo>
                  <a:pt x="7559919" y="211774"/>
                  <a:pt x="7576295" y="228150"/>
                  <a:pt x="7576295" y="248349"/>
                </a:cubicBezTo>
                <a:cubicBezTo>
                  <a:pt x="7576295" y="268549"/>
                  <a:pt x="7559919" y="284925"/>
                  <a:pt x="7539719" y="284925"/>
                </a:cubicBezTo>
                <a:cubicBezTo>
                  <a:pt x="7519519" y="284925"/>
                  <a:pt x="7503143" y="268549"/>
                  <a:pt x="7503143" y="248349"/>
                </a:cubicBezTo>
                <a:cubicBezTo>
                  <a:pt x="7503143" y="228150"/>
                  <a:pt x="7519519" y="211774"/>
                  <a:pt x="7539719" y="211774"/>
                </a:cubicBezTo>
                <a:close/>
                <a:moveTo>
                  <a:pt x="7319038" y="211771"/>
                </a:moveTo>
                <a:cubicBezTo>
                  <a:pt x="7339238" y="211771"/>
                  <a:pt x="7355614" y="228147"/>
                  <a:pt x="7355614" y="248346"/>
                </a:cubicBezTo>
                <a:cubicBezTo>
                  <a:pt x="7355614" y="268546"/>
                  <a:pt x="7339238" y="284922"/>
                  <a:pt x="7319038" y="284922"/>
                </a:cubicBezTo>
                <a:cubicBezTo>
                  <a:pt x="7298838" y="284922"/>
                  <a:pt x="7282462" y="268546"/>
                  <a:pt x="7282462" y="248346"/>
                </a:cubicBezTo>
                <a:cubicBezTo>
                  <a:pt x="7282462" y="228147"/>
                  <a:pt x="7298838" y="211771"/>
                  <a:pt x="7319038" y="211771"/>
                </a:cubicBezTo>
                <a:close/>
                <a:moveTo>
                  <a:pt x="7098357" y="211768"/>
                </a:moveTo>
                <a:cubicBezTo>
                  <a:pt x="7118557" y="211768"/>
                  <a:pt x="7134933" y="228144"/>
                  <a:pt x="7134933" y="248343"/>
                </a:cubicBezTo>
                <a:cubicBezTo>
                  <a:pt x="7134933" y="268543"/>
                  <a:pt x="7118557" y="284919"/>
                  <a:pt x="7098357" y="284919"/>
                </a:cubicBezTo>
                <a:cubicBezTo>
                  <a:pt x="7078157" y="284919"/>
                  <a:pt x="7061781" y="268543"/>
                  <a:pt x="7061781" y="248343"/>
                </a:cubicBezTo>
                <a:cubicBezTo>
                  <a:pt x="7061781" y="228144"/>
                  <a:pt x="7078157" y="211768"/>
                  <a:pt x="7098357" y="211768"/>
                </a:cubicBezTo>
                <a:close/>
                <a:moveTo>
                  <a:pt x="6877676" y="211765"/>
                </a:moveTo>
                <a:cubicBezTo>
                  <a:pt x="6897876" y="211765"/>
                  <a:pt x="6914252" y="228141"/>
                  <a:pt x="6914252" y="248340"/>
                </a:cubicBezTo>
                <a:cubicBezTo>
                  <a:pt x="6914252" y="268540"/>
                  <a:pt x="6897876" y="284916"/>
                  <a:pt x="6877676" y="284916"/>
                </a:cubicBezTo>
                <a:cubicBezTo>
                  <a:pt x="6857476" y="284916"/>
                  <a:pt x="6841100" y="268540"/>
                  <a:pt x="6841100" y="248340"/>
                </a:cubicBezTo>
                <a:cubicBezTo>
                  <a:pt x="6841100" y="228141"/>
                  <a:pt x="6857476" y="211765"/>
                  <a:pt x="6877676" y="211765"/>
                </a:cubicBezTo>
                <a:close/>
                <a:moveTo>
                  <a:pt x="6656995" y="211762"/>
                </a:moveTo>
                <a:cubicBezTo>
                  <a:pt x="6677195" y="211762"/>
                  <a:pt x="6693571" y="228138"/>
                  <a:pt x="6693571" y="248337"/>
                </a:cubicBezTo>
                <a:cubicBezTo>
                  <a:pt x="6693571" y="268537"/>
                  <a:pt x="6677195" y="284913"/>
                  <a:pt x="6656995" y="284913"/>
                </a:cubicBezTo>
                <a:cubicBezTo>
                  <a:pt x="6636795" y="284913"/>
                  <a:pt x="6620419" y="268537"/>
                  <a:pt x="6620419" y="248337"/>
                </a:cubicBezTo>
                <a:cubicBezTo>
                  <a:pt x="6620419" y="228138"/>
                  <a:pt x="6636795" y="211762"/>
                  <a:pt x="6656995" y="211762"/>
                </a:cubicBezTo>
                <a:close/>
                <a:moveTo>
                  <a:pt x="6436314" y="211759"/>
                </a:moveTo>
                <a:cubicBezTo>
                  <a:pt x="6456514" y="211759"/>
                  <a:pt x="6472890" y="228135"/>
                  <a:pt x="6472890" y="248334"/>
                </a:cubicBezTo>
                <a:cubicBezTo>
                  <a:pt x="6472890" y="268534"/>
                  <a:pt x="6456514" y="284910"/>
                  <a:pt x="6436314" y="284910"/>
                </a:cubicBezTo>
                <a:cubicBezTo>
                  <a:pt x="6416114" y="284910"/>
                  <a:pt x="6399738" y="268534"/>
                  <a:pt x="6399738" y="248334"/>
                </a:cubicBezTo>
                <a:cubicBezTo>
                  <a:pt x="6399738" y="228135"/>
                  <a:pt x="6416114" y="211759"/>
                  <a:pt x="6436314" y="211759"/>
                </a:cubicBezTo>
                <a:close/>
                <a:moveTo>
                  <a:pt x="6215633" y="211756"/>
                </a:moveTo>
                <a:cubicBezTo>
                  <a:pt x="6235833" y="211756"/>
                  <a:pt x="6252209" y="228132"/>
                  <a:pt x="6252209" y="248331"/>
                </a:cubicBezTo>
                <a:cubicBezTo>
                  <a:pt x="6252209" y="268531"/>
                  <a:pt x="6235833" y="284907"/>
                  <a:pt x="6215633" y="284907"/>
                </a:cubicBezTo>
                <a:cubicBezTo>
                  <a:pt x="6195433" y="284907"/>
                  <a:pt x="6179057" y="268531"/>
                  <a:pt x="6179057" y="248331"/>
                </a:cubicBezTo>
                <a:cubicBezTo>
                  <a:pt x="6179057" y="228132"/>
                  <a:pt x="6195433" y="211756"/>
                  <a:pt x="6215633" y="211756"/>
                </a:cubicBezTo>
                <a:close/>
                <a:moveTo>
                  <a:pt x="5994952" y="211753"/>
                </a:moveTo>
                <a:cubicBezTo>
                  <a:pt x="6015152" y="211753"/>
                  <a:pt x="6031528" y="228129"/>
                  <a:pt x="6031528" y="248328"/>
                </a:cubicBezTo>
                <a:cubicBezTo>
                  <a:pt x="6031528" y="268528"/>
                  <a:pt x="6015152" y="284904"/>
                  <a:pt x="5994952" y="284904"/>
                </a:cubicBezTo>
                <a:cubicBezTo>
                  <a:pt x="5974752" y="284904"/>
                  <a:pt x="5958376" y="268528"/>
                  <a:pt x="5958376" y="248328"/>
                </a:cubicBezTo>
                <a:cubicBezTo>
                  <a:pt x="5958376" y="228129"/>
                  <a:pt x="5974752" y="211753"/>
                  <a:pt x="5994952" y="211753"/>
                </a:cubicBezTo>
                <a:close/>
                <a:moveTo>
                  <a:pt x="5774272" y="211750"/>
                </a:moveTo>
                <a:cubicBezTo>
                  <a:pt x="5794472" y="211750"/>
                  <a:pt x="5810848" y="228126"/>
                  <a:pt x="5810848" y="248325"/>
                </a:cubicBezTo>
                <a:cubicBezTo>
                  <a:pt x="5810848" y="268525"/>
                  <a:pt x="5794472" y="284901"/>
                  <a:pt x="5774272" y="284901"/>
                </a:cubicBezTo>
                <a:cubicBezTo>
                  <a:pt x="5754073" y="284901"/>
                  <a:pt x="5737697" y="268525"/>
                  <a:pt x="5737697" y="248325"/>
                </a:cubicBezTo>
                <a:cubicBezTo>
                  <a:pt x="5737697" y="228126"/>
                  <a:pt x="5754073" y="211750"/>
                  <a:pt x="5774272" y="211750"/>
                </a:cubicBezTo>
                <a:close/>
                <a:moveTo>
                  <a:pt x="5553593" y="211747"/>
                </a:moveTo>
                <a:cubicBezTo>
                  <a:pt x="5573793" y="211747"/>
                  <a:pt x="5590169" y="228123"/>
                  <a:pt x="5590169" y="248322"/>
                </a:cubicBezTo>
                <a:cubicBezTo>
                  <a:pt x="5590169" y="268522"/>
                  <a:pt x="5573793" y="284898"/>
                  <a:pt x="5553593" y="284898"/>
                </a:cubicBezTo>
                <a:cubicBezTo>
                  <a:pt x="5533393" y="284898"/>
                  <a:pt x="5517018" y="268522"/>
                  <a:pt x="5517018" y="248322"/>
                </a:cubicBezTo>
                <a:cubicBezTo>
                  <a:pt x="5517018" y="228123"/>
                  <a:pt x="5533393" y="211747"/>
                  <a:pt x="5553593" y="211747"/>
                </a:cubicBezTo>
                <a:close/>
                <a:moveTo>
                  <a:pt x="5332913" y="211744"/>
                </a:moveTo>
                <a:cubicBezTo>
                  <a:pt x="5353113" y="211744"/>
                  <a:pt x="5369490" y="228120"/>
                  <a:pt x="5369490" y="248319"/>
                </a:cubicBezTo>
                <a:cubicBezTo>
                  <a:pt x="5369490" y="268519"/>
                  <a:pt x="5353113" y="284895"/>
                  <a:pt x="5332913" y="284895"/>
                </a:cubicBezTo>
                <a:cubicBezTo>
                  <a:pt x="5312714" y="284895"/>
                  <a:pt x="5296337" y="268519"/>
                  <a:pt x="5296337" y="248319"/>
                </a:cubicBezTo>
                <a:cubicBezTo>
                  <a:pt x="5296337" y="228120"/>
                  <a:pt x="5312714" y="211744"/>
                  <a:pt x="5332913" y="211744"/>
                </a:cubicBezTo>
                <a:close/>
                <a:moveTo>
                  <a:pt x="5112230" y="211741"/>
                </a:moveTo>
                <a:cubicBezTo>
                  <a:pt x="5132433" y="211741"/>
                  <a:pt x="5148807" y="228117"/>
                  <a:pt x="5148807" y="248316"/>
                </a:cubicBezTo>
                <a:cubicBezTo>
                  <a:pt x="5148807" y="268516"/>
                  <a:pt x="5132433" y="284892"/>
                  <a:pt x="5112230" y="284892"/>
                </a:cubicBezTo>
                <a:cubicBezTo>
                  <a:pt x="5092030" y="284892"/>
                  <a:pt x="5075655" y="268516"/>
                  <a:pt x="5075655" y="248316"/>
                </a:cubicBezTo>
                <a:cubicBezTo>
                  <a:pt x="5075655" y="228117"/>
                  <a:pt x="5092030" y="211741"/>
                  <a:pt x="5112230" y="211741"/>
                </a:cubicBezTo>
                <a:close/>
                <a:moveTo>
                  <a:pt x="4891552" y="211738"/>
                </a:moveTo>
                <a:cubicBezTo>
                  <a:pt x="4911751" y="211738"/>
                  <a:pt x="4928127" y="228114"/>
                  <a:pt x="4928127" y="248313"/>
                </a:cubicBezTo>
                <a:cubicBezTo>
                  <a:pt x="4928127" y="268513"/>
                  <a:pt x="4911751" y="284889"/>
                  <a:pt x="4891552" y="284889"/>
                </a:cubicBezTo>
                <a:cubicBezTo>
                  <a:pt x="4871352" y="284889"/>
                  <a:pt x="4854975" y="268513"/>
                  <a:pt x="4854975" y="248313"/>
                </a:cubicBezTo>
                <a:cubicBezTo>
                  <a:pt x="4854975" y="228114"/>
                  <a:pt x="4871352" y="211738"/>
                  <a:pt x="4891552" y="211738"/>
                </a:cubicBezTo>
                <a:close/>
                <a:moveTo>
                  <a:pt x="4670871" y="211735"/>
                </a:moveTo>
                <a:cubicBezTo>
                  <a:pt x="4691070" y="211735"/>
                  <a:pt x="4707447" y="228111"/>
                  <a:pt x="4707447" y="248310"/>
                </a:cubicBezTo>
                <a:cubicBezTo>
                  <a:pt x="4707447" y="268510"/>
                  <a:pt x="4691070" y="284886"/>
                  <a:pt x="4670871" y="284886"/>
                </a:cubicBezTo>
                <a:cubicBezTo>
                  <a:pt x="4650672" y="284886"/>
                  <a:pt x="4634295" y="268510"/>
                  <a:pt x="4634295" y="248310"/>
                </a:cubicBezTo>
                <a:cubicBezTo>
                  <a:pt x="4634295" y="228111"/>
                  <a:pt x="4650672" y="211735"/>
                  <a:pt x="4670871" y="211735"/>
                </a:cubicBezTo>
                <a:close/>
                <a:moveTo>
                  <a:pt x="4450188" y="211732"/>
                </a:moveTo>
                <a:cubicBezTo>
                  <a:pt x="4470390" y="211732"/>
                  <a:pt x="4486764" y="228108"/>
                  <a:pt x="4486764" y="248307"/>
                </a:cubicBezTo>
                <a:cubicBezTo>
                  <a:pt x="4486764" y="268507"/>
                  <a:pt x="4470390" y="284883"/>
                  <a:pt x="4450188" y="284883"/>
                </a:cubicBezTo>
                <a:cubicBezTo>
                  <a:pt x="4429988" y="284883"/>
                  <a:pt x="4413613" y="268507"/>
                  <a:pt x="4413613" y="248307"/>
                </a:cubicBezTo>
                <a:cubicBezTo>
                  <a:pt x="4413613" y="228108"/>
                  <a:pt x="4429988" y="211732"/>
                  <a:pt x="4450188" y="211732"/>
                </a:cubicBezTo>
                <a:close/>
                <a:moveTo>
                  <a:pt x="4229507" y="211729"/>
                </a:moveTo>
                <a:cubicBezTo>
                  <a:pt x="4249708" y="211729"/>
                  <a:pt x="4266084" y="228105"/>
                  <a:pt x="4266084" y="248304"/>
                </a:cubicBezTo>
                <a:cubicBezTo>
                  <a:pt x="4266084" y="268504"/>
                  <a:pt x="4249708" y="284880"/>
                  <a:pt x="4229507" y="284880"/>
                </a:cubicBezTo>
                <a:cubicBezTo>
                  <a:pt x="4209307" y="284880"/>
                  <a:pt x="4192931" y="268504"/>
                  <a:pt x="4192931" y="248304"/>
                </a:cubicBezTo>
                <a:cubicBezTo>
                  <a:pt x="4192931" y="228105"/>
                  <a:pt x="4209307" y="211729"/>
                  <a:pt x="4229507" y="211729"/>
                </a:cubicBezTo>
                <a:close/>
                <a:moveTo>
                  <a:pt x="4008847" y="211726"/>
                </a:moveTo>
                <a:cubicBezTo>
                  <a:pt x="4029045" y="211726"/>
                  <a:pt x="4045426" y="228102"/>
                  <a:pt x="4045426" y="248301"/>
                </a:cubicBezTo>
                <a:cubicBezTo>
                  <a:pt x="4045426" y="268501"/>
                  <a:pt x="4029045" y="284877"/>
                  <a:pt x="4008847" y="284877"/>
                </a:cubicBezTo>
                <a:cubicBezTo>
                  <a:pt x="3988642" y="284877"/>
                  <a:pt x="3972267" y="268501"/>
                  <a:pt x="3972267" y="248301"/>
                </a:cubicBezTo>
                <a:cubicBezTo>
                  <a:pt x="3972267" y="228102"/>
                  <a:pt x="3988642" y="211726"/>
                  <a:pt x="4008847" y="211726"/>
                </a:cubicBezTo>
                <a:close/>
                <a:moveTo>
                  <a:pt x="3788165" y="211723"/>
                </a:moveTo>
                <a:cubicBezTo>
                  <a:pt x="3808367" y="211723"/>
                  <a:pt x="3824738" y="228099"/>
                  <a:pt x="3824738" y="248298"/>
                </a:cubicBezTo>
                <a:cubicBezTo>
                  <a:pt x="3824738" y="268498"/>
                  <a:pt x="3808367" y="284874"/>
                  <a:pt x="3788165" y="284874"/>
                </a:cubicBezTo>
                <a:cubicBezTo>
                  <a:pt x="3767965" y="284874"/>
                  <a:pt x="3751588" y="268498"/>
                  <a:pt x="3751588" y="248298"/>
                </a:cubicBezTo>
                <a:cubicBezTo>
                  <a:pt x="3751588" y="228099"/>
                  <a:pt x="3767965" y="211723"/>
                  <a:pt x="3788165" y="211723"/>
                </a:cubicBezTo>
                <a:close/>
                <a:moveTo>
                  <a:pt x="3567479" y="211720"/>
                </a:moveTo>
                <a:cubicBezTo>
                  <a:pt x="3587675" y="211720"/>
                  <a:pt x="3604051" y="228096"/>
                  <a:pt x="3604051" y="248295"/>
                </a:cubicBezTo>
                <a:cubicBezTo>
                  <a:pt x="3604051" y="268495"/>
                  <a:pt x="3587675" y="284871"/>
                  <a:pt x="3567479" y="284871"/>
                </a:cubicBezTo>
                <a:cubicBezTo>
                  <a:pt x="3547276" y="284871"/>
                  <a:pt x="3530908" y="268495"/>
                  <a:pt x="3530908" y="248295"/>
                </a:cubicBezTo>
                <a:cubicBezTo>
                  <a:pt x="3530908" y="228096"/>
                  <a:pt x="3547276" y="211720"/>
                  <a:pt x="3567479" y="211720"/>
                </a:cubicBezTo>
                <a:close/>
                <a:moveTo>
                  <a:pt x="3346801" y="211717"/>
                </a:moveTo>
                <a:cubicBezTo>
                  <a:pt x="3367001" y="211717"/>
                  <a:pt x="3383375" y="228093"/>
                  <a:pt x="3383375" y="248292"/>
                </a:cubicBezTo>
                <a:cubicBezTo>
                  <a:pt x="3383375" y="268492"/>
                  <a:pt x="3367001" y="284868"/>
                  <a:pt x="3346801" y="284868"/>
                </a:cubicBezTo>
                <a:cubicBezTo>
                  <a:pt x="3326603" y="284868"/>
                  <a:pt x="3310228" y="268492"/>
                  <a:pt x="3310228" y="248292"/>
                </a:cubicBezTo>
                <a:cubicBezTo>
                  <a:pt x="3310228" y="228093"/>
                  <a:pt x="3326603" y="211717"/>
                  <a:pt x="3346801" y="211717"/>
                </a:cubicBezTo>
                <a:close/>
                <a:moveTo>
                  <a:pt x="3126126" y="211714"/>
                </a:moveTo>
                <a:cubicBezTo>
                  <a:pt x="3146320" y="211714"/>
                  <a:pt x="3162696" y="228090"/>
                  <a:pt x="3162696" y="248289"/>
                </a:cubicBezTo>
                <a:cubicBezTo>
                  <a:pt x="3162696" y="268489"/>
                  <a:pt x="3146320" y="284865"/>
                  <a:pt x="3126126" y="284865"/>
                </a:cubicBezTo>
                <a:cubicBezTo>
                  <a:pt x="3105923" y="284865"/>
                  <a:pt x="3089541" y="268489"/>
                  <a:pt x="3089541" y="248289"/>
                </a:cubicBezTo>
                <a:cubicBezTo>
                  <a:pt x="3089541" y="228090"/>
                  <a:pt x="3105923" y="211714"/>
                  <a:pt x="3126126" y="211714"/>
                </a:cubicBezTo>
                <a:close/>
                <a:moveTo>
                  <a:pt x="2905436" y="211711"/>
                </a:moveTo>
                <a:cubicBezTo>
                  <a:pt x="2925637" y="211711"/>
                  <a:pt x="2942013" y="228087"/>
                  <a:pt x="2942013" y="248286"/>
                </a:cubicBezTo>
                <a:cubicBezTo>
                  <a:pt x="2942013" y="268486"/>
                  <a:pt x="2925637" y="284862"/>
                  <a:pt x="2905436" y="284862"/>
                </a:cubicBezTo>
                <a:cubicBezTo>
                  <a:pt x="2885243" y="284862"/>
                  <a:pt x="2868866" y="268486"/>
                  <a:pt x="2868866" y="248286"/>
                </a:cubicBezTo>
                <a:cubicBezTo>
                  <a:pt x="2868866" y="228087"/>
                  <a:pt x="2885243" y="211711"/>
                  <a:pt x="2905436" y="211711"/>
                </a:cubicBezTo>
                <a:close/>
                <a:moveTo>
                  <a:pt x="2684758" y="211708"/>
                </a:moveTo>
                <a:cubicBezTo>
                  <a:pt x="2704958" y="211708"/>
                  <a:pt x="2721329" y="228084"/>
                  <a:pt x="2721329" y="248284"/>
                </a:cubicBezTo>
                <a:cubicBezTo>
                  <a:pt x="2721329" y="268483"/>
                  <a:pt x="2704958" y="284859"/>
                  <a:pt x="2684758" y="284859"/>
                </a:cubicBezTo>
                <a:cubicBezTo>
                  <a:pt x="2664554" y="284859"/>
                  <a:pt x="2648177" y="268483"/>
                  <a:pt x="2648177" y="248284"/>
                </a:cubicBezTo>
                <a:cubicBezTo>
                  <a:pt x="2648177" y="228084"/>
                  <a:pt x="2664554" y="211708"/>
                  <a:pt x="2684758" y="211708"/>
                </a:cubicBezTo>
                <a:close/>
                <a:moveTo>
                  <a:pt x="2464071" y="211705"/>
                </a:moveTo>
                <a:cubicBezTo>
                  <a:pt x="2484272" y="211705"/>
                  <a:pt x="2500650" y="228081"/>
                  <a:pt x="2500650" y="248281"/>
                </a:cubicBezTo>
                <a:cubicBezTo>
                  <a:pt x="2500650" y="268480"/>
                  <a:pt x="2484272" y="284856"/>
                  <a:pt x="2464071" y="284856"/>
                </a:cubicBezTo>
                <a:cubicBezTo>
                  <a:pt x="2443875" y="284856"/>
                  <a:pt x="2427500" y="268480"/>
                  <a:pt x="2427500" y="248281"/>
                </a:cubicBezTo>
                <a:cubicBezTo>
                  <a:pt x="2427500" y="228081"/>
                  <a:pt x="2443875" y="211705"/>
                  <a:pt x="2464071" y="211705"/>
                </a:cubicBezTo>
                <a:close/>
                <a:moveTo>
                  <a:pt x="2243393" y="211702"/>
                </a:moveTo>
                <a:cubicBezTo>
                  <a:pt x="2263591" y="211702"/>
                  <a:pt x="2279972" y="228078"/>
                  <a:pt x="2279972" y="248278"/>
                </a:cubicBezTo>
                <a:cubicBezTo>
                  <a:pt x="2279972" y="268477"/>
                  <a:pt x="2263591" y="284853"/>
                  <a:pt x="2243393" y="284853"/>
                </a:cubicBezTo>
                <a:cubicBezTo>
                  <a:pt x="2223191" y="284853"/>
                  <a:pt x="2206817" y="268477"/>
                  <a:pt x="2206817" y="248278"/>
                </a:cubicBezTo>
                <a:cubicBezTo>
                  <a:pt x="2206817" y="228078"/>
                  <a:pt x="2223191" y="211702"/>
                  <a:pt x="2243393" y="211702"/>
                </a:cubicBezTo>
                <a:close/>
                <a:moveTo>
                  <a:pt x="2022713" y="211699"/>
                </a:moveTo>
                <a:cubicBezTo>
                  <a:pt x="2042913" y="211699"/>
                  <a:pt x="2059288" y="228075"/>
                  <a:pt x="2059288" y="248275"/>
                </a:cubicBezTo>
                <a:cubicBezTo>
                  <a:pt x="2059288" y="268474"/>
                  <a:pt x="2042913" y="284850"/>
                  <a:pt x="2022713" y="284850"/>
                </a:cubicBezTo>
                <a:cubicBezTo>
                  <a:pt x="2002514" y="284850"/>
                  <a:pt x="1986180" y="268474"/>
                  <a:pt x="1986180" y="248275"/>
                </a:cubicBezTo>
                <a:cubicBezTo>
                  <a:pt x="1986180" y="228075"/>
                  <a:pt x="2002514" y="211699"/>
                  <a:pt x="2022713" y="211699"/>
                </a:cubicBezTo>
                <a:close/>
                <a:moveTo>
                  <a:pt x="1802070" y="211696"/>
                </a:moveTo>
                <a:cubicBezTo>
                  <a:pt x="1822270" y="211696"/>
                  <a:pt x="1838646" y="228072"/>
                  <a:pt x="1838646" y="248272"/>
                </a:cubicBezTo>
                <a:cubicBezTo>
                  <a:pt x="1838646" y="268471"/>
                  <a:pt x="1822270" y="284847"/>
                  <a:pt x="1802070" y="284847"/>
                </a:cubicBezTo>
                <a:cubicBezTo>
                  <a:pt x="1781870" y="284847"/>
                  <a:pt x="1765494" y="268471"/>
                  <a:pt x="1765494" y="248272"/>
                </a:cubicBezTo>
                <a:cubicBezTo>
                  <a:pt x="1765494" y="228072"/>
                  <a:pt x="1781870" y="211696"/>
                  <a:pt x="1802070" y="211696"/>
                </a:cubicBezTo>
                <a:close/>
                <a:moveTo>
                  <a:pt x="1581384" y="211693"/>
                </a:moveTo>
                <a:cubicBezTo>
                  <a:pt x="1601584" y="211693"/>
                  <a:pt x="1617960" y="228069"/>
                  <a:pt x="1617960" y="248269"/>
                </a:cubicBezTo>
                <a:cubicBezTo>
                  <a:pt x="1617960" y="268468"/>
                  <a:pt x="1601584" y="284844"/>
                  <a:pt x="1581384" y="284844"/>
                </a:cubicBezTo>
                <a:cubicBezTo>
                  <a:pt x="1561184" y="284844"/>
                  <a:pt x="1544808" y="268468"/>
                  <a:pt x="1544808" y="248269"/>
                </a:cubicBezTo>
                <a:cubicBezTo>
                  <a:pt x="1544808" y="228069"/>
                  <a:pt x="1561184" y="211693"/>
                  <a:pt x="1581384" y="211693"/>
                </a:cubicBezTo>
                <a:close/>
                <a:moveTo>
                  <a:pt x="1360699" y="211690"/>
                </a:moveTo>
                <a:cubicBezTo>
                  <a:pt x="1380899" y="211690"/>
                  <a:pt x="1397275" y="228066"/>
                  <a:pt x="1397275" y="248266"/>
                </a:cubicBezTo>
                <a:cubicBezTo>
                  <a:pt x="1397275" y="268465"/>
                  <a:pt x="1380899" y="284841"/>
                  <a:pt x="1360699" y="284841"/>
                </a:cubicBezTo>
                <a:cubicBezTo>
                  <a:pt x="1340499" y="284841"/>
                  <a:pt x="1324123" y="268465"/>
                  <a:pt x="1324123" y="248266"/>
                </a:cubicBezTo>
                <a:cubicBezTo>
                  <a:pt x="1324123" y="228066"/>
                  <a:pt x="1340499" y="211690"/>
                  <a:pt x="1360699" y="211690"/>
                </a:cubicBezTo>
                <a:close/>
                <a:moveTo>
                  <a:pt x="1140012" y="211687"/>
                </a:moveTo>
                <a:cubicBezTo>
                  <a:pt x="1160213" y="211687"/>
                  <a:pt x="1176589" y="228063"/>
                  <a:pt x="1176589" y="248263"/>
                </a:cubicBezTo>
                <a:cubicBezTo>
                  <a:pt x="1176589" y="268463"/>
                  <a:pt x="1160213" y="284838"/>
                  <a:pt x="1140012" y="284838"/>
                </a:cubicBezTo>
                <a:cubicBezTo>
                  <a:pt x="1119813" y="284838"/>
                  <a:pt x="1103437" y="268463"/>
                  <a:pt x="1103437" y="248263"/>
                </a:cubicBezTo>
                <a:cubicBezTo>
                  <a:pt x="1103437" y="228063"/>
                  <a:pt x="1119813" y="211687"/>
                  <a:pt x="1140012" y="211687"/>
                </a:cubicBezTo>
                <a:close/>
                <a:moveTo>
                  <a:pt x="919327" y="211684"/>
                </a:moveTo>
                <a:cubicBezTo>
                  <a:pt x="939526" y="211684"/>
                  <a:pt x="955903" y="228060"/>
                  <a:pt x="955903" y="248260"/>
                </a:cubicBezTo>
                <a:cubicBezTo>
                  <a:pt x="955903" y="268460"/>
                  <a:pt x="939526" y="284836"/>
                  <a:pt x="919327" y="284836"/>
                </a:cubicBezTo>
                <a:cubicBezTo>
                  <a:pt x="899126" y="284836"/>
                  <a:pt x="882751" y="268460"/>
                  <a:pt x="882751" y="248260"/>
                </a:cubicBezTo>
                <a:cubicBezTo>
                  <a:pt x="882751" y="228060"/>
                  <a:pt x="899126" y="211684"/>
                  <a:pt x="919327" y="211684"/>
                </a:cubicBezTo>
                <a:close/>
                <a:moveTo>
                  <a:pt x="698640" y="211681"/>
                </a:moveTo>
                <a:cubicBezTo>
                  <a:pt x="718840" y="211681"/>
                  <a:pt x="735216" y="228057"/>
                  <a:pt x="735216" y="248257"/>
                </a:cubicBezTo>
                <a:cubicBezTo>
                  <a:pt x="735216" y="268457"/>
                  <a:pt x="718840" y="284833"/>
                  <a:pt x="698640" y="284833"/>
                </a:cubicBezTo>
                <a:cubicBezTo>
                  <a:pt x="678441" y="284833"/>
                  <a:pt x="662065" y="268457"/>
                  <a:pt x="662065" y="248257"/>
                </a:cubicBezTo>
                <a:cubicBezTo>
                  <a:pt x="662065" y="228057"/>
                  <a:pt x="678441" y="211681"/>
                  <a:pt x="698640" y="211681"/>
                </a:cubicBezTo>
                <a:close/>
                <a:moveTo>
                  <a:pt x="477954" y="211678"/>
                </a:moveTo>
                <a:cubicBezTo>
                  <a:pt x="498154" y="211678"/>
                  <a:pt x="514530" y="228054"/>
                  <a:pt x="514530" y="248254"/>
                </a:cubicBezTo>
                <a:cubicBezTo>
                  <a:pt x="514530" y="268454"/>
                  <a:pt x="498154" y="284830"/>
                  <a:pt x="477954" y="284830"/>
                </a:cubicBezTo>
                <a:cubicBezTo>
                  <a:pt x="457754" y="284830"/>
                  <a:pt x="441378" y="268454"/>
                  <a:pt x="441378" y="248254"/>
                </a:cubicBezTo>
                <a:cubicBezTo>
                  <a:pt x="441378" y="228054"/>
                  <a:pt x="457754" y="211678"/>
                  <a:pt x="477954" y="211678"/>
                </a:cubicBezTo>
                <a:close/>
                <a:moveTo>
                  <a:pt x="257268" y="211675"/>
                </a:moveTo>
                <a:cubicBezTo>
                  <a:pt x="277468" y="211675"/>
                  <a:pt x="293844" y="228051"/>
                  <a:pt x="293844" y="248251"/>
                </a:cubicBezTo>
                <a:cubicBezTo>
                  <a:pt x="293844" y="268451"/>
                  <a:pt x="277468" y="284827"/>
                  <a:pt x="257268" y="284827"/>
                </a:cubicBezTo>
                <a:cubicBezTo>
                  <a:pt x="237068" y="284827"/>
                  <a:pt x="220692" y="268451"/>
                  <a:pt x="220692" y="248251"/>
                </a:cubicBezTo>
                <a:cubicBezTo>
                  <a:pt x="220692" y="228051"/>
                  <a:pt x="237068" y="211675"/>
                  <a:pt x="257268" y="211675"/>
                </a:cubicBezTo>
                <a:close/>
                <a:moveTo>
                  <a:pt x="36582" y="211672"/>
                </a:moveTo>
                <a:cubicBezTo>
                  <a:pt x="56782" y="211672"/>
                  <a:pt x="73158" y="228048"/>
                  <a:pt x="73158" y="248248"/>
                </a:cubicBezTo>
                <a:cubicBezTo>
                  <a:pt x="73158" y="268448"/>
                  <a:pt x="56782" y="284824"/>
                  <a:pt x="36582" y="284824"/>
                </a:cubicBezTo>
                <a:cubicBezTo>
                  <a:pt x="16382" y="284824"/>
                  <a:pt x="6" y="268448"/>
                  <a:pt x="6" y="248248"/>
                </a:cubicBezTo>
                <a:cubicBezTo>
                  <a:pt x="6" y="228048"/>
                  <a:pt x="16382" y="211672"/>
                  <a:pt x="36582" y="211672"/>
                </a:cubicBezTo>
                <a:close/>
                <a:moveTo>
                  <a:pt x="11732658" y="211669"/>
                </a:moveTo>
                <a:cubicBezTo>
                  <a:pt x="11752858" y="211669"/>
                  <a:pt x="11769234" y="228045"/>
                  <a:pt x="11769234" y="248245"/>
                </a:cubicBezTo>
                <a:cubicBezTo>
                  <a:pt x="11769234" y="268445"/>
                  <a:pt x="11752858" y="284821"/>
                  <a:pt x="11732658" y="284821"/>
                </a:cubicBezTo>
                <a:cubicBezTo>
                  <a:pt x="11712458" y="284821"/>
                  <a:pt x="11696082" y="268445"/>
                  <a:pt x="11696082" y="248245"/>
                </a:cubicBezTo>
                <a:cubicBezTo>
                  <a:pt x="11696082" y="228045"/>
                  <a:pt x="11712458" y="211669"/>
                  <a:pt x="11732658" y="211669"/>
                </a:cubicBezTo>
                <a:close/>
                <a:moveTo>
                  <a:pt x="11953343" y="211666"/>
                </a:moveTo>
                <a:cubicBezTo>
                  <a:pt x="11973543" y="211666"/>
                  <a:pt x="11989919" y="228042"/>
                  <a:pt x="11989919" y="248242"/>
                </a:cubicBezTo>
                <a:cubicBezTo>
                  <a:pt x="11989919" y="268442"/>
                  <a:pt x="11973543" y="284818"/>
                  <a:pt x="11953343" y="284818"/>
                </a:cubicBezTo>
                <a:cubicBezTo>
                  <a:pt x="11933143" y="284818"/>
                  <a:pt x="11916767" y="268442"/>
                  <a:pt x="11916767" y="248242"/>
                </a:cubicBezTo>
                <a:cubicBezTo>
                  <a:pt x="11916767" y="228042"/>
                  <a:pt x="11933143" y="211666"/>
                  <a:pt x="11953343" y="211666"/>
                </a:cubicBezTo>
                <a:close/>
                <a:moveTo>
                  <a:pt x="11511977" y="170"/>
                </a:moveTo>
                <a:cubicBezTo>
                  <a:pt x="11532177" y="170"/>
                  <a:pt x="11548553" y="16541"/>
                  <a:pt x="11548553" y="36742"/>
                </a:cubicBezTo>
                <a:cubicBezTo>
                  <a:pt x="11548553" y="56941"/>
                  <a:pt x="11532177" y="73317"/>
                  <a:pt x="11511977" y="73317"/>
                </a:cubicBezTo>
                <a:cubicBezTo>
                  <a:pt x="11491777" y="73317"/>
                  <a:pt x="11475401" y="56941"/>
                  <a:pt x="11475401" y="36742"/>
                </a:cubicBezTo>
                <a:cubicBezTo>
                  <a:pt x="11475401" y="16541"/>
                  <a:pt x="11491777" y="170"/>
                  <a:pt x="11511977" y="170"/>
                </a:cubicBezTo>
                <a:close/>
                <a:moveTo>
                  <a:pt x="11291296" y="167"/>
                </a:moveTo>
                <a:cubicBezTo>
                  <a:pt x="11311496" y="167"/>
                  <a:pt x="11327872" y="16538"/>
                  <a:pt x="11327872" y="36738"/>
                </a:cubicBezTo>
                <a:cubicBezTo>
                  <a:pt x="11327872" y="56938"/>
                  <a:pt x="11311496" y="73314"/>
                  <a:pt x="11291296" y="73314"/>
                </a:cubicBezTo>
                <a:cubicBezTo>
                  <a:pt x="11271096" y="73314"/>
                  <a:pt x="11254720" y="56938"/>
                  <a:pt x="11254720" y="36738"/>
                </a:cubicBezTo>
                <a:cubicBezTo>
                  <a:pt x="11254720" y="16538"/>
                  <a:pt x="11271096" y="167"/>
                  <a:pt x="11291296" y="167"/>
                </a:cubicBezTo>
                <a:close/>
                <a:moveTo>
                  <a:pt x="11070615" y="164"/>
                </a:moveTo>
                <a:cubicBezTo>
                  <a:pt x="11090815" y="164"/>
                  <a:pt x="11107191" y="16535"/>
                  <a:pt x="11107191" y="36735"/>
                </a:cubicBezTo>
                <a:cubicBezTo>
                  <a:pt x="11107191" y="56935"/>
                  <a:pt x="11090815" y="73311"/>
                  <a:pt x="11070615" y="73311"/>
                </a:cubicBezTo>
                <a:cubicBezTo>
                  <a:pt x="11050415" y="73311"/>
                  <a:pt x="11034039" y="56935"/>
                  <a:pt x="11034039" y="36735"/>
                </a:cubicBezTo>
                <a:cubicBezTo>
                  <a:pt x="11034039" y="16535"/>
                  <a:pt x="11050415" y="164"/>
                  <a:pt x="11070615" y="164"/>
                </a:cubicBezTo>
                <a:close/>
                <a:moveTo>
                  <a:pt x="10849934" y="161"/>
                </a:moveTo>
                <a:cubicBezTo>
                  <a:pt x="10870134" y="161"/>
                  <a:pt x="10886510" y="16532"/>
                  <a:pt x="10886510" y="36732"/>
                </a:cubicBezTo>
                <a:cubicBezTo>
                  <a:pt x="10886510" y="56932"/>
                  <a:pt x="10870134" y="73308"/>
                  <a:pt x="10849934" y="73308"/>
                </a:cubicBezTo>
                <a:cubicBezTo>
                  <a:pt x="10829734" y="73308"/>
                  <a:pt x="10813358" y="56932"/>
                  <a:pt x="10813358" y="36732"/>
                </a:cubicBezTo>
                <a:cubicBezTo>
                  <a:pt x="10813358" y="16532"/>
                  <a:pt x="10829734" y="161"/>
                  <a:pt x="10849934" y="161"/>
                </a:cubicBezTo>
                <a:close/>
                <a:moveTo>
                  <a:pt x="10629253" y="157"/>
                </a:moveTo>
                <a:cubicBezTo>
                  <a:pt x="10649453" y="157"/>
                  <a:pt x="10665829" y="16529"/>
                  <a:pt x="10665829" y="36729"/>
                </a:cubicBezTo>
                <a:cubicBezTo>
                  <a:pt x="10665829" y="56929"/>
                  <a:pt x="10649453" y="73305"/>
                  <a:pt x="10629253" y="73305"/>
                </a:cubicBezTo>
                <a:cubicBezTo>
                  <a:pt x="10609053" y="73305"/>
                  <a:pt x="10592677" y="56929"/>
                  <a:pt x="10592677" y="36729"/>
                </a:cubicBezTo>
                <a:cubicBezTo>
                  <a:pt x="10592677" y="16529"/>
                  <a:pt x="10609053" y="157"/>
                  <a:pt x="10629253" y="157"/>
                </a:cubicBezTo>
                <a:close/>
                <a:moveTo>
                  <a:pt x="10408572" y="154"/>
                </a:moveTo>
                <a:cubicBezTo>
                  <a:pt x="10428772" y="154"/>
                  <a:pt x="10445148" y="16526"/>
                  <a:pt x="10445148" y="36726"/>
                </a:cubicBezTo>
                <a:cubicBezTo>
                  <a:pt x="10445148" y="56926"/>
                  <a:pt x="10428772" y="73302"/>
                  <a:pt x="10408572" y="73302"/>
                </a:cubicBezTo>
                <a:cubicBezTo>
                  <a:pt x="10388372" y="73302"/>
                  <a:pt x="10371996" y="56926"/>
                  <a:pt x="10371996" y="36726"/>
                </a:cubicBezTo>
                <a:cubicBezTo>
                  <a:pt x="10371996" y="16526"/>
                  <a:pt x="10388372" y="154"/>
                  <a:pt x="10408572" y="154"/>
                </a:cubicBezTo>
                <a:close/>
                <a:moveTo>
                  <a:pt x="10187891" y="151"/>
                </a:moveTo>
                <a:cubicBezTo>
                  <a:pt x="10208091" y="151"/>
                  <a:pt x="10224467" y="16523"/>
                  <a:pt x="10224467" y="36723"/>
                </a:cubicBezTo>
                <a:cubicBezTo>
                  <a:pt x="10224467" y="56923"/>
                  <a:pt x="10208091" y="73299"/>
                  <a:pt x="10187891" y="73299"/>
                </a:cubicBezTo>
                <a:cubicBezTo>
                  <a:pt x="10167691" y="73299"/>
                  <a:pt x="10151315" y="56923"/>
                  <a:pt x="10151315" y="36723"/>
                </a:cubicBezTo>
                <a:cubicBezTo>
                  <a:pt x="10151315" y="16523"/>
                  <a:pt x="10167691" y="151"/>
                  <a:pt x="10187891" y="151"/>
                </a:cubicBezTo>
                <a:close/>
                <a:moveTo>
                  <a:pt x="9967210" y="148"/>
                </a:moveTo>
                <a:cubicBezTo>
                  <a:pt x="9987410" y="148"/>
                  <a:pt x="10003786" y="16520"/>
                  <a:pt x="10003786" y="36720"/>
                </a:cubicBezTo>
                <a:cubicBezTo>
                  <a:pt x="10003786" y="56920"/>
                  <a:pt x="9987410" y="73296"/>
                  <a:pt x="9967210" y="73296"/>
                </a:cubicBezTo>
                <a:cubicBezTo>
                  <a:pt x="9947010" y="73296"/>
                  <a:pt x="9930634" y="56920"/>
                  <a:pt x="9930634" y="36720"/>
                </a:cubicBezTo>
                <a:cubicBezTo>
                  <a:pt x="9930634" y="16520"/>
                  <a:pt x="9947010" y="148"/>
                  <a:pt x="9967210" y="148"/>
                </a:cubicBezTo>
                <a:close/>
                <a:moveTo>
                  <a:pt x="9746529" y="145"/>
                </a:moveTo>
                <a:cubicBezTo>
                  <a:pt x="9766729" y="145"/>
                  <a:pt x="9783105" y="16517"/>
                  <a:pt x="9783105" y="36717"/>
                </a:cubicBezTo>
                <a:cubicBezTo>
                  <a:pt x="9783105" y="56917"/>
                  <a:pt x="9766729" y="73293"/>
                  <a:pt x="9746529" y="73293"/>
                </a:cubicBezTo>
                <a:cubicBezTo>
                  <a:pt x="9726329" y="73293"/>
                  <a:pt x="9709953" y="56917"/>
                  <a:pt x="9709953" y="36717"/>
                </a:cubicBezTo>
                <a:cubicBezTo>
                  <a:pt x="9709953" y="16517"/>
                  <a:pt x="9726329" y="145"/>
                  <a:pt x="9746529" y="145"/>
                </a:cubicBezTo>
                <a:close/>
                <a:moveTo>
                  <a:pt x="9525848" y="142"/>
                </a:moveTo>
                <a:cubicBezTo>
                  <a:pt x="9546048" y="142"/>
                  <a:pt x="9562424" y="16514"/>
                  <a:pt x="9562424" y="36714"/>
                </a:cubicBezTo>
                <a:cubicBezTo>
                  <a:pt x="9562424" y="56914"/>
                  <a:pt x="9546048" y="73290"/>
                  <a:pt x="9525848" y="73290"/>
                </a:cubicBezTo>
                <a:cubicBezTo>
                  <a:pt x="9505648" y="73290"/>
                  <a:pt x="9489272" y="56914"/>
                  <a:pt x="9489272" y="36714"/>
                </a:cubicBezTo>
                <a:cubicBezTo>
                  <a:pt x="9489272" y="16514"/>
                  <a:pt x="9505648" y="142"/>
                  <a:pt x="9525848" y="142"/>
                </a:cubicBezTo>
                <a:close/>
                <a:moveTo>
                  <a:pt x="9305167" y="138"/>
                </a:moveTo>
                <a:cubicBezTo>
                  <a:pt x="9325367" y="138"/>
                  <a:pt x="9341743" y="16511"/>
                  <a:pt x="9341743" y="36711"/>
                </a:cubicBezTo>
                <a:cubicBezTo>
                  <a:pt x="9341743" y="56911"/>
                  <a:pt x="9325367" y="73287"/>
                  <a:pt x="9305167" y="73287"/>
                </a:cubicBezTo>
                <a:cubicBezTo>
                  <a:pt x="9284967" y="73287"/>
                  <a:pt x="9268591" y="56911"/>
                  <a:pt x="9268591" y="36711"/>
                </a:cubicBezTo>
                <a:cubicBezTo>
                  <a:pt x="9268591" y="16511"/>
                  <a:pt x="9284967" y="138"/>
                  <a:pt x="9305167" y="138"/>
                </a:cubicBezTo>
                <a:close/>
                <a:moveTo>
                  <a:pt x="9084486" y="135"/>
                </a:moveTo>
                <a:cubicBezTo>
                  <a:pt x="9104686" y="135"/>
                  <a:pt x="9121062" y="16508"/>
                  <a:pt x="9121062" y="36708"/>
                </a:cubicBezTo>
                <a:cubicBezTo>
                  <a:pt x="9121062" y="56908"/>
                  <a:pt x="9104686" y="73284"/>
                  <a:pt x="9084486" y="73284"/>
                </a:cubicBezTo>
                <a:cubicBezTo>
                  <a:pt x="9064286" y="73284"/>
                  <a:pt x="9047910" y="56908"/>
                  <a:pt x="9047910" y="36708"/>
                </a:cubicBezTo>
                <a:cubicBezTo>
                  <a:pt x="9047910" y="16508"/>
                  <a:pt x="9064286" y="135"/>
                  <a:pt x="9084486" y="135"/>
                </a:cubicBezTo>
                <a:close/>
                <a:moveTo>
                  <a:pt x="8863805" y="132"/>
                </a:moveTo>
                <a:cubicBezTo>
                  <a:pt x="8884005" y="132"/>
                  <a:pt x="8900381" y="16505"/>
                  <a:pt x="8900381" y="36705"/>
                </a:cubicBezTo>
                <a:cubicBezTo>
                  <a:pt x="8900381" y="56905"/>
                  <a:pt x="8884005" y="73281"/>
                  <a:pt x="8863805" y="73281"/>
                </a:cubicBezTo>
                <a:cubicBezTo>
                  <a:pt x="8843605" y="73281"/>
                  <a:pt x="8827229" y="56905"/>
                  <a:pt x="8827229" y="36705"/>
                </a:cubicBezTo>
                <a:cubicBezTo>
                  <a:pt x="8827229" y="16505"/>
                  <a:pt x="8843605" y="132"/>
                  <a:pt x="8863805" y="132"/>
                </a:cubicBezTo>
                <a:close/>
                <a:moveTo>
                  <a:pt x="8643124" y="129"/>
                </a:moveTo>
                <a:cubicBezTo>
                  <a:pt x="8663324" y="129"/>
                  <a:pt x="8679700" y="16502"/>
                  <a:pt x="8679700" y="36702"/>
                </a:cubicBezTo>
                <a:cubicBezTo>
                  <a:pt x="8679700" y="56902"/>
                  <a:pt x="8663324" y="73278"/>
                  <a:pt x="8643124" y="73278"/>
                </a:cubicBezTo>
                <a:cubicBezTo>
                  <a:pt x="8622924" y="73278"/>
                  <a:pt x="8606548" y="56902"/>
                  <a:pt x="8606548" y="36702"/>
                </a:cubicBezTo>
                <a:cubicBezTo>
                  <a:pt x="8606548" y="16502"/>
                  <a:pt x="8622924" y="129"/>
                  <a:pt x="8643124" y="129"/>
                </a:cubicBezTo>
                <a:close/>
                <a:moveTo>
                  <a:pt x="8422443" y="126"/>
                </a:moveTo>
                <a:cubicBezTo>
                  <a:pt x="8442643" y="126"/>
                  <a:pt x="8459019" y="16499"/>
                  <a:pt x="8459019" y="36699"/>
                </a:cubicBezTo>
                <a:cubicBezTo>
                  <a:pt x="8459019" y="56899"/>
                  <a:pt x="8442643" y="73275"/>
                  <a:pt x="8422443" y="73275"/>
                </a:cubicBezTo>
                <a:cubicBezTo>
                  <a:pt x="8402243" y="73275"/>
                  <a:pt x="8385867" y="56899"/>
                  <a:pt x="8385867" y="36699"/>
                </a:cubicBezTo>
                <a:cubicBezTo>
                  <a:pt x="8385867" y="16499"/>
                  <a:pt x="8402243" y="126"/>
                  <a:pt x="8422443" y="126"/>
                </a:cubicBezTo>
                <a:close/>
                <a:moveTo>
                  <a:pt x="8201762" y="123"/>
                </a:moveTo>
                <a:cubicBezTo>
                  <a:pt x="8221962" y="123"/>
                  <a:pt x="8238338" y="16496"/>
                  <a:pt x="8238338" y="36696"/>
                </a:cubicBezTo>
                <a:cubicBezTo>
                  <a:pt x="8238338" y="56895"/>
                  <a:pt x="8221962" y="73271"/>
                  <a:pt x="8201762" y="73271"/>
                </a:cubicBezTo>
                <a:cubicBezTo>
                  <a:pt x="8181562" y="73271"/>
                  <a:pt x="8165186" y="56895"/>
                  <a:pt x="8165186" y="36696"/>
                </a:cubicBezTo>
                <a:cubicBezTo>
                  <a:pt x="8165186" y="16496"/>
                  <a:pt x="8181562" y="123"/>
                  <a:pt x="8201762" y="123"/>
                </a:cubicBezTo>
                <a:close/>
                <a:moveTo>
                  <a:pt x="7981081" y="120"/>
                </a:moveTo>
                <a:cubicBezTo>
                  <a:pt x="8001281" y="120"/>
                  <a:pt x="8017657" y="16492"/>
                  <a:pt x="8017657" y="36692"/>
                </a:cubicBezTo>
                <a:cubicBezTo>
                  <a:pt x="8017657" y="56892"/>
                  <a:pt x="8001281" y="73268"/>
                  <a:pt x="7981081" y="73268"/>
                </a:cubicBezTo>
                <a:cubicBezTo>
                  <a:pt x="7960881" y="73268"/>
                  <a:pt x="7944505" y="56892"/>
                  <a:pt x="7944505" y="36692"/>
                </a:cubicBezTo>
                <a:cubicBezTo>
                  <a:pt x="7944505" y="16492"/>
                  <a:pt x="7960881" y="120"/>
                  <a:pt x="7981081" y="120"/>
                </a:cubicBezTo>
                <a:close/>
                <a:moveTo>
                  <a:pt x="7760400" y="116"/>
                </a:moveTo>
                <a:cubicBezTo>
                  <a:pt x="7780600" y="116"/>
                  <a:pt x="7796976" y="16489"/>
                  <a:pt x="7796976" y="36689"/>
                </a:cubicBezTo>
                <a:cubicBezTo>
                  <a:pt x="7796976" y="56889"/>
                  <a:pt x="7780600" y="73265"/>
                  <a:pt x="7760400" y="73265"/>
                </a:cubicBezTo>
                <a:cubicBezTo>
                  <a:pt x="7740200" y="73265"/>
                  <a:pt x="7723824" y="56889"/>
                  <a:pt x="7723824" y="36689"/>
                </a:cubicBezTo>
                <a:cubicBezTo>
                  <a:pt x="7723824" y="16489"/>
                  <a:pt x="7740200" y="116"/>
                  <a:pt x="7760400" y="116"/>
                </a:cubicBezTo>
                <a:close/>
                <a:moveTo>
                  <a:pt x="7539719" y="113"/>
                </a:moveTo>
                <a:cubicBezTo>
                  <a:pt x="7559919" y="113"/>
                  <a:pt x="7576295" y="16486"/>
                  <a:pt x="7576295" y="36686"/>
                </a:cubicBezTo>
                <a:cubicBezTo>
                  <a:pt x="7576295" y="56886"/>
                  <a:pt x="7559919" y="73262"/>
                  <a:pt x="7539719" y="73262"/>
                </a:cubicBezTo>
                <a:cubicBezTo>
                  <a:pt x="7519519" y="73262"/>
                  <a:pt x="7503143" y="56886"/>
                  <a:pt x="7503143" y="36686"/>
                </a:cubicBezTo>
                <a:cubicBezTo>
                  <a:pt x="7503143" y="16486"/>
                  <a:pt x="7519519" y="113"/>
                  <a:pt x="7539719" y="113"/>
                </a:cubicBezTo>
                <a:close/>
                <a:moveTo>
                  <a:pt x="7319038" y="110"/>
                </a:moveTo>
                <a:cubicBezTo>
                  <a:pt x="7339238" y="110"/>
                  <a:pt x="7355614" y="16483"/>
                  <a:pt x="7355614" y="36683"/>
                </a:cubicBezTo>
                <a:cubicBezTo>
                  <a:pt x="7355614" y="56883"/>
                  <a:pt x="7339238" y="73259"/>
                  <a:pt x="7319038" y="73259"/>
                </a:cubicBezTo>
                <a:cubicBezTo>
                  <a:pt x="7298838" y="73259"/>
                  <a:pt x="7282462" y="56883"/>
                  <a:pt x="7282462" y="36683"/>
                </a:cubicBezTo>
                <a:cubicBezTo>
                  <a:pt x="7282462" y="16483"/>
                  <a:pt x="7298838" y="110"/>
                  <a:pt x="7319038" y="110"/>
                </a:cubicBezTo>
                <a:close/>
                <a:moveTo>
                  <a:pt x="7098357" y="107"/>
                </a:moveTo>
                <a:cubicBezTo>
                  <a:pt x="7118557" y="107"/>
                  <a:pt x="7134933" y="16480"/>
                  <a:pt x="7134933" y="36680"/>
                </a:cubicBezTo>
                <a:cubicBezTo>
                  <a:pt x="7134933" y="56880"/>
                  <a:pt x="7118557" y="73256"/>
                  <a:pt x="7098357" y="73256"/>
                </a:cubicBezTo>
                <a:cubicBezTo>
                  <a:pt x="7078157" y="73256"/>
                  <a:pt x="7061781" y="56880"/>
                  <a:pt x="7061781" y="36680"/>
                </a:cubicBezTo>
                <a:cubicBezTo>
                  <a:pt x="7061781" y="16480"/>
                  <a:pt x="7078157" y="107"/>
                  <a:pt x="7098357" y="107"/>
                </a:cubicBezTo>
                <a:close/>
                <a:moveTo>
                  <a:pt x="6877676" y="104"/>
                </a:moveTo>
                <a:cubicBezTo>
                  <a:pt x="6897876" y="104"/>
                  <a:pt x="6914252" y="16477"/>
                  <a:pt x="6914252" y="36677"/>
                </a:cubicBezTo>
                <a:cubicBezTo>
                  <a:pt x="6914252" y="56877"/>
                  <a:pt x="6897876" y="73253"/>
                  <a:pt x="6877676" y="73253"/>
                </a:cubicBezTo>
                <a:cubicBezTo>
                  <a:pt x="6857476" y="73253"/>
                  <a:pt x="6841100" y="56877"/>
                  <a:pt x="6841100" y="36677"/>
                </a:cubicBezTo>
                <a:cubicBezTo>
                  <a:pt x="6841100" y="16477"/>
                  <a:pt x="6857476" y="104"/>
                  <a:pt x="6877676" y="104"/>
                </a:cubicBezTo>
                <a:close/>
                <a:moveTo>
                  <a:pt x="6656995" y="101"/>
                </a:moveTo>
                <a:cubicBezTo>
                  <a:pt x="6677195" y="101"/>
                  <a:pt x="6693571" y="16474"/>
                  <a:pt x="6693571" y="36674"/>
                </a:cubicBezTo>
                <a:cubicBezTo>
                  <a:pt x="6693571" y="56874"/>
                  <a:pt x="6677195" y="73250"/>
                  <a:pt x="6656995" y="73250"/>
                </a:cubicBezTo>
                <a:cubicBezTo>
                  <a:pt x="6636795" y="73250"/>
                  <a:pt x="6620419" y="56874"/>
                  <a:pt x="6620419" y="36674"/>
                </a:cubicBezTo>
                <a:cubicBezTo>
                  <a:pt x="6620419" y="16474"/>
                  <a:pt x="6636795" y="101"/>
                  <a:pt x="6656995" y="101"/>
                </a:cubicBezTo>
                <a:close/>
                <a:moveTo>
                  <a:pt x="6436314" y="98"/>
                </a:moveTo>
                <a:cubicBezTo>
                  <a:pt x="6456514" y="98"/>
                  <a:pt x="6472890" y="16471"/>
                  <a:pt x="6472890" y="36671"/>
                </a:cubicBezTo>
                <a:cubicBezTo>
                  <a:pt x="6472890" y="56871"/>
                  <a:pt x="6456514" y="73247"/>
                  <a:pt x="6436314" y="73247"/>
                </a:cubicBezTo>
                <a:cubicBezTo>
                  <a:pt x="6416114" y="73247"/>
                  <a:pt x="6399738" y="56871"/>
                  <a:pt x="6399738" y="36671"/>
                </a:cubicBezTo>
                <a:cubicBezTo>
                  <a:pt x="6399738" y="16471"/>
                  <a:pt x="6416114" y="98"/>
                  <a:pt x="6436314" y="98"/>
                </a:cubicBezTo>
                <a:close/>
                <a:moveTo>
                  <a:pt x="6215633" y="94"/>
                </a:moveTo>
                <a:cubicBezTo>
                  <a:pt x="6235833" y="94"/>
                  <a:pt x="6252209" y="16468"/>
                  <a:pt x="6252209" y="36668"/>
                </a:cubicBezTo>
                <a:cubicBezTo>
                  <a:pt x="6252209" y="56868"/>
                  <a:pt x="6235833" y="73244"/>
                  <a:pt x="6215633" y="73244"/>
                </a:cubicBezTo>
                <a:cubicBezTo>
                  <a:pt x="6195433" y="73244"/>
                  <a:pt x="6179057" y="56868"/>
                  <a:pt x="6179057" y="36668"/>
                </a:cubicBezTo>
                <a:cubicBezTo>
                  <a:pt x="6179057" y="16468"/>
                  <a:pt x="6195433" y="94"/>
                  <a:pt x="6215633" y="94"/>
                </a:cubicBezTo>
                <a:close/>
                <a:moveTo>
                  <a:pt x="5994952" y="91"/>
                </a:moveTo>
                <a:cubicBezTo>
                  <a:pt x="6015152" y="91"/>
                  <a:pt x="6031528" y="16465"/>
                  <a:pt x="6031528" y="36665"/>
                </a:cubicBezTo>
                <a:cubicBezTo>
                  <a:pt x="6031528" y="56865"/>
                  <a:pt x="6015152" y="73241"/>
                  <a:pt x="5994952" y="73241"/>
                </a:cubicBezTo>
                <a:cubicBezTo>
                  <a:pt x="5974752" y="73241"/>
                  <a:pt x="5958376" y="56865"/>
                  <a:pt x="5958376" y="36665"/>
                </a:cubicBezTo>
                <a:cubicBezTo>
                  <a:pt x="5958376" y="16465"/>
                  <a:pt x="5974752" y="91"/>
                  <a:pt x="5994952" y="91"/>
                </a:cubicBezTo>
                <a:close/>
                <a:moveTo>
                  <a:pt x="5774272" y="88"/>
                </a:moveTo>
                <a:cubicBezTo>
                  <a:pt x="5794472" y="88"/>
                  <a:pt x="5810848" y="16462"/>
                  <a:pt x="5810848" y="36662"/>
                </a:cubicBezTo>
                <a:cubicBezTo>
                  <a:pt x="5810848" y="56862"/>
                  <a:pt x="5794472" y="73238"/>
                  <a:pt x="5774272" y="73238"/>
                </a:cubicBezTo>
                <a:cubicBezTo>
                  <a:pt x="5754073" y="73238"/>
                  <a:pt x="5737697" y="56862"/>
                  <a:pt x="5737697" y="36662"/>
                </a:cubicBezTo>
                <a:cubicBezTo>
                  <a:pt x="5737697" y="16462"/>
                  <a:pt x="5754073" y="88"/>
                  <a:pt x="5774272" y="88"/>
                </a:cubicBezTo>
                <a:close/>
                <a:moveTo>
                  <a:pt x="5553593" y="85"/>
                </a:moveTo>
                <a:cubicBezTo>
                  <a:pt x="5573793" y="85"/>
                  <a:pt x="5590169" y="16459"/>
                  <a:pt x="5590169" y="36659"/>
                </a:cubicBezTo>
                <a:cubicBezTo>
                  <a:pt x="5590169" y="56859"/>
                  <a:pt x="5573793" y="73235"/>
                  <a:pt x="5553593" y="73235"/>
                </a:cubicBezTo>
                <a:cubicBezTo>
                  <a:pt x="5533393" y="73235"/>
                  <a:pt x="5517018" y="56859"/>
                  <a:pt x="5517018" y="36659"/>
                </a:cubicBezTo>
                <a:cubicBezTo>
                  <a:pt x="5517018" y="16459"/>
                  <a:pt x="5533393" y="85"/>
                  <a:pt x="5553593" y="85"/>
                </a:cubicBezTo>
                <a:close/>
                <a:moveTo>
                  <a:pt x="5332913" y="82"/>
                </a:moveTo>
                <a:cubicBezTo>
                  <a:pt x="5353113" y="82"/>
                  <a:pt x="5369490" y="16456"/>
                  <a:pt x="5369490" y="36656"/>
                </a:cubicBezTo>
                <a:cubicBezTo>
                  <a:pt x="5369490" y="56856"/>
                  <a:pt x="5353113" y="73232"/>
                  <a:pt x="5332913" y="73232"/>
                </a:cubicBezTo>
                <a:cubicBezTo>
                  <a:pt x="5312714" y="73232"/>
                  <a:pt x="5296337" y="56856"/>
                  <a:pt x="5296337" y="36656"/>
                </a:cubicBezTo>
                <a:cubicBezTo>
                  <a:pt x="5296337" y="16456"/>
                  <a:pt x="5312714" y="82"/>
                  <a:pt x="5332913" y="82"/>
                </a:cubicBezTo>
                <a:close/>
                <a:moveTo>
                  <a:pt x="5112230" y="79"/>
                </a:moveTo>
                <a:cubicBezTo>
                  <a:pt x="5132433" y="79"/>
                  <a:pt x="5148807" y="16453"/>
                  <a:pt x="5148807" y="36653"/>
                </a:cubicBezTo>
                <a:cubicBezTo>
                  <a:pt x="5148807" y="56853"/>
                  <a:pt x="5132433" y="73229"/>
                  <a:pt x="5112230" y="73229"/>
                </a:cubicBezTo>
                <a:cubicBezTo>
                  <a:pt x="5092030" y="73229"/>
                  <a:pt x="5075655" y="56853"/>
                  <a:pt x="5075655" y="36653"/>
                </a:cubicBezTo>
                <a:cubicBezTo>
                  <a:pt x="5075655" y="16453"/>
                  <a:pt x="5092030" y="79"/>
                  <a:pt x="5112230" y="79"/>
                </a:cubicBezTo>
                <a:close/>
                <a:moveTo>
                  <a:pt x="4891552" y="75"/>
                </a:moveTo>
                <a:cubicBezTo>
                  <a:pt x="4911751" y="75"/>
                  <a:pt x="4928127" y="16450"/>
                  <a:pt x="4928127" y="36650"/>
                </a:cubicBezTo>
                <a:cubicBezTo>
                  <a:pt x="4928127" y="56850"/>
                  <a:pt x="4911751" y="73225"/>
                  <a:pt x="4891552" y="73225"/>
                </a:cubicBezTo>
                <a:cubicBezTo>
                  <a:pt x="4871352" y="73225"/>
                  <a:pt x="4854975" y="56850"/>
                  <a:pt x="4854975" y="36650"/>
                </a:cubicBezTo>
                <a:cubicBezTo>
                  <a:pt x="4854975" y="16450"/>
                  <a:pt x="4871352" y="75"/>
                  <a:pt x="4891552" y="75"/>
                </a:cubicBezTo>
                <a:close/>
                <a:moveTo>
                  <a:pt x="4670871" y="72"/>
                </a:moveTo>
                <a:cubicBezTo>
                  <a:pt x="4691070" y="72"/>
                  <a:pt x="4707447" y="16446"/>
                  <a:pt x="4707447" y="36647"/>
                </a:cubicBezTo>
                <a:cubicBezTo>
                  <a:pt x="4707447" y="56846"/>
                  <a:pt x="4691070" y="73222"/>
                  <a:pt x="4670871" y="73222"/>
                </a:cubicBezTo>
                <a:cubicBezTo>
                  <a:pt x="4650672" y="73222"/>
                  <a:pt x="4634295" y="56846"/>
                  <a:pt x="4634295" y="36647"/>
                </a:cubicBezTo>
                <a:cubicBezTo>
                  <a:pt x="4634295" y="16446"/>
                  <a:pt x="4650672" y="72"/>
                  <a:pt x="4670871" y="72"/>
                </a:cubicBezTo>
                <a:close/>
                <a:moveTo>
                  <a:pt x="4450188" y="69"/>
                </a:moveTo>
                <a:cubicBezTo>
                  <a:pt x="4470390" y="69"/>
                  <a:pt x="4486764" y="16443"/>
                  <a:pt x="4486764" y="36643"/>
                </a:cubicBezTo>
                <a:cubicBezTo>
                  <a:pt x="4486764" y="56843"/>
                  <a:pt x="4470390" y="73219"/>
                  <a:pt x="4450188" y="73219"/>
                </a:cubicBezTo>
                <a:cubicBezTo>
                  <a:pt x="4429988" y="73219"/>
                  <a:pt x="4413613" y="56843"/>
                  <a:pt x="4413613" y="36643"/>
                </a:cubicBezTo>
                <a:cubicBezTo>
                  <a:pt x="4413613" y="16443"/>
                  <a:pt x="4429988" y="69"/>
                  <a:pt x="4450188" y="69"/>
                </a:cubicBezTo>
                <a:close/>
                <a:moveTo>
                  <a:pt x="4229507" y="66"/>
                </a:moveTo>
                <a:cubicBezTo>
                  <a:pt x="4249708" y="66"/>
                  <a:pt x="4266084" y="16440"/>
                  <a:pt x="4266084" y="36640"/>
                </a:cubicBezTo>
                <a:cubicBezTo>
                  <a:pt x="4266084" y="56840"/>
                  <a:pt x="4249708" y="73216"/>
                  <a:pt x="4229507" y="73216"/>
                </a:cubicBezTo>
                <a:cubicBezTo>
                  <a:pt x="4209307" y="73216"/>
                  <a:pt x="4192931" y="56840"/>
                  <a:pt x="4192931" y="36640"/>
                </a:cubicBezTo>
                <a:cubicBezTo>
                  <a:pt x="4192931" y="16440"/>
                  <a:pt x="4209307" y="66"/>
                  <a:pt x="4229507" y="66"/>
                </a:cubicBezTo>
                <a:close/>
                <a:moveTo>
                  <a:pt x="4008847" y="63"/>
                </a:moveTo>
                <a:cubicBezTo>
                  <a:pt x="4029045" y="63"/>
                  <a:pt x="4045426" y="16437"/>
                  <a:pt x="4045426" y="36637"/>
                </a:cubicBezTo>
                <a:cubicBezTo>
                  <a:pt x="4045426" y="56837"/>
                  <a:pt x="4029045" y="73213"/>
                  <a:pt x="4008847" y="73213"/>
                </a:cubicBezTo>
                <a:cubicBezTo>
                  <a:pt x="3988642" y="73213"/>
                  <a:pt x="3972267" y="56837"/>
                  <a:pt x="3972267" y="36637"/>
                </a:cubicBezTo>
                <a:cubicBezTo>
                  <a:pt x="3972267" y="16437"/>
                  <a:pt x="3988642" y="63"/>
                  <a:pt x="4008847" y="63"/>
                </a:cubicBezTo>
                <a:close/>
                <a:moveTo>
                  <a:pt x="3788165" y="60"/>
                </a:moveTo>
                <a:cubicBezTo>
                  <a:pt x="3808367" y="60"/>
                  <a:pt x="3824738" y="16434"/>
                  <a:pt x="3824738" y="36634"/>
                </a:cubicBezTo>
                <a:cubicBezTo>
                  <a:pt x="3824738" y="56834"/>
                  <a:pt x="3808367" y="73210"/>
                  <a:pt x="3788165" y="73210"/>
                </a:cubicBezTo>
                <a:cubicBezTo>
                  <a:pt x="3767965" y="73210"/>
                  <a:pt x="3751588" y="56834"/>
                  <a:pt x="3751588" y="36634"/>
                </a:cubicBezTo>
                <a:cubicBezTo>
                  <a:pt x="3751588" y="16434"/>
                  <a:pt x="3767965" y="60"/>
                  <a:pt x="3788165" y="60"/>
                </a:cubicBezTo>
                <a:close/>
                <a:moveTo>
                  <a:pt x="3567479" y="57"/>
                </a:moveTo>
                <a:cubicBezTo>
                  <a:pt x="3587675" y="57"/>
                  <a:pt x="3604051" y="16431"/>
                  <a:pt x="3604051" y="36631"/>
                </a:cubicBezTo>
                <a:cubicBezTo>
                  <a:pt x="3604051" y="56831"/>
                  <a:pt x="3587675" y="73207"/>
                  <a:pt x="3567479" y="73207"/>
                </a:cubicBezTo>
                <a:cubicBezTo>
                  <a:pt x="3547276" y="73207"/>
                  <a:pt x="3530908" y="56831"/>
                  <a:pt x="3530908" y="36631"/>
                </a:cubicBezTo>
                <a:cubicBezTo>
                  <a:pt x="3530908" y="16431"/>
                  <a:pt x="3547276" y="57"/>
                  <a:pt x="3567479" y="57"/>
                </a:cubicBezTo>
                <a:close/>
                <a:moveTo>
                  <a:pt x="3346801" y="53"/>
                </a:moveTo>
                <a:cubicBezTo>
                  <a:pt x="3367001" y="53"/>
                  <a:pt x="3383375" y="16428"/>
                  <a:pt x="3383375" y="36628"/>
                </a:cubicBezTo>
                <a:cubicBezTo>
                  <a:pt x="3383375" y="56828"/>
                  <a:pt x="3367001" y="73204"/>
                  <a:pt x="3346801" y="73204"/>
                </a:cubicBezTo>
                <a:cubicBezTo>
                  <a:pt x="3326603" y="73204"/>
                  <a:pt x="3310228" y="56828"/>
                  <a:pt x="3310228" y="36628"/>
                </a:cubicBezTo>
                <a:cubicBezTo>
                  <a:pt x="3310228" y="16428"/>
                  <a:pt x="3326603" y="53"/>
                  <a:pt x="3346801" y="53"/>
                </a:cubicBezTo>
                <a:close/>
                <a:moveTo>
                  <a:pt x="3126126" y="50"/>
                </a:moveTo>
                <a:cubicBezTo>
                  <a:pt x="3146320" y="50"/>
                  <a:pt x="3162696" y="16425"/>
                  <a:pt x="3162696" y="36625"/>
                </a:cubicBezTo>
                <a:cubicBezTo>
                  <a:pt x="3162696" y="56825"/>
                  <a:pt x="3146320" y="73201"/>
                  <a:pt x="3126126" y="73201"/>
                </a:cubicBezTo>
                <a:cubicBezTo>
                  <a:pt x="3105923" y="73201"/>
                  <a:pt x="3089541" y="56825"/>
                  <a:pt x="3089541" y="36625"/>
                </a:cubicBezTo>
                <a:cubicBezTo>
                  <a:pt x="3089541" y="16425"/>
                  <a:pt x="3105923" y="50"/>
                  <a:pt x="3126126" y="50"/>
                </a:cubicBezTo>
                <a:close/>
                <a:moveTo>
                  <a:pt x="2905436" y="47"/>
                </a:moveTo>
                <a:cubicBezTo>
                  <a:pt x="2925637" y="47"/>
                  <a:pt x="2942013" y="16422"/>
                  <a:pt x="2942013" y="36622"/>
                </a:cubicBezTo>
                <a:cubicBezTo>
                  <a:pt x="2942013" y="56822"/>
                  <a:pt x="2925637" y="73198"/>
                  <a:pt x="2905436" y="73198"/>
                </a:cubicBezTo>
                <a:cubicBezTo>
                  <a:pt x="2885243" y="73198"/>
                  <a:pt x="2868866" y="56822"/>
                  <a:pt x="2868866" y="36622"/>
                </a:cubicBezTo>
                <a:cubicBezTo>
                  <a:pt x="2868866" y="16422"/>
                  <a:pt x="2885243" y="47"/>
                  <a:pt x="2905436" y="47"/>
                </a:cubicBezTo>
                <a:close/>
                <a:moveTo>
                  <a:pt x="2684758" y="44"/>
                </a:moveTo>
                <a:cubicBezTo>
                  <a:pt x="2704958" y="44"/>
                  <a:pt x="2721329" y="16419"/>
                  <a:pt x="2721329" y="36619"/>
                </a:cubicBezTo>
                <a:cubicBezTo>
                  <a:pt x="2721329" y="56819"/>
                  <a:pt x="2704958" y="73195"/>
                  <a:pt x="2684758" y="73195"/>
                </a:cubicBezTo>
                <a:cubicBezTo>
                  <a:pt x="2664554" y="73195"/>
                  <a:pt x="2648177" y="56819"/>
                  <a:pt x="2648177" y="36619"/>
                </a:cubicBezTo>
                <a:cubicBezTo>
                  <a:pt x="2648177" y="16419"/>
                  <a:pt x="2664554" y="44"/>
                  <a:pt x="2684758" y="44"/>
                </a:cubicBezTo>
                <a:close/>
                <a:moveTo>
                  <a:pt x="2464071" y="41"/>
                </a:moveTo>
                <a:cubicBezTo>
                  <a:pt x="2484272" y="41"/>
                  <a:pt x="2500650" y="16416"/>
                  <a:pt x="2500650" y="36616"/>
                </a:cubicBezTo>
                <a:cubicBezTo>
                  <a:pt x="2500650" y="56816"/>
                  <a:pt x="2484272" y="73192"/>
                  <a:pt x="2464071" y="73192"/>
                </a:cubicBezTo>
                <a:cubicBezTo>
                  <a:pt x="2443875" y="73192"/>
                  <a:pt x="2427500" y="56816"/>
                  <a:pt x="2427500" y="36616"/>
                </a:cubicBezTo>
                <a:cubicBezTo>
                  <a:pt x="2427500" y="16416"/>
                  <a:pt x="2443875" y="41"/>
                  <a:pt x="2464071" y="41"/>
                </a:cubicBezTo>
                <a:close/>
                <a:moveTo>
                  <a:pt x="2243393" y="38"/>
                </a:moveTo>
                <a:cubicBezTo>
                  <a:pt x="2263591" y="38"/>
                  <a:pt x="2279972" y="16413"/>
                  <a:pt x="2279972" y="36613"/>
                </a:cubicBezTo>
                <a:cubicBezTo>
                  <a:pt x="2279972" y="56813"/>
                  <a:pt x="2263591" y="73189"/>
                  <a:pt x="2243393" y="73189"/>
                </a:cubicBezTo>
                <a:cubicBezTo>
                  <a:pt x="2223191" y="73189"/>
                  <a:pt x="2206817" y="56813"/>
                  <a:pt x="2206817" y="36613"/>
                </a:cubicBezTo>
                <a:cubicBezTo>
                  <a:pt x="2206817" y="16413"/>
                  <a:pt x="2223191" y="38"/>
                  <a:pt x="2243393" y="38"/>
                </a:cubicBezTo>
                <a:close/>
                <a:moveTo>
                  <a:pt x="2022713" y="34"/>
                </a:moveTo>
                <a:cubicBezTo>
                  <a:pt x="2042913" y="34"/>
                  <a:pt x="2059288" y="16410"/>
                  <a:pt x="2059288" y="36610"/>
                </a:cubicBezTo>
                <a:cubicBezTo>
                  <a:pt x="2059288" y="56810"/>
                  <a:pt x="2042913" y="73186"/>
                  <a:pt x="2022713" y="73186"/>
                </a:cubicBezTo>
                <a:cubicBezTo>
                  <a:pt x="2002514" y="73186"/>
                  <a:pt x="1986180" y="56810"/>
                  <a:pt x="1986180" y="36610"/>
                </a:cubicBezTo>
                <a:cubicBezTo>
                  <a:pt x="1986180" y="16410"/>
                  <a:pt x="2002514" y="34"/>
                  <a:pt x="2022713" y="34"/>
                </a:cubicBezTo>
                <a:close/>
                <a:moveTo>
                  <a:pt x="1802070" y="31"/>
                </a:moveTo>
                <a:cubicBezTo>
                  <a:pt x="1822270" y="31"/>
                  <a:pt x="1838646" y="16407"/>
                  <a:pt x="1838646" y="36607"/>
                </a:cubicBezTo>
                <a:cubicBezTo>
                  <a:pt x="1838646" y="56807"/>
                  <a:pt x="1822270" y="73183"/>
                  <a:pt x="1802070" y="73183"/>
                </a:cubicBezTo>
                <a:cubicBezTo>
                  <a:pt x="1781870" y="73183"/>
                  <a:pt x="1765494" y="56807"/>
                  <a:pt x="1765494" y="36607"/>
                </a:cubicBezTo>
                <a:cubicBezTo>
                  <a:pt x="1765494" y="16407"/>
                  <a:pt x="1781870" y="31"/>
                  <a:pt x="1802070" y="31"/>
                </a:cubicBezTo>
                <a:close/>
                <a:moveTo>
                  <a:pt x="1581384" y="28"/>
                </a:moveTo>
                <a:cubicBezTo>
                  <a:pt x="1601584" y="28"/>
                  <a:pt x="1617961" y="16404"/>
                  <a:pt x="1617961" y="36604"/>
                </a:cubicBezTo>
                <a:cubicBezTo>
                  <a:pt x="1617961" y="56804"/>
                  <a:pt x="1601584" y="73180"/>
                  <a:pt x="1581384" y="73180"/>
                </a:cubicBezTo>
                <a:cubicBezTo>
                  <a:pt x="1561184" y="73180"/>
                  <a:pt x="1544808" y="56804"/>
                  <a:pt x="1544808" y="36604"/>
                </a:cubicBezTo>
                <a:cubicBezTo>
                  <a:pt x="1544808" y="16404"/>
                  <a:pt x="1561184" y="28"/>
                  <a:pt x="1581384" y="28"/>
                </a:cubicBezTo>
                <a:close/>
                <a:moveTo>
                  <a:pt x="1360699" y="25"/>
                </a:moveTo>
                <a:cubicBezTo>
                  <a:pt x="1380899" y="25"/>
                  <a:pt x="1397275" y="16400"/>
                  <a:pt x="1397275" y="36601"/>
                </a:cubicBezTo>
                <a:cubicBezTo>
                  <a:pt x="1397275" y="56800"/>
                  <a:pt x="1380899" y="73176"/>
                  <a:pt x="1360699" y="73176"/>
                </a:cubicBezTo>
                <a:cubicBezTo>
                  <a:pt x="1340499" y="73176"/>
                  <a:pt x="1324123" y="56800"/>
                  <a:pt x="1324123" y="36601"/>
                </a:cubicBezTo>
                <a:cubicBezTo>
                  <a:pt x="1324123" y="16400"/>
                  <a:pt x="1340499" y="25"/>
                  <a:pt x="1360699" y="25"/>
                </a:cubicBezTo>
                <a:close/>
                <a:moveTo>
                  <a:pt x="1140013" y="22"/>
                </a:moveTo>
                <a:cubicBezTo>
                  <a:pt x="1160213" y="22"/>
                  <a:pt x="1176589" y="16397"/>
                  <a:pt x="1176589" y="36597"/>
                </a:cubicBezTo>
                <a:cubicBezTo>
                  <a:pt x="1176589" y="56797"/>
                  <a:pt x="1160213" y="73173"/>
                  <a:pt x="1140013" y="73173"/>
                </a:cubicBezTo>
                <a:cubicBezTo>
                  <a:pt x="1119813" y="73173"/>
                  <a:pt x="1103437" y="56797"/>
                  <a:pt x="1103437" y="36597"/>
                </a:cubicBezTo>
                <a:cubicBezTo>
                  <a:pt x="1103437" y="16397"/>
                  <a:pt x="1119813" y="22"/>
                  <a:pt x="1140013" y="22"/>
                </a:cubicBezTo>
                <a:close/>
                <a:moveTo>
                  <a:pt x="919327" y="19"/>
                </a:moveTo>
                <a:cubicBezTo>
                  <a:pt x="939527" y="19"/>
                  <a:pt x="955903" y="16394"/>
                  <a:pt x="955903" y="36594"/>
                </a:cubicBezTo>
                <a:cubicBezTo>
                  <a:pt x="955903" y="56794"/>
                  <a:pt x="939527" y="73170"/>
                  <a:pt x="919327" y="73170"/>
                </a:cubicBezTo>
                <a:cubicBezTo>
                  <a:pt x="899127" y="73170"/>
                  <a:pt x="882751" y="56794"/>
                  <a:pt x="882751" y="36594"/>
                </a:cubicBezTo>
                <a:cubicBezTo>
                  <a:pt x="882751" y="16394"/>
                  <a:pt x="899127" y="19"/>
                  <a:pt x="919327" y="19"/>
                </a:cubicBezTo>
                <a:close/>
                <a:moveTo>
                  <a:pt x="698641" y="16"/>
                </a:moveTo>
                <a:cubicBezTo>
                  <a:pt x="718841" y="16"/>
                  <a:pt x="735217" y="16391"/>
                  <a:pt x="735217" y="36591"/>
                </a:cubicBezTo>
                <a:cubicBezTo>
                  <a:pt x="735217" y="56791"/>
                  <a:pt x="718841" y="73167"/>
                  <a:pt x="698641" y="73167"/>
                </a:cubicBezTo>
                <a:cubicBezTo>
                  <a:pt x="678441" y="73167"/>
                  <a:pt x="662065" y="56791"/>
                  <a:pt x="662065" y="36591"/>
                </a:cubicBezTo>
                <a:cubicBezTo>
                  <a:pt x="662065" y="16391"/>
                  <a:pt x="678441" y="16"/>
                  <a:pt x="698641" y="16"/>
                </a:cubicBezTo>
                <a:close/>
                <a:moveTo>
                  <a:pt x="477954" y="12"/>
                </a:moveTo>
                <a:cubicBezTo>
                  <a:pt x="498154" y="12"/>
                  <a:pt x="514530" y="16388"/>
                  <a:pt x="514530" y="36588"/>
                </a:cubicBezTo>
                <a:cubicBezTo>
                  <a:pt x="514530" y="56788"/>
                  <a:pt x="498154" y="73164"/>
                  <a:pt x="477954" y="73164"/>
                </a:cubicBezTo>
                <a:cubicBezTo>
                  <a:pt x="457754" y="73164"/>
                  <a:pt x="441379" y="56788"/>
                  <a:pt x="441379" y="36588"/>
                </a:cubicBezTo>
                <a:cubicBezTo>
                  <a:pt x="441379" y="16388"/>
                  <a:pt x="457754" y="12"/>
                  <a:pt x="477954" y="12"/>
                </a:cubicBezTo>
                <a:close/>
                <a:moveTo>
                  <a:pt x="257268" y="9"/>
                </a:moveTo>
                <a:cubicBezTo>
                  <a:pt x="277468" y="9"/>
                  <a:pt x="293844" y="16385"/>
                  <a:pt x="293844" y="36585"/>
                </a:cubicBezTo>
                <a:cubicBezTo>
                  <a:pt x="293844" y="56785"/>
                  <a:pt x="277468" y="73161"/>
                  <a:pt x="257268" y="73161"/>
                </a:cubicBezTo>
                <a:cubicBezTo>
                  <a:pt x="237068" y="73161"/>
                  <a:pt x="220692" y="56785"/>
                  <a:pt x="220692" y="36585"/>
                </a:cubicBezTo>
                <a:cubicBezTo>
                  <a:pt x="220692" y="16385"/>
                  <a:pt x="237068" y="9"/>
                  <a:pt x="257268" y="9"/>
                </a:cubicBezTo>
                <a:close/>
                <a:moveTo>
                  <a:pt x="36582" y="6"/>
                </a:moveTo>
                <a:cubicBezTo>
                  <a:pt x="56782" y="6"/>
                  <a:pt x="73158" y="16382"/>
                  <a:pt x="73158" y="36582"/>
                </a:cubicBezTo>
                <a:cubicBezTo>
                  <a:pt x="73158" y="56782"/>
                  <a:pt x="56782" y="73158"/>
                  <a:pt x="36582" y="73158"/>
                </a:cubicBezTo>
                <a:cubicBezTo>
                  <a:pt x="16382" y="73158"/>
                  <a:pt x="6" y="56782"/>
                  <a:pt x="6" y="36582"/>
                </a:cubicBezTo>
                <a:cubicBezTo>
                  <a:pt x="6" y="16382"/>
                  <a:pt x="16382" y="6"/>
                  <a:pt x="36582" y="6"/>
                </a:cubicBezTo>
                <a:close/>
                <a:moveTo>
                  <a:pt x="11732658" y="3"/>
                </a:moveTo>
                <a:cubicBezTo>
                  <a:pt x="11752858" y="3"/>
                  <a:pt x="11769234" y="16379"/>
                  <a:pt x="11769234" y="36579"/>
                </a:cubicBezTo>
                <a:cubicBezTo>
                  <a:pt x="11769234" y="56779"/>
                  <a:pt x="11752858" y="73155"/>
                  <a:pt x="11732658" y="73155"/>
                </a:cubicBezTo>
                <a:cubicBezTo>
                  <a:pt x="11712458" y="73155"/>
                  <a:pt x="11696082" y="56779"/>
                  <a:pt x="11696082" y="36579"/>
                </a:cubicBezTo>
                <a:cubicBezTo>
                  <a:pt x="11696082" y="16379"/>
                  <a:pt x="11712458" y="3"/>
                  <a:pt x="11732658" y="3"/>
                </a:cubicBezTo>
                <a:close/>
                <a:moveTo>
                  <a:pt x="11953343" y="0"/>
                </a:moveTo>
                <a:cubicBezTo>
                  <a:pt x="11973543" y="0"/>
                  <a:pt x="11989919" y="16376"/>
                  <a:pt x="11989919" y="36576"/>
                </a:cubicBezTo>
                <a:cubicBezTo>
                  <a:pt x="11989919" y="56776"/>
                  <a:pt x="11973543" y="73152"/>
                  <a:pt x="11953343" y="73152"/>
                </a:cubicBezTo>
                <a:cubicBezTo>
                  <a:pt x="11933143" y="73152"/>
                  <a:pt x="11916767" y="56776"/>
                  <a:pt x="11916767" y="36576"/>
                </a:cubicBezTo>
                <a:cubicBezTo>
                  <a:pt x="11916767" y="16376"/>
                  <a:pt x="11933143" y="0"/>
                  <a:pt x="11953343" y="0"/>
                </a:cubicBezTo>
                <a:close/>
              </a:path>
            </a:pathLst>
          </a:cu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088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C635F-B006-43D6-9700-2B3CEC555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AA776-B36B-4A4D-A92B-C5C137A9E3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C38D63-5857-4DC5-A4EF-A012FD143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0FC60B-4879-4E22-B8FA-A9849B945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42A2EB-BF5D-432F-9965-CADEBD347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869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33D20D-5064-481A-8291-6CFBD93A3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4B1439-AC6B-47DB-A4F1-243509BE55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FAF3F4-C94C-4CCF-B95E-853245B12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00725B-989E-4522-AD0A-5352C1947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D752CA-1A2B-4C67-9595-A19A43437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652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64337-9843-4090-9C8A-5497590B2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DDCBFC-184C-449F-9ECD-0255A313D5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2E4D9C-38A1-4ECB-9979-E1BC6F6B2A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E87B2A-62C3-4C53-B6DB-D919DBB1D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4E664E-F017-4604-9C43-E463F5316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762743-F0B7-4C8D-B086-AB45E3DDC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545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9BC60-B22A-4A9F-8DC7-7F46B122B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F69A4D-6D9B-4009-A3CE-6146BD477A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ED9D8D-FCD6-4CCD-A667-D545D83DC2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9DF227-339A-4F44-86E9-7C089AAAF3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3032F4-A9B9-4F17-B36C-D2682D33E2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751428-401F-4300-81BB-DEA2C0A97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B0A46E-3534-4F01-96C2-6408F1F4D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8E2880-DE5D-4332-8F44-50FCBF7DB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145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7D34E-8683-42F5-B806-87B630855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3274A4-5C07-4BF8-BC78-1729EBF7F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01305-DA44-49D2-8CC4-16F6667CD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FACAAC-DBEC-4F74-B5EB-63CBCA0F1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677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459CC0-35B1-4468-9E0C-B24592D40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2CC0A4-25CD-457B-BC1C-52AC42B93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6D5AAE-5CB3-4E78-967A-D4DE291B6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096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AEA93-6F83-4B27-8F6A-1F10A1683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432D3E-255B-4370-B7CD-840C2BD302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D8C444-4B44-4289-848D-F1DCDD120D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7E3F4E-A538-4340-BA9B-DD87C376F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4EECAD-B050-4616-A288-381A04460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2A271A-C0FE-4DFD-A916-EECA9C0CA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404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BB26A-F2F5-4158-9557-EA734872B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97983D-479C-42D4-ACE1-C96BB00CDB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F9392E-DB1F-4494-B55B-D48B70DD86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6A0249-E8B3-47C4-AC68-0ED887EA1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441428-892E-4AAF-8DEB-40EB7272E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CD4392-F826-4617-A7C3-2DB254555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896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886AA0B-BBD2-43E0-BF03-805048E3E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E63ED1-A860-4083-B736-F4DF695078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851BF-FD2F-4A7A-B654-47BF51C10A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62405-84C2-4048-9C4C-220ACFA9AFD9}" type="datetimeFigureOut">
              <a:rPr lang="en-US" smtClean="0"/>
              <a:t>10/6/2024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689AD2-4A6F-40E6-9B73-556F114677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EAB851-FA4D-4EAD-95EC-55A6BE82EC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188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treon.com/powerpointschool" TargetMode="External"/><Relationship Id="rId2" Type="http://schemas.openxmlformats.org/officeDocument/2006/relationships/hyperlink" Target="https://powerpointschool.com/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pinterest.com/powerpointschool" TargetMode="External"/><Relationship Id="rId5" Type="http://schemas.openxmlformats.org/officeDocument/2006/relationships/hyperlink" Target="https://youtube.com/powerpointschool" TargetMode="External"/><Relationship Id="rId4" Type="http://schemas.openxmlformats.org/officeDocument/2006/relationships/hyperlink" Target="https://www.buymeacoffee.com/powerpointschoo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Rectangle: Rounded Corners 207">
            <a:extLst>
              <a:ext uri="{FF2B5EF4-FFF2-40B4-BE49-F238E27FC236}">
                <a16:creationId xmlns:a16="http://schemas.microsoft.com/office/drawing/2014/main" id="{465C80F3-9DB2-46E3-8350-D3EBFE465798}"/>
              </a:ext>
            </a:extLst>
          </p:cNvPr>
          <p:cNvSpPr/>
          <p:nvPr/>
        </p:nvSpPr>
        <p:spPr>
          <a:xfrm>
            <a:off x="849630" y="2007311"/>
            <a:ext cx="2242375" cy="4131849"/>
          </a:xfrm>
          <a:prstGeom prst="roundRect">
            <a:avLst>
              <a:gd name="adj" fmla="val 4962"/>
            </a:avLst>
          </a:prstGeom>
          <a:gradFill>
            <a:gsLst>
              <a:gs pos="0">
                <a:srgbClr val="DEE6FE"/>
              </a:gs>
              <a:gs pos="100000">
                <a:srgbClr val="EBF1FF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9" name="TextBox 208">
            <a:extLst>
              <a:ext uri="{FF2B5EF4-FFF2-40B4-BE49-F238E27FC236}">
                <a16:creationId xmlns:a16="http://schemas.microsoft.com/office/drawing/2014/main" id="{4633B0D5-17DA-4C70-AD50-9E0E43D3EE79}"/>
              </a:ext>
            </a:extLst>
          </p:cNvPr>
          <p:cNvSpPr txBox="1"/>
          <p:nvPr/>
        </p:nvSpPr>
        <p:spPr>
          <a:xfrm>
            <a:off x="1238886" y="2120480"/>
            <a:ext cx="1463862" cy="900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250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$39</a:t>
            </a:r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7283C45E-D73E-48B4-BA05-6B8724410CC8}"/>
              </a:ext>
            </a:extLst>
          </p:cNvPr>
          <p:cNvSpPr txBox="1"/>
          <p:nvPr/>
        </p:nvSpPr>
        <p:spPr>
          <a:xfrm>
            <a:off x="1236440" y="2887696"/>
            <a:ext cx="1468755" cy="320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500" b="1" spc="0" baseline="0" dirty="0">
                <a:solidFill>
                  <a:srgbClr val="404040"/>
                </a:solidFill>
                <a:latin typeface="Montserrat"/>
                <a:sym typeface="Montserrat"/>
                <a:rtl val="0"/>
              </a:rPr>
              <a:t> PER MONTH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C3EBBC6-EA8B-4E23-98C3-98952062411A}"/>
              </a:ext>
            </a:extLst>
          </p:cNvPr>
          <p:cNvGrpSpPr/>
          <p:nvPr/>
        </p:nvGrpSpPr>
        <p:grpSpPr>
          <a:xfrm>
            <a:off x="1053465" y="3272136"/>
            <a:ext cx="1834705" cy="2438400"/>
            <a:chOff x="1053465" y="3272136"/>
            <a:chExt cx="1834705" cy="2438400"/>
          </a:xfrm>
        </p:grpSpPr>
        <p:sp>
          <p:nvSpPr>
            <p:cNvPr id="211" name="Rectangle: Rounded Corners 210">
              <a:extLst>
                <a:ext uri="{FF2B5EF4-FFF2-40B4-BE49-F238E27FC236}">
                  <a16:creationId xmlns:a16="http://schemas.microsoft.com/office/drawing/2014/main" id="{DDE690A1-FFB0-4384-BBBE-8CD1CF680F4A}"/>
                </a:ext>
              </a:extLst>
            </p:cNvPr>
            <p:cNvSpPr/>
            <p:nvPr/>
          </p:nvSpPr>
          <p:spPr>
            <a:xfrm>
              <a:off x="1053465" y="3272136"/>
              <a:ext cx="1834705" cy="2438400"/>
            </a:xfrm>
            <a:prstGeom prst="roundRect">
              <a:avLst>
                <a:gd name="adj" fmla="val 4899"/>
              </a:avLst>
            </a:pr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id="{06DDCF74-9D0E-4290-AC67-5F56825ED827}"/>
                </a:ext>
              </a:extLst>
            </p:cNvPr>
            <p:cNvSpPr/>
            <p:nvPr/>
          </p:nvSpPr>
          <p:spPr>
            <a:xfrm>
              <a:off x="1290160" y="3820011"/>
              <a:ext cx="1361314" cy="50008"/>
            </a:xfrm>
            <a:custGeom>
              <a:avLst/>
              <a:gdLst>
                <a:gd name="connsiteX0" fmla="*/ 1330882 w 1361314"/>
                <a:gd name="connsiteY0" fmla="*/ 53571 h 50008"/>
                <a:gd name="connsiteX1" fmla="*/ 19860 w 1361314"/>
                <a:gd name="connsiteY1" fmla="*/ 53571 h 50008"/>
                <a:gd name="connsiteX2" fmla="*/ -5190 w 1361314"/>
                <a:gd name="connsiteY2" fmla="*/ 28522 h 50008"/>
                <a:gd name="connsiteX3" fmla="*/ 19767 w 1361314"/>
                <a:gd name="connsiteY3" fmla="*/ 3565 h 50008"/>
                <a:gd name="connsiteX4" fmla="*/ 19860 w 1361314"/>
                <a:gd name="connsiteY4" fmla="*/ 3565 h 50008"/>
                <a:gd name="connsiteX5" fmla="*/ 1330882 w 1361314"/>
                <a:gd name="connsiteY5" fmla="*/ 3565 h 50008"/>
                <a:gd name="connsiteX6" fmla="*/ 1356123 w 1361314"/>
                <a:gd name="connsiteY6" fmla="*/ 28140 h 50008"/>
                <a:gd name="connsiteX7" fmla="*/ 1331454 w 1361314"/>
                <a:gd name="connsiteY7" fmla="*/ 53571 h 50008"/>
                <a:gd name="connsiteX8" fmla="*/ 1330882 w 1361314"/>
                <a:gd name="connsiteY8" fmla="*/ 53571 h 50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1314" h="50008">
                  <a:moveTo>
                    <a:pt x="1330882" y="53571"/>
                  </a:moveTo>
                  <a:lnTo>
                    <a:pt x="19860" y="53571"/>
                  </a:lnTo>
                  <a:cubicBezTo>
                    <a:pt x="6047" y="53571"/>
                    <a:pt x="-5190" y="42332"/>
                    <a:pt x="-5190" y="28522"/>
                  </a:cubicBezTo>
                  <a:cubicBezTo>
                    <a:pt x="-5190" y="14711"/>
                    <a:pt x="5954" y="3565"/>
                    <a:pt x="19767" y="3565"/>
                  </a:cubicBezTo>
                  <a:cubicBezTo>
                    <a:pt x="19767" y="3565"/>
                    <a:pt x="19860" y="3565"/>
                    <a:pt x="19860" y="3565"/>
                  </a:cubicBezTo>
                  <a:lnTo>
                    <a:pt x="1330882" y="3565"/>
                  </a:lnTo>
                  <a:cubicBezTo>
                    <a:pt x="1344598" y="3374"/>
                    <a:pt x="1355932" y="14425"/>
                    <a:pt x="1356123" y="28140"/>
                  </a:cubicBezTo>
                  <a:cubicBezTo>
                    <a:pt x="1356313" y="41951"/>
                    <a:pt x="1345263" y="53381"/>
                    <a:pt x="1331454" y="53571"/>
                  </a:cubicBezTo>
                  <a:cubicBezTo>
                    <a:pt x="1331264" y="53571"/>
                    <a:pt x="1331073" y="53571"/>
                    <a:pt x="1330882" y="53571"/>
                  </a:cubicBezTo>
                  <a:close/>
                </a:path>
              </a:pathLst>
            </a:custGeom>
            <a:gradFill>
              <a:gsLst>
                <a:gs pos="0">
                  <a:srgbClr val="DEE6FE"/>
                </a:gs>
                <a:gs pos="100000">
                  <a:srgbClr val="EBF1FF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3" name="TextBox 212">
              <a:extLst>
                <a:ext uri="{FF2B5EF4-FFF2-40B4-BE49-F238E27FC236}">
                  <a16:creationId xmlns:a16="http://schemas.microsoft.com/office/drawing/2014/main" id="{B210A552-4F7D-420E-A411-3DF9FFCEC755}"/>
                </a:ext>
              </a:extLst>
            </p:cNvPr>
            <p:cNvSpPr txBox="1"/>
            <p:nvPr/>
          </p:nvSpPr>
          <p:spPr>
            <a:xfrm>
              <a:off x="1314067" y="3415392"/>
              <a:ext cx="1313501" cy="3924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950" b="1" spc="-20" baseline="0" dirty="0">
                  <a:solidFill>
                    <a:srgbClr val="404040"/>
                  </a:solidFill>
                  <a:latin typeface="Montserrat"/>
                  <a:sym typeface="Montserrat"/>
                  <a:rtl val="0"/>
                </a:rPr>
                <a:t>Features</a:t>
              </a:r>
            </a:p>
          </p:txBody>
        </p:sp>
        <p:sp>
          <p:nvSpPr>
            <p:cNvPr id="218" name="TextBox 217">
              <a:extLst>
                <a:ext uri="{FF2B5EF4-FFF2-40B4-BE49-F238E27FC236}">
                  <a16:creationId xmlns:a16="http://schemas.microsoft.com/office/drawing/2014/main" id="{28D29B12-8343-4390-BCD4-DCE765CA9ED0}"/>
                </a:ext>
              </a:extLst>
            </p:cNvPr>
            <p:cNvSpPr txBox="1"/>
            <p:nvPr/>
          </p:nvSpPr>
          <p:spPr>
            <a:xfrm>
              <a:off x="1103090" y="3985178"/>
              <a:ext cx="1735455" cy="2724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25" b="1" spc="0" baseline="0" dirty="0">
                  <a:solidFill>
                    <a:srgbClr val="404040"/>
                  </a:solidFill>
                  <a:latin typeface="Montserrat"/>
                  <a:sym typeface="Montserrat"/>
                  <a:rtl val="0"/>
                </a:rPr>
                <a:t>Unlimited Download</a:t>
              </a:r>
            </a:p>
          </p:txBody>
        </p:sp>
        <p:sp>
          <p:nvSpPr>
            <p:cNvPr id="219" name="TextBox 218">
              <a:extLst>
                <a:ext uri="{FF2B5EF4-FFF2-40B4-BE49-F238E27FC236}">
                  <a16:creationId xmlns:a16="http://schemas.microsoft.com/office/drawing/2014/main" id="{F9B8F82E-F639-405C-8DC4-AA8E6569D3DC}"/>
                </a:ext>
              </a:extLst>
            </p:cNvPr>
            <p:cNvSpPr txBox="1"/>
            <p:nvPr/>
          </p:nvSpPr>
          <p:spPr>
            <a:xfrm>
              <a:off x="1102631" y="4242067"/>
              <a:ext cx="1736373" cy="27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25" b="1" spc="0" baseline="0" dirty="0">
                  <a:solidFill>
                    <a:srgbClr val="404040"/>
                  </a:solidFill>
                  <a:latin typeface="Montserrat"/>
                  <a:sym typeface="Montserrat"/>
                  <a:rtl val="0"/>
                </a:rPr>
                <a:t>2.0 GB Storage</a:t>
              </a:r>
            </a:p>
          </p:txBody>
        </p:sp>
        <p:sp>
          <p:nvSpPr>
            <p:cNvPr id="220" name="TextBox 219">
              <a:extLst>
                <a:ext uri="{FF2B5EF4-FFF2-40B4-BE49-F238E27FC236}">
                  <a16:creationId xmlns:a16="http://schemas.microsoft.com/office/drawing/2014/main" id="{3B805C32-7F07-4E10-AC83-7BD8CBEEC860}"/>
                </a:ext>
              </a:extLst>
            </p:cNvPr>
            <p:cNvSpPr txBox="1"/>
            <p:nvPr/>
          </p:nvSpPr>
          <p:spPr>
            <a:xfrm>
              <a:off x="1100297" y="4498956"/>
              <a:ext cx="1741041" cy="27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25" b="1" spc="0" baseline="0" dirty="0">
                  <a:solidFill>
                    <a:srgbClr val="404040"/>
                  </a:solidFill>
                  <a:latin typeface="Montserrat"/>
                  <a:sym typeface="Montserrat"/>
                  <a:rtl val="0"/>
                </a:rPr>
                <a:t>24/7 Email Support</a:t>
              </a:r>
            </a:p>
          </p:txBody>
        </p:sp>
        <p:sp>
          <p:nvSpPr>
            <p:cNvPr id="221" name="TextBox 220">
              <a:extLst>
                <a:ext uri="{FF2B5EF4-FFF2-40B4-BE49-F238E27FC236}">
                  <a16:creationId xmlns:a16="http://schemas.microsoft.com/office/drawing/2014/main" id="{8B726440-87A3-486B-933A-7B2448FB9C25}"/>
                </a:ext>
              </a:extLst>
            </p:cNvPr>
            <p:cNvSpPr txBox="1"/>
            <p:nvPr/>
          </p:nvSpPr>
          <p:spPr>
            <a:xfrm>
              <a:off x="1102631" y="4755845"/>
              <a:ext cx="1736372" cy="27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25" b="1" spc="0" baseline="0" dirty="0">
                  <a:solidFill>
                    <a:srgbClr val="404040"/>
                  </a:solidFill>
                  <a:latin typeface="Montserrat"/>
                  <a:sym typeface="Montserrat"/>
                  <a:rtl val="0"/>
                </a:rPr>
                <a:t>Commercial Usage</a:t>
              </a:r>
            </a:p>
          </p:txBody>
        </p:sp>
        <p:sp>
          <p:nvSpPr>
            <p:cNvPr id="222" name="TextBox 221">
              <a:extLst>
                <a:ext uri="{FF2B5EF4-FFF2-40B4-BE49-F238E27FC236}">
                  <a16:creationId xmlns:a16="http://schemas.microsoft.com/office/drawing/2014/main" id="{E874EDA7-4B98-416B-B91E-7FA8A11264DB}"/>
                </a:ext>
              </a:extLst>
            </p:cNvPr>
            <p:cNvSpPr txBox="1"/>
            <p:nvPr/>
          </p:nvSpPr>
          <p:spPr>
            <a:xfrm>
              <a:off x="1103090" y="5012735"/>
              <a:ext cx="1735454" cy="27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25" b="1" spc="0" baseline="0">
                  <a:solidFill>
                    <a:srgbClr val="404040"/>
                  </a:solidFill>
                  <a:latin typeface="Montserrat"/>
                  <a:sym typeface="Montserrat"/>
                  <a:rtl val="0"/>
                </a:rPr>
                <a:t>Free Installation</a:t>
              </a:r>
            </a:p>
          </p:txBody>
        </p:sp>
      </p:grpSp>
      <p:sp>
        <p:nvSpPr>
          <p:cNvPr id="224" name="Rectangle: Rounded Corners 223">
            <a:extLst>
              <a:ext uri="{FF2B5EF4-FFF2-40B4-BE49-F238E27FC236}">
                <a16:creationId xmlns:a16="http://schemas.microsoft.com/office/drawing/2014/main" id="{DC7609C8-94E3-4B18-A1E9-3332C73AB96F}"/>
              </a:ext>
            </a:extLst>
          </p:cNvPr>
          <p:cNvSpPr/>
          <p:nvPr/>
        </p:nvSpPr>
        <p:spPr>
          <a:xfrm>
            <a:off x="3599073" y="2007311"/>
            <a:ext cx="2242375" cy="4131849"/>
          </a:xfrm>
          <a:prstGeom prst="roundRect">
            <a:avLst>
              <a:gd name="adj" fmla="val 4962"/>
            </a:avLst>
          </a:prstGeom>
          <a:gradFill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5" name="TextBox 224">
            <a:extLst>
              <a:ext uri="{FF2B5EF4-FFF2-40B4-BE49-F238E27FC236}">
                <a16:creationId xmlns:a16="http://schemas.microsoft.com/office/drawing/2014/main" id="{96D0E0C2-361E-4A25-87AF-42D5A6A50120}"/>
              </a:ext>
            </a:extLst>
          </p:cNvPr>
          <p:cNvSpPr txBox="1"/>
          <p:nvPr/>
        </p:nvSpPr>
        <p:spPr>
          <a:xfrm>
            <a:off x="3955467" y="2120480"/>
            <a:ext cx="1529586" cy="900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250" spc="0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$49</a:t>
            </a: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090F3844-FC75-48C9-A7D5-BBF0E581FC54}"/>
              </a:ext>
            </a:extLst>
          </p:cNvPr>
          <p:cNvSpPr txBox="1"/>
          <p:nvPr/>
        </p:nvSpPr>
        <p:spPr>
          <a:xfrm>
            <a:off x="3985883" y="2887696"/>
            <a:ext cx="1468755" cy="320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500" b="1" spc="0" baseline="0" dirty="0">
                <a:solidFill>
                  <a:schemeClr val="bg1"/>
                </a:solidFill>
                <a:latin typeface="Montserrat"/>
                <a:sym typeface="Montserrat"/>
                <a:rtl val="0"/>
              </a:rPr>
              <a:t> PER MONTH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B6AB95A-4230-4465-817E-8B49475D53D8}"/>
              </a:ext>
            </a:extLst>
          </p:cNvPr>
          <p:cNvGrpSpPr/>
          <p:nvPr/>
        </p:nvGrpSpPr>
        <p:grpSpPr>
          <a:xfrm>
            <a:off x="3802908" y="3272136"/>
            <a:ext cx="1834705" cy="2438400"/>
            <a:chOff x="3802908" y="3272136"/>
            <a:chExt cx="1834705" cy="2438400"/>
          </a:xfrm>
        </p:grpSpPr>
        <p:sp>
          <p:nvSpPr>
            <p:cNvPr id="227" name="Rectangle: Rounded Corners 226">
              <a:extLst>
                <a:ext uri="{FF2B5EF4-FFF2-40B4-BE49-F238E27FC236}">
                  <a16:creationId xmlns:a16="http://schemas.microsoft.com/office/drawing/2014/main" id="{CF1E45D5-47E7-413B-915F-A232C7505A4B}"/>
                </a:ext>
              </a:extLst>
            </p:cNvPr>
            <p:cNvSpPr/>
            <p:nvPr/>
          </p:nvSpPr>
          <p:spPr>
            <a:xfrm>
              <a:off x="3802908" y="3272136"/>
              <a:ext cx="1834705" cy="2438400"/>
            </a:xfrm>
            <a:prstGeom prst="roundRect">
              <a:avLst>
                <a:gd name="adj" fmla="val 4899"/>
              </a:avLst>
            </a:prstGeom>
            <a:gradFill>
              <a:gsLst>
                <a:gs pos="0">
                  <a:srgbClr val="316BFD"/>
                </a:gs>
                <a:gs pos="100000">
                  <a:srgbClr val="638AF9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8" name="Freeform: Shape 227">
              <a:extLst>
                <a:ext uri="{FF2B5EF4-FFF2-40B4-BE49-F238E27FC236}">
                  <a16:creationId xmlns:a16="http://schemas.microsoft.com/office/drawing/2014/main" id="{FB1905A4-2F8A-4C28-9F3D-E75D062F2DF9}"/>
                </a:ext>
              </a:extLst>
            </p:cNvPr>
            <p:cNvSpPr/>
            <p:nvPr/>
          </p:nvSpPr>
          <p:spPr>
            <a:xfrm>
              <a:off x="4039603" y="3820011"/>
              <a:ext cx="1361314" cy="50008"/>
            </a:xfrm>
            <a:custGeom>
              <a:avLst/>
              <a:gdLst>
                <a:gd name="connsiteX0" fmla="*/ 1330882 w 1361314"/>
                <a:gd name="connsiteY0" fmla="*/ 53571 h 50008"/>
                <a:gd name="connsiteX1" fmla="*/ 19860 w 1361314"/>
                <a:gd name="connsiteY1" fmla="*/ 53571 h 50008"/>
                <a:gd name="connsiteX2" fmla="*/ -5190 w 1361314"/>
                <a:gd name="connsiteY2" fmla="*/ 28522 h 50008"/>
                <a:gd name="connsiteX3" fmla="*/ 19767 w 1361314"/>
                <a:gd name="connsiteY3" fmla="*/ 3565 h 50008"/>
                <a:gd name="connsiteX4" fmla="*/ 19860 w 1361314"/>
                <a:gd name="connsiteY4" fmla="*/ 3565 h 50008"/>
                <a:gd name="connsiteX5" fmla="*/ 1330882 w 1361314"/>
                <a:gd name="connsiteY5" fmla="*/ 3565 h 50008"/>
                <a:gd name="connsiteX6" fmla="*/ 1356123 w 1361314"/>
                <a:gd name="connsiteY6" fmla="*/ 28140 h 50008"/>
                <a:gd name="connsiteX7" fmla="*/ 1331454 w 1361314"/>
                <a:gd name="connsiteY7" fmla="*/ 53571 h 50008"/>
                <a:gd name="connsiteX8" fmla="*/ 1330882 w 1361314"/>
                <a:gd name="connsiteY8" fmla="*/ 53571 h 50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1314" h="50008">
                  <a:moveTo>
                    <a:pt x="1330882" y="53571"/>
                  </a:moveTo>
                  <a:lnTo>
                    <a:pt x="19860" y="53571"/>
                  </a:lnTo>
                  <a:cubicBezTo>
                    <a:pt x="6047" y="53571"/>
                    <a:pt x="-5190" y="42332"/>
                    <a:pt x="-5190" y="28522"/>
                  </a:cubicBezTo>
                  <a:cubicBezTo>
                    <a:pt x="-5190" y="14711"/>
                    <a:pt x="5954" y="3565"/>
                    <a:pt x="19767" y="3565"/>
                  </a:cubicBezTo>
                  <a:cubicBezTo>
                    <a:pt x="19767" y="3565"/>
                    <a:pt x="19860" y="3565"/>
                    <a:pt x="19860" y="3565"/>
                  </a:cubicBezTo>
                  <a:lnTo>
                    <a:pt x="1330882" y="3565"/>
                  </a:lnTo>
                  <a:cubicBezTo>
                    <a:pt x="1344598" y="3374"/>
                    <a:pt x="1355932" y="14425"/>
                    <a:pt x="1356123" y="28140"/>
                  </a:cubicBezTo>
                  <a:cubicBezTo>
                    <a:pt x="1356313" y="41951"/>
                    <a:pt x="1345263" y="53381"/>
                    <a:pt x="1331454" y="53571"/>
                  </a:cubicBezTo>
                  <a:cubicBezTo>
                    <a:pt x="1331264" y="53571"/>
                    <a:pt x="1331073" y="53571"/>
                    <a:pt x="1330882" y="53571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9" name="TextBox 228">
              <a:extLst>
                <a:ext uri="{FF2B5EF4-FFF2-40B4-BE49-F238E27FC236}">
                  <a16:creationId xmlns:a16="http://schemas.microsoft.com/office/drawing/2014/main" id="{287D3215-D777-46EC-BF21-70E65BF8ED4C}"/>
                </a:ext>
              </a:extLst>
            </p:cNvPr>
            <p:cNvSpPr txBox="1"/>
            <p:nvPr/>
          </p:nvSpPr>
          <p:spPr>
            <a:xfrm>
              <a:off x="4063510" y="3415392"/>
              <a:ext cx="1313501" cy="3924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950" b="1" spc="-2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Features</a:t>
              </a:r>
            </a:p>
          </p:txBody>
        </p:sp>
        <p:sp>
          <p:nvSpPr>
            <p:cNvPr id="232" name="TextBox 231">
              <a:extLst>
                <a:ext uri="{FF2B5EF4-FFF2-40B4-BE49-F238E27FC236}">
                  <a16:creationId xmlns:a16="http://schemas.microsoft.com/office/drawing/2014/main" id="{D723B7E4-86AA-4C4F-8F66-BB1914F56A85}"/>
                </a:ext>
              </a:extLst>
            </p:cNvPr>
            <p:cNvSpPr txBox="1"/>
            <p:nvPr/>
          </p:nvSpPr>
          <p:spPr>
            <a:xfrm>
              <a:off x="3852533" y="3985178"/>
              <a:ext cx="1735455" cy="2724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25" b="1" spc="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Unlimited Download</a:t>
              </a:r>
            </a:p>
          </p:txBody>
        </p:sp>
        <p:sp>
          <p:nvSpPr>
            <p:cNvPr id="233" name="TextBox 232">
              <a:extLst>
                <a:ext uri="{FF2B5EF4-FFF2-40B4-BE49-F238E27FC236}">
                  <a16:creationId xmlns:a16="http://schemas.microsoft.com/office/drawing/2014/main" id="{EDD84DE8-89C1-4D31-A780-D7AA1CE321FB}"/>
                </a:ext>
              </a:extLst>
            </p:cNvPr>
            <p:cNvSpPr txBox="1"/>
            <p:nvPr/>
          </p:nvSpPr>
          <p:spPr>
            <a:xfrm>
              <a:off x="3852074" y="4242067"/>
              <a:ext cx="1736373" cy="27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25" b="1" spc="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3.0 GB Storage</a:t>
              </a:r>
            </a:p>
          </p:txBody>
        </p:sp>
        <p:sp>
          <p:nvSpPr>
            <p:cNvPr id="234" name="TextBox 233">
              <a:extLst>
                <a:ext uri="{FF2B5EF4-FFF2-40B4-BE49-F238E27FC236}">
                  <a16:creationId xmlns:a16="http://schemas.microsoft.com/office/drawing/2014/main" id="{1C4FA75C-8AB3-44D6-A635-965FA9DFBDEF}"/>
                </a:ext>
              </a:extLst>
            </p:cNvPr>
            <p:cNvSpPr txBox="1"/>
            <p:nvPr/>
          </p:nvSpPr>
          <p:spPr>
            <a:xfrm>
              <a:off x="3849740" y="4498956"/>
              <a:ext cx="1741041" cy="27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25" b="1" spc="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24/7 Email Support</a:t>
              </a:r>
            </a:p>
          </p:txBody>
        </p:sp>
        <p:sp>
          <p:nvSpPr>
            <p:cNvPr id="235" name="TextBox 234">
              <a:extLst>
                <a:ext uri="{FF2B5EF4-FFF2-40B4-BE49-F238E27FC236}">
                  <a16:creationId xmlns:a16="http://schemas.microsoft.com/office/drawing/2014/main" id="{9E7E2898-8C42-44E5-A270-985504D2669C}"/>
                </a:ext>
              </a:extLst>
            </p:cNvPr>
            <p:cNvSpPr txBox="1"/>
            <p:nvPr/>
          </p:nvSpPr>
          <p:spPr>
            <a:xfrm>
              <a:off x="3852074" y="4755845"/>
              <a:ext cx="1736372" cy="27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25" b="1" spc="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Commercial Usage</a:t>
              </a:r>
            </a:p>
          </p:txBody>
        </p:sp>
        <p:sp>
          <p:nvSpPr>
            <p:cNvPr id="236" name="TextBox 235">
              <a:extLst>
                <a:ext uri="{FF2B5EF4-FFF2-40B4-BE49-F238E27FC236}">
                  <a16:creationId xmlns:a16="http://schemas.microsoft.com/office/drawing/2014/main" id="{DEBDFE16-3AE1-4F4B-882B-DC5036556253}"/>
                </a:ext>
              </a:extLst>
            </p:cNvPr>
            <p:cNvSpPr txBox="1"/>
            <p:nvPr/>
          </p:nvSpPr>
          <p:spPr>
            <a:xfrm>
              <a:off x="3852533" y="5012735"/>
              <a:ext cx="1735454" cy="27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25" b="1" spc="0" baseline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Free Installation</a:t>
              </a:r>
            </a:p>
          </p:txBody>
        </p:sp>
      </p:grpSp>
      <p:sp>
        <p:nvSpPr>
          <p:cNvPr id="240" name="Rectangle: Rounded Corners 239">
            <a:extLst>
              <a:ext uri="{FF2B5EF4-FFF2-40B4-BE49-F238E27FC236}">
                <a16:creationId xmlns:a16="http://schemas.microsoft.com/office/drawing/2014/main" id="{59BB9FA2-1159-4D97-BB69-598083E1526D}"/>
              </a:ext>
            </a:extLst>
          </p:cNvPr>
          <p:cNvSpPr/>
          <p:nvPr/>
        </p:nvSpPr>
        <p:spPr>
          <a:xfrm>
            <a:off x="6347866" y="2007311"/>
            <a:ext cx="2242375" cy="4131849"/>
          </a:xfrm>
          <a:prstGeom prst="roundRect">
            <a:avLst>
              <a:gd name="adj" fmla="val 4962"/>
            </a:avLst>
          </a:prstGeom>
          <a:gradFill>
            <a:gsLst>
              <a:gs pos="0">
                <a:srgbClr val="DEE6FE"/>
              </a:gs>
              <a:gs pos="100000">
                <a:srgbClr val="EBF1FF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1" name="TextBox 240">
            <a:extLst>
              <a:ext uri="{FF2B5EF4-FFF2-40B4-BE49-F238E27FC236}">
                <a16:creationId xmlns:a16="http://schemas.microsoft.com/office/drawing/2014/main" id="{45C4AD83-5CCC-4A7D-B854-71CF4D669003}"/>
              </a:ext>
            </a:extLst>
          </p:cNvPr>
          <p:cNvSpPr txBox="1"/>
          <p:nvPr/>
        </p:nvSpPr>
        <p:spPr>
          <a:xfrm>
            <a:off x="6735519" y="2120480"/>
            <a:ext cx="1467068" cy="900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250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$59</a:t>
            </a:r>
          </a:p>
        </p:txBody>
      </p:sp>
      <p:sp>
        <p:nvSpPr>
          <p:cNvPr id="242" name="TextBox 241">
            <a:extLst>
              <a:ext uri="{FF2B5EF4-FFF2-40B4-BE49-F238E27FC236}">
                <a16:creationId xmlns:a16="http://schemas.microsoft.com/office/drawing/2014/main" id="{9F9A46C8-6ED1-4607-A811-034828E4E944}"/>
              </a:ext>
            </a:extLst>
          </p:cNvPr>
          <p:cNvSpPr txBox="1"/>
          <p:nvPr/>
        </p:nvSpPr>
        <p:spPr>
          <a:xfrm>
            <a:off x="6734676" y="2887696"/>
            <a:ext cx="1468755" cy="320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500" b="1" spc="0" baseline="0" dirty="0">
                <a:solidFill>
                  <a:srgbClr val="404040"/>
                </a:solidFill>
                <a:latin typeface="Montserrat"/>
                <a:sym typeface="Montserrat"/>
                <a:rtl val="0"/>
              </a:rPr>
              <a:t> PER MONTH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5AE993B-0958-4456-AEAB-164C8C5E1324}"/>
              </a:ext>
            </a:extLst>
          </p:cNvPr>
          <p:cNvGrpSpPr/>
          <p:nvPr/>
        </p:nvGrpSpPr>
        <p:grpSpPr>
          <a:xfrm>
            <a:off x="6551701" y="3272136"/>
            <a:ext cx="1834705" cy="2438400"/>
            <a:chOff x="6551701" y="3272136"/>
            <a:chExt cx="1834705" cy="2438400"/>
          </a:xfrm>
        </p:grpSpPr>
        <p:sp>
          <p:nvSpPr>
            <p:cNvPr id="243" name="Rectangle: Rounded Corners 242">
              <a:extLst>
                <a:ext uri="{FF2B5EF4-FFF2-40B4-BE49-F238E27FC236}">
                  <a16:creationId xmlns:a16="http://schemas.microsoft.com/office/drawing/2014/main" id="{1F7B232C-9263-415A-8BC9-D88DDB01F7E2}"/>
                </a:ext>
              </a:extLst>
            </p:cNvPr>
            <p:cNvSpPr/>
            <p:nvPr/>
          </p:nvSpPr>
          <p:spPr>
            <a:xfrm>
              <a:off x="6551701" y="3272136"/>
              <a:ext cx="1834705" cy="2438400"/>
            </a:xfrm>
            <a:prstGeom prst="roundRect">
              <a:avLst>
                <a:gd name="adj" fmla="val 4899"/>
              </a:avLst>
            </a:pr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4" name="Freeform: Shape 243">
              <a:extLst>
                <a:ext uri="{FF2B5EF4-FFF2-40B4-BE49-F238E27FC236}">
                  <a16:creationId xmlns:a16="http://schemas.microsoft.com/office/drawing/2014/main" id="{3543C825-0874-4A9B-8DF5-528910574B4E}"/>
                </a:ext>
              </a:extLst>
            </p:cNvPr>
            <p:cNvSpPr/>
            <p:nvPr/>
          </p:nvSpPr>
          <p:spPr>
            <a:xfrm>
              <a:off x="6788396" y="3820011"/>
              <a:ext cx="1361314" cy="50008"/>
            </a:xfrm>
            <a:custGeom>
              <a:avLst/>
              <a:gdLst>
                <a:gd name="connsiteX0" fmla="*/ 1330882 w 1361314"/>
                <a:gd name="connsiteY0" fmla="*/ 53571 h 50008"/>
                <a:gd name="connsiteX1" fmla="*/ 19860 w 1361314"/>
                <a:gd name="connsiteY1" fmla="*/ 53571 h 50008"/>
                <a:gd name="connsiteX2" fmla="*/ -5190 w 1361314"/>
                <a:gd name="connsiteY2" fmla="*/ 28522 h 50008"/>
                <a:gd name="connsiteX3" fmla="*/ 19767 w 1361314"/>
                <a:gd name="connsiteY3" fmla="*/ 3565 h 50008"/>
                <a:gd name="connsiteX4" fmla="*/ 19860 w 1361314"/>
                <a:gd name="connsiteY4" fmla="*/ 3565 h 50008"/>
                <a:gd name="connsiteX5" fmla="*/ 1330882 w 1361314"/>
                <a:gd name="connsiteY5" fmla="*/ 3565 h 50008"/>
                <a:gd name="connsiteX6" fmla="*/ 1356123 w 1361314"/>
                <a:gd name="connsiteY6" fmla="*/ 28140 h 50008"/>
                <a:gd name="connsiteX7" fmla="*/ 1331454 w 1361314"/>
                <a:gd name="connsiteY7" fmla="*/ 53571 h 50008"/>
                <a:gd name="connsiteX8" fmla="*/ 1330882 w 1361314"/>
                <a:gd name="connsiteY8" fmla="*/ 53571 h 50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1314" h="50008">
                  <a:moveTo>
                    <a:pt x="1330882" y="53571"/>
                  </a:moveTo>
                  <a:lnTo>
                    <a:pt x="19860" y="53571"/>
                  </a:lnTo>
                  <a:cubicBezTo>
                    <a:pt x="6047" y="53571"/>
                    <a:pt x="-5190" y="42332"/>
                    <a:pt x="-5190" y="28522"/>
                  </a:cubicBezTo>
                  <a:cubicBezTo>
                    <a:pt x="-5190" y="14711"/>
                    <a:pt x="5954" y="3565"/>
                    <a:pt x="19767" y="3565"/>
                  </a:cubicBezTo>
                  <a:cubicBezTo>
                    <a:pt x="19767" y="3565"/>
                    <a:pt x="19860" y="3565"/>
                    <a:pt x="19860" y="3565"/>
                  </a:cubicBezTo>
                  <a:lnTo>
                    <a:pt x="1330882" y="3565"/>
                  </a:lnTo>
                  <a:cubicBezTo>
                    <a:pt x="1344598" y="3374"/>
                    <a:pt x="1355932" y="14425"/>
                    <a:pt x="1356123" y="28140"/>
                  </a:cubicBezTo>
                  <a:cubicBezTo>
                    <a:pt x="1356313" y="41951"/>
                    <a:pt x="1345263" y="53381"/>
                    <a:pt x="1331454" y="53571"/>
                  </a:cubicBezTo>
                  <a:cubicBezTo>
                    <a:pt x="1331264" y="53571"/>
                    <a:pt x="1331073" y="53571"/>
                    <a:pt x="1330882" y="53571"/>
                  </a:cubicBezTo>
                  <a:close/>
                </a:path>
              </a:pathLst>
            </a:custGeom>
            <a:gradFill>
              <a:gsLst>
                <a:gs pos="0">
                  <a:srgbClr val="DEE6FE"/>
                </a:gs>
                <a:gs pos="100000">
                  <a:srgbClr val="EBF1FF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5" name="TextBox 244">
              <a:extLst>
                <a:ext uri="{FF2B5EF4-FFF2-40B4-BE49-F238E27FC236}">
                  <a16:creationId xmlns:a16="http://schemas.microsoft.com/office/drawing/2014/main" id="{E50611EC-FD27-4D83-A021-03CFAA0E42C3}"/>
                </a:ext>
              </a:extLst>
            </p:cNvPr>
            <p:cNvSpPr txBox="1"/>
            <p:nvPr/>
          </p:nvSpPr>
          <p:spPr>
            <a:xfrm>
              <a:off x="6812303" y="3415392"/>
              <a:ext cx="1313501" cy="3924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950" b="1" spc="-20" baseline="0" dirty="0">
                  <a:solidFill>
                    <a:srgbClr val="404040"/>
                  </a:solidFill>
                  <a:latin typeface="Montserrat"/>
                  <a:sym typeface="Montserrat"/>
                  <a:rtl val="0"/>
                </a:rPr>
                <a:t>Features</a:t>
              </a:r>
            </a:p>
          </p:txBody>
        </p:sp>
        <p:sp>
          <p:nvSpPr>
            <p:cNvPr id="248" name="TextBox 247">
              <a:extLst>
                <a:ext uri="{FF2B5EF4-FFF2-40B4-BE49-F238E27FC236}">
                  <a16:creationId xmlns:a16="http://schemas.microsoft.com/office/drawing/2014/main" id="{A1F1CD7B-F0BF-4D3B-92B9-9537E2CC1A63}"/>
                </a:ext>
              </a:extLst>
            </p:cNvPr>
            <p:cNvSpPr txBox="1"/>
            <p:nvPr/>
          </p:nvSpPr>
          <p:spPr>
            <a:xfrm>
              <a:off x="6601326" y="3985178"/>
              <a:ext cx="1735455" cy="2724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25" b="1" spc="0" baseline="0" dirty="0">
                  <a:solidFill>
                    <a:srgbClr val="404040"/>
                  </a:solidFill>
                  <a:latin typeface="Montserrat"/>
                  <a:sym typeface="Montserrat"/>
                  <a:rtl val="0"/>
                </a:rPr>
                <a:t>Unlimited Download</a:t>
              </a:r>
            </a:p>
          </p:txBody>
        </p:sp>
        <p:sp>
          <p:nvSpPr>
            <p:cNvPr id="249" name="TextBox 248">
              <a:extLst>
                <a:ext uri="{FF2B5EF4-FFF2-40B4-BE49-F238E27FC236}">
                  <a16:creationId xmlns:a16="http://schemas.microsoft.com/office/drawing/2014/main" id="{D47A2714-0AF7-45E2-8F11-9FD3C3B02737}"/>
                </a:ext>
              </a:extLst>
            </p:cNvPr>
            <p:cNvSpPr txBox="1"/>
            <p:nvPr/>
          </p:nvSpPr>
          <p:spPr>
            <a:xfrm>
              <a:off x="6600867" y="4242067"/>
              <a:ext cx="1736373" cy="27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25" b="1" spc="0" baseline="0" dirty="0">
                  <a:solidFill>
                    <a:srgbClr val="404040"/>
                  </a:solidFill>
                  <a:latin typeface="Montserrat"/>
                  <a:sym typeface="Montserrat"/>
                  <a:rtl val="0"/>
                </a:rPr>
                <a:t>4.0 GB Storage</a:t>
              </a:r>
            </a:p>
          </p:txBody>
        </p:sp>
        <p:sp>
          <p:nvSpPr>
            <p:cNvPr id="250" name="TextBox 249">
              <a:extLst>
                <a:ext uri="{FF2B5EF4-FFF2-40B4-BE49-F238E27FC236}">
                  <a16:creationId xmlns:a16="http://schemas.microsoft.com/office/drawing/2014/main" id="{036497C3-3900-4AFE-B231-D1246BF921C5}"/>
                </a:ext>
              </a:extLst>
            </p:cNvPr>
            <p:cNvSpPr txBox="1"/>
            <p:nvPr/>
          </p:nvSpPr>
          <p:spPr>
            <a:xfrm>
              <a:off x="6598533" y="4498956"/>
              <a:ext cx="1741041" cy="27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25" b="1" spc="0" baseline="0" dirty="0">
                  <a:solidFill>
                    <a:srgbClr val="404040"/>
                  </a:solidFill>
                  <a:latin typeface="Montserrat"/>
                  <a:sym typeface="Montserrat"/>
                  <a:rtl val="0"/>
                </a:rPr>
                <a:t>24/7 Email Support</a:t>
              </a:r>
            </a:p>
          </p:txBody>
        </p:sp>
        <p:sp>
          <p:nvSpPr>
            <p:cNvPr id="251" name="TextBox 250">
              <a:extLst>
                <a:ext uri="{FF2B5EF4-FFF2-40B4-BE49-F238E27FC236}">
                  <a16:creationId xmlns:a16="http://schemas.microsoft.com/office/drawing/2014/main" id="{7F85E450-AB7F-4616-9428-E4C06B08E86B}"/>
                </a:ext>
              </a:extLst>
            </p:cNvPr>
            <p:cNvSpPr txBox="1"/>
            <p:nvPr/>
          </p:nvSpPr>
          <p:spPr>
            <a:xfrm>
              <a:off x="6600867" y="4755845"/>
              <a:ext cx="1736372" cy="27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25" b="1" spc="0" baseline="0" dirty="0">
                  <a:solidFill>
                    <a:srgbClr val="404040"/>
                  </a:solidFill>
                  <a:latin typeface="Montserrat"/>
                  <a:sym typeface="Montserrat"/>
                  <a:rtl val="0"/>
                </a:rPr>
                <a:t>Commercial Usage</a:t>
              </a:r>
            </a:p>
          </p:txBody>
        </p:sp>
        <p:sp>
          <p:nvSpPr>
            <p:cNvPr id="252" name="TextBox 251">
              <a:extLst>
                <a:ext uri="{FF2B5EF4-FFF2-40B4-BE49-F238E27FC236}">
                  <a16:creationId xmlns:a16="http://schemas.microsoft.com/office/drawing/2014/main" id="{33F1C51B-3C93-4D2C-AC1A-EB8A54945014}"/>
                </a:ext>
              </a:extLst>
            </p:cNvPr>
            <p:cNvSpPr txBox="1"/>
            <p:nvPr/>
          </p:nvSpPr>
          <p:spPr>
            <a:xfrm>
              <a:off x="6601326" y="5012735"/>
              <a:ext cx="1735454" cy="27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25" b="1" spc="0" baseline="0">
                  <a:solidFill>
                    <a:srgbClr val="404040"/>
                  </a:solidFill>
                  <a:latin typeface="Montserrat"/>
                  <a:sym typeface="Montserrat"/>
                  <a:rtl val="0"/>
                </a:rPr>
                <a:t>Free Installation</a:t>
              </a:r>
            </a:p>
          </p:txBody>
        </p:sp>
      </p:grpSp>
      <p:sp>
        <p:nvSpPr>
          <p:cNvPr id="256" name="Rectangle: Rounded Corners 255">
            <a:extLst>
              <a:ext uri="{FF2B5EF4-FFF2-40B4-BE49-F238E27FC236}">
                <a16:creationId xmlns:a16="http://schemas.microsoft.com/office/drawing/2014/main" id="{C382815E-CEA0-44EC-94C1-93BD768C2860}"/>
              </a:ext>
            </a:extLst>
          </p:cNvPr>
          <p:cNvSpPr/>
          <p:nvPr/>
        </p:nvSpPr>
        <p:spPr>
          <a:xfrm>
            <a:off x="9100913" y="2007311"/>
            <a:ext cx="2242375" cy="4131849"/>
          </a:xfrm>
          <a:prstGeom prst="roundRect">
            <a:avLst>
              <a:gd name="adj" fmla="val 4962"/>
            </a:avLst>
          </a:prstGeom>
          <a:gradFill>
            <a:gsLst>
              <a:gs pos="0">
                <a:srgbClr val="DEE6FE"/>
              </a:gs>
              <a:gs pos="100000">
                <a:srgbClr val="EBF1FF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7" name="TextBox 256">
            <a:extLst>
              <a:ext uri="{FF2B5EF4-FFF2-40B4-BE49-F238E27FC236}">
                <a16:creationId xmlns:a16="http://schemas.microsoft.com/office/drawing/2014/main" id="{3DDC68BB-ACA6-41B2-97A6-7DD2638F241B}"/>
              </a:ext>
            </a:extLst>
          </p:cNvPr>
          <p:cNvSpPr txBox="1"/>
          <p:nvPr/>
        </p:nvSpPr>
        <p:spPr>
          <a:xfrm>
            <a:off x="9474138" y="2120480"/>
            <a:ext cx="1495923" cy="900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250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$69</a:t>
            </a:r>
          </a:p>
        </p:txBody>
      </p:sp>
      <p:sp>
        <p:nvSpPr>
          <p:cNvPr id="258" name="TextBox 257">
            <a:extLst>
              <a:ext uri="{FF2B5EF4-FFF2-40B4-BE49-F238E27FC236}">
                <a16:creationId xmlns:a16="http://schemas.microsoft.com/office/drawing/2014/main" id="{2B8682E8-31D3-4647-B796-36449D82DD42}"/>
              </a:ext>
            </a:extLst>
          </p:cNvPr>
          <p:cNvSpPr txBox="1"/>
          <p:nvPr/>
        </p:nvSpPr>
        <p:spPr>
          <a:xfrm>
            <a:off x="9487723" y="2887696"/>
            <a:ext cx="1468755" cy="320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500" b="1" spc="0" baseline="0" dirty="0">
                <a:solidFill>
                  <a:srgbClr val="404040"/>
                </a:solidFill>
                <a:latin typeface="Montserrat"/>
                <a:sym typeface="Montserrat"/>
                <a:rtl val="0"/>
              </a:rPr>
              <a:t> PER MONTH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8A1B09D-2E68-420B-9D97-91E984E3F11D}"/>
              </a:ext>
            </a:extLst>
          </p:cNvPr>
          <p:cNvGrpSpPr/>
          <p:nvPr/>
        </p:nvGrpSpPr>
        <p:grpSpPr>
          <a:xfrm>
            <a:off x="9304748" y="3272136"/>
            <a:ext cx="1834705" cy="2438400"/>
            <a:chOff x="9304748" y="3272136"/>
            <a:chExt cx="1834705" cy="2438400"/>
          </a:xfrm>
        </p:grpSpPr>
        <p:sp>
          <p:nvSpPr>
            <p:cNvPr id="259" name="Rectangle: Rounded Corners 258">
              <a:extLst>
                <a:ext uri="{FF2B5EF4-FFF2-40B4-BE49-F238E27FC236}">
                  <a16:creationId xmlns:a16="http://schemas.microsoft.com/office/drawing/2014/main" id="{FD8C8E30-8655-4D97-B427-0D34D4F9D484}"/>
                </a:ext>
              </a:extLst>
            </p:cNvPr>
            <p:cNvSpPr/>
            <p:nvPr/>
          </p:nvSpPr>
          <p:spPr>
            <a:xfrm>
              <a:off x="9304748" y="3272136"/>
              <a:ext cx="1834705" cy="2438400"/>
            </a:xfrm>
            <a:prstGeom prst="roundRect">
              <a:avLst>
                <a:gd name="adj" fmla="val 4899"/>
              </a:avLst>
            </a:pr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0" name="Freeform: Shape 259">
              <a:extLst>
                <a:ext uri="{FF2B5EF4-FFF2-40B4-BE49-F238E27FC236}">
                  <a16:creationId xmlns:a16="http://schemas.microsoft.com/office/drawing/2014/main" id="{9C61BC95-C83B-42FF-83C3-9ABDF6E76447}"/>
                </a:ext>
              </a:extLst>
            </p:cNvPr>
            <p:cNvSpPr/>
            <p:nvPr/>
          </p:nvSpPr>
          <p:spPr>
            <a:xfrm>
              <a:off x="9541443" y="3820011"/>
              <a:ext cx="1361314" cy="50008"/>
            </a:xfrm>
            <a:custGeom>
              <a:avLst/>
              <a:gdLst>
                <a:gd name="connsiteX0" fmla="*/ 1330882 w 1361314"/>
                <a:gd name="connsiteY0" fmla="*/ 53571 h 50008"/>
                <a:gd name="connsiteX1" fmla="*/ 19860 w 1361314"/>
                <a:gd name="connsiteY1" fmla="*/ 53571 h 50008"/>
                <a:gd name="connsiteX2" fmla="*/ -5190 w 1361314"/>
                <a:gd name="connsiteY2" fmla="*/ 28522 h 50008"/>
                <a:gd name="connsiteX3" fmla="*/ 19767 w 1361314"/>
                <a:gd name="connsiteY3" fmla="*/ 3565 h 50008"/>
                <a:gd name="connsiteX4" fmla="*/ 19860 w 1361314"/>
                <a:gd name="connsiteY4" fmla="*/ 3565 h 50008"/>
                <a:gd name="connsiteX5" fmla="*/ 1330882 w 1361314"/>
                <a:gd name="connsiteY5" fmla="*/ 3565 h 50008"/>
                <a:gd name="connsiteX6" fmla="*/ 1356123 w 1361314"/>
                <a:gd name="connsiteY6" fmla="*/ 28140 h 50008"/>
                <a:gd name="connsiteX7" fmla="*/ 1331454 w 1361314"/>
                <a:gd name="connsiteY7" fmla="*/ 53571 h 50008"/>
                <a:gd name="connsiteX8" fmla="*/ 1330882 w 1361314"/>
                <a:gd name="connsiteY8" fmla="*/ 53571 h 50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1314" h="50008">
                  <a:moveTo>
                    <a:pt x="1330882" y="53571"/>
                  </a:moveTo>
                  <a:lnTo>
                    <a:pt x="19860" y="53571"/>
                  </a:lnTo>
                  <a:cubicBezTo>
                    <a:pt x="6047" y="53571"/>
                    <a:pt x="-5190" y="42332"/>
                    <a:pt x="-5190" y="28522"/>
                  </a:cubicBezTo>
                  <a:cubicBezTo>
                    <a:pt x="-5190" y="14711"/>
                    <a:pt x="5954" y="3565"/>
                    <a:pt x="19767" y="3565"/>
                  </a:cubicBezTo>
                  <a:cubicBezTo>
                    <a:pt x="19767" y="3565"/>
                    <a:pt x="19860" y="3565"/>
                    <a:pt x="19860" y="3565"/>
                  </a:cubicBezTo>
                  <a:lnTo>
                    <a:pt x="1330882" y="3565"/>
                  </a:lnTo>
                  <a:cubicBezTo>
                    <a:pt x="1344598" y="3374"/>
                    <a:pt x="1355932" y="14425"/>
                    <a:pt x="1356123" y="28140"/>
                  </a:cubicBezTo>
                  <a:cubicBezTo>
                    <a:pt x="1356313" y="41951"/>
                    <a:pt x="1345263" y="53381"/>
                    <a:pt x="1331454" y="53571"/>
                  </a:cubicBezTo>
                  <a:cubicBezTo>
                    <a:pt x="1331264" y="53571"/>
                    <a:pt x="1331073" y="53571"/>
                    <a:pt x="1330882" y="53571"/>
                  </a:cubicBezTo>
                  <a:close/>
                </a:path>
              </a:pathLst>
            </a:custGeom>
            <a:gradFill>
              <a:gsLst>
                <a:gs pos="0">
                  <a:srgbClr val="DEE6FE"/>
                </a:gs>
                <a:gs pos="100000">
                  <a:srgbClr val="EBF1FF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1" name="TextBox 260">
              <a:extLst>
                <a:ext uri="{FF2B5EF4-FFF2-40B4-BE49-F238E27FC236}">
                  <a16:creationId xmlns:a16="http://schemas.microsoft.com/office/drawing/2014/main" id="{18ACC122-14DF-4754-B90B-165BBD8C2D05}"/>
                </a:ext>
              </a:extLst>
            </p:cNvPr>
            <p:cNvSpPr txBox="1"/>
            <p:nvPr/>
          </p:nvSpPr>
          <p:spPr>
            <a:xfrm>
              <a:off x="9565350" y="3415392"/>
              <a:ext cx="1313501" cy="3924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950" b="1" spc="-20" baseline="0" dirty="0">
                  <a:solidFill>
                    <a:srgbClr val="404040"/>
                  </a:solidFill>
                  <a:latin typeface="Montserrat"/>
                  <a:sym typeface="Montserrat"/>
                  <a:rtl val="0"/>
                </a:rPr>
                <a:t>Features</a:t>
              </a:r>
            </a:p>
          </p:txBody>
        </p:sp>
        <p:sp>
          <p:nvSpPr>
            <p:cNvPr id="264" name="TextBox 263">
              <a:extLst>
                <a:ext uri="{FF2B5EF4-FFF2-40B4-BE49-F238E27FC236}">
                  <a16:creationId xmlns:a16="http://schemas.microsoft.com/office/drawing/2014/main" id="{0F82D80B-DD84-4480-B29B-264B230E3A17}"/>
                </a:ext>
              </a:extLst>
            </p:cNvPr>
            <p:cNvSpPr txBox="1"/>
            <p:nvPr/>
          </p:nvSpPr>
          <p:spPr>
            <a:xfrm>
              <a:off x="9354373" y="3985178"/>
              <a:ext cx="1735455" cy="2724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25" b="1" spc="0" baseline="0" dirty="0">
                  <a:solidFill>
                    <a:srgbClr val="404040"/>
                  </a:solidFill>
                  <a:latin typeface="Montserrat"/>
                  <a:sym typeface="Montserrat"/>
                  <a:rtl val="0"/>
                </a:rPr>
                <a:t>Unlimited Download</a:t>
              </a:r>
            </a:p>
          </p:txBody>
        </p:sp>
        <p:sp>
          <p:nvSpPr>
            <p:cNvPr id="265" name="TextBox 264">
              <a:extLst>
                <a:ext uri="{FF2B5EF4-FFF2-40B4-BE49-F238E27FC236}">
                  <a16:creationId xmlns:a16="http://schemas.microsoft.com/office/drawing/2014/main" id="{6C73A3B3-1D86-4A0E-9837-5D8CDCE59D27}"/>
                </a:ext>
              </a:extLst>
            </p:cNvPr>
            <p:cNvSpPr txBox="1"/>
            <p:nvPr/>
          </p:nvSpPr>
          <p:spPr>
            <a:xfrm>
              <a:off x="9353914" y="4242067"/>
              <a:ext cx="1736373" cy="27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25" b="1" spc="0" baseline="0" dirty="0">
                  <a:solidFill>
                    <a:srgbClr val="404040"/>
                  </a:solidFill>
                  <a:latin typeface="Montserrat"/>
                  <a:sym typeface="Montserrat"/>
                  <a:rtl val="0"/>
                </a:rPr>
                <a:t>5.0 GB Storage</a:t>
              </a:r>
            </a:p>
          </p:txBody>
        </p:sp>
        <p:sp>
          <p:nvSpPr>
            <p:cNvPr id="266" name="TextBox 265">
              <a:extLst>
                <a:ext uri="{FF2B5EF4-FFF2-40B4-BE49-F238E27FC236}">
                  <a16:creationId xmlns:a16="http://schemas.microsoft.com/office/drawing/2014/main" id="{83E23A3D-BB7A-40FC-9176-34041FBF2777}"/>
                </a:ext>
              </a:extLst>
            </p:cNvPr>
            <p:cNvSpPr txBox="1"/>
            <p:nvPr/>
          </p:nvSpPr>
          <p:spPr>
            <a:xfrm>
              <a:off x="9351580" y="4498956"/>
              <a:ext cx="1741041" cy="27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25" b="1" spc="0" baseline="0" dirty="0">
                  <a:solidFill>
                    <a:srgbClr val="404040"/>
                  </a:solidFill>
                  <a:latin typeface="Montserrat"/>
                  <a:sym typeface="Montserrat"/>
                  <a:rtl val="0"/>
                </a:rPr>
                <a:t>24/7 Email Support</a:t>
              </a:r>
            </a:p>
          </p:txBody>
        </p:sp>
        <p:sp>
          <p:nvSpPr>
            <p:cNvPr id="267" name="TextBox 266">
              <a:extLst>
                <a:ext uri="{FF2B5EF4-FFF2-40B4-BE49-F238E27FC236}">
                  <a16:creationId xmlns:a16="http://schemas.microsoft.com/office/drawing/2014/main" id="{9DB8EA48-8E73-486F-AB00-17098A2E7D82}"/>
                </a:ext>
              </a:extLst>
            </p:cNvPr>
            <p:cNvSpPr txBox="1"/>
            <p:nvPr/>
          </p:nvSpPr>
          <p:spPr>
            <a:xfrm>
              <a:off x="9353914" y="4755845"/>
              <a:ext cx="1736372" cy="27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25" b="1" spc="0" baseline="0" dirty="0">
                  <a:solidFill>
                    <a:srgbClr val="404040"/>
                  </a:solidFill>
                  <a:latin typeface="Montserrat"/>
                  <a:sym typeface="Montserrat"/>
                  <a:rtl val="0"/>
                </a:rPr>
                <a:t>Commercial Usage</a:t>
              </a:r>
            </a:p>
          </p:txBody>
        </p:sp>
        <p:sp>
          <p:nvSpPr>
            <p:cNvPr id="268" name="TextBox 267">
              <a:extLst>
                <a:ext uri="{FF2B5EF4-FFF2-40B4-BE49-F238E27FC236}">
                  <a16:creationId xmlns:a16="http://schemas.microsoft.com/office/drawing/2014/main" id="{BFB3A876-49DC-4E06-BEBE-5F4192735B0A}"/>
                </a:ext>
              </a:extLst>
            </p:cNvPr>
            <p:cNvSpPr txBox="1"/>
            <p:nvPr/>
          </p:nvSpPr>
          <p:spPr>
            <a:xfrm>
              <a:off x="9354373" y="5012735"/>
              <a:ext cx="1735454" cy="27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25" b="1" spc="0" baseline="0">
                  <a:solidFill>
                    <a:srgbClr val="404040"/>
                  </a:solidFill>
                  <a:latin typeface="Montserrat"/>
                  <a:sym typeface="Montserrat"/>
                  <a:rtl val="0"/>
                </a:rPr>
                <a:t>Free Installation</a:t>
              </a:r>
            </a:p>
          </p:txBody>
        </p:sp>
      </p:grpSp>
      <p:sp>
        <p:nvSpPr>
          <p:cNvPr id="271" name="TextBox 270">
            <a:extLst>
              <a:ext uri="{FF2B5EF4-FFF2-40B4-BE49-F238E27FC236}">
                <a16:creationId xmlns:a16="http://schemas.microsoft.com/office/drawing/2014/main" id="{77F326F3-68FF-45D5-86B2-5A9F2CDB6AF7}"/>
              </a:ext>
            </a:extLst>
          </p:cNvPr>
          <p:cNvSpPr txBox="1"/>
          <p:nvPr/>
        </p:nvSpPr>
        <p:spPr>
          <a:xfrm>
            <a:off x="1286933" y="336022"/>
            <a:ext cx="96181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Let’s See How </a:t>
            </a:r>
            <a:r>
              <a:rPr lang="en-US" sz="400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Much We</a:t>
            </a:r>
          </a:p>
          <a:p>
            <a:pPr algn="ctr"/>
            <a:r>
              <a:rPr lang="en-US" sz="400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Charge for Our </a:t>
            </a:r>
            <a:r>
              <a:rPr lang="en-US" sz="4000" spc="0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Premium Services</a:t>
            </a:r>
          </a:p>
        </p:txBody>
      </p:sp>
      <p:grpSp>
        <p:nvGrpSpPr>
          <p:cNvPr id="215" name="Group 214">
            <a:extLst>
              <a:ext uri="{FF2B5EF4-FFF2-40B4-BE49-F238E27FC236}">
                <a16:creationId xmlns:a16="http://schemas.microsoft.com/office/drawing/2014/main" id="{16ABC942-AB02-4FF5-8837-F9C3204D3D58}"/>
              </a:ext>
            </a:extLst>
          </p:cNvPr>
          <p:cNvGrpSpPr/>
          <p:nvPr/>
        </p:nvGrpSpPr>
        <p:grpSpPr>
          <a:xfrm>
            <a:off x="1484709" y="5530133"/>
            <a:ext cx="972216" cy="360711"/>
            <a:chOff x="1484709" y="5498383"/>
            <a:chExt cx="972216" cy="360711"/>
          </a:xfrm>
        </p:grpSpPr>
        <p:sp>
          <p:nvSpPr>
            <p:cNvPr id="216" name="Rectangle: Rounded Corners 215">
              <a:extLst>
                <a:ext uri="{FF2B5EF4-FFF2-40B4-BE49-F238E27FC236}">
                  <a16:creationId xmlns:a16="http://schemas.microsoft.com/office/drawing/2014/main" id="{E18075B6-AF46-409D-9121-67412FCCA76C}"/>
                </a:ext>
              </a:extLst>
            </p:cNvPr>
            <p:cNvSpPr/>
            <p:nvPr/>
          </p:nvSpPr>
          <p:spPr>
            <a:xfrm>
              <a:off x="1484709" y="5498383"/>
              <a:ext cx="972216" cy="360711"/>
            </a:xfrm>
            <a:prstGeom prst="roundRect">
              <a:avLst>
                <a:gd name="adj" fmla="val 21068"/>
              </a:avLst>
            </a:prstGeom>
            <a:gradFill>
              <a:gsLst>
                <a:gs pos="0">
                  <a:srgbClr val="1555FD"/>
                </a:gs>
                <a:gs pos="100000">
                  <a:srgbClr val="5680F8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  <a:effectLst>
              <a:outerShdw blurRad="127000" sx="102000" sy="102000" algn="ctr" rotWithShape="0">
                <a:prstClr val="black">
                  <a:alpha val="12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7" name="TextBox 216">
              <a:extLst>
                <a:ext uri="{FF2B5EF4-FFF2-40B4-BE49-F238E27FC236}">
                  <a16:creationId xmlns:a16="http://schemas.microsoft.com/office/drawing/2014/main" id="{54B970BD-7108-4B6B-8947-9CBC6C1F8208}"/>
                </a:ext>
              </a:extLst>
            </p:cNvPr>
            <p:cNvSpPr txBox="1"/>
            <p:nvPr/>
          </p:nvSpPr>
          <p:spPr>
            <a:xfrm>
              <a:off x="1508993" y="5540239"/>
              <a:ext cx="9236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Buy Now</a:t>
              </a:r>
            </a:p>
          </p:txBody>
        </p:sp>
      </p:grpSp>
      <p:grpSp>
        <p:nvGrpSpPr>
          <p:cNvPr id="230" name="Group 229">
            <a:extLst>
              <a:ext uri="{FF2B5EF4-FFF2-40B4-BE49-F238E27FC236}">
                <a16:creationId xmlns:a16="http://schemas.microsoft.com/office/drawing/2014/main" id="{04AC1D78-CED7-47BF-A871-1B1BA1F9518B}"/>
              </a:ext>
            </a:extLst>
          </p:cNvPr>
          <p:cNvGrpSpPr/>
          <p:nvPr/>
        </p:nvGrpSpPr>
        <p:grpSpPr>
          <a:xfrm>
            <a:off x="4234152" y="5530133"/>
            <a:ext cx="972216" cy="360711"/>
            <a:chOff x="1488847" y="5405247"/>
            <a:chExt cx="972216" cy="360711"/>
          </a:xfrm>
        </p:grpSpPr>
        <p:sp>
          <p:nvSpPr>
            <p:cNvPr id="237" name="Rectangle: Rounded Corners 236">
              <a:extLst>
                <a:ext uri="{FF2B5EF4-FFF2-40B4-BE49-F238E27FC236}">
                  <a16:creationId xmlns:a16="http://schemas.microsoft.com/office/drawing/2014/main" id="{C9980AE3-B76F-4A71-9DF1-C76426B7B3A5}"/>
                </a:ext>
              </a:extLst>
            </p:cNvPr>
            <p:cNvSpPr/>
            <p:nvPr/>
          </p:nvSpPr>
          <p:spPr>
            <a:xfrm>
              <a:off x="1488847" y="5405247"/>
              <a:ext cx="972216" cy="360711"/>
            </a:xfrm>
            <a:prstGeom prst="roundRect">
              <a:avLst>
                <a:gd name="adj" fmla="val 21068"/>
              </a:avLst>
            </a:pr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8" name="TextBox 237">
              <a:extLst>
                <a:ext uri="{FF2B5EF4-FFF2-40B4-BE49-F238E27FC236}">
                  <a16:creationId xmlns:a16="http://schemas.microsoft.com/office/drawing/2014/main" id="{B0FE3D3D-FC10-4070-AA40-01CF763D4E8C}"/>
                </a:ext>
              </a:extLst>
            </p:cNvPr>
            <p:cNvSpPr txBox="1"/>
            <p:nvPr/>
          </p:nvSpPr>
          <p:spPr>
            <a:xfrm>
              <a:off x="1513131" y="5447103"/>
              <a:ext cx="9236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spc="0" baseline="0" dirty="0">
                  <a:gradFill>
                    <a:gsLst>
                      <a:gs pos="0">
                        <a:srgbClr val="1555FD"/>
                      </a:gs>
                      <a:gs pos="100000">
                        <a:srgbClr val="5680F8"/>
                      </a:gs>
                    </a:gsLst>
                    <a:path path="circle">
                      <a:fillToRect l="100000" t="100000"/>
                    </a:path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Buy Now</a:t>
              </a:r>
            </a:p>
          </p:txBody>
        </p:sp>
      </p:grpSp>
      <p:grpSp>
        <p:nvGrpSpPr>
          <p:cNvPr id="246" name="Group 245">
            <a:extLst>
              <a:ext uri="{FF2B5EF4-FFF2-40B4-BE49-F238E27FC236}">
                <a16:creationId xmlns:a16="http://schemas.microsoft.com/office/drawing/2014/main" id="{350F71F8-97E7-4BF9-A9EE-B52C2FB3B391}"/>
              </a:ext>
            </a:extLst>
          </p:cNvPr>
          <p:cNvGrpSpPr/>
          <p:nvPr/>
        </p:nvGrpSpPr>
        <p:grpSpPr>
          <a:xfrm>
            <a:off x="6982945" y="5530133"/>
            <a:ext cx="972216" cy="360711"/>
            <a:chOff x="6982945" y="5498383"/>
            <a:chExt cx="972216" cy="360711"/>
          </a:xfrm>
        </p:grpSpPr>
        <p:sp>
          <p:nvSpPr>
            <p:cNvPr id="253" name="Rectangle: Rounded Corners 252">
              <a:extLst>
                <a:ext uri="{FF2B5EF4-FFF2-40B4-BE49-F238E27FC236}">
                  <a16:creationId xmlns:a16="http://schemas.microsoft.com/office/drawing/2014/main" id="{001B20E6-F7DA-486F-9EC2-22AA05B0D667}"/>
                </a:ext>
              </a:extLst>
            </p:cNvPr>
            <p:cNvSpPr/>
            <p:nvPr/>
          </p:nvSpPr>
          <p:spPr>
            <a:xfrm>
              <a:off x="6982945" y="5498383"/>
              <a:ext cx="972216" cy="360711"/>
            </a:xfrm>
            <a:prstGeom prst="roundRect">
              <a:avLst>
                <a:gd name="adj" fmla="val 21068"/>
              </a:avLst>
            </a:prstGeom>
            <a:gradFill>
              <a:gsLst>
                <a:gs pos="0">
                  <a:srgbClr val="1555FD"/>
                </a:gs>
                <a:gs pos="100000">
                  <a:srgbClr val="5680F8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  <a:effectLst>
              <a:outerShdw blurRad="127000" sx="102000" sy="102000" algn="ctr" rotWithShape="0">
                <a:prstClr val="black">
                  <a:alpha val="12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4" name="TextBox 253">
              <a:extLst>
                <a:ext uri="{FF2B5EF4-FFF2-40B4-BE49-F238E27FC236}">
                  <a16:creationId xmlns:a16="http://schemas.microsoft.com/office/drawing/2014/main" id="{9D05BB32-3FC2-49CF-A6A9-E327BDA3BEDB}"/>
                </a:ext>
              </a:extLst>
            </p:cNvPr>
            <p:cNvSpPr txBox="1"/>
            <p:nvPr/>
          </p:nvSpPr>
          <p:spPr>
            <a:xfrm>
              <a:off x="7007229" y="5540239"/>
              <a:ext cx="9236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Buy Now</a:t>
              </a:r>
            </a:p>
          </p:txBody>
        </p:sp>
      </p:grpSp>
      <p:grpSp>
        <p:nvGrpSpPr>
          <p:cNvPr id="262" name="Group 261">
            <a:extLst>
              <a:ext uri="{FF2B5EF4-FFF2-40B4-BE49-F238E27FC236}">
                <a16:creationId xmlns:a16="http://schemas.microsoft.com/office/drawing/2014/main" id="{27EB8B97-5463-44C6-AFDC-F51AB2A45B1C}"/>
              </a:ext>
            </a:extLst>
          </p:cNvPr>
          <p:cNvGrpSpPr/>
          <p:nvPr/>
        </p:nvGrpSpPr>
        <p:grpSpPr>
          <a:xfrm>
            <a:off x="9735992" y="5530133"/>
            <a:ext cx="972216" cy="360711"/>
            <a:chOff x="9735992" y="5498383"/>
            <a:chExt cx="972216" cy="360711"/>
          </a:xfrm>
        </p:grpSpPr>
        <p:sp>
          <p:nvSpPr>
            <p:cNvPr id="269" name="Rectangle: Rounded Corners 268">
              <a:extLst>
                <a:ext uri="{FF2B5EF4-FFF2-40B4-BE49-F238E27FC236}">
                  <a16:creationId xmlns:a16="http://schemas.microsoft.com/office/drawing/2014/main" id="{C4869F83-10A2-4B38-B252-FDC7FB7F4B77}"/>
                </a:ext>
              </a:extLst>
            </p:cNvPr>
            <p:cNvSpPr/>
            <p:nvPr/>
          </p:nvSpPr>
          <p:spPr>
            <a:xfrm>
              <a:off x="9735992" y="5498383"/>
              <a:ext cx="972216" cy="360711"/>
            </a:xfrm>
            <a:prstGeom prst="roundRect">
              <a:avLst>
                <a:gd name="adj" fmla="val 21068"/>
              </a:avLst>
            </a:prstGeom>
            <a:gradFill>
              <a:gsLst>
                <a:gs pos="0">
                  <a:srgbClr val="1555FD"/>
                </a:gs>
                <a:gs pos="100000">
                  <a:srgbClr val="5680F8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  <a:effectLst>
              <a:outerShdw blurRad="127000" sx="102000" sy="102000" algn="ctr" rotWithShape="0">
                <a:prstClr val="black">
                  <a:alpha val="12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0" name="TextBox 269">
              <a:extLst>
                <a:ext uri="{FF2B5EF4-FFF2-40B4-BE49-F238E27FC236}">
                  <a16:creationId xmlns:a16="http://schemas.microsoft.com/office/drawing/2014/main" id="{B18D71EF-DE24-4133-873B-7891C362512B}"/>
                </a:ext>
              </a:extLst>
            </p:cNvPr>
            <p:cNvSpPr txBox="1"/>
            <p:nvPr/>
          </p:nvSpPr>
          <p:spPr>
            <a:xfrm>
              <a:off x="9760276" y="5540239"/>
              <a:ext cx="9236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Buy Now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90780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nodeType="withEffect">
                                  <p:stCondLst>
                                    <p:cond delay="15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20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20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20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75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7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nodeType="withEffect">
                                  <p:stCondLst>
                                    <p:cond delay="24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" grpId="0" animBg="1"/>
      <p:bldP spid="209" grpId="0"/>
      <p:bldP spid="210" grpId="0"/>
      <p:bldP spid="224" grpId="0" animBg="1"/>
      <p:bldP spid="225" grpId="0"/>
      <p:bldP spid="226" grpId="0"/>
      <p:bldP spid="240" grpId="0" animBg="1"/>
      <p:bldP spid="241" grpId="0"/>
      <p:bldP spid="242" grpId="0"/>
      <p:bldP spid="256" grpId="0" animBg="1"/>
      <p:bldP spid="257" grpId="0"/>
      <p:bldP spid="258" grpId="0"/>
      <p:bldP spid="27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use the above </a:t>
            </a:r>
            <a:r>
              <a:rPr lang="en-US" spc="18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gradient color codes or simply use the format painter tool</a:t>
            </a:r>
          </a:p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to pick the exact gradient color settings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34833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49817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64178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346638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496480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640093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343253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493095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636708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34156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49140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63501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34494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49478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63840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10E50C27-230B-496B-AD66-56F85F7ED97A}"/>
              </a:ext>
            </a:extLst>
          </p:cNvPr>
          <p:cNvSpPr txBox="1"/>
          <p:nvPr/>
        </p:nvSpPr>
        <p:spPr>
          <a:xfrm>
            <a:off x="1298845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#1555FD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7FDC18D-4133-4408-81F5-FB444F97BEAB}"/>
              </a:ext>
            </a:extLst>
          </p:cNvPr>
          <p:cNvSpPr txBox="1"/>
          <p:nvPr/>
        </p:nvSpPr>
        <p:spPr>
          <a:xfrm>
            <a:off x="1298845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#5680F8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4EC8E4F3-5D32-42EF-8D0C-0E0A4DC19653}"/>
              </a:ext>
            </a:extLst>
          </p:cNvPr>
          <p:cNvSpPr txBox="1"/>
          <p:nvPr/>
        </p:nvSpPr>
        <p:spPr>
          <a:xfrm>
            <a:off x="3301774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#FE7C04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3501845-8A74-4177-B622-F2D0D994FC28}"/>
              </a:ext>
            </a:extLst>
          </p:cNvPr>
          <p:cNvSpPr txBox="1"/>
          <p:nvPr/>
        </p:nvSpPr>
        <p:spPr>
          <a:xfrm>
            <a:off x="3301774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#FFCA4E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0D8AB496-55FA-4B5A-B5CC-4C2E62241162}"/>
              </a:ext>
            </a:extLst>
          </p:cNvPr>
          <p:cNvSpPr txBox="1"/>
          <p:nvPr/>
        </p:nvSpPr>
        <p:spPr>
          <a:xfrm>
            <a:off x="5298126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#5D28FE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5156E555-6C8D-4E43-8AB9-013287C02103}"/>
              </a:ext>
            </a:extLst>
          </p:cNvPr>
          <p:cNvSpPr txBox="1"/>
          <p:nvPr/>
        </p:nvSpPr>
        <p:spPr>
          <a:xfrm>
            <a:off x="5298126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#BB66DD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988C28F9-4232-4056-9665-F98B031ECC33}"/>
              </a:ext>
            </a:extLst>
          </p:cNvPr>
          <p:cNvSpPr txBox="1"/>
          <p:nvPr/>
        </p:nvSpPr>
        <p:spPr>
          <a:xfrm>
            <a:off x="7309279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#DD421D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AC747F27-873F-4FEE-B8ED-2716D716BD64}"/>
              </a:ext>
            </a:extLst>
          </p:cNvPr>
          <p:cNvSpPr txBox="1"/>
          <p:nvPr/>
        </p:nvSpPr>
        <p:spPr>
          <a:xfrm>
            <a:off x="7309279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#FF6F57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81EE50A-8083-4073-854C-6B8AAE189706}"/>
              </a:ext>
            </a:extLst>
          </p:cNvPr>
          <p:cNvSpPr txBox="1"/>
          <p:nvPr/>
        </p:nvSpPr>
        <p:spPr>
          <a:xfrm>
            <a:off x="9312756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#81C123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3D75F53D-3A60-457F-80FF-EBA76F4EEB13}"/>
              </a:ext>
            </a:extLst>
          </p:cNvPr>
          <p:cNvSpPr txBox="1"/>
          <p:nvPr/>
        </p:nvSpPr>
        <p:spPr>
          <a:xfrm>
            <a:off x="9312756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#B3DA7D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103A907-E72A-4EE0-A425-0A065F3BDF98}"/>
              </a:ext>
            </a:extLst>
          </p:cNvPr>
          <p:cNvGrpSpPr/>
          <p:nvPr/>
        </p:nvGrpSpPr>
        <p:grpSpPr>
          <a:xfrm>
            <a:off x="2220278" y="709115"/>
            <a:ext cx="7751445" cy="1132213"/>
            <a:chOff x="2220278" y="709115"/>
            <a:chExt cx="7751445" cy="1132213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BEBCFCCF-A007-47BF-980C-5A2FBCFDA05C}"/>
                </a:ext>
              </a:extLst>
            </p:cNvPr>
            <p:cNvSpPr txBox="1"/>
            <p:nvPr/>
          </p:nvSpPr>
          <p:spPr>
            <a:xfrm>
              <a:off x="2220278" y="709115"/>
              <a:ext cx="7751445" cy="1092708"/>
            </a:xfrm>
            <a:custGeom>
              <a:avLst/>
              <a:gdLst/>
              <a:ahLst/>
              <a:cxnLst/>
              <a:rect l="l" t="t" r="r" b="b"/>
              <a:pathLst>
                <a:path w="7751445" h="1092708">
                  <a:moveTo>
                    <a:pt x="2687955" y="333756"/>
                  </a:moveTo>
                  <a:lnTo>
                    <a:pt x="2573655" y="681228"/>
                  </a:lnTo>
                  <a:lnTo>
                    <a:pt x="2803779" y="681228"/>
                  </a:lnTo>
                  <a:close/>
                  <a:moveTo>
                    <a:pt x="3649980" y="269748"/>
                  </a:moveTo>
                  <a:lnTo>
                    <a:pt x="3649980" y="821436"/>
                  </a:lnTo>
                  <a:lnTo>
                    <a:pt x="3753612" y="821436"/>
                  </a:lnTo>
                  <a:cubicBezTo>
                    <a:pt x="3840988" y="821436"/>
                    <a:pt x="3909568" y="797560"/>
                    <a:pt x="3959352" y="749808"/>
                  </a:cubicBezTo>
                  <a:cubicBezTo>
                    <a:pt x="4009136" y="702056"/>
                    <a:pt x="4034028" y="634492"/>
                    <a:pt x="4034028" y="547116"/>
                  </a:cubicBezTo>
                  <a:cubicBezTo>
                    <a:pt x="4034028" y="458724"/>
                    <a:pt x="4009136" y="390398"/>
                    <a:pt x="3959352" y="342138"/>
                  </a:cubicBezTo>
                  <a:cubicBezTo>
                    <a:pt x="3909568" y="293878"/>
                    <a:pt x="3840988" y="269748"/>
                    <a:pt x="3753612" y="269748"/>
                  </a:cubicBezTo>
                  <a:close/>
                  <a:moveTo>
                    <a:pt x="1487805" y="260604"/>
                  </a:moveTo>
                  <a:lnTo>
                    <a:pt x="1487805" y="484632"/>
                  </a:lnTo>
                  <a:lnTo>
                    <a:pt x="1635633" y="484632"/>
                  </a:lnTo>
                  <a:cubicBezTo>
                    <a:pt x="1676273" y="484632"/>
                    <a:pt x="1706753" y="474980"/>
                    <a:pt x="1727073" y="455676"/>
                  </a:cubicBezTo>
                  <a:cubicBezTo>
                    <a:pt x="1747393" y="436372"/>
                    <a:pt x="1757554" y="408432"/>
                    <a:pt x="1757554" y="371856"/>
                  </a:cubicBezTo>
                  <a:cubicBezTo>
                    <a:pt x="1757554" y="337312"/>
                    <a:pt x="1747139" y="310134"/>
                    <a:pt x="1726311" y="290322"/>
                  </a:cubicBezTo>
                  <a:cubicBezTo>
                    <a:pt x="1705483" y="270510"/>
                    <a:pt x="1675257" y="260604"/>
                    <a:pt x="1635633" y="260604"/>
                  </a:cubicBezTo>
                  <a:close/>
                  <a:moveTo>
                    <a:pt x="6882764" y="10668"/>
                  </a:moveTo>
                  <a:lnTo>
                    <a:pt x="7751445" y="10668"/>
                  </a:lnTo>
                  <a:lnTo>
                    <a:pt x="7751445" y="248412"/>
                  </a:lnTo>
                  <a:lnTo>
                    <a:pt x="7464933" y="248412"/>
                  </a:lnTo>
                  <a:lnTo>
                    <a:pt x="7464933" y="1085088"/>
                  </a:lnTo>
                  <a:lnTo>
                    <a:pt x="7166229" y="1085088"/>
                  </a:lnTo>
                  <a:lnTo>
                    <a:pt x="7166229" y="248412"/>
                  </a:lnTo>
                  <a:lnTo>
                    <a:pt x="6882764" y="248412"/>
                  </a:lnTo>
                  <a:close/>
                  <a:moveTo>
                    <a:pt x="5780151" y="10668"/>
                  </a:moveTo>
                  <a:lnTo>
                    <a:pt x="6078855" y="10668"/>
                  </a:lnTo>
                  <a:lnTo>
                    <a:pt x="6476619" y="618744"/>
                  </a:lnTo>
                  <a:lnTo>
                    <a:pt x="6476619" y="10668"/>
                  </a:lnTo>
                  <a:lnTo>
                    <a:pt x="6775322" y="10668"/>
                  </a:lnTo>
                  <a:lnTo>
                    <a:pt x="6775322" y="1085088"/>
                  </a:lnTo>
                  <a:lnTo>
                    <a:pt x="6476619" y="1085088"/>
                  </a:lnTo>
                  <a:lnTo>
                    <a:pt x="6078855" y="484632"/>
                  </a:lnTo>
                  <a:lnTo>
                    <a:pt x="6078855" y="1085088"/>
                  </a:lnTo>
                  <a:lnTo>
                    <a:pt x="5780151" y="1085088"/>
                  </a:lnTo>
                  <a:close/>
                  <a:moveTo>
                    <a:pt x="4941951" y="10668"/>
                  </a:moveTo>
                  <a:lnTo>
                    <a:pt x="5629275" y="10668"/>
                  </a:lnTo>
                  <a:lnTo>
                    <a:pt x="5629275" y="249936"/>
                  </a:lnTo>
                  <a:lnTo>
                    <a:pt x="5240655" y="249936"/>
                  </a:lnTo>
                  <a:lnTo>
                    <a:pt x="5240655" y="425196"/>
                  </a:lnTo>
                  <a:lnTo>
                    <a:pt x="5583555" y="425196"/>
                  </a:lnTo>
                  <a:lnTo>
                    <a:pt x="5583555" y="652272"/>
                  </a:lnTo>
                  <a:lnTo>
                    <a:pt x="5240655" y="652272"/>
                  </a:lnTo>
                  <a:lnTo>
                    <a:pt x="5240655" y="845820"/>
                  </a:lnTo>
                  <a:lnTo>
                    <a:pt x="5629275" y="845820"/>
                  </a:lnTo>
                  <a:lnTo>
                    <a:pt x="5629275" y="1085088"/>
                  </a:lnTo>
                  <a:lnTo>
                    <a:pt x="4941951" y="1085088"/>
                  </a:lnTo>
                  <a:close/>
                  <a:moveTo>
                    <a:pt x="4475226" y="10668"/>
                  </a:moveTo>
                  <a:lnTo>
                    <a:pt x="4773930" y="10668"/>
                  </a:lnTo>
                  <a:lnTo>
                    <a:pt x="4773930" y="1085088"/>
                  </a:lnTo>
                  <a:lnTo>
                    <a:pt x="4475226" y="1085088"/>
                  </a:lnTo>
                  <a:close/>
                  <a:moveTo>
                    <a:pt x="3351276" y="10668"/>
                  </a:moveTo>
                  <a:lnTo>
                    <a:pt x="3776472" y="10668"/>
                  </a:lnTo>
                  <a:cubicBezTo>
                    <a:pt x="3889248" y="10668"/>
                    <a:pt x="3988054" y="33274"/>
                    <a:pt x="4072890" y="78486"/>
                  </a:cubicBezTo>
                  <a:cubicBezTo>
                    <a:pt x="4157726" y="123698"/>
                    <a:pt x="4223004" y="186944"/>
                    <a:pt x="4268724" y="268224"/>
                  </a:cubicBezTo>
                  <a:cubicBezTo>
                    <a:pt x="4314444" y="349504"/>
                    <a:pt x="4337304" y="442468"/>
                    <a:pt x="4337304" y="547116"/>
                  </a:cubicBezTo>
                  <a:cubicBezTo>
                    <a:pt x="4337304" y="650748"/>
                    <a:pt x="4314190" y="743204"/>
                    <a:pt x="4267962" y="824484"/>
                  </a:cubicBezTo>
                  <a:cubicBezTo>
                    <a:pt x="4221734" y="905764"/>
                    <a:pt x="4156202" y="969518"/>
                    <a:pt x="4071366" y="1015746"/>
                  </a:cubicBezTo>
                  <a:cubicBezTo>
                    <a:pt x="3986530" y="1061974"/>
                    <a:pt x="3888232" y="1085088"/>
                    <a:pt x="3776472" y="1085088"/>
                  </a:cubicBezTo>
                  <a:lnTo>
                    <a:pt x="3351276" y="1085088"/>
                  </a:lnTo>
                  <a:close/>
                  <a:moveTo>
                    <a:pt x="2517267" y="10668"/>
                  </a:moveTo>
                  <a:lnTo>
                    <a:pt x="2861691" y="10668"/>
                  </a:lnTo>
                  <a:lnTo>
                    <a:pt x="3251835" y="1085088"/>
                  </a:lnTo>
                  <a:lnTo>
                    <a:pt x="2936367" y="1085088"/>
                  </a:lnTo>
                  <a:lnTo>
                    <a:pt x="2878455" y="909828"/>
                  </a:lnTo>
                  <a:lnTo>
                    <a:pt x="2497455" y="909828"/>
                  </a:lnTo>
                  <a:lnTo>
                    <a:pt x="2439543" y="1085088"/>
                  </a:lnTo>
                  <a:lnTo>
                    <a:pt x="2125599" y="1085088"/>
                  </a:lnTo>
                  <a:close/>
                  <a:moveTo>
                    <a:pt x="1189102" y="10668"/>
                  </a:moveTo>
                  <a:lnTo>
                    <a:pt x="1660017" y="10668"/>
                  </a:lnTo>
                  <a:cubicBezTo>
                    <a:pt x="1746377" y="10668"/>
                    <a:pt x="1819529" y="25654"/>
                    <a:pt x="1879473" y="55626"/>
                  </a:cubicBezTo>
                  <a:cubicBezTo>
                    <a:pt x="1939417" y="85598"/>
                    <a:pt x="1984629" y="126746"/>
                    <a:pt x="2015109" y="179070"/>
                  </a:cubicBezTo>
                  <a:cubicBezTo>
                    <a:pt x="2045589" y="231394"/>
                    <a:pt x="2060829" y="290068"/>
                    <a:pt x="2060829" y="355092"/>
                  </a:cubicBezTo>
                  <a:cubicBezTo>
                    <a:pt x="2060829" y="428244"/>
                    <a:pt x="2040763" y="492506"/>
                    <a:pt x="2000631" y="547878"/>
                  </a:cubicBezTo>
                  <a:cubicBezTo>
                    <a:pt x="1960499" y="603250"/>
                    <a:pt x="1901825" y="642620"/>
                    <a:pt x="1824609" y="665988"/>
                  </a:cubicBezTo>
                  <a:lnTo>
                    <a:pt x="2066925" y="1085088"/>
                  </a:lnTo>
                  <a:lnTo>
                    <a:pt x="1733170" y="1085088"/>
                  </a:lnTo>
                  <a:lnTo>
                    <a:pt x="1519809" y="688848"/>
                  </a:lnTo>
                  <a:lnTo>
                    <a:pt x="1487805" y="688848"/>
                  </a:lnTo>
                  <a:lnTo>
                    <a:pt x="1487805" y="1085088"/>
                  </a:lnTo>
                  <a:lnTo>
                    <a:pt x="1189102" y="1085088"/>
                  </a:lnTo>
                  <a:close/>
                  <a:moveTo>
                    <a:pt x="544069" y="0"/>
                  </a:moveTo>
                  <a:cubicBezTo>
                    <a:pt x="679196" y="0"/>
                    <a:pt x="790957" y="32512"/>
                    <a:pt x="879349" y="97536"/>
                  </a:cubicBezTo>
                  <a:cubicBezTo>
                    <a:pt x="967741" y="162560"/>
                    <a:pt x="1022604" y="251460"/>
                    <a:pt x="1043941" y="364236"/>
                  </a:cubicBezTo>
                  <a:lnTo>
                    <a:pt x="722376" y="364236"/>
                  </a:lnTo>
                  <a:cubicBezTo>
                    <a:pt x="705104" y="335788"/>
                    <a:pt x="681482" y="313944"/>
                    <a:pt x="651510" y="298704"/>
                  </a:cubicBezTo>
                  <a:cubicBezTo>
                    <a:pt x="621538" y="283464"/>
                    <a:pt x="586232" y="275844"/>
                    <a:pt x="545592" y="275844"/>
                  </a:cubicBezTo>
                  <a:cubicBezTo>
                    <a:pt x="470408" y="275844"/>
                    <a:pt x="411226" y="300228"/>
                    <a:pt x="368046" y="348996"/>
                  </a:cubicBezTo>
                  <a:cubicBezTo>
                    <a:pt x="324866" y="397764"/>
                    <a:pt x="303276" y="463296"/>
                    <a:pt x="303276" y="545592"/>
                  </a:cubicBezTo>
                  <a:cubicBezTo>
                    <a:pt x="303276" y="638048"/>
                    <a:pt x="326390" y="708406"/>
                    <a:pt x="372618" y="756666"/>
                  </a:cubicBezTo>
                  <a:cubicBezTo>
                    <a:pt x="418846" y="804926"/>
                    <a:pt x="486156" y="829056"/>
                    <a:pt x="574548" y="829056"/>
                  </a:cubicBezTo>
                  <a:cubicBezTo>
                    <a:pt x="679196" y="829056"/>
                    <a:pt x="753872" y="781812"/>
                    <a:pt x="798576" y="687324"/>
                  </a:cubicBezTo>
                  <a:lnTo>
                    <a:pt x="498348" y="687324"/>
                  </a:lnTo>
                  <a:lnTo>
                    <a:pt x="498348" y="472440"/>
                  </a:lnTo>
                  <a:lnTo>
                    <a:pt x="1056133" y="472440"/>
                  </a:lnTo>
                  <a:lnTo>
                    <a:pt x="1056133" y="762000"/>
                  </a:lnTo>
                  <a:cubicBezTo>
                    <a:pt x="1032764" y="818896"/>
                    <a:pt x="998474" y="872236"/>
                    <a:pt x="953262" y="922020"/>
                  </a:cubicBezTo>
                  <a:cubicBezTo>
                    <a:pt x="908050" y="971804"/>
                    <a:pt x="850900" y="1012698"/>
                    <a:pt x="781812" y="1044702"/>
                  </a:cubicBezTo>
                  <a:cubicBezTo>
                    <a:pt x="712724" y="1076706"/>
                    <a:pt x="633984" y="1092708"/>
                    <a:pt x="545592" y="1092708"/>
                  </a:cubicBezTo>
                  <a:cubicBezTo>
                    <a:pt x="437897" y="1092708"/>
                    <a:pt x="342646" y="1069594"/>
                    <a:pt x="259842" y="1023366"/>
                  </a:cubicBezTo>
                  <a:cubicBezTo>
                    <a:pt x="177038" y="977138"/>
                    <a:pt x="113030" y="912622"/>
                    <a:pt x="67818" y="829818"/>
                  </a:cubicBezTo>
                  <a:cubicBezTo>
                    <a:pt x="22606" y="747014"/>
                    <a:pt x="0" y="652272"/>
                    <a:pt x="0" y="545592"/>
                  </a:cubicBezTo>
                  <a:cubicBezTo>
                    <a:pt x="0" y="439928"/>
                    <a:pt x="22606" y="345694"/>
                    <a:pt x="67818" y="262890"/>
                  </a:cubicBezTo>
                  <a:cubicBezTo>
                    <a:pt x="113030" y="180086"/>
                    <a:pt x="176784" y="115570"/>
                    <a:pt x="259080" y="69342"/>
                  </a:cubicBezTo>
                  <a:cubicBezTo>
                    <a:pt x="341376" y="23114"/>
                    <a:pt x="436372" y="0"/>
                    <a:pt x="5440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/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FBCE5289-A5F9-45C2-AA8B-3BF194DD06ED}"/>
                </a:ext>
              </a:extLst>
            </p:cNvPr>
            <p:cNvSpPr txBox="1"/>
            <p:nvPr/>
          </p:nvSpPr>
          <p:spPr>
            <a:xfrm>
              <a:off x="4404840" y="1297899"/>
              <a:ext cx="3475263" cy="543429"/>
            </a:xfrm>
            <a:custGeom>
              <a:avLst/>
              <a:gdLst/>
              <a:ahLst/>
              <a:cxnLst/>
              <a:rect l="l" t="t" r="r" b="b"/>
              <a:pathLst>
                <a:path w="3475263" h="543429">
                  <a:moveTo>
                    <a:pt x="2541861" y="325383"/>
                  </a:moveTo>
                  <a:cubicBezTo>
                    <a:pt x="2526875" y="325383"/>
                    <a:pt x="2514418" y="332595"/>
                    <a:pt x="2504490" y="347019"/>
                  </a:cubicBezTo>
                  <a:cubicBezTo>
                    <a:pt x="2494561" y="361443"/>
                    <a:pt x="2489597" y="381768"/>
                    <a:pt x="2489597" y="407993"/>
                  </a:cubicBezTo>
                  <a:cubicBezTo>
                    <a:pt x="2489597" y="428599"/>
                    <a:pt x="2493625" y="444334"/>
                    <a:pt x="2501680" y="455199"/>
                  </a:cubicBezTo>
                  <a:cubicBezTo>
                    <a:pt x="2509735" y="466064"/>
                    <a:pt x="2519194" y="471497"/>
                    <a:pt x="2530059" y="471497"/>
                  </a:cubicBezTo>
                  <a:cubicBezTo>
                    <a:pt x="2542048" y="471497"/>
                    <a:pt x="2552445" y="466626"/>
                    <a:pt x="2561249" y="456885"/>
                  </a:cubicBezTo>
                  <a:cubicBezTo>
                    <a:pt x="2570053" y="447144"/>
                    <a:pt x="2575954" y="433095"/>
                    <a:pt x="2578951" y="414737"/>
                  </a:cubicBezTo>
                  <a:cubicBezTo>
                    <a:pt x="2567337" y="406869"/>
                    <a:pt x="2558439" y="396567"/>
                    <a:pt x="2552257" y="383829"/>
                  </a:cubicBezTo>
                  <a:cubicBezTo>
                    <a:pt x="2546076" y="371090"/>
                    <a:pt x="2542985" y="357603"/>
                    <a:pt x="2542985" y="343366"/>
                  </a:cubicBezTo>
                  <a:cubicBezTo>
                    <a:pt x="2542985" y="337372"/>
                    <a:pt x="2543547" y="331377"/>
                    <a:pt x="2544671" y="325383"/>
                  </a:cubicBezTo>
                  <a:close/>
                  <a:moveTo>
                    <a:pt x="1684611" y="325383"/>
                  </a:moveTo>
                  <a:cubicBezTo>
                    <a:pt x="1669625" y="325383"/>
                    <a:pt x="1657168" y="332595"/>
                    <a:pt x="1647240" y="347019"/>
                  </a:cubicBezTo>
                  <a:cubicBezTo>
                    <a:pt x="1637311" y="361443"/>
                    <a:pt x="1632347" y="381768"/>
                    <a:pt x="1632347" y="407993"/>
                  </a:cubicBezTo>
                  <a:cubicBezTo>
                    <a:pt x="1632347" y="428599"/>
                    <a:pt x="1636375" y="444334"/>
                    <a:pt x="1644430" y="455199"/>
                  </a:cubicBezTo>
                  <a:cubicBezTo>
                    <a:pt x="1652485" y="466064"/>
                    <a:pt x="1661944" y="471497"/>
                    <a:pt x="1672810" y="471497"/>
                  </a:cubicBezTo>
                  <a:cubicBezTo>
                    <a:pt x="1684798" y="471497"/>
                    <a:pt x="1695195" y="466626"/>
                    <a:pt x="1703999" y="456885"/>
                  </a:cubicBezTo>
                  <a:cubicBezTo>
                    <a:pt x="1712803" y="447144"/>
                    <a:pt x="1718704" y="433095"/>
                    <a:pt x="1721701" y="414737"/>
                  </a:cubicBezTo>
                  <a:cubicBezTo>
                    <a:pt x="1710087" y="406869"/>
                    <a:pt x="1701189" y="396567"/>
                    <a:pt x="1695008" y="383829"/>
                  </a:cubicBezTo>
                  <a:cubicBezTo>
                    <a:pt x="1688826" y="371090"/>
                    <a:pt x="1685735" y="357603"/>
                    <a:pt x="1685735" y="343366"/>
                  </a:cubicBezTo>
                  <a:cubicBezTo>
                    <a:pt x="1685735" y="337372"/>
                    <a:pt x="1686297" y="331377"/>
                    <a:pt x="1687421" y="325383"/>
                  </a:cubicBezTo>
                  <a:close/>
                  <a:moveTo>
                    <a:pt x="1246461" y="325383"/>
                  </a:moveTo>
                  <a:cubicBezTo>
                    <a:pt x="1231475" y="325383"/>
                    <a:pt x="1219018" y="332595"/>
                    <a:pt x="1209090" y="347019"/>
                  </a:cubicBezTo>
                  <a:cubicBezTo>
                    <a:pt x="1199161" y="361443"/>
                    <a:pt x="1194197" y="381768"/>
                    <a:pt x="1194197" y="407993"/>
                  </a:cubicBezTo>
                  <a:cubicBezTo>
                    <a:pt x="1194197" y="428599"/>
                    <a:pt x="1198225" y="444334"/>
                    <a:pt x="1206280" y="455199"/>
                  </a:cubicBezTo>
                  <a:cubicBezTo>
                    <a:pt x="1214335" y="466064"/>
                    <a:pt x="1223795" y="471497"/>
                    <a:pt x="1234659" y="471497"/>
                  </a:cubicBezTo>
                  <a:cubicBezTo>
                    <a:pt x="1246648" y="471497"/>
                    <a:pt x="1257045" y="466626"/>
                    <a:pt x="1265849" y="456885"/>
                  </a:cubicBezTo>
                  <a:cubicBezTo>
                    <a:pt x="1274653" y="447144"/>
                    <a:pt x="1280554" y="433095"/>
                    <a:pt x="1283551" y="414737"/>
                  </a:cubicBezTo>
                  <a:cubicBezTo>
                    <a:pt x="1271937" y="406869"/>
                    <a:pt x="1263039" y="396567"/>
                    <a:pt x="1256857" y="383829"/>
                  </a:cubicBezTo>
                  <a:cubicBezTo>
                    <a:pt x="1250676" y="371090"/>
                    <a:pt x="1247585" y="357603"/>
                    <a:pt x="1247585" y="343366"/>
                  </a:cubicBezTo>
                  <a:cubicBezTo>
                    <a:pt x="1247585" y="337372"/>
                    <a:pt x="1248147" y="331377"/>
                    <a:pt x="1249271" y="325383"/>
                  </a:cubicBezTo>
                  <a:close/>
                  <a:moveTo>
                    <a:pt x="122511" y="325383"/>
                  </a:moveTo>
                  <a:cubicBezTo>
                    <a:pt x="107525" y="325383"/>
                    <a:pt x="95068" y="332595"/>
                    <a:pt x="85140" y="347019"/>
                  </a:cubicBezTo>
                  <a:cubicBezTo>
                    <a:pt x="75211" y="361443"/>
                    <a:pt x="70247" y="381768"/>
                    <a:pt x="70247" y="407993"/>
                  </a:cubicBezTo>
                  <a:cubicBezTo>
                    <a:pt x="70247" y="428599"/>
                    <a:pt x="74275" y="444334"/>
                    <a:pt x="82330" y="455199"/>
                  </a:cubicBezTo>
                  <a:cubicBezTo>
                    <a:pt x="90385" y="466064"/>
                    <a:pt x="99845" y="471497"/>
                    <a:pt x="110709" y="471497"/>
                  </a:cubicBezTo>
                  <a:cubicBezTo>
                    <a:pt x="122698" y="471497"/>
                    <a:pt x="133095" y="466626"/>
                    <a:pt x="141899" y="456885"/>
                  </a:cubicBezTo>
                  <a:cubicBezTo>
                    <a:pt x="150703" y="447144"/>
                    <a:pt x="156604" y="433095"/>
                    <a:pt x="159601" y="414737"/>
                  </a:cubicBezTo>
                  <a:cubicBezTo>
                    <a:pt x="147987" y="406869"/>
                    <a:pt x="139089" y="396567"/>
                    <a:pt x="132908" y="383829"/>
                  </a:cubicBezTo>
                  <a:cubicBezTo>
                    <a:pt x="126726" y="371090"/>
                    <a:pt x="123635" y="357603"/>
                    <a:pt x="123635" y="343366"/>
                  </a:cubicBezTo>
                  <a:cubicBezTo>
                    <a:pt x="123635" y="337372"/>
                    <a:pt x="124197" y="331377"/>
                    <a:pt x="125321" y="325383"/>
                  </a:cubicBezTo>
                  <a:close/>
                  <a:moveTo>
                    <a:pt x="3079728" y="321449"/>
                  </a:moveTo>
                  <a:cubicBezTo>
                    <a:pt x="3065866" y="321449"/>
                    <a:pt x="3054158" y="329504"/>
                    <a:pt x="3044605" y="345614"/>
                  </a:cubicBezTo>
                  <a:cubicBezTo>
                    <a:pt x="3035051" y="361724"/>
                    <a:pt x="3030274" y="381206"/>
                    <a:pt x="3030274" y="404060"/>
                  </a:cubicBezTo>
                  <a:lnTo>
                    <a:pt x="3030274" y="405184"/>
                  </a:lnTo>
                  <a:cubicBezTo>
                    <a:pt x="3052378" y="399938"/>
                    <a:pt x="3069800" y="392071"/>
                    <a:pt x="3082538" y="381581"/>
                  </a:cubicBezTo>
                  <a:cubicBezTo>
                    <a:pt x="3095276" y="371090"/>
                    <a:pt x="3101645" y="358914"/>
                    <a:pt x="3101645" y="345052"/>
                  </a:cubicBezTo>
                  <a:cubicBezTo>
                    <a:pt x="3101645" y="337934"/>
                    <a:pt x="3099678" y="332220"/>
                    <a:pt x="3095744" y="327912"/>
                  </a:cubicBezTo>
                  <a:cubicBezTo>
                    <a:pt x="3091811" y="323604"/>
                    <a:pt x="3086472" y="321449"/>
                    <a:pt x="3079728" y="321449"/>
                  </a:cubicBezTo>
                  <a:close/>
                  <a:moveTo>
                    <a:pt x="2819829" y="321449"/>
                  </a:moveTo>
                  <a:cubicBezTo>
                    <a:pt x="2799223" y="327818"/>
                    <a:pt x="2782083" y="341587"/>
                    <a:pt x="2768408" y="362754"/>
                  </a:cubicBezTo>
                  <a:cubicBezTo>
                    <a:pt x="2754733" y="383922"/>
                    <a:pt x="2747896" y="407431"/>
                    <a:pt x="2747896" y="433282"/>
                  </a:cubicBezTo>
                  <a:cubicBezTo>
                    <a:pt x="2747896" y="460632"/>
                    <a:pt x="2757262" y="474306"/>
                    <a:pt x="2775995" y="474306"/>
                  </a:cubicBezTo>
                  <a:cubicBezTo>
                    <a:pt x="2783113" y="474306"/>
                    <a:pt x="2790231" y="471403"/>
                    <a:pt x="2797350" y="465596"/>
                  </a:cubicBezTo>
                  <a:cubicBezTo>
                    <a:pt x="2804468" y="459789"/>
                    <a:pt x="2813460" y="449018"/>
                    <a:pt x="2824325" y="433282"/>
                  </a:cubicBezTo>
                  <a:cubicBezTo>
                    <a:pt x="2820578" y="413051"/>
                    <a:pt x="2818705" y="390385"/>
                    <a:pt x="2818705" y="365283"/>
                  </a:cubicBezTo>
                  <a:cubicBezTo>
                    <a:pt x="2818705" y="356292"/>
                    <a:pt x="2819080" y="341680"/>
                    <a:pt x="2819829" y="321449"/>
                  </a:cubicBezTo>
                  <a:close/>
                  <a:moveTo>
                    <a:pt x="124759" y="265814"/>
                  </a:moveTo>
                  <a:cubicBezTo>
                    <a:pt x="153232" y="265814"/>
                    <a:pt x="176180" y="275648"/>
                    <a:pt x="193601" y="295317"/>
                  </a:cubicBezTo>
                  <a:cubicBezTo>
                    <a:pt x="211022" y="314987"/>
                    <a:pt x="221231" y="339245"/>
                    <a:pt x="224228" y="368093"/>
                  </a:cubicBezTo>
                  <a:cubicBezTo>
                    <a:pt x="233033" y="367531"/>
                    <a:pt x="242680" y="366314"/>
                    <a:pt x="253170" y="364440"/>
                  </a:cubicBezTo>
                  <a:lnTo>
                    <a:pt x="273791" y="359839"/>
                  </a:lnTo>
                  <a:lnTo>
                    <a:pt x="278671" y="336131"/>
                  </a:lnTo>
                  <a:cubicBezTo>
                    <a:pt x="281762" y="323721"/>
                    <a:pt x="285461" y="310959"/>
                    <a:pt x="289770" y="297846"/>
                  </a:cubicBezTo>
                  <a:cubicBezTo>
                    <a:pt x="293516" y="286607"/>
                    <a:pt x="298762" y="278552"/>
                    <a:pt x="305505" y="273681"/>
                  </a:cubicBezTo>
                  <a:cubicBezTo>
                    <a:pt x="312249" y="268811"/>
                    <a:pt x="322926" y="266376"/>
                    <a:pt x="337538" y="266376"/>
                  </a:cubicBezTo>
                  <a:cubicBezTo>
                    <a:pt x="345780" y="266376"/>
                    <a:pt x="351494" y="267687"/>
                    <a:pt x="354678" y="270310"/>
                  </a:cubicBezTo>
                  <a:cubicBezTo>
                    <a:pt x="357863" y="272932"/>
                    <a:pt x="359455" y="276866"/>
                    <a:pt x="359455" y="282111"/>
                  </a:cubicBezTo>
                  <a:cubicBezTo>
                    <a:pt x="359455" y="285108"/>
                    <a:pt x="357394" y="295224"/>
                    <a:pt x="353273" y="312458"/>
                  </a:cubicBezTo>
                  <a:cubicBezTo>
                    <a:pt x="349527" y="326320"/>
                    <a:pt x="346529" y="338871"/>
                    <a:pt x="344281" y="350110"/>
                  </a:cubicBezTo>
                  <a:cubicBezTo>
                    <a:pt x="336788" y="389448"/>
                    <a:pt x="333042" y="415674"/>
                    <a:pt x="333042" y="428786"/>
                  </a:cubicBezTo>
                  <a:cubicBezTo>
                    <a:pt x="333042" y="436654"/>
                    <a:pt x="333979" y="442180"/>
                    <a:pt x="335852" y="445365"/>
                  </a:cubicBezTo>
                  <a:cubicBezTo>
                    <a:pt x="337725" y="448549"/>
                    <a:pt x="340722" y="450142"/>
                    <a:pt x="344844" y="450142"/>
                  </a:cubicBezTo>
                  <a:cubicBezTo>
                    <a:pt x="350463" y="450142"/>
                    <a:pt x="357488" y="444522"/>
                    <a:pt x="365918" y="433282"/>
                  </a:cubicBezTo>
                  <a:cubicBezTo>
                    <a:pt x="374347" y="422043"/>
                    <a:pt x="383339" y="404996"/>
                    <a:pt x="392892" y="382143"/>
                  </a:cubicBezTo>
                  <a:cubicBezTo>
                    <a:pt x="402446" y="359289"/>
                    <a:pt x="411719" y="331190"/>
                    <a:pt x="420710" y="297846"/>
                  </a:cubicBezTo>
                  <a:cubicBezTo>
                    <a:pt x="423707" y="286607"/>
                    <a:pt x="428297" y="278552"/>
                    <a:pt x="434478" y="273681"/>
                  </a:cubicBezTo>
                  <a:cubicBezTo>
                    <a:pt x="440660" y="268811"/>
                    <a:pt x="449933" y="266376"/>
                    <a:pt x="462296" y="266376"/>
                  </a:cubicBezTo>
                  <a:cubicBezTo>
                    <a:pt x="470913" y="266376"/>
                    <a:pt x="476908" y="267406"/>
                    <a:pt x="480279" y="269467"/>
                  </a:cubicBezTo>
                  <a:cubicBezTo>
                    <a:pt x="483651" y="271527"/>
                    <a:pt x="485337" y="275367"/>
                    <a:pt x="485337" y="280987"/>
                  </a:cubicBezTo>
                  <a:cubicBezTo>
                    <a:pt x="485337" y="290353"/>
                    <a:pt x="480654" y="316017"/>
                    <a:pt x="471288" y="357978"/>
                  </a:cubicBezTo>
                  <a:cubicBezTo>
                    <a:pt x="460798" y="405933"/>
                    <a:pt x="455553" y="435530"/>
                    <a:pt x="455553" y="446770"/>
                  </a:cubicBezTo>
                  <a:cubicBezTo>
                    <a:pt x="455553" y="453888"/>
                    <a:pt x="457051" y="459414"/>
                    <a:pt x="460048" y="463348"/>
                  </a:cubicBezTo>
                  <a:cubicBezTo>
                    <a:pt x="463045" y="467282"/>
                    <a:pt x="466979" y="469249"/>
                    <a:pt x="471850" y="469249"/>
                  </a:cubicBezTo>
                  <a:cubicBezTo>
                    <a:pt x="479343" y="469249"/>
                    <a:pt x="488241" y="464659"/>
                    <a:pt x="498544" y="455480"/>
                  </a:cubicBezTo>
                  <a:cubicBezTo>
                    <a:pt x="503695" y="450891"/>
                    <a:pt x="509713" y="444873"/>
                    <a:pt x="516597" y="437427"/>
                  </a:cubicBezTo>
                  <a:lnTo>
                    <a:pt x="525277" y="427488"/>
                  </a:lnTo>
                  <a:lnTo>
                    <a:pt x="544697" y="297846"/>
                  </a:lnTo>
                  <a:cubicBezTo>
                    <a:pt x="548069" y="286981"/>
                    <a:pt x="553595" y="279020"/>
                    <a:pt x="561275" y="273962"/>
                  </a:cubicBezTo>
                  <a:cubicBezTo>
                    <a:pt x="568956" y="268905"/>
                    <a:pt x="579727" y="266376"/>
                    <a:pt x="593589" y="266376"/>
                  </a:cubicBezTo>
                  <a:cubicBezTo>
                    <a:pt x="601082" y="266376"/>
                    <a:pt x="606327" y="267312"/>
                    <a:pt x="609324" y="269186"/>
                  </a:cubicBezTo>
                  <a:cubicBezTo>
                    <a:pt x="612321" y="271059"/>
                    <a:pt x="613820" y="274618"/>
                    <a:pt x="613820" y="279863"/>
                  </a:cubicBezTo>
                  <a:cubicBezTo>
                    <a:pt x="613820" y="285858"/>
                    <a:pt x="611010" y="299345"/>
                    <a:pt x="605390" y="320325"/>
                  </a:cubicBezTo>
                  <a:cubicBezTo>
                    <a:pt x="601644" y="335311"/>
                    <a:pt x="598647" y="348424"/>
                    <a:pt x="596399" y="359664"/>
                  </a:cubicBezTo>
                  <a:cubicBezTo>
                    <a:pt x="594151" y="370903"/>
                    <a:pt x="592278" y="384765"/>
                    <a:pt x="590779" y="401250"/>
                  </a:cubicBezTo>
                  <a:cubicBezTo>
                    <a:pt x="603142" y="369030"/>
                    <a:pt x="617005" y="342804"/>
                    <a:pt x="632365" y="322573"/>
                  </a:cubicBezTo>
                  <a:cubicBezTo>
                    <a:pt x="647726" y="302342"/>
                    <a:pt x="662805" y="287918"/>
                    <a:pt x="677604" y="279301"/>
                  </a:cubicBezTo>
                  <a:cubicBezTo>
                    <a:pt x="692403" y="270684"/>
                    <a:pt x="705984" y="266376"/>
                    <a:pt x="718347" y="266376"/>
                  </a:cubicBezTo>
                  <a:cubicBezTo>
                    <a:pt x="742699" y="266376"/>
                    <a:pt x="754876" y="278552"/>
                    <a:pt x="754876" y="302904"/>
                  </a:cubicBezTo>
                  <a:cubicBezTo>
                    <a:pt x="754876" y="307775"/>
                    <a:pt x="753190" y="319576"/>
                    <a:pt x="749818" y="338309"/>
                  </a:cubicBezTo>
                  <a:cubicBezTo>
                    <a:pt x="746821" y="353295"/>
                    <a:pt x="745322" y="362661"/>
                    <a:pt x="745322" y="366407"/>
                  </a:cubicBezTo>
                  <a:cubicBezTo>
                    <a:pt x="745322" y="379520"/>
                    <a:pt x="750005" y="386076"/>
                    <a:pt x="759371" y="386076"/>
                  </a:cubicBezTo>
                  <a:cubicBezTo>
                    <a:pt x="769862" y="386076"/>
                    <a:pt x="783349" y="377834"/>
                    <a:pt x="799834" y="361350"/>
                  </a:cubicBezTo>
                  <a:cubicBezTo>
                    <a:pt x="804704" y="356479"/>
                    <a:pt x="809762" y="354044"/>
                    <a:pt x="815007" y="354044"/>
                  </a:cubicBezTo>
                  <a:cubicBezTo>
                    <a:pt x="819877" y="354044"/>
                    <a:pt x="823718" y="356198"/>
                    <a:pt x="826527" y="360507"/>
                  </a:cubicBezTo>
                  <a:cubicBezTo>
                    <a:pt x="829337" y="364815"/>
                    <a:pt x="830742" y="370528"/>
                    <a:pt x="830742" y="377647"/>
                  </a:cubicBezTo>
                  <a:cubicBezTo>
                    <a:pt x="830742" y="391509"/>
                    <a:pt x="826996" y="402374"/>
                    <a:pt x="819503" y="410241"/>
                  </a:cubicBezTo>
                  <a:cubicBezTo>
                    <a:pt x="809013" y="421106"/>
                    <a:pt x="796743" y="430379"/>
                    <a:pt x="782693" y="438059"/>
                  </a:cubicBezTo>
                  <a:cubicBezTo>
                    <a:pt x="768644" y="445739"/>
                    <a:pt x="753752" y="449580"/>
                    <a:pt x="738016" y="449580"/>
                  </a:cubicBezTo>
                  <a:cubicBezTo>
                    <a:pt x="718160" y="449580"/>
                    <a:pt x="703080" y="444522"/>
                    <a:pt x="692777" y="434406"/>
                  </a:cubicBezTo>
                  <a:cubicBezTo>
                    <a:pt x="682475" y="424291"/>
                    <a:pt x="677323" y="410616"/>
                    <a:pt x="677323" y="393382"/>
                  </a:cubicBezTo>
                  <a:cubicBezTo>
                    <a:pt x="677323" y="387762"/>
                    <a:pt x="677885" y="382143"/>
                    <a:pt x="679009" y="376523"/>
                  </a:cubicBezTo>
                  <a:cubicBezTo>
                    <a:pt x="679758" y="369030"/>
                    <a:pt x="680133" y="363972"/>
                    <a:pt x="680133" y="361350"/>
                  </a:cubicBezTo>
                  <a:cubicBezTo>
                    <a:pt x="680133" y="355355"/>
                    <a:pt x="678072" y="352358"/>
                    <a:pt x="673951" y="352358"/>
                  </a:cubicBezTo>
                  <a:cubicBezTo>
                    <a:pt x="668331" y="352358"/>
                    <a:pt x="660932" y="358633"/>
                    <a:pt x="651753" y="371184"/>
                  </a:cubicBezTo>
                  <a:cubicBezTo>
                    <a:pt x="642574" y="383735"/>
                    <a:pt x="633489" y="400313"/>
                    <a:pt x="624498" y="420919"/>
                  </a:cubicBezTo>
                  <a:cubicBezTo>
                    <a:pt x="615506" y="441525"/>
                    <a:pt x="608200" y="463254"/>
                    <a:pt x="602580" y="486108"/>
                  </a:cubicBezTo>
                  <a:cubicBezTo>
                    <a:pt x="598459" y="503717"/>
                    <a:pt x="593683" y="515612"/>
                    <a:pt x="588250" y="521793"/>
                  </a:cubicBezTo>
                  <a:cubicBezTo>
                    <a:pt x="582818" y="527975"/>
                    <a:pt x="574294" y="531066"/>
                    <a:pt x="562680" y="531066"/>
                  </a:cubicBezTo>
                  <a:cubicBezTo>
                    <a:pt x="548443" y="531066"/>
                    <a:pt x="538422" y="523573"/>
                    <a:pt x="532615" y="508587"/>
                  </a:cubicBezTo>
                  <a:lnTo>
                    <a:pt x="528978" y="492320"/>
                  </a:lnTo>
                  <a:lnTo>
                    <a:pt x="508097" y="511959"/>
                  </a:lnTo>
                  <a:cubicBezTo>
                    <a:pt x="489552" y="524697"/>
                    <a:pt x="468478" y="531066"/>
                    <a:pt x="444875" y="531066"/>
                  </a:cubicBezTo>
                  <a:cubicBezTo>
                    <a:pt x="426892" y="531066"/>
                    <a:pt x="413685" y="524135"/>
                    <a:pt x="405256" y="510273"/>
                  </a:cubicBezTo>
                  <a:cubicBezTo>
                    <a:pt x="396826" y="496411"/>
                    <a:pt x="392611" y="476929"/>
                    <a:pt x="392611" y="451827"/>
                  </a:cubicBezTo>
                  <a:cubicBezTo>
                    <a:pt x="386242" y="477304"/>
                    <a:pt x="376689" y="496879"/>
                    <a:pt x="363951" y="510554"/>
                  </a:cubicBezTo>
                  <a:cubicBezTo>
                    <a:pt x="351212" y="524229"/>
                    <a:pt x="337538" y="531066"/>
                    <a:pt x="322926" y="531066"/>
                  </a:cubicBezTo>
                  <a:cubicBezTo>
                    <a:pt x="306067" y="531066"/>
                    <a:pt x="292299" y="523292"/>
                    <a:pt x="281621" y="507744"/>
                  </a:cubicBezTo>
                  <a:cubicBezTo>
                    <a:pt x="270944" y="492196"/>
                    <a:pt x="265605" y="472808"/>
                    <a:pt x="265605" y="449580"/>
                  </a:cubicBezTo>
                  <a:lnTo>
                    <a:pt x="266607" y="420765"/>
                  </a:lnTo>
                  <a:lnTo>
                    <a:pt x="258509" y="422886"/>
                  </a:lnTo>
                  <a:cubicBezTo>
                    <a:pt x="246145" y="425134"/>
                    <a:pt x="233220" y="426539"/>
                    <a:pt x="219733" y="427101"/>
                  </a:cubicBezTo>
                  <a:cubicBezTo>
                    <a:pt x="212614" y="458571"/>
                    <a:pt x="198565" y="483766"/>
                    <a:pt x="177584" y="502686"/>
                  </a:cubicBezTo>
                  <a:cubicBezTo>
                    <a:pt x="156604" y="521606"/>
                    <a:pt x="132814" y="531066"/>
                    <a:pt x="106214" y="531066"/>
                  </a:cubicBezTo>
                  <a:cubicBezTo>
                    <a:pt x="83735" y="531066"/>
                    <a:pt x="64534" y="525634"/>
                    <a:pt x="48611" y="514769"/>
                  </a:cubicBezTo>
                  <a:cubicBezTo>
                    <a:pt x="32689" y="503904"/>
                    <a:pt x="20606" y="489480"/>
                    <a:pt x="12364" y="471497"/>
                  </a:cubicBezTo>
                  <a:cubicBezTo>
                    <a:pt x="4122" y="453513"/>
                    <a:pt x="0" y="434032"/>
                    <a:pt x="0" y="413051"/>
                  </a:cubicBezTo>
                  <a:cubicBezTo>
                    <a:pt x="0" y="384578"/>
                    <a:pt x="5433" y="359195"/>
                    <a:pt x="16298" y="336904"/>
                  </a:cubicBezTo>
                  <a:cubicBezTo>
                    <a:pt x="27163" y="314612"/>
                    <a:pt x="42149" y="297191"/>
                    <a:pt x="61256" y="284640"/>
                  </a:cubicBezTo>
                  <a:cubicBezTo>
                    <a:pt x="80363" y="272089"/>
                    <a:pt x="101531" y="265814"/>
                    <a:pt x="124759" y="265814"/>
                  </a:cubicBezTo>
                  <a:close/>
                  <a:moveTo>
                    <a:pt x="1533421" y="55635"/>
                  </a:moveTo>
                  <a:cubicBezTo>
                    <a:pt x="1524804" y="55635"/>
                    <a:pt x="1515063" y="71183"/>
                    <a:pt x="1504198" y="102279"/>
                  </a:cubicBezTo>
                  <a:cubicBezTo>
                    <a:pt x="1493333" y="133375"/>
                    <a:pt x="1483779" y="171964"/>
                    <a:pt x="1475537" y="218046"/>
                  </a:cubicBezTo>
                  <a:cubicBezTo>
                    <a:pt x="1467295" y="264128"/>
                    <a:pt x="1462799" y="308337"/>
                    <a:pt x="1462050" y="350672"/>
                  </a:cubicBezTo>
                  <a:cubicBezTo>
                    <a:pt x="1488650" y="306838"/>
                    <a:pt x="1509818" y="262910"/>
                    <a:pt x="1525553" y="218889"/>
                  </a:cubicBezTo>
                  <a:cubicBezTo>
                    <a:pt x="1541288" y="174867"/>
                    <a:pt x="1549156" y="134686"/>
                    <a:pt x="1549156" y="98345"/>
                  </a:cubicBezTo>
                  <a:cubicBezTo>
                    <a:pt x="1549156" y="69872"/>
                    <a:pt x="1543911" y="55635"/>
                    <a:pt x="1533421" y="55635"/>
                  </a:cubicBezTo>
                  <a:close/>
                  <a:moveTo>
                    <a:pt x="2937844" y="55073"/>
                  </a:moveTo>
                  <a:cubicBezTo>
                    <a:pt x="2930725" y="55073"/>
                    <a:pt x="2923607" y="67718"/>
                    <a:pt x="2916489" y="93006"/>
                  </a:cubicBezTo>
                  <a:cubicBezTo>
                    <a:pt x="2909370" y="118295"/>
                    <a:pt x="2903282" y="151358"/>
                    <a:pt x="2898225" y="192195"/>
                  </a:cubicBezTo>
                  <a:cubicBezTo>
                    <a:pt x="2893167" y="233032"/>
                    <a:pt x="2889514" y="275742"/>
                    <a:pt x="2887266" y="320325"/>
                  </a:cubicBezTo>
                  <a:cubicBezTo>
                    <a:pt x="2929227" y="228911"/>
                    <a:pt x="2950207" y="155479"/>
                    <a:pt x="2950207" y="100031"/>
                  </a:cubicBezTo>
                  <a:cubicBezTo>
                    <a:pt x="2950207" y="85794"/>
                    <a:pt x="2948989" y="74742"/>
                    <a:pt x="2946554" y="66875"/>
                  </a:cubicBezTo>
                  <a:cubicBezTo>
                    <a:pt x="2944119" y="59007"/>
                    <a:pt x="2941216" y="55073"/>
                    <a:pt x="2937844" y="55073"/>
                  </a:cubicBezTo>
                  <a:close/>
                  <a:moveTo>
                    <a:pt x="2944026" y="0"/>
                  </a:moveTo>
                  <a:cubicBezTo>
                    <a:pt x="2960135" y="0"/>
                    <a:pt x="2973529" y="7305"/>
                    <a:pt x="2984206" y="21917"/>
                  </a:cubicBezTo>
                  <a:cubicBezTo>
                    <a:pt x="2994884" y="36528"/>
                    <a:pt x="3000223" y="58632"/>
                    <a:pt x="3000223" y="88230"/>
                  </a:cubicBezTo>
                  <a:cubicBezTo>
                    <a:pt x="3000223" y="130190"/>
                    <a:pt x="2989920" y="179270"/>
                    <a:pt x="2969314" y="235467"/>
                  </a:cubicBezTo>
                  <a:cubicBezTo>
                    <a:pt x="2948708" y="291665"/>
                    <a:pt x="2921172" y="349361"/>
                    <a:pt x="2886704" y="408555"/>
                  </a:cubicBezTo>
                  <a:cubicBezTo>
                    <a:pt x="2888202" y="430285"/>
                    <a:pt x="2891481" y="445833"/>
                    <a:pt x="2896539" y="455199"/>
                  </a:cubicBezTo>
                  <a:cubicBezTo>
                    <a:pt x="2901596" y="464566"/>
                    <a:pt x="2908059" y="469249"/>
                    <a:pt x="2915927" y="469249"/>
                  </a:cubicBezTo>
                  <a:cubicBezTo>
                    <a:pt x="2926042" y="469249"/>
                    <a:pt x="2936345" y="464753"/>
                    <a:pt x="2946835" y="455761"/>
                  </a:cubicBezTo>
                  <a:cubicBezTo>
                    <a:pt x="2949458" y="453513"/>
                    <a:pt x="2952303" y="450891"/>
                    <a:pt x="2955370" y="447894"/>
                  </a:cubicBezTo>
                  <a:lnTo>
                    <a:pt x="2964523" y="438513"/>
                  </a:lnTo>
                  <a:lnTo>
                    <a:pt x="2964312" y="437708"/>
                  </a:lnTo>
                  <a:cubicBezTo>
                    <a:pt x="2962954" y="429419"/>
                    <a:pt x="2962275" y="420638"/>
                    <a:pt x="2962275" y="411365"/>
                  </a:cubicBezTo>
                  <a:cubicBezTo>
                    <a:pt x="2962275" y="385514"/>
                    <a:pt x="2967708" y="361443"/>
                    <a:pt x="2978573" y="339151"/>
                  </a:cubicBezTo>
                  <a:cubicBezTo>
                    <a:pt x="2989437" y="316860"/>
                    <a:pt x="3004517" y="299158"/>
                    <a:pt x="3023812" y="286045"/>
                  </a:cubicBezTo>
                  <a:cubicBezTo>
                    <a:pt x="3043106" y="272932"/>
                    <a:pt x="3064929" y="266376"/>
                    <a:pt x="3089282" y="266376"/>
                  </a:cubicBezTo>
                  <a:cubicBezTo>
                    <a:pt x="3111011" y="266376"/>
                    <a:pt x="3128433" y="272838"/>
                    <a:pt x="3141545" y="285764"/>
                  </a:cubicBezTo>
                  <a:cubicBezTo>
                    <a:pt x="3154658" y="298689"/>
                    <a:pt x="3161215" y="316204"/>
                    <a:pt x="3161215" y="338309"/>
                  </a:cubicBezTo>
                  <a:cubicBezTo>
                    <a:pt x="3161215" y="364159"/>
                    <a:pt x="3151942" y="386357"/>
                    <a:pt x="3133397" y="404903"/>
                  </a:cubicBezTo>
                  <a:cubicBezTo>
                    <a:pt x="3114851" y="423448"/>
                    <a:pt x="3083475" y="438153"/>
                    <a:pt x="3039266" y="449018"/>
                  </a:cubicBezTo>
                  <a:cubicBezTo>
                    <a:pt x="3048632" y="466251"/>
                    <a:pt x="3066428" y="474868"/>
                    <a:pt x="3092654" y="474868"/>
                  </a:cubicBezTo>
                  <a:cubicBezTo>
                    <a:pt x="3109513" y="474868"/>
                    <a:pt x="3128713" y="468968"/>
                    <a:pt x="3150256" y="457166"/>
                  </a:cubicBezTo>
                  <a:cubicBezTo>
                    <a:pt x="3161027" y="451265"/>
                    <a:pt x="3171072" y="444452"/>
                    <a:pt x="3180392" y="436724"/>
                  </a:cubicBezTo>
                  <a:lnTo>
                    <a:pt x="3180838" y="436276"/>
                  </a:lnTo>
                  <a:lnTo>
                    <a:pt x="3198912" y="413051"/>
                  </a:lnTo>
                  <a:cubicBezTo>
                    <a:pt x="3206686" y="402561"/>
                    <a:pt x="3213195" y="393195"/>
                    <a:pt x="3218440" y="384952"/>
                  </a:cubicBezTo>
                  <a:cubicBezTo>
                    <a:pt x="3224810" y="374088"/>
                    <a:pt x="3232303" y="359570"/>
                    <a:pt x="3240920" y="341399"/>
                  </a:cubicBezTo>
                  <a:cubicBezTo>
                    <a:pt x="3249537" y="323229"/>
                    <a:pt x="3257966" y="304403"/>
                    <a:pt x="3266208" y="284921"/>
                  </a:cubicBezTo>
                  <a:cubicBezTo>
                    <a:pt x="3273327" y="268436"/>
                    <a:pt x="3288125" y="260194"/>
                    <a:pt x="3310605" y="260194"/>
                  </a:cubicBezTo>
                  <a:cubicBezTo>
                    <a:pt x="3321095" y="260194"/>
                    <a:pt x="3328400" y="261131"/>
                    <a:pt x="3332522" y="263004"/>
                  </a:cubicBezTo>
                  <a:cubicBezTo>
                    <a:pt x="3336643" y="264877"/>
                    <a:pt x="3338703" y="267874"/>
                    <a:pt x="3338703" y="271995"/>
                  </a:cubicBezTo>
                  <a:cubicBezTo>
                    <a:pt x="3338703" y="274243"/>
                    <a:pt x="3337954" y="277803"/>
                    <a:pt x="3336455" y="282673"/>
                  </a:cubicBezTo>
                  <a:cubicBezTo>
                    <a:pt x="3334957" y="287543"/>
                    <a:pt x="3332896" y="292414"/>
                    <a:pt x="3330274" y="297284"/>
                  </a:cubicBezTo>
                  <a:cubicBezTo>
                    <a:pt x="3323530" y="310772"/>
                    <a:pt x="3320158" y="322199"/>
                    <a:pt x="3320158" y="331565"/>
                  </a:cubicBezTo>
                  <a:cubicBezTo>
                    <a:pt x="3320158" y="337185"/>
                    <a:pt x="3322125" y="343366"/>
                    <a:pt x="3326059" y="350110"/>
                  </a:cubicBezTo>
                  <a:cubicBezTo>
                    <a:pt x="3329993" y="356854"/>
                    <a:pt x="3336081" y="365283"/>
                    <a:pt x="3344323" y="375399"/>
                  </a:cubicBezTo>
                  <a:cubicBezTo>
                    <a:pt x="3356312" y="391134"/>
                    <a:pt x="3365397" y="404528"/>
                    <a:pt x="3371579" y="415580"/>
                  </a:cubicBezTo>
                  <a:cubicBezTo>
                    <a:pt x="3377760" y="426632"/>
                    <a:pt x="3380852" y="438715"/>
                    <a:pt x="3380852" y="451827"/>
                  </a:cubicBezTo>
                  <a:cubicBezTo>
                    <a:pt x="3380852" y="455574"/>
                    <a:pt x="3380477" y="460819"/>
                    <a:pt x="3379728" y="467563"/>
                  </a:cubicBezTo>
                  <a:cubicBezTo>
                    <a:pt x="3398085" y="460444"/>
                    <a:pt x="3419628" y="441525"/>
                    <a:pt x="3444355" y="410803"/>
                  </a:cubicBezTo>
                  <a:cubicBezTo>
                    <a:pt x="3448851" y="405558"/>
                    <a:pt x="3453908" y="402936"/>
                    <a:pt x="3459528" y="402936"/>
                  </a:cubicBezTo>
                  <a:cubicBezTo>
                    <a:pt x="3464399" y="402936"/>
                    <a:pt x="3468239" y="405184"/>
                    <a:pt x="3471049" y="409679"/>
                  </a:cubicBezTo>
                  <a:cubicBezTo>
                    <a:pt x="3473858" y="414175"/>
                    <a:pt x="3475263" y="420357"/>
                    <a:pt x="3475263" y="428225"/>
                  </a:cubicBezTo>
                  <a:cubicBezTo>
                    <a:pt x="3475263" y="442461"/>
                    <a:pt x="3471704" y="454075"/>
                    <a:pt x="3464586" y="463067"/>
                  </a:cubicBezTo>
                  <a:cubicBezTo>
                    <a:pt x="3445853" y="486295"/>
                    <a:pt x="3427964" y="502124"/>
                    <a:pt x="3410917" y="510554"/>
                  </a:cubicBezTo>
                  <a:cubicBezTo>
                    <a:pt x="3393871" y="518984"/>
                    <a:pt x="3372797" y="523573"/>
                    <a:pt x="3347695" y="524322"/>
                  </a:cubicBezTo>
                  <a:cubicBezTo>
                    <a:pt x="3332709" y="537060"/>
                    <a:pt x="3314913" y="543429"/>
                    <a:pt x="3294307" y="543429"/>
                  </a:cubicBezTo>
                  <a:cubicBezTo>
                    <a:pt x="3274825" y="543429"/>
                    <a:pt x="3259933" y="538934"/>
                    <a:pt x="3249630" y="529942"/>
                  </a:cubicBezTo>
                  <a:cubicBezTo>
                    <a:pt x="3239327" y="520950"/>
                    <a:pt x="3234176" y="510835"/>
                    <a:pt x="3234176" y="499595"/>
                  </a:cubicBezTo>
                  <a:cubicBezTo>
                    <a:pt x="3234176" y="489854"/>
                    <a:pt x="3237735" y="481425"/>
                    <a:pt x="3244853" y="474306"/>
                  </a:cubicBezTo>
                  <a:cubicBezTo>
                    <a:pt x="3251972" y="467188"/>
                    <a:pt x="3262462" y="463629"/>
                    <a:pt x="3276324" y="463629"/>
                  </a:cubicBezTo>
                  <a:cubicBezTo>
                    <a:pt x="3281194" y="463629"/>
                    <a:pt x="3286908" y="464097"/>
                    <a:pt x="3293464" y="465034"/>
                  </a:cubicBezTo>
                  <a:cubicBezTo>
                    <a:pt x="3300021" y="465971"/>
                    <a:pt x="3304985" y="466626"/>
                    <a:pt x="3308357" y="467001"/>
                  </a:cubicBezTo>
                  <a:cubicBezTo>
                    <a:pt x="3307982" y="457260"/>
                    <a:pt x="3305828" y="448081"/>
                    <a:pt x="3301894" y="439464"/>
                  </a:cubicBezTo>
                  <a:cubicBezTo>
                    <a:pt x="3297960" y="430847"/>
                    <a:pt x="3292996" y="422511"/>
                    <a:pt x="3287002" y="414456"/>
                  </a:cubicBezTo>
                  <a:cubicBezTo>
                    <a:pt x="3281007" y="406401"/>
                    <a:pt x="3275388" y="399376"/>
                    <a:pt x="3270142" y="393382"/>
                  </a:cubicBezTo>
                  <a:cubicBezTo>
                    <a:pt x="3258528" y="415486"/>
                    <a:pt x="3247008" y="433844"/>
                    <a:pt x="3235581" y="448456"/>
                  </a:cubicBezTo>
                  <a:lnTo>
                    <a:pt x="3232294" y="452113"/>
                  </a:lnTo>
                  <a:lnTo>
                    <a:pt x="3226404" y="463067"/>
                  </a:lnTo>
                  <a:cubicBezTo>
                    <a:pt x="3219472" y="471497"/>
                    <a:pt x="3211113" y="479598"/>
                    <a:pt x="3201326" y="487372"/>
                  </a:cubicBezTo>
                  <a:lnTo>
                    <a:pt x="3199548" y="488553"/>
                  </a:lnTo>
                  <a:lnTo>
                    <a:pt x="3198209" y="490042"/>
                  </a:lnTo>
                  <a:cubicBezTo>
                    <a:pt x="3194838" y="493414"/>
                    <a:pt x="3191372" y="495943"/>
                    <a:pt x="3187813" y="497628"/>
                  </a:cubicBezTo>
                  <a:lnTo>
                    <a:pt x="3184845" y="498313"/>
                  </a:lnTo>
                  <a:lnTo>
                    <a:pt x="3167677" y="509711"/>
                  </a:lnTo>
                  <a:cubicBezTo>
                    <a:pt x="3142388" y="523948"/>
                    <a:pt x="3115320" y="531066"/>
                    <a:pt x="3086472" y="531066"/>
                  </a:cubicBezTo>
                  <a:cubicBezTo>
                    <a:pt x="3047133" y="531066"/>
                    <a:pt x="3016600" y="520388"/>
                    <a:pt x="2994870" y="499033"/>
                  </a:cubicBezTo>
                  <a:lnTo>
                    <a:pt x="2985978" y="488127"/>
                  </a:lnTo>
                  <a:lnTo>
                    <a:pt x="2985050" y="489129"/>
                  </a:lnTo>
                  <a:cubicBezTo>
                    <a:pt x="2976620" y="497137"/>
                    <a:pt x="2967816" y="504466"/>
                    <a:pt x="2958637" y="511116"/>
                  </a:cubicBezTo>
                  <a:cubicBezTo>
                    <a:pt x="2940279" y="524416"/>
                    <a:pt x="2922108" y="531066"/>
                    <a:pt x="2904125" y="531066"/>
                  </a:cubicBezTo>
                  <a:cubicBezTo>
                    <a:pt x="2875652" y="531066"/>
                    <a:pt x="2853922" y="514394"/>
                    <a:pt x="2838936" y="481050"/>
                  </a:cubicBezTo>
                  <a:cubicBezTo>
                    <a:pt x="2823201" y="500907"/>
                    <a:pt x="2809432" y="514207"/>
                    <a:pt x="2797631" y="520950"/>
                  </a:cubicBezTo>
                  <a:cubicBezTo>
                    <a:pt x="2785829" y="527694"/>
                    <a:pt x="2772061" y="531066"/>
                    <a:pt x="2756326" y="531066"/>
                  </a:cubicBezTo>
                  <a:cubicBezTo>
                    <a:pt x="2733472" y="531066"/>
                    <a:pt x="2714646" y="522543"/>
                    <a:pt x="2699847" y="505496"/>
                  </a:cubicBezTo>
                  <a:cubicBezTo>
                    <a:pt x="2685049" y="488450"/>
                    <a:pt x="2677649" y="466251"/>
                    <a:pt x="2677649" y="438902"/>
                  </a:cubicBezTo>
                  <a:lnTo>
                    <a:pt x="2679461" y="422466"/>
                  </a:lnTo>
                  <a:lnTo>
                    <a:pt x="2677859" y="422886"/>
                  </a:lnTo>
                  <a:cubicBezTo>
                    <a:pt x="2665495" y="425134"/>
                    <a:pt x="2652570" y="426539"/>
                    <a:pt x="2639082" y="427101"/>
                  </a:cubicBezTo>
                  <a:cubicBezTo>
                    <a:pt x="2631964" y="458571"/>
                    <a:pt x="2617915" y="483766"/>
                    <a:pt x="2596934" y="502686"/>
                  </a:cubicBezTo>
                  <a:cubicBezTo>
                    <a:pt x="2575954" y="521606"/>
                    <a:pt x="2552164" y="531066"/>
                    <a:pt x="2525564" y="531066"/>
                  </a:cubicBezTo>
                  <a:cubicBezTo>
                    <a:pt x="2503084" y="531066"/>
                    <a:pt x="2483884" y="525634"/>
                    <a:pt x="2467961" y="514769"/>
                  </a:cubicBezTo>
                  <a:cubicBezTo>
                    <a:pt x="2460000" y="509336"/>
                    <a:pt x="2452999" y="503014"/>
                    <a:pt x="2446957" y="495802"/>
                  </a:cubicBezTo>
                  <a:lnTo>
                    <a:pt x="2439634" y="484126"/>
                  </a:lnTo>
                  <a:lnTo>
                    <a:pt x="2430867" y="491938"/>
                  </a:lnTo>
                  <a:cubicBezTo>
                    <a:pt x="2420330" y="500321"/>
                    <a:pt x="2408927" y="507463"/>
                    <a:pt x="2396657" y="513364"/>
                  </a:cubicBezTo>
                  <a:cubicBezTo>
                    <a:pt x="2372117" y="525165"/>
                    <a:pt x="2348421" y="531066"/>
                    <a:pt x="2325567" y="531066"/>
                  </a:cubicBezTo>
                  <a:cubicBezTo>
                    <a:pt x="2288852" y="531066"/>
                    <a:pt x="2260284" y="520669"/>
                    <a:pt x="2239866" y="499876"/>
                  </a:cubicBezTo>
                  <a:cubicBezTo>
                    <a:pt x="2219448" y="479083"/>
                    <a:pt x="2209238" y="451640"/>
                    <a:pt x="2209238" y="417547"/>
                  </a:cubicBezTo>
                  <a:cubicBezTo>
                    <a:pt x="2209238" y="387200"/>
                    <a:pt x="2215233" y="360600"/>
                    <a:pt x="2227222" y="337747"/>
                  </a:cubicBezTo>
                  <a:cubicBezTo>
                    <a:pt x="2239210" y="314893"/>
                    <a:pt x="2254758" y="297284"/>
                    <a:pt x="2273866" y="284921"/>
                  </a:cubicBezTo>
                  <a:cubicBezTo>
                    <a:pt x="2292973" y="272557"/>
                    <a:pt x="2313016" y="266376"/>
                    <a:pt x="2333997" y="266376"/>
                  </a:cubicBezTo>
                  <a:cubicBezTo>
                    <a:pt x="2354602" y="266376"/>
                    <a:pt x="2370619" y="272464"/>
                    <a:pt x="2382046" y="284640"/>
                  </a:cubicBezTo>
                  <a:cubicBezTo>
                    <a:pt x="2393472" y="296816"/>
                    <a:pt x="2399186" y="312458"/>
                    <a:pt x="2399186" y="331565"/>
                  </a:cubicBezTo>
                  <a:cubicBezTo>
                    <a:pt x="2399186" y="347300"/>
                    <a:pt x="2395720" y="360600"/>
                    <a:pt x="2388789" y="371465"/>
                  </a:cubicBezTo>
                  <a:cubicBezTo>
                    <a:pt x="2381858" y="382330"/>
                    <a:pt x="2372773" y="387762"/>
                    <a:pt x="2361533" y="387762"/>
                  </a:cubicBezTo>
                  <a:cubicBezTo>
                    <a:pt x="2354415" y="387762"/>
                    <a:pt x="2348702" y="386076"/>
                    <a:pt x="2344393" y="382705"/>
                  </a:cubicBezTo>
                  <a:cubicBezTo>
                    <a:pt x="2340085" y="379333"/>
                    <a:pt x="2337931" y="374650"/>
                    <a:pt x="2337931" y="368655"/>
                  </a:cubicBezTo>
                  <a:cubicBezTo>
                    <a:pt x="2337931" y="366033"/>
                    <a:pt x="2338305" y="363035"/>
                    <a:pt x="2339055" y="359664"/>
                  </a:cubicBezTo>
                  <a:cubicBezTo>
                    <a:pt x="2339804" y="356292"/>
                    <a:pt x="2340366" y="353857"/>
                    <a:pt x="2340741" y="352358"/>
                  </a:cubicBezTo>
                  <a:cubicBezTo>
                    <a:pt x="2342614" y="346738"/>
                    <a:pt x="2343550" y="341493"/>
                    <a:pt x="2343550" y="336623"/>
                  </a:cubicBezTo>
                  <a:cubicBezTo>
                    <a:pt x="2343550" y="331752"/>
                    <a:pt x="2342333" y="328006"/>
                    <a:pt x="2339898" y="325383"/>
                  </a:cubicBezTo>
                  <a:cubicBezTo>
                    <a:pt x="2337462" y="322761"/>
                    <a:pt x="2333997" y="321449"/>
                    <a:pt x="2329501" y="321449"/>
                  </a:cubicBezTo>
                  <a:cubicBezTo>
                    <a:pt x="2320884" y="321449"/>
                    <a:pt x="2312829" y="325289"/>
                    <a:pt x="2305336" y="332970"/>
                  </a:cubicBezTo>
                  <a:cubicBezTo>
                    <a:pt x="2297843" y="340650"/>
                    <a:pt x="2291849" y="351047"/>
                    <a:pt x="2287353" y="364159"/>
                  </a:cubicBezTo>
                  <a:cubicBezTo>
                    <a:pt x="2282857" y="377272"/>
                    <a:pt x="2280609" y="391696"/>
                    <a:pt x="2280609" y="407431"/>
                  </a:cubicBezTo>
                  <a:cubicBezTo>
                    <a:pt x="2280609" y="450891"/>
                    <a:pt x="2299529" y="472621"/>
                    <a:pt x="2337369" y="472621"/>
                  </a:cubicBezTo>
                  <a:cubicBezTo>
                    <a:pt x="2352729" y="472621"/>
                    <a:pt x="2369307" y="467469"/>
                    <a:pt x="2387103" y="457166"/>
                  </a:cubicBezTo>
                  <a:cubicBezTo>
                    <a:pt x="2396001" y="452015"/>
                    <a:pt x="2404829" y="445576"/>
                    <a:pt x="2413586" y="437848"/>
                  </a:cubicBezTo>
                  <a:lnTo>
                    <a:pt x="2421138" y="430601"/>
                  </a:lnTo>
                  <a:lnTo>
                    <a:pt x="2419350" y="413051"/>
                  </a:lnTo>
                  <a:cubicBezTo>
                    <a:pt x="2419350" y="384578"/>
                    <a:pt x="2424783" y="359195"/>
                    <a:pt x="2435648" y="336904"/>
                  </a:cubicBezTo>
                  <a:cubicBezTo>
                    <a:pt x="2446512" y="314612"/>
                    <a:pt x="2461498" y="297191"/>
                    <a:pt x="2480606" y="284640"/>
                  </a:cubicBezTo>
                  <a:cubicBezTo>
                    <a:pt x="2499713" y="272089"/>
                    <a:pt x="2520880" y="265814"/>
                    <a:pt x="2544109" y="265814"/>
                  </a:cubicBezTo>
                  <a:cubicBezTo>
                    <a:pt x="2572582" y="265814"/>
                    <a:pt x="2595529" y="275648"/>
                    <a:pt x="2612951" y="295317"/>
                  </a:cubicBezTo>
                  <a:cubicBezTo>
                    <a:pt x="2630372" y="314987"/>
                    <a:pt x="2640581" y="339245"/>
                    <a:pt x="2643578" y="368093"/>
                  </a:cubicBezTo>
                  <a:cubicBezTo>
                    <a:pt x="2652383" y="367531"/>
                    <a:pt x="2662030" y="366314"/>
                    <a:pt x="2672520" y="364440"/>
                  </a:cubicBezTo>
                  <a:lnTo>
                    <a:pt x="2695365" y="359343"/>
                  </a:lnTo>
                  <a:lnTo>
                    <a:pt x="2696756" y="355449"/>
                  </a:lnTo>
                  <a:cubicBezTo>
                    <a:pt x="2709494" y="329785"/>
                    <a:pt x="2727009" y="308805"/>
                    <a:pt x="2749301" y="292508"/>
                  </a:cubicBezTo>
                  <a:cubicBezTo>
                    <a:pt x="2771593" y="276210"/>
                    <a:pt x="2796600" y="266563"/>
                    <a:pt x="2824325" y="263566"/>
                  </a:cubicBezTo>
                  <a:cubicBezTo>
                    <a:pt x="2831443" y="190884"/>
                    <a:pt x="2845024" y="128786"/>
                    <a:pt x="2865068" y="77271"/>
                  </a:cubicBezTo>
                  <a:cubicBezTo>
                    <a:pt x="2885112" y="25757"/>
                    <a:pt x="2911431" y="0"/>
                    <a:pt x="2944026" y="0"/>
                  </a:cubicBezTo>
                  <a:close/>
                  <a:moveTo>
                    <a:pt x="1545784" y="0"/>
                  </a:moveTo>
                  <a:cubicBezTo>
                    <a:pt x="1563767" y="0"/>
                    <a:pt x="1577910" y="8336"/>
                    <a:pt x="1588213" y="25007"/>
                  </a:cubicBezTo>
                  <a:cubicBezTo>
                    <a:pt x="1598516" y="41679"/>
                    <a:pt x="1603668" y="65563"/>
                    <a:pt x="1603668" y="96659"/>
                  </a:cubicBezTo>
                  <a:cubicBezTo>
                    <a:pt x="1603668" y="141243"/>
                    <a:pt x="1591304" y="192944"/>
                    <a:pt x="1566577" y="251764"/>
                  </a:cubicBezTo>
                  <a:cubicBezTo>
                    <a:pt x="1541850" y="310584"/>
                    <a:pt x="1508319" y="368843"/>
                    <a:pt x="1465984" y="426539"/>
                  </a:cubicBezTo>
                  <a:cubicBezTo>
                    <a:pt x="1468606" y="441899"/>
                    <a:pt x="1472915" y="452858"/>
                    <a:pt x="1478909" y="459414"/>
                  </a:cubicBezTo>
                  <a:cubicBezTo>
                    <a:pt x="1484903" y="465971"/>
                    <a:pt x="1492771" y="469249"/>
                    <a:pt x="1502512" y="469249"/>
                  </a:cubicBezTo>
                  <a:cubicBezTo>
                    <a:pt x="1517873" y="469249"/>
                    <a:pt x="1531360" y="464847"/>
                    <a:pt x="1542974" y="456042"/>
                  </a:cubicBezTo>
                  <a:cubicBezTo>
                    <a:pt x="1548781" y="451640"/>
                    <a:pt x="1555384" y="445669"/>
                    <a:pt x="1562784" y="438129"/>
                  </a:cubicBezTo>
                  <a:lnTo>
                    <a:pt x="1564471" y="436328"/>
                  </a:lnTo>
                  <a:lnTo>
                    <a:pt x="1562100" y="413051"/>
                  </a:lnTo>
                  <a:cubicBezTo>
                    <a:pt x="1562100" y="384578"/>
                    <a:pt x="1567533" y="359195"/>
                    <a:pt x="1578398" y="336904"/>
                  </a:cubicBezTo>
                  <a:cubicBezTo>
                    <a:pt x="1589263" y="314612"/>
                    <a:pt x="1604249" y="297191"/>
                    <a:pt x="1623356" y="284640"/>
                  </a:cubicBezTo>
                  <a:cubicBezTo>
                    <a:pt x="1642463" y="272089"/>
                    <a:pt x="1663630" y="265814"/>
                    <a:pt x="1686859" y="265814"/>
                  </a:cubicBezTo>
                  <a:cubicBezTo>
                    <a:pt x="1715332" y="265814"/>
                    <a:pt x="1738280" y="275648"/>
                    <a:pt x="1755701" y="295317"/>
                  </a:cubicBezTo>
                  <a:cubicBezTo>
                    <a:pt x="1773122" y="314987"/>
                    <a:pt x="1783331" y="339245"/>
                    <a:pt x="1786328" y="368093"/>
                  </a:cubicBezTo>
                  <a:cubicBezTo>
                    <a:pt x="1795133" y="367531"/>
                    <a:pt x="1804780" y="366314"/>
                    <a:pt x="1815270" y="364440"/>
                  </a:cubicBezTo>
                  <a:lnTo>
                    <a:pt x="1835285" y="359974"/>
                  </a:lnTo>
                  <a:lnTo>
                    <a:pt x="1849622" y="297846"/>
                  </a:lnTo>
                  <a:cubicBezTo>
                    <a:pt x="1852994" y="286981"/>
                    <a:pt x="1858520" y="279020"/>
                    <a:pt x="1866200" y="273962"/>
                  </a:cubicBezTo>
                  <a:cubicBezTo>
                    <a:pt x="1873881" y="268905"/>
                    <a:pt x="1884652" y="266376"/>
                    <a:pt x="1898514" y="266376"/>
                  </a:cubicBezTo>
                  <a:cubicBezTo>
                    <a:pt x="1906007" y="266376"/>
                    <a:pt x="1911252" y="267312"/>
                    <a:pt x="1914249" y="269186"/>
                  </a:cubicBezTo>
                  <a:cubicBezTo>
                    <a:pt x="1917246" y="271059"/>
                    <a:pt x="1918745" y="274618"/>
                    <a:pt x="1918745" y="279863"/>
                  </a:cubicBezTo>
                  <a:cubicBezTo>
                    <a:pt x="1918745" y="285858"/>
                    <a:pt x="1915935" y="299345"/>
                    <a:pt x="1910315" y="320325"/>
                  </a:cubicBezTo>
                  <a:cubicBezTo>
                    <a:pt x="1906569" y="335311"/>
                    <a:pt x="1903572" y="348424"/>
                    <a:pt x="1901324" y="359664"/>
                  </a:cubicBezTo>
                  <a:cubicBezTo>
                    <a:pt x="1899076" y="370903"/>
                    <a:pt x="1897202" y="384765"/>
                    <a:pt x="1895704" y="401250"/>
                  </a:cubicBezTo>
                  <a:cubicBezTo>
                    <a:pt x="1908067" y="369030"/>
                    <a:pt x="1921929" y="342804"/>
                    <a:pt x="1937290" y="322573"/>
                  </a:cubicBezTo>
                  <a:cubicBezTo>
                    <a:pt x="1952651" y="302342"/>
                    <a:pt x="1967730" y="287918"/>
                    <a:pt x="1982529" y="279301"/>
                  </a:cubicBezTo>
                  <a:cubicBezTo>
                    <a:pt x="1997328" y="270684"/>
                    <a:pt x="2010909" y="266376"/>
                    <a:pt x="2023272" y="266376"/>
                  </a:cubicBezTo>
                  <a:cubicBezTo>
                    <a:pt x="2047625" y="266376"/>
                    <a:pt x="2059801" y="278552"/>
                    <a:pt x="2059801" y="302904"/>
                  </a:cubicBezTo>
                  <a:cubicBezTo>
                    <a:pt x="2059801" y="307775"/>
                    <a:pt x="2058115" y="319576"/>
                    <a:pt x="2054743" y="338309"/>
                  </a:cubicBezTo>
                  <a:cubicBezTo>
                    <a:pt x="2051746" y="353295"/>
                    <a:pt x="2050247" y="362661"/>
                    <a:pt x="2050247" y="366407"/>
                  </a:cubicBezTo>
                  <a:cubicBezTo>
                    <a:pt x="2050247" y="379520"/>
                    <a:pt x="2054930" y="386076"/>
                    <a:pt x="2064296" y="386076"/>
                  </a:cubicBezTo>
                  <a:cubicBezTo>
                    <a:pt x="2074787" y="386076"/>
                    <a:pt x="2088274" y="377834"/>
                    <a:pt x="2104759" y="361350"/>
                  </a:cubicBezTo>
                  <a:cubicBezTo>
                    <a:pt x="2109629" y="356479"/>
                    <a:pt x="2114687" y="354044"/>
                    <a:pt x="2119932" y="354044"/>
                  </a:cubicBezTo>
                  <a:cubicBezTo>
                    <a:pt x="2124803" y="354044"/>
                    <a:pt x="2128643" y="356198"/>
                    <a:pt x="2131452" y="360507"/>
                  </a:cubicBezTo>
                  <a:cubicBezTo>
                    <a:pt x="2134262" y="364815"/>
                    <a:pt x="2135667" y="370528"/>
                    <a:pt x="2135667" y="377647"/>
                  </a:cubicBezTo>
                  <a:cubicBezTo>
                    <a:pt x="2135667" y="391509"/>
                    <a:pt x="2131921" y="402374"/>
                    <a:pt x="2124428" y="410241"/>
                  </a:cubicBezTo>
                  <a:cubicBezTo>
                    <a:pt x="2113938" y="421106"/>
                    <a:pt x="2101668" y="430379"/>
                    <a:pt x="2087618" y="438059"/>
                  </a:cubicBezTo>
                  <a:cubicBezTo>
                    <a:pt x="2073569" y="445739"/>
                    <a:pt x="2058677" y="449580"/>
                    <a:pt x="2042941" y="449580"/>
                  </a:cubicBezTo>
                  <a:cubicBezTo>
                    <a:pt x="2023085" y="449580"/>
                    <a:pt x="2008005" y="444522"/>
                    <a:pt x="1997702" y="434406"/>
                  </a:cubicBezTo>
                  <a:cubicBezTo>
                    <a:pt x="1987400" y="424291"/>
                    <a:pt x="1982248" y="410616"/>
                    <a:pt x="1982248" y="393382"/>
                  </a:cubicBezTo>
                  <a:cubicBezTo>
                    <a:pt x="1982248" y="387762"/>
                    <a:pt x="1982810" y="382143"/>
                    <a:pt x="1983934" y="376523"/>
                  </a:cubicBezTo>
                  <a:cubicBezTo>
                    <a:pt x="1984683" y="369030"/>
                    <a:pt x="1985058" y="363972"/>
                    <a:pt x="1985058" y="361350"/>
                  </a:cubicBezTo>
                  <a:cubicBezTo>
                    <a:pt x="1985058" y="355355"/>
                    <a:pt x="1982997" y="352358"/>
                    <a:pt x="1978876" y="352358"/>
                  </a:cubicBezTo>
                  <a:cubicBezTo>
                    <a:pt x="1973257" y="352358"/>
                    <a:pt x="1965857" y="358633"/>
                    <a:pt x="1956678" y="371184"/>
                  </a:cubicBezTo>
                  <a:cubicBezTo>
                    <a:pt x="1947499" y="383735"/>
                    <a:pt x="1938414" y="400313"/>
                    <a:pt x="1929422" y="420919"/>
                  </a:cubicBezTo>
                  <a:cubicBezTo>
                    <a:pt x="1920431" y="441525"/>
                    <a:pt x="1913125" y="463254"/>
                    <a:pt x="1907505" y="486108"/>
                  </a:cubicBezTo>
                  <a:cubicBezTo>
                    <a:pt x="1903384" y="503717"/>
                    <a:pt x="1898607" y="515612"/>
                    <a:pt x="1893175" y="521793"/>
                  </a:cubicBezTo>
                  <a:cubicBezTo>
                    <a:pt x="1887743" y="527975"/>
                    <a:pt x="1879219" y="531066"/>
                    <a:pt x="1867605" y="531066"/>
                  </a:cubicBezTo>
                  <a:cubicBezTo>
                    <a:pt x="1853369" y="531066"/>
                    <a:pt x="1843347" y="523573"/>
                    <a:pt x="1837540" y="508587"/>
                  </a:cubicBezTo>
                  <a:cubicBezTo>
                    <a:pt x="1831732" y="493601"/>
                    <a:pt x="1828829" y="469623"/>
                    <a:pt x="1828829" y="436654"/>
                  </a:cubicBezTo>
                  <a:lnTo>
                    <a:pt x="1830014" y="420423"/>
                  </a:lnTo>
                  <a:lnTo>
                    <a:pt x="1820609" y="422886"/>
                  </a:lnTo>
                  <a:cubicBezTo>
                    <a:pt x="1808245" y="425134"/>
                    <a:pt x="1795320" y="426539"/>
                    <a:pt x="1781832" y="427101"/>
                  </a:cubicBezTo>
                  <a:cubicBezTo>
                    <a:pt x="1774714" y="458571"/>
                    <a:pt x="1760665" y="483766"/>
                    <a:pt x="1739684" y="502686"/>
                  </a:cubicBezTo>
                  <a:cubicBezTo>
                    <a:pt x="1718704" y="521606"/>
                    <a:pt x="1694914" y="531066"/>
                    <a:pt x="1668314" y="531066"/>
                  </a:cubicBezTo>
                  <a:cubicBezTo>
                    <a:pt x="1645835" y="531066"/>
                    <a:pt x="1626634" y="525634"/>
                    <a:pt x="1610711" y="514769"/>
                  </a:cubicBezTo>
                  <a:cubicBezTo>
                    <a:pt x="1602750" y="509336"/>
                    <a:pt x="1595749" y="503014"/>
                    <a:pt x="1589707" y="495802"/>
                  </a:cubicBezTo>
                  <a:lnTo>
                    <a:pt x="1584652" y="487742"/>
                  </a:lnTo>
                  <a:lnTo>
                    <a:pt x="1582383" y="490182"/>
                  </a:lnTo>
                  <a:cubicBezTo>
                    <a:pt x="1573625" y="498331"/>
                    <a:pt x="1564516" y="505590"/>
                    <a:pt x="1555057" y="511959"/>
                  </a:cubicBezTo>
                  <a:cubicBezTo>
                    <a:pt x="1536137" y="524697"/>
                    <a:pt x="1514688" y="531066"/>
                    <a:pt x="1490710" y="531066"/>
                  </a:cubicBezTo>
                  <a:cubicBezTo>
                    <a:pt x="1457741" y="531066"/>
                    <a:pt x="1433295" y="516080"/>
                    <a:pt x="1417373" y="486108"/>
                  </a:cubicBezTo>
                  <a:cubicBezTo>
                    <a:pt x="1409411" y="471122"/>
                    <a:pt x="1403440" y="453935"/>
                    <a:pt x="1399460" y="434547"/>
                  </a:cubicBezTo>
                  <a:lnTo>
                    <a:pt x="1397198" y="419025"/>
                  </a:lnTo>
                  <a:lnTo>
                    <a:pt x="1382459" y="422886"/>
                  </a:lnTo>
                  <a:cubicBezTo>
                    <a:pt x="1370095" y="425134"/>
                    <a:pt x="1357170" y="426539"/>
                    <a:pt x="1343683" y="427101"/>
                  </a:cubicBezTo>
                  <a:cubicBezTo>
                    <a:pt x="1336564" y="458571"/>
                    <a:pt x="1322515" y="483766"/>
                    <a:pt x="1301534" y="502686"/>
                  </a:cubicBezTo>
                  <a:cubicBezTo>
                    <a:pt x="1280554" y="521606"/>
                    <a:pt x="1256764" y="531066"/>
                    <a:pt x="1230164" y="531066"/>
                  </a:cubicBezTo>
                  <a:cubicBezTo>
                    <a:pt x="1207685" y="531066"/>
                    <a:pt x="1188484" y="525634"/>
                    <a:pt x="1172561" y="514769"/>
                  </a:cubicBezTo>
                  <a:lnTo>
                    <a:pt x="1143340" y="479884"/>
                  </a:lnTo>
                  <a:lnTo>
                    <a:pt x="1101257" y="513364"/>
                  </a:lnTo>
                  <a:cubicBezTo>
                    <a:pt x="1076717" y="525165"/>
                    <a:pt x="1053021" y="531066"/>
                    <a:pt x="1030167" y="531066"/>
                  </a:cubicBezTo>
                  <a:cubicBezTo>
                    <a:pt x="993451" y="531066"/>
                    <a:pt x="964884" y="520669"/>
                    <a:pt x="944466" y="499876"/>
                  </a:cubicBezTo>
                  <a:cubicBezTo>
                    <a:pt x="924048" y="479083"/>
                    <a:pt x="913838" y="451640"/>
                    <a:pt x="913838" y="417547"/>
                  </a:cubicBezTo>
                  <a:cubicBezTo>
                    <a:pt x="913838" y="387200"/>
                    <a:pt x="919833" y="360600"/>
                    <a:pt x="931822" y="337747"/>
                  </a:cubicBezTo>
                  <a:cubicBezTo>
                    <a:pt x="943810" y="314893"/>
                    <a:pt x="959358" y="297284"/>
                    <a:pt x="978465" y="284921"/>
                  </a:cubicBezTo>
                  <a:cubicBezTo>
                    <a:pt x="997573" y="272557"/>
                    <a:pt x="1017616" y="266376"/>
                    <a:pt x="1038597" y="266376"/>
                  </a:cubicBezTo>
                  <a:cubicBezTo>
                    <a:pt x="1059203" y="266376"/>
                    <a:pt x="1075219" y="272464"/>
                    <a:pt x="1086646" y="284640"/>
                  </a:cubicBezTo>
                  <a:cubicBezTo>
                    <a:pt x="1098073" y="296816"/>
                    <a:pt x="1103786" y="312458"/>
                    <a:pt x="1103786" y="331565"/>
                  </a:cubicBezTo>
                  <a:cubicBezTo>
                    <a:pt x="1103786" y="347300"/>
                    <a:pt x="1100320" y="360600"/>
                    <a:pt x="1093389" y="371465"/>
                  </a:cubicBezTo>
                  <a:cubicBezTo>
                    <a:pt x="1086458" y="382330"/>
                    <a:pt x="1077373" y="387762"/>
                    <a:pt x="1066134" y="387762"/>
                  </a:cubicBezTo>
                  <a:cubicBezTo>
                    <a:pt x="1059015" y="387762"/>
                    <a:pt x="1053302" y="386076"/>
                    <a:pt x="1048993" y="382705"/>
                  </a:cubicBezTo>
                  <a:cubicBezTo>
                    <a:pt x="1044685" y="379333"/>
                    <a:pt x="1042531" y="374650"/>
                    <a:pt x="1042531" y="368655"/>
                  </a:cubicBezTo>
                  <a:cubicBezTo>
                    <a:pt x="1042531" y="366033"/>
                    <a:pt x="1042905" y="363035"/>
                    <a:pt x="1043655" y="359664"/>
                  </a:cubicBezTo>
                  <a:cubicBezTo>
                    <a:pt x="1044404" y="356292"/>
                    <a:pt x="1044966" y="353857"/>
                    <a:pt x="1045341" y="352358"/>
                  </a:cubicBezTo>
                  <a:cubicBezTo>
                    <a:pt x="1047214" y="346738"/>
                    <a:pt x="1048150" y="341493"/>
                    <a:pt x="1048150" y="336623"/>
                  </a:cubicBezTo>
                  <a:cubicBezTo>
                    <a:pt x="1048150" y="331752"/>
                    <a:pt x="1046933" y="328006"/>
                    <a:pt x="1044498" y="325383"/>
                  </a:cubicBezTo>
                  <a:cubicBezTo>
                    <a:pt x="1042062" y="322761"/>
                    <a:pt x="1038597" y="321449"/>
                    <a:pt x="1034101" y="321449"/>
                  </a:cubicBezTo>
                  <a:cubicBezTo>
                    <a:pt x="1025484" y="321449"/>
                    <a:pt x="1017429" y="325289"/>
                    <a:pt x="1009936" y="332970"/>
                  </a:cubicBezTo>
                  <a:cubicBezTo>
                    <a:pt x="1002443" y="340650"/>
                    <a:pt x="996449" y="351047"/>
                    <a:pt x="991953" y="364159"/>
                  </a:cubicBezTo>
                  <a:cubicBezTo>
                    <a:pt x="987457" y="377272"/>
                    <a:pt x="985209" y="391696"/>
                    <a:pt x="985209" y="407431"/>
                  </a:cubicBezTo>
                  <a:cubicBezTo>
                    <a:pt x="985209" y="450891"/>
                    <a:pt x="1004129" y="472621"/>
                    <a:pt x="1041969" y="472621"/>
                  </a:cubicBezTo>
                  <a:cubicBezTo>
                    <a:pt x="1057329" y="472621"/>
                    <a:pt x="1073908" y="467469"/>
                    <a:pt x="1091703" y="457166"/>
                  </a:cubicBezTo>
                  <a:cubicBezTo>
                    <a:pt x="1100601" y="452015"/>
                    <a:pt x="1109429" y="445575"/>
                    <a:pt x="1118187" y="437848"/>
                  </a:cubicBezTo>
                  <a:lnTo>
                    <a:pt x="1127214" y="428480"/>
                  </a:lnTo>
                  <a:lnTo>
                    <a:pt x="1123950" y="413051"/>
                  </a:lnTo>
                  <a:cubicBezTo>
                    <a:pt x="1123950" y="384578"/>
                    <a:pt x="1129383" y="359195"/>
                    <a:pt x="1140248" y="336904"/>
                  </a:cubicBezTo>
                  <a:cubicBezTo>
                    <a:pt x="1151112" y="314612"/>
                    <a:pt x="1166098" y="297191"/>
                    <a:pt x="1185206" y="284640"/>
                  </a:cubicBezTo>
                  <a:cubicBezTo>
                    <a:pt x="1204313" y="272089"/>
                    <a:pt x="1225481" y="265814"/>
                    <a:pt x="1248709" y="265814"/>
                  </a:cubicBezTo>
                  <a:cubicBezTo>
                    <a:pt x="1277182" y="265814"/>
                    <a:pt x="1300129" y="275648"/>
                    <a:pt x="1317551" y="295317"/>
                  </a:cubicBezTo>
                  <a:cubicBezTo>
                    <a:pt x="1334972" y="314987"/>
                    <a:pt x="1345181" y="339245"/>
                    <a:pt x="1348178" y="368093"/>
                  </a:cubicBezTo>
                  <a:cubicBezTo>
                    <a:pt x="1356983" y="367531"/>
                    <a:pt x="1366630" y="366314"/>
                    <a:pt x="1377120" y="364440"/>
                  </a:cubicBezTo>
                  <a:lnTo>
                    <a:pt x="1393771" y="360725"/>
                  </a:lnTo>
                  <a:lnTo>
                    <a:pt x="1394595" y="334304"/>
                  </a:lnTo>
                  <a:cubicBezTo>
                    <a:pt x="1396808" y="297636"/>
                    <a:pt x="1402340" y="257384"/>
                    <a:pt x="1411191" y="213550"/>
                  </a:cubicBezTo>
                  <a:cubicBezTo>
                    <a:pt x="1422992" y="155105"/>
                    <a:pt x="1440414" y="104902"/>
                    <a:pt x="1463455" y="62941"/>
                  </a:cubicBezTo>
                  <a:cubicBezTo>
                    <a:pt x="1486496" y="20980"/>
                    <a:pt x="1513939" y="0"/>
                    <a:pt x="1545784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400" dirty="0">
                <a:solidFill>
                  <a:schemeClr val="bg2">
                    <a:lumMod val="25000"/>
                  </a:schemeClr>
                </a:solidFill>
                <a:latin typeface="Pacifico" panose="00000500000000000000" pitchFamily="2" charset="0"/>
              </a:endParaRP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FA82584-6948-4618-8303-9F392F1BFA73}"/>
              </a:ext>
            </a:extLst>
          </p:cNvPr>
          <p:cNvGrpSpPr/>
          <p:nvPr/>
        </p:nvGrpSpPr>
        <p:grpSpPr>
          <a:xfrm>
            <a:off x="3567979" y="6204446"/>
            <a:ext cx="4321102" cy="135731"/>
            <a:chOff x="3567979" y="6204446"/>
            <a:chExt cx="4321102" cy="135731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BDDF544F-51AD-4B39-B223-9BBB7E244110}"/>
                </a:ext>
              </a:extLst>
            </p:cNvPr>
            <p:cNvSpPr txBox="1"/>
            <p:nvPr/>
          </p:nvSpPr>
          <p:spPr>
            <a:xfrm>
              <a:off x="3567979" y="6204446"/>
              <a:ext cx="1314194" cy="135731"/>
            </a:xfrm>
            <a:custGeom>
              <a:avLst/>
              <a:gdLst/>
              <a:ahLst/>
              <a:cxnLst/>
              <a:rect l="l" t="t" r="r" b="b"/>
              <a:pathLst>
                <a:path w="1314194" h="135731">
                  <a:moveTo>
                    <a:pt x="745570" y="36557"/>
                  </a:moveTo>
                  <a:lnTo>
                    <a:pt x="745570" y="63884"/>
                  </a:lnTo>
                  <a:lnTo>
                    <a:pt x="761858" y="63884"/>
                  </a:lnTo>
                  <a:cubicBezTo>
                    <a:pt x="765356" y="63884"/>
                    <a:pt x="767649" y="62979"/>
                    <a:pt x="768735" y="61169"/>
                  </a:cubicBezTo>
                  <a:cubicBezTo>
                    <a:pt x="769820" y="59359"/>
                    <a:pt x="770363" y="57308"/>
                    <a:pt x="770363" y="55016"/>
                  </a:cubicBezTo>
                  <a:lnTo>
                    <a:pt x="770363" y="45424"/>
                  </a:lnTo>
                  <a:cubicBezTo>
                    <a:pt x="770363" y="43132"/>
                    <a:pt x="769820" y="41081"/>
                    <a:pt x="768735" y="39271"/>
                  </a:cubicBezTo>
                  <a:cubicBezTo>
                    <a:pt x="767649" y="37461"/>
                    <a:pt x="765356" y="36557"/>
                    <a:pt x="761858" y="36557"/>
                  </a:cubicBezTo>
                  <a:close/>
                  <a:moveTo>
                    <a:pt x="40720" y="36557"/>
                  </a:moveTo>
                  <a:lnTo>
                    <a:pt x="40720" y="63884"/>
                  </a:lnTo>
                  <a:lnTo>
                    <a:pt x="57008" y="63884"/>
                  </a:lnTo>
                  <a:cubicBezTo>
                    <a:pt x="60506" y="63884"/>
                    <a:pt x="62799" y="62979"/>
                    <a:pt x="63885" y="61169"/>
                  </a:cubicBezTo>
                  <a:cubicBezTo>
                    <a:pt x="64970" y="59359"/>
                    <a:pt x="65513" y="57308"/>
                    <a:pt x="65513" y="55016"/>
                  </a:cubicBezTo>
                  <a:lnTo>
                    <a:pt x="65513" y="45424"/>
                  </a:lnTo>
                  <a:cubicBezTo>
                    <a:pt x="65513" y="43132"/>
                    <a:pt x="64970" y="41081"/>
                    <a:pt x="63885" y="39271"/>
                  </a:cubicBezTo>
                  <a:cubicBezTo>
                    <a:pt x="62799" y="37461"/>
                    <a:pt x="60506" y="36557"/>
                    <a:pt x="57008" y="36557"/>
                  </a:cubicBezTo>
                  <a:close/>
                  <a:moveTo>
                    <a:pt x="882968" y="35290"/>
                  </a:moveTo>
                  <a:cubicBezTo>
                    <a:pt x="876453" y="35290"/>
                    <a:pt x="872290" y="36104"/>
                    <a:pt x="870481" y="37733"/>
                  </a:cubicBezTo>
                  <a:cubicBezTo>
                    <a:pt x="868671" y="39362"/>
                    <a:pt x="867766" y="41322"/>
                    <a:pt x="867766" y="43615"/>
                  </a:cubicBezTo>
                  <a:lnTo>
                    <a:pt x="867766" y="92297"/>
                  </a:lnTo>
                  <a:cubicBezTo>
                    <a:pt x="867766" y="94710"/>
                    <a:pt x="868671" y="96731"/>
                    <a:pt x="870481" y="98360"/>
                  </a:cubicBezTo>
                  <a:cubicBezTo>
                    <a:pt x="872290" y="99988"/>
                    <a:pt x="876453" y="100803"/>
                    <a:pt x="882968" y="100803"/>
                  </a:cubicBezTo>
                  <a:cubicBezTo>
                    <a:pt x="889483" y="100803"/>
                    <a:pt x="893645" y="99988"/>
                    <a:pt x="895455" y="98360"/>
                  </a:cubicBezTo>
                  <a:cubicBezTo>
                    <a:pt x="897265" y="96731"/>
                    <a:pt x="898170" y="94710"/>
                    <a:pt x="898170" y="92297"/>
                  </a:cubicBezTo>
                  <a:lnTo>
                    <a:pt x="898170" y="43615"/>
                  </a:lnTo>
                  <a:cubicBezTo>
                    <a:pt x="898170" y="41322"/>
                    <a:pt x="897265" y="39362"/>
                    <a:pt x="895455" y="37733"/>
                  </a:cubicBezTo>
                  <a:cubicBezTo>
                    <a:pt x="893645" y="36104"/>
                    <a:pt x="889483" y="35290"/>
                    <a:pt x="882968" y="35290"/>
                  </a:cubicBezTo>
                  <a:close/>
                  <a:moveTo>
                    <a:pt x="602876" y="35290"/>
                  </a:moveTo>
                  <a:lnTo>
                    <a:pt x="602876" y="58455"/>
                  </a:lnTo>
                  <a:lnTo>
                    <a:pt x="616449" y="58455"/>
                  </a:lnTo>
                  <a:cubicBezTo>
                    <a:pt x="619586" y="58455"/>
                    <a:pt x="621697" y="57640"/>
                    <a:pt x="622783" y="56011"/>
                  </a:cubicBezTo>
                  <a:cubicBezTo>
                    <a:pt x="623869" y="54383"/>
                    <a:pt x="624412" y="52362"/>
                    <a:pt x="624412" y="49949"/>
                  </a:cubicBezTo>
                  <a:lnTo>
                    <a:pt x="624412" y="43796"/>
                  </a:lnTo>
                  <a:cubicBezTo>
                    <a:pt x="624412" y="41383"/>
                    <a:pt x="623869" y="39362"/>
                    <a:pt x="622783" y="37733"/>
                  </a:cubicBezTo>
                  <a:cubicBezTo>
                    <a:pt x="621697" y="36104"/>
                    <a:pt x="619586" y="35290"/>
                    <a:pt x="616449" y="35290"/>
                  </a:cubicBezTo>
                  <a:close/>
                  <a:moveTo>
                    <a:pt x="187643" y="35290"/>
                  </a:moveTo>
                  <a:cubicBezTo>
                    <a:pt x="181128" y="35290"/>
                    <a:pt x="176965" y="36104"/>
                    <a:pt x="175156" y="37733"/>
                  </a:cubicBezTo>
                  <a:cubicBezTo>
                    <a:pt x="173346" y="39362"/>
                    <a:pt x="172441" y="41322"/>
                    <a:pt x="172441" y="43615"/>
                  </a:cubicBezTo>
                  <a:lnTo>
                    <a:pt x="172441" y="92297"/>
                  </a:lnTo>
                  <a:cubicBezTo>
                    <a:pt x="172441" y="94710"/>
                    <a:pt x="173346" y="96731"/>
                    <a:pt x="175156" y="98360"/>
                  </a:cubicBezTo>
                  <a:cubicBezTo>
                    <a:pt x="176965" y="99988"/>
                    <a:pt x="181128" y="100803"/>
                    <a:pt x="187643" y="100803"/>
                  </a:cubicBezTo>
                  <a:cubicBezTo>
                    <a:pt x="194158" y="100803"/>
                    <a:pt x="198320" y="99988"/>
                    <a:pt x="200130" y="98360"/>
                  </a:cubicBezTo>
                  <a:cubicBezTo>
                    <a:pt x="201940" y="96731"/>
                    <a:pt x="202845" y="94710"/>
                    <a:pt x="202845" y="92297"/>
                  </a:cubicBezTo>
                  <a:lnTo>
                    <a:pt x="202845" y="43615"/>
                  </a:lnTo>
                  <a:cubicBezTo>
                    <a:pt x="202845" y="41322"/>
                    <a:pt x="201940" y="39362"/>
                    <a:pt x="200130" y="37733"/>
                  </a:cubicBezTo>
                  <a:cubicBezTo>
                    <a:pt x="198320" y="36104"/>
                    <a:pt x="194158" y="35290"/>
                    <a:pt x="187643" y="35290"/>
                  </a:cubicBezTo>
                  <a:close/>
                  <a:moveTo>
                    <a:pt x="1218296" y="2714"/>
                  </a:moveTo>
                  <a:lnTo>
                    <a:pt x="1313850" y="2714"/>
                  </a:lnTo>
                  <a:lnTo>
                    <a:pt x="1314194" y="2821"/>
                  </a:lnTo>
                  <a:lnTo>
                    <a:pt x="1314194" y="37536"/>
                  </a:lnTo>
                  <a:lnTo>
                    <a:pt x="1313850" y="37642"/>
                  </a:lnTo>
                  <a:lnTo>
                    <a:pt x="1287247" y="37642"/>
                  </a:lnTo>
                  <a:lnTo>
                    <a:pt x="1287247" y="126501"/>
                  </a:lnTo>
                  <a:cubicBezTo>
                    <a:pt x="1287247" y="128793"/>
                    <a:pt x="1286734" y="130452"/>
                    <a:pt x="1285709" y="131478"/>
                  </a:cubicBezTo>
                  <a:cubicBezTo>
                    <a:pt x="1284683" y="132503"/>
                    <a:pt x="1283024" y="133016"/>
                    <a:pt x="1280732" y="133016"/>
                  </a:cubicBezTo>
                  <a:lnTo>
                    <a:pt x="1251414" y="133016"/>
                  </a:lnTo>
                  <a:cubicBezTo>
                    <a:pt x="1249122" y="133016"/>
                    <a:pt x="1247463" y="132503"/>
                    <a:pt x="1246437" y="131478"/>
                  </a:cubicBezTo>
                  <a:cubicBezTo>
                    <a:pt x="1245412" y="130452"/>
                    <a:pt x="1244899" y="128793"/>
                    <a:pt x="1244899" y="126501"/>
                  </a:cubicBezTo>
                  <a:lnTo>
                    <a:pt x="1244899" y="37642"/>
                  </a:lnTo>
                  <a:lnTo>
                    <a:pt x="1218296" y="37642"/>
                  </a:lnTo>
                  <a:cubicBezTo>
                    <a:pt x="1216003" y="37642"/>
                    <a:pt x="1214344" y="37130"/>
                    <a:pt x="1213319" y="36104"/>
                  </a:cubicBezTo>
                  <a:cubicBezTo>
                    <a:pt x="1212293" y="35079"/>
                    <a:pt x="1211781" y="33420"/>
                    <a:pt x="1211781" y="31127"/>
                  </a:cubicBezTo>
                  <a:lnTo>
                    <a:pt x="1211781" y="9229"/>
                  </a:lnTo>
                  <a:cubicBezTo>
                    <a:pt x="1211781" y="6937"/>
                    <a:pt x="1212293" y="5278"/>
                    <a:pt x="1213319" y="4253"/>
                  </a:cubicBezTo>
                  <a:cubicBezTo>
                    <a:pt x="1214344" y="3227"/>
                    <a:pt x="1216003" y="2714"/>
                    <a:pt x="1218296" y="2714"/>
                  </a:cubicBezTo>
                  <a:close/>
                  <a:moveTo>
                    <a:pt x="1082841" y="2714"/>
                  </a:moveTo>
                  <a:lnTo>
                    <a:pt x="1101662" y="2714"/>
                  </a:lnTo>
                  <a:cubicBezTo>
                    <a:pt x="1103954" y="2714"/>
                    <a:pt x="1105915" y="3076"/>
                    <a:pt x="1107544" y="3800"/>
                  </a:cubicBezTo>
                  <a:cubicBezTo>
                    <a:pt x="1109172" y="4524"/>
                    <a:pt x="1110771" y="5791"/>
                    <a:pt x="1112340" y="7601"/>
                  </a:cubicBezTo>
                  <a:lnTo>
                    <a:pt x="1147449" y="47777"/>
                  </a:lnTo>
                  <a:lnTo>
                    <a:pt x="1147449" y="9229"/>
                  </a:lnTo>
                  <a:cubicBezTo>
                    <a:pt x="1147449" y="6937"/>
                    <a:pt x="1147961" y="5278"/>
                    <a:pt x="1148987" y="4253"/>
                  </a:cubicBezTo>
                  <a:cubicBezTo>
                    <a:pt x="1150012" y="3227"/>
                    <a:pt x="1151671" y="2714"/>
                    <a:pt x="1153964" y="2714"/>
                  </a:cubicBezTo>
                  <a:lnTo>
                    <a:pt x="1181110" y="2714"/>
                  </a:lnTo>
                  <a:cubicBezTo>
                    <a:pt x="1183402" y="2714"/>
                    <a:pt x="1185061" y="3227"/>
                    <a:pt x="1186087" y="4253"/>
                  </a:cubicBezTo>
                  <a:cubicBezTo>
                    <a:pt x="1187112" y="5278"/>
                    <a:pt x="1187625" y="6937"/>
                    <a:pt x="1187625" y="9229"/>
                  </a:cubicBezTo>
                  <a:lnTo>
                    <a:pt x="1187625" y="126501"/>
                  </a:lnTo>
                  <a:cubicBezTo>
                    <a:pt x="1187625" y="128793"/>
                    <a:pt x="1187112" y="130452"/>
                    <a:pt x="1186087" y="131478"/>
                  </a:cubicBezTo>
                  <a:cubicBezTo>
                    <a:pt x="1185061" y="132503"/>
                    <a:pt x="1183402" y="133016"/>
                    <a:pt x="1181110" y="133016"/>
                  </a:cubicBezTo>
                  <a:lnTo>
                    <a:pt x="1153964" y="133016"/>
                  </a:lnTo>
                  <a:cubicBezTo>
                    <a:pt x="1151671" y="133016"/>
                    <a:pt x="1150012" y="132503"/>
                    <a:pt x="1148987" y="131478"/>
                  </a:cubicBezTo>
                  <a:cubicBezTo>
                    <a:pt x="1147961" y="130452"/>
                    <a:pt x="1147449" y="128793"/>
                    <a:pt x="1147449" y="126501"/>
                  </a:cubicBezTo>
                  <a:lnTo>
                    <a:pt x="1147449" y="104241"/>
                  </a:lnTo>
                  <a:lnTo>
                    <a:pt x="1116502" y="66779"/>
                  </a:lnTo>
                  <a:lnTo>
                    <a:pt x="1116502" y="126501"/>
                  </a:lnTo>
                  <a:cubicBezTo>
                    <a:pt x="1116502" y="128793"/>
                    <a:pt x="1115989" y="130452"/>
                    <a:pt x="1114964" y="131478"/>
                  </a:cubicBezTo>
                  <a:cubicBezTo>
                    <a:pt x="1113938" y="132503"/>
                    <a:pt x="1112279" y="133016"/>
                    <a:pt x="1109987" y="133016"/>
                  </a:cubicBezTo>
                  <a:lnTo>
                    <a:pt x="1082841" y="133016"/>
                  </a:lnTo>
                  <a:cubicBezTo>
                    <a:pt x="1080548" y="133016"/>
                    <a:pt x="1078889" y="132503"/>
                    <a:pt x="1077864" y="131478"/>
                  </a:cubicBezTo>
                  <a:cubicBezTo>
                    <a:pt x="1076838" y="130452"/>
                    <a:pt x="1076325" y="128793"/>
                    <a:pt x="1076325" y="126501"/>
                  </a:cubicBezTo>
                  <a:lnTo>
                    <a:pt x="1076325" y="9229"/>
                  </a:lnTo>
                  <a:cubicBezTo>
                    <a:pt x="1076325" y="6937"/>
                    <a:pt x="1076838" y="5278"/>
                    <a:pt x="1077864" y="4253"/>
                  </a:cubicBezTo>
                  <a:cubicBezTo>
                    <a:pt x="1078889" y="3227"/>
                    <a:pt x="1080548" y="2714"/>
                    <a:pt x="1082841" y="2714"/>
                  </a:cubicBezTo>
                  <a:close/>
                  <a:moveTo>
                    <a:pt x="965645" y="2714"/>
                  </a:moveTo>
                  <a:lnTo>
                    <a:pt x="1042740" y="2714"/>
                  </a:lnTo>
                  <a:cubicBezTo>
                    <a:pt x="1045033" y="2714"/>
                    <a:pt x="1046692" y="3227"/>
                    <a:pt x="1047717" y="4253"/>
                  </a:cubicBezTo>
                  <a:cubicBezTo>
                    <a:pt x="1048743" y="5278"/>
                    <a:pt x="1049255" y="6937"/>
                    <a:pt x="1049255" y="9229"/>
                  </a:cubicBezTo>
                  <a:lnTo>
                    <a:pt x="1049255" y="31127"/>
                  </a:lnTo>
                  <a:cubicBezTo>
                    <a:pt x="1049255" y="33420"/>
                    <a:pt x="1048743" y="35079"/>
                    <a:pt x="1047717" y="36104"/>
                  </a:cubicBezTo>
                  <a:cubicBezTo>
                    <a:pt x="1046692" y="37130"/>
                    <a:pt x="1045033" y="37642"/>
                    <a:pt x="1042740" y="37642"/>
                  </a:cubicBezTo>
                  <a:lnTo>
                    <a:pt x="1025186" y="37642"/>
                  </a:lnTo>
                  <a:lnTo>
                    <a:pt x="1025186" y="98450"/>
                  </a:lnTo>
                  <a:lnTo>
                    <a:pt x="1042740" y="98450"/>
                  </a:lnTo>
                  <a:cubicBezTo>
                    <a:pt x="1045033" y="98450"/>
                    <a:pt x="1046692" y="98963"/>
                    <a:pt x="1047717" y="99988"/>
                  </a:cubicBezTo>
                  <a:cubicBezTo>
                    <a:pt x="1048743" y="101014"/>
                    <a:pt x="1049255" y="102673"/>
                    <a:pt x="1049255" y="104965"/>
                  </a:cubicBezTo>
                  <a:lnTo>
                    <a:pt x="1049255" y="126501"/>
                  </a:lnTo>
                  <a:cubicBezTo>
                    <a:pt x="1049255" y="128793"/>
                    <a:pt x="1048743" y="130452"/>
                    <a:pt x="1047717" y="131478"/>
                  </a:cubicBezTo>
                  <a:cubicBezTo>
                    <a:pt x="1046692" y="132503"/>
                    <a:pt x="1045033" y="133016"/>
                    <a:pt x="1042740" y="133016"/>
                  </a:cubicBezTo>
                  <a:lnTo>
                    <a:pt x="965645" y="133016"/>
                  </a:lnTo>
                  <a:cubicBezTo>
                    <a:pt x="963353" y="133016"/>
                    <a:pt x="961694" y="132503"/>
                    <a:pt x="960668" y="131478"/>
                  </a:cubicBezTo>
                  <a:cubicBezTo>
                    <a:pt x="959643" y="130452"/>
                    <a:pt x="959130" y="128793"/>
                    <a:pt x="959130" y="126501"/>
                  </a:cubicBezTo>
                  <a:lnTo>
                    <a:pt x="959130" y="104965"/>
                  </a:lnTo>
                  <a:cubicBezTo>
                    <a:pt x="959130" y="102673"/>
                    <a:pt x="959643" y="101014"/>
                    <a:pt x="960668" y="99988"/>
                  </a:cubicBezTo>
                  <a:cubicBezTo>
                    <a:pt x="961694" y="98963"/>
                    <a:pt x="963353" y="98450"/>
                    <a:pt x="965645" y="98450"/>
                  </a:cubicBezTo>
                  <a:lnTo>
                    <a:pt x="983561" y="98450"/>
                  </a:lnTo>
                  <a:lnTo>
                    <a:pt x="983561" y="37642"/>
                  </a:lnTo>
                  <a:lnTo>
                    <a:pt x="965645" y="37642"/>
                  </a:lnTo>
                  <a:cubicBezTo>
                    <a:pt x="963353" y="37642"/>
                    <a:pt x="961694" y="37130"/>
                    <a:pt x="960668" y="36104"/>
                  </a:cubicBezTo>
                  <a:cubicBezTo>
                    <a:pt x="959643" y="35079"/>
                    <a:pt x="959130" y="33420"/>
                    <a:pt x="959130" y="31127"/>
                  </a:cubicBezTo>
                  <a:lnTo>
                    <a:pt x="959130" y="9229"/>
                  </a:lnTo>
                  <a:cubicBezTo>
                    <a:pt x="959130" y="6937"/>
                    <a:pt x="959643" y="5278"/>
                    <a:pt x="960668" y="4253"/>
                  </a:cubicBezTo>
                  <a:cubicBezTo>
                    <a:pt x="961694" y="3227"/>
                    <a:pt x="963353" y="2714"/>
                    <a:pt x="965645" y="2714"/>
                  </a:cubicBezTo>
                  <a:close/>
                  <a:moveTo>
                    <a:pt x="711366" y="2714"/>
                  </a:moveTo>
                  <a:lnTo>
                    <a:pt x="766744" y="2714"/>
                  </a:lnTo>
                  <a:cubicBezTo>
                    <a:pt x="783152" y="2714"/>
                    <a:pt x="794373" y="5972"/>
                    <a:pt x="800405" y="12487"/>
                  </a:cubicBezTo>
                  <a:cubicBezTo>
                    <a:pt x="806438" y="19002"/>
                    <a:pt x="809454" y="27508"/>
                    <a:pt x="809454" y="38004"/>
                  </a:cubicBezTo>
                  <a:lnTo>
                    <a:pt x="809454" y="61169"/>
                  </a:lnTo>
                  <a:cubicBezTo>
                    <a:pt x="809454" y="71666"/>
                    <a:pt x="806438" y="80172"/>
                    <a:pt x="800405" y="86687"/>
                  </a:cubicBezTo>
                  <a:cubicBezTo>
                    <a:pt x="794373" y="93202"/>
                    <a:pt x="783152" y="96459"/>
                    <a:pt x="766744" y="96459"/>
                  </a:cubicBezTo>
                  <a:lnTo>
                    <a:pt x="745932" y="96459"/>
                  </a:lnTo>
                  <a:lnTo>
                    <a:pt x="745932" y="126501"/>
                  </a:lnTo>
                  <a:cubicBezTo>
                    <a:pt x="745932" y="128793"/>
                    <a:pt x="745419" y="130452"/>
                    <a:pt x="744394" y="131478"/>
                  </a:cubicBezTo>
                  <a:cubicBezTo>
                    <a:pt x="743368" y="132503"/>
                    <a:pt x="741709" y="133016"/>
                    <a:pt x="739417" y="133016"/>
                  </a:cubicBezTo>
                  <a:lnTo>
                    <a:pt x="711366" y="133016"/>
                  </a:lnTo>
                  <a:cubicBezTo>
                    <a:pt x="709073" y="133016"/>
                    <a:pt x="707414" y="132503"/>
                    <a:pt x="706389" y="131478"/>
                  </a:cubicBezTo>
                  <a:cubicBezTo>
                    <a:pt x="705363" y="130452"/>
                    <a:pt x="704850" y="128793"/>
                    <a:pt x="704850" y="126501"/>
                  </a:cubicBezTo>
                  <a:lnTo>
                    <a:pt x="704850" y="9229"/>
                  </a:lnTo>
                  <a:cubicBezTo>
                    <a:pt x="704850" y="6937"/>
                    <a:pt x="705363" y="5278"/>
                    <a:pt x="706389" y="4253"/>
                  </a:cubicBezTo>
                  <a:cubicBezTo>
                    <a:pt x="707414" y="3227"/>
                    <a:pt x="709073" y="2714"/>
                    <a:pt x="711366" y="2714"/>
                  </a:cubicBezTo>
                  <a:close/>
                  <a:moveTo>
                    <a:pt x="568491" y="2714"/>
                  </a:moveTo>
                  <a:lnTo>
                    <a:pt x="628755" y="2714"/>
                  </a:lnTo>
                  <a:cubicBezTo>
                    <a:pt x="642268" y="2714"/>
                    <a:pt x="651588" y="5519"/>
                    <a:pt x="656716" y="11130"/>
                  </a:cubicBezTo>
                  <a:cubicBezTo>
                    <a:pt x="661843" y="16740"/>
                    <a:pt x="664407" y="24009"/>
                    <a:pt x="664407" y="32937"/>
                  </a:cubicBezTo>
                  <a:lnTo>
                    <a:pt x="664407" y="41262"/>
                  </a:lnTo>
                  <a:cubicBezTo>
                    <a:pt x="664407" y="46329"/>
                    <a:pt x="663653" y="50642"/>
                    <a:pt x="662145" y="54202"/>
                  </a:cubicBezTo>
                  <a:cubicBezTo>
                    <a:pt x="660637" y="57761"/>
                    <a:pt x="658013" y="60325"/>
                    <a:pt x="654273" y="61893"/>
                  </a:cubicBezTo>
                  <a:cubicBezTo>
                    <a:pt x="660788" y="62617"/>
                    <a:pt x="666066" y="65271"/>
                    <a:pt x="670108" y="69856"/>
                  </a:cubicBezTo>
                  <a:cubicBezTo>
                    <a:pt x="674150" y="74441"/>
                    <a:pt x="676171" y="80533"/>
                    <a:pt x="676171" y="88134"/>
                  </a:cubicBezTo>
                  <a:lnTo>
                    <a:pt x="676171" y="126501"/>
                  </a:lnTo>
                  <a:cubicBezTo>
                    <a:pt x="676171" y="128793"/>
                    <a:pt x="675658" y="130452"/>
                    <a:pt x="674632" y="131478"/>
                  </a:cubicBezTo>
                  <a:cubicBezTo>
                    <a:pt x="673607" y="132503"/>
                    <a:pt x="671948" y="133016"/>
                    <a:pt x="669656" y="133016"/>
                  </a:cubicBezTo>
                  <a:lnTo>
                    <a:pt x="641604" y="133016"/>
                  </a:lnTo>
                  <a:cubicBezTo>
                    <a:pt x="639312" y="133016"/>
                    <a:pt x="637653" y="132503"/>
                    <a:pt x="636628" y="131478"/>
                  </a:cubicBezTo>
                  <a:cubicBezTo>
                    <a:pt x="635602" y="130452"/>
                    <a:pt x="635089" y="128793"/>
                    <a:pt x="635089" y="126501"/>
                  </a:cubicBezTo>
                  <a:lnTo>
                    <a:pt x="635089" y="98812"/>
                  </a:lnTo>
                  <a:cubicBezTo>
                    <a:pt x="635089" y="96158"/>
                    <a:pt x="634577" y="94197"/>
                    <a:pt x="633551" y="92930"/>
                  </a:cubicBezTo>
                  <a:cubicBezTo>
                    <a:pt x="632526" y="91663"/>
                    <a:pt x="630746" y="91030"/>
                    <a:pt x="628212" y="91030"/>
                  </a:cubicBezTo>
                  <a:lnTo>
                    <a:pt x="602876" y="91030"/>
                  </a:lnTo>
                  <a:lnTo>
                    <a:pt x="602876" y="126501"/>
                  </a:lnTo>
                  <a:cubicBezTo>
                    <a:pt x="602876" y="128793"/>
                    <a:pt x="602363" y="130452"/>
                    <a:pt x="601337" y="131478"/>
                  </a:cubicBezTo>
                  <a:cubicBezTo>
                    <a:pt x="600312" y="132503"/>
                    <a:pt x="598653" y="133016"/>
                    <a:pt x="596361" y="133016"/>
                  </a:cubicBezTo>
                  <a:lnTo>
                    <a:pt x="568491" y="133016"/>
                  </a:lnTo>
                  <a:cubicBezTo>
                    <a:pt x="566198" y="133016"/>
                    <a:pt x="564539" y="132503"/>
                    <a:pt x="563514" y="131478"/>
                  </a:cubicBezTo>
                  <a:cubicBezTo>
                    <a:pt x="562488" y="130452"/>
                    <a:pt x="561975" y="128793"/>
                    <a:pt x="561975" y="126501"/>
                  </a:cubicBezTo>
                  <a:lnTo>
                    <a:pt x="561975" y="9229"/>
                  </a:lnTo>
                  <a:cubicBezTo>
                    <a:pt x="561975" y="6937"/>
                    <a:pt x="562488" y="5278"/>
                    <a:pt x="563514" y="4253"/>
                  </a:cubicBezTo>
                  <a:cubicBezTo>
                    <a:pt x="564539" y="3227"/>
                    <a:pt x="566198" y="2714"/>
                    <a:pt x="568491" y="2714"/>
                  </a:cubicBezTo>
                  <a:close/>
                  <a:moveTo>
                    <a:pt x="444666" y="2714"/>
                  </a:moveTo>
                  <a:lnTo>
                    <a:pt x="528638" y="2714"/>
                  </a:lnTo>
                  <a:cubicBezTo>
                    <a:pt x="530930" y="2714"/>
                    <a:pt x="532589" y="3227"/>
                    <a:pt x="533615" y="4253"/>
                  </a:cubicBezTo>
                  <a:cubicBezTo>
                    <a:pt x="534640" y="5278"/>
                    <a:pt x="535153" y="6937"/>
                    <a:pt x="535153" y="9229"/>
                  </a:cubicBezTo>
                  <a:lnTo>
                    <a:pt x="535153" y="30403"/>
                  </a:lnTo>
                  <a:cubicBezTo>
                    <a:pt x="535153" y="32696"/>
                    <a:pt x="534640" y="34355"/>
                    <a:pt x="533615" y="35380"/>
                  </a:cubicBezTo>
                  <a:cubicBezTo>
                    <a:pt x="532589" y="36406"/>
                    <a:pt x="530930" y="36919"/>
                    <a:pt x="528638" y="36919"/>
                  </a:cubicBezTo>
                  <a:lnTo>
                    <a:pt x="478689" y="36919"/>
                  </a:lnTo>
                  <a:lnTo>
                    <a:pt x="478689" y="50854"/>
                  </a:lnTo>
                  <a:lnTo>
                    <a:pt x="513979" y="50854"/>
                  </a:lnTo>
                  <a:cubicBezTo>
                    <a:pt x="516271" y="50854"/>
                    <a:pt x="517930" y="51366"/>
                    <a:pt x="518956" y="52392"/>
                  </a:cubicBezTo>
                  <a:cubicBezTo>
                    <a:pt x="519981" y="53417"/>
                    <a:pt x="520494" y="55076"/>
                    <a:pt x="520494" y="57369"/>
                  </a:cubicBezTo>
                  <a:lnTo>
                    <a:pt x="520494" y="76733"/>
                  </a:lnTo>
                  <a:cubicBezTo>
                    <a:pt x="520494" y="79025"/>
                    <a:pt x="519981" y="80684"/>
                    <a:pt x="518956" y="81710"/>
                  </a:cubicBezTo>
                  <a:cubicBezTo>
                    <a:pt x="517930" y="82735"/>
                    <a:pt x="516271" y="83248"/>
                    <a:pt x="513979" y="83248"/>
                  </a:cubicBezTo>
                  <a:lnTo>
                    <a:pt x="478689" y="83248"/>
                  </a:lnTo>
                  <a:lnTo>
                    <a:pt x="478689" y="98812"/>
                  </a:lnTo>
                  <a:lnTo>
                    <a:pt x="528638" y="98812"/>
                  </a:lnTo>
                  <a:cubicBezTo>
                    <a:pt x="530930" y="98812"/>
                    <a:pt x="532589" y="99325"/>
                    <a:pt x="533615" y="100350"/>
                  </a:cubicBezTo>
                  <a:cubicBezTo>
                    <a:pt x="534640" y="101376"/>
                    <a:pt x="535153" y="103035"/>
                    <a:pt x="535153" y="105327"/>
                  </a:cubicBezTo>
                  <a:lnTo>
                    <a:pt x="535153" y="126501"/>
                  </a:lnTo>
                  <a:cubicBezTo>
                    <a:pt x="535153" y="128793"/>
                    <a:pt x="534640" y="130452"/>
                    <a:pt x="533615" y="131478"/>
                  </a:cubicBezTo>
                  <a:cubicBezTo>
                    <a:pt x="532589" y="132503"/>
                    <a:pt x="530930" y="133016"/>
                    <a:pt x="528638" y="133016"/>
                  </a:cubicBezTo>
                  <a:lnTo>
                    <a:pt x="444666" y="133016"/>
                  </a:lnTo>
                  <a:cubicBezTo>
                    <a:pt x="442373" y="133016"/>
                    <a:pt x="440714" y="132503"/>
                    <a:pt x="439689" y="131478"/>
                  </a:cubicBezTo>
                  <a:cubicBezTo>
                    <a:pt x="438663" y="130452"/>
                    <a:pt x="438150" y="128793"/>
                    <a:pt x="438150" y="126501"/>
                  </a:cubicBezTo>
                  <a:lnTo>
                    <a:pt x="438150" y="9229"/>
                  </a:lnTo>
                  <a:cubicBezTo>
                    <a:pt x="438150" y="6937"/>
                    <a:pt x="438663" y="5278"/>
                    <a:pt x="439689" y="4253"/>
                  </a:cubicBezTo>
                  <a:cubicBezTo>
                    <a:pt x="440714" y="3227"/>
                    <a:pt x="442373" y="2714"/>
                    <a:pt x="444666" y="2714"/>
                  </a:cubicBezTo>
                  <a:close/>
                  <a:moveTo>
                    <a:pt x="281112" y="2714"/>
                  </a:moveTo>
                  <a:lnTo>
                    <a:pt x="308982" y="2714"/>
                  </a:lnTo>
                  <a:cubicBezTo>
                    <a:pt x="311274" y="2714"/>
                    <a:pt x="312933" y="3227"/>
                    <a:pt x="313959" y="4253"/>
                  </a:cubicBezTo>
                  <a:cubicBezTo>
                    <a:pt x="314984" y="5278"/>
                    <a:pt x="315497" y="6937"/>
                    <a:pt x="315497" y="9229"/>
                  </a:cubicBezTo>
                  <a:lnTo>
                    <a:pt x="315497" y="75828"/>
                  </a:lnTo>
                  <a:lnTo>
                    <a:pt x="325994" y="53025"/>
                  </a:lnTo>
                  <a:cubicBezTo>
                    <a:pt x="326959" y="50974"/>
                    <a:pt x="328226" y="49526"/>
                    <a:pt x="329794" y="48682"/>
                  </a:cubicBezTo>
                  <a:cubicBezTo>
                    <a:pt x="331362" y="47837"/>
                    <a:pt x="333293" y="47415"/>
                    <a:pt x="335585" y="47415"/>
                  </a:cubicBezTo>
                  <a:lnTo>
                    <a:pt x="343186" y="47415"/>
                  </a:lnTo>
                  <a:cubicBezTo>
                    <a:pt x="345478" y="47415"/>
                    <a:pt x="347409" y="47837"/>
                    <a:pt x="348977" y="48682"/>
                  </a:cubicBezTo>
                  <a:cubicBezTo>
                    <a:pt x="350546" y="49526"/>
                    <a:pt x="351813" y="50974"/>
                    <a:pt x="352778" y="53025"/>
                  </a:cubicBezTo>
                  <a:lnTo>
                    <a:pt x="363274" y="75828"/>
                  </a:lnTo>
                  <a:lnTo>
                    <a:pt x="363274" y="9229"/>
                  </a:lnTo>
                  <a:cubicBezTo>
                    <a:pt x="363274" y="6937"/>
                    <a:pt x="363787" y="5278"/>
                    <a:pt x="364813" y="4253"/>
                  </a:cubicBezTo>
                  <a:cubicBezTo>
                    <a:pt x="365838" y="3227"/>
                    <a:pt x="367497" y="2714"/>
                    <a:pt x="369790" y="2714"/>
                  </a:cubicBezTo>
                  <a:lnTo>
                    <a:pt x="396755" y="2714"/>
                  </a:lnTo>
                  <a:cubicBezTo>
                    <a:pt x="399047" y="2714"/>
                    <a:pt x="400706" y="3227"/>
                    <a:pt x="401732" y="4253"/>
                  </a:cubicBezTo>
                  <a:cubicBezTo>
                    <a:pt x="402757" y="5278"/>
                    <a:pt x="403270" y="6937"/>
                    <a:pt x="403270" y="9229"/>
                  </a:cubicBezTo>
                  <a:lnTo>
                    <a:pt x="403270" y="79448"/>
                  </a:lnTo>
                  <a:cubicBezTo>
                    <a:pt x="403270" y="83308"/>
                    <a:pt x="403119" y="86898"/>
                    <a:pt x="402817" y="90216"/>
                  </a:cubicBezTo>
                  <a:cubicBezTo>
                    <a:pt x="402516" y="93534"/>
                    <a:pt x="401581" y="97424"/>
                    <a:pt x="400012" y="101889"/>
                  </a:cubicBezTo>
                  <a:lnTo>
                    <a:pt x="390964" y="126501"/>
                  </a:lnTo>
                  <a:cubicBezTo>
                    <a:pt x="390360" y="128311"/>
                    <a:pt x="389486" y="129849"/>
                    <a:pt x="388339" y="131116"/>
                  </a:cubicBezTo>
                  <a:cubicBezTo>
                    <a:pt x="387193" y="132383"/>
                    <a:pt x="385655" y="133016"/>
                    <a:pt x="383725" y="133016"/>
                  </a:cubicBezTo>
                  <a:lnTo>
                    <a:pt x="359655" y="133016"/>
                  </a:lnTo>
                  <a:cubicBezTo>
                    <a:pt x="357724" y="133016"/>
                    <a:pt x="355975" y="132594"/>
                    <a:pt x="354407" y="131749"/>
                  </a:cubicBezTo>
                  <a:cubicBezTo>
                    <a:pt x="352838" y="130905"/>
                    <a:pt x="351813" y="129517"/>
                    <a:pt x="351330" y="127587"/>
                  </a:cubicBezTo>
                  <a:lnTo>
                    <a:pt x="343005" y="98088"/>
                  </a:lnTo>
                  <a:cubicBezTo>
                    <a:pt x="342643" y="96882"/>
                    <a:pt x="342191" y="96067"/>
                    <a:pt x="341648" y="95645"/>
                  </a:cubicBezTo>
                  <a:cubicBezTo>
                    <a:pt x="341105" y="95223"/>
                    <a:pt x="340472" y="95011"/>
                    <a:pt x="339748" y="95011"/>
                  </a:cubicBezTo>
                  <a:lnTo>
                    <a:pt x="338119" y="95011"/>
                  </a:lnTo>
                  <a:cubicBezTo>
                    <a:pt x="337395" y="95011"/>
                    <a:pt x="336762" y="95223"/>
                    <a:pt x="336219" y="95645"/>
                  </a:cubicBezTo>
                  <a:cubicBezTo>
                    <a:pt x="335676" y="96067"/>
                    <a:pt x="335223" y="96882"/>
                    <a:pt x="334861" y="98088"/>
                  </a:cubicBezTo>
                  <a:lnTo>
                    <a:pt x="326356" y="127587"/>
                  </a:lnTo>
                  <a:cubicBezTo>
                    <a:pt x="325873" y="129397"/>
                    <a:pt x="324968" y="130754"/>
                    <a:pt x="323641" y="131659"/>
                  </a:cubicBezTo>
                  <a:cubicBezTo>
                    <a:pt x="322314" y="132564"/>
                    <a:pt x="320685" y="133016"/>
                    <a:pt x="318755" y="133016"/>
                  </a:cubicBezTo>
                  <a:lnTo>
                    <a:pt x="294866" y="133016"/>
                  </a:lnTo>
                  <a:cubicBezTo>
                    <a:pt x="292935" y="133016"/>
                    <a:pt x="291277" y="132413"/>
                    <a:pt x="289889" y="131206"/>
                  </a:cubicBezTo>
                  <a:cubicBezTo>
                    <a:pt x="288502" y="130000"/>
                    <a:pt x="287506" y="128432"/>
                    <a:pt x="286903" y="126501"/>
                  </a:cubicBezTo>
                  <a:lnTo>
                    <a:pt x="277854" y="101527"/>
                  </a:lnTo>
                  <a:cubicBezTo>
                    <a:pt x="276286" y="97063"/>
                    <a:pt x="275351" y="93172"/>
                    <a:pt x="275049" y="89854"/>
                  </a:cubicBezTo>
                  <a:cubicBezTo>
                    <a:pt x="274747" y="86536"/>
                    <a:pt x="274597" y="82946"/>
                    <a:pt x="274597" y="79086"/>
                  </a:cubicBezTo>
                  <a:lnTo>
                    <a:pt x="274597" y="9229"/>
                  </a:lnTo>
                  <a:cubicBezTo>
                    <a:pt x="274597" y="6937"/>
                    <a:pt x="275109" y="5278"/>
                    <a:pt x="276135" y="4253"/>
                  </a:cubicBezTo>
                  <a:cubicBezTo>
                    <a:pt x="277160" y="3227"/>
                    <a:pt x="278819" y="2714"/>
                    <a:pt x="281112" y="2714"/>
                  </a:cubicBezTo>
                  <a:close/>
                  <a:moveTo>
                    <a:pt x="6516" y="2714"/>
                  </a:moveTo>
                  <a:lnTo>
                    <a:pt x="61894" y="2714"/>
                  </a:lnTo>
                  <a:cubicBezTo>
                    <a:pt x="78302" y="2714"/>
                    <a:pt x="89523" y="5972"/>
                    <a:pt x="95555" y="12487"/>
                  </a:cubicBezTo>
                  <a:cubicBezTo>
                    <a:pt x="101588" y="19002"/>
                    <a:pt x="104604" y="27508"/>
                    <a:pt x="104604" y="38004"/>
                  </a:cubicBezTo>
                  <a:lnTo>
                    <a:pt x="104604" y="61169"/>
                  </a:lnTo>
                  <a:cubicBezTo>
                    <a:pt x="104604" y="71666"/>
                    <a:pt x="101588" y="80172"/>
                    <a:pt x="95555" y="86687"/>
                  </a:cubicBezTo>
                  <a:cubicBezTo>
                    <a:pt x="89523" y="93202"/>
                    <a:pt x="78302" y="96459"/>
                    <a:pt x="61894" y="96459"/>
                  </a:cubicBezTo>
                  <a:lnTo>
                    <a:pt x="41082" y="96459"/>
                  </a:lnTo>
                  <a:lnTo>
                    <a:pt x="41082" y="126501"/>
                  </a:lnTo>
                  <a:cubicBezTo>
                    <a:pt x="41082" y="128793"/>
                    <a:pt x="40569" y="130452"/>
                    <a:pt x="39543" y="131478"/>
                  </a:cubicBezTo>
                  <a:cubicBezTo>
                    <a:pt x="38518" y="132503"/>
                    <a:pt x="36859" y="133016"/>
                    <a:pt x="34567" y="133016"/>
                  </a:cubicBezTo>
                  <a:lnTo>
                    <a:pt x="6516" y="133016"/>
                  </a:lnTo>
                  <a:cubicBezTo>
                    <a:pt x="4223" y="133016"/>
                    <a:pt x="2564" y="132503"/>
                    <a:pt x="1539" y="131478"/>
                  </a:cubicBezTo>
                  <a:cubicBezTo>
                    <a:pt x="513" y="130452"/>
                    <a:pt x="0" y="128793"/>
                    <a:pt x="0" y="126501"/>
                  </a:cubicBezTo>
                  <a:lnTo>
                    <a:pt x="0" y="9229"/>
                  </a:lnTo>
                  <a:cubicBezTo>
                    <a:pt x="0" y="6937"/>
                    <a:pt x="513" y="5278"/>
                    <a:pt x="1539" y="4253"/>
                  </a:cubicBezTo>
                  <a:cubicBezTo>
                    <a:pt x="2564" y="3227"/>
                    <a:pt x="4223" y="2714"/>
                    <a:pt x="6516" y="2714"/>
                  </a:cubicBezTo>
                  <a:close/>
                  <a:moveTo>
                    <a:pt x="882968" y="0"/>
                  </a:moveTo>
                  <a:cubicBezTo>
                    <a:pt x="894188" y="0"/>
                    <a:pt x="903448" y="905"/>
                    <a:pt x="910748" y="2714"/>
                  </a:cubicBezTo>
                  <a:cubicBezTo>
                    <a:pt x="918047" y="4524"/>
                    <a:pt x="923778" y="7058"/>
                    <a:pt x="927940" y="10315"/>
                  </a:cubicBezTo>
                  <a:cubicBezTo>
                    <a:pt x="932103" y="13573"/>
                    <a:pt x="934998" y="17464"/>
                    <a:pt x="936627" y="21988"/>
                  </a:cubicBezTo>
                  <a:cubicBezTo>
                    <a:pt x="938256" y="26512"/>
                    <a:pt x="939070" y="31550"/>
                    <a:pt x="939070" y="37100"/>
                  </a:cubicBezTo>
                  <a:lnTo>
                    <a:pt x="939070" y="98812"/>
                  </a:lnTo>
                  <a:cubicBezTo>
                    <a:pt x="939070" y="104362"/>
                    <a:pt x="938256" y="109399"/>
                    <a:pt x="936627" y="113923"/>
                  </a:cubicBezTo>
                  <a:cubicBezTo>
                    <a:pt x="934998" y="118448"/>
                    <a:pt x="932103" y="122309"/>
                    <a:pt x="927940" y="125506"/>
                  </a:cubicBezTo>
                  <a:cubicBezTo>
                    <a:pt x="923778" y="128703"/>
                    <a:pt x="918047" y="131206"/>
                    <a:pt x="910748" y="133016"/>
                  </a:cubicBezTo>
                  <a:cubicBezTo>
                    <a:pt x="903448" y="134826"/>
                    <a:pt x="894188" y="135731"/>
                    <a:pt x="882968" y="135731"/>
                  </a:cubicBezTo>
                  <a:cubicBezTo>
                    <a:pt x="871748" y="135731"/>
                    <a:pt x="862458" y="134826"/>
                    <a:pt x="855098" y="133016"/>
                  </a:cubicBezTo>
                  <a:cubicBezTo>
                    <a:pt x="847738" y="131206"/>
                    <a:pt x="841977" y="128703"/>
                    <a:pt x="837815" y="125506"/>
                  </a:cubicBezTo>
                  <a:cubicBezTo>
                    <a:pt x="833652" y="122309"/>
                    <a:pt x="830757" y="118448"/>
                    <a:pt x="829128" y="113923"/>
                  </a:cubicBezTo>
                  <a:cubicBezTo>
                    <a:pt x="827499" y="109399"/>
                    <a:pt x="826685" y="104362"/>
                    <a:pt x="826685" y="98812"/>
                  </a:cubicBezTo>
                  <a:lnTo>
                    <a:pt x="826685" y="37100"/>
                  </a:lnTo>
                  <a:cubicBezTo>
                    <a:pt x="826685" y="31550"/>
                    <a:pt x="827499" y="26512"/>
                    <a:pt x="829128" y="21988"/>
                  </a:cubicBezTo>
                  <a:cubicBezTo>
                    <a:pt x="830757" y="17464"/>
                    <a:pt x="833652" y="13573"/>
                    <a:pt x="837815" y="10315"/>
                  </a:cubicBezTo>
                  <a:cubicBezTo>
                    <a:pt x="841977" y="7058"/>
                    <a:pt x="847738" y="4524"/>
                    <a:pt x="855098" y="2714"/>
                  </a:cubicBezTo>
                  <a:cubicBezTo>
                    <a:pt x="862458" y="905"/>
                    <a:pt x="871748" y="0"/>
                    <a:pt x="882968" y="0"/>
                  </a:cubicBezTo>
                  <a:close/>
                  <a:moveTo>
                    <a:pt x="187643" y="0"/>
                  </a:moveTo>
                  <a:cubicBezTo>
                    <a:pt x="198863" y="0"/>
                    <a:pt x="208123" y="905"/>
                    <a:pt x="215423" y="2714"/>
                  </a:cubicBezTo>
                  <a:cubicBezTo>
                    <a:pt x="222722" y="4524"/>
                    <a:pt x="228453" y="7058"/>
                    <a:pt x="232615" y="10315"/>
                  </a:cubicBezTo>
                  <a:cubicBezTo>
                    <a:pt x="236778" y="13573"/>
                    <a:pt x="239673" y="17464"/>
                    <a:pt x="241302" y="21988"/>
                  </a:cubicBezTo>
                  <a:cubicBezTo>
                    <a:pt x="242931" y="26512"/>
                    <a:pt x="243745" y="31550"/>
                    <a:pt x="243745" y="37100"/>
                  </a:cubicBezTo>
                  <a:lnTo>
                    <a:pt x="243745" y="98812"/>
                  </a:lnTo>
                  <a:cubicBezTo>
                    <a:pt x="243745" y="104362"/>
                    <a:pt x="242931" y="109399"/>
                    <a:pt x="241302" y="113923"/>
                  </a:cubicBezTo>
                  <a:cubicBezTo>
                    <a:pt x="239673" y="118448"/>
                    <a:pt x="236778" y="122309"/>
                    <a:pt x="232615" y="125506"/>
                  </a:cubicBezTo>
                  <a:cubicBezTo>
                    <a:pt x="228453" y="128703"/>
                    <a:pt x="222722" y="131206"/>
                    <a:pt x="215423" y="133016"/>
                  </a:cubicBezTo>
                  <a:cubicBezTo>
                    <a:pt x="208123" y="134826"/>
                    <a:pt x="198863" y="135731"/>
                    <a:pt x="187643" y="135731"/>
                  </a:cubicBezTo>
                  <a:cubicBezTo>
                    <a:pt x="176422" y="135731"/>
                    <a:pt x="167132" y="134826"/>
                    <a:pt x="159773" y="133016"/>
                  </a:cubicBezTo>
                  <a:cubicBezTo>
                    <a:pt x="152413" y="131206"/>
                    <a:pt x="146652" y="128703"/>
                    <a:pt x="142490" y="125506"/>
                  </a:cubicBezTo>
                  <a:cubicBezTo>
                    <a:pt x="138327" y="122309"/>
                    <a:pt x="135432" y="118448"/>
                    <a:pt x="133803" y="113923"/>
                  </a:cubicBezTo>
                  <a:cubicBezTo>
                    <a:pt x="132174" y="109399"/>
                    <a:pt x="131360" y="104362"/>
                    <a:pt x="131360" y="98812"/>
                  </a:cubicBezTo>
                  <a:lnTo>
                    <a:pt x="131360" y="37100"/>
                  </a:lnTo>
                  <a:cubicBezTo>
                    <a:pt x="131360" y="31550"/>
                    <a:pt x="132174" y="26512"/>
                    <a:pt x="133803" y="21988"/>
                  </a:cubicBezTo>
                  <a:cubicBezTo>
                    <a:pt x="135432" y="17464"/>
                    <a:pt x="138327" y="13573"/>
                    <a:pt x="142490" y="10315"/>
                  </a:cubicBezTo>
                  <a:cubicBezTo>
                    <a:pt x="146652" y="7058"/>
                    <a:pt x="152413" y="4524"/>
                    <a:pt x="159773" y="2714"/>
                  </a:cubicBezTo>
                  <a:cubicBezTo>
                    <a:pt x="167132" y="905"/>
                    <a:pt x="176422" y="0"/>
                    <a:pt x="187643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400" spc="40" dirty="0">
                <a:solidFill>
                  <a:schemeClr val="bg2">
                    <a:lumMod val="25000"/>
                  </a:schemeClr>
                </a:solidFill>
                <a:latin typeface="Bungee" pitchFamily="2" charset="0"/>
                <a:cs typeface="Prompt ExtraBold" panose="00000900000000000000" pitchFamily="2" charset="-34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F15B2140-1AD5-4FB8-9F3B-5EE23D53339C}"/>
                </a:ext>
              </a:extLst>
            </p:cNvPr>
            <p:cNvSpPr txBox="1"/>
            <p:nvPr/>
          </p:nvSpPr>
          <p:spPr>
            <a:xfrm>
              <a:off x="5143876" y="6204446"/>
              <a:ext cx="1576273" cy="135731"/>
            </a:xfrm>
            <a:custGeom>
              <a:avLst/>
              <a:gdLst/>
              <a:ahLst/>
              <a:cxnLst/>
              <a:rect l="l" t="t" r="r" b="b"/>
              <a:pathLst>
                <a:path w="1576273" h="135731">
                  <a:moveTo>
                    <a:pt x="1252747" y="37280"/>
                  </a:moveTo>
                  <a:lnTo>
                    <a:pt x="1252747" y="98812"/>
                  </a:lnTo>
                  <a:lnTo>
                    <a:pt x="1274283" y="98812"/>
                  </a:lnTo>
                  <a:cubicBezTo>
                    <a:pt x="1277178" y="98812"/>
                    <a:pt x="1279320" y="98088"/>
                    <a:pt x="1280707" y="96640"/>
                  </a:cubicBezTo>
                  <a:cubicBezTo>
                    <a:pt x="1282095" y="95192"/>
                    <a:pt x="1282789" y="92960"/>
                    <a:pt x="1282789" y="89944"/>
                  </a:cubicBezTo>
                  <a:lnTo>
                    <a:pt x="1282789" y="45967"/>
                  </a:lnTo>
                  <a:cubicBezTo>
                    <a:pt x="1282789" y="42951"/>
                    <a:pt x="1282095" y="40749"/>
                    <a:pt x="1280707" y="39362"/>
                  </a:cubicBezTo>
                  <a:cubicBezTo>
                    <a:pt x="1279320" y="37974"/>
                    <a:pt x="1277178" y="37280"/>
                    <a:pt x="1274283" y="37280"/>
                  </a:cubicBezTo>
                  <a:close/>
                  <a:moveTo>
                    <a:pt x="332508" y="35290"/>
                  </a:moveTo>
                  <a:cubicBezTo>
                    <a:pt x="325993" y="35290"/>
                    <a:pt x="321831" y="36104"/>
                    <a:pt x="320021" y="37733"/>
                  </a:cubicBezTo>
                  <a:cubicBezTo>
                    <a:pt x="318211" y="39362"/>
                    <a:pt x="317306" y="41322"/>
                    <a:pt x="317306" y="43615"/>
                  </a:cubicBezTo>
                  <a:lnTo>
                    <a:pt x="317306" y="92297"/>
                  </a:lnTo>
                  <a:cubicBezTo>
                    <a:pt x="317306" y="94710"/>
                    <a:pt x="318211" y="96731"/>
                    <a:pt x="320021" y="98360"/>
                  </a:cubicBezTo>
                  <a:cubicBezTo>
                    <a:pt x="321831" y="99988"/>
                    <a:pt x="325993" y="100803"/>
                    <a:pt x="332508" y="100803"/>
                  </a:cubicBezTo>
                  <a:cubicBezTo>
                    <a:pt x="339023" y="100803"/>
                    <a:pt x="343186" y="99988"/>
                    <a:pt x="344995" y="98360"/>
                  </a:cubicBezTo>
                  <a:cubicBezTo>
                    <a:pt x="346805" y="96731"/>
                    <a:pt x="347710" y="94710"/>
                    <a:pt x="347710" y="92297"/>
                  </a:cubicBezTo>
                  <a:lnTo>
                    <a:pt x="347710" y="43615"/>
                  </a:lnTo>
                  <a:cubicBezTo>
                    <a:pt x="347710" y="41322"/>
                    <a:pt x="346805" y="39362"/>
                    <a:pt x="344995" y="37733"/>
                  </a:cubicBezTo>
                  <a:cubicBezTo>
                    <a:pt x="343186" y="36104"/>
                    <a:pt x="339023" y="35290"/>
                    <a:pt x="332508" y="35290"/>
                  </a:cubicBezTo>
                  <a:close/>
                  <a:moveTo>
                    <a:pt x="189633" y="35290"/>
                  </a:moveTo>
                  <a:cubicBezTo>
                    <a:pt x="183118" y="35290"/>
                    <a:pt x="178956" y="36104"/>
                    <a:pt x="177146" y="37733"/>
                  </a:cubicBezTo>
                  <a:cubicBezTo>
                    <a:pt x="175336" y="39362"/>
                    <a:pt x="174431" y="41322"/>
                    <a:pt x="174431" y="43615"/>
                  </a:cubicBezTo>
                  <a:lnTo>
                    <a:pt x="174431" y="92297"/>
                  </a:lnTo>
                  <a:cubicBezTo>
                    <a:pt x="174431" y="94710"/>
                    <a:pt x="175336" y="96731"/>
                    <a:pt x="177146" y="98360"/>
                  </a:cubicBezTo>
                  <a:cubicBezTo>
                    <a:pt x="178956" y="99988"/>
                    <a:pt x="183118" y="100803"/>
                    <a:pt x="189633" y="100803"/>
                  </a:cubicBezTo>
                  <a:cubicBezTo>
                    <a:pt x="196148" y="100803"/>
                    <a:pt x="200311" y="99988"/>
                    <a:pt x="202120" y="98360"/>
                  </a:cubicBezTo>
                  <a:cubicBezTo>
                    <a:pt x="203930" y="96731"/>
                    <a:pt x="204835" y="94710"/>
                    <a:pt x="204835" y="92297"/>
                  </a:cubicBezTo>
                  <a:lnTo>
                    <a:pt x="204835" y="43615"/>
                  </a:lnTo>
                  <a:cubicBezTo>
                    <a:pt x="204835" y="41322"/>
                    <a:pt x="203930" y="39362"/>
                    <a:pt x="202120" y="37733"/>
                  </a:cubicBezTo>
                  <a:cubicBezTo>
                    <a:pt x="200311" y="36104"/>
                    <a:pt x="196148" y="35290"/>
                    <a:pt x="189633" y="35290"/>
                  </a:cubicBezTo>
                  <a:close/>
                  <a:moveTo>
                    <a:pt x="1512570" y="2714"/>
                  </a:moveTo>
                  <a:lnTo>
                    <a:pt x="1563243" y="2714"/>
                  </a:lnTo>
                  <a:cubicBezTo>
                    <a:pt x="1565535" y="2714"/>
                    <a:pt x="1567194" y="3227"/>
                    <a:pt x="1568220" y="4253"/>
                  </a:cubicBezTo>
                  <a:cubicBezTo>
                    <a:pt x="1569245" y="5278"/>
                    <a:pt x="1569758" y="6937"/>
                    <a:pt x="1569758" y="9229"/>
                  </a:cubicBezTo>
                  <a:lnTo>
                    <a:pt x="1569758" y="30765"/>
                  </a:lnTo>
                  <a:cubicBezTo>
                    <a:pt x="1569758" y="33058"/>
                    <a:pt x="1569245" y="34717"/>
                    <a:pt x="1568220" y="35742"/>
                  </a:cubicBezTo>
                  <a:cubicBezTo>
                    <a:pt x="1567194" y="36768"/>
                    <a:pt x="1565535" y="37280"/>
                    <a:pt x="1563243" y="37280"/>
                  </a:cubicBezTo>
                  <a:lnTo>
                    <a:pt x="1521076" y="37280"/>
                  </a:lnTo>
                  <a:cubicBezTo>
                    <a:pt x="1519507" y="37280"/>
                    <a:pt x="1518301" y="37793"/>
                    <a:pt x="1517456" y="38819"/>
                  </a:cubicBezTo>
                  <a:cubicBezTo>
                    <a:pt x="1516612" y="39844"/>
                    <a:pt x="1516189" y="41141"/>
                    <a:pt x="1516189" y="42710"/>
                  </a:cubicBezTo>
                  <a:cubicBezTo>
                    <a:pt x="1516189" y="44278"/>
                    <a:pt x="1516612" y="45605"/>
                    <a:pt x="1517456" y="46691"/>
                  </a:cubicBezTo>
                  <a:cubicBezTo>
                    <a:pt x="1518301" y="47777"/>
                    <a:pt x="1519507" y="48380"/>
                    <a:pt x="1521076" y="48501"/>
                  </a:cubicBezTo>
                  <a:lnTo>
                    <a:pt x="1548041" y="52120"/>
                  </a:lnTo>
                  <a:cubicBezTo>
                    <a:pt x="1556486" y="53327"/>
                    <a:pt x="1563303" y="56102"/>
                    <a:pt x="1568491" y="60445"/>
                  </a:cubicBezTo>
                  <a:cubicBezTo>
                    <a:pt x="1573679" y="64789"/>
                    <a:pt x="1576273" y="72028"/>
                    <a:pt x="1576273" y="82162"/>
                  </a:cubicBezTo>
                  <a:lnTo>
                    <a:pt x="1576273" y="101165"/>
                  </a:lnTo>
                  <a:cubicBezTo>
                    <a:pt x="1576273" y="111420"/>
                    <a:pt x="1572925" y="119292"/>
                    <a:pt x="1566229" y="124782"/>
                  </a:cubicBezTo>
                  <a:cubicBezTo>
                    <a:pt x="1559533" y="130271"/>
                    <a:pt x="1550394" y="133016"/>
                    <a:pt x="1538811" y="133016"/>
                  </a:cubicBezTo>
                  <a:lnTo>
                    <a:pt x="1481623" y="133016"/>
                  </a:lnTo>
                  <a:cubicBezTo>
                    <a:pt x="1479331" y="133016"/>
                    <a:pt x="1477672" y="132503"/>
                    <a:pt x="1476646" y="131478"/>
                  </a:cubicBezTo>
                  <a:cubicBezTo>
                    <a:pt x="1475621" y="130452"/>
                    <a:pt x="1475108" y="128793"/>
                    <a:pt x="1475108" y="126501"/>
                  </a:cubicBezTo>
                  <a:lnTo>
                    <a:pt x="1475108" y="105327"/>
                  </a:lnTo>
                  <a:cubicBezTo>
                    <a:pt x="1475108" y="103035"/>
                    <a:pt x="1475621" y="101376"/>
                    <a:pt x="1476646" y="100350"/>
                  </a:cubicBezTo>
                  <a:cubicBezTo>
                    <a:pt x="1477672" y="99325"/>
                    <a:pt x="1479331" y="98812"/>
                    <a:pt x="1481623" y="98812"/>
                  </a:cubicBezTo>
                  <a:lnTo>
                    <a:pt x="1530305" y="98812"/>
                  </a:lnTo>
                  <a:cubicBezTo>
                    <a:pt x="1531874" y="98812"/>
                    <a:pt x="1533050" y="98299"/>
                    <a:pt x="1533834" y="97274"/>
                  </a:cubicBezTo>
                  <a:cubicBezTo>
                    <a:pt x="1534619" y="96248"/>
                    <a:pt x="1535011" y="95011"/>
                    <a:pt x="1535011" y="93564"/>
                  </a:cubicBezTo>
                  <a:cubicBezTo>
                    <a:pt x="1535011" y="91513"/>
                    <a:pt x="1534619" y="90005"/>
                    <a:pt x="1533834" y="89039"/>
                  </a:cubicBezTo>
                  <a:cubicBezTo>
                    <a:pt x="1533050" y="88074"/>
                    <a:pt x="1531874" y="87531"/>
                    <a:pt x="1530305" y="87411"/>
                  </a:cubicBezTo>
                  <a:lnTo>
                    <a:pt x="1503159" y="83610"/>
                  </a:lnTo>
                  <a:cubicBezTo>
                    <a:pt x="1494714" y="82404"/>
                    <a:pt x="1487927" y="79629"/>
                    <a:pt x="1482799" y="75285"/>
                  </a:cubicBezTo>
                  <a:cubicBezTo>
                    <a:pt x="1477672" y="70942"/>
                    <a:pt x="1475108" y="63703"/>
                    <a:pt x="1475108" y="53568"/>
                  </a:cubicBezTo>
                  <a:lnTo>
                    <a:pt x="1475108" y="34566"/>
                  </a:lnTo>
                  <a:cubicBezTo>
                    <a:pt x="1475108" y="24311"/>
                    <a:pt x="1478426" y="16438"/>
                    <a:pt x="1485062" y="10949"/>
                  </a:cubicBezTo>
                  <a:cubicBezTo>
                    <a:pt x="1491697" y="5459"/>
                    <a:pt x="1500867" y="2714"/>
                    <a:pt x="1512570" y="2714"/>
                  </a:cubicBezTo>
                  <a:close/>
                  <a:moveTo>
                    <a:pt x="1361056" y="2714"/>
                  </a:moveTo>
                  <a:lnTo>
                    <a:pt x="1445028" y="2714"/>
                  </a:lnTo>
                  <a:cubicBezTo>
                    <a:pt x="1447320" y="2714"/>
                    <a:pt x="1448979" y="3227"/>
                    <a:pt x="1450005" y="4253"/>
                  </a:cubicBezTo>
                  <a:cubicBezTo>
                    <a:pt x="1451030" y="5278"/>
                    <a:pt x="1451543" y="6937"/>
                    <a:pt x="1451543" y="9229"/>
                  </a:cubicBezTo>
                  <a:lnTo>
                    <a:pt x="1451543" y="30403"/>
                  </a:lnTo>
                  <a:cubicBezTo>
                    <a:pt x="1451543" y="32696"/>
                    <a:pt x="1451030" y="34355"/>
                    <a:pt x="1450005" y="35380"/>
                  </a:cubicBezTo>
                  <a:cubicBezTo>
                    <a:pt x="1448979" y="36406"/>
                    <a:pt x="1447320" y="36919"/>
                    <a:pt x="1445028" y="36919"/>
                  </a:cubicBezTo>
                  <a:lnTo>
                    <a:pt x="1395079" y="36919"/>
                  </a:lnTo>
                  <a:lnTo>
                    <a:pt x="1395079" y="50854"/>
                  </a:lnTo>
                  <a:lnTo>
                    <a:pt x="1430369" y="50854"/>
                  </a:lnTo>
                  <a:cubicBezTo>
                    <a:pt x="1432661" y="50854"/>
                    <a:pt x="1434320" y="51366"/>
                    <a:pt x="1435346" y="52392"/>
                  </a:cubicBezTo>
                  <a:cubicBezTo>
                    <a:pt x="1436371" y="53417"/>
                    <a:pt x="1436884" y="55076"/>
                    <a:pt x="1436884" y="57369"/>
                  </a:cubicBezTo>
                  <a:lnTo>
                    <a:pt x="1436884" y="76733"/>
                  </a:lnTo>
                  <a:cubicBezTo>
                    <a:pt x="1436884" y="79025"/>
                    <a:pt x="1436371" y="80684"/>
                    <a:pt x="1435346" y="81710"/>
                  </a:cubicBezTo>
                  <a:cubicBezTo>
                    <a:pt x="1434320" y="82735"/>
                    <a:pt x="1432661" y="83248"/>
                    <a:pt x="1430369" y="83248"/>
                  </a:cubicBezTo>
                  <a:lnTo>
                    <a:pt x="1395079" y="83248"/>
                  </a:lnTo>
                  <a:lnTo>
                    <a:pt x="1395079" y="98812"/>
                  </a:lnTo>
                  <a:lnTo>
                    <a:pt x="1445028" y="98812"/>
                  </a:lnTo>
                  <a:cubicBezTo>
                    <a:pt x="1447320" y="98812"/>
                    <a:pt x="1448979" y="99325"/>
                    <a:pt x="1450005" y="100350"/>
                  </a:cubicBezTo>
                  <a:cubicBezTo>
                    <a:pt x="1451030" y="101376"/>
                    <a:pt x="1451543" y="103035"/>
                    <a:pt x="1451543" y="105327"/>
                  </a:cubicBezTo>
                  <a:lnTo>
                    <a:pt x="1451543" y="126501"/>
                  </a:lnTo>
                  <a:cubicBezTo>
                    <a:pt x="1451543" y="128793"/>
                    <a:pt x="1451030" y="130452"/>
                    <a:pt x="1450005" y="131478"/>
                  </a:cubicBezTo>
                  <a:cubicBezTo>
                    <a:pt x="1448979" y="132503"/>
                    <a:pt x="1447320" y="133016"/>
                    <a:pt x="1445028" y="133016"/>
                  </a:cubicBezTo>
                  <a:lnTo>
                    <a:pt x="1361056" y="133016"/>
                  </a:lnTo>
                  <a:cubicBezTo>
                    <a:pt x="1358763" y="133016"/>
                    <a:pt x="1357104" y="132503"/>
                    <a:pt x="1356079" y="131478"/>
                  </a:cubicBezTo>
                  <a:cubicBezTo>
                    <a:pt x="1355053" y="130452"/>
                    <a:pt x="1354541" y="128793"/>
                    <a:pt x="1354541" y="126501"/>
                  </a:cubicBezTo>
                  <a:lnTo>
                    <a:pt x="1354541" y="9229"/>
                  </a:lnTo>
                  <a:cubicBezTo>
                    <a:pt x="1354541" y="6937"/>
                    <a:pt x="1355053" y="5278"/>
                    <a:pt x="1356079" y="4253"/>
                  </a:cubicBezTo>
                  <a:cubicBezTo>
                    <a:pt x="1357104" y="3227"/>
                    <a:pt x="1358763" y="2714"/>
                    <a:pt x="1361056" y="2714"/>
                  </a:cubicBezTo>
                  <a:close/>
                  <a:moveTo>
                    <a:pt x="1218181" y="2714"/>
                  </a:moveTo>
                  <a:lnTo>
                    <a:pt x="1279169" y="2714"/>
                  </a:lnTo>
                  <a:cubicBezTo>
                    <a:pt x="1294250" y="2714"/>
                    <a:pt x="1305441" y="5731"/>
                    <a:pt x="1312740" y="11763"/>
                  </a:cubicBezTo>
                  <a:cubicBezTo>
                    <a:pt x="1320039" y="17795"/>
                    <a:pt x="1323689" y="27086"/>
                    <a:pt x="1323689" y="39633"/>
                  </a:cubicBezTo>
                  <a:lnTo>
                    <a:pt x="1323689" y="96097"/>
                  </a:lnTo>
                  <a:cubicBezTo>
                    <a:pt x="1323689" y="108645"/>
                    <a:pt x="1320039" y="117935"/>
                    <a:pt x="1312740" y="123967"/>
                  </a:cubicBezTo>
                  <a:cubicBezTo>
                    <a:pt x="1305441" y="130000"/>
                    <a:pt x="1294250" y="133016"/>
                    <a:pt x="1279169" y="133016"/>
                  </a:cubicBezTo>
                  <a:lnTo>
                    <a:pt x="1218181" y="133016"/>
                  </a:lnTo>
                  <a:cubicBezTo>
                    <a:pt x="1215888" y="133016"/>
                    <a:pt x="1214229" y="132503"/>
                    <a:pt x="1213204" y="131478"/>
                  </a:cubicBezTo>
                  <a:cubicBezTo>
                    <a:pt x="1212178" y="130452"/>
                    <a:pt x="1211666" y="128793"/>
                    <a:pt x="1211666" y="126501"/>
                  </a:cubicBezTo>
                  <a:lnTo>
                    <a:pt x="1211666" y="9229"/>
                  </a:lnTo>
                  <a:cubicBezTo>
                    <a:pt x="1211666" y="6937"/>
                    <a:pt x="1212178" y="5278"/>
                    <a:pt x="1213204" y="4253"/>
                  </a:cubicBezTo>
                  <a:cubicBezTo>
                    <a:pt x="1214229" y="3227"/>
                    <a:pt x="1215888" y="2714"/>
                    <a:pt x="1218181" y="2714"/>
                  </a:cubicBezTo>
                  <a:close/>
                  <a:moveTo>
                    <a:pt x="1100985" y="2714"/>
                  </a:moveTo>
                  <a:lnTo>
                    <a:pt x="1178080" y="2714"/>
                  </a:lnTo>
                  <a:cubicBezTo>
                    <a:pt x="1180373" y="2714"/>
                    <a:pt x="1182032" y="3227"/>
                    <a:pt x="1183057" y="4253"/>
                  </a:cubicBezTo>
                  <a:cubicBezTo>
                    <a:pt x="1184083" y="5278"/>
                    <a:pt x="1184595" y="6937"/>
                    <a:pt x="1184595" y="9229"/>
                  </a:cubicBezTo>
                  <a:lnTo>
                    <a:pt x="1184595" y="31127"/>
                  </a:lnTo>
                  <a:cubicBezTo>
                    <a:pt x="1184595" y="33420"/>
                    <a:pt x="1184083" y="35079"/>
                    <a:pt x="1183057" y="36104"/>
                  </a:cubicBezTo>
                  <a:cubicBezTo>
                    <a:pt x="1182032" y="37130"/>
                    <a:pt x="1180373" y="37642"/>
                    <a:pt x="1178080" y="37642"/>
                  </a:cubicBezTo>
                  <a:lnTo>
                    <a:pt x="1160526" y="37642"/>
                  </a:lnTo>
                  <a:lnTo>
                    <a:pt x="1160526" y="98450"/>
                  </a:lnTo>
                  <a:lnTo>
                    <a:pt x="1178080" y="98450"/>
                  </a:lnTo>
                  <a:cubicBezTo>
                    <a:pt x="1180373" y="98450"/>
                    <a:pt x="1182032" y="98963"/>
                    <a:pt x="1183057" y="99988"/>
                  </a:cubicBezTo>
                  <a:cubicBezTo>
                    <a:pt x="1184083" y="101014"/>
                    <a:pt x="1184595" y="102673"/>
                    <a:pt x="1184595" y="104965"/>
                  </a:cubicBezTo>
                  <a:lnTo>
                    <a:pt x="1184595" y="126501"/>
                  </a:lnTo>
                  <a:cubicBezTo>
                    <a:pt x="1184595" y="128793"/>
                    <a:pt x="1184083" y="130452"/>
                    <a:pt x="1183057" y="131478"/>
                  </a:cubicBezTo>
                  <a:cubicBezTo>
                    <a:pt x="1182032" y="132503"/>
                    <a:pt x="1180373" y="133016"/>
                    <a:pt x="1178080" y="133016"/>
                  </a:cubicBezTo>
                  <a:lnTo>
                    <a:pt x="1100985" y="133016"/>
                  </a:lnTo>
                  <a:cubicBezTo>
                    <a:pt x="1098693" y="133016"/>
                    <a:pt x="1097034" y="132503"/>
                    <a:pt x="1096008" y="131478"/>
                  </a:cubicBezTo>
                  <a:cubicBezTo>
                    <a:pt x="1094983" y="130452"/>
                    <a:pt x="1094470" y="128793"/>
                    <a:pt x="1094470" y="126501"/>
                  </a:cubicBezTo>
                  <a:lnTo>
                    <a:pt x="1094470" y="104965"/>
                  </a:lnTo>
                  <a:cubicBezTo>
                    <a:pt x="1094470" y="102673"/>
                    <a:pt x="1094983" y="101014"/>
                    <a:pt x="1096008" y="99988"/>
                  </a:cubicBezTo>
                  <a:cubicBezTo>
                    <a:pt x="1097034" y="98963"/>
                    <a:pt x="1098693" y="98450"/>
                    <a:pt x="1100985" y="98450"/>
                  </a:cubicBezTo>
                  <a:lnTo>
                    <a:pt x="1118901" y="98450"/>
                  </a:lnTo>
                  <a:lnTo>
                    <a:pt x="1118901" y="37642"/>
                  </a:lnTo>
                  <a:lnTo>
                    <a:pt x="1100985" y="37642"/>
                  </a:lnTo>
                  <a:cubicBezTo>
                    <a:pt x="1098693" y="37642"/>
                    <a:pt x="1097034" y="37130"/>
                    <a:pt x="1096008" y="36104"/>
                  </a:cubicBezTo>
                  <a:cubicBezTo>
                    <a:pt x="1094983" y="35079"/>
                    <a:pt x="1094470" y="33420"/>
                    <a:pt x="1094470" y="31127"/>
                  </a:cubicBezTo>
                  <a:lnTo>
                    <a:pt x="1094470" y="9229"/>
                  </a:lnTo>
                  <a:cubicBezTo>
                    <a:pt x="1094470" y="6937"/>
                    <a:pt x="1094983" y="5278"/>
                    <a:pt x="1096008" y="4253"/>
                  </a:cubicBezTo>
                  <a:cubicBezTo>
                    <a:pt x="1097034" y="3227"/>
                    <a:pt x="1098693" y="2714"/>
                    <a:pt x="1100985" y="2714"/>
                  </a:cubicBezTo>
                  <a:close/>
                  <a:moveTo>
                    <a:pt x="970531" y="2714"/>
                  </a:moveTo>
                  <a:lnTo>
                    <a:pt x="998582" y="2714"/>
                  </a:lnTo>
                  <a:cubicBezTo>
                    <a:pt x="1000874" y="2714"/>
                    <a:pt x="1002533" y="3227"/>
                    <a:pt x="1003558" y="4253"/>
                  </a:cubicBezTo>
                  <a:cubicBezTo>
                    <a:pt x="1004584" y="5278"/>
                    <a:pt x="1005097" y="6937"/>
                    <a:pt x="1005097" y="9229"/>
                  </a:cubicBezTo>
                  <a:lnTo>
                    <a:pt x="1005097" y="98812"/>
                  </a:lnTo>
                  <a:lnTo>
                    <a:pt x="1029890" y="98812"/>
                  </a:lnTo>
                  <a:lnTo>
                    <a:pt x="1029890" y="69494"/>
                  </a:lnTo>
                  <a:cubicBezTo>
                    <a:pt x="1029890" y="67202"/>
                    <a:pt x="1030403" y="65543"/>
                    <a:pt x="1031429" y="64517"/>
                  </a:cubicBezTo>
                  <a:cubicBezTo>
                    <a:pt x="1032454" y="63492"/>
                    <a:pt x="1034113" y="62979"/>
                    <a:pt x="1036405" y="62979"/>
                  </a:cubicBezTo>
                  <a:lnTo>
                    <a:pt x="1062647" y="62979"/>
                  </a:lnTo>
                  <a:cubicBezTo>
                    <a:pt x="1064939" y="62979"/>
                    <a:pt x="1066598" y="63492"/>
                    <a:pt x="1067624" y="64517"/>
                  </a:cubicBezTo>
                  <a:cubicBezTo>
                    <a:pt x="1068649" y="65543"/>
                    <a:pt x="1069162" y="67202"/>
                    <a:pt x="1069162" y="69494"/>
                  </a:cubicBezTo>
                  <a:lnTo>
                    <a:pt x="1069162" y="126501"/>
                  </a:lnTo>
                  <a:cubicBezTo>
                    <a:pt x="1069162" y="128793"/>
                    <a:pt x="1068649" y="130452"/>
                    <a:pt x="1067624" y="131478"/>
                  </a:cubicBezTo>
                  <a:cubicBezTo>
                    <a:pt x="1066598" y="132503"/>
                    <a:pt x="1064939" y="133016"/>
                    <a:pt x="1062647" y="133016"/>
                  </a:cubicBezTo>
                  <a:lnTo>
                    <a:pt x="970531" y="133016"/>
                  </a:lnTo>
                  <a:cubicBezTo>
                    <a:pt x="968238" y="133016"/>
                    <a:pt x="966579" y="132503"/>
                    <a:pt x="965554" y="131478"/>
                  </a:cubicBezTo>
                  <a:cubicBezTo>
                    <a:pt x="964528" y="130452"/>
                    <a:pt x="964015" y="128793"/>
                    <a:pt x="964015" y="126501"/>
                  </a:cubicBezTo>
                  <a:lnTo>
                    <a:pt x="964015" y="9229"/>
                  </a:lnTo>
                  <a:cubicBezTo>
                    <a:pt x="964015" y="6937"/>
                    <a:pt x="964528" y="5278"/>
                    <a:pt x="965554" y="4253"/>
                  </a:cubicBezTo>
                  <a:cubicBezTo>
                    <a:pt x="966579" y="3227"/>
                    <a:pt x="968238" y="2714"/>
                    <a:pt x="970531" y="2714"/>
                  </a:cubicBezTo>
                  <a:close/>
                  <a:moveTo>
                    <a:pt x="874395" y="2714"/>
                  </a:moveTo>
                  <a:lnTo>
                    <a:pt x="925068" y="2714"/>
                  </a:lnTo>
                  <a:cubicBezTo>
                    <a:pt x="927360" y="2714"/>
                    <a:pt x="929019" y="3227"/>
                    <a:pt x="930045" y="4253"/>
                  </a:cubicBezTo>
                  <a:cubicBezTo>
                    <a:pt x="931070" y="5278"/>
                    <a:pt x="931583" y="6937"/>
                    <a:pt x="931583" y="9229"/>
                  </a:cubicBezTo>
                  <a:lnTo>
                    <a:pt x="931583" y="30765"/>
                  </a:lnTo>
                  <a:cubicBezTo>
                    <a:pt x="931583" y="33058"/>
                    <a:pt x="931070" y="34717"/>
                    <a:pt x="930045" y="35742"/>
                  </a:cubicBezTo>
                  <a:cubicBezTo>
                    <a:pt x="929019" y="36768"/>
                    <a:pt x="927360" y="37280"/>
                    <a:pt x="925068" y="37280"/>
                  </a:cubicBezTo>
                  <a:lnTo>
                    <a:pt x="882901" y="37280"/>
                  </a:lnTo>
                  <a:cubicBezTo>
                    <a:pt x="881332" y="37280"/>
                    <a:pt x="880126" y="37793"/>
                    <a:pt x="879281" y="38819"/>
                  </a:cubicBezTo>
                  <a:cubicBezTo>
                    <a:pt x="878437" y="39844"/>
                    <a:pt x="878014" y="41141"/>
                    <a:pt x="878014" y="42710"/>
                  </a:cubicBezTo>
                  <a:cubicBezTo>
                    <a:pt x="878014" y="44278"/>
                    <a:pt x="878437" y="45605"/>
                    <a:pt x="879281" y="46691"/>
                  </a:cubicBezTo>
                  <a:cubicBezTo>
                    <a:pt x="880126" y="47777"/>
                    <a:pt x="881332" y="48380"/>
                    <a:pt x="882901" y="48501"/>
                  </a:cubicBezTo>
                  <a:lnTo>
                    <a:pt x="909866" y="52120"/>
                  </a:lnTo>
                  <a:cubicBezTo>
                    <a:pt x="918311" y="53327"/>
                    <a:pt x="925128" y="56102"/>
                    <a:pt x="930316" y="60445"/>
                  </a:cubicBezTo>
                  <a:cubicBezTo>
                    <a:pt x="935504" y="64789"/>
                    <a:pt x="938098" y="72028"/>
                    <a:pt x="938098" y="82162"/>
                  </a:cubicBezTo>
                  <a:lnTo>
                    <a:pt x="938098" y="101165"/>
                  </a:lnTo>
                  <a:cubicBezTo>
                    <a:pt x="938098" y="111420"/>
                    <a:pt x="934750" y="119292"/>
                    <a:pt x="928054" y="124782"/>
                  </a:cubicBezTo>
                  <a:cubicBezTo>
                    <a:pt x="921358" y="130271"/>
                    <a:pt x="912219" y="133016"/>
                    <a:pt x="900636" y="133016"/>
                  </a:cubicBezTo>
                  <a:lnTo>
                    <a:pt x="843448" y="133016"/>
                  </a:lnTo>
                  <a:cubicBezTo>
                    <a:pt x="841156" y="133016"/>
                    <a:pt x="839497" y="132503"/>
                    <a:pt x="838471" y="131478"/>
                  </a:cubicBezTo>
                  <a:cubicBezTo>
                    <a:pt x="837446" y="130452"/>
                    <a:pt x="836933" y="128793"/>
                    <a:pt x="836933" y="126501"/>
                  </a:cubicBezTo>
                  <a:lnTo>
                    <a:pt x="836933" y="105327"/>
                  </a:lnTo>
                  <a:cubicBezTo>
                    <a:pt x="836933" y="103035"/>
                    <a:pt x="837446" y="101376"/>
                    <a:pt x="838471" y="100350"/>
                  </a:cubicBezTo>
                  <a:cubicBezTo>
                    <a:pt x="839497" y="99325"/>
                    <a:pt x="841156" y="98812"/>
                    <a:pt x="843448" y="98812"/>
                  </a:cubicBezTo>
                  <a:lnTo>
                    <a:pt x="892130" y="98812"/>
                  </a:lnTo>
                  <a:cubicBezTo>
                    <a:pt x="893699" y="98812"/>
                    <a:pt x="894875" y="98299"/>
                    <a:pt x="895659" y="97274"/>
                  </a:cubicBezTo>
                  <a:cubicBezTo>
                    <a:pt x="896443" y="96248"/>
                    <a:pt x="896836" y="95011"/>
                    <a:pt x="896836" y="93564"/>
                  </a:cubicBezTo>
                  <a:cubicBezTo>
                    <a:pt x="896836" y="91513"/>
                    <a:pt x="896443" y="90005"/>
                    <a:pt x="895659" y="89039"/>
                  </a:cubicBezTo>
                  <a:cubicBezTo>
                    <a:pt x="894875" y="88074"/>
                    <a:pt x="893699" y="87531"/>
                    <a:pt x="892130" y="87411"/>
                  </a:cubicBezTo>
                  <a:lnTo>
                    <a:pt x="864984" y="83610"/>
                  </a:lnTo>
                  <a:cubicBezTo>
                    <a:pt x="856539" y="82404"/>
                    <a:pt x="849752" y="79629"/>
                    <a:pt x="844624" y="75285"/>
                  </a:cubicBezTo>
                  <a:cubicBezTo>
                    <a:pt x="839497" y="70942"/>
                    <a:pt x="836933" y="63703"/>
                    <a:pt x="836933" y="53568"/>
                  </a:cubicBezTo>
                  <a:lnTo>
                    <a:pt x="836933" y="34566"/>
                  </a:lnTo>
                  <a:cubicBezTo>
                    <a:pt x="836933" y="24311"/>
                    <a:pt x="840251" y="16438"/>
                    <a:pt x="846887" y="10949"/>
                  </a:cubicBezTo>
                  <a:cubicBezTo>
                    <a:pt x="853522" y="5459"/>
                    <a:pt x="862692" y="2714"/>
                    <a:pt x="874395" y="2714"/>
                  </a:cubicBezTo>
                  <a:close/>
                  <a:moveTo>
                    <a:pt x="694306" y="2714"/>
                  </a:moveTo>
                  <a:lnTo>
                    <a:pt x="778278" y="2714"/>
                  </a:lnTo>
                  <a:cubicBezTo>
                    <a:pt x="780570" y="2714"/>
                    <a:pt x="782229" y="3227"/>
                    <a:pt x="783255" y="4253"/>
                  </a:cubicBezTo>
                  <a:cubicBezTo>
                    <a:pt x="784280" y="5278"/>
                    <a:pt x="784793" y="6937"/>
                    <a:pt x="784793" y="9229"/>
                  </a:cubicBezTo>
                  <a:lnTo>
                    <a:pt x="784793" y="30403"/>
                  </a:lnTo>
                  <a:cubicBezTo>
                    <a:pt x="784793" y="32696"/>
                    <a:pt x="784280" y="34355"/>
                    <a:pt x="783255" y="35380"/>
                  </a:cubicBezTo>
                  <a:cubicBezTo>
                    <a:pt x="782229" y="36406"/>
                    <a:pt x="780570" y="36919"/>
                    <a:pt x="778278" y="36919"/>
                  </a:cubicBezTo>
                  <a:lnTo>
                    <a:pt x="728329" y="36919"/>
                  </a:lnTo>
                  <a:lnTo>
                    <a:pt x="728329" y="50854"/>
                  </a:lnTo>
                  <a:lnTo>
                    <a:pt x="763619" y="50854"/>
                  </a:lnTo>
                  <a:cubicBezTo>
                    <a:pt x="765911" y="50854"/>
                    <a:pt x="767570" y="51366"/>
                    <a:pt x="768596" y="52392"/>
                  </a:cubicBezTo>
                  <a:cubicBezTo>
                    <a:pt x="769621" y="53417"/>
                    <a:pt x="770134" y="55076"/>
                    <a:pt x="770134" y="57369"/>
                  </a:cubicBezTo>
                  <a:lnTo>
                    <a:pt x="770134" y="76733"/>
                  </a:lnTo>
                  <a:cubicBezTo>
                    <a:pt x="770134" y="79025"/>
                    <a:pt x="769621" y="80684"/>
                    <a:pt x="768596" y="81710"/>
                  </a:cubicBezTo>
                  <a:cubicBezTo>
                    <a:pt x="767570" y="82735"/>
                    <a:pt x="765911" y="83248"/>
                    <a:pt x="763619" y="83248"/>
                  </a:cubicBezTo>
                  <a:lnTo>
                    <a:pt x="728329" y="83248"/>
                  </a:lnTo>
                  <a:lnTo>
                    <a:pt x="728329" y="98812"/>
                  </a:lnTo>
                  <a:lnTo>
                    <a:pt x="778278" y="98812"/>
                  </a:lnTo>
                  <a:cubicBezTo>
                    <a:pt x="780570" y="98812"/>
                    <a:pt x="782229" y="99325"/>
                    <a:pt x="783255" y="100350"/>
                  </a:cubicBezTo>
                  <a:cubicBezTo>
                    <a:pt x="784280" y="101376"/>
                    <a:pt x="784793" y="103035"/>
                    <a:pt x="784793" y="105327"/>
                  </a:cubicBezTo>
                  <a:lnTo>
                    <a:pt x="784793" y="126501"/>
                  </a:lnTo>
                  <a:cubicBezTo>
                    <a:pt x="784793" y="128793"/>
                    <a:pt x="784280" y="130452"/>
                    <a:pt x="783255" y="131478"/>
                  </a:cubicBezTo>
                  <a:cubicBezTo>
                    <a:pt x="782229" y="132503"/>
                    <a:pt x="780570" y="133016"/>
                    <a:pt x="778278" y="133016"/>
                  </a:cubicBezTo>
                  <a:lnTo>
                    <a:pt x="694306" y="133016"/>
                  </a:lnTo>
                  <a:cubicBezTo>
                    <a:pt x="692013" y="133016"/>
                    <a:pt x="690354" y="132503"/>
                    <a:pt x="689329" y="131478"/>
                  </a:cubicBezTo>
                  <a:cubicBezTo>
                    <a:pt x="688303" y="130452"/>
                    <a:pt x="687790" y="128793"/>
                    <a:pt x="687790" y="126501"/>
                  </a:cubicBezTo>
                  <a:lnTo>
                    <a:pt x="687790" y="9229"/>
                  </a:lnTo>
                  <a:cubicBezTo>
                    <a:pt x="687790" y="6937"/>
                    <a:pt x="688303" y="5278"/>
                    <a:pt x="689329" y="4253"/>
                  </a:cubicBezTo>
                  <a:cubicBezTo>
                    <a:pt x="690354" y="3227"/>
                    <a:pt x="692013" y="2714"/>
                    <a:pt x="694306" y="2714"/>
                  </a:cubicBezTo>
                  <a:close/>
                  <a:moveTo>
                    <a:pt x="560956" y="2714"/>
                  </a:moveTo>
                  <a:lnTo>
                    <a:pt x="589007" y="2714"/>
                  </a:lnTo>
                  <a:cubicBezTo>
                    <a:pt x="591299" y="2714"/>
                    <a:pt x="592958" y="3227"/>
                    <a:pt x="593984" y="4253"/>
                  </a:cubicBezTo>
                  <a:cubicBezTo>
                    <a:pt x="595009" y="5278"/>
                    <a:pt x="595522" y="6937"/>
                    <a:pt x="595522" y="9229"/>
                  </a:cubicBezTo>
                  <a:lnTo>
                    <a:pt x="595522" y="98812"/>
                  </a:lnTo>
                  <a:lnTo>
                    <a:pt x="620315" y="98812"/>
                  </a:lnTo>
                  <a:lnTo>
                    <a:pt x="620315" y="69494"/>
                  </a:lnTo>
                  <a:cubicBezTo>
                    <a:pt x="620315" y="67202"/>
                    <a:pt x="620828" y="65543"/>
                    <a:pt x="621854" y="64517"/>
                  </a:cubicBezTo>
                  <a:cubicBezTo>
                    <a:pt x="622879" y="63492"/>
                    <a:pt x="624538" y="62979"/>
                    <a:pt x="626831" y="62979"/>
                  </a:cubicBezTo>
                  <a:lnTo>
                    <a:pt x="653072" y="62979"/>
                  </a:lnTo>
                  <a:cubicBezTo>
                    <a:pt x="655364" y="62979"/>
                    <a:pt x="657023" y="63492"/>
                    <a:pt x="658049" y="64517"/>
                  </a:cubicBezTo>
                  <a:cubicBezTo>
                    <a:pt x="659074" y="65543"/>
                    <a:pt x="659587" y="67202"/>
                    <a:pt x="659587" y="69494"/>
                  </a:cubicBezTo>
                  <a:lnTo>
                    <a:pt x="659587" y="126501"/>
                  </a:lnTo>
                  <a:cubicBezTo>
                    <a:pt x="659587" y="128793"/>
                    <a:pt x="659074" y="130452"/>
                    <a:pt x="658049" y="131478"/>
                  </a:cubicBezTo>
                  <a:cubicBezTo>
                    <a:pt x="657023" y="132503"/>
                    <a:pt x="655364" y="133016"/>
                    <a:pt x="653072" y="133016"/>
                  </a:cubicBezTo>
                  <a:lnTo>
                    <a:pt x="560956" y="133016"/>
                  </a:lnTo>
                  <a:cubicBezTo>
                    <a:pt x="558663" y="133016"/>
                    <a:pt x="557004" y="132503"/>
                    <a:pt x="555979" y="131478"/>
                  </a:cubicBezTo>
                  <a:cubicBezTo>
                    <a:pt x="554953" y="130452"/>
                    <a:pt x="554441" y="128793"/>
                    <a:pt x="554441" y="126501"/>
                  </a:cubicBezTo>
                  <a:lnTo>
                    <a:pt x="554441" y="9229"/>
                  </a:lnTo>
                  <a:cubicBezTo>
                    <a:pt x="554441" y="6937"/>
                    <a:pt x="554953" y="5278"/>
                    <a:pt x="555979" y="4253"/>
                  </a:cubicBezTo>
                  <a:cubicBezTo>
                    <a:pt x="557004" y="3227"/>
                    <a:pt x="558663" y="2714"/>
                    <a:pt x="560956" y="2714"/>
                  </a:cubicBezTo>
                  <a:close/>
                  <a:moveTo>
                    <a:pt x="463620" y="2714"/>
                  </a:moveTo>
                  <a:lnTo>
                    <a:pt x="508863" y="2714"/>
                  </a:lnTo>
                  <a:cubicBezTo>
                    <a:pt x="511156" y="2714"/>
                    <a:pt x="512815" y="3227"/>
                    <a:pt x="513840" y="4253"/>
                  </a:cubicBezTo>
                  <a:cubicBezTo>
                    <a:pt x="514866" y="5278"/>
                    <a:pt x="515379" y="6937"/>
                    <a:pt x="515379" y="9229"/>
                  </a:cubicBezTo>
                  <a:lnTo>
                    <a:pt x="515379" y="31127"/>
                  </a:lnTo>
                  <a:cubicBezTo>
                    <a:pt x="515379" y="33420"/>
                    <a:pt x="514866" y="35079"/>
                    <a:pt x="513840" y="36104"/>
                  </a:cubicBezTo>
                  <a:cubicBezTo>
                    <a:pt x="512815" y="37130"/>
                    <a:pt x="511156" y="37642"/>
                    <a:pt x="508863" y="37642"/>
                  </a:cubicBezTo>
                  <a:lnTo>
                    <a:pt x="471221" y="37642"/>
                  </a:lnTo>
                  <a:cubicBezTo>
                    <a:pt x="467480" y="37642"/>
                    <a:pt x="464706" y="38396"/>
                    <a:pt x="462896" y="39905"/>
                  </a:cubicBezTo>
                  <a:cubicBezTo>
                    <a:pt x="461086" y="41413"/>
                    <a:pt x="460181" y="43675"/>
                    <a:pt x="460181" y="46691"/>
                  </a:cubicBezTo>
                  <a:lnTo>
                    <a:pt x="460181" y="89944"/>
                  </a:lnTo>
                  <a:cubicBezTo>
                    <a:pt x="460181" y="92960"/>
                    <a:pt x="460875" y="95192"/>
                    <a:pt x="462262" y="96640"/>
                  </a:cubicBezTo>
                  <a:cubicBezTo>
                    <a:pt x="463650" y="98088"/>
                    <a:pt x="465731" y="98812"/>
                    <a:pt x="468506" y="98812"/>
                  </a:cubicBezTo>
                  <a:lnTo>
                    <a:pt x="486061" y="98812"/>
                  </a:lnTo>
                  <a:lnTo>
                    <a:pt x="486061" y="70580"/>
                  </a:lnTo>
                  <a:cubicBezTo>
                    <a:pt x="486061" y="68288"/>
                    <a:pt x="486573" y="66629"/>
                    <a:pt x="487599" y="65603"/>
                  </a:cubicBezTo>
                  <a:cubicBezTo>
                    <a:pt x="488624" y="64578"/>
                    <a:pt x="490283" y="64065"/>
                    <a:pt x="492576" y="64065"/>
                  </a:cubicBezTo>
                  <a:lnTo>
                    <a:pt x="520627" y="64065"/>
                  </a:lnTo>
                  <a:cubicBezTo>
                    <a:pt x="522919" y="64065"/>
                    <a:pt x="524578" y="64578"/>
                    <a:pt x="525604" y="65603"/>
                  </a:cubicBezTo>
                  <a:cubicBezTo>
                    <a:pt x="526629" y="66629"/>
                    <a:pt x="527142" y="68288"/>
                    <a:pt x="527142" y="70580"/>
                  </a:cubicBezTo>
                  <a:lnTo>
                    <a:pt x="527142" y="126501"/>
                  </a:lnTo>
                  <a:cubicBezTo>
                    <a:pt x="527142" y="128793"/>
                    <a:pt x="526629" y="130452"/>
                    <a:pt x="525604" y="131478"/>
                  </a:cubicBezTo>
                  <a:cubicBezTo>
                    <a:pt x="524578" y="132503"/>
                    <a:pt x="522919" y="133016"/>
                    <a:pt x="520627" y="133016"/>
                  </a:cubicBezTo>
                  <a:lnTo>
                    <a:pt x="463620" y="133016"/>
                  </a:lnTo>
                  <a:cubicBezTo>
                    <a:pt x="448538" y="133016"/>
                    <a:pt x="437348" y="130000"/>
                    <a:pt x="430049" y="123967"/>
                  </a:cubicBezTo>
                  <a:cubicBezTo>
                    <a:pt x="422749" y="117935"/>
                    <a:pt x="419100" y="108645"/>
                    <a:pt x="419100" y="96097"/>
                  </a:cubicBezTo>
                  <a:lnTo>
                    <a:pt x="419100" y="39633"/>
                  </a:lnTo>
                  <a:cubicBezTo>
                    <a:pt x="419100" y="27086"/>
                    <a:pt x="422749" y="17795"/>
                    <a:pt x="430049" y="11763"/>
                  </a:cubicBezTo>
                  <a:cubicBezTo>
                    <a:pt x="437348" y="5731"/>
                    <a:pt x="448538" y="2714"/>
                    <a:pt x="463620" y="2714"/>
                  </a:cubicBezTo>
                  <a:close/>
                  <a:moveTo>
                    <a:pt x="44520" y="2714"/>
                  </a:moveTo>
                  <a:lnTo>
                    <a:pt x="89763" y="2714"/>
                  </a:lnTo>
                  <a:cubicBezTo>
                    <a:pt x="92056" y="2714"/>
                    <a:pt x="93715" y="3227"/>
                    <a:pt x="94740" y="4253"/>
                  </a:cubicBezTo>
                  <a:cubicBezTo>
                    <a:pt x="95766" y="5278"/>
                    <a:pt x="96279" y="6937"/>
                    <a:pt x="96279" y="9229"/>
                  </a:cubicBezTo>
                  <a:lnTo>
                    <a:pt x="96279" y="31127"/>
                  </a:lnTo>
                  <a:cubicBezTo>
                    <a:pt x="96279" y="33420"/>
                    <a:pt x="95766" y="35079"/>
                    <a:pt x="94740" y="36104"/>
                  </a:cubicBezTo>
                  <a:cubicBezTo>
                    <a:pt x="93715" y="37130"/>
                    <a:pt x="92056" y="37642"/>
                    <a:pt x="89763" y="37642"/>
                  </a:cubicBezTo>
                  <a:lnTo>
                    <a:pt x="52121" y="37642"/>
                  </a:lnTo>
                  <a:cubicBezTo>
                    <a:pt x="48380" y="37642"/>
                    <a:pt x="45606" y="38396"/>
                    <a:pt x="43796" y="39905"/>
                  </a:cubicBezTo>
                  <a:cubicBezTo>
                    <a:pt x="41986" y="41413"/>
                    <a:pt x="41081" y="43675"/>
                    <a:pt x="41081" y="46691"/>
                  </a:cubicBezTo>
                  <a:lnTo>
                    <a:pt x="41081" y="89944"/>
                  </a:lnTo>
                  <a:cubicBezTo>
                    <a:pt x="41081" y="92960"/>
                    <a:pt x="41775" y="95192"/>
                    <a:pt x="43162" y="96640"/>
                  </a:cubicBezTo>
                  <a:cubicBezTo>
                    <a:pt x="44550" y="98088"/>
                    <a:pt x="46631" y="98812"/>
                    <a:pt x="49406" y="98812"/>
                  </a:cubicBezTo>
                  <a:lnTo>
                    <a:pt x="66961" y="98812"/>
                  </a:lnTo>
                  <a:lnTo>
                    <a:pt x="66961" y="70580"/>
                  </a:lnTo>
                  <a:cubicBezTo>
                    <a:pt x="66961" y="68288"/>
                    <a:pt x="67473" y="66629"/>
                    <a:pt x="68499" y="65603"/>
                  </a:cubicBezTo>
                  <a:cubicBezTo>
                    <a:pt x="69524" y="64578"/>
                    <a:pt x="71183" y="64065"/>
                    <a:pt x="73476" y="64065"/>
                  </a:cubicBezTo>
                  <a:lnTo>
                    <a:pt x="101527" y="64065"/>
                  </a:lnTo>
                  <a:cubicBezTo>
                    <a:pt x="103819" y="64065"/>
                    <a:pt x="105478" y="64578"/>
                    <a:pt x="106504" y="65603"/>
                  </a:cubicBezTo>
                  <a:cubicBezTo>
                    <a:pt x="107529" y="66629"/>
                    <a:pt x="108042" y="68288"/>
                    <a:pt x="108042" y="70580"/>
                  </a:cubicBezTo>
                  <a:lnTo>
                    <a:pt x="108042" y="126501"/>
                  </a:lnTo>
                  <a:cubicBezTo>
                    <a:pt x="108042" y="128793"/>
                    <a:pt x="107529" y="130452"/>
                    <a:pt x="106504" y="131478"/>
                  </a:cubicBezTo>
                  <a:cubicBezTo>
                    <a:pt x="105478" y="132503"/>
                    <a:pt x="103819" y="133016"/>
                    <a:pt x="101527" y="133016"/>
                  </a:cubicBezTo>
                  <a:lnTo>
                    <a:pt x="44520" y="133016"/>
                  </a:lnTo>
                  <a:cubicBezTo>
                    <a:pt x="29438" y="133016"/>
                    <a:pt x="18248" y="130000"/>
                    <a:pt x="10949" y="123967"/>
                  </a:cubicBezTo>
                  <a:cubicBezTo>
                    <a:pt x="3649" y="117935"/>
                    <a:pt x="0" y="108645"/>
                    <a:pt x="0" y="96097"/>
                  </a:cubicBezTo>
                  <a:lnTo>
                    <a:pt x="0" y="39633"/>
                  </a:lnTo>
                  <a:cubicBezTo>
                    <a:pt x="0" y="27086"/>
                    <a:pt x="3649" y="17795"/>
                    <a:pt x="10949" y="11763"/>
                  </a:cubicBezTo>
                  <a:cubicBezTo>
                    <a:pt x="18248" y="5731"/>
                    <a:pt x="29438" y="2714"/>
                    <a:pt x="44520" y="2714"/>
                  </a:cubicBezTo>
                  <a:close/>
                  <a:moveTo>
                    <a:pt x="332508" y="0"/>
                  </a:moveTo>
                  <a:cubicBezTo>
                    <a:pt x="343728" y="0"/>
                    <a:pt x="352988" y="905"/>
                    <a:pt x="360288" y="2714"/>
                  </a:cubicBezTo>
                  <a:cubicBezTo>
                    <a:pt x="367587" y="4524"/>
                    <a:pt x="373318" y="7058"/>
                    <a:pt x="377480" y="10315"/>
                  </a:cubicBezTo>
                  <a:cubicBezTo>
                    <a:pt x="381643" y="13573"/>
                    <a:pt x="384538" y="17464"/>
                    <a:pt x="386167" y="21988"/>
                  </a:cubicBezTo>
                  <a:cubicBezTo>
                    <a:pt x="387796" y="26512"/>
                    <a:pt x="388610" y="31550"/>
                    <a:pt x="388610" y="37100"/>
                  </a:cubicBezTo>
                  <a:lnTo>
                    <a:pt x="388610" y="98812"/>
                  </a:lnTo>
                  <a:cubicBezTo>
                    <a:pt x="388610" y="104362"/>
                    <a:pt x="387796" y="109399"/>
                    <a:pt x="386167" y="113923"/>
                  </a:cubicBezTo>
                  <a:cubicBezTo>
                    <a:pt x="384538" y="118448"/>
                    <a:pt x="381643" y="122309"/>
                    <a:pt x="377480" y="125506"/>
                  </a:cubicBezTo>
                  <a:cubicBezTo>
                    <a:pt x="373318" y="128703"/>
                    <a:pt x="367587" y="131206"/>
                    <a:pt x="360288" y="133016"/>
                  </a:cubicBezTo>
                  <a:cubicBezTo>
                    <a:pt x="352988" y="134826"/>
                    <a:pt x="343728" y="135731"/>
                    <a:pt x="332508" y="135731"/>
                  </a:cubicBezTo>
                  <a:cubicBezTo>
                    <a:pt x="321288" y="135731"/>
                    <a:pt x="311998" y="134826"/>
                    <a:pt x="304638" y="133016"/>
                  </a:cubicBezTo>
                  <a:cubicBezTo>
                    <a:pt x="297278" y="131206"/>
                    <a:pt x="291517" y="128703"/>
                    <a:pt x="287355" y="125506"/>
                  </a:cubicBezTo>
                  <a:cubicBezTo>
                    <a:pt x="283192" y="122309"/>
                    <a:pt x="280297" y="118448"/>
                    <a:pt x="278668" y="113923"/>
                  </a:cubicBezTo>
                  <a:cubicBezTo>
                    <a:pt x="277039" y="109399"/>
                    <a:pt x="276225" y="104362"/>
                    <a:pt x="276225" y="98812"/>
                  </a:cubicBezTo>
                  <a:lnTo>
                    <a:pt x="276225" y="37100"/>
                  </a:lnTo>
                  <a:cubicBezTo>
                    <a:pt x="276225" y="31550"/>
                    <a:pt x="277039" y="26512"/>
                    <a:pt x="278668" y="21988"/>
                  </a:cubicBezTo>
                  <a:cubicBezTo>
                    <a:pt x="280297" y="17464"/>
                    <a:pt x="283192" y="13573"/>
                    <a:pt x="287355" y="10315"/>
                  </a:cubicBezTo>
                  <a:cubicBezTo>
                    <a:pt x="291517" y="7058"/>
                    <a:pt x="297278" y="4524"/>
                    <a:pt x="304638" y="2714"/>
                  </a:cubicBezTo>
                  <a:cubicBezTo>
                    <a:pt x="311998" y="905"/>
                    <a:pt x="321288" y="0"/>
                    <a:pt x="332508" y="0"/>
                  </a:cubicBezTo>
                  <a:close/>
                  <a:moveTo>
                    <a:pt x="189633" y="0"/>
                  </a:moveTo>
                  <a:cubicBezTo>
                    <a:pt x="200854" y="0"/>
                    <a:pt x="210113" y="905"/>
                    <a:pt x="217413" y="2714"/>
                  </a:cubicBezTo>
                  <a:cubicBezTo>
                    <a:pt x="224712" y="4524"/>
                    <a:pt x="230443" y="7058"/>
                    <a:pt x="234605" y="10315"/>
                  </a:cubicBezTo>
                  <a:cubicBezTo>
                    <a:pt x="238768" y="13573"/>
                    <a:pt x="241663" y="17464"/>
                    <a:pt x="243292" y="21988"/>
                  </a:cubicBezTo>
                  <a:cubicBezTo>
                    <a:pt x="244921" y="26512"/>
                    <a:pt x="245735" y="31550"/>
                    <a:pt x="245735" y="37100"/>
                  </a:cubicBezTo>
                  <a:lnTo>
                    <a:pt x="245735" y="98812"/>
                  </a:lnTo>
                  <a:cubicBezTo>
                    <a:pt x="245735" y="104362"/>
                    <a:pt x="244921" y="109399"/>
                    <a:pt x="243292" y="113923"/>
                  </a:cubicBezTo>
                  <a:cubicBezTo>
                    <a:pt x="241663" y="118448"/>
                    <a:pt x="238768" y="122309"/>
                    <a:pt x="234605" y="125506"/>
                  </a:cubicBezTo>
                  <a:cubicBezTo>
                    <a:pt x="230443" y="128703"/>
                    <a:pt x="224712" y="131206"/>
                    <a:pt x="217413" y="133016"/>
                  </a:cubicBezTo>
                  <a:cubicBezTo>
                    <a:pt x="210113" y="134826"/>
                    <a:pt x="200854" y="135731"/>
                    <a:pt x="189633" y="135731"/>
                  </a:cubicBezTo>
                  <a:cubicBezTo>
                    <a:pt x="178413" y="135731"/>
                    <a:pt x="169123" y="134826"/>
                    <a:pt x="161763" y="133016"/>
                  </a:cubicBezTo>
                  <a:cubicBezTo>
                    <a:pt x="154403" y="131206"/>
                    <a:pt x="148642" y="128703"/>
                    <a:pt x="144480" y="125506"/>
                  </a:cubicBezTo>
                  <a:cubicBezTo>
                    <a:pt x="140317" y="122309"/>
                    <a:pt x="137422" y="118448"/>
                    <a:pt x="135793" y="113923"/>
                  </a:cubicBezTo>
                  <a:cubicBezTo>
                    <a:pt x="134164" y="109399"/>
                    <a:pt x="133350" y="104362"/>
                    <a:pt x="133350" y="98812"/>
                  </a:cubicBezTo>
                  <a:lnTo>
                    <a:pt x="133350" y="37100"/>
                  </a:lnTo>
                  <a:cubicBezTo>
                    <a:pt x="133350" y="31550"/>
                    <a:pt x="134164" y="26512"/>
                    <a:pt x="135793" y="21988"/>
                  </a:cubicBezTo>
                  <a:cubicBezTo>
                    <a:pt x="137422" y="17464"/>
                    <a:pt x="140317" y="13573"/>
                    <a:pt x="144480" y="10315"/>
                  </a:cubicBezTo>
                  <a:cubicBezTo>
                    <a:pt x="148642" y="7058"/>
                    <a:pt x="154403" y="4524"/>
                    <a:pt x="161763" y="2714"/>
                  </a:cubicBezTo>
                  <a:cubicBezTo>
                    <a:pt x="169123" y="905"/>
                    <a:pt x="178413" y="0"/>
                    <a:pt x="189633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400" spc="40" dirty="0">
                <a:solidFill>
                  <a:schemeClr val="bg2">
                    <a:lumMod val="25000"/>
                  </a:schemeClr>
                </a:solidFill>
                <a:latin typeface="Bungee" pitchFamily="2" charset="0"/>
                <a:cs typeface="Prompt ExtraBold" panose="00000900000000000000" pitchFamily="2" charset="-34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993ECF8-A2BD-4946-A3E0-E462C29E3B23}"/>
                </a:ext>
              </a:extLst>
            </p:cNvPr>
            <p:cNvSpPr txBox="1"/>
            <p:nvPr/>
          </p:nvSpPr>
          <p:spPr>
            <a:xfrm>
              <a:off x="6982454" y="6204446"/>
              <a:ext cx="906627" cy="135731"/>
            </a:xfrm>
            <a:custGeom>
              <a:avLst/>
              <a:gdLst/>
              <a:ahLst/>
              <a:cxnLst/>
              <a:rect l="l" t="t" r="r" b="b"/>
              <a:pathLst>
                <a:path w="906627" h="135731">
                  <a:moveTo>
                    <a:pt x="597217" y="35290"/>
                  </a:moveTo>
                  <a:cubicBezTo>
                    <a:pt x="590702" y="35290"/>
                    <a:pt x="586539" y="36104"/>
                    <a:pt x="584730" y="37733"/>
                  </a:cubicBezTo>
                  <a:cubicBezTo>
                    <a:pt x="582920" y="39362"/>
                    <a:pt x="582015" y="41322"/>
                    <a:pt x="582015" y="43615"/>
                  </a:cubicBezTo>
                  <a:lnTo>
                    <a:pt x="582015" y="92297"/>
                  </a:lnTo>
                  <a:cubicBezTo>
                    <a:pt x="582015" y="94710"/>
                    <a:pt x="582920" y="96731"/>
                    <a:pt x="584730" y="98360"/>
                  </a:cubicBezTo>
                  <a:cubicBezTo>
                    <a:pt x="586539" y="99988"/>
                    <a:pt x="590702" y="100803"/>
                    <a:pt x="597217" y="100803"/>
                  </a:cubicBezTo>
                  <a:cubicBezTo>
                    <a:pt x="603732" y="100803"/>
                    <a:pt x="607895" y="99988"/>
                    <a:pt x="609704" y="98360"/>
                  </a:cubicBezTo>
                  <a:cubicBezTo>
                    <a:pt x="611514" y="96731"/>
                    <a:pt x="612419" y="94710"/>
                    <a:pt x="612419" y="92297"/>
                  </a:cubicBezTo>
                  <a:lnTo>
                    <a:pt x="612419" y="43615"/>
                  </a:lnTo>
                  <a:cubicBezTo>
                    <a:pt x="612419" y="41322"/>
                    <a:pt x="611514" y="39362"/>
                    <a:pt x="609704" y="37733"/>
                  </a:cubicBezTo>
                  <a:cubicBezTo>
                    <a:pt x="607895" y="36104"/>
                    <a:pt x="603732" y="35290"/>
                    <a:pt x="597217" y="35290"/>
                  </a:cubicBezTo>
                  <a:close/>
                  <a:moveTo>
                    <a:pt x="816140" y="2714"/>
                  </a:moveTo>
                  <a:lnTo>
                    <a:pt x="900112" y="2714"/>
                  </a:lnTo>
                  <a:cubicBezTo>
                    <a:pt x="902404" y="2714"/>
                    <a:pt x="904063" y="3227"/>
                    <a:pt x="905089" y="4253"/>
                  </a:cubicBezTo>
                  <a:cubicBezTo>
                    <a:pt x="906114" y="5278"/>
                    <a:pt x="906627" y="6937"/>
                    <a:pt x="906627" y="9229"/>
                  </a:cubicBezTo>
                  <a:lnTo>
                    <a:pt x="906627" y="30403"/>
                  </a:lnTo>
                  <a:cubicBezTo>
                    <a:pt x="906627" y="32696"/>
                    <a:pt x="906114" y="34355"/>
                    <a:pt x="905089" y="35380"/>
                  </a:cubicBezTo>
                  <a:cubicBezTo>
                    <a:pt x="904063" y="36406"/>
                    <a:pt x="902404" y="36919"/>
                    <a:pt x="900112" y="36919"/>
                  </a:cubicBezTo>
                  <a:lnTo>
                    <a:pt x="850163" y="36919"/>
                  </a:lnTo>
                  <a:lnTo>
                    <a:pt x="850163" y="50854"/>
                  </a:lnTo>
                  <a:lnTo>
                    <a:pt x="885453" y="50854"/>
                  </a:lnTo>
                  <a:cubicBezTo>
                    <a:pt x="887745" y="50854"/>
                    <a:pt x="889404" y="51366"/>
                    <a:pt x="890430" y="52392"/>
                  </a:cubicBezTo>
                  <a:cubicBezTo>
                    <a:pt x="891455" y="53417"/>
                    <a:pt x="891968" y="55076"/>
                    <a:pt x="891968" y="57369"/>
                  </a:cubicBezTo>
                  <a:lnTo>
                    <a:pt x="891968" y="76733"/>
                  </a:lnTo>
                  <a:cubicBezTo>
                    <a:pt x="891968" y="79025"/>
                    <a:pt x="891455" y="80684"/>
                    <a:pt x="890430" y="81710"/>
                  </a:cubicBezTo>
                  <a:cubicBezTo>
                    <a:pt x="889404" y="82735"/>
                    <a:pt x="887745" y="83248"/>
                    <a:pt x="885453" y="83248"/>
                  </a:cubicBezTo>
                  <a:lnTo>
                    <a:pt x="850163" y="83248"/>
                  </a:lnTo>
                  <a:lnTo>
                    <a:pt x="850163" y="98812"/>
                  </a:lnTo>
                  <a:lnTo>
                    <a:pt x="900112" y="98812"/>
                  </a:lnTo>
                  <a:cubicBezTo>
                    <a:pt x="902404" y="98812"/>
                    <a:pt x="904063" y="99325"/>
                    <a:pt x="905089" y="100350"/>
                  </a:cubicBezTo>
                  <a:cubicBezTo>
                    <a:pt x="906114" y="101376"/>
                    <a:pt x="906627" y="103035"/>
                    <a:pt x="906627" y="105327"/>
                  </a:cubicBezTo>
                  <a:lnTo>
                    <a:pt x="906627" y="126501"/>
                  </a:lnTo>
                  <a:cubicBezTo>
                    <a:pt x="906627" y="128793"/>
                    <a:pt x="906114" y="130452"/>
                    <a:pt x="905089" y="131478"/>
                  </a:cubicBezTo>
                  <a:cubicBezTo>
                    <a:pt x="904063" y="132503"/>
                    <a:pt x="902404" y="133016"/>
                    <a:pt x="900112" y="133016"/>
                  </a:cubicBezTo>
                  <a:lnTo>
                    <a:pt x="816140" y="133016"/>
                  </a:lnTo>
                  <a:cubicBezTo>
                    <a:pt x="813847" y="133016"/>
                    <a:pt x="812188" y="132503"/>
                    <a:pt x="811163" y="131478"/>
                  </a:cubicBezTo>
                  <a:cubicBezTo>
                    <a:pt x="810137" y="130452"/>
                    <a:pt x="809624" y="128793"/>
                    <a:pt x="809624" y="126501"/>
                  </a:cubicBezTo>
                  <a:lnTo>
                    <a:pt x="809624" y="9229"/>
                  </a:lnTo>
                  <a:cubicBezTo>
                    <a:pt x="809624" y="6937"/>
                    <a:pt x="810137" y="5278"/>
                    <a:pt x="811163" y="4253"/>
                  </a:cubicBezTo>
                  <a:cubicBezTo>
                    <a:pt x="812188" y="3227"/>
                    <a:pt x="813847" y="2714"/>
                    <a:pt x="816140" y="2714"/>
                  </a:cubicBezTo>
                  <a:close/>
                  <a:moveTo>
                    <a:pt x="684895" y="2714"/>
                  </a:moveTo>
                  <a:lnTo>
                    <a:pt x="780449" y="2714"/>
                  </a:lnTo>
                  <a:cubicBezTo>
                    <a:pt x="782742" y="2714"/>
                    <a:pt x="784401" y="3227"/>
                    <a:pt x="785426" y="4253"/>
                  </a:cubicBezTo>
                  <a:cubicBezTo>
                    <a:pt x="786452" y="5278"/>
                    <a:pt x="786964" y="6937"/>
                    <a:pt x="786964" y="9229"/>
                  </a:cubicBezTo>
                  <a:lnTo>
                    <a:pt x="786964" y="31127"/>
                  </a:lnTo>
                  <a:cubicBezTo>
                    <a:pt x="786964" y="33420"/>
                    <a:pt x="786452" y="35079"/>
                    <a:pt x="785426" y="36104"/>
                  </a:cubicBezTo>
                  <a:cubicBezTo>
                    <a:pt x="784401" y="37130"/>
                    <a:pt x="782742" y="37642"/>
                    <a:pt x="780449" y="37642"/>
                  </a:cubicBezTo>
                  <a:lnTo>
                    <a:pt x="753846" y="37642"/>
                  </a:lnTo>
                  <a:lnTo>
                    <a:pt x="753846" y="126501"/>
                  </a:lnTo>
                  <a:cubicBezTo>
                    <a:pt x="753846" y="128793"/>
                    <a:pt x="753333" y="130452"/>
                    <a:pt x="752308" y="131478"/>
                  </a:cubicBezTo>
                  <a:cubicBezTo>
                    <a:pt x="751282" y="132503"/>
                    <a:pt x="749623" y="133016"/>
                    <a:pt x="747331" y="133016"/>
                  </a:cubicBezTo>
                  <a:lnTo>
                    <a:pt x="718013" y="133016"/>
                  </a:lnTo>
                  <a:cubicBezTo>
                    <a:pt x="715721" y="133016"/>
                    <a:pt x="714062" y="132503"/>
                    <a:pt x="713036" y="131478"/>
                  </a:cubicBezTo>
                  <a:cubicBezTo>
                    <a:pt x="712011" y="130452"/>
                    <a:pt x="711498" y="128793"/>
                    <a:pt x="711498" y="126501"/>
                  </a:cubicBezTo>
                  <a:lnTo>
                    <a:pt x="711498" y="37642"/>
                  </a:lnTo>
                  <a:lnTo>
                    <a:pt x="684895" y="37642"/>
                  </a:lnTo>
                  <a:cubicBezTo>
                    <a:pt x="682602" y="37642"/>
                    <a:pt x="680943" y="37130"/>
                    <a:pt x="679918" y="36104"/>
                  </a:cubicBezTo>
                  <a:cubicBezTo>
                    <a:pt x="678892" y="35079"/>
                    <a:pt x="678379" y="33420"/>
                    <a:pt x="678379" y="31127"/>
                  </a:cubicBezTo>
                  <a:lnTo>
                    <a:pt x="678379" y="9229"/>
                  </a:lnTo>
                  <a:cubicBezTo>
                    <a:pt x="678379" y="6937"/>
                    <a:pt x="678892" y="5278"/>
                    <a:pt x="679918" y="4253"/>
                  </a:cubicBezTo>
                  <a:cubicBezTo>
                    <a:pt x="680943" y="3227"/>
                    <a:pt x="682602" y="2714"/>
                    <a:pt x="684895" y="2714"/>
                  </a:cubicBezTo>
                  <a:close/>
                  <a:moveTo>
                    <a:pt x="406565" y="2714"/>
                  </a:moveTo>
                  <a:lnTo>
                    <a:pt x="425386" y="2714"/>
                  </a:lnTo>
                  <a:cubicBezTo>
                    <a:pt x="427678" y="2714"/>
                    <a:pt x="429639" y="3076"/>
                    <a:pt x="431268" y="3800"/>
                  </a:cubicBezTo>
                  <a:cubicBezTo>
                    <a:pt x="432897" y="4524"/>
                    <a:pt x="434495" y="5791"/>
                    <a:pt x="436064" y="7601"/>
                  </a:cubicBezTo>
                  <a:lnTo>
                    <a:pt x="471173" y="47777"/>
                  </a:lnTo>
                  <a:lnTo>
                    <a:pt x="471173" y="9229"/>
                  </a:lnTo>
                  <a:cubicBezTo>
                    <a:pt x="471173" y="6937"/>
                    <a:pt x="471685" y="5278"/>
                    <a:pt x="472711" y="4253"/>
                  </a:cubicBezTo>
                  <a:cubicBezTo>
                    <a:pt x="473736" y="3227"/>
                    <a:pt x="475395" y="2714"/>
                    <a:pt x="477688" y="2714"/>
                  </a:cubicBezTo>
                  <a:lnTo>
                    <a:pt x="504834" y="2714"/>
                  </a:lnTo>
                  <a:cubicBezTo>
                    <a:pt x="507126" y="2714"/>
                    <a:pt x="508785" y="3227"/>
                    <a:pt x="509811" y="4253"/>
                  </a:cubicBezTo>
                  <a:cubicBezTo>
                    <a:pt x="510836" y="5278"/>
                    <a:pt x="511349" y="6937"/>
                    <a:pt x="511349" y="9229"/>
                  </a:cubicBezTo>
                  <a:lnTo>
                    <a:pt x="511349" y="126501"/>
                  </a:lnTo>
                  <a:cubicBezTo>
                    <a:pt x="511349" y="128793"/>
                    <a:pt x="510836" y="130452"/>
                    <a:pt x="509811" y="131478"/>
                  </a:cubicBezTo>
                  <a:cubicBezTo>
                    <a:pt x="508785" y="132503"/>
                    <a:pt x="507126" y="133016"/>
                    <a:pt x="504834" y="133016"/>
                  </a:cubicBezTo>
                  <a:lnTo>
                    <a:pt x="477688" y="133016"/>
                  </a:lnTo>
                  <a:cubicBezTo>
                    <a:pt x="475395" y="133016"/>
                    <a:pt x="473736" y="132503"/>
                    <a:pt x="472711" y="131478"/>
                  </a:cubicBezTo>
                  <a:cubicBezTo>
                    <a:pt x="471685" y="130452"/>
                    <a:pt x="471173" y="128793"/>
                    <a:pt x="471173" y="126501"/>
                  </a:cubicBezTo>
                  <a:lnTo>
                    <a:pt x="471173" y="104241"/>
                  </a:lnTo>
                  <a:lnTo>
                    <a:pt x="440226" y="66779"/>
                  </a:lnTo>
                  <a:lnTo>
                    <a:pt x="440226" y="126501"/>
                  </a:lnTo>
                  <a:cubicBezTo>
                    <a:pt x="440226" y="128793"/>
                    <a:pt x="439713" y="130452"/>
                    <a:pt x="438688" y="131478"/>
                  </a:cubicBezTo>
                  <a:cubicBezTo>
                    <a:pt x="437662" y="132503"/>
                    <a:pt x="436003" y="133016"/>
                    <a:pt x="433711" y="133016"/>
                  </a:cubicBezTo>
                  <a:lnTo>
                    <a:pt x="406565" y="133016"/>
                  </a:lnTo>
                  <a:cubicBezTo>
                    <a:pt x="404272" y="133016"/>
                    <a:pt x="402613" y="132503"/>
                    <a:pt x="401588" y="131478"/>
                  </a:cubicBezTo>
                  <a:cubicBezTo>
                    <a:pt x="400562" y="130452"/>
                    <a:pt x="400050" y="128793"/>
                    <a:pt x="400050" y="126501"/>
                  </a:cubicBezTo>
                  <a:lnTo>
                    <a:pt x="400050" y="9229"/>
                  </a:lnTo>
                  <a:cubicBezTo>
                    <a:pt x="400050" y="6937"/>
                    <a:pt x="400562" y="5278"/>
                    <a:pt x="401588" y="4253"/>
                  </a:cubicBezTo>
                  <a:cubicBezTo>
                    <a:pt x="402613" y="3227"/>
                    <a:pt x="404272" y="2714"/>
                    <a:pt x="406565" y="2714"/>
                  </a:cubicBezTo>
                  <a:close/>
                  <a:moveTo>
                    <a:pt x="268871" y="2714"/>
                  </a:moveTo>
                  <a:lnTo>
                    <a:pt x="296741" y="2714"/>
                  </a:lnTo>
                  <a:cubicBezTo>
                    <a:pt x="299034" y="2714"/>
                    <a:pt x="300693" y="3227"/>
                    <a:pt x="301718" y="4253"/>
                  </a:cubicBezTo>
                  <a:cubicBezTo>
                    <a:pt x="302744" y="5278"/>
                    <a:pt x="303256" y="6937"/>
                    <a:pt x="303256" y="9229"/>
                  </a:cubicBezTo>
                  <a:lnTo>
                    <a:pt x="303256" y="38909"/>
                  </a:lnTo>
                  <a:cubicBezTo>
                    <a:pt x="303256" y="40116"/>
                    <a:pt x="303317" y="41383"/>
                    <a:pt x="303437" y="42710"/>
                  </a:cubicBezTo>
                  <a:cubicBezTo>
                    <a:pt x="303558" y="44037"/>
                    <a:pt x="304041" y="45304"/>
                    <a:pt x="304885" y="46510"/>
                  </a:cubicBezTo>
                  <a:lnTo>
                    <a:pt x="313210" y="59540"/>
                  </a:lnTo>
                  <a:cubicBezTo>
                    <a:pt x="313813" y="60626"/>
                    <a:pt x="314447" y="61410"/>
                    <a:pt x="315110" y="61893"/>
                  </a:cubicBezTo>
                  <a:cubicBezTo>
                    <a:pt x="315774" y="62376"/>
                    <a:pt x="316588" y="62617"/>
                    <a:pt x="317553" y="62617"/>
                  </a:cubicBezTo>
                  <a:lnTo>
                    <a:pt x="319363" y="62617"/>
                  </a:lnTo>
                  <a:cubicBezTo>
                    <a:pt x="320328" y="62617"/>
                    <a:pt x="321143" y="62376"/>
                    <a:pt x="321806" y="61893"/>
                  </a:cubicBezTo>
                  <a:cubicBezTo>
                    <a:pt x="322470" y="61410"/>
                    <a:pt x="323103" y="60626"/>
                    <a:pt x="323707" y="59540"/>
                  </a:cubicBezTo>
                  <a:lnTo>
                    <a:pt x="332031" y="46510"/>
                  </a:lnTo>
                  <a:cubicBezTo>
                    <a:pt x="332876" y="45304"/>
                    <a:pt x="333359" y="44037"/>
                    <a:pt x="333479" y="42710"/>
                  </a:cubicBezTo>
                  <a:cubicBezTo>
                    <a:pt x="333600" y="41383"/>
                    <a:pt x="333660" y="40116"/>
                    <a:pt x="333660" y="38909"/>
                  </a:cubicBezTo>
                  <a:lnTo>
                    <a:pt x="333660" y="9229"/>
                  </a:lnTo>
                  <a:cubicBezTo>
                    <a:pt x="333660" y="6937"/>
                    <a:pt x="334173" y="5278"/>
                    <a:pt x="335199" y="4253"/>
                  </a:cubicBezTo>
                  <a:cubicBezTo>
                    <a:pt x="336224" y="3227"/>
                    <a:pt x="337883" y="2714"/>
                    <a:pt x="340175" y="2714"/>
                  </a:cubicBezTo>
                  <a:lnTo>
                    <a:pt x="367141" y="2714"/>
                  </a:lnTo>
                  <a:cubicBezTo>
                    <a:pt x="369433" y="2714"/>
                    <a:pt x="371092" y="3227"/>
                    <a:pt x="372117" y="4253"/>
                  </a:cubicBezTo>
                  <a:cubicBezTo>
                    <a:pt x="373143" y="5278"/>
                    <a:pt x="373656" y="6937"/>
                    <a:pt x="373656" y="9229"/>
                  </a:cubicBezTo>
                  <a:lnTo>
                    <a:pt x="373656" y="43977"/>
                  </a:lnTo>
                  <a:cubicBezTo>
                    <a:pt x="373656" y="49526"/>
                    <a:pt x="373173" y="53689"/>
                    <a:pt x="372208" y="56464"/>
                  </a:cubicBezTo>
                  <a:cubicBezTo>
                    <a:pt x="371243" y="59239"/>
                    <a:pt x="369433" y="62496"/>
                    <a:pt x="366779" y="66236"/>
                  </a:cubicBezTo>
                  <a:lnTo>
                    <a:pt x="339270" y="103517"/>
                  </a:lnTo>
                  <a:lnTo>
                    <a:pt x="339270" y="126501"/>
                  </a:lnTo>
                  <a:cubicBezTo>
                    <a:pt x="339270" y="128793"/>
                    <a:pt x="338758" y="130452"/>
                    <a:pt x="337732" y="131478"/>
                  </a:cubicBezTo>
                  <a:cubicBezTo>
                    <a:pt x="336707" y="132503"/>
                    <a:pt x="335048" y="133016"/>
                    <a:pt x="332755" y="133016"/>
                  </a:cubicBezTo>
                  <a:lnTo>
                    <a:pt x="303437" y="133016"/>
                  </a:lnTo>
                  <a:cubicBezTo>
                    <a:pt x="301145" y="133016"/>
                    <a:pt x="299486" y="132503"/>
                    <a:pt x="298461" y="131478"/>
                  </a:cubicBezTo>
                  <a:cubicBezTo>
                    <a:pt x="297435" y="130452"/>
                    <a:pt x="296922" y="128793"/>
                    <a:pt x="296922" y="126501"/>
                  </a:cubicBezTo>
                  <a:lnTo>
                    <a:pt x="296922" y="103336"/>
                  </a:lnTo>
                  <a:lnTo>
                    <a:pt x="269233" y="66236"/>
                  </a:lnTo>
                  <a:cubicBezTo>
                    <a:pt x="266458" y="62496"/>
                    <a:pt x="264618" y="59239"/>
                    <a:pt x="263713" y="56464"/>
                  </a:cubicBezTo>
                  <a:cubicBezTo>
                    <a:pt x="262809" y="53689"/>
                    <a:pt x="262356" y="49526"/>
                    <a:pt x="262356" y="43977"/>
                  </a:cubicBezTo>
                  <a:lnTo>
                    <a:pt x="262356" y="9229"/>
                  </a:lnTo>
                  <a:cubicBezTo>
                    <a:pt x="262356" y="6937"/>
                    <a:pt x="262869" y="5278"/>
                    <a:pt x="263894" y="4253"/>
                  </a:cubicBezTo>
                  <a:cubicBezTo>
                    <a:pt x="264920" y="3227"/>
                    <a:pt x="266579" y="2714"/>
                    <a:pt x="268871" y="2714"/>
                  </a:cubicBezTo>
                  <a:close/>
                  <a:moveTo>
                    <a:pt x="149390" y="2714"/>
                  </a:moveTo>
                  <a:lnTo>
                    <a:pt x="233362" y="2714"/>
                  </a:lnTo>
                  <a:cubicBezTo>
                    <a:pt x="235654" y="2714"/>
                    <a:pt x="237313" y="3227"/>
                    <a:pt x="238339" y="4253"/>
                  </a:cubicBezTo>
                  <a:cubicBezTo>
                    <a:pt x="239364" y="5278"/>
                    <a:pt x="239877" y="6937"/>
                    <a:pt x="239877" y="9229"/>
                  </a:cubicBezTo>
                  <a:lnTo>
                    <a:pt x="239877" y="30403"/>
                  </a:lnTo>
                  <a:cubicBezTo>
                    <a:pt x="239877" y="32696"/>
                    <a:pt x="239364" y="34355"/>
                    <a:pt x="238339" y="35380"/>
                  </a:cubicBezTo>
                  <a:cubicBezTo>
                    <a:pt x="237313" y="36406"/>
                    <a:pt x="235654" y="36919"/>
                    <a:pt x="233362" y="36919"/>
                  </a:cubicBezTo>
                  <a:lnTo>
                    <a:pt x="183413" y="36919"/>
                  </a:lnTo>
                  <a:lnTo>
                    <a:pt x="183413" y="50854"/>
                  </a:lnTo>
                  <a:lnTo>
                    <a:pt x="218703" y="50854"/>
                  </a:lnTo>
                  <a:cubicBezTo>
                    <a:pt x="220995" y="50854"/>
                    <a:pt x="222654" y="51366"/>
                    <a:pt x="223680" y="52392"/>
                  </a:cubicBezTo>
                  <a:cubicBezTo>
                    <a:pt x="224705" y="53417"/>
                    <a:pt x="225218" y="55076"/>
                    <a:pt x="225218" y="57369"/>
                  </a:cubicBezTo>
                  <a:lnTo>
                    <a:pt x="225218" y="76733"/>
                  </a:lnTo>
                  <a:cubicBezTo>
                    <a:pt x="225218" y="79025"/>
                    <a:pt x="224705" y="80684"/>
                    <a:pt x="223680" y="81710"/>
                  </a:cubicBezTo>
                  <a:cubicBezTo>
                    <a:pt x="222654" y="82735"/>
                    <a:pt x="220995" y="83248"/>
                    <a:pt x="218703" y="83248"/>
                  </a:cubicBezTo>
                  <a:lnTo>
                    <a:pt x="183413" y="83248"/>
                  </a:lnTo>
                  <a:lnTo>
                    <a:pt x="183413" y="98812"/>
                  </a:lnTo>
                  <a:lnTo>
                    <a:pt x="233362" y="98812"/>
                  </a:lnTo>
                  <a:cubicBezTo>
                    <a:pt x="235654" y="98812"/>
                    <a:pt x="237313" y="99325"/>
                    <a:pt x="238339" y="100350"/>
                  </a:cubicBezTo>
                  <a:cubicBezTo>
                    <a:pt x="239364" y="101376"/>
                    <a:pt x="239877" y="103035"/>
                    <a:pt x="239877" y="105327"/>
                  </a:cubicBezTo>
                  <a:lnTo>
                    <a:pt x="239877" y="126501"/>
                  </a:lnTo>
                  <a:cubicBezTo>
                    <a:pt x="239877" y="128793"/>
                    <a:pt x="239364" y="130452"/>
                    <a:pt x="238339" y="131478"/>
                  </a:cubicBezTo>
                  <a:cubicBezTo>
                    <a:pt x="237313" y="132503"/>
                    <a:pt x="235654" y="133016"/>
                    <a:pt x="233362" y="133016"/>
                  </a:cubicBezTo>
                  <a:lnTo>
                    <a:pt x="149390" y="133016"/>
                  </a:lnTo>
                  <a:cubicBezTo>
                    <a:pt x="147097" y="133016"/>
                    <a:pt x="145438" y="132503"/>
                    <a:pt x="144413" y="131478"/>
                  </a:cubicBezTo>
                  <a:cubicBezTo>
                    <a:pt x="143387" y="130452"/>
                    <a:pt x="142875" y="128793"/>
                    <a:pt x="142875" y="126501"/>
                  </a:cubicBezTo>
                  <a:lnTo>
                    <a:pt x="142875" y="9229"/>
                  </a:lnTo>
                  <a:cubicBezTo>
                    <a:pt x="142875" y="6937"/>
                    <a:pt x="143387" y="5278"/>
                    <a:pt x="144413" y="4253"/>
                  </a:cubicBezTo>
                  <a:cubicBezTo>
                    <a:pt x="145438" y="3227"/>
                    <a:pt x="147097" y="2714"/>
                    <a:pt x="149390" y="2714"/>
                  </a:cubicBezTo>
                  <a:close/>
                  <a:moveTo>
                    <a:pt x="6515" y="2714"/>
                  </a:moveTo>
                  <a:lnTo>
                    <a:pt x="34566" y="2714"/>
                  </a:lnTo>
                  <a:cubicBezTo>
                    <a:pt x="36858" y="2714"/>
                    <a:pt x="38517" y="3227"/>
                    <a:pt x="39543" y="4253"/>
                  </a:cubicBezTo>
                  <a:cubicBezTo>
                    <a:pt x="40568" y="5278"/>
                    <a:pt x="41081" y="6937"/>
                    <a:pt x="41081" y="9229"/>
                  </a:cubicBezTo>
                  <a:lnTo>
                    <a:pt x="41081" y="50854"/>
                  </a:lnTo>
                  <a:lnTo>
                    <a:pt x="48320" y="50854"/>
                  </a:lnTo>
                  <a:lnTo>
                    <a:pt x="66960" y="8686"/>
                  </a:lnTo>
                  <a:cubicBezTo>
                    <a:pt x="67805" y="6515"/>
                    <a:pt x="68951" y="4976"/>
                    <a:pt x="70399" y="4072"/>
                  </a:cubicBezTo>
                  <a:cubicBezTo>
                    <a:pt x="71847" y="3167"/>
                    <a:pt x="73717" y="2714"/>
                    <a:pt x="76009" y="2714"/>
                  </a:cubicBezTo>
                  <a:lnTo>
                    <a:pt x="103879" y="2714"/>
                  </a:lnTo>
                  <a:cubicBezTo>
                    <a:pt x="105930" y="2714"/>
                    <a:pt x="107318" y="3227"/>
                    <a:pt x="108042" y="4253"/>
                  </a:cubicBezTo>
                  <a:cubicBezTo>
                    <a:pt x="108765" y="5278"/>
                    <a:pt x="108705" y="6756"/>
                    <a:pt x="107861" y="8686"/>
                  </a:cubicBezTo>
                  <a:lnTo>
                    <a:pt x="89401" y="50854"/>
                  </a:lnTo>
                  <a:cubicBezTo>
                    <a:pt x="96158" y="51216"/>
                    <a:pt x="101557" y="53598"/>
                    <a:pt x="105598" y="58002"/>
                  </a:cubicBezTo>
                  <a:cubicBezTo>
                    <a:pt x="109640" y="62406"/>
                    <a:pt x="111661" y="68227"/>
                    <a:pt x="111661" y="75466"/>
                  </a:cubicBezTo>
                  <a:lnTo>
                    <a:pt x="111661" y="126501"/>
                  </a:lnTo>
                  <a:cubicBezTo>
                    <a:pt x="111661" y="128793"/>
                    <a:pt x="111148" y="130452"/>
                    <a:pt x="110123" y="131478"/>
                  </a:cubicBezTo>
                  <a:cubicBezTo>
                    <a:pt x="109097" y="132503"/>
                    <a:pt x="107438" y="133016"/>
                    <a:pt x="105146" y="133016"/>
                  </a:cubicBezTo>
                  <a:lnTo>
                    <a:pt x="77276" y="133016"/>
                  </a:lnTo>
                  <a:cubicBezTo>
                    <a:pt x="74984" y="133016"/>
                    <a:pt x="73325" y="132503"/>
                    <a:pt x="72299" y="131478"/>
                  </a:cubicBezTo>
                  <a:cubicBezTo>
                    <a:pt x="71274" y="130452"/>
                    <a:pt x="70761" y="128793"/>
                    <a:pt x="70761" y="126501"/>
                  </a:cubicBezTo>
                  <a:lnTo>
                    <a:pt x="70761" y="91211"/>
                  </a:lnTo>
                  <a:cubicBezTo>
                    <a:pt x="70761" y="89281"/>
                    <a:pt x="70278" y="87772"/>
                    <a:pt x="69313" y="86687"/>
                  </a:cubicBezTo>
                  <a:cubicBezTo>
                    <a:pt x="68348" y="85601"/>
                    <a:pt x="66900" y="85058"/>
                    <a:pt x="64970" y="85058"/>
                  </a:cubicBezTo>
                  <a:lnTo>
                    <a:pt x="41081" y="85058"/>
                  </a:lnTo>
                  <a:lnTo>
                    <a:pt x="41081" y="126501"/>
                  </a:lnTo>
                  <a:cubicBezTo>
                    <a:pt x="41081" y="128793"/>
                    <a:pt x="40568" y="130452"/>
                    <a:pt x="39543" y="131478"/>
                  </a:cubicBezTo>
                  <a:cubicBezTo>
                    <a:pt x="38517" y="132503"/>
                    <a:pt x="36858" y="133016"/>
                    <a:pt x="34566" y="133016"/>
                  </a:cubicBezTo>
                  <a:lnTo>
                    <a:pt x="6515" y="133016"/>
                  </a:lnTo>
                  <a:cubicBezTo>
                    <a:pt x="4222" y="133016"/>
                    <a:pt x="2563" y="132503"/>
                    <a:pt x="1538" y="131478"/>
                  </a:cubicBezTo>
                  <a:cubicBezTo>
                    <a:pt x="512" y="130452"/>
                    <a:pt x="0" y="128793"/>
                    <a:pt x="0" y="126501"/>
                  </a:cubicBezTo>
                  <a:lnTo>
                    <a:pt x="0" y="9229"/>
                  </a:lnTo>
                  <a:cubicBezTo>
                    <a:pt x="0" y="6937"/>
                    <a:pt x="512" y="5278"/>
                    <a:pt x="1538" y="4253"/>
                  </a:cubicBezTo>
                  <a:cubicBezTo>
                    <a:pt x="2563" y="3227"/>
                    <a:pt x="4222" y="2714"/>
                    <a:pt x="6515" y="2714"/>
                  </a:cubicBezTo>
                  <a:close/>
                  <a:moveTo>
                    <a:pt x="597217" y="0"/>
                  </a:moveTo>
                  <a:cubicBezTo>
                    <a:pt x="608437" y="0"/>
                    <a:pt x="617697" y="905"/>
                    <a:pt x="624997" y="2714"/>
                  </a:cubicBezTo>
                  <a:cubicBezTo>
                    <a:pt x="632296" y="4524"/>
                    <a:pt x="638027" y="7058"/>
                    <a:pt x="642189" y="10315"/>
                  </a:cubicBezTo>
                  <a:cubicBezTo>
                    <a:pt x="646352" y="13573"/>
                    <a:pt x="649247" y="17464"/>
                    <a:pt x="650876" y="21988"/>
                  </a:cubicBezTo>
                  <a:cubicBezTo>
                    <a:pt x="652505" y="26512"/>
                    <a:pt x="653319" y="31550"/>
                    <a:pt x="653319" y="37100"/>
                  </a:cubicBezTo>
                  <a:lnTo>
                    <a:pt x="653319" y="98812"/>
                  </a:lnTo>
                  <a:cubicBezTo>
                    <a:pt x="653319" y="104362"/>
                    <a:pt x="652505" y="109399"/>
                    <a:pt x="650876" y="113923"/>
                  </a:cubicBezTo>
                  <a:cubicBezTo>
                    <a:pt x="649247" y="118448"/>
                    <a:pt x="646352" y="122309"/>
                    <a:pt x="642189" y="125506"/>
                  </a:cubicBezTo>
                  <a:cubicBezTo>
                    <a:pt x="638027" y="128703"/>
                    <a:pt x="632296" y="131206"/>
                    <a:pt x="624997" y="133016"/>
                  </a:cubicBezTo>
                  <a:cubicBezTo>
                    <a:pt x="617697" y="134826"/>
                    <a:pt x="608437" y="135731"/>
                    <a:pt x="597217" y="135731"/>
                  </a:cubicBezTo>
                  <a:cubicBezTo>
                    <a:pt x="585997" y="135731"/>
                    <a:pt x="576707" y="134826"/>
                    <a:pt x="569347" y="133016"/>
                  </a:cubicBezTo>
                  <a:cubicBezTo>
                    <a:pt x="561987" y="131206"/>
                    <a:pt x="556226" y="128703"/>
                    <a:pt x="552064" y="125506"/>
                  </a:cubicBezTo>
                  <a:cubicBezTo>
                    <a:pt x="547901" y="122309"/>
                    <a:pt x="545006" y="118448"/>
                    <a:pt x="543377" y="113923"/>
                  </a:cubicBezTo>
                  <a:cubicBezTo>
                    <a:pt x="541748" y="109399"/>
                    <a:pt x="540934" y="104362"/>
                    <a:pt x="540934" y="98812"/>
                  </a:cubicBezTo>
                  <a:lnTo>
                    <a:pt x="540934" y="37100"/>
                  </a:lnTo>
                  <a:cubicBezTo>
                    <a:pt x="540934" y="31550"/>
                    <a:pt x="541748" y="26512"/>
                    <a:pt x="543377" y="21988"/>
                  </a:cubicBezTo>
                  <a:cubicBezTo>
                    <a:pt x="545006" y="17464"/>
                    <a:pt x="547901" y="13573"/>
                    <a:pt x="552064" y="10315"/>
                  </a:cubicBezTo>
                  <a:cubicBezTo>
                    <a:pt x="556226" y="7058"/>
                    <a:pt x="561987" y="4524"/>
                    <a:pt x="569347" y="2714"/>
                  </a:cubicBezTo>
                  <a:cubicBezTo>
                    <a:pt x="576707" y="905"/>
                    <a:pt x="585997" y="0"/>
                    <a:pt x="597217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400" spc="40" dirty="0">
                <a:solidFill>
                  <a:schemeClr val="bg2">
                    <a:lumMod val="25000"/>
                  </a:schemeClr>
                </a:solidFill>
                <a:latin typeface="Bungee" pitchFamily="2" charset="0"/>
                <a:cs typeface="Prompt ExtraBold" panose="00000900000000000000" pitchFamily="2" charset="-34"/>
              </a:endParaRPr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6F9EE514-AD15-4383-8F4E-D9C03DD161DF}"/>
                </a:ext>
              </a:extLst>
            </p:cNvPr>
            <p:cNvSpPr/>
            <p:nvPr/>
          </p:nvSpPr>
          <p:spPr>
            <a:xfrm flipH="1">
              <a:off x="4967415" y="6265990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BF04BE23-BBDC-4DE6-B266-05CE41FD7104}"/>
                </a:ext>
              </a:extLst>
            </p:cNvPr>
            <p:cNvSpPr/>
            <p:nvPr/>
          </p:nvSpPr>
          <p:spPr>
            <a:xfrm flipH="1">
              <a:off x="6804845" y="6265990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028467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follow the above links and get access to more free and premium templates of PowerPoint School that will definitely save you time and money both 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54518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69502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83863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54349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69333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83694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54010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68994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83356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D95FF"/>
              </a:gs>
              <a:gs pos="100000">
                <a:srgbClr val="9CBBF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53841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68825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83186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hlinkClick r:id="rId2"/>
            <a:extLst>
              <a:ext uri="{FF2B5EF4-FFF2-40B4-BE49-F238E27FC236}">
                <a16:creationId xmlns:a16="http://schemas.microsoft.com/office/drawing/2014/main" id="{F0F15E4A-D172-4CAB-AC82-62F43537A702}"/>
              </a:ext>
            </a:extLst>
          </p:cNvPr>
          <p:cNvSpPr txBox="1"/>
          <p:nvPr/>
        </p:nvSpPr>
        <p:spPr>
          <a:xfrm>
            <a:off x="1603091" y="4455184"/>
            <a:ext cx="967359" cy="187909"/>
          </a:xfrm>
          <a:custGeom>
            <a:avLst/>
            <a:gdLst/>
            <a:ahLst/>
            <a:cxnLst/>
            <a:rect l="l" t="t" r="r" b="b"/>
            <a:pathLst>
              <a:path w="967359" h="187909">
                <a:moveTo>
                  <a:pt x="465278" y="95555"/>
                </a:moveTo>
                <a:cubicBezTo>
                  <a:pt x="458724" y="95555"/>
                  <a:pt x="453200" y="97917"/>
                  <a:pt x="448704" y="102642"/>
                </a:cubicBezTo>
                <a:cubicBezTo>
                  <a:pt x="444208" y="107366"/>
                  <a:pt x="441960" y="113843"/>
                  <a:pt x="441960" y="122073"/>
                </a:cubicBezTo>
                <a:cubicBezTo>
                  <a:pt x="441960" y="130455"/>
                  <a:pt x="444208" y="137008"/>
                  <a:pt x="448704" y="141732"/>
                </a:cubicBezTo>
                <a:cubicBezTo>
                  <a:pt x="453200" y="146457"/>
                  <a:pt x="458724" y="148819"/>
                  <a:pt x="465278" y="148819"/>
                </a:cubicBezTo>
                <a:cubicBezTo>
                  <a:pt x="471831" y="148819"/>
                  <a:pt x="477355" y="146419"/>
                  <a:pt x="481851" y="141618"/>
                </a:cubicBezTo>
                <a:cubicBezTo>
                  <a:pt x="486347" y="136817"/>
                  <a:pt x="488595" y="130302"/>
                  <a:pt x="488595" y="122073"/>
                </a:cubicBezTo>
                <a:cubicBezTo>
                  <a:pt x="488595" y="113691"/>
                  <a:pt x="486347" y="107176"/>
                  <a:pt x="481851" y="102527"/>
                </a:cubicBezTo>
                <a:cubicBezTo>
                  <a:pt x="477355" y="97879"/>
                  <a:pt x="471831" y="95555"/>
                  <a:pt x="465278" y="95555"/>
                </a:cubicBezTo>
                <a:close/>
                <a:moveTo>
                  <a:pt x="902437" y="91897"/>
                </a:moveTo>
                <a:cubicBezTo>
                  <a:pt x="896951" y="91897"/>
                  <a:pt x="892455" y="93383"/>
                  <a:pt x="888950" y="96355"/>
                </a:cubicBezTo>
                <a:cubicBezTo>
                  <a:pt x="885444" y="99327"/>
                  <a:pt x="883158" y="103708"/>
                  <a:pt x="882092" y="109500"/>
                </a:cubicBezTo>
                <a:lnTo>
                  <a:pt x="921639" y="109500"/>
                </a:lnTo>
                <a:cubicBezTo>
                  <a:pt x="921639" y="104013"/>
                  <a:pt x="919811" y="99708"/>
                  <a:pt x="916153" y="96584"/>
                </a:cubicBezTo>
                <a:cubicBezTo>
                  <a:pt x="912495" y="93460"/>
                  <a:pt x="907923" y="91897"/>
                  <a:pt x="902437" y="91897"/>
                </a:cubicBezTo>
                <a:close/>
                <a:moveTo>
                  <a:pt x="311887" y="91897"/>
                </a:moveTo>
                <a:cubicBezTo>
                  <a:pt x="306401" y="91897"/>
                  <a:pt x="301905" y="93383"/>
                  <a:pt x="298400" y="96355"/>
                </a:cubicBezTo>
                <a:cubicBezTo>
                  <a:pt x="294894" y="99327"/>
                  <a:pt x="292608" y="103708"/>
                  <a:pt x="291542" y="109500"/>
                </a:cubicBezTo>
                <a:lnTo>
                  <a:pt x="331089" y="109500"/>
                </a:lnTo>
                <a:cubicBezTo>
                  <a:pt x="331089" y="104013"/>
                  <a:pt x="329261" y="99708"/>
                  <a:pt x="325603" y="96584"/>
                </a:cubicBezTo>
                <a:cubicBezTo>
                  <a:pt x="321945" y="93460"/>
                  <a:pt x="317373" y="91897"/>
                  <a:pt x="311887" y="91897"/>
                </a:cubicBezTo>
                <a:close/>
                <a:moveTo>
                  <a:pt x="682905" y="58065"/>
                </a:moveTo>
                <a:lnTo>
                  <a:pt x="727710" y="58065"/>
                </a:lnTo>
                <a:lnTo>
                  <a:pt x="727710" y="186309"/>
                </a:lnTo>
                <a:lnTo>
                  <a:pt x="682905" y="186309"/>
                </a:lnTo>
                <a:close/>
                <a:moveTo>
                  <a:pt x="902666" y="56464"/>
                </a:moveTo>
                <a:cubicBezTo>
                  <a:pt x="915315" y="56464"/>
                  <a:pt x="926516" y="59055"/>
                  <a:pt x="936270" y="64237"/>
                </a:cubicBezTo>
                <a:cubicBezTo>
                  <a:pt x="946023" y="69418"/>
                  <a:pt x="953643" y="76848"/>
                  <a:pt x="959130" y="86525"/>
                </a:cubicBezTo>
                <a:cubicBezTo>
                  <a:pt x="964616" y="96203"/>
                  <a:pt x="967359" y="107595"/>
                  <a:pt x="967359" y="120701"/>
                </a:cubicBezTo>
                <a:cubicBezTo>
                  <a:pt x="967359" y="124206"/>
                  <a:pt x="967131" y="127711"/>
                  <a:pt x="966674" y="131217"/>
                </a:cubicBezTo>
                <a:lnTo>
                  <a:pt x="881863" y="131217"/>
                </a:lnTo>
                <a:cubicBezTo>
                  <a:pt x="882320" y="138227"/>
                  <a:pt x="884263" y="143447"/>
                  <a:pt x="887692" y="146876"/>
                </a:cubicBezTo>
                <a:cubicBezTo>
                  <a:pt x="891121" y="150305"/>
                  <a:pt x="895503" y="152019"/>
                  <a:pt x="900837" y="152019"/>
                </a:cubicBezTo>
                <a:cubicBezTo>
                  <a:pt x="908304" y="152019"/>
                  <a:pt x="913638" y="148666"/>
                  <a:pt x="916839" y="141961"/>
                </a:cubicBezTo>
                <a:lnTo>
                  <a:pt x="964616" y="141961"/>
                </a:lnTo>
                <a:cubicBezTo>
                  <a:pt x="962635" y="150800"/>
                  <a:pt x="958787" y="158687"/>
                  <a:pt x="953072" y="165621"/>
                </a:cubicBezTo>
                <a:cubicBezTo>
                  <a:pt x="947357" y="172555"/>
                  <a:pt x="940156" y="178003"/>
                  <a:pt x="931469" y="181966"/>
                </a:cubicBezTo>
                <a:cubicBezTo>
                  <a:pt x="922782" y="185928"/>
                  <a:pt x="913181" y="187909"/>
                  <a:pt x="902666" y="187909"/>
                </a:cubicBezTo>
                <a:cubicBezTo>
                  <a:pt x="890016" y="187909"/>
                  <a:pt x="878777" y="185242"/>
                  <a:pt x="868947" y="179908"/>
                </a:cubicBezTo>
                <a:cubicBezTo>
                  <a:pt x="859117" y="174574"/>
                  <a:pt x="851421" y="166954"/>
                  <a:pt x="845859" y="157048"/>
                </a:cubicBezTo>
                <a:cubicBezTo>
                  <a:pt x="840296" y="147142"/>
                  <a:pt x="837515" y="135484"/>
                  <a:pt x="837515" y="122073"/>
                </a:cubicBezTo>
                <a:cubicBezTo>
                  <a:pt x="837515" y="108661"/>
                  <a:pt x="840258" y="97041"/>
                  <a:pt x="845744" y="87211"/>
                </a:cubicBezTo>
                <a:cubicBezTo>
                  <a:pt x="851231" y="77381"/>
                  <a:pt x="858889" y="69799"/>
                  <a:pt x="868719" y="64465"/>
                </a:cubicBezTo>
                <a:cubicBezTo>
                  <a:pt x="878548" y="59131"/>
                  <a:pt x="889864" y="56464"/>
                  <a:pt x="902666" y="56464"/>
                </a:cubicBezTo>
                <a:close/>
                <a:moveTo>
                  <a:pt x="600990" y="56464"/>
                </a:moveTo>
                <a:cubicBezTo>
                  <a:pt x="617754" y="56464"/>
                  <a:pt x="630936" y="60579"/>
                  <a:pt x="640538" y="68809"/>
                </a:cubicBezTo>
                <a:cubicBezTo>
                  <a:pt x="650139" y="77038"/>
                  <a:pt x="655701" y="87859"/>
                  <a:pt x="657225" y="101270"/>
                </a:cubicBezTo>
                <a:lnTo>
                  <a:pt x="616763" y="101270"/>
                </a:lnTo>
                <a:cubicBezTo>
                  <a:pt x="616001" y="97155"/>
                  <a:pt x="614210" y="93993"/>
                  <a:pt x="611391" y="91783"/>
                </a:cubicBezTo>
                <a:cubicBezTo>
                  <a:pt x="608572" y="89573"/>
                  <a:pt x="604800" y="88468"/>
                  <a:pt x="600075" y="88468"/>
                </a:cubicBezTo>
                <a:cubicBezTo>
                  <a:pt x="596418" y="88468"/>
                  <a:pt x="593636" y="89154"/>
                  <a:pt x="591731" y="90526"/>
                </a:cubicBezTo>
                <a:cubicBezTo>
                  <a:pt x="589827" y="91897"/>
                  <a:pt x="588874" y="93802"/>
                  <a:pt x="588874" y="96241"/>
                </a:cubicBezTo>
                <a:cubicBezTo>
                  <a:pt x="588874" y="99289"/>
                  <a:pt x="590627" y="101613"/>
                  <a:pt x="594132" y="103213"/>
                </a:cubicBezTo>
                <a:cubicBezTo>
                  <a:pt x="597637" y="104813"/>
                  <a:pt x="603276" y="106452"/>
                  <a:pt x="611048" y="108128"/>
                </a:cubicBezTo>
                <a:cubicBezTo>
                  <a:pt x="620345" y="110109"/>
                  <a:pt x="628079" y="112319"/>
                  <a:pt x="634251" y="114757"/>
                </a:cubicBezTo>
                <a:cubicBezTo>
                  <a:pt x="640423" y="117196"/>
                  <a:pt x="645834" y="121120"/>
                  <a:pt x="650482" y="126530"/>
                </a:cubicBezTo>
                <a:cubicBezTo>
                  <a:pt x="655130" y="131941"/>
                  <a:pt x="657454" y="139294"/>
                  <a:pt x="657454" y="148590"/>
                </a:cubicBezTo>
                <a:cubicBezTo>
                  <a:pt x="657454" y="156058"/>
                  <a:pt x="655282" y="162763"/>
                  <a:pt x="650939" y="168707"/>
                </a:cubicBezTo>
                <a:cubicBezTo>
                  <a:pt x="646595" y="174651"/>
                  <a:pt x="640423" y="179337"/>
                  <a:pt x="632422" y="182766"/>
                </a:cubicBezTo>
                <a:cubicBezTo>
                  <a:pt x="624421" y="186195"/>
                  <a:pt x="615011" y="187909"/>
                  <a:pt x="604190" y="187909"/>
                </a:cubicBezTo>
                <a:cubicBezTo>
                  <a:pt x="592608" y="187909"/>
                  <a:pt x="582283" y="185966"/>
                  <a:pt x="573215" y="182080"/>
                </a:cubicBezTo>
                <a:cubicBezTo>
                  <a:pt x="564147" y="178194"/>
                  <a:pt x="556984" y="172860"/>
                  <a:pt x="551726" y="166078"/>
                </a:cubicBezTo>
                <a:cubicBezTo>
                  <a:pt x="546469" y="159296"/>
                  <a:pt x="543535" y="151638"/>
                  <a:pt x="542925" y="143104"/>
                </a:cubicBezTo>
                <a:lnTo>
                  <a:pt x="586359" y="143104"/>
                </a:lnTo>
                <a:cubicBezTo>
                  <a:pt x="586969" y="147219"/>
                  <a:pt x="588874" y="150419"/>
                  <a:pt x="592074" y="152705"/>
                </a:cubicBezTo>
                <a:cubicBezTo>
                  <a:pt x="595275" y="154991"/>
                  <a:pt x="599237" y="156134"/>
                  <a:pt x="603962" y="156134"/>
                </a:cubicBezTo>
                <a:cubicBezTo>
                  <a:pt x="607619" y="156134"/>
                  <a:pt x="610515" y="155372"/>
                  <a:pt x="612648" y="153848"/>
                </a:cubicBezTo>
                <a:cubicBezTo>
                  <a:pt x="614782" y="152324"/>
                  <a:pt x="615849" y="150343"/>
                  <a:pt x="615849" y="147904"/>
                </a:cubicBezTo>
                <a:cubicBezTo>
                  <a:pt x="615849" y="144704"/>
                  <a:pt x="614096" y="142342"/>
                  <a:pt x="610591" y="140818"/>
                </a:cubicBezTo>
                <a:cubicBezTo>
                  <a:pt x="607086" y="139294"/>
                  <a:pt x="601295" y="137617"/>
                  <a:pt x="593217" y="135789"/>
                </a:cubicBezTo>
                <a:cubicBezTo>
                  <a:pt x="584073" y="133960"/>
                  <a:pt x="576453" y="131902"/>
                  <a:pt x="570357" y="129616"/>
                </a:cubicBezTo>
                <a:cubicBezTo>
                  <a:pt x="564261" y="127330"/>
                  <a:pt x="558965" y="123597"/>
                  <a:pt x="554470" y="118415"/>
                </a:cubicBezTo>
                <a:cubicBezTo>
                  <a:pt x="549974" y="113233"/>
                  <a:pt x="547726" y="106223"/>
                  <a:pt x="547726" y="97384"/>
                </a:cubicBezTo>
                <a:cubicBezTo>
                  <a:pt x="547726" y="89764"/>
                  <a:pt x="549783" y="82868"/>
                  <a:pt x="553898" y="76696"/>
                </a:cubicBezTo>
                <a:cubicBezTo>
                  <a:pt x="558013" y="70523"/>
                  <a:pt x="564071" y="65608"/>
                  <a:pt x="572072" y="61951"/>
                </a:cubicBezTo>
                <a:cubicBezTo>
                  <a:pt x="580073" y="58293"/>
                  <a:pt x="589712" y="56464"/>
                  <a:pt x="600990" y="56464"/>
                </a:cubicBezTo>
                <a:close/>
                <a:moveTo>
                  <a:pt x="312115" y="56464"/>
                </a:moveTo>
                <a:cubicBezTo>
                  <a:pt x="324765" y="56464"/>
                  <a:pt x="335966" y="59055"/>
                  <a:pt x="345720" y="64237"/>
                </a:cubicBezTo>
                <a:cubicBezTo>
                  <a:pt x="355473" y="69418"/>
                  <a:pt x="363093" y="76848"/>
                  <a:pt x="368580" y="86525"/>
                </a:cubicBezTo>
                <a:cubicBezTo>
                  <a:pt x="374066" y="96203"/>
                  <a:pt x="376809" y="107595"/>
                  <a:pt x="376809" y="120701"/>
                </a:cubicBezTo>
                <a:cubicBezTo>
                  <a:pt x="376809" y="124206"/>
                  <a:pt x="376581" y="127711"/>
                  <a:pt x="376124" y="131217"/>
                </a:cubicBezTo>
                <a:lnTo>
                  <a:pt x="291313" y="131217"/>
                </a:lnTo>
                <a:cubicBezTo>
                  <a:pt x="291770" y="138227"/>
                  <a:pt x="293713" y="143447"/>
                  <a:pt x="297142" y="146876"/>
                </a:cubicBezTo>
                <a:cubicBezTo>
                  <a:pt x="300571" y="150305"/>
                  <a:pt x="304953" y="152019"/>
                  <a:pt x="310287" y="152019"/>
                </a:cubicBezTo>
                <a:cubicBezTo>
                  <a:pt x="317754" y="152019"/>
                  <a:pt x="323088" y="148666"/>
                  <a:pt x="326289" y="141961"/>
                </a:cubicBezTo>
                <a:lnTo>
                  <a:pt x="374066" y="141961"/>
                </a:lnTo>
                <a:cubicBezTo>
                  <a:pt x="372085" y="150800"/>
                  <a:pt x="368237" y="158687"/>
                  <a:pt x="362522" y="165621"/>
                </a:cubicBezTo>
                <a:cubicBezTo>
                  <a:pt x="356807" y="172555"/>
                  <a:pt x="349606" y="178003"/>
                  <a:pt x="340919" y="181966"/>
                </a:cubicBezTo>
                <a:cubicBezTo>
                  <a:pt x="332232" y="185928"/>
                  <a:pt x="322631" y="187909"/>
                  <a:pt x="312115" y="187909"/>
                </a:cubicBezTo>
                <a:cubicBezTo>
                  <a:pt x="299466" y="187909"/>
                  <a:pt x="288227" y="185242"/>
                  <a:pt x="278397" y="179908"/>
                </a:cubicBezTo>
                <a:cubicBezTo>
                  <a:pt x="268567" y="174574"/>
                  <a:pt x="260871" y="166954"/>
                  <a:pt x="255308" y="157048"/>
                </a:cubicBezTo>
                <a:cubicBezTo>
                  <a:pt x="249746" y="147142"/>
                  <a:pt x="246965" y="135484"/>
                  <a:pt x="246965" y="122073"/>
                </a:cubicBezTo>
                <a:cubicBezTo>
                  <a:pt x="246965" y="108661"/>
                  <a:pt x="249708" y="97041"/>
                  <a:pt x="255194" y="87211"/>
                </a:cubicBezTo>
                <a:cubicBezTo>
                  <a:pt x="260681" y="77381"/>
                  <a:pt x="268339" y="69799"/>
                  <a:pt x="278168" y="64465"/>
                </a:cubicBezTo>
                <a:cubicBezTo>
                  <a:pt x="287998" y="59131"/>
                  <a:pt x="299314" y="56464"/>
                  <a:pt x="312115" y="56464"/>
                </a:cubicBezTo>
                <a:close/>
                <a:moveTo>
                  <a:pt x="756666" y="26975"/>
                </a:moveTo>
                <a:lnTo>
                  <a:pt x="801701" y="26975"/>
                </a:lnTo>
                <a:lnTo>
                  <a:pt x="801701" y="58065"/>
                </a:lnTo>
                <a:lnTo>
                  <a:pt x="825018" y="58065"/>
                </a:lnTo>
                <a:lnTo>
                  <a:pt x="825018" y="95326"/>
                </a:lnTo>
                <a:lnTo>
                  <a:pt x="801701" y="95326"/>
                </a:lnTo>
                <a:lnTo>
                  <a:pt x="801701" y="138303"/>
                </a:lnTo>
                <a:cubicBezTo>
                  <a:pt x="801701" y="141808"/>
                  <a:pt x="802501" y="144323"/>
                  <a:pt x="804101" y="145847"/>
                </a:cubicBezTo>
                <a:cubicBezTo>
                  <a:pt x="805701" y="147371"/>
                  <a:pt x="808406" y="148133"/>
                  <a:pt x="812216" y="148133"/>
                </a:cubicBezTo>
                <a:lnTo>
                  <a:pt x="825246" y="148133"/>
                </a:lnTo>
                <a:lnTo>
                  <a:pt x="825246" y="186309"/>
                </a:lnTo>
                <a:lnTo>
                  <a:pt x="805815" y="186309"/>
                </a:lnTo>
                <a:cubicBezTo>
                  <a:pt x="773049" y="186309"/>
                  <a:pt x="756666" y="170079"/>
                  <a:pt x="756666" y="137617"/>
                </a:cubicBezTo>
                <a:lnTo>
                  <a:pt x="756666" y="95326"/>
                </a:lnTo>
                <a:lnTo>
                  <a:pt x="740893" y="95326"/>
                </a:lnTo>
                <a:lnTo>
                  <a:pt x="740893" y="58065"/>
                </a:lnTo>
                <a:lnTo>
                  <a:pt x="756666" y="58065"/>
                </a:lnTo>
                <a:close/>
                <a:moveTo>
                  <a:pt x="0" y="25146"/>
                </a:moveTo>
                <a:lnTo>
                  <a:pt x="48464" y="25146"/>
                </a:lnTo>
                <a:lnTo>
                  <a:pt x="67209" y="135331"/>
                </a:lnTo>
                <a:lnTo>
                  <a:pt x="92583" y="25146"/>
                </a:lnTo>
                <a:lnTo>
                  <a:pt x="141732" y="25146"/>
                </a:lnTo>
                <a:lnTo>
                  <a:pt x="166421" y="134417"/>
                </a:lnTo>
                <a:lnTo>
                  <a:pt x="185166" y="25146"/>
                </a:lnTo>
                <a:lnTo>
                  <a:pt x="233630" y="25146"/>
                </a:lnTo>
                <a:lnTo>
                  <a:pt x="194082" y="186309"/>
                </a:lnTo>
                <a:lnTo>
                  <a:pt x="138989" y="186309"/>
                </a:lnTo>
                <a:lnTo>
                  <a:pt x="116815" y="87554"/>
                </a:lnTo>
                <a:lnTo>
                  <a:pt x="94184" y="186309"/>
                </a:lnTo>
                <a:lnTo>
                  <a:pt x="39091" y="186309"/>
                </a:lnTo>
                <a:close/>
                <a:moveTo>
                  <a:pt x="397155" y="17145"/>
                </a:moveTo>
                <a:lnTo>
                  <a:pt x="441960" y="17145"/>
                </a:lnTo>
                <a:lnTo>
                  <a:pt x="441960" y="75895"/>
                </a:lnTo>
                <a:cubicBezTo>
                  <a:pt x="445465" y="69799"/>
                  <a:pt x="450419" y="65037"/>
                  <a:pt x="456819" y="61608"/>
                </a:cubicBezTo>
                <a:cubicBezTo>
                  <a:pt x="463220" y="58179"/>
                  <a:pt x="470764" y="56464"/>
                  <a:pt x="479451" y="56464"/>
                </a:cubicBezTo>
                <a:cubicBezTo>
                  <a:pt x="489661" y="56464"/>
                  <a:pt x="498920" y="59131"/>
                  <a:pt x="507226" y="64465"/>
                </a:cubicBezTo>
                <a:cubicBezTo>
                  <a:pt x="515531" y="69799"/>
                  <a:pt x="522085" y="77419"/>
                  <a:pt x="526885" y="87325"/>
                </a:cubicBezTo>
                <a:cubicBezTo>
                  <a:pt x="531686" y="97231"/>
                  <a:pt x="534086" y="108814"/>
                  <a:pt x="534086" y="122073"/>
                </a:cubicBezTo>
                <a:cubicBezTo>
                  <a:pt x="534086" y="135331"/>
                  <a:pt x="531686" y="146952"/>
                  <a:pt x="526885" y="156934"/>
                </a:cubicBezTo>
                <a:cubicBezTo>
                  <a:pt x="522085" y="166916"/>
                  <a:pt x="515531" y="174574"/>
                  <a:pt x="507226" y="179908"/>
                </a:cubicBezTo>
                <a:cubicBezTo>
                  <a:pt x="498920" y="185242"/>
                  <a:pt x="489661" y="187909"/>
                  <a:pt x="479451" y="187909"/>
                </a:cubicBezTo>
                <a:cubicBezTo>
                  <a:pt x="470764" y="187909"/>
                  <a:pt x="463220" y="186195"/>
                  <a:pt x="456819" y="182766"/>
                </a:cubicBezTo>
                <a:cubicBezTo>
                  <a:pt x="450419" y="179337"/>
                  <a:pt x="445465" y="174574"/>
                  <a:pt x="441960" y="168478"/>
                </a:cubicBezTo>
                <a:lnTo>
                  <a:pt x="441960" y="186309"/>
                </a:lnTo>
                <a:lnTo>
                  <a:pt x="397155" y="186309"/>
                </a:lnTo>
                <a:close/>
                <a:moveTo>
                  <a:pt x="705536" y="0"/>
                </a:moveTo>
                <a:cubicBezTo>
                  <a:pt x="713309" y="0"/>
                  <a:pt x="719595" y="2210"/>
                  <a:pt x="724396" y="6630"/>
                </a:cubicBezTo>
                <a:cubicBezTo>
                  <a:pt x="729196" y="11049"/>
                  <a:pt x="731597" y="16612"/>
                  <a:pt x="731597" y="23317"/>
                </a:cubicBezTo>
                <a:cubicBezTo>
                  <a:pt x="731597" y="29871"/>
                  <a:pt x="729196" y="35319"/>
                  <a:pt x="724396" y="39662"/>
                </a:cubicBezTo>
                <a:cubicBezTo>
                  <a:pt x="719595" y="44006"/>
                  <a:pt x="713309" y="46177"/>
                  <a:pt x="705536" y="46177"/>
                </a:cubicBezTo>
                <a:cubicBezTo>
                  <a:pt x="697611" y="46177"/>
                  <a:pt x="691249" y="44006"/>
                  <a:pt x="686448" y="39662"/>
                </a:cubicBezTo>
                <a:cubicBezTo>
                  <a:pt x="681647" y="35319"/>
                  <a:pt x="679247" y="29871"/>
                  <a:pt x="679247" y="23317"/>
                </a:cubicBezTo>
                <a:cubicBezTo>
                  <a:pt x="679247" y="16612"/>
                  <a:pt x="681647" y="11049"/>
                  <a:pt x="686448" y="6630"/>
                </a:cubicBezTo>
                <a:cubicBezTo>
                  <a:pt x="691249" y="2210"/>
                  <a:pt x="697611" y="0"/>
                  <a:pt x="70553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6" name="TextBox 45">
            <a:hlinkClick r:id="rId3"/>
            <a:extLst>
              <a:ext uri="{FF2B5EF4-FFF2-40B4-BE49-F238E27FC236}">
                <a16:creationId xmlns:a16="http://schemas.microsoft.com/office/drawing/2014/main" id="{B42DA839-2D7A-40F4-8CC0-20424FEEDDC4}"/>
              </a:ext>
            </a:extLst>
          </p:cNvPr>
          <p:cNvSpPr txBox="1"/>
          <p:nvPr/>
        </p:nvSpPr>
        <p:spPr>
          <a:xfrm>
            <a:off x="3632281" y="4480330"/>
            <a:ext cx="913181" cy="162763"/>
          </a:xfrm>
          <a:custGeom>
            <a:avLst/>
            <a:gdLst/>
            <a:ahLst/>
            <a:cxnLst/>
            <a:rect l="l" t="t" r="r" b="b"/>
            <a:pathLst>
              <a:path w="913181" h="162763">
                <a:moveTo>
                  <a:pt x="204597" y="70409"/>
                </a:moveTo>
                <a:cubicBezTo>
                  <a:pt x="197891" y="70409"/>
                  <a:pt x="192329" y="72733"/>
                  <a:pt x="187909" y="77381"/>
                </a:cubicBezTo>
                <a:cubicBezTo>
                  <a:pt x="183489" y="82030"/>
                  <a:pt x="181280" y="88545"/>
                  <a:pt x="181280" y="96927"/>
                </a:cubicBezTo>
                <a:cubicBezTo>
                  <a:pt x="181280" y="105156"/>
                  <a:pt x="183489" y="111671"/>
                  <a:pt x="187909" y="116472"/>
                </a:cubicBezTo>
                <a:cubicBezTo>
                  <a:pt x="192329" y="121273"/>
                  <a:pt x="197891" y="123673"/>
                  <a:pt x="204597" y="123673"/>
                </a:cubicBezTo>
                <a:cubicBezTo>
                  <a:pt x="211150" y="123673"/>
                  <a:pt x="216674" y="121311"/>
                  <a:pt x="221170" y="116586"/>
                </a:cubicBezTo>
                <a:cubicBezTo>
                  <a:pt x="225666" y="111862"/>
                  <a:pt x="227914" y="105309"/>
                  <a:pt x="227914" y="96927"/>
                </a:cubicBezTo>
                <a:cubicBezTo>
                  <a:pt x="227914" y="88697"/>
                  <a:pt x="225666" y="82220"/>
                  <a:pt x="221170" y="77496"/>
                </a:cubicBezTo>
                <a:cubicBezTo>
                  <a:pt x="216674" y="72771"/>
                  <a:pt x="211150" y="70409"/>
                  <a:pt x="204597" y="70409"/>
                </a:cubicBezTo>
                <a:close/>
                <a:moveTo>
                  <a:pt x="698068" y="70180"/>
                </a:moveTo>
                <a:cubicBezTo>
                  <a:pt x="691972" y="70180"/>
                  <a:pt x="686867" y="72466"/>
                  <a:pt x="682752" y="77038"/>
                </a:cubicBezTo>
                <a:cubicBezTo>
                  <a:pt x="678637" y="81610"/>
                  <a:pt x="676580" y="88240"/>
                  <a:pt x="676580" y="96927"/>
                </a:cubicBezTo>
                <a:cubicBezTo>
                  <a:pt x="676580" y="105766"/>
                  <a:pt x="678561" y="112471"/>
                  <a:pt x="682523" y="117043"/>
                </a:cubicBezTo>
                <a:cubicBezTo>
                  <a:pt x="686486" y="121615"/>
                  <a:pt x="691591" y="123901"/>
                  <a:pt x="697839" y="123901"/>
                </a:cubicBezTo>
                <a:cubicBezTo>
                  <a:pt x="704088" y="123901"/>
                  <a:pt x="709307" y="121577"/>
                  <a:pt x="713498" y="116929"/>
                </a:cubicBezTo>
                <a:cubicBezTo>
                  <a:pt x="717689" y="112281"/>
                  <a:pt x="719785" y="105613"/>
                  <a:pt x="719785" y="96927"/>
                </a:cubicBezTo>
                <a:cubicBezTo>
                  <a:pt x="719785" y="88240"/>
                  <a:pt x="717689" y="81610"/>
                  <a:pt x="713498" y="77038"/>
                </a:cubicBezTo>
                <a:cubicBezTo>
                  <a:pt x="709307" y="72466"/>
                  <a:pt x="704164" y="70180"/>
                  <a:pt x="698068" y="70180"/>
                </a:cubicBezTo>
                <a:close/>
                <a:moveTo>
                  <a:pt x="552907" y="66751"/>
                </a:moveTo>
                <a:cubicBezTo>
                  <a:pt x="547421" y="66751"/>
                  <a:pt x="542925" y="68237"/>
                  <a:pt x="539420" y="71209"/>
                </a:cubicBezTo>
                <a:cubicBezTo>
                  <a:pt x="535914" y="74181"/>
                  <a:pt x="533628" y="78562"/>
                  <a:pt x="532562" y="84354"/>
                </a:cubicBezTo>
                <a:lnTo>
                  <a:pt x="572109" y="84354"/>
                </a:lnTo>
                <a:cubicBezTo>
                  <a:pt x="572109" y="78867"/>
                  <a:pt x="570281" y="74562"/>
                  <a:pt x="566623" y="71438"/>
                </a:cubicBezTo>
                <a:cubicBezTo>
                  <a:pt x="562965" y="68314"/>
                  <a:pt x="558393" y="66751"/>
                  <a:pt x="552907" y="66751"/>
                </a:cubicBezTo>
                <a:close/>
                <a:moveTo>
                  <a:pt x="44805" y="36119"/>
                </a:moveTo>
                <a:lnTo>
                  <a:pt x="44805" y="71095"/>
                </a:lnTo>
                <a:lnTo>
                  <a:pt x="62636" y="71095"/>
                </a:lnTo>
                <a:cubicBezTo>
                  <a:pt x="75285" y="71095"/>
                  <a:pt x="81610" y="65304"/>
                  <a:pt x="81610" y="53721"/>
                </a:cubicBezTo>
                <a:cubicBezTo>
                  <a:pt x="81610" y="41986"/>
                  <a:pt x="75285" y="36119"/>
                  <a:pt x="62636" y="36119"/>
                </a:cubicBezTo>
                <a:close/>
                <a:moveTo>
                  <a:pt x="864946" y="31776"/>
                </a:moveTo>
                <a:cubicBezTo>
                  <a:pt x="879729" y="31776"/>
                  <a:pt x="891464" y="36691"/>
                  <a:pt x="900150" y="46520"/>
                </a:cubicBezTo>
                <a:cubicBezTo>
                  <a:pt x="908837" y="56350"/>
                  <a:pt x="913181" y="69647"/>
                  <a:pt x="913181" y="86411"/>
                </a:cubicBezTo>
                <a:lnTo>
                  <a:pt x="913181" y="161163"/>
                </a:lnTo>
                <a:lnTo>
                  <a:pt x="868375" y="161163"/>
                </a:lnTo>
                <a:lnTo>
                  <a:pt x="868375" y="92355"/>
                </a:lnTo>
                <a:cubicBezTo>
                  <a:pt x="868375" y="85039"/>
                  <a:pt x="866470" y="79286"/>
                  <a:pt x="862660" y="75095"/>
                </a:cubicBezTo>
                <a:cubicBezTo>
                  <a:pt x="858850" y="70904"/>
                  <a:pt x="853745" y="68809"/>
                  <a:pt x="847344" y="68809"/>
                </a:cubicBezTo>
                <a:cubicBezTo>
                  <a:pt x="840638" y="68809"/>
                  <a:pt x="835380" y="70904"/>
                  <a:pt x="831570" y="75095"/>
                </a:cubicBezTo>
                <a:cubicBezTo>
                  <a:pt x="827760" y="79286"/>
                  <a:pt x="825855" y="85039"/>
                  <a:pt x="825855" y="92355"/>
                </a:cubicBezTo>
                <a:lnTo>
                  <a:pt x="825855" y="161163"/>
                </a:lnTo>
                <a:lnTo>
                  <a:pt x="781050" y="161163"/>
                </a:lnTo>
                <a:lnTo>
                  <a:pt x="781050" y="32919"/>
                </a:lnTo>
                <a:lnTo>
                  <a:pt x="825855" y="32919"/>
                </a:lnTo>
                <a:lnTo>
                  <a:pt x="825855" y="51207"/>
                </a:lnTo>
                <a:cubicBezTo>
                  <a:pt x="829818" y="45415"/>
                  <a:pt x="835152" y="40729"/>
                  <a:pt x="841857" y="37148"/>
                </a:cubicBezTo>
                <a:cubicBezTo>
                  <a:pt x="848563" y="33566"/>
                  <a:pt x="856259" y="31776"/>
                  <a:pt x="864946" y="31776"/>
                </a:cubicBezTo>
                <a:close/>
                <a:moveTo>
                  <a:pt x="476707" y="31776"/>
                </a:moveTo>
                <a:lnTo>
                  <a:pt x="476707" y="79553"/>
                </a:lnTo>
                <a:lnTo>
                  <a:pt x="464134" y="79553"/>
                </a:lnTo>
                <a:cubicBezTo>
                  <a:pt x="454380" y="79553"/>
                  <a:pt x="447141" y="81458"/>
                  <a:pt x="442417" y="85268"/>
                </a:cubicBezTo>
                <a:cubicBezTo>
                  <a:pt x="437693" y="89078"/>
                  <a:pt x="435330" y="95707"/>
                  <a:pt x="435330" y="105156"/>
                </a:cubicBezTo>
                <a:lnTo>
                  <a:pt x="435330" y="161163"/>
                </a:lnTo>
                <a:lnTo>
                  <a:pt x="390525" y="161163"/>
                </a:lnTo>
                <a:lnTo>
                  <a:pt x="390525" y="32919"/>
                </a:lnTo>
                <a:lnTo>
                  <a:pt x="435330" y="32919"/>
                </a:lnTo>
                <a:lnTo>
                  <a:pt x="435330" y="55550"/>
                </a:lnTo>
                <a:cubicBezTo>
                  <a:pt x="440360" y="48235"/>
                  <a:pt x="446456" y="42444"/>
                  <a:pt x="453618" y="38176"/>
                </a:cubicBezTo>
                <a:cubicBezTo>
                  <a:pt x="460781" y="33909"/>
                  <a:pt x="468477" y="31776"/>
                  <a:pt x="476707" y="31776"/>
                </a:cubicBezTo>
                <a:close/>
                <a:moveTo>
                  <a:pt x="698068" y="31318"/>
                </a:moveTo>
                <a:cubicBezTo>
                  <a:pt x="710870" y="31318"/>
                  <a:pt x="722338" y="33985"/>
                  <a:pt x="732472" y="39319"/>
                </a:cubicBezTo>
                <a:cubicBezTo>
                  <a:pt x="742607" y="44653"/>
                  <a:pt x="750608" y="52273"/>
                  <a:pt x="756475" y="62179"/>
                </a:cubicBezTo>
                <a:cubicBezTo>
                  <a:pt x="762343" y="72085"/>
                  <a:pt x="765276" y="83668"/>
                  <a:pt x="765276" y="96927"/>
                </a:cubicBezTo>
                <a:cubicBezTo>
                  <a:pt x="765276" y="110185"/>
                  <a:pt x="762343" y="121806"/>
                  <a:pt x="756475" y="131788"/>
                </a:cubicBezTo>
                <a:cubicBezTo>
                  <a:pt x="750608" y="141770"/>
                  <a:pt x="742569" y="149428"/>
                  <a:pt x="732358" y="154762"/>
                </a:cubicBezTo>
                <a:cubicBezTo>
                  <a:pt x="722147" y="160096"/>
                  <a:pt x="710641" y="162763"/>
                  <a:pt x="697839" y="162763"/>
                </a:cubicBezTo>
                <a:cubicBezTo>
                  <a:pt x="685038" y="162763"/>
                  <a:pt x="673570" y="160096"/>
                  <a:pt x="663435" y="154762"/>
                </a:cubicBezTo>
                <a:cubicBezTo>
                  <a:pt x="653300" y="149428"/>
                  <a:pt x="645338" y="141808"/>
                  <a:pt x="639546" y="131902"/>
                </a:cubicBezTo>
                <a:cubicBezTo>
                  <a:pt x="633755" y="121996"/>
                  <a:pt x="630860" y="110338"/>
                  <a:pt x="630860" y="96927"/>
                </a:cubicBezTo>
                <a:cubicBezTo>
                  <a:pt x="630860" y="83668"/>
                  <a:pt x="633793" y="72085"/>
                  <a:pt x="639661" y="62179"/>
                </a:cubicBezTo>
                <a:cubicBezTo>
                  <a:pt x="645528" y="52273"/>
                  <a:pt x="653529" y="44653"/>
                  <a:pt x="663664" y="39319"/>
                </a:cubicBezTo>
                <a:cubicBezTo>
                  <a:pt x="673798" y="33985"/>
                  <a:pt x="685266" y="31318"/>
                  <a:pt x="698068" y="31318"/>
                </a:cubicBezTo>
                <a:close/>
                <a:moveTo>
                  <a:pt x="553136" y="31318"/>
                </a:moveTo>
                <a:cubicBezTo>
                  <a:pt x="565785" y="31318"/>
                  <a:pt x="576986" y="33909"/>
                  <a:pt x="586740" y="39091"/>
                </a:cubicBezTo>
                <a:cubicBezTo>
                  <a:pt x="596493" y="44272"/>
                  <a:pt x="604113" y="51702"/>
                  <a:pt x="609600" y="61379"/>
                </a:cubicBezTo>
                <a:cubicBezTo>
                  <a:pt x="615086" y="71057"/>
                  <a:pt x="617829" y="82449"/>
                  <a:pt x="617829" y="95555"/>
                </a:cubicBezTo>
                <a:cubicBezTo>
                  <a:pt x="617829" y="99060"/>
                  <a:pt x="617601" y="102565"/>
                  <a:pt x="617144" y="106071"/>
                </a:cubicBezTo>
                <a:lnTo>
                  <a:pt x="532333" y="106071"/>
                </a:lnTo>
                <a:cubicBezTo>
                  <a:pt x="532790" y="113081"/>
                  <a:pt x="534733" y="118301"/>
                  <a:pt x="538162" y="121730"/>
                </a:cubicBezTo>
                <a:cubicBezTo>
                  <a:pt x="541591" y="125159"/>
                  <a:pt x="545973" y="126873"/>
                  <a:pt x="551307" y="126873"/>
                </a:cubicBezTo>
                <a:cubicBezTo>
                  <a:pt x="558774" y="126873"/>
                  <a:pt x="564108" y="123520"/>
                  <a:pt x="567309" y="116815"/>
                </a:cubicBezTo>
                <a:lnTo>
                  <a:pt x="615086" y="116815"/>
                </a:lnTo>
                <a:cubicBezTo>
                  <a:pt x="613105" y="125654"/>
                  <a:pt x="609257" y="133541"/>
                  <a:pt x="603542" y="140475"/>
                </a:cubicBezTo>
                <a:cubicBezTo>
                  <a:pt x="597827" y="147409"/>
                  <a:pt x="590626" y="152857"/>
                  <a:pt x="581939" y="156820"/>
                </a:cubicBezTo>
                <a:cubicBezTo>
                  <a:pt x="573252" y="160782"/>
                  <a:pt x="563651" y="162763"/>
                  <a:pt x="553136" y="162763"/>
                </a:cubicBezTo>
                <a:cubicBezTo>
                  <a:pt x="540486" y="162763"/>
                  <a:pt x="529247" y="160096"/>
                  <a:pt x="519417" y="154762"/>
                </a:cubicBezTo>
                <a:cubicBezTo>
                  <a:pt x="509587" y="149428"/>
                  <a:pt x="501891" y="141808"/>
                  <a:pt x="496328" y="131902"/>
                </a:cubicBezTo>
                <a:cubicBezTo>
                  <a:pt x="490766" y="121996"/>
                  <a:pt x="487985" y="110338"/>
                  <a:pt x="487985" y="96927"/>
                </a:cubicBezTo>
                <a:cubicBezTo>
                  <a:pt x="487985" y="83515"/>
                  <a:pt x="490728" y="71895"/>
                  <a:pt x="496214" y="62065"/>
                </a:cubicBezTo>
                <a:cubicBezTo>
                  <a:pt x="501701" y="52235"/>
                  <a:pt x="509359" y="44653"/>
                  <a:pt x="519188" y="39319"/>
                </a:cubicBezTo>
                <a:cubicBezTo>
                  <a:pt x="529018" y="33985"/>
                  <a:pt x="540334" y="31318"/>
                  <a:pt x="553136" y="31318"/>
                </a:cubicBezTo>
                <a:close/>
                <a:moveTo>
                  <a:pt x="190195" y="31318"/>
                </a:moveTo>
                <a:cubicBezTo>
                  <a:pt x="199034" y="31318"/>
                  <a:pt x="206654" y="33071"/>
                  <a:pt x="213055" y="36576"/>
                </a:cubicBezTo>
                <a:cubicBezTo>
                  <a:pt x="219456" y="40081"/>
                  <a:pt x="224409" y="44806"/>
                  <a:pt x="227914" y="50749"/>
                </a:cubicBezTo>
                <a:lnTo>
                  <a:pt x="227914" y="32919"/>
                </a:lnTo>
                <a:lnTo>
                  <a:pt x="272720" y="32919"/>
                </a:lnTo>
                <a:lnTo>
                  <a:pt x="272720" y="161163"/>
                </a:lnTo>
                <a:lnTo>
                  <a:pt x="227914" y="161163"/>
                </a:lnTo>
                <a:lnTo>
                  <a:pt x="227914" y="143332"/>
                </a:lnTo>
                <a:cubicBezTo>
                  <a:pt x="224409" y="149276"/>
                  <a:pt x="219418" y="154000"/>
                  <a:pt x="212941" y="157506"/>
                </a:cubicBezTo>
                <a:cubicBezTo>
                  <a:pt x="206464" y="161011"/>
                  <a:pt x="198882" y="162763"/>
                  <a:pt x="190195" y="162763"/>
                </a:cubicBezTo>
                <a:cubicBezTo>
                  <a:pt x="179984" y="162763"/>
                  <a:pt x="170726" y="160096"/>
                  <a:pt x="162420" y="154762"/>
                </a:cubicBezTo>
                <a:cubicBezTo>
                  <a:pt x="154114" y="149428"/>
                  <a:pt x="147561" y="141770"/>
                  <a:pt x="142760" y="131788"/>
                </a:cubicBezTo>
                <a:cubicBezTo>
                  <a:pt x="137960" y="121806"/>
                  <a:pt x="135560" y="110185"/>
                  <a:pt x="135560" y="96927"/>
                </a:cubicBezTo>
                <a:cubicBezTo>
                  <a:pt x="135560" y="83668"/>
                  <a:pt x="137960" y="72085"/>
                  <a:pt x="142760" y="62179"/>
                </a:cubicBezTo>
                <a:cubicBezTo>
                  <a:pt x="147561" y="52273"/>
                  <a:pt x="154114" y="44653"/>
                  <a:pt x="162420" y="39319"/>
                </a:cubicBezTo>
                <a:cubicBezTo>
                  <a:pt x="170726" y="33985"/>
                  <a:pt x="179984" y="31318"/>
                  <a:pt x="190195" y="31318"/>
                </a:cubicBezTo>
                <a:close/>
                <a:moveTo>
                  <a:pt x="302361" y="1829"/>
                </a:moveTo>
                <a:lnTo>
                  <a:pt x="347396" y="1829"/>
                </a:lnTo>
                <a:lnTo>
                  <a:pt x="347396" y="32919"/>
                </a:lnTo>
                <a:lnTo>
                  <a:pt x="370713" y="32919"/>
                </a:lnTo>
                <a:lnTo>
                  <a:pt x="370713" y="70180"/>
                </a:lnTo>
                <a:lnTo>
                  <a:pt x="347396" y="70180"/>
                </a:lnTo>
                <a:lnTo>
                  <a:pt x="347396" y="113157"/>
                </a:lnTo>
                <a:cubicBezTo>
                  <a:pt x="347396" y="116662"/>
                  <a:pt x="348196" y="119177"/>
                  <a:pt x="349796" y="120701"/>
                </a:cubicBezTo>
                <a:cubicBezTo>
                  <a:pt x="351396" y="122225"/>
                  <a:pt x="354101" y="122987"/>
                  <a:pt x="357911" y="122987"/>
                </a:cubicBezTo>
                <a:lnTo>
                  <a:pt x="370941" y="122987"/>
                </a:lnTo>
                <a:lnTo>
                  <a:pt x="370941" y="161163"/>
                </a:lnTo>
                <a:lnTo>
                  <a:pt x="351510" y="161163"/>
                </a:lnTo>
                <a:cubicBezTo>
                  <a:pt x="318744" y="161163"/>
                  <a:pt x="302361" y="144933"/>
                  <a:pt x="302361" y="112471"/>
                </a:cubicBezTo>
                <a:lnTo>
                  <a:pt x="302361" y="70180"/>
                </a:lnTo>
                <a:lnTo>
                  <a:pt x="286588" y="70180"/>
                </a:lnTo>
                <a:lnTo>
                  <a:pt x="286588" y="32919"/>
                </a:lnTo>
                <a:lnTo>
                  <a:pt x="302361" y="32919"/>
                </a:lnTo>
                <a:close/>
                <a:moveTo>
                  <a:pt x="0" y="0"/>
                </a:moveTo>
                <a:lnTo>
                  <a:pt x="66980" y="0"/>
                </a:lnTo>
                <a:cubicBezTo>
                  <a:pt x="79934" y="0"/>
                  <a:pt x="90944" y="2286"/>
                  <a:pt x="100012" y="6858"/>
                </a:cubicBezTo>
                <a:cubicBezTo>
                  <a:pt x="109080" y="11430"/>
                  <a:pt x="115900" y="17755"/>
                  <a:pt x="120472" y="25832"/>
                </a:cubicBezTo>
                <a:cubicBezTo>
                  <a:pt x="125044" y="33909"/>
                  <a:pt x="127330" y="43206"/>
                  <a:pt x="127330" y="53721"/>
                </a:cubicBezTo>
                <a:cubicBezTo>
                  <a:pt x="127330" y="63475"/>
                  <a:pt x="125082" y="72352"/>
                  <a:pt x="120586" y="80353"/>
                </a:cubicBezTo>
                <a:cubicBezTo>
                  <a:pt x="116090" y="88354"/>
                  <a:pt x="109309" y="94755"/>
                  <a:pt x="100241" y="99556"/>
                </a:cubicBezTo>
                <a:cubicBezTo>
                  <a:pt x="91173" y="104356"/>
                  <a:pt x="80086" y="106756"/>
                  <a:pt x="66980" y="106756"/>
                </a:cubicBezTo>
                <a:lnTo>
                  <a:pt x="44805" y="106756"/>
                </a:lnTo>
                <a:lnTo>
                  <a:pt x="44805" y="161163"/>
                </a:lnTo>
                <a:lnTo>
                  <a:pt x="0" y="16116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541799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691641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835254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hlinkClick r:id="rId4"/>
            <a:extLst>
              <a:ext uri="{FF2B5EF4-FFF2-40B4-BE49-F238E27FC236}">
                <a16:creationId xmlns:a16="http://schemas.microsoft.com/office/drawing/2014/main" id="{F3694CB4-96B2-49B5-A1DD-869105136521}"/>
              </a:ext>
            </a:extLst>
          </p:cNvPr>
          <p:cNvSpPr txBox="1"/>
          <p:nvPr/>
        </p:nvSpPr>
        <p:spPr>
          <a:xfrm>
            <a:off x="5154175" y="4461127"/>
            <a:ext cx="1875129" cy="232688"/>
          </a:xfrm>
          <a:custGeom>
            <a:avLst/>
            <a:gdLst/>
            <a:ahLst/>
            <a:cxnLst/>
            <a:rect l="l" t="t" r="r" b="b"/>
            <a:pathLst>
              <a:path w="1875129" h="232688">
                <a:moveTo>
                  <a:pt x="44805" y="114986"/>
                </a:moveTo>
                <a:lnTo>
                  <a:pt x="44805" y="144246"/>
                </a:lnTo>
                <a:lnTo>
                  <a:pt x="70866" y="144246"/>
                </a:lnTo>
                <a:cubicBezTo>
                  <a:pt x="82143" y="144246"/>
                  <a:pt x="87782" y="139522"/>
                  <a:pt x="87782" y="130073"/>
                </a:cubicBezTo>
                <a:cubicBezTo>
                  <a:pt x="87782" y="125196"/>
                  <a:pt x="86296" y="121463"/>
                  <a:pt x="83325" y="118872"/>
                </a:cubicBezTo>
                <a:cubicBezTo>
                  <a:pt x="80353" y="116281"/>
                  <a:pt x="76124" y="114986"/>
                  <a:pt x="70637" y="114986"/>
                </a:cubicBezTo>
                <a:close/>
                <a:moveTo>
                  <a:pt x="1014222" y="89611"/>
                </a:moveTo>
                <a:cubicBezTo>
                  <a:pt x="1007516" y="89611"/>
                  <a:pt x="1001954" y="91935"/>
                  <a:pt x="997534" y="96583"/>
                </a:cubicBezTo>
                <a:cubicBezTo>
                  <a:pt x="993114" y="101232"/>
                  <a:pt x="990905" y="107747"/>
                  <a:pt x="990905" y="116129"/>
                </a:cubicBezTo>
                <a:cubicBezTo>
                  <a:pt x="990905" y="124358"/>
                  <a:pt x="993114" y="130873"/>
                  <a:pt x="997534" y="135674"/>
                </a:cubicBezTo>
                <a:cubicBezTo>
                  <a:pt x="1001954" y="140475"/>
                  <a:pt x="1007516" y="142875"/>
                  <a:pt x="1014222" y="142875"/>
                </a:cubicBezTo>
                <a:cubicBezTo>
                  <a:pt x="1020775" y="142875"/>
                  <a:pt x="1026300" y="140513"/>
                  <a:pt x="1030795" y="135788"/>
                </a:cubicBezTo>
                <a:cubicBezTo>
                  <a:pt x="1035291" y="131064"/>
                  <a:pt x="1037539" y="124511"/>
                  <a:pt x="1037539" y="116129"/>
                </a:cubicBezTo>
                <a:cubicBezTo>
                  <a:pt x="1037539" y="107899"/>
                  <a:pt x="1035291" y="101422"/>
                  <a:pt x="1030795" y="96698"/>
                </a:cubicBezTo>
                <a:cubicBezTo>
                  <a:pt x="1026300" y="91973"/>
                  <a:pt x="1020775" y="89611"/>
                  <a:pt x="1014222" y="89611"/>
                </a:cubicBezTo>
                <a:close/>
                <a:moveTo>
                  <a:pt x="1355293" y="89382"/>
                </a:moveTo>
                <a:cubicBezTo>
                  <a:pt x="1349197" y="89382"/>
                  <a:pt x="1344092" y="91668"/>
                  <a:pt x="1339977" y="96240"/>
                </a:cubicBezTo>
                <a:cubicBezTo>
                  <a:pt x="1335862" y="100812"/>
                  <a:pt x="1333805" y="107442"/>
                  <a:pt x="1333805" y="116129"/>
                </a:cubicBezTo>
                <a:cubicBezTo>
                  <a:pt x="1333805" y="124968"/>
                  <a:pt x="1335786" y="131673"/>
                  <a:pt x="1339748" y="136245"/>
                </a:cubicBezTo>
                <a:cubicBezTo>
                  <a:pt x="1343711" y="140817"/>
                  <a:pt x="1348816" y="143103"/>
                  <a:pt x="1355064" y="143103"/>
                </a:cubicBezTo>
                <a:cubicBezTo>
                  <a:pt x="1361313" y="143103"/>
                  <a:pt x="1366532" y="140779"/>
                  <a:pt x="1370724" y="136131"/>
                </a:cubicBezTo>
                <a:cubicBezTo>
                  <a:pt x="1374915" y="131483"/>
                  <a:pt x="1377010" y="124815"/>
                  <a:pt x="1377010" y="116129"/>
                </a:cubicBezTo>
                <a:cubicBezTo>
                  <a:pt x="1377010" y="107442"/>
                  <a:pt x="1374915" y="100812"/>
                  <a:pt x="1370724" y="96240"/>
                </a:cubicBezTo>
                <a:cubicBezTo>
                  <a:pt x="1366532" y="91668"/>
                  <a:pt x="1361389" y="89382"/>
                  <a:pt x="1355293" y="89382"/>
                </a:cubicBezTo>
                <a:close/>
                <a:moveTo>
                  <a:pt x="1810207" y="85953"/>
                </a:moveTo>
                <a:cubicBezTo>
                  <a:pt x="1804721" y="85953"/>
                  <a:pt x="1800225" y="87439"/>
                  <a:pt x="1796720" y="90411"/>
                </a:cubicBezTo>
                <a:cubicBezTo>
                  <a:pt x="1793214" y="93383"/>
                  <a:pt x="1790929" y="97764"/>
                  <a:pt x="1789862" y="103556"/>
                </a:cubicBezTo>
                <a:lnTo>
                  <a:pt x="1829409" y="103556"/>
                </a:lnTo>
                <a:cubicBezTo>
                  <a:pt x="1829409" y="98069"/>
                  <a:pt x="1827581" y="93764"/>
                  <a:pt x="1823923" y="90640"/>
                </a:cubicBezTo>
                <a:cubicBezTo>
                  <a:pt x="1820265" y="87516"/>
                  <a:pt x="1815693" y="85953"/>
                  <a:pt x="1810207" y="85953"/>
                </a:cubicBezTo>
                <a:close/>
                <a:moveTo>
                  <a:pt x="1667332" y="85953"/>
                </a:moveTo>
                <a:cubicBezTo>
                  <a:pt x="1661846" y="85953"/>
                  <a:pt x="1657350" y="87439"/>
                  <a:pt x="1653845" y="90411"/>
                </a:cubicBezTo>
                <a:cubicBezTo>
                  <a:pt x="1650339" y="93383"/>
                  <a:pt x="1648054" y="97764"/>
                  <a:pt x="1646987" y="103556"/>
                </a:cubicBezTo>
                <a:lnTo>
                  <a:pt x="1686534" y="103556"/>
                </a:lnTo>
                <a:cubicBezTo>
                  <a:pt x="1686534" y="98069"/>
                  <a:pt x="1684706" y="93764"/>
                  <a:pt x="1681048" y="90640"/>
                </a:cubicBezTo>
                <a:cubicBezTo>
                  <a:pt x="1677390" y="87516"/>
                  <a:pt x="1672818" y="85953"/>
                  <a:pt x="1667332" y="85953"/>
                </a:cubicBezTo>
                <a:close/>
                <a:moveTo>
                  <a:pt x="819607" y="85953"/>
                </a:moveTo>
                <a:cubicBezTo>
                  <a:pt x="814121" y="85953"/>
                  <a:pt x="809625" y="87439"/>
                  <a:pt x="806120" y="90411"/>
                </a:cubicBezTo>
                <a:cubicBezTo>
                  <a:pt x="802614" y="93383"/>
                  <a:pt x="800328" y="97764"/>
                  <a:pt x="799262" y="103556"/>
                </a:cubicBezTo>
                <a:lnTo>
                  <a:pt x="838809" y="103556"/>
                </a:lnTo>
                <a:cubicBezTo>
                  <a:pt x="838809" y="98069"/>
                  <a:pt x="836981" y="93764"/>
                  <a:pt x="833323" y="90640"/>
                </a:cubicBezTo>
                <a:cubicBezTo>
                  <a:pt x="829665" y="87516"/>
                  <a:pt x="825093" y="85953"/>
                  <a:pt x="819607" y="85953"/>
                </a:cubicBezTo>
                <a:close/>
                <a:moveTo>
                  <a:pt x="44805" y="54864"/>
                </a:moveTo>
                <a:lnTo>
                  <a:pt x="44805" y="83210"/>
                </a:lnTo>
                <a:lnTo>
                  <a:pt x="67437" y="83210"/>
                </a:lnTo>
                <a:cubicBezTo>
                  <a:pt x="78714" y="83210"/>
                  <a:pt x="84353" y="78562"/>
                  <a:pt x="84353" y="69266"/>
                </a:cubicBezTo>
                <a:cubicBezTo>
                  <a:pt x="84353" y="59664"/>
                  <a:pt x="78714" y="54864"/>
                  <a:pt x="67437" y="54864"/>
                </a:cubicBezTo>
                <a:close/>
                <a:moveTo>
                  <a:pt x="290855" y="52121"/>
                </a:moveTo>
                <a:lnTo>
                  <a:pt x="340690" y="52121"/>
                </a:lnTo>
                <a:lnTo>
                  <a:pt x="367665" y="124815"/>
                </a:lnTo>
                <a:lnTo>
                  <a:pt x="393725" y="52121"/>
                </a:lnTo>
                <a:lnTo>
                  <a:pt x="442874" y="52121"/>
                </a:lnTo>
                <a:lnTo>
                  <a:pt x="365239" y="232688"/>
                </a:lnTo>
                <a:lnTo>
                  <a:pt x="316813" y="232688"/>
                </a:lnTo>
                <a:lnTo>
                  <a:pt x="343433" y="174879"/>
                </a:lnTo>
                <a:close/>
                <a:moveTo>
                  <a:pt x="151485" y="52121"/>
                </a:moveTo>
                <a:lnTo>
                  <a:pt x="196062" y="52121"/>
                </a:lnTo>
                <a:lnTo>
                  <a:pt x="196062" y="120929"/>
                </a:lnTo>
                <a:cubicBezTo>
                  <a:pt x="196062" y="128244"/>
                  <a:pt x="198006" y="133998"/>
                  <a:pt x="201892" y="138189"/>
                </a:cubicBezTo>
                <a:cubicBezTo>
                  <a:pt x="205778" y="142380"/>
                  <a:pt x="210921" y="144475"/>
                  <a:pt x="217322" y="144475"/>
                </a:cubicBezTo>
                <a:cubicBezTo>
                  <a:pt x="223875" y="144475"/>
                  <a:pt x="229057" y="142380"/>
                  <a:pt x="232867" y="138189"/>
                </a:cubicBezTo>
                <a:cubicBezTo>
                  <a:pt x="236677" y="133998"/>
                  <a:pt x="238582" y="128244"/>
                  <a:pt x="238582" y="120929"/>
                </a:cubicBezTo>
                <a:lnTo>
                  <a:pt x="238582" y="52121"/>
                </a:lnTo>
                <a:lnTo>
                  <a:pt x="283616" y="52121"/>
                </a:lnTo>
                <a:lnTo>
                  <a:pt x="283616" y="180365"/>
                </a:lnTo>
                <a:lnTo>
                  <a:pt x="238582" y="180365"/>
                </a:lnTo>
                <a:lnTo>
                  <a:pt x="238582" y="162077"/>
                </a:lnTo>
                <a:cubicBezTo>
                  <a:pt x="234772" y="167868"/>
                  <a:pt x="229514" y="172555"/>
                  <a:pt x="222809" y="176136"/>
                </a:cubicBezTo>
                <a:cubicBezTo>
                  <a:pt x="216103" y="179718"/>
                  <a:pt x="208407" y="181508"/>
                  <a:pt x="199720" y="181508"/>
                </a:cubicBezTo>
                <a:cubicBezTo>
                  <a:pt x="184785" y="181508"/>
                  <a:pt x="173012" y="176593"/>
                  <a:pt x="164401" y="166764"/>
                </a:cubicBezTo>
                <a:cubicBezTo>
                  <a:pt x="155791" y="156934"/>
                  <a:pt x="151485" y="143561"/>
                  <a:pt x="151485" y="126644"/>
                </a:cubicBezTo>
                <a:close/>
                <a:moveTo>
                  <a:pt x="596417" y="50978"/>
                </a:moveTo>
                <a:cubicBezTo>
                  <a:pt x="605866" y="50978"/>
                  <a:pt x="614286" y="53035"/>
                  <a:pt x="621678" y="57150"/>
                </a:cubicBezTo>
                <a:cubicBezTo>
                  <a:pt x="629069" y="61265"/>
                  <a:pt x="634898" y="67056"/>
                  <a:pt x="639165" y="74523"/>
                </a:cubicBezTo>
                <a:cubicBezTo>
                  <a:pt x="643737" y="67513"/>
                  <a:pt x="649757" y="61836"/>
                  <a:pt x="657225" y="57493"/>
                </a:cubicBezTo>
                <a:cubicBezTo>
                  <a:pt x="664692" y="53149"/>
                  <a:pt x="672922" y="50978"/>
                  <a:pt x="681914" y="50978"/>
                </a:cubicBezTo>
                <a:cubicBezTo>
                  <a:pt x="698068" y="50978"/>
                  <a:pt x="710755" y="55854"/>
                  <a:pt x="719976" y="65608"/>
                </a:cubicBezTo>
                <a:cubicBezTo>
                  <a:pt x="729196" y="75362"/>
                  <a:pt x="733806" y="88697"/>
                  <a:pt x="733806" y="105613"/>
                </a:cubicBezTo>
                <a:lnTo>
                  <a:pt x="733806" y="180365"/>
                </a:lnTo>
                <a:lnTo>
                  <a:pt x="689000" y="180365"/>
                </a:lnTo>
                <a:lnTo>
                  <a:pt x="689000" y="111557"/>
                </a:lnTo>
                <a:cubicBezTo>
                  <a:pt x="689000" y="104699"/>
                  <a:pt x="687095" y="99365"/>
                  <a:pt x="683285" y="95555"/>
                </a:cubicBezTo>
                <a:cubicBezTo>
                  <a:pt x="679475" y="91745"/>
                  <a:pt x="674294" y="89840"/>
                  <a:pt x="667740" y="89840"/>
                </a:cubicBezTo>
                <a:cubicBezTo>
                  <a:pt x="661187" y="89840"/>
                  <a:pt x="656006" y="91745"/>
                  <a:pt x="652196" y="95555"/>
                </a:cubicBezTo>
                <a:cubicBezTo>
                  <a:pt x="648386" y="99365"/>
                  <a:pt x="646481" y="104699"/>
                  <a:pt x="646481" y="111557"/>
                </a:cubicBezTo>
                <a:lnTo>
                  <a:pt x="646481" y="180365"/>
                </a:lnTo>
                <a:lnTo>
                  <a:pt x="601675" y="180365"/>
                </a:lnTo>
                <a:lnTo>
                  <a:pt x="601675" y="111557"/>
                </a:lnTo>
                <a:cubicBezTo>
                  <a:pt x="601675" y="104699"/>
                  <a:pt x="599808" y="99365"/>
                  <a:pt x="596074" y="95555"/>
                </a:cubicBezTo>
                <a:cubicBezTo>
                  <a:pt x="592341" y="91745"/>
                  <a:pt x="587197" y="89840"/>
                  <a:pt x="580644" y="89840"/>
                </a:cubicBezTo>
                <a:cubicBezTo>
                  <a:pt x="573938" y="89840"/>
                  <a:pt x="568680" y="91745"/>
                  <a:pt x="564870" y="95555"/>
                </a:cubicBezTo>
                <a:cubicBezTo>
                  <a:pt x="561060" y="99365"/>
                  <a:pt x="559155" y="104699"/>
                  <a:pt x="559155" y="111557"/>
                </a:cubicBezTo>
                <a:lnTo>
                  <a:pt x="559155" y="180365"/>
                </a:lnTo>
                <a:lnTo>
                  <a:pt x="514350" y="180365"/>
                </a:lnTo>
                <a:lnTo>
                  <a:pt x="514350" y="52121"/>
                </a:lnTo>
                <a:lnTo>
                  <a:pt x="559155" y="52121"/>
                </a:lnTo>
                <a:lnTo>
                  <a:pt x="559155" y="69037"/>
                </a:lnTo>
                <a:cubicBezTo>
                  <a:pt x="563118" y="63551"/>
                  <a:pt x="568261" y="59169"/>
                  <a:pt x="574586" y="55893"/>
                </a:cubicBezTo>
                <a:cubicBezTo>
                  <a:pt x="580911" y="52616"/>
                  <a:pt x="588188" y="50978"/>
                  <a:pt x="596417" y="50978"/>
                </a:cubicBezTo>
                <a:close/>
                <a:moveTo>
                  <a:pt x="1810436" y="50520"/>
                </a:moveTo>
                <a:cubicBezTo>
                  <a:pt x="1823085" y="50520"/>
                  <a:pt x="1834286" y="53111"/>
                  <a:pt x="1844040" y="58293"/>
                </a:cubicBezTo>
                <a:cubicBezTo>
                  <a:pt x="1853793" y="63474"/>
                  <a:pt x="1861413" y="70904"/>
                  <a:pt x="1866900" y="80581"/>
                </a:cubicBezTo>
                <a:cubicBezTo>
                  <a:pt x="1872386" y="90259"/>
                  <a:pt x="1875129" y="101651"/>
                  <a:pt x="1875129" y="114757"/>
                </a:cubicBezTo>
                <a:cubicBezTo>
                  <a:pt x="1875129" y="118262"/>
                  <a:pt x="1874901" y="121767"/>
                  <a:pt x="1874444" y="125273"/>
                </a:cubicBezTo>
                <a:lnTo>
                  <a:pt x="1789633" y="125273"/>
                </a:lnTo>
                <a:cubicBezTo>
                  <a:pt x="1790090" y="132283"/>
                  <a:pt x="1792033" y="137503"/>
                  <a:pt x="1795462" y="140932"/>
                </a:cubicBezTo>
                <a:cubicBezTo>
                  <a:pt x="1798891" y="144361"/>
                  <a:pt x="1803273" y="146075"/>
                  <a:pt x="1808607" y="146075"/>
                </a:cubicBezTo>
                <a:cubicBezTo>
                  <a:pt x="1816075" y="146075"/>
                  <a:pt x="1821408" y="142722"/>
                  <a:pt x="1824609" y="136017"/>
                </a:cubicBezTo>
                <a:lnTo>
                  <a:pt x="1872386" y="136017"/>
                </a:lnTo>
                <a:cubicBezTo>
                  <a:pt x="1870405" y="144856"/>
                  <a:pt x="1866557" y="152743"/>
                  <a:pt x="1860842" y="159677"/>
                </a:cubicBezTo>
                <a:cubicBezTo>
                  <a:pt x="1855127" y="166611"/>
                  <a:pt x="1847926" y="172059"/>
                  <a:pt x="1839239" y="176022"/>
                </a:cubicBezTo>
                <a:cubicBezTo>
                  <a:pt x="1830552" y="179984"/>
                  <a:pt x="1820951" y="181965"/>
                  <a:pt x="1810436" y="181965"/>
                </a:cubicBezTo>
                <a:cubicBezTo>
                  <a:pt x="1797786" y="181965"/>
                  <a:pt x="1786547" y="179298"/>
                  <a:pt x="1776717" y="173964"/>
                </a:cubicBezTo>
                <a:cubicBezTo>
                  <a:pt x="1766887" y="168630"/>
                  <a:pt x="1759191" y="161010"/>
                  <a:pt x="1753628" y="151104"/>
                </a:cubicBezTo>
                <a:cubicBezTo>
                  <a:pt x="1748066" y="141198"/>
                  <a:pt x="1745285" y="129540"/>
                  <a:pt x="1745285" y="116129"/>
                </a:cubicBezTo>
                <a:cubicBezTo>
                  <a:pt x="1745285" y="102717"/>
                  <a:pt x="1748028" y="91097"/>
                  <a:pt x="1753514" y="81267"/>
                </a:cubicBezTo>
                <a:cubicBezTo>
                  <a:pt x="1759001" y="71437"/>
                  <a:pt x="1766659" y="63855"/>
                  <a:pt x="1776488" y="58521"/>
                </a:cubicBezTo>
                <a:cubicBezTo>
                  <a:pt x="1786318" y="53187"/>
                  <a:pt x="1797634" y="50520"/>
                  <a:pt x="1810436" y="50520"/>
                </a:cubicBezTo>
                <a:close/>
                <a:moveTo>
                  <a:pt x="1667561" y="50520"/>
                </a:moveTo>
                <a:cubicBezTo>
                  <a:pt x="1680210" y="50520"/>
                  <a:pt x="1691411" y="53111"/>
                  <a:pt x="1701165" y="58293"/>
                </a:cubicBezTo>
                <a:cubicBezTo>
                  <a:pt x="1710918" y="63474"/>
                  <a:pt x="1718538" y="70904"/>
                  <a:pt x="1724025" y="80581"/>
                </a:cubicBezTo>
                <a:cubicBezTo>
                  <a:pt x="1729511" y="90259"/>
                  <a:pt x="1732254" y="101651"/>
                  <a:pt x="1732254" y="114757"/>
                </a:cubicBezTo>
                <a:cubicBezTo>
                  <a:pt x="1732254" y="118262"/>
                  <a:pt x="1732026" y="121767"/>
                  <a:pt x="1731569" y="125273"/>
                </a:cubicBezTo>
                <a:lnTo>
                  <a:pt x="1646758" y="125273"/>
                </a:lnTo>
                <a:cubicBezTo>
                  <a:pt x="1647215" y="132283"/>
                  <a:pt x="1649158" y="137503"/>
                  <a:pt x="1652587" y="140932"/>
                </a:cubicBezTo>
                <a:cubicBezTo>
                  <a:pt x="1656016" y="144361"/>
                  <a:pt x="1660398" y="146075"/>
                  <a:pt x="1665732" y="146075"/>
                </a:cubicBezTo>
                <a:cubicBezTo>
                  <a:pt x="1673200" y="146075"/>
                  <a:pt x="1678533" y="142722"/>
                  <a:pt x="1681734" y="136017"/>
                </a:cubicBezTo>
                <a:lnTo>
                  <a:pt x="1729511" y="136017"/>
                </a:lnTo>
                <a:cubicBezTo>
                  <a:pt x="1727530" y="144856"/>
                  <a:pt x="1723682" y="152743"/>
                  <a:pt x="1717967" y="159677"/>
                </a:cubicBezTo>
                <a:cubicBezTo>
                  <a:pt x="1712252" y="166611"/>
                  <a:pt x="1705051" y="172059"/>
                  <a:pt x="1696364" y="176022"/>
                </a:cubicBezTo>
                <a:cubicBezTo>
                  <a:pt x="1687677" y="179984"/>
                  <a:pt x="1678076" y="181965"/>
                  <a:pt x="1667561" y="181965"/>
                </a:cubicBezTo>
                <a:cubicBezTo>
                  <a:pt x="1654911" y="181965"/>
                  <a:pt x="1643672" y="179298"/>
                  <a:pt x="1633842" y="173964"/>
                </a:cubicBezTo>
                <a:cubicBezTo>
                  <a:pt x="1624012" y="168630"/>
                  <a:pt x="1616316" y="161010"/>
                  <a:pt x="1610753" y="151104"/>
                </a:cubicBezTo>
                <a:cubicBezTo>
                  <a:pt x="1605191" y="141198"/>
                  <a:pt x="1602410" y="129540"/>
                  <a:pt x="1602410" y="116129"/>
                </a:cubicBezTo>
                <a:cubicBezTo>
                  <a:pt x="1602410" y="102717"/>
                  <a:pt x="1605153" y="91097"/>
                  <a:pt x="1610639" y="81267"/>
                </a:cubicBezTo>
                <a:cubicBezTo>
                  <a:pt x="1616126" y="71437"/>
                  <a:pt x="1623784" y="63855"/>
                  <a:pt x="1633613" y="58521"/>
                </a:cubicBezTo>
                <a:cubicBezTo>
                  <a:pt x="1643443" y="53187"/>
                  <a:pt x="1654759" y="50520"/>
                  <a:pt x="1667561" y="50520"/>
                </a:cubicBezTo>
                <a:close/>
                <a:moveTo>
                  <a:pt x="1355293" y="50520"/>
                </a:moveTo>
                <a:cubicBezTo>
                  <a:pt x="1368095" y="50520"/>
                  <a:pt x="1379563" y="53187"/>
                  <a:pt x="1389697" y="58521"/>
                </a:cubicBezTo>
                <a:cubicBezTo>
                  <a:pt x="1399832" y="63855"/>
                  <a:pt x="1407833" y="71475"/>
                  <a:pt x="1413700" y="81381"/>
                </a:cubicBezTo>
                <a:cubicBezTo>
                  <a:pt x="1419568" y="91287"/>
                  <a:pt x="1422501" y="102870"/>
                  <a:pt x="1422501" y="116129"/>
                </a:cubicBezTo>
                <a:cubicBezTo>
                  <a:pt x="1422501" y="129387"/>
                  <a:pt x="1419568" y="141008"/>
                  <a:pt x="1413700" y="150990"/>
                </a:cubicBezTo>
                <a:cubicBezTo>
                  <a:pt x="1407833" y="160972"/>
                  <a:pt x="1399794" y="168630"/>
                  <a:pt x="1389583" y="173964"/>
                </a:cubicBezTo>
                <a:cubicBezTo>
                  <a:pt x="1379372" y="179298"/>
                  <a:pt x="1367866" y="181965"/>
                  <a:pt x="1355064" y="181965"/>
                </a:cubicBezTo>
                <a:cubicBezTo>
                  <a:pt x="1342263" y="181965"/>
                  <a:pt x="1330795" y="179298"/>
                  <a:pt x="1320660" y="173964"/>
                </a:cubicBezTo>
                <a:cubicBezTo>
                  <a:pt x="1310526" y="168630"/>
                  <a:pt x="1302563" y="161010"/>
                  <a:pt x="1296771" y="151104"/>
                </a:cubicBezTo>
                <a:cubicBezTo>
                  <a:pt x="1290980" y="141198"/>
                  <a:pt x="1288085" y="129540"/>
                  <a:pt x="1288085" y="116129"/>
                </a:cubicBezTo>
                <a:cubicBezTo>
                  <a:pt x="1288085" y="102870"/>
                  <a:pt x="1291018" y="91287"/>
                  <a:pt x="1296886" y="81381"/>
                </a:cubicBezTo>
                <a:cubicBezTo>
                  <a:pt x="1302753" y="71475"/>
                  <a:pt x="1310754" y="63855"/>
                  <a:pt x="1320889" y="58521"/>
                </a:cubicBezTo>
                <a:cubicBezTo>
                  <a:pt x="1331023" y="53187"/>
                  <a:pt x="1342491" y="50520"/>
                  <a:pt x="1355293" y="50520"/>
                </a:cubicBezTo>
                <a:close/>
                <a:moveTo>
                  <a:pt x="1210132" y="50520"/>
                </a:moveTo>
                <a:cubicBezTo>
                  <a:pt x="1226439" y="50520"/>
                  <a:pt x="1240155" y="54978"/>
                  <a:pt x="1251280" y="63894"/>
                </a:cubicBezTo>
                <a:cubicBezTo>
                  <a:pt x="1262405" y="72809"/>
                  <a:pt x="1269568" y="85268"/>
                  <a:pt x="1272768" y="101270"/>
                </a:cubicBezTo>
                <a:lnTo>
                  <a:pt x="1225220" y="101270"/>
                </a:lnTo>
                <a:cubicBezTo>
                  <a:pt x="1222476" y="92888"/>
                  <a:pt x="1217142" y="88697"/>
                  <a:pt x="1209218" y="88697"/>
                </a:cubicBezTo>
                <a:cubicBezTo>
                  <a:pt x="1203579" y="88697"/>
                  <a:pt x="1199121" y="91021"/>
                  <a:pt x="1195844" y="95669"/>
                </a:cubicBezTo>
                <a:cubicBezTo>
                  <a:pt x="1192568" y="100317"/>
                  <a:pt x="1190930" y="107137"/>
                  <a:pt x="1190930" y="116129"/>
                </a:cubicBezTo>
                <a:cubicBezTo>
                  <a:pt x="1190930" y="125120"/>
                  <a:pt x="1192568" y="131978"/>
                  <a:pt x="1195844" y="136703"/>
                </a:cubicBezTo>
                <a:cubicBezTo>
                  <a:pt x="1199121" y="141427"/>
                  <a:pt x="1203579" y="143789"/>
                  <a:pt x="1209218" y="143789"/>
                </a:cubicBezTo>
                <a:cubicBezTo>
                  <a:pt x="1217295" y="143789"/>
                  <a:pt x="1222629" y="139598"/>
                  <a:pt x="1225220" y="131216"/>
                </a:cubicBezTo>
                <a:lnTo>
                  <a:pt x="1272768" y="131216"/>
                </a:lnTo>
                <a:cubicBezTo>
                  <a:pt x="1269568" y="147066"/>
                  <a:pt x="1262405" y="159486"/>
                  <a:pt x="1251280" y="168478"/>
                </a:cubicBezTo>
                <a:cubicBezTo>
                  <a:pt x="1240155" y="177470"/>
                  <a:pt x="1226439" y="181965"/>
                  <a:pt x="1210132" y="181965"/>
                </a:cubicBezTo>
                <a:cubicBezTo>
                  <a:pt x="1197483" y="181965"/>
                  <a:pt x="1186243" y="179298"/>
                  <a:pt x="1176413" y="173964"/>
                </a:cubicBezTo>
                <a:cubicBezTo>
                  <a:pt x="1166584" y="168630"/>
                  <a:pt x="1158926" y="161010"/>
                  <a:pt x="1153439" y="151104"/>
                </a:cubicBezTo>
                <a:cubicBezTo>
                  <a:pt x="1147953" y="141198"/>
                  <a:pt x="1145210" y="129540"/>
                  <a:pt x="1145210" y="116129"/>
                </a:cubicBezTo>
                <a:cubicBezTo>
                  <a:pt x="1145210" y="102870"/>
                  <a:pt x="1147953" y="91287"/>
                  <a:pt x="1153439" y="81381"/>
                </a:cubicBezTo>
                <a:cubicBezTo>
                  <a:pt x="1158926" y="71475"/>
                  <a:pt x="1166584" y="63855"/>
                  <a:pt x="1176413" y="58521"/>
                </a:cubicBezTo>
                <a:cubicBezTo>
                  <a:pt x="1186243" y="53187"/>
                  <a:pt x="1197483" y="50520"/>
                  <a:pt x="1210132" y="50520"/>
                </a:cubicBezTo>
                <a:close/>
                <a:moveTo>
                  <a:pt x="999820" y="50520"/>
                </a:moveTo>
                <a:cubicBezTo>
                  <a:pt x="1008659" y="50520"/>
                  <a:pt x="1016279" y="52273"/>
                  <a:pt x="1022680" y="55778"/>
                </a:cubicBezTo>
                <a:cubicBezTo>
                  <a:pt x="1029081" y="59283"/>
                  <a:pt x="1034034" y="64008"/>
                  <a:pt x="1037539" y="69951"/>
                </a:cubicBezTo>
                <a:lnTo>
                  <a:pt x="1037539" y="52121"/>
                </a:lnTo>
                <a:lnTo>
                  <a:pt x="1082345" y="52121"/>
                </a:lnTo>
                <a:lnTo>
                  <a:pt x="1082345" y="180365"/>
                </a:lnTo>
                <a:lnTo>
                  <a:pt x="1037539" y="180365"/>
                </a:lnTo>
                <a:lnTo>
                  <a:pt x="1037539" y="162534"/>
                </a:lnTo>
                <a:cubicBezTo>
                  <a:pt x="1034034" y="168478"/>
                  <a:pt x="1029043" y="173202"/>
                  <a:pt x="1022566" y="176708"/>
                </a:cubicBezTo>
                <a:cubicBezTo>
                  <a:pt x="1016089" y="180213"/>
                  <a:pt x="1008507" y="181965"/>
                  <a:pt x="999820" y="181965"/>
                </a:cubicBezTo>
                <a:cubicBezTo>
                  <a:pt x="989609" y="181965"/>
                  <a:pt x="980351" y="179298"/>
                  <a:pt x="972045" y="173964"/>
                </a:cubicBezTo>
                <a:cubicBezTo>
                  <a:pt x="963739" y="168630"/>
                  <a:pt x="957186" y="160972"/>
                  <a:pt x="952385" y="150990"/>
                </a:cubicBezTo>
                <a:cubicBezTo>
                  <a:pt x="947585" y="141008"/>
                  <a:pt x="945185" y="129387"/>
                  <a:pt x="945185" y="116129"/>
                </a:cubicBezTo>
                <a:cubicBezTo>
                  <a:pt x="945185" y="102870"/>
                  <a:pt x="947585" y="91287"/>
                  <a:pt x="952385" y="81381"/>
                </a:cubicBezTo>
                <a:cubicBezTo>
                  <a:pt x="957186" y="71475"/>
                  <a:pt x="963739" y="63855"/>
                  <a:pt x="972045" y="58521"/>
                </a:cubicBezTo>
                <a:cubicBezTo>
                  <a:pt x="980351" y="53187"/>
                  <a:pt x="989609" y="50520"/>
                  <a:pt x="999820" y="50520"/>
                </a:cubicBezTo>
                <a:close/>
                <a:moveTo>
                  <a:pt x="819836" y="50520"/>
                </a:moveTo>
                <a:cubicBezTo>
                  <a:pt x="832485" y="50520"/>
                  <a:pt x="843686" y="53111"/>
                  <a:pt x="853440" y="58293"/>
                </a:cubicBezTo>
                <a:cubicBezTo>
                  <a:pt x="863193" y="63474"/>
                  <a:pt x="870813" y="70904"/>
                  <a:pt x="876300" y="80581"/>
                </a:cubicBezTo>
                <a:cubicBezTo>
                  <a:pt x="881786" y="90259"/>
                  <a:pt x="884529" y="101651"/>
                  <a:pt x="884529" y="114757"/>
                </a:cubicBezTo>
                <a:cubicBezTo>
                  <a:pt x="884529" y="118262"/>
                  <a:pt x="884301" y="121767"/>
                  <a:pt x="883844" y="125273"/>
                </a:cubicBezTo>
                <a:lnTo>
                  <a:pt x="799033" y="125273"/>
                </a:lnTo>
                <a:cubicBezTo>
                  <a:pt x="799490" y="132283"/>
                  <a:pt x="801433" y="137503"/>
                  <a:pt x="804862" y="140932"/>
                </a:cubicBezTo>
                <a:cubicBezTo>
                  <a:pt x="808291" y="144361"/>
                  <a:pt x="812673" y="146075"/>
                  <a:pt x="818007" y="146075"/>
                </a:cubicBezTo>
                <a:cubicBezTo>
                  <a:pt x="825474" y="146075"/>
                  <a:pt x="830808" y="142722"/>
                  <a:pt x="834009" y="136017"/>
                </a:cubicBezTo>
                <a:lnTo>
                  <a:pt x="881786" y="136017"/>
                </a:lnTo>
                <a:cubicBezTo>
                  <a:pt x="879805" y="144856"/>
                  <a:pt x="875957" y="152743"/>
                  <a:pt x="870242" y="159677"/>
                </a:cubicBezTo>
                <a:cubicBezTo>
                  <a:pt x="864527" y="166611"/>
                  <a:pt x="857326" y="172059"/>
                  <a:pt x="848639" y="176022"/>
                </a:cubicBezTo>
                <a:cubicBezTo>
                  <a:pt x="839952" y="179984"/>
                  <a:pt x="830351" y="181965"/>
                  <a:pt x="819836" y="181965"/>
                </a:cubicBezTo>
                <a:cubicBezTo>
                  <a:pt x="807186" y="181965"/>
                  <a:pt x="795947" y="179298"/>
                  <a:pt x="786117" y="173964"/>
                </a:cubicBezTo>
                <a:cubicBezTo>
                  <a:pt x="776287" y="168630"/>
                  <a:pt x="768591" y="161010"/>
                  <a:pt x="763029" y="151104"/>
                </a:cubicBezTo>
                <a:cubicBezTo>
                  <a:pt x="757466" y="141198"/>
                  <a:pt x="754685" y="129540"/>
                  <a:pt x="754685" y="116129"/>
                </a:cubicBezTo>
                <a:cubicBezTo>
                  <a:pt x="754685" y="102717"/>
                  <a:pt x="757428" y="91097"/>
                  <a:pt x="762914" y="81267"/>
                </a:cubicBezTo>
                <a:cubicBezTo>
                  <a:pt x="768401" y="71437"/>
                  <a:pt x="776059" y="63855"/>
                  <a:pt x="785889" y="58521"/>
                </a:cubicBezTo>
                <a:cubicBezTo>
                  <a:pt x="795718" y="53187"/>
                  <a:pt x="807034" y="50520"/>
                  <a:pt x="819836" y="50520"/>
                </a:cubicBezTo>
                <a:close/>
                <a:moveTo>
                  <a:pt x="0" y="19202"/>
                </a:moveTo>
                <a:lnTo>
                  <a:pt x="77267" y="19202"/>
                </a:lnTo>
                <a:cubicBezTo>
                  <a:pt x="93726" y="19202"/>
                  <a:pt x="106642" y="22860"/>
                  <a:pt x="116014" y="30175"/>
                </a:cubicBezTo>
                <a:cubicBezTo>
                  <a:pt x="125387" y="37490"/>
                  <a:pt x="130073" y="47777"/>
                  <a:pt x="130073" y="61036"/>
                </a:cubicBezTo>
                <a:cubicBezTo>
                  <a:pt x="130073" y="70485"/>
                  <a:pt x="127597" y="78372"/>
                  <a:pt x="122644" y="84696"/>
                </a:cubicBezTo>
                <a:cubicBezTo>
                  <a:pt x="117691" y="91021"/>
                  <a:pt x="111099" y="95326"/>
                  <a:pt x="102870" y="97612"/>
                </a:cubicBezTo>
                <a:cubicBezTo>
                  <a:pt x="112319" y="99746"/>
                  <a:pt x="119824" y="104432"/>
                  <a:pt x="125387" y="111671"/>
                </a:cubicBezTo>
                <a:cubicBezTo>
                  <a:pt x="130950" y="118910"/>
                  <a:pt x="133731" y="127178"/>
                  <a:pt x="133731" y="136474"/>
                </a:cubicBezTo>
                <a:cubicBezTo>
                  <a:pt x="133731" y="150190"/>
                  <a:pt x="129006" y="160934"/>
                  <a:pt x="119558" y="168707"/>
                </a:cubicBezTo>
                <a:cubicBezTo>
                  <a:pt x="110109" y="176479"/>
                  <a:pt x="96850" y="180365"/>
                  <a:pt x="79781" y="180365"/>
                </a:cubicBezTo>
                <a:lnTo>
                  <a:pt x="0" y="180365"/>
                </a:lnTo>
                <a:close/>
                <a:moveTo>
                  <a:pt x="1584350" y="0"/>
                </a:moveTo>
                <a:cubicBezTo>
                  <a:pt x="1588008" y="0"/>
                  <a:pt x="1590827" y="76"/>
                  <a:pt x="1592808" y="228"/>
                </a:cubicBezTo>
                <a:lnTo>
                  <a:pt x="1592808" y="38405"/>
                </a:lnTo>
                <a:cubicBezTo>
                  <a:pt x="1591589" y="38252"/>
                  <a:pt x="1589913" y="38176"/>
                  <a:pt x="1587779" y="38176"/>
                </a:cubicBezTo>
                <a:cubicBezTo>
                  <a:pt x="1582902" y="38176"/>
                  <a:pt x="1579321" y="39281"/>
                  <a:pt x="1577035" y="41491"/>
                </a:cubicBezTo>
                <a:cubicBezTo>
                  <a:pt x="1574749" y="43701"/>
                  <a:pt x="1573454" y="47244"/>
                  <a:pt x="1573149" y="52121"/>
                </a:cubicBezTo>
                <a:lnTo>
                  <a:pt x="1593266" y="52121"/>
                </a:lnTo>
                <a:lnTo>
                  <a:pt x="1593266" y="89382"/>
                </a:lnTo>
                <a:lnTo>
                  <a:pt x="1573149" y="89382"/>
                </a:lnTo>
                <a:lnTo>
                  <a:pt x="1573149" y="180365"/>
                </a:lnTo>
                <a:lnTo>
                  <a:pt x="1528115" y="180365"/>
                </a:lnTo>
                <a:lnTo>
                  <a:pt x="1528115" y="89382"/>
                </a:lnTo>
                <a:lnTo>
                  <a:pt x="1514170" y="89382"/>
                </a:lnTo>
                <a:lnTo>
                  <a:pt x="1514170" y="52121"/>
                </a:lnTo>
                <a:lnTo>
                  <a:pt x="1528115" y="52121"/>
                </a:lnTo>
                <a:lnTo>
                  <a:pt x="1528115" y="50978"/>
                </a:lnTo>
                <a:cubicBezTo>
                  <a:pt x="1528115" y="34518"/>
                  <a:pt x="1532953" y="21907"/>
                  <a:pt x="1542631" y="13144"/>
                </a:cubicBezTo>
                <a:cubicBezTo>
                  <a:pt x="1552308" y="4381"/>
                  <a:pt x="1566215" y="0"/>
                  <a:pt x="1584350" y="0"/>
                </a:cubicBezTo>
                <a:close/>
                <a:moveTo>
                  <a:pt x="1498625" y="0"/>
                </a:moveTo>
                <a:cubicBezTo>
                  <a:pt x="1502283" y="0"/>
                  <a:pt x="1505102" y="76"/>
                  <a:pt x="1507083" y="228"/>
                </a:cubicBezTo>
                <a:lnTo>
                  <a:pt x="1507083" y="38405"/>
                </a:lnTo>
                <a:cubicBezTo>
                  <a:pt x="1505864" y="38252"/>
                  <a:pt x="1504188" y="38176"/>
                  <a:pt x="1502054" y="38176"/>
                </a:cubicBezTo>
                <a:cubicBezTo>
                  <a:pt x="1497177" y="38176"/>
                  <a:pt x="1493596" y="39281"/>
                  <a:pt x="1491310" y="41491"/>
                </a:cubicBezTo>
                <a:cubicBezTo>
                  <a:pt x="1489024" y="43701"/>
                  <a:pt x="1487729" y="47244"/>
                  <a:pt x="1487424" y="52121"/>
                </a:cubicBezTo>
                <a:lnTo>
                  <a:pt x="1507541" y="52121"/>
                </a:lnTo>
                <a:lnTo>
                  <a:pt x="1507541" y="89382"/>
                </a:lnTo>
                <a:lnTo>
                  <a:pt x="1487424" y="89382"/>
                </a:lnTo>
                <a:lnTo>
                  <a:pt x="1487424" y="180365"/>
                </a:lnTo>
                <a:lnTo>
                  <a:pt x="1442390" y="180365"/>
                </a:lnTo>
                <a:lnTo>
                  <a:pt x="1442390" y="89382"/>
                </a:lnTo>
                <a:lnTo>
                  <a:pt x="1428445" y="89382"/>
                </a:lnTo>
                <a:lnTo>
                  <a:pt x="1428445" y="52121"/>
                </a:lnTo>
                <a:lnTo>
                  <a:pt x="1442390" y="52121"/>
                </a:lnTo>
                <a:lnTo>
                  <a:pt x="1442390" y="50978"/>
                </a:lnTo>
                <a:cubicBezTo>
                  <a:pt x="1442390" y="34518"/>
                  <a:pt x="1447228" y="21907"/>
                  <a:pt x="1456906" y="13144"/>
                </a:cubicBezTo>
                <a:cubicBezTo>
                  <a:pt x="1466583" y="4381"/>
                  <a:pt x="1480490" y="0"/>
                  <a:pt x="149862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1" name="TextBox 50">
            <a:hlinkClick r:id="rId5"/>
            <a:extLst>
              <a:ext uri="{FF2B5EF4-FFF2-40B4-BE49-F238E27FC236}">
                <a16:creationId xmlns:a16="http://schemas.microsoft.com/office/drawing/2014/main" id="{8C51FAD0-F059-44E0-854E-20AA0C3C5722}"/>
              </a:ext>
            </a:extLst>
          </p:cNvPr>
          <p:cNvSpPr txBox="1"/>
          <p:nvPr/>
        </p:nvSpPr>
        <p:spPr>
          <a:xfrm>
            <a:off x="7548260" y="4472328"/>
            <a:ext cx="1029767" cy="170764"/>
          </a:xfrm>
          <a:custGeom>
            <a:avLst/>
            <a:gdLst/>
            <a:ahLst/>
            <a:cxnLst/>
            <a:rect l="l" t="t" r="r" b="b"/>
            <a:pathLst>
              <a:path w="1029767" h="170764">
                <a:moveTo>
                  <a:pt x="822960" y="78410"/>
                </a:moveTo>
                <a:cubicBezTo>
                  <a:pt x="816407" y="78410"/>
                  <a:pt x="810882" y="80772"/>
                  <a:pt x="806387" y="85497"/>
                </a:cubicBezTo>
                <a:cubicBezTo>
                  <a:pt x="801891" y="90221"/>
                  <a:pt x="799643" y="96698"/>
                  <a:pt x="799643" y="104928"/>
                </a:cubicBezTo>
                <a:cubicBezTo>
                  <a:pt x="799643" y="113310"/>
                  <a:pt x="801891" y="119863"/>
                  <a:pt x="806387" y="124587"/>
                </a:cubicBezTo>
                <a:cubicBezTo>
                  <a:pt x="810882" y="129312"/>
                  <a:pt x="816407" y="131674"/>
                  <a:pt x="822960" y="131674"/>
                </a:cubicBezTo>
                <a:cubicBezTo>
                  <a:pt x="829513" y="131674"/>
                  <a:pt x="835038" y="129274"/>
                  <a:pt x="839534" y="124473"/>
                </a:cubicBezTo>
                <a:cubicBezTo>
                  <a:pt x="844029" y="119672"/>
                  <a:pt x="846277" y="113157"/>
                  <a:pt x="846277" y="104928"/>
                </a:cubicBezTo>
                <a:cubicBezTo>
                  <a:pt x="846277" y="96546"/>
                  <a:pt x="844029" y="90031"/>
                  <a:pt x="839534" y="85382"/>
                </a:cubicBezTo>
                <a:cubicBezTo>
                  <a:pt x="835038" y="80734"/>
                  <a:pt x="829513" y="78410"/>
                  <a:pt x="822960" y="78410"/>
                </a:cubicBezTo>
                <a:close/>
                <a:moveTo>
                  <a:pt x="233706" y="78181"/>
                </a:moveTo>
                <a:cubicBezTo>
                  <a:pt x="227610" y="78181"/>
                  <a:pt x="222504" y="80467"/>
                  <a:pt x="218389" y="85039"/>
                </a:cubicBezTo>
                <a:cubicBezTo>
                  <a:pt x="214275" y="89611"/>
                  <a:pt x="212217" y="96241"/>
                  <a:pt x="212217" y="104928"/>
                </a:cubicBezTo>
                <a:cubicBezTo>
                  <a:pt x="212217" y="113767"/>
                  <a:pt x="214198" y="120472"/>
                  <a:pt x="218161" y="125044"/>
                </a:cubicBezTo>
                <a:cubicBezTo>
                  <a:pt x="222123" y="129616"/>
                  <a:pt x="227229" y="131902"/>
                  <a:pt x="233477" y="131902"/>
                </a:cubicBezTo>
                <a:cubicBezTo>
                  <a:pt x="239725" y="131902"/>
                  <a:pt x="244945" y="129578"/>
                  <a:pt x="249136" y="124930"/>
                </a:cubicBezTo>
                <a:cubicBezTo>
                  <a:pt x="253327" y="120282"/>
                  <a:pt x="255423" y="113614"/>
                  <a:pt x="255423" y="104928"/>
                </a:cubicBezTo>
                <a:cubicBezTo>
                  <a:pt x="255423" y="96241"/>
                  <a:pt x="253327" y="89611"/>
                  <a:pt x="249136" y="85039"/>
                </a:cubicBezTo>
                <a:cubicBezTo>
                  <a:pt x="244945" y="80467"/>
                  <a:pt x="239802" y="78181"/>
                  <a:pt x="233706" y="78181"/>
                </a:cubicBezTo>
                <a:close/>
                <a:moveTo>
                  <a:pt x="964844" y="74752"/>
                </a:moveTo>
                <a:cubicBezTo>
                  <a:pt x="959358" y="74752"/>
                  <a:pt x="954862" y="76238"/>
                  <a:pt x="951357" y="79210"/>
                </a:cubicBezTo>
                <a:cubicBezTo>
                  <a:pt x="947852" y="82182"/>
                  <a:pt x="945566" y="86563"/>
                  <a:pt x="944499" y="92355"/>
                </a:cubicBezTo>
                <a:lnTo>
                  <a:pt x="984047" y="92355"/>
                </a:lnTo>
                <a:cubicBezTo>
                  <a:pt x="984047" y="86868"/>
                  <a:pt x="982218" y="82563"/>
                  <a:pt x="978560" y="79439"/>
                </a:cubicBezTo>
                <a:cubicBezTo>
                  <a:pt x="974903" y="76315"/>
                  <a:pt x="970331" y="74752"/>
                  <a:pt x="964844" y="74752"/>
                </a:cubicBezTo>
                <a:close/>
                <a:moveTo>
                  <a:pt x="601523" y="40920"/>
                </a:moveTo>
                <a:lnTo>
                  <a:pt x="646100" y="40920"/>
                </a:lnTo>
                <a:lnTo>
                  <a:pt x="646100" y="109728"/>
                </a:lnTo>
                <a:cubicBezTo>
                  <a:pt x="646100" y="117043"/>
                  <a:pt x="648043" y="122797"/>
                  <a:pt x="651929" y="126988"/>
                </a:cubicBezTo>
                <a:cubicBezTo>
                  <a:pt x="655815" y="131179"/>
                  <a:pt x="660959" y="133274"/>
                  <a:pt x="667360" y="133274"/>
                </a:cubicBezTo>
                <a:cubicBezTo>
                  <a:pt x="673913" y="133274"/>
                  <a:pt x="679094" y="131179"/>
                  <a:pt x="682905" y="126988"/>
                </a:cubicBezTo>
                <a:cubicBezTo>
                  <a:pt x="686714" y="122797"/>
                  <a:pt x="688619" y="117043"/>
                  <a:pt x="688619" y="109728"/>
                </a:cubicBezTo>
                <a:lnTo>
                  <a:pt x="688619" y="40920"/>
                </a:lnTo>
                <a:lnTo>
                  <a:pt x="733654" y="40920"/>
                </a:lnTo>
                <a:lnTo>
                  <a:pt x="733654" y="169164"/>
                </a:lnTo>
                <a:lnTo>
                  <a:pt x="688619" y="169164"/>
                </a:lnTo>
                <a:lnTo>
                  <a:pt x="688619" y="150876"/>
                </a:lnTo>
                <a:cubicBezTo>
                  <a:pt x="684810" y="156667"/>
                  <a:pt x="679552" y="161354"/>
                  <a:pt x="672846" y="164935"/>
                </a:cubicBezTo>
                <a:cubicBezTo>
                  <a:pt x="666140" y="168517"/>
                  <a:pt x="658444" y="170307"/>
                  <a:pt x="649757" y="170307"/>
                </a:cubicBezTo>
                <a:cubicBezTo>
                  <a:pt x="634822" y="170307"/>
                  <a:pt x="623049" y="165392"/>
                  <a:pt x="614439" y="155563"/>
                </a:cubicBezTo>
                <a:cubicBezTo>
                  <a:pt x="605828" y="145733"/>
                  <a:pt x="601523" y="132360"/>
                  <a:pt x="601523" y="115443"/>
                </a:cubicBezTo>
                <a:close/>
                <a:moveTo>
                  <a:pt x="315773" y="40920"/>
                </a:moveTo>
                <a:lnTo>
                  <a:pt x="360350" y="40920"/>
                </a:lnTo>
                <a:lnTo>
                  <a:pt x="360350" y="109728"/>
                </a:lnTo>
                <a:cubicBezTo>
                  <a:pt x="360350" y="117043"/>
                  <a:pt x="362293" y="122797"/>
                  <a:pt x="366179" y="126988"/>
                </a:cubicBezTo>
                <a:cubicBezTo>
                  <a:pt x="370065" y="131179"/>
                  <a:pt x="375209" y="133274"/>
                  <a:pt x="381610" y="133274"/>
                </a:cubicBezTo>
                <a:cubicBezTo>
                  <a:pt x="388163" y="133274"/>
                  <a:pt x="393344" y="131179"/>
                  <a:pt x="397155" y="126988"/>
                </a:cubicBezTo>
                <a:cubicBezTo>
                  <a:pt x="400965" y="122797"/>
                  <a:pt x="402870" y="117043"/>
                  <a:pt x="402870" y="109728"/>
                </a:cubicBezTo>
                <a:lnTo>
                  <a:pt x="402870" y="40920"/>
                </a:lnTo>
                <a:lnTo>
                  <a:pt x="447904" y="40920"/>
                </a:lnTo>
                <a:lnTo>
                  <a:pt x="447904" y="169164"/>
                </a:lnTo>
                <a:lnTo>
                  <a:pt x="402870" y="169164"/>
                </a:lnTo>
                <a:lnTo>
                  <a:pt x="402870" y="150876"/>
                </a:lnTo>
                <a:cubicBezTo>
                  <a:pt x="399060" y="156667"/>
                  <a:pt x="393802" y="161354"/>
                  <a:pt x="387096" y="164935"/>
                </a:cubicBezTo>
                <a:cubicBezTo>
                  <a:pt x="380391" y="168517"/>
                  <a:pt x="372694" y="170307"/>
                  <a:pt x="364008" y="170307"/>
                </a:cubicBezTo>
                <a:cubicBezTo>
                  <a:pt x="349072" y="170307"/>
                  <a:pt x="337299" y="165392"/>
                  <a:pt x="328689" y="155563"/>
                </a:cubicBezTo>
                <a:cubicBezTo>
                  <a:pt x="320078" y="145733"/>
                  <a:pt x="315773" y="132360"/>
                  <a:pt x="315773" y="115443"/>
                </a:cubicBezTo>
                <a:close/>
                <a:moveTo>
                  <a:pt x="965073" y="39319"/>
                </a:moveTo>
                <a:cubicBezTo>
                  <a:pt x="977722" y="39319"/>
                  <a:pt x="988923" y="41910"/>
                  <a:pt x="998677" y="47092"/>
                </a:cubicBezTo>
                <a:cubicBezTo>
                  <a:pt x="1008431" y="52273"/>
                  <a:pt x="1016051" y="59703"/>
                  <a:pt x="1021537" y="69380"/>
                </a:cubicBezTo>
                <a:cubicBezTo>
                  <a:pt x="1027023" y="79058"/>
                  <a:pt x="1029767" y="90450"/>
                  <a:pt x="1029767" y="103556"/>
                </a:cubicBezTo>
                <a:cubicBezTo>
                  <a:pt x="1029767" y="107061"/>
                  <a:pt x="1029538" y="110566"/>
                  <a:pt x="1029081" y="114072"/>
                </a:cubicBezTo>
                <a:lnTo>
                  <a:pt x="944270" y="114072"/>
                </a:lnTo>
                <a:cubicBezTo>
                  <a:pt x="944727" y="121082"/>
                  <a:pt x="946671" y="126302"/>
                  <a:pt x="950099" y="129731"/>
                </a:cubicBezTo>
                <a:cubicBezTo>
                  <a:pt x="953529" y="133160"/>
                  <a:pt x="957910" y="134874"/>
                  <a:pt x="963244" y="134874"/>
                </a:cubicBezTo>
                <a:cubicBezTo>
                  <a:pt x="970712" y="134874"/>
                  <a:pt x="976046" y="131521"/>
                  <a:pt x="979246" y="124816"/>
                </a:cubicBezTo>
                <a:lnTo>
                  <a:pt x="1027023" y="124816"/>
                </a:lnTo>
                <a:cubicBezTo>
                  <a:pt x="1025042" y="133655"/>
                  <a:pt x="1021194" y="141542"/>
                  <a:pt x="1015479" y="148476"/>
                </a:cubicBezTo>
                <a:cubicBezTo>
                  <a:pt x="1009764" y="155410"/>
                  <a:pt x="1002563" y="160858"/>
                  <a:pt x="993877" y="164821"/>
                </a:cubicBezTo>
                <a:cubicBezTo>
                  <a:pt x="985190" y="168783"/>
                  <a:pt x="975589" y="170764"/>
                  <a:pt x="965073" y="170764"/>
                </a:cubicBezTo>
                <a:cubicBezTo>
                  <a:pt x="952424" y="170764"/>
                  <a:pt x="941184" y="168097"/>
                  <a:pt x="931355" y="162763"/>
                </a:cubicBezTo>
                <a:cubicBezTo>
                  <a:pt x="921525" y="157429"/>
                  <a:pt x="913829" y="149809"/>
                  <a:pt x="908266" y="139903"/>
                </a:cubicBezTo>
                <a:cubicBezTo>
                  <a:pt x="902703" y="129997"/>
                  <a:pt x="899922" y="118339"/>
                  <a:pt x="899922" y="104928"/>
                </a:cubicBezTo>
                <a:cubicBezTo>
                  <a:pt x="899922" y="91516"/>
                  <a:pt x="902665" y="79896"/>
                  <a:pt x="908151" y="70066"/>
                </a:cubicBezTo>
                <a:cubicBezTo>
                  <a:pt x="913638" y="60236"/>
                  <a:pt x="921296" y="52654"/>
                  <a:pt x="931126" y="47320"/>
                </a:cubicBezTo>
                <a:cubicBezTo>
                  <a:pt x="940956" y="41986"/>
                  <a:pt x="952271" y="39319"/>
                  <a:pt x="965073" y="39319"/>
                </a:cubicBezTo>
                <a:close/>
                <a:moveTo>
                  <a:pt x="233706" y="39319"/>
                </a:moveTo>
                <a:cubicBezTo>
                  <a:pt x="246507" y="39319"/>
                  <a:pt x="257975" y="41986"/>
                  <a:pt x="268110" y="47320"/>
                </a:cubicBezTo>
                <a:cubicBezTo>
                  <a:pt x="278244" y="52654"/>
                  <a:pt x="286245" y="60274"/>
                  <a:pt x="292113" y="70180"/>
                </a:cubicBezTo>
                <a:cubicBezTo>
                  <a:pt x="297980" y="80086"/>
                  <a:pt x="300914" y="91669"/>
                  <a:pt x="300914" y="104928"/>
                </a:cubicBezTo>
                <a:cubicBezTo>
                  <a:pt x="300914" y="118186"/>
                  <a:pt x="297980" y="129807"/>
                  <a:pt x="292113" y="139789"/>
                </a:cubicBezTo>
                <a:cubicBezTo>
                  <a:pt x="286245" y="149771"/>
                  <a:pt x="278206" y="157429"/>
                  <a:pt x="267996" y="162763"/>
                </a:cubicBezTo>
                <a:cubicBezTo>
                  <a:pt x="257785" y="168097"/>
                  <a:pt x="246279" y="170764"/>
                  <a:pt x="233477" y="170764"/>
                </a:cubicBezTo>
                <a:cubicBezTo>
                  <a:pt x="220675" y="170764"/>
                  <a:pt x="209207" y="168097"/>
                  <a:pt x="199073" y="162763"/>
                </a:cubicBezTo>
                <a:cubicBezTo>
                  <a:pt x="188938" y="157429"/>
                  <a:pt x="180975" y="149809"/>
                  <a:pt x="175184" y="139903"/>
                </a:cubicBezTo>
                <a:cubicBezTo>
                  <a:pt x="169393" y="129997"/>
                  <a:pt x="166497" y="118339"/>
                  <a:pt x="166497" y="104928"/>
                </a:cubicBezTo>
                <a:cubicBezTo>
                  <a:pt x="166497" y="91669"/>
                  <a:pt x="169431" y="80086"/>
                  <a:pt x="175298" y="70180"/>
                </a:cubicBezTo>
                <a:cubicBezTo>
                  <a:pt x="181166" y="60274"/>
                  <a:pt x="189167" y="52654"/>
                  <a:pt x="199301" y="47320"/>
                </a:cubicBezTo>
                <a:cubicBezTo>
                  <a:pt x="209436" y="41986"/>
                  <a:pt x="220904" y="39319"/>
                  <a:pt x="233706" y="39319"/>
                </a:cubicBezTo>
                <a:close/>
                <a:moveTo>
                  <a:pt x="460172" y="8001"/>
                </a:moveTo>
                <a:lnTo>
                  <a:pt x="590474" y="8001"/>
                </a:lnTo>
                <a:lnTo>
                  <a:pt x="590474" y="43663"/>
                </a:lnTo>
                <a:lnTo>
                  <a:pt x="547497" y="43663"/>
                </a:lnTo>
                <a:lnTo>
                  <a:pt x="547497" y="169164"/>
                </a:lnTo>
                <a:lnTo>
                  <a:pt x="502691" y="169164"/>
                </a:lnTo>
                <a:lnTo>
                  <a:pt x="502691" y="43663"/>
                </a:lnTo>
                <a:lnTo>
                  <a:pt x="460172" y="43663"/>
                </a:lnTo>
                <a:close/>
                <a:moveTo>
                  <a:pt x="0" y="8001"/>
                </a:moveTo>
                <a:lnTo>
                  <a:pt x="51207" y="8001"/>
                </a:lnTo>
                <a:lnTo>
                  <a:pt x="79553" y="70180"/>
                </a:lnTo>
                <a:lnTo>
                  <a:pt x="107899" y="8001"/>
                </a:lnTo>
                <a:lnTo>
                  <a:pt x="158420" y="8001"/>
                </a:lnTo>
                <a:lnTo>
                  <a:pt x="101727" y="117958"/>
                </a:lnTo>
                <a:lnTo>
                  <a:pt x="101727" y="169164"/>
                </a:lnTo>
                <a:lnTo>
                  <a:pt x="56693" y="169164"/>
                </a:lnTo>
                <a:lnTo>
                  <a:pt x="56693" y="117958"/>
                </a:lnTo>
                <a:close/>
                <a:moveTo>
                  <a:pt x="754837" y="0"/>
                </a:moveTo>
                <a:lnTo>
                  <a:pt x="799643" y="0"/>
                </a:lnTo>
                <a:lnTo>
                  <a:pt x="799643" y="58750"/>
                </a:lnTo>
                <a:cubicBezTo>
                  <a:pt x="803148" y="52654"/>
                  <a:pt x="808101" y="47892"/>
                  <a:pt x="814502" y="44463"/>
                </a:cubicBezTo>
                <a:cubicBezTo>
                  <a:pt x="820903" y="41034"/>
                  <a:pt x="828447" y="39319"/>
                  <a:pt x="837133" y="39319"/>
                </a:cubicBezTo>
                <a:cubicBezTo>
                  <a:pt x="847344" y="39319"/>
                  <a:pt x="856602" y="41986"/>
                  <a:pt x="864908" y="47320"/>
                </a:cubicBezTo>
                <a:cubicBezTo>
                  <a:pt x="873214" y="52654"/>
                  <a:pt x="879767" y="60274"/>
                  <a:pt x="884568" y="70180"/>
                </a:cubicBezTo>
                <a:cubicBezTo>
                  <a:pt x="889368" y="80086"/>
                  <a:pt x="891769" y="91669"/>
                  <a:pt x="891769" y="104928"/>
                </a:cubicBezTo>
                <a:cubicBezTo>
                  <a:pt x="891769" y="118186"/>
                  <a:pt x="889368" y="129807"/>
                  <a:pt x="884568" y="139789"/>
                </a:cubicBezTo>
                <a:cubicBezTo>
                  <a:pt x="879767" y="149771"/>
                  <a:pt x="873214" y="157429"/>
                  <a:pt x="864908" y="162763"/>
                </a:cubicBezTo>
                <a:cubicBezTo>
                  <a:pt x="856602" y="168097"/>
                  <a:pt x="847344" y="170764"/>
                  <a:pt x="837133" y="170764"/>
                </a:cubicBezTo>
                <a:cubicBezTo>
                  <a:pt x="828447" y="170764"/>
                  <a:pt x="820903" y="169050"/>
                  <a:pt x="814502" y="165621"/>
                </a:cubicBezTo>
                <a:cubicBezTo>
                  <a:pt x="808101" y="162192"/>
                  <a:pt x="803148" y="157429"/>
                  <a:pt x="799643" y="151333"/>
                </a:cubicBezTo>
                <a:lnTo>
                  <a:pt x="799643" y="169164"/>
                </a:lnTo>
                <a:lnTo>
                  <a:pt x="754837" y="1691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2" name="TextBox 51">
            <a:hlinkClick r:id="rId6"/>
            <a:extLst>
              <a:ext uri="{FF2B5EF4-FFF2-40B4-BE49-F238E27FC236}">
                <a16:creationId xmlns:a16="http://schemas.microsoft.com/office/drawing/2014/main" id="{9DE2D0F9-D73E-4564-99C2-EBBE16F56E38}"/>
              </a:ext>
            </a:extLst>
          </p:cNvPr>
          <p:cNvSpPr txBox="1"/>
          <p:nvPr/>
        </p:nvSpPr>
        <p:spPr>
          <a:xfrm>
            <a:off x="9577262" y="4455184"/>
            <a:ext cx="1056742" cy="187909"/>
          </a:xfrm>
          <a:custGeom>
            <a:avLst/>
            <a:gdLst/>
            <a:ahLst/>
            <a:cxnLst/>
            <a:rect l="l" t="t" r="r" b="b"/>
            <a:pathLst>
              <a:path w="1056742" h="187909">
                <a:moveTo>
                  <a:pt x="762457" y="91897"/>
                </a:moveTo>
                <a:cubicBezTo>
                  <a:pt x="756971" y="91897"/>
                  <a:pt x="752475" y="93383"/>
                  <a:pt x="748970" y="96355"/>
                </a:cubicBezTo>
                <a:cubicBezTo>
                  <a:pt x="745465" y="99327"/>
                  <a:pt x="743179" y="103708"/>
                  <a:pt x="742112" y="109500"/>
                </a:cubicBezTo>
                <a:lnTo>
                  <a:pt x="781660" y="109500"/>
                </a:lnTo>
                <a:cubicBezTo>
                  <a:pt x="781660" y="104013"/>
                  <a:pt x="779831" y="99708"/>
                  <a:pt x="776173" y="96584"/>
                </a:cubicBezTo>
                <a:cubicBezTo>
                  <a:pt x="772516" y="93460"/>
                  <a:pt x="767944" y="91897"/>
                  <a:pt x="762457" y="91897"/>
                </a:cubicBezTo>
                <a:close/>
                <a:moveTo>
                  <a:pt x="514807" y="91897"/>
                </a:moveTo>
                <a:cubicBezTo>
                  <a:pt x="509321" y="91897"/>
                  <a:pt x="504825" y="93383"/>
                  <a:pt x="501320" y="96355"/>
                </a:cubicBezTo>
                <a:cubicBezTo>
                  <a:pt x="497815" y="99327"/>
                  <a:pt x="495529" y="103708"/>
                  <a:pt x="494462" y="109500"/>
                </a:cubicBezTo>
                <a:lnTo>
                  <a:pt x="534010" y="109500"/>
                </a:lnTo>
                <a:cubicBezTo>
                  <a:pt x="534010" y="104013"/>
                  <a:pt x="532181" y="99708"/>
                  <a:pt x="528523" y="96584"/>
                </a:cubicBezTo>
                <a:cubicBezTo>
                  <a:pt x="524866" y="93460"/>
                  <a:pt x="520294" y="91897"/>
                  <a:pt x="514807" y="91897"/>
                </a:cubicBezTo>
                <a:close/>
                <a:moveTo>
                  <a:pt x="44806" y="61265"/>
                </a:moveTo>
                <a:lnTo>
                  <a:pt x="44806" y="96241"/>
                </a:lnTo>
                <a:lnTo>
                  <a:pt x="62637" y="96241"/>
                </a:lnTo>
                <a:cubicBezTo>
                  <a:pt x="75286" y="96241"/>
                  <a:pt x="81610" y="90450"/>
                  <a:pt x="81610" y="78867"/>
                </a:cubicBezTo>
                <a:cubicBezTo>
                  <a:pt x="81610" y="67132"/>
                  <a:pt x="75286" y="61265"/>
                  <a:pt x="62637" y="61265"/>
                </a:cubicBezTo>
                <a:close/>
                <a:moveTo>
                  <a:pt x="142875" y="58065"/>
                </a:moveTo>
                <a:lnTo>
                  <a:pt x="187681" y="58065"/>
                </a:lnTo>
                <a:lnTo>
                  <a:pt x="187681" y="186309"/>
                </a:lnTo>
                <a:lnTo>
                  <a:pt x="142875" y="186309"/>
                </a:lnTo>
                <a:close/>
                <a:moveTo>
                  <a:pt x="686257" y="56922"/>
                </a:moveTo>
                <a:lnTo>
                  <a:pt x="686257" y="104699"/>
                </a:lnTo>
                <a:lnTo>
                  <a:pt x="673684" y="104699"/>
                </a:lnTo>
                <a:cubicBezTo>
                  <a:pt x="663931" y="104699"/>
                  <a:pt x="656692" y="106604"/>
                  <a:pt x="651967" y="110414"/>
                </a:cubicBezTo>
                <a:cubicBezTo>
                  <a:pt x="647243" y="114224"/>
                  <a:pt x="644881" y="120853"/>
                  <a:pt x="644881" y="130302"/>
                </a:cubicBezTo>
                <a:lnTo>
                  <a:pt x="644881" y="186309"/>
                </a:lnTo>
                <a:lnTo>
                  <a:pt x="600075" y="186309"/>
                </a:lnTo>
                <a:lnTo>
                  <a:pt x="600075" y="58065"/>
                </a:lnTo>
                <a:lnTo>
                  <a:pt x="644881" y="58065"/>
                </a:lnTo>
                <a:lnTo>
                  <a:pt x="644881" y="80696"/>
                </a:lnTo>
                <a:cubicBezTo>
                  <a:pt x="649910" y="73381"/>
                  <a:pt x="656006" y="67590"/>
                  <a:pt x="663169" y="63322"/>
                </a:cubicBezTo>
                <a:cubicBezTo>
                  <a:pt x="670332" y="59055"/>
                  <a:pt x="678028" y="56922"/>
                  <a:pt x="686257" y="56922"/>
                </a:cubicBezTo>
                <a:close/>
                <a:moveTo>
                  <a:pt x="293446" y="56922"/>
                </a:moveTo>
                <a:cubicBezTo>
                  <a:pt x="308229" y="56922"/>
                  <a:pt x="319964" y="61837"/>
                  <a:pt x="328651" y="71666"/>
                </a:cubicBezTo>
                <a:cubicBezTo>
                  <a:pt x="337338" y="81496"/>
                  <a:pt x="341681" y="94793"/>
                  <a:pt x="341681" y="111557"/>
                </a:cubicBezTo>
                <a:lnTo>
                  <a:pt x="341681" y="186309"/>
                </a:lnTo>
                <a:lnTo>
                  <a:pt x="296875" y="186309"/>
                </a:lnTo>
                <a:lnTo>
                  <a:pt x="296875" y="117501"/>
                </a:lnTo>
                <a:cubicBezTo>
                  <a:pt x="296875" y="110185"/>
                  <a:pt x="294970" y="104432"/>
                  <a:pt x="291160" y="100241"/>
                </a:cubicBezTo>
                <a:cubicBezTo>
                  <a:pt x="287350" y="96050"/>
                  <a:pt x="282245" y="93955"/>
                  <a:pt x="275844" y="93955"/>
                </a:cubicBezTo>
                <a:cubicBezTo>
                  <a:pt x="269139" y="93955"/>
                  <a:pt x="263881" y="96050"/>
                  <a:pt x="260071" y="100241"/>
                </a:cubicBezTo>
                <a:cubicBezTo>
                  <a:pt x="256261" y="104432"/>
                  <a:pt x="254356" y="110185"/>
                  <a:pt x="254356" y="117501"/>
                </a:cubicBezTo>
                <a:lnTo>
                  <a:pt x="254356" y="186309"/>
                </a:lnTo>
                <a:lnTo>
                  <a:pt x="209550" y="186309"/>
                </a:lnTo>
                <a:lnTo>
                  <a:pt x="209550" y="58065"/>
                </a:lnTo>
                <a:lnTo>
                  <a:pt x="254356" y="58065"/>
                </a:lnTo>
                <a:lnTo>
                  <a:pt x="254356" y="76353"/>
                </a:lnTo>
                <a:cubicBezTo>
                  <a:pt x="258318" y="70561"/>
                  <a:pt x="263652" y="65875"/>
                  <a:pt x="270358" y="62294"/>
                </a:cubicBezTo>
                <a:cubicBezTo>
                  <a:pt x="277063" y="58712"/>
                  <a:pt x="284760" y="56922"/>
                  <a:pt x="293446" y="56922"/>
                </a:cubicBezTo>
                <a:close/>
                <a:moveTo>
                  <a:pt x="899160" y="56464"/>
                </a:moveTo>
                <a:cubicBezTo>
                  <a:pt x="915924" y="56464"/>
                  <a:pt x="929107" y="60579"/>
                  <a:pt x="938708" y="68809"/>
                </a:cubicBezTo>
                <a:cubicBezTo>
                  <a:pt x="948309" y="77038"/>
                  <a:pt x="953872" y="87859"/>
                  <a:pt x="955396" y="101270"/>
                </a:cubicBezTo>
                <a:lnTo>
                  <a:pt x="914934" y="101270"/>
                </a:lnTo>
                <a:cubicBezTo>
                  <a:pt x="914172" y="97155"/>
                  <a:pt x="912381" y="93993"/>
                  <a:pt x="909561" y="91783"/>
                </a:cubicBezTo>
                <a:cubicBezTo>
                  <a:pt x="906742" y="89573"/>
                  <a:pt x="902970" y="88468"/>
                  <a:pt x="898246" y="88468"/>
                </a:cubicBezTo>
                <a:cubicBezTo>
                  <a:pt x="894588" y="88468"/>
                  <a:pt x="891807" y="89154"/>
                  <a:pt x="889902" y="90526"/>
                </a:cubicBezTo>
                <a:cubicBezTo>
                  <a:pt x="887997" y="91897"/>
                  <a:pt x="887044" y="93802"/>
                  <a:pt x="887044" y="96241"/>
                </a:cubicBezTo>
                <a:cubicBezTo>
                  <a:pt x="887044" y="99289"/>
                  <a:pt x="888797" y="101613"/>
                  <a:pt x="892302" y="103213"/>
                </a:cubicBezTo>
                <a:cubicBezTo>
                  <a:pt x="895807" y="104813"/>
                  <a:pt x="901446" y="106452"/>
                  <a:pt x="909218" y="108128"/>
                </a:cubicBezTo>
                <a:cubicBezTo>
                  <a:pt x="918515" y="110109"/>
                  <a:pt x="926249" y="112319"/>
                  <a:pt x="932422" y="114757"/>
                </a:cubicBezTo>
                <a:cubicBezTo>
                  <a:pt x="938594" y="117196"/>
                  <a:pt x="944004" y="121120"/>
                  <a:pt x="948652" y="126530"/>
                </a:cubicBezTo>
                <a:cubicBezTo>
                  <a:pt x="953300" y="131941"/>
                  <a:pt x="955624" y="139294"/>
                  <a:pt x="955624" y="148590"/>
                </a:cubicBezTo>
                <a:cubicBezTo>
                  <a:pt x="955624" y="156058"/>
                  <a:pt x="953453" y="162763"/>
                  <a:pt x="949109" y="168707"/>
                </a:cubicBezTo>
                <a:cubicBezTo>
                  <a:pt x="944766" y="174651"/>
                  <a:pt x="938594" y="179337"/>
                  <a:pt x="930593" y="182766"/>
                </a:cubicBezTo>
                <a:cubicBezTo>
                  <a:pt x="922592" y="186195"/>
                  <a:pt x="913181" y="187909"/>
                  <a:pt x="902360" y="187909"/>
                </a:cubicBezTo>
                <a:cubicBezTo>
                  <a:pt x="890778" y="187909"/>
                  <a:pt x="880453" y="185966"/>
                  <a:pt x="871385" y="182080"/>
                </a:cubicBezTo>
                <a:cubicBezTo>
                  <a:pt x="862318" y="178194"/>
                  <a:pt x="855155" y="172860"/>
                  <a:pt x="849897" y="166078"/>
                </a:cubicBezTo>
                <a:cubicBezTo>
                  <a:pt x="844639" y="159296"/>
                  <a:pt x="841705" y="151638"/>
                  <a:pt x="841096" y="143104"/>
                </a:cubicBezTo>
                <a:lnTo>
                  <a:pt x="884530" y="143104"/>
                </a:lnTo>
                <a:cubicBezTo>
                  <a:pt x="885139" y="147219"/>
                  <a:pt x="887044" y="150419"/>
                  <a:pt x="890245" y="152705"/>
                </a:cubicBezTo>
                <a:cubicBezTo>
                  <a:pt x="893445" y="154991"/>
                  <a:pt x="897408" y="156134"/>
                  <a:pt x="902132" y="156134"/>
                </a:cubicBezTo>
                <a:cubicBezTo>
                  <a:pt x="905790" y="156134"/>
                  <a:pt x="908685" y="155372"/>
                  <a:pt x="910819" y="153848"/>
                </a:cubicBezTo>
                <a:cubicBezTo>
                  <a:pt x="912952" y="152324"/>
                  <a:pt x="914019" y="150343"/>
                  <a:pt x="914019" y="147904"/>
                </a:cubicBezTo>
                <a:cubicBezTo>
                  <a:pt x="914019" y="144704"/>
                  <a:pt x="912267" y="142342"/>
                  <a:pt x="908761" y="140818"/>
                </a:cubicBezTo>
                <a:cubicBezTo>
                  <a:pt x="905256" y="139294"/>
                  <a:pt x="899465" y="137617"/>
                  <a:pt x="891388" y="135789"/>
                </a:cubicBezTo>
                <a:cubicBezTo>
                  <a:pt x="882244" y="133960"/>
                  <a:pt x="874624" y="131902"/>
                  <a:pt x="868528" y="129616"/>
                </a:cubicBezTo>
                <a:cubicBezTo>
                  <a:pt x="862432" y="127330"/>
                  <a:pt x="857136" y="123597"/>
                  <a:pt x="852640" y="118415"/>
                </a:cubicBezTo>
                <a:cubicBezTo>
                  <a:pt x="848144" y="113233"/>
                  <a:pt x="845896" y="106223"/>
                  <a:pt x="845896" y="97384"/>
                </a:cubicBezTo>
                <a:cubicBezTo>
                  <a:pt x="845896" y="89764"/>
                  <a:pt x="847954" y="82868"/>
                  <a:pt x="852068" y="76696"/>
                </a:cubicBezTo>
                <a:cubicBezTo>
                  <a:pt x="856183" y="70523"/>
                  <a:pt x="862241" y="65608"/>
                  <a:pt x="870242" y="61951"/>
                </a:cubicBezTo>
                <a:cubicBezTo>
                  <a:pt x="878243" y="58293"/>
                  <a:pt x="887882" y="56464"/>
                  <a:pt x="899160" y="56464"/>
                </a:cubicBezTo>
                <a:close/>
                <a:moveTo>
                  <a:pt x="762686" y="56464"/>
                </a:moveTo>
                <a:cubicBezTo>
                  <a:pt x="775335" y="56464"/>
                  <a:pt x="786536" y="59055"/>
                  <a:pt x="796290" y="64237"/>
                </a:cubicBezTo>
                <a:cubicBezTo>
                  <a:pt x="806044" y="69418"/>
                  <a:pt x="813664" y="76848"/>
                  <a:pt x="819150" y="86525"/>
                </a:cubicBezTo>
                <a:cubicBezTo>
                  <a:pt x="824636" y="96203"/>
                  <a:pt x="827380" y="107595"/>
                  <a:pt x="827380" y="120701"/>
                </a:cubicBezTo>
                <a:cubicBezTo>
                  <a:pt x="827380" y="124206"/>
                  <a:pt x="827151" y="127711"/>
                  <a:pt x="826694" y="131217"/>
                </a:cubicBezTo>
                <a:lnTo>
                  <a:pt x="741883" y="131217"/>
                </a:lnTo>
                <a:cubicBezTo>
                  <a:pt x="742340" y="138227"/>
                  <a:pt x="744284" y="143447"/>
                  <a:pt x="747713" y="146876"/>
                </a:cubicBezTo>
                <a:cubicBezTo>
                  <a:pt x="751142" y="150305"/>
                  <a:pt x="755523" y="152019"/>
                  <a:pt x="760857" y="152019"/>
                </a:cubicBezTo>
                <a:cubicBezTo>
                  <a:pt x="768325" y="152019"/>
                  <a:pt x="773659" y="148666"/>
                  <a:pt x="776859" y="141961"/>
                </a:cubicBezTo>
                <a:lnTo>
                  <a:pt x="824636" y="141961"/>
                </a:lnTo>
                <a:cubicBezTo>
                  <a:pt x="822655" y="150800"/>
                  <a:pt x="818807" y="158687"/>
                  <a:pt x="813092" y="165621"/>
                </a:cubicBezTo>
                <a:cubicBezTo>
                  <a:pt x="807377" y="172555"/>
                  <a:pt x="800176" y="178003"/>
                  <a:pt x="791490" y="181966"/>
                </a:cubicBezTo>
                <a:cubicBezTo>
                  <a:pt x="782803" y="185928"/>
                  <a:pt x="773202" y="187909"/>
                  <a:pt x="762686" y="187909"/>
                </a:cubicBezTo>
                <a:cubicBezTo>
                  <a:pt x="750037" y="187909"/>
                  <a:pt x="738797" y="185242"/>
                  <a:pt x="728968" y="179908"/>
                </a:cubicBezTo>
                <a:cubicBezTo>
                  <a:pt x="719138" y="174574"/>
                  <a:pt x="711442" y="166954"/>
                  <a:pt x="705879" y="157048"/>
                </a:cubicBezTo>
                <a:cubicBezTo>
                  <a:pt x="700316" y="147142"/>
                  <a:pt x="697535" y="135484"/>
                  <a:pt x="697535" y="122073"/>
                </a:cubicBezTo>
                <a:cubicBezTo>
                  <a:pt x="697535" y="108661"/>
                  <a:pt x="700278" y="97041"/>
                  <a:pt x="705764" y="87211"/>
                </a:cubicBezTo>
                <a:cubicBezTo>
                  <a:pt x="711251" y="77381"/>
                  <a:pt x="718909" y="69799"/>
                  <a:pt x="728739" y="64465"/>
                </a:cubicBezTo>
                <a:cubicBezTo>
                  <a:pt x="738569" y="59131"/>
                  <a:pt x="749884" y="56464"/>
                  <a:pt x="762686" y="56464"/>
                </a:cubicBezTo>
                <a:close/>
                <a:moveTo>
                  <a:pt x="515036" y="56464"/>
                </a:moveTo>
                <a:cubicBezTo>
                  <a:pt x="527685" y="56464"/>
                  <a:pt x="538886" y="59055"/>
                  <a:pt x="548640" y="64237"/>
                </a:cubicBezTo>
                <a:cubicBezTo>
                  <a:pt x="558394" y="69418"/>
                  <a:pt x="566014" y="76848"/>
                  <a:pt x="571500" y="86525"/>
                </a:cubicBezTo>
                <a:cubicBezTo>
                  <a:pt x="576986" y="96203"/>
                  <a:pt x="579730" y="107595"/>
                  <a:pt x="579730" y="120701"/>
                </a:cubicBezTo>
                <a:cubicBezTo>
                  <a:pt x="579730" y="124206"/>
                  <a:pt x="579501" y="127711"/>
                  <a:pt x="579044" y="131217"/>
                </a:cubicBezTo>
                <a:lnTo>
                  <a:pt x="494233" y="131217"/>
                </a:lnTo>
                <a:cubicBezTo>
                  <a:pt x="494690" y="138227"/>
                  <a:pt x="496634" y="143447"/>
                  <a:pt x="500063" y="146876"/>
                </a:cubicBezTo>
                <a:cubicBezTo>
                  <a:pt x="503492" y="150305"/>
                  <a:pt x="507873" y="152019"/>
                  <a:pt x="513207" y="152019"/>
                </a:cubicBezTo>
                <a:cubicBezTo>
                  <a:pt x="520675" y="152019"/>
                  <a:pt x="526009" y="148666"/>
                  <a:pt x="529209" y="141961"/>
                </a:cubicBezTo>
                <a:lnTo>
                  <a:pt x="576986" y="141961"/>
                </a:lnTo>
                <a:cubicBezTo>
                  <a:pt x="575005" y="150800"/>
                  <a:pt x="571157" y="158687"/>
                  <a:pt x="565442" y="165621"/>
                </a:cubicBezTo>
                <a:cubicBezTo>
                  <a:pt x="559727" y="172555"/>
                  <a:pt x="552526" y="178003"/>
                  <a:pt x="543840" y="181966"/>
                </a:cubicBezTo>
                <a:cubicBezTo>
                  <a:pt x="535153" y="185928"/>
                  <a:pt x="525552" y="187909"/>
                  <a:pt x="515036" y="187909"/>
                </a:cubicBezTo>
                <a:cubicBezTo>
                  <a:pt x="502387" y="187909"/>
                  <a:pt x="491147" y="185242"/>
                  <a:pt x="481318" y="179908"/>
                </a:cubicBezTo>
                <a:cubicBezTo>
                  <a:pt x="471488" y="174574"/>
                  <a:pt x="463791" y="166954"/>
                  <a:pt x="458229" y="157048"/>
                </a:cubicBezTo>
                <a:cubicBezTo>
                  <a:pt x="452666" y="147142"/>
                  <a:pt x="449885" y="135484"/>
                  <a:pt x="449885" y="122073"/>
                </a:cubicBezTo>
                <a:cubicBezTo>
                  <a:pt x="449885" y="108661"/>
                  <a:pt x="452628" y="97041"/>
                  <a:pt x="458114" y="87211"/>
                </a:cubicBezTo>
                <a:cubicBezTo>
                  <a:pt x="463601" y="77381"/>
                  <a:pt x="471259" y="69799"/>
                  <a:pt x="481089" y="64465"/>
                </a:cubicBezTo>
                <a:cubicBezTo>
                  <a:pt x="490919" y="59131"/>
                  <a:pt x="502234" y="56464"/>
                  <a:pt x="515036" y="56464"/>
                </a:cubicBezTo>
                <a:close/>
                <a:moveTo>
                  <a:pt x="988162" y="26975"/>
                </a:moveTo>
                <a:lnTo>
                  <a:pt x="1033196" y="26975"/>
                </a:lnTo>
                <a:lnTo>
                  <a:pt x="1033196" y="58065"/>
                </a:lnTo>
                <a:lnTo>
                  <a:pt x="1056513" y="58065"/>
                </a:lnTo>
                <a:lnTo>
                  <a:pt x="1056513" y="95326"/>
                </a:lnTo>
                <a:lnTo>
                  <a:pt x="1033196" y="95326"/>
                </a:lnTo>
                <a:lnTo>
                  <a:pt x="1033196" y="138303"/>
                </a:lnTo>
                <a:cubicBezTo>
                  <a:pt x="1033196" y="141808"/>
                  <a:pt x="1033996" y="144323"/>
                  <a:pt x="1035596" y="145847"/>
                </a:cubicBezTo>
                <a:cubicBezTo>
                  <a:pt x="1037196" y="147371"/>
                  <a:pt x="1039902" y="148133"/>
                  <a:pt x="1043712" y="148133"/>
                </a:cubicBezTo>
                <a:lnTo>
                  <a:pt x="1056742" y="148133"/>
                </a:lnTo>
                <a:lnTo>
                  <a:pt x="1056742" y="186309"/>
                </a:lnTo>
                <a:lnTo>
                  <a:pt x="1037311" y="186309"/>
                </a:lnTo>
                <a:cubicBezTo>
                  <a:pt x="1004545" y="186309"/>
                  <a:pt x="988162" y="170079"/>
                  <a:pt x="988162" y="137617"/>
                </a:cubicBezTo>
                <a:lnTo>
                  <a:pt x="988162" y="95326"/>
                </a:lnTo>
                <a:lnTo>
                  <a:pt x="972388" y="95326"/>
                </a:lnTo>
                <a:lnTo>
                  <a:pt x="972388" y="58065"/>
                </a:lnTo>
                <a:lnTo>
                  <a:pt x="988162" y="58065"/>
                </a:lnTo>
                <a:close/>
                <a:moveTo>
                  <a:pt x="369037" y="26975"/>
                </a:moveTo>
                <a:lnTo>
                  <a:pt x="414071" y="26975"/>
                </a:lnTo>
                <a:lnTo>
                  <a:pt x="414071" y="58065"/>
                </a:lnTo>
                <a:lnTo>
                  <a:pt x="437388" y="58065"/>
                </a:lnTo>
                <a:lnTo>
                  <a:pt x="437388" y="95326"/>
                </a:lnTo>
                <a:lnTo>
                  <a:pt x="414071" y="95326"/>
                </a:lnTo>
                <a:lnTo>
                  <a:pt x="414071" y="138303"/>
                </a:lnTo>
                <a:cubicBezTo>
                  <a:pt x="414071" y="141808"/>
                  <a:pt x="414871" y="144323"/>
                  <a:pt x="416471" y="145847"/>
                </a:cubicBezTo>
                <a:cubicBezTo>
                  <a:pt x="418071" y="147371"/>
                  <a:pt x="420776" y="148133"/>
                  <a:pt x="424587" y="148133"/>
                </a:cubicBezTo>
                <a:lnTo>
                  <a:pt x="437617" y="148133"/>
                </a:lnTo>
                <a:lnTo>
                  <a:pt x="437617" y="186309"/>
                </a:lnTo>
                <a:lnTo>
                  <a:pt x="418186" y="186309"/>
                </a:lnTo>
                <a:cubicBezTo>
                  <a:pt x="385420" y="186309"/>
                  <a:pt x="369037" y="170079"/>
                  <a:pt x="369037" y="137617"/>
                </a:cubicBezTo>
                <a:lnTo>
                  <a:pt x="369037" y="95326"/>
                </a:lnTo>
                <a:lnTo>
                  <a:pt x="353263" y="95326"/>
                </a:lnTo>
                <a:lnTo>
                  <a:pt x="353263" y="58065"/>
                </a:lnTo>
                <a:lnTo>
                  <a:pt x="369037" y="58065"/>
                </a:lnTo>
                <a:close/>
                <a:moveTo>
                  <a:pt x="0" y="25146"/>
                </a:moveTo>
                <a:lnTo>
                  <a:pt x="66980" y="25146"/>
                </a:lnTo>
                <a:cubicBezTo>
                  <a:pt x="79934" y="25146"/>
                  <a:pt x="90945" y="27432"/>
                  <a:pt x="100013" y="32004"/>
                </a:cubicBezTo>
                <a:cubicBezTo>
                  <a:pt x="109080" y="36576"/>
                  <a:pt x="115900" y="42901"/>
                  <a:pt x="120472" y="50978"/>
                </a:cubicBezTo>
                <a:cubicBezTo>
                  <a:pt x="125044" y="59055"/>
                  <a:pt x="127330" y="68352"/>
                  <a:pt x="127330" y="78867"/>
                </a:cubicBezTo>
                <a:cubicBezTo>
                  <a:pt x="127330" y="88621"/>
                  <a:pt x="125082" y="97498"/>
                  <a:pt x="120587" y="105499"/>
                </a:cubicBezTo>
                <a:cubicBezTo>
                  <a:pt x="116091" y="113500"/>
                  <a:pt x="109309" y="119901"/>
                  <a:pt x="100241" y="124702"/>
                </a:cubicBezTo>
                <a:cubicBezTo>
                  <a:pt x="91173" y="129502"/>
                  <a:pt x="80086" y="131902"/>
                  <a:pt x="66980" y="131902"/>
                </a:cubicBezTo>
                <a:lnTo>
                  <a:pt x="44806" y="131902"/>
                </a:lnTo>
                <a:lnTo>
                  <a:pt x="44806" y="186309"/>
                </a:lnTo>
                <a:lnTo>
                  <a:pt x="0" y="186309"/>
                </a:lnTo>
                <a:close/>
                <a:moveTo>
                  <a:pt x="165506" y="0"/>
                </a:moveTo>
                <a:cubicBezTo>
                  <a:pt x="173279" y="0"/>
                  <a:pt x="179565" y="2210"/>
                  <a:pt x="184366" y="6630"/>
                </a:cubicBezTo>
                <a:cubicBezTo>
                  <a:pt x="189167" y="11049"/>
                  <a:pt x="191567" y="16612"/>
                  <a:pt x="191567" y="23317"/>
                </a:cubicBezTo>
                <a:cubicBezTo>
                  <a:pt x="191567" y="29871"/>
                  <a:pt x="189167" y="35319"/>
                  <a:pt x="184366" y="39662"/>
                </a:cubicBezTo>
                <a:cubicBezTo>
                  <a:pt x="179565" y="44006"/>
                  <a:pt x="173279" y="46177"/>
                  <a:pt x="165506" y="46177"/>
                </a:cubicBezTo>
                <a:cubicBezTo>
                  <a:pt x="157582" y="46177"/>
                  <a:pt x="151219" y="44006"/>
                  <a:pt x="146418" y="39662"/>
                </a:cubicBezTo>
                <a:cubicBezTo>
                  <a:pt x="141618" y="35319"/>
                  <a:pt x="139218" y="29871"/>
                  <a:pt x="139218" y="23317"/>
                </a:cubicBezTo>
                <a:cubicBezTo>
                  <a:pt x="139218" y="16612"/>
                  <a:pt x="141618" y="11049"/>
                  <a:pt x="146418" y="6630"/>
                </a:cubicBezTo>
                <a:cubicBezTo>
                  <a:pt x="151219" y="2210"/>
                  <a:pt x="157582" y="0"/>
                  <a:pt x="16550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A2CF72F-EB13-49C9-8468-69D1405A6CC5}"/>
              </a:ext>
            </a:extLst>
          </p:cNvPr>
          <p:cNvGrpSpPr/>
          <p:nvPr/>
        </p:nvGrpSpPr>
        <p:grpSpPr>
          <a:xfrm>
            <a:off x="2466139" y="730929"/>
            <a:ext cx="7259722" cy="1299968"/>
            <a:chOff x="2460012" y="932025"/>
            <a:chExt cx="7259722" cy="129996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43F78BC-0221-411C-B4DB-427103518467}"/>
                </a:ext>
              </a:extLst>
            </p:cNvPr>
            <p:cNvSpPr txBox="1"/>
            <p:nvPr/>
          </p:nvSpPr>
          <p:spPr>
            <a:xfrm>
              <a:off x="2460012" y="932025"/>
              <a:ext cx="7259722" cy="1109220"/>
            </a:xfrm>
            <a:custGeom>
              <a:avLst/>
              <a:gdLst/>
              <a:ahLst/>
              <a:cxnLst/>
              <a:rect l="l" t="t" r="r" b="b"/>
              <a:pathLst>
                <a:path w="8167039" h="1247851">
                  <a:moveTo>
                    <a:pt x="1467459" y="287427"/>
                  </a:moveTo>
                  <a:lnTo>
                    <a:pt x="1467459" y="545059"/>
                  </a:lnTo>
                  <a:lnTo>
                    <a:pt x="1637462" y="545059"/>
                  </a:lnTo>
                  <a:cubicBezTo>
                    <a:pt x="1684198" y="545059"/>
                    <a:pt x="1719250" y="533959"/>
                    <a:pt x="1742618" y="511759"/>
                  </a:cubicBezTo>
                  <a:cubicBezTo>
                    <a:pt x="1765985" y="489560"/>
                    <a:pt x="1777670" y="457429"/>
                    <a:pt x="1777670" y="415366"/>
                  </a:cubicBezTo>
                  <a:cubicBezTo>
                    <a:pt x="1777670" y="375641"/>
                    <a:pt x="1765694" y="344386"/>
                    <a:pt x="1741741" y="321602"/>
                  </a:cubicBezTo>
                  <a:cubicBezTo>
                    <a:pt x="1717789" y="298818"/>
                    <a:pt x="1683029" y="287427"/>
                    <a:pt x="1637462" y="287427"/>
                  </a:cubicBezTo>
                  <a:close/>
                  <a:moveTo>
                    <a:pt x="343509" y="276911"/>
                  </a:moveTo>
                  <a:lnTo>
                    <a:pt x="343509" y="545059"/>
                  </a:lnTo>
                  <a:lnTo>
                    <a:pt x="480212" y="545059"/>
                  </a:lnTo>
                  <a:cubicBezTo>
                    <a:pt x="577190" y="545059"/>
                    <a:pt x="625678" y="500660"/>
                    <a:pt x="625678" y="411861"/>
                  </a:cubicBezTo>
                  <a:cubicBezTo>
                    <a:pt x="625678" y="321894"/>
                    <a:pt x="577190" y="276911"/>
                    <a:pt x="480212" y="276911"/>
                  </a:cubicBezTo>
                  <a:close/>
                  <a:moveTo>
                    <a:pt x="6724650" y="0"/>
                  </a:moveTo>
                  <a:lnTo>
                    <a:pt x="7140016" y="0"/>
                  </a:lnTo>
                  <a:lnTo>
                    <a:pt x="7450226" y="802691"/>
                  </a:lnTo>
                  <a:lnTo>
                    <a:pt x="7753426" y="0"/>
                  </a:lnTo>
                  <a:lnTo>
                    <a:pt x="8167039" y="0"/>
                  </a:lnTo>
                  <a:lnTo>
                    <a:pt x="8167039" y="1235583"/>
                  </a:lnTo>
                  <a:lnTo>
                    <a:pt x="7823530" y="1235583"/>
                  </a:lnTo>
                  <a:lnTo>
                    <a:pt x="7823530" y="553822"/>
                  </a:lnTo>
                  <a:lnTo>
                    <a:pt x="7590434" y="1235583"/>
                  </a:lnTo>
                  <a:lnTo>
                    <a:pt x="7303007" y="1235583"/>
                  </a:lnTo>
                  <a:lnTo>
                    <a:pt x="7068159" y="548564"/>
                  </a:lnTo>
                  <a:lnTo>
                    <a:pt x="7068159" y="1235583"/>
                  </a:lnTo>
                  <a:lnTo>
                    <a:pt x="6724650" y="1235583"/>
                  </a:lnTo>
                  <a:close/>
                  <a:moveTo>
                    <a:pt x="5462092" y="0"/>
                  </a:moveTo>
                  <a:lnTo>
                    <a:pt x="5803849" y="0"/>
                  </a:lnTo>
                  <a:lnTo>
                    <a:pt x="5803849" y="716814"/>
                  </a:lnTo>
                  <a:cubicBezTo>
                    <a:pt x="5803849" y="783412"/>
                    <a:pt x="5819331" y="834822"/>
                    <a:pt x="5850293" y="871042"/>
                  </a:cubicBezTo>
                  <a:cubicBezTo>
                    <a:pt x="5881256" y="907263"/>
                    <a:pt x="5928284" y="925373"/>
                    <a:pt x="5991377" y="925373"/>
                  </a:cubicBezTo>
                  <a:cubicBezTo>
                    <a:pt x="6054471" y="925373"/>
                    <a:pt x="6102083" y="906971"/>
                    <a:pt x="6134214" y="870166"/>
                  </a:cubicBezTo>
                  <a:cubicBezTo>
                    <a:pt x="6166345" y="833362"/>
                    <a:pt x="6182410" y="782244"/>
                    <a:pt x="6182410" y="716814"/>
                  </a:cubicBezTo>
                  <a:lnTo>
                    <a:pt x="6182410" y="0"/>
                  </a:lnTo>
                  <a:lnTo>
                    <a:pt x="6525920" y="0"/>
                  </a:lnTo>
                  <a:lnTo>
                    <a:pt x="6525920" y="716814"/>
                  </a:lnTo>
                  <a:cubicBezTo>
                    <a:pt x="6525920" y="830148"/>
                    <a:pt x="6501967" y="926833"/>
                    <a:pt x="6454063" y="1006869"/>
                  </a:cubicBezTo>
                  <a:cubicBezTo>
                    <a:pt x="6406159" y="1086904"/>
                    <a:pt x="6341021" y="1147077"/>
                    <a:pt x="6258649" y="1187387"/>
                  </a:cubicBezTo>
                  <a:cubicBezTo>
                    <a:pt x="6176277" y="1227696"/>
                    <a:pt x="6084850" y="1247851"/>
                    <a:pt x="5984367" y="1247851"/>
                  </a:cubicBezTo>
                  <a:cubicBezTo>
                    <a:pt x="5883884" y="1247851"/>
                    <a:pt x="5794210" y="1227696"/>
                    <a:pt x="5715342" y="1187387"/>
                  </a:cubicBezTo>
                  <a:cubicBezTo>
                    <a:pt x="5636476" y="1147077"/>
                    <a:pt x="5574550" y="1087196"/>
                    <a:pt x="5529567" y="1007745"/>
                  </a:cubicBezTo>
                  <a:cubicBezTo>
                    <a:pt x="5484584" y="928294"/>
                    <a:pt x="5462092" y="831317"/>
                    <a:pt x="5462092" y="716814"/>
                  </a:cubicBezTo>
                  <a:close/>
                  <a:moveTo>
                    <a:pt x="4914900" y="0"/>
                  </a:moveTo>
                  <a:lnTo>
                    <a:pt x="5258410" y="0"/>
                  </a:lnTo>
                  <a:lnTo>
                    <a:pt x="5258410" y="1235583"/>
                  </a:lnTo>
                  <a:lnTo>
                    <a:pt x="4914900" y="1235583"/>
                  </a:lnTo>
                  <a:close/>
                  <a:moveTo>
                    <a:pt x="3267075" y="0"/>
                  </a:moveTo>
                  <a:lnTo>
                    <a:pt x="3682441" y="0"/>
                  </a:lnTo>
                  <a:lnTo>
                    <a:pt x="3992651" y="802691"/>
                  </a:lnTo>
                  <a:lnTo>
                    <a:pt x="4295851" y="0"/>
                  </a:lnTo>
                  <a:lnTo>
                    <a:pt x="4709464" y="0"/>
                  </a:lnTo>
                  <a:lnTo>
                    <a:pt x="4709464" y="1235583"/>
                  </a:lnTo>
                  <a:lnTo>
                    <a:pt x="4365955" y="1235583"/>
                  </a:lnTo>
                  <a:lnTo>
                    <a:pt x="4365955" y="553822"/>
                  </a:lnTo>
                  <a:lnTo>
                    <a:pt x="4132859" y="1235583"/>
                  </a:lnTo>
                  <a:lnTo>
                    <a:pt x="3845433" y="1235583"/>
                  </a:lnTo>
                  <a:lnTo>
                    <a:pt x="3610584" y="548564"/>
                  </a:lnTo>
                  <a:lnTo>
                    <a:pt x="3610584" y="1235583"/>
                  </a:lnTo>
                  <a:lnTo>
                    <a:pt x="3267075" y="1235583"/>
                  </a:lnTo>
                  <a:close/>
                  <a:moveTo>
                    <a:pt x="2295525" y="0"/>
                  </a:moveTo>
                  <a:lnTo>
                    <a:pt x="3085947" y="0"/>
                  </a:lnTo>
                  <a:lnTo>
                    <a:pt x="3085947" y="275158"/>
                  </a:lnTo>
                  <a:lnTo>
                    <a:pt x="2639035" y="275158"/>
                  </a:lnTo>
                  <a:lnTo>
                    <a:pt x="2639035" y="476707"/>
                  </a:lnTo>
                  <a:lnTo>
                    <a:pt x="3033370" y="476707"/>
                  </a:lnTo>
                  <a:lnTo>
                    <a:pt x="3033370" y="737845"/>
                  </a:lnTo>
                  <a:lnTo>
                    <a:pt x="2639035" y="737845"/>
                  </a:lnTo>
                  <a:lnTo>
                    <a:pt x="2639035" y="960425"/>
                  </a:lnTo>
                  <a:lnTo>
                    <a:pt x="3085947" y="960425"/>
                  </a:lnTo>
                  <a:lnTo>
                    <a:pt x="3085947" y="1235583"/>
                  </a:lnTo>
                  <a:lnTo>
                    <a:pt x="2295525" y="1235583"/>
                  </a:lnTo>
                  <a:close/>
                  <a:moveTo>
                    <a:pt x="1123950" y="0"/>
                  </a:moveTo>
                  <a:lnTo>
                    <a:pt x="1665503" y="0"/>
                  </a:lnTo>
                  <a:cubicBezTo>
                    <a:pt x="1764817" y="0"/>
                    <a:pt x="1848942" y="17234"/>
                    <a:pt x="1917878" y="51702"/>
                  </a:cubicBezTo>
                  <a:cubicBezTo>
                    <a:pt x="1986813" y="86170"/>
                    <a:pt x="2038807" y="133490"/>
                    <a:pt x="2073859" y="193662"/>
                  </a:cubicBezTo>
                  <a:cubicBezTo>
                    <a:pt x="2108911" y="253835"/>
                    <a:pt x="2126437" y="321310"/>
                    <a:pt x="2126437" y="396088"/>
                  </a:cubicBezTo>
                  <a:cubicBezTo>
                    <a:pt x="2126437" y="480213"/>
                    <a:pt x="2103361" y="554114"/>
                    <a:pt x="2057209" y="617792"/>
                  </a:cubicBezTo>
                  <a:cubicBezTo>
                    <a:pt x="2011058" y="681470"/>
                    <a:pt x="1943583" y="726745"/>
                    <a:pt x="1854784" y="753618"/>
                  </a:cubicBezTo>
                  <a:lnTo>
                    <a:pt x="2133448" y="1235583"/>
                  </a:lnTo>
                  <a:lnTo>
                    <a:pt x="1749628" y="1235583"/>
                  </a:lnTo>
                  <a:lnTo>
                    <a:pt x="1504264" y="779907"/>
                  </a:lnTo>
                  <a:lnTo>
                    <a:pt x="1467459" y="779907"/>
                  </a:lnTo>
                  <a:lnTo>
                    <a:pt x="1467459" y="1235583"/>
                  </a:lnTo>
                  <a:lnTo>
                    <a:pt x="1123950" y="1235583"/>
                  </a:lnTo>
                  <a:close/>
                  <a:moveTo>
                    <a:pt x="0" y="0"/>
                  </a:moveTo>
                  <a:lnTo>
                    <a:pt x="513512" y="0"/>
                  </a:lnTo>
                  <a:cubicBezTo>
                    <a:pt x="612826" y="0"/>
                    <a:pt x="697243" y="17526"/>
                    <a:pt x="766762" y="52578"/>
                  </a:cubicBezTo>
                  <a:cubicBezTo>
                    <a:pt x="836283" y="87630"/>
                    <a:pt x="888568" y="136119"/>
                    <a:pt x="923620" y="198044"/>
                  </a:cubicBezTo>
                  <a:cubicBezTo>
                    <a:pt x="958672" y="259969"/>
                    <a:pt x="976198" y="331242"/>
                    <a:pt x="976198" y="411861"/>
                  </a:cubicBezTo>
                  <a:cubicBezTo>
                    <a:pt x="976198" y="486639"/>
                    <a:pt x="958964" y="554698"/>
                    <a:pt x="924496" y="616039"/>
                  </a:cubicBezTo>
                  <a:cubicBezTo>
                    <a:pt x="890028" y="677380"/>
                    <a:pt x="838035" y="726453"/>
                    <a:pt x="768515" y="763257"/>
                  </a:cubicBezTo>
                  <a:cubicBezTo>
                    <a:pt x="698996" y="800062"/>
                    <a:pt x="613994" y="818464"/>
                    <a:pt x="513512" y="818464"/>
                  </a:cubicBezTo>
                  <a:lnTo>
                    <a:pt x="343509" y="818464"/>
                  </a:lnTo>
                  <a:lnTo>
                    <a:pt x="343509" y="1235583"/>
                  </a:lnTo>
                  <a:lnTo>
                    <a:pt x="0" y="12355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>
                <a:sym typeface="Poppin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88BE17A-F1D3-47A2-946C-2F214A923DFE}"/>
                </a:ext>
              </a:extLst>
            </p:cNvPr>
            <p:cNvSpPr/>
            <p:nvPr/>
          </p:nvSpPr>
          <p:spPr>
            <a:xfrm>
              <a:off x="4310170" y="1526153"/>
              <a:ext cx="3664610" cy="705840"/>
            </a:xfrm>
            <a:custGeom>
              <a:avLst/>
              <a:gdLst/>
              <a:ahLst/>
              <a:cxnLst/>
              <a:rect l="l" t="t" r="r" b="b"/>
              <a:pathLst>
                <a:path w="3664610" h="705840">
                  <a:moveTo>
                    <a:pt x="940508" y="325383"/>
                  </a:moveTo>
                  <a:cubicBezTo>
                    <a:pt x="925522" y="325383"/>
                    <a:pt x="913065" y="332595"/>
                    <a:pt x="903137" y="347019"/>
                  </a:cubicBezTo>
                  <a:cubicBezTo>
                    <a:pt x="893208" y="361443"/>
                    <a:pt x="888244" y="381768"/>
                    <a:pt x="888244" y="407993"/>
                  </a:cubicBezTo>
                  <a:cubicBezTo>
                    <a:pt x="888244" y="428599"/>
                    <a:pt x="892272" y="444334"/>
                    <a:pt x="900327" y="455199"/>
                  </a:cubicBezTo>
                  <a:cubicBezTo>
                    <a:pt x="908382" y="466064"/>
                    <a:pt x="917842" y="471497"/>
                    <a:pt x="928707" y="471497"/>
                  </a:cubicBezTo>
                  <a:cubicBezTo>
                    <a:pt x="940695" y="471497"/>
                    <a:pt x="951092" y="466626"/>
                    <a:pt x="959896" y="456885"/>
                  </a:cubicBezTo>
                  <a:cubicBezTo>
                    <a:pt x="968700" y="447144"/>
                    <a:pt x="974601" y="433095"/>
                    <a:pt x="977598" y="414737"/>
                  </a:cubicBezTo>
                  <a:cubicBezTo>
                    <a:pt x="965984" y="406869"/>
                    <a:pt x="957086" y="396567"/>
                    <a:pt x="950905" y="383829"/>
                  </a:cubicBezTo>
                  <a:cubicBezTo>
                    <a:pt x="944723" y="371090"/>
                    <a:pt x="941632" y="357603"/>
                    <a:pt x="941632" y="343366"/>
                  </a:cubicBezTo>
                  <a:cubicBezTo>
                    <a:pt x="941632" y="337372"/>
                    <a:pt x="942194" y="331377"/>
                    <a:pt x="943318" y="325383"/>
                  </a:cubicBezTo>
                  <a:close/>
                  <a:moveTo>
                    <a:pt x="321383" y="325383"/>
                  </a:moveTo>
                  <a:cubicBezTo>
                    <a:pt x="306397" y="325383"/>
                    <a:pt x="293940" y="332595"/>
                    <a:pt x="284012" y="347019"/>
                  </a:cubicBezTo>
                  <a:cubicBezTo>
                    <a:pt x="274083" y="361443"/>
                    <a:pt x="269119" y="381768"/>
                    <a:pt x="269119" y="407993"/>
                  </a:cubicBezTo>
                  <a:cubicBezTo>
                    <a:pt x="269119" y="428599"/>
                    <a:pt x="273147" y="444334"/>
                    <a:pt x="281202" y="455199"/>
                  </a:cubicBezTo>
                  <a:cubicBezTo>
                    <a:pt x="289257" y="466064"/>
                    <a:pt x="298717" y="471497"/>
                    <a:pt x="309582" y="471497"/>
                  </a:cubicBezTo>
                  <a:cubicBezTo>
                    <a:pt x="321570" y="471497"/>
                    <a:pt x="331967" y="466626"/>
                    <a:pt x="340771" y="456885"/>
                  </a:cubicBezTo>
                  <a:cubicBezTo>
                    <a:pt x="349575" y="447144"/>
                    <a:pt x="355476" y="433095"/>
                    <a:pt x="358473" y="414737"/>
                  </a:cubicBezTo>
                  <a:cubicBezTo>
                    <a:pt x="346859" y="406869"/>
                    <a:pt x="337961" y="396567"/>
                    <a:pt x="331780" y="383829"/>
                  </a:cubicBezTo>
                  <a:cubicBezTo>
                    <a:pt x="325598" y="371090"/>
                    <a:pt x="322507" y="357603"/>
                    <a:pt x="322507" y="343366"/>
                  </a:cubicBezTo>
                  <a:cubicBezTo>
                    <a:pt x="322507" y="337372"/>
                    <a:pt x="323069" y="331377"/>
                    <a:pt x="324193" y="325383"/>
                  </a:cubicBezTo>
                  <a:close/>
                  <a:moveTo>
                    <a:pt x="2230850" y="321449"/>
                  </a:moveTo>
                  <a:cubicBezTo>
                    <a:pt x="2216988" y="321449"/>
                    <a:pt x="2205280" y="329504"/>
                    <a:pt x="2195727" y="345614"/>
                  </a:cubicBezTo>
                  <a:cubicBezTo>
                    <a:pt x="2186173" y="361724"/>
                    <a:pt x="2181396" y="381206"/>
                    <a:pt x="2181396" y="404060"/>
                  </a:cubicBezTo>
                  <a:lnTo>
                    <a:pt x="2181396" y="405184"/>
                  </a:lnTo>
                  <a:cubicBezTo>
                    <a:pt x="2203501" y="399938"/>
                    <a:pt x="2220922" y="392071"/>
                    <a:pt x="2233660" y="381581"/>
                  </a:cubicBezTo>
                  <a:cubicBezTo>
                    <a:pt x="2246398" y="371090"/>
                    <a:pt x="2252767" y="358914"/>
                    <a:pt x="2252767" y="345052"/>
                  </a:cubicBezTo>
                  <a:cubicBezTo>
                    <a:pt x="2252767" y="337934"/>
                    <a:pt x="2250800" y="332220"/>
                    <a:pt x="2246866" y="327912"/>
                  </a:cubicBezTo>
                  <a:cubicBezTo>
                    <a:pt x="2242933" y="323604"/>
                    <a:pt x="2237594" y="321449"/>
                    <a:pt x="2230850" y="321449"/>
                  </a:cubicBezTo>
                  <a:close/>
                  <a:moveTo>
                    <a:pt x="2745114" y="141617"/>
                  </a:moveTo>
                  <a:cubicBezTo>
                    <a:pt x="2758976" y="141617"/>
                    <a:pt x="2770216" y="144989"/>
                    <a:pt x="2778833" y="151733"/>
                  </a:cubicBezTo>
                  <a:cubicBezTo>
                    <a:pt x="2787450" y="158477"/>
                    <a:pt x="2791758" y="168030"/>
                    <a:pt x="2791758" y="180394"/>
                  </a:cubicBezTo>
                  <a:cubicBezTo>
                    <a:pt x="2791758" y="195380"/>
                    <a:pt x="2786888" y="207275"/>
                    <a:pt x="2777147" y="216079"/>
                  </a:cubicBezTo>
                  <a:cubicBezTo>
                    <a:pt x="2767406" y="224883"/>
                    <a:pt x="2754480" y="229285"/>
                    <a:pt x="2738371" y="229285"/>
                  </a:cubicBezTo>
                  <a:cubicBezTo>
                    <a:pt x="2722635" y="229285"/>
                    <a:pt x="2710834" y="225633"/>
                    <a:pt x="2702966" y="218327"/>
                  </a:cubicBezTo>
                  <a:cubicBezTo>
                    <a:pt x="2695099" y="211021"/>
                    <a:pt x="2691165" y="200812"/>
                    <a:pt x="2691165" y="187699"/>
                  </a:cubicBezTo>
                  <a:cubicBezTo>
                    <a:pt x="2691165" y="174586"/>
                    <a:pt x="2696316" y="163628"/>
                    <a:pt x="2706619" y="154824"/>
                  </a:cubicBezTo>
                  <a:cubicBezTo>
                    <a:pt x="2716922" y="146019"/>
                    <a:pt x="2729753" y="141617"/>
                    <a:pt x="2745114" y="141617"/>
                  </a:cubicBezTo>
                  <a:close/>
                  <a:moveTo>
                    <a:pt x="1769297" y="91602"/>
                  </a:moveTo>
                  <a:cubicBezTo>
                    <a:pt x="1763677" y="91602"/>
                    <a:pt x="1757402" y="98626"/>
                    <a:pt x="1750471" y="112676"/>
                  </a:cubicBezTo>
                  <a:cubicBezTo>
                    <a:pt x="1743540" y="126725"/>
                    <a:pt x="1736984" y="146207"/>
                    <a:pt x="1730802" y="171121"/>
                  </a:cubicBezTo>
                  <a:cubicBezTo>
                    <a:pt x="1724620" y="196035"/>
                    <a:pt x="1719469" y="223666"/>
                    <a:pt x="1715348" y="254012"/>
                  </a:cubicBezTo>
                  <a:cubicBezTo>
                    <a:pt x="1737452" y="234905"/>
                    <a:pt x="1754030" y="213456"/>
                    <a:pt x="1765082" y="189666"/>
                  </a:cubicBezTo>
                  <a:cubicBezTo>
                    <a:pt x="1776135" y="165876"/>
                    <a:pt x="1781661" y="144240"/>
                    <a:pt x="1781661" y="124758"/>
                  </a:cubicBezTo>
                  <a:cubicBezTo>
                    <a:pt x="1781661" y="102654"/>
                    <a:pt x="1777540" y="91602"/>
                    <a:pt x="1769297" y="91602"/>
                  </a:cubicBezTo>
                  <a:close/>
                  <a:moveTo>
                    <a:pt x="3228841" y="55635"/>
                  </a:moveTo>
                  <a:cubicBezTo>
                    <a:pt x="3222098" y="55635"/>
                    <a:pt x="3214605" y="65282"/>
                    <a:pt x="3206362" y="84577"/>
                  </a:cubicBezTo>
                  <a:cubicBezTo>
                    <a:pt x="3198120" y="103871"/>
                    <a:pt x="3190159" y="129909"/>
                    <a:pt x="3182478" y="162691"/>
                  </a:cubicBezTo>
                  <a:cubicBezTo>
                    <a:pt x="3174798" y="195473"/>
                    <a:pt x="3168523" y="231159"/>
                    <a:pt x="3163652" y="269748"/>
                  </a:cubicBezTo>
                  <a:cubicBezTo>
                    <a:pt x="3186881" y="242398"/>
                    <a:pt x="3206081" y="212613"/>
                    <a:pt x="3221255" y="180394"/>
                  </a:cubicBezTo>
                  <a:cubicBezTo>
                    <a:pt x="3236428" y="148174"/>
                    <a:pt x="3244015" y="118951"/>
                    <a:pt x="3244015" y="92725"/>
                  </a:cubicBezTo>
                  <a:cubicBezTo>
                    <a:pt x="3244015" y="80737"/>
                    <a:pt x="3242703" y="71558"/>
                    <a:pt x="3240081" y="65189"/>
                  </a:cubicBezTo>
                  <a:cubicBezTo>
                    <a:pt x="3237459" y="58820"/>
                    <a:pt x="3233712" y="55635"/>
                    <a:pt x="3228841" y="55635"/>
                  </a:cubicBezTo>
                  <a:close/>
                  <a:moveTo>
                    <a:pt x="2627643" y="55635"/>
                  </a:moveTo>
                  <a:cubicBezTo>
                    <a:pt x="2619026" y="55635"/>
                    <a:pt x="2609285" y="71183"/>
                    <a:pt x="2598420" y="102279"/>
                  </a:cubicBezTo>
                  <a:cubicBezTo>
                    <a:pt x="2587555" y="133375"/>
                    <a:pt x="2578001" y="171964"/>
                    <a:pt x="2569759" y="218046"/>
                  </a:cubicBezTo>
                  <a:cubicBezTo>
                    <a:pt x="2561517" y="264128"/>
                    <a:pt x="2557021" y="308337"/>
                    <a:pt x="2556272" y="350672"/>
                  </a:cubicBezTo>
                  <a:cubicBezTo>
                    <a:pt x="2582872" y="306838"/>
                    <a:pt x="2604040" y="262910"/>
                    <a:pt x="2619775" y="218889"/>
                  </a:cubicBezTo>
                  <a:cubicBezTo>
                    <a:pt x="2635510" y="174867"/>
                    <a:pt x="2643378" y="134686"/>
                    <a:pt x="2643378" y="98345"/>
                  </a:cubicBezTo>
                  <a:cubicBezTo>
                    <a:pt x="2643378" y="69872"/>
                    <a:pt x="2638133" y="55635"/>
                    <a:pt x="2627643" y="55635"/>
                  </a:cubicBezTo>
                  <a:close/>
                  <a:moveTo>
                    <a:pt x="1981066" y="55635"/>
                  </a:moveTo>
                  <a:cubicBezTo>
                    <a:pt x="1974323" y="55635"/>
                    <a:pt x="1966830" y="65282"/>
                    <a:pt x="1958587" y="84577"/>
                  </a:cubicBezTo>
                  <a:cubicBezTo>
                    <a:pt x="1950345" y="103871"/>
                    <a:pt x="1942384" y="129909"/>
                    <a:pt x="1934704" y="162691"/>
                  </a:cubicBezTo>
                  <a:cubicBezTo>
                    <a:pt x="1927023" y="195473"/>
                    <a:pt x="1920748" y="231159"/>
                    <a:pt x="1915877" y="269748"/>
                  </a:cubicBezTo>
                  <a:cubicBezTo>
                    <a:pt x="1939106" y="242398"/>
                    <a:pt x="1958306" y="212613"/>
                    <a:pt x="1973480" y="180394"/>
                  </a:cubicBezTo>
                  <a:cubicBezTo>
                    <a:pt x="1988653" y="148174"/>
                    <a:pt x="1996240" y="118951"/>
                    <a:pt x="1996240" y="92725"/>
                  </a:cubicBezTo>
                  <a:cubicBezTo>
                    <a:pt x="1996240" y="80737"/>
                    <a:pt x="1994928" y="71558"/>
                    <a:pt x="1992306" y="65189"/>
                  </a:cubicBezTo>
                  <a:cubicBezTo>
                    <a:pt x="1989683" y="58820"/>
                    <a:pt x="1985937" y="55635"/>
                    <a:pt x="1981066" y="55635"/>
                  </a:cubicBezTo>
                  <a:close/>
                  <a:moveTo>
                    <a:pt x="789318" y="55635"/>
                  </a:moveTo>
                  <a:cubicBezTo>
                    <a:pt x="780701" y="55635"/>
                    <a:pt x="770960" y="71183"/>
                    <a:pt x="760095" y="102279"/>
                  </a:cubicBezTo>
                  <a:cubicBezTo>
                    <a:pt x="749230" y="133375"/>
                    <a:pt x="739677" y="171964"/>
                    <a:pt x="731434" y="218046"/>
                  </a:cubicBezTo>
                  <a:cubicBezTo>
                    <a:pt x="723192" y="264128"/>
                    <a:pt x="718696" y="308337"/>
                    <a:pt x="717947" y="350672"/>
                  </a:cubicBezTo>
                  <a:cubicBezTo>
                    <a:pt x="744547" y="306838"/>
                    <a:pt x="765715" y="262910"/>
                    <a:pt x="781450" y="218889"/>
                  </a:cubicBezTo>
                  <a:cubicBezTo>
                    <a:pt x="797185" y="174867"/>
                    <a:pt x="805053" y="134686"/>
                    <a:pt x="805053" y="98345"/>
                  </a:cubicBezTo>
                  <a:cubicBezTo>
                    <a:pt x="805053" y="69872"/>
                    <a:pt x="799808" y="55635"/>
                    <a:pt x="789318" y="55635"/>
                  </a:cubicBezTo>
                  <a:close/>
                  <a:moveTo>
                    <a:pt x="608343" y="55635"/>
                  </a:moveTo>
                  <a:cubicBezTo>
                    <a:pt x="599726" y="55635"/>
                    <a:pt x="589985" y="71183"/>
                    <a:pt x="579120" y="102279"/>
                  </a:cubicBezTo>
                  <a:cubicBezTo>
                    <a:pt x="568255" y="133375"/>
                    <a:pt x="558702" y="171964"/>
                    <a:pt x="550459" y="218046"/>
                  </a:cubicBezTo>
                  <a:cubicBezTo>
                    <a:pt x="542217" y="264128"/>
                    <a:pt x="537721" y="308337"/>
                    <a:pt x="536972" y="350672"/>
                  </a:cubicBezTo>
                  <a:cubicBezTo>
                    <a:pt x="563572" y="306838"/>
                    <a:pt x="584740" y="262910"/>
                    <a:pt x="600475" y="218889"/>
                  </a:cubicBezTo>
                  <a:cubicBezTo>
                    <a:pt x="616210" y="174867"/>
                    <a:pt x="624078" y="134686"/>
                    <a:pt x="624078" y="98345"/>
                  </a:cubicBezTo>
                  <a:cubicBezTo>
                    <a:pt x="624078" y="69872"/>
                    <a:pt x="618833" y="55635"/>
                    <a:pt x="608343" y="55635"/>
                  </a:cubicBezTo>
                  <a:close/>
                  <a:moveTo>
                    <a:pt x="165221" y="55635"/>
                  </a:moveTo>
                  <a:cubicBezTo>
                    <a:pt x="158477" y="55635"/>
                    <a:pt x="150141" y="67062"/>
                    <a:pt x="140213" y="89916"/>
                  </a:cubicBezTo>
                  <a:cubicBezTo>
                    <a:pt x="130285" y="112769"/>
                    <a:pt x="120450" y="143022"/>
                    <a:pt x="110709" y="180675"/>
                  </a:cubicBezTo>
                  <a:cubicBezTo>
                    <a:pt x="100968" y="218327"/>
                    <a:pt x="92539" y="258133"/>
                    <a:pt x="85420" y="300094"/>
                  </a:cubicBezTo>
                  <a:cubicBezTo>
                    <a:pt x="115392" y="266001"/>
                    <a:pt x="138433" y="230503"/>
                    <a:pt x="154543" y="193600"/>
                  </a:cubicBezTo>
                  <a:cubicBezTo>
                    <a:pt x="170653" y="156697"/>
                    <a:pt x="178895" y="122135"/>
                    <a:pt x="179270" y="89916"/>
                  </a:cubicBezTo>
                  <a:cubicBezTo>
                    <a:pt x="179270" y="67062"/>
                    <a:pt x="174587" y="55635"/>
                    <a:pt x="165221" y="55635"/>
                  </a:cubicBezTo>
                  <a:close/>
                  <a:moveTo>
                    <a:pt x="2640006" y="0"/>
                  </a:moveTo>
                  <a:cubicBezTo>
                    <a:pt x="2657989" y="0"/>
                    <a:pt x="2672132" y="8336"/>
                    <a:pt x="2682435" y="25007"/>
                  </a:cubicBezTo>
                  <a:cubicBezTo>
                    <a:pt x="2692738" y="41679"/>
                    <a:pt x="2697889" y="65563"/>
                    <a:pt x="2697889" y="96659"/>
                  </a:cubicBezTo>
                  <a:cubicBezTo>
                    <a:pt x="2697889" y="141243"/>
                    <a:pt x="2685526" y="192944"/>
                    <a:pt x="2660799" y="251764"/>
                  </a:cubicBezTo>
                  <a:cubicBezTo>
                    <a:pt x="2636072" y="310584"/>
                    <a:pt x="2602541" y="368843"/>
                    <a:pt x="2560206" y="426539"/>
                  </a:cubicBezTo>
                  <a:cubicBezTo>
                    <a:pt x="2562828" y="441899"/>
                    <a:pt x="2567136" y="452858"/>
                    <a:pt x="2573131" y="459414"/>
                  </a:cubicBezTo>
                  <a:cubicBezTo>
                    <a:pt x="2579125" y="465971"/>
                    <a:pt x="2586993" y="469249"/>
                    <a:pt x="2596734" y="469249"/>
                  </a:cubicBezTo>
                  <a:cubicBezTo>
                    <a:pt x="2612094" y="469249"/>
                    <a:pt x="2625582" y="464847"/>
                    <a:pt x="2637196" y="456042"/>
                  </a:cubicBezTo>
                  <a:cubicBezTo>
                    <a:pt x="2643003" y="451640"/>
                    <a:pt x="2649606" y="445669"/>
                    <a:pt x="2657006" y="438129"/>
                  </a:cubicBezTo>
                  <a:lnTo>
                    <a:pt x="2664381" y="430256"/>
                  </a:lnTo>
                  <a:lnTo>
                    <a:pt x="2664594" y="423114"/>
                  </a:lnTo>
                  <a:cubicBezTo>
                    <a:pt x="2665402" y="408678"/>
                    <a:pt x="2667421" y="391556"/>
                    <a:pt x="2670653" y="371746"/>
                  </a:cubicBezTo>
                  <a:cubicBezTo>
                    <a:pt x="2674961" y="345333"/>
                    <a:pt x="2680487" y="320700"/>
                    <a:pt x="2687231" y="297846"/>
                  </a:cubicBezTo>
                  <a:cubicBezTo>
                    <a:pt x="2690603" y="285858"/>
                    <a:pt x="2695099" y="277615"/>
                    <a:pt x="2700718" y="273119"/>
                  </a:cubicBezTo>
                  <a:cubicBezTo>
                    <a:pt x="2706338" y="268624"/>
                    <a:pt x="2715330" y="266376"/>
                    <a:pt x="2727693" y="266376"/>
                  </a:cubicBezTo>
                  <a:cubicBezTo>
                    <a:pt x="2746800" y="266376"/>
                    <a:pt x="2756354" y="272745"/>
                    <a:pt x="2756354" y="285483"/>
                  </a:cubicBezTo>
                  <a:cubicBezTo>
                    <a:pt x="2756354" y="294849"/>
                    <a:pt x="2752794" y="316579"/>
                    <a:pt x="2745676" y="350672"/>
                  </a:cubicBezTo>
                  <a:cubicBezTo>
                    <a:pt x="2736685" y="391883"/>
                    <a:pt x="2732189" y="419795"/>
                    <a:pt x="2732189" y="434406"/>
                  </a:cubicBezTo>
                  <a:cubicBezTo>
                    <a:pt x="2732189" y="445646"/>
                    <a:pt x="2733688" y="454263"/>
                    <a:pt x="2736685" y="460257"/>
                  </a:cubicBezTo>
                  <a:cubicBezTo>
                    <a:pt x="2739682" y="466251"/>
                    <a:pt x="2744740" y="469249"/>
                    <a:pt x="2751858" y="469249"/>
                  </a:cubicBezTo>
                  <a:cubicBezTo>
                    <a:pt x="2758602" y="469249"/>
                    <a:pt x="2767031" y="464566"/>
                    <a:pt x="2777147" y="455199"/>
                  </a:cubicBezTo>
                  <a:cubicBezTo>
                    <a:pt x="2784734" y="448175"/>
                    <a:pt x="2794217" y="438094"/>
                    <a:pt x="2805597" y="424958"/>
                  </a:cubicBezTo>
                  <a:lnTo>
                    <a:pt x="2809982" y="419791"/>
                  </a:lnTo>
                  <a:lnTo>
                    <a:pt x="2813949" y="365424"/>
                  </a:lnTo>
                  <a:cubicBezTo>
                    <a:pt x="2817415" y="342289"/>
                    <a:pt x="2822613" y="319763"/>
                    <a:pt x="2829544" y="297846"/>
                  </a:cubicBezTo>
                  <a:cubicBezTo>
                    <a:pt x="2832916" y="286981"/>
                    <a:pt x="2838442" y="279020"/>
                    <a:pt x="2846122" y="273962"/>
                  </a:cubicBezTo>
                  <a:cubicBezTo>
                    <a:pt x="2853802" y="268905"/>
                    <a:pt x="2864574" y="266376"/>
                    <a:pt x="2878436" y="266376"/>
                  </a:cubicBezTo>
                  <a:cubicBezTo>
                    <a:pt x="2885929" y="266376"/>
                    <a:pt x="2891174" y="267312"/>
                    <a:pt x="2894171" y="269186"/>
                  </a:cubicBezTo>
                  <a:cubicBezTo>
                    <a:pt x="2897168" y="271059"/>
                    <a:pt x="2898667" y="274618"/>
                    <a:pt x="2898667" y="279863"/>
                  </a:cubicBezTo>
                  <a:cubicBezTo>
                    <a:pt x="2898667" y="285858"/>
                    <a:pt x="2895857" y="299345"/>
                    <a:pt x="2890237" y="320325"/>
                  </a:cubicBezTo>
                  <a:cubicBezTo>
                    <a:pt x="2886491" y="335311"/>
                    <a:pt x="2883493" y="348424"/>
                    <a:pt x="2881246" y="359664"/>
                  </a:cubicBezTo>
                  <a:cubicBezTo>
                    <a:pt x="2878998" y="370903"/>
                    <a:pt x="2877124" y="384765"/>
                    <a:pt x="2875626" y="401250"/>
                  </a:cubicBezTo>
                  <a:cubicBezTo>
                    <a:pt x="2887989" y="369030"/>
                    <a:pt x="2901851" y="342804"/>
                    <a:pt x="2917212" y="322573"/>
                  </a:cubicBezTo>
                  <a:cubicBezTo>
                    <a:pt x="2932573" y="302342"/>
                    <a:pt x="2947652" y="287918"/>
                    <a:pt x="2962451" y="279301"/>
                  </a:cubicBezTo>
                  <a:cubicBezTo>
                    <a:pt x="2977250" y="270684"/>
                    <a:pt x="2990831" y="266376"/>
                    <a:pt x="3003194" y="266376"/>
                  </a:cubicBezTo>
                  <a:cubicBezTo>
                    <a:pt x="3027547" y="266376"/>
                    <a:pt x="3039723" y="278552"/>
                    <a:pt x="3039723" y="302904"/>
                  </a:cubicBezTo>
                  <a:cubicBezTo>
                    <a:pt x="3039723" y="317515"/>
                    <a:pt x="3035601" y="343928"/>
                    <a:pt x="3027359" y="382143"/>
                  </a:cubicBezTo>
                  <a:cubicBezTo>
                    <a:pt x="3020241" y="414737"/>
                    <a:pt x="3016682" y="436279"/>
                    <a:pt x="3016682" y="446770"/>
                  </a:cubicBezTo>
                  <a:cubicBezTo>
                    <a:pt x="3016682" y="461756"/>
                    <a:pt x="3022114" y="469249"/>
                    <a:pt x="3032979" y="469249"/>
                  </a:cubicBezTo>
                  <a:cubicBezTo>
                    <a:pt x="3040472" y="469249"/>
                    <a:pt x="3049370" y="464659"/>
                    <a:pt x="3059673" y="455480"/>
                  </a:cubicBezTo>
                  <a:cubicBezTo>
                    <a:pt x="3064824" y="450891"/>
                    <a:pt x="3070842" y="444873"/>
                    <a:pt x="3077726" y="437427"/>
                  </a:cubicBezTo>
                  <a:lnTo>
                    <a:pt x="3087966" y="426008"/>
                  </a:lnTo>
                  <a:lnTo>
                    <a:pt x="3087961" y="425836"/>
                  </a:lnTo>
                  <a:cubicBezTo>
                    <a:pt x="3087844" y="418343"/>
                    <a:pt x="3087786" y="410335"/>
                    <a:pt x="3087786" y="401812"/>
                  </a:cubicBezTo>
                  <a:cubicBezTo>
                    <a:pt x="3087786" y="344116"/>
                    <a:pt x="3093686" y="283984"/>
                    <a:pt x="3105488" y="221418"/>
                  </a:cubicBezTo>
                  <a:cubicBezTo>
                    <a:pt x="3117289" y="158851"/>
                    <a:pt x="3134711" y="106307"/>
                    <a:pt x="3157751" y="63784"/>
                  </a:cubicBezTo>
                  <a:cubicBezTo>
                    <a:pt x="3180792" y="21261"/>
                    <a:pt x="3208423" y="0"/>
                    <a:pt x="3240643" y="0"/>
                  </a:cubicBezTo>
                  <a:cubicBezTo>
                    <a:pt x="3257877" y="0"/>
                    <a:pt x="3271833" y="7399"/>
                    <a:pt x="3282510" y="22198"/>
                  </a:cubicBezTo>
                  <a:cubicBezTo>
                    <a:pt x="3293188" y="36996"/>
                    <a:pt x="3298526" y="56197"/>
                    <a:pt x="3298526" y="79800"/>
                  </a:cubicBezTo>
                  <a:cubicBezTo>
                    <a:pt x="3298526" y="117640"/>
                    <a:pt x="3287474" y="156884"/>
                    <a:pt x="3265370" y="197534"/>
                  </a:cubicBezTo>
                  <a:cubicBezTo>
                    <a:pt x="3243265" y="238183"/>
                    <a:pt x="3207299" y="285670"/>
                    <a:pt x="3157471" y="339994"/>
                  </a:cubicBezTo>
                  <a:cubicBezTo>
                    <a:pt x="3156347" y="359476"/>
                    <a:pt x="3155785" y="379520"/>
                    <a:pt x="3155785" y="400126"/>
                  </a:cubicBezTo>
                  <a:cubicBezTo>
                    <a:pt x="3173768" y="353295"/>
                    <a:pt x="3194374" y="319295"/>
                    <a:pt x="3217602" y="298127"/>
                  </a:cubicBezTo>
                  <a:cubicBezTo>
                    <a:pt x="3240830" y="276960"/>
                    <a:pt x="3262560" y="266376"/>
                    <a:pt x="3282791" y="266376"/>
                  </a:cubicBezTo>
                  <a:cubicBezTo>
                    <a:pt x="3301523" y="266376"/>
                    <a:pt x="3316603" y="272745"/>
                    <a:pt x="3328030" y="285483"/>
                  </a:cubicBezTo>
                  <a:cubicBezTo>
                    <a:pt x="3339457" y="298221"/>
                    <a:pt x="3345170" y="313956"/>
                    <a:pt x="3345170" y="332689"/>
                  </a:cubicBezTo>
                  <a:cubicBezTo>
                    <a:pt x="3345170" y="353295"/>
                    <a:pt x="3339925" y="372214"/>
                    <a:pt x="3329435" y="389448"/>
                  </a:cubicBezTo>
                  <a:cubicBezTo>
                    <a:pt x="3318945" y="406682"/>
                    <a:pt x="3300962" y="422043"/>
                    <a:pt x="3275485" y="435530"/>
                  </a:cubicBezTo>
                  <a:cubicBezTo>
                    <a:pt x="3276984" y="445646"/>
                    <a:pt x="3281574" y="453794"/>
                    <a:pt x="3289254" y="459976"/>
                  </a:cubicBezTo>
                  <a:cubicBezTo>
                    <a:pt x="3296934" y="466158"/>
                    <a:pt x="3306207" y="469249"/>
                    <a:pt x="3317071" y="469249"/>
                  </a:cubicBezTo>
                  <a:cubicBezTo>
                    <a:pt x="3328685" y="469249"/>
                    <a:pt x="3339925" y="464753"/>
                    <a:pt x="3350790" y="455761"/>
                  </a:cubicBezTo>
                  <a:cubicBezTo>
                    <a:pt x="3353506" y="453513"/>
                    <a:pt x="3356433" y="450891"/>
                    <a:pt x="3359571" y="447894"/>
                  </a:cubicBezTo>
                  <a:lnTo>
                    <a:pt x="3366842" y="440572"/>
                  </a:lnTo>
                  <a:lnTo>
                    <a:pt x="3388259" y="413051"/>
                  </a:lnTo>
                  <a:cubicBezTo>
                    <a:pt x="3396033" y="402561"/>
                    <a:pt x="3402543" y="393195"/>
                    <a:pt x="3407788" y="384952"/>
                  </a:cubicBezTo>
                  <a:cubicBezTo>
                    <a:pt x="3414157" y="374088"/>
                    <a:pt x="3421650" y="359570"/>
                    <a:pt x="3430267" y="341399"/>
                  </a:cubicBezTo>
                  <a:cubicBezTo>
                    <a:pt x="3438884" y="323229"/>
                    <a:pt x="3447313" y="304403"/>
                    <a:pt x="3455556" y="284921"/>
                  </a:cubicBezTo>
                  <a:cubicBezTo>
                    <a:pt x="3462674" y="268436"/>
                    <a:pt x="3477473" y="260194"/>
                    <a:pt x="3499951" y="260194"/>
                  </a:cubicBezTo>
                  <a:cubicBezTo>
                    <a:pt x="3510442" y="260194"/>
                    <a:pt x="3517747" y="261131"/>
                    <a:pt x="3521868" y="263004"/>
                  </a:cubicBezTo>
                  <a:cubicBezTo>
                    <a:pt x="3525990" y="264877"/>
                    <a:pt x="3528050" y="267874"/>
                    <a:pt x="3528050" y="271995"/>
                  </a:cubicBezTo>
                  <a:cubicBezTo>
                    <a:pt x="3528050" y="274243"/>
                    <a:pt x="3527301" y="277803"/>
                    <a:pt x="3525803" y="282673"/>
                  </a:cubicBezTo>
                  <a:cubicBezTo>
                    <a:pt x="3524304" y="287543"/>
                    <a:pt x="3522243" y="292414"/>
                    <a:pt x="3519621" y="297284"/>
                  </a:cubicBezTo>
                  <a:cubicBezTo>
                    <a:pt x="3512877" y="310772"/>
                    <a:pt x="3509505" y="322199"/>
                    <a:pt x="3509505" y="331565"/>
                  </a:cubicBezTo>
                  <a:cubicBezTo>
                    <a:pt x="3509505" y="337185"/>
                    <a:pt x="3511472" y="343366"/>
                    <a:pt x="3515406" y="350110"/>
                  </a:cubicBezTo>
                  <a:cubicBezTo>
                    <a:pt x="3519340" y="356854"/>
                    <a:pt x="3525428" y="365283"/>
                    <a:pt x="3533670" y="375399"/>
                  </a:cubicBezTo>
                  <a:cubicBezTo>
                    <a:pt x="3545659" y="391134"/>
                    <a:pt x="3554744" y="404528"/>
                    <a:pt x="3560926" y="415580"/>
                  </a:cubicBezTo>
                  <a:cubicBezTo>
                    <a:pt x="3567108" y="426632"/>
                    <a:pt x="3570198" y="438715"/>
                    <a:pt x="3570198" y="451827"/>
                  </a:cubicBezTo>
                  <a:cubicBezTo>
                    <a:pt x="3570198" y="455574"/>
                    <a:pt x="3569824" y="460819"/>
                    <a:pt x="3569075" y="467563"/>
                  </a:cubicBezTo>
                  <a:cubicBezTo>
                    <a:pt x="3587432" y="460444"/>
                    <a:pt x="3608975" y="441525"/>
                    <a:pt x="3633701" y="410803"/>
                  </a:cubicBezTo>
                  <a:cubicBezTo>
                    <a:pt x="3638197" y="405558"/>
                    <a:pt x="3643255" y="402936"/>
                    <a:pt x="3648875" y="402936"/>
                  </a:cubicBezTo>
                  <a:cubicBezTo>
                    <a:pt x="3653745" y="402936"/>
                    <a:pt x="3657585" y="405184"/>
                    <a:pt x="3660395" y="409679"/>
                  </a:cubicBezTo>
                  <a:cubicBezTo>
                    <a:pt x="3663205" y="414175"/>
                    <a:pt x="3664610" y="420357"/>
                    <a:pt x="3664610" y="428225"/>
                  </a:cubicBezTo>
                  <a:cubicBezTo>
                    <a:pt x="3664610" y="442461"/>
                    <a:pt x="3661051" y="454075"/>
                    <a:pt x="3653933" y="463067"/>
                  </a:cubicBezTo>
                  <a:cubicBezTo>
                    <a:pt x="3635200" y="486295"/>
                    <a:pt x="3617311" y="502124"/>
                    <a:pt x="3600264" y="510554"/>
                  </a:cubicBezTo>
                  <a:cubicBezTo>
                    <a:pt x="3583217" y="518984"/>
                    <a:pt x="3562143" y="523573"/>
                    <a:pt x="3537042" y="524322"/>
                  </a:cubicBezTo>
                  <a:cubicBezTo>
                    <a:pt x="3522056" y="537060"/>
                    <a:pt x="3504260" y="543429"/>
                    <a:pt x="3483654" y="543429"/>
                  </a:cubicBezTo>
                  <a:cubicBezTo>
                    <a:pt x="3464173" y="543429"/>
                    <a:pt x="3449280" y="538934"/>
                    <a:pt x="3438977" y="529942"/>
                  </a:cubicBezTo>
                  <a:cubicBezTo>
                    <a:pt x="3428674" y="520950"/>
                    <a:pt x="3423523" y="510835"/>
                    <a:pt x="3423523" y="499595"/>
                  </a:cubicBezTo>
                  <a:cubicBezTo>
                    <a:pt x="3423523" y="489854"/>
                    <a:pt x="3427082" y="481425"/>
                    <a:pt x="3434201" y="474306"/>
                  </a:cubicBezTo>
                  <a:cubicBezTo>
                    <a:pt x="3441319" y="467188"/>
                    <a:pt x="3451809" y="463629"/>
                    <a:pt x="3465671" y="463629"/>
                  </a:cubicBezTo>
                  <a:cubicBezTo>
                    <a:pt x="3470541" y="463629"/>
                    <a:pt x="3476255" y="464097"/>
                    <a:pt x="3482811" y="465034"/>
                  </a:cubicBezTo>
                  <a:cubicBezTo>
                    <a:pt x="3489368" y="465971"/>
                    <a:pt x="3494332" y="466626"/>
                    <a:pt x="3497704" y="467001"/>
                  </a:cubicBezTo>
                  <a:cubicBezTo>
                    <a:pt x="3497329" y="457260"/>
                    <a:pt x="3495175" y="448081"/>
                    <a:pt x="3491241" y="439464"/>
                  </a:cubicBezTo>
                  <a:cubicBezTo>
                    <a:pt x="3487307" y="430847"/>
                    <a:pt x="3482343" y="422511"/>
                    <a:pt x="3476349" y="414456"/>
                  </a:cubicBezTo>
                  <a:cubicBezTo>
                    <a:pt x="3470354" y="406401"/>
                    <a:pt x="3464734" y="399376"/>
                    <a:pt x="3459489" y="393382"/>
                  </a:cubicBezTo>
                  <a:cubicBezTo>
                    <a:pt x="3447875" y="415486"/>
                    <a:pt x="3436355" y="433844"/>
                    <a:pt x="3424928" y="448456"/>
                  </a:cubicBezTo>
                  <a:lnTo>
                    <a:pt x="3416612" y="457709"/>
                  </a:lnTo>
                  <a:lnTo>
                    <a:pt x="3413731" y="463067"/>
                  </a:lnTo>
                  <a:cubicBezTo>
                    <a:pt x="3396872" y="483673"/>
                    <a:pt x="3379825" y="500157"/>
                    <a:pt x="3362592" y="512521"/>
                  </a:cubicBezTo>
                  <a:cubicBezTo>
                    <a:pt x="3345358" y="524884"/>
                    <a:pt x="3324939" y="531066"/>
                    <a:pt x="3301336" y="531066"/>
                  </a:cubicBezTo>
                  <a:cubicBezTo>
                    <a:pt x="3272488" y="531066"/>
                    <a:pt x="3249260" y="522824"/>
                    <a:pt x="3231651" y="506339"/>
                  </a:cubicBezTo>
                  <a:cubicBezTo>
                    <a:pt x="3214043" y="489854"/>
                    <a:pt x="3205238" y="467937"/>
                    <a:pt x="3205238" y="440588"/>
                  </a:cubicBezTo>
                  <a:cubicBezTo>
                    <a:pt x="3205238" y="425977"/>
                    <a:pt x="3212732" y="415486"/>
                    <a:pt x="3227718" y="409117"/>
                  </a:cubicBezTo>
                  <a:cubicBezTo>
                    <a:pt x="3244202" y="401999"/>
                    <a:pt x="3256004" y="394412"/>
                    <a:pt x="3263122" y="386357"/>
                  </a:cubicBezTo>
                  <a:cubicBezTo>
                    <a:pt x="3270240" y="378302"/>
                    <a:pt x="3273799" y="368468"/>
                    <a:pt x="3273799" y="356854"/>
                  </a:cubicBezTo>
                  <a:cubicBezTo>
                    <a:pt x="3273799" y="350110"/>
                    <a:pt x="3272394" y="345052"/>
                    <a:pt x="3269585" y="341680"/>
                  </a:cubicBezTo>
                  <a:cubicBezTo>
                    <a:pt x="3266775" y="338309"/>
                    <a:pt x="3263309" y="336623"/>
                    <a:pt x="3259188" y="336623"/>
                  </a:cubicBezTo>
                  <a:cubicBezTo>
                    <a:pt x="3249073" y="336623"/>
                    <a:pt x="3237927" y="343928"/>
                    <a:pt x="3225751" y="358540"/>
                  </a:cubicBezTo>
                  <a:cubicBezTo>
                    <a:pt x="3213574" y="373151"/>
                    <a:pt x="3202241" y="391977"/>
                    <a:pt x="3191751" y="415018"/>
                  </a:cubicBezTo>
                  <a:cubicBezTo>
                    <a:pt x="3181261" y="438059"/>
                    <a:pt x="3173019" y="461756"/>
                    <a:pt x="3167024" y="486108"/>
                  </a:cubicBezTo>
                  <a:cubicBezTo>
                    <a:pt x="3162903" y="503717"/>
                    <a:pt x="3158126" y="515612"/>
                    <a:pt x="3152694" y="521793"/>
                  </a:cubicBezTo>
                  <a:cubicBezTo>
                    <a:pt x="3147261" y="527975"/>
                    <a:pt x="3138738" y="531066"/>
                    <a:pt x="3127124" y="531066"/>
                  </a:cubicBezTo>
                  <a:cubicBezTo>
                    <a:pt x="3115510" y="531066"/>
                    <a:pt x="3106987" y="526851"/>
                    <a:pt x="3101554" y="518422"/>
                  </a:cubicBezTo>
                  <a:cubicBezTo>
                    <a:pt x="3098838" y="514207"/>
                    <a:pt x="3096567" y="508845"/>
                    <a:pt x="3094740" y="502335"/>
                  </a:cubicBezTo>
                  <a:lnTo>
                    <a:pt x="3093004" y="492713"/>
                  </a:lnTo>
                  <a:lnTo>
                    <a:pt x="3069226" y="511959"/>
                  </a:lnTo>
                  <a:cubicBezTo>
                    <a:pt x="3050681" y="524697"/>
                    <a:pt x="3029607" y="531066"/>
                    <a:pt x="3006004" y="531066"/>
                  </a:cubicBezTo>
                  <a:cubicBezTo>
                    <a:pt x="2986897" y="531066"/>
                    <a:pt x="2972473" y="525540"/>
                    <a:pt x="2962732" y="514488"/>
                  </a:cubicBezTo>
                  <a:cubicBezTo>
                    <a:pt x="2952991" y="503436"/>
                    <a:pt x="2948121" y="487419"/>
                    <a:pt x="2948121" y="466439"/>
                  </a:cubicBezTo>
                  <a:cubicBezTo>
                    <a:pt x="2948121" y="455949"/>
                    <a:pt x="2950743" y="437216"/>
                    <a:pt x="2955988" y="410241"/>
                  </a:cubicBezTo>
                  <a:cubicBezTo>
                    <a:pt x="2960859" y="386638"/>
                    <a:pt x="2963294" y="370341"/>
                    <a:pt x="2963294" y="361350"/>
                  </a:cubicBezTo>
                  <a:cubicBezTo>
                    <a:pt x="2963294" y="355355"/>
                    <a:pt x="2961234" y="352358"/>
                    <a:pt x="2957112" y="352358"/>
                  </a:cubicBezTo>
                  <a:cubicBezTo>
                    <a:pt x="2952242" y="352358"/>
                    <a:pt x="2945404" y="358633"/>
                    <a:pt x="2936600" y="371184"/>
                  </a:cubicBezTo>
                  <a:cubicBezTo>
                    <a:pt x="2927796" y="383735"/>
                    <a:pt x="2918804" y="400313"/>
                    <a:pt x="2909625" y="420919"/>
                  </a:cubicBezTo>
                  <a:cubicBezTo>
                    <a:pt x="2900446" y="441525"/>
                    <a:pt x="2893047" y="463254"/>
                    <a:pt x="2887427" y="486108"/>
                  </a:cubicBezTo>
                  <a:cubicBezTo>
                    <a:pt x="2883306" y="503717"/>
                    <a:pt x="2878529" y="515612"/>
                    <a:pt x="2873097" y="521793"/>
                  </a:cubicBezTo>
                  <a:cubicBezTo>
                    <a:pt x="2867665" y="527975"/>
                    <a:pt x="2859141" y="531066"/>
                    <a:pt x="2847527" y="531066"/>
                  </a:cubicBezTo>
                  <a:cubicBezTo>
                    <a:pt x="2833290" y="531066"/>
                    <a:pt x="2823269" y="523573"/>
                    <a:pt x="2817461" y="508587"/>
                  </a:cubicBezTo>
                  <a:cubicBezTo>
                    <a:pt x="2816010" y="504840"/>
                    <a:pt x="2814739" y="500532"/>
                    <a:pt x="2813651" y="495662"/>
                  </a:cubicBezTo>
                  <a:lnTo>
                    <a:pt x="2812784" y="490470"/>
                  </a:lnTo>
                  <a:lnTo>
                    <a:pt x="2810479" y="492817"/>
                  </a:lnTo>
                  <a:cubicBezTo>
                    <a:pt x="2783574" y="518316"/>
                    <a:pt x="2758040" y="531066"/>
                    <a:pt x="2733875" y="531066"/>
                  </a:cubicBezTo>
                  <a:cubicBezTo>
                    <a:pt x="2709522" y="531066"/>
                    <a:pt x="2691820" y="522449"/>
                    <a:pt x="2680768" y="505215"/>
                  </a:cubicBezTo>
                  <a:lnTo>
                    <a:pt x="2674032" y="492232"/>
                  </a:lnTo>
                  <a:lnTo>
                    <a:pt x="2649279" y="511959"/>
                  </a:lnTo>
                  <a:cubicBezTo>
                    <a:pt x="2630359" y="524697"/>
                    <a:pt x="2608910" y="531066"/>
                    <a:pt x="2584933" y="531066"/>
                  </a:cubicBezTo>
                  <a:cubicBezTo>
                    <a:pt x="2551963" y="531066"/>
                    <a:pt x="2527517" y="516080"/>
                    <a:pt x="2511595" y="486108"/>
                  </a:cubicBezTo>
                  <a:cubicBezTo>
                    <a:pt x="2495672" y="456136"/>
                    <a:pt x="2487711" y="417360"/>
                    <a:pt x="2487711" y="369779"/>
                  </a:cubicBezTo>
                  <a:cubicBezTo>
                    <a:pt x="2487711" y="324072"/>
                    <a:pt x="2493611" y="271995"/>
                    <a:pt x="2505413" y="213550"/>
                  </a:cubicBezTo>
                  <a:cubicBezTo>
                    <a:pt x="2517214" y="155105"/>
                    <a:pt x="2534636" y="104902"/>
                    <a:pt x="2557677" y="62941"/>
                  </a:cubicBezTo>
                  <a:cubicBezTo>
                    <a:pt x="2580718" y="20980"/>
                    <a:pt x="2608161" y="0"/>
                    <a:pt x="2640006" y="0"/>
                  </a:cubicBezTo>
                  <a:close/>
                  <a:moveTo>
                    <a:pt x="1992868" y="0"/>
                  </a:moveTo>
                  <a:cubicBezTo>
                    <a:pt x="2010102" y="0"/>
                    <a:pt x="2024058" y="7399"/>
                    <a:pt x="2034735" y="22198"/>
                  </a:cubicBezTo>
                  <a:cubicBezTo>
                    <a:pt x="2045413" y="36996"/>
                    <a:pt x="2050751" y="56197"/>
                    <a:pt x="2050751" y="79800"/>
                  </a:cubicBezTo>
                  <a:cubicBezTo>
                    <a:pt x="2050751" y="117640"/>
                    <a:pt x="2039699" y="156884"/>
                    <a:pt x="2017595" y="197534"/>
                  </a:cubicBezTo>
                  <a:cubicBezTo>
                    <a:pt x="1995490" y="238183"/>
                    <a:pt x="1959524" y="285670"/>
                    <a:pt x="1909696" y="339994"/>
                  </a:cubicBezTo>
                  <a:cubicBezTo>
                    <a:pt x="1908572" y="359476"/>
                    <a:pt x="1908010" y="379520"/>
                    <a:pt x="1908010" y="400126"/>
                  </a:cubicBezTo>
                  <a:cubicBezTo>
                    <a:pt x="1920373" y="368281"/>
                    <a:pt x="1934142" y="342336"/>
                    <a:pt x="1949315" y="322292"/>
                  </a:cubicBezTo>
                  <a:cubicBezTo>
                    <a:pt x="1964488" y="302248"/>
                    <a:pt x="1979474" y="287918"/>
                    <a:pt x="1994273" y="279301"/>
                  </a:cubicBezTo>
                  <a:cubicBezTo>
                    <a:pt x="2009072" y="270684"/>
                    <a:pt x="2022653" y="266376"/>
                    <a:pt x="2035016" y="266376"/>
                  </a:cubicBezTo>
                  <a:cubicBezTo>
                    <a:pt x="2059368" y="266376"/>
                    <a:pt x="2071544" y="278552"/>
                    <a:pt x="2071544" y="302904"/>
                  </a:cubicBezTo>
                  <a:cubicBezTo>
                    <a:pt x="2071544" y="317515"/>
                    <a:pt x="2067423" y="343928"/>
                    <a:pt x="2059181" y="382143"/>
                  </a:cubicBezTo>
                  <a:cubicBezTo>
                    <a:pt x="2052063" y="414737"/>
                    <a:pt x="2048503" y="436279"/>
                    <a:pt x="2048503" y="446770"/>
                  </a:cubicBezTo>
                  <a:cubicBezTo>
                    <a:pt x="2048503" y="461756"/>
                    <a:pt x="2053936" y="469249"/>
                    <a:pt x="2064801" y="469249"/>
                  </a:cubicBezTo>
                  <a:cubicBezTo>
                    <a:pt x="2072294" y="469249"/>
                    <a:pt x="2081192" y="464659"/>
                    <a:pt x="2091495" y="455480"/>
                  </a:cubicBezTo>
                  <a:cubicBezTo>
                    <a:pt x="2096646" y="450891"/>
                    <a:pt x="2102664" y="444873"/>
                    <a:pt x="2109548" y="437427"/>
                  </a:cubicBezTo>
                  <a:lnTo>
                    <a:pt x="2114947" y="431406"/>
                  </a:lnTo>
                  <a:lnTo>
                    <a:pt x="2113397" y="411365"/>
                  </a:lnTo>
                  <a:cubicBezTo>
                    <a:pt x="2113397" y="385514"/>
                    <a:pt x="2118830" y="361443"/>
                    <a:pt x="2129695" y="339151"/>
                  </a:cubicBezTo>
                  <a:cubicBezTo>
                    <a:pt x="2140559" y="316860"/>
                    <a:pt x="2155639" y="299158"/>
                    <a:pt x="2174934" y="286045"/>
                  </a:cubicBezTo>
                  <a:cubicBezTo>
                    <a:pt x="2194228" y="272932"/>
                    <a:pt x="2216051" y="266376"/>
                    <a:pt x="2240404" y="266376"/>
                  </a:cubicBezTo>
                  <a:cubicBezTo>
                    <a:pt x="2262133" y="266376"/>
                    <a:pt x="2279554" y="272838"/>
                    <a:pt x="2292667" y="285764"/>
                  </a:cubicBezTo>
                  <a:cubicBezTo>
                    <a:pt x="2305780" y="298689"/>
                    <a:pt x="2312336" y="316204"/>
                    <a:pt x="2312336" y="338309"/>
                  </a:cubicBezTo>
                  <a:cubicBezTo>
                    <a:pt x="2312336" y="364159"/>
                    <a:pt x="2303064" y="386357"/>
                    <a:pt x="2284519" y="404903"/>
                  </a:cubicBezTo>
                  <a:cubicBezTo>
                    <a:pt x="2265974" y="423448"/>
                    <a:pt x="2234596" y="438153"/>
                    <a:pt x="2190388" y="449018"/>
                  </a:cubicBezTo>
                  <a:cubicBezTo>
                    <a:pt x="2199754" y="466251"/>
                    <a:pt x="2217550" y="474868"/>
                    <a:pt x="2243776" y="474868"/>
                  </a:cubicBezTo>
                  <a:cubicBezTo>
                    <a:pt x="2260635" y="474868"/>
                    <a:pt x="2279836" y="468968"/>
                    <a:pt x="2301378" y="457166"/>
                  </a:cubicBezTo>
                  <a:cubicBezTo>
                    <a:pt x="2322920" y="445365"/>
                    <a:pt x="2341559" y="429910"/>
                    <a:pt x="2357294" y="410803"/>
                  </a:cubicBezTo>
                  <a:cubicBezTo>
                    <a:pt x="2361790" y="405558"/>
                    <a:pt x="2366848" y="402936"/>
                    <a:pt x="2372468" y="402936"/>
                  </a:cubicBezTo>
                  <a:cubicBezTo>
                    <a:pt x="2377338" y="402936"/>
                    <a:pt x="2381179" y="405184"/>
                    <a:pt x="2383988" y="409679"/>
                  </a:cubicBezTo>
                  <a:cubicBezTo>
                    <a:pt x="2386798" y="414175"/>
                    <a:pt x="2388203" y="420357"/>
                    <a:pt x="2388203" y="428225"/>
                  </a:cubicBezTo>
                  <a:cubicBezTo>
                    <a:pt x="2388203" y="443211"/>
                    <a:pt x="2384644" y="454825"/>
                    <a:pt x="2377526" y="463067"/>
                  </a:cubicBezTo>
                  <a:cubicBezTo>
                    <a:pt x="2363663" y="479926"/>
                    <a:pt x="2344088" y="495474"/>
                    <a:pt x="2318799" y="509711"/>
                  </a:cubicBezTo>
                  <a:cubicBezTo>
                    <a:pt x="2293510" y="523948"/>
                    <a:pt x="2266442" y="531066"/>
                    <a:pt x="2237594" y="531066"/>
                  </a:cubicBezTo>
                  <a:cubicBezTo>
                    <a:pt x="2198256" y="531066"/>
                    <a:pt x="2167721" y="520388"/>
                    <a:pt x="2145992" y="499033"/>
                  </a:cubicBezTo>
                  <a:lnTo>
                    <a:pt x="2133309" y="483476"/>
                  </a:lnTo>
                  <a:lnTo>
                    <a:pt x="2126829" y="490182"/>
                  </a:lnTo>
                  <a:cubicBezTo>
                    <a:pt x="2117978" y="498331"/>
                    <a:pt x="2109009" y="505590"/>
                    <a:pt x="2099924" y="511959"/>
                  </a:cubicBezTo>
                  <a:cubicBezTo>
                    <a:pt x="2081754" y="524697"/>
                    <a:pt x="2061054" y="531066"/>
                    <a:pt x="2037826" y="531066"/>
                  </a:cubicBezTo>
                  <a:cubicBezTo>
                    <a:pt x="2018719" y="531066"/>
                    <a:pt x="2004295" y="525540"/>
                    <a:pt x="1994554" y="514488"/>
                  </a:cubicBezTo>
                  <a:cubicBezTo>
                    <a:pt x="1984813" y="503436"/>
                    <a:pt x="1979943" y="487419"/>
                    <a:pt x="1979943" y="466439"/>
                  </a:cubicBezTo>
                  <a:cubicBezTo>
                    <a:pt x="1979943" y="455949"/>
                    <a:pt x="1982565" y="437216"/>
                    <a:pt x="1987810" y="410241"/>
                  </a:cubicBezTo>
                  <a:cubicBezTo>
                    <a:pt x="1992681" y="386638"/>
                    <a:pt x="1995116" y="370341"/>
                    <a:pt x="1995116" y="361350"/>
                  </a:cubicBezTo>
                  <a:cubicBezTo>
                    <a:pt x="1995116" y="355355"/>
                    <a:pt x="1993055" y="352358"/>
                    <a:pt x="1988934" y="352358"/>
                  </a:cubicBezTo>
                  <a:cubicBezTo>
                    <a:pt x="1984064" y="352358"/>
                    <a:pt x="1977133" y="358633"/>
                    <a:pt x="1968141" y="371184"/>
                  </a:cubicBezTo>
                  <a:cubicBezTo>
                    <a:pt x="1959149" y="383735"/>
                    <a:pt x="1950158" y="400313"/>
                    <a:pt x="1941166" y="420919"/>
                  </a:cubicBezTo>
                  <a:cubicBezTo>
                    <a:pt x="1932175" y="441525"/>
                    <a:pt x="1924869" y="463254"/>
                    <a:pt x="1919249" y="486108"/>
                  </a:cubicBezTo>
                  <a:cubicBezTo>
                    <a:pt x="1912131" y="516080"/>
                    <a:pt x="1894522" y="531066"/>
                    <a:pt x="1866424" y="531066"/>
                  </a:cubicBezTo>
                  <a:cubicBezTo>
                    <a:pt x="1855184" y="531066"/>
                    <a:pt x="1847785" y="527039"/>
                    <a:pt x="1844226" y="518984"/>
                  </a:cubicBezTo>
                  <a:cubicBezTo>
                    <a:pt x="1842446" y="514956"/>
                    <a:pt x="1841111" y="509313"/>
                    <a:pt x="1840221" y="502054"/>
                  </a:cubicBezTo>
                  <a:lnTo>
                    <a:pt x="1839741" y="496248"/>
                  </a:lnTo>
                  <a:lnTo>
                    <a:pt x="1819875" y="511959"/>
                  </a:lnTo>
                  <a:cubicBezTo>
                    <a:pt x="1800768" y="524697"/>
                    <a:pt x="1778851" y="531066"/>
                    <a:pt x="1754124" y="531066"/>
                  </a:cubicBezTo>
                  <a:cubicBezTo>
                    <a:pt x="1677695" y="531066"/>
                    <a:pt x="1639481" y="477304"/>
                    <a:pt x="1639481" y="369779"/>
                  </a:cubicBezTo>
                  <a:cubicBezTo>
                    <a:pt x="1639481" y="353295"/>
                    <a:pt x="1640043" y="336623"/>
                    <a:pt x="1641167" y="319763"/>
                  </a:cubicBezTo>
                  <a:lnTo>
                    <a:pt x="1619250" y="319763"/>
                  </a:lnTo>
                  <a:cubicBezTo>
                    <a:pt x="1608010" y="319763"/>
                    <a:pt x="1600424" y="317703"/>
                    <a:pt x="1596490" y="313582"/>
                  </a:cubicBezTo>
                  <a:cubicBezTo>
                    <a:pt x="1592556" y="309460"/>
                    <a:pt x="1590589" y="302904"/>
                    <a:pt x="1590589" y="293913"/>
                  </a:cubicBezTo>
                  <a:cubicBezTo>
                    <a:pt x="1590589" y="272932"/>
                    <a:pt x="1599019" y="262442"/>
                    <a:pt x="1615878" y="262442"/>
                  </a:cubicBezTo>
                  <a:lnTo>
                    <a:pt x="1647911" y="262442"/>
                  </a:lnTo>
                  <a:cubicBezTo>
                    <a:pt x="1654280" y="221230"/>
                    <a:pt x="1664021" y="183578"/>
                    <a:pt x="1677133" y="149485"/>
                  </a:cubicBezTo>
                  <a:cubicBezTo>
                    <a:pt x="1690246" y="115392"/>
                    <a:pt x="1706075" y="88230"/>
                    <a:pt x="1724620" y="67999"/>
                  </a:cubicBezTo>
                  <a:cubicBezTo>
                    <a:pt x="1743165" y="47767"/>
                    <a:pt x="1763115" y="37652"/>
                    <a:pt x="1784471" y="37652"/>
                  </a:cubicBezTo>
                  <a:cubicBezTo>
                    <a:pt x="1800206" y="37652"/>
                    <a:pt x="1812569" y="44583"/>
                    <a:pt x="1821561" y="58445"/>
                  </a:cubicBezTo>
                  <a:cubicBezTo>
                    <a:pt x="1830552" y="72307"/>
                    <a:pt x="1835048" y="89728"/>
                    <a:pt x="1835048" y="110709"/>
                  </a:cubicBezTo>
                  <a:cubicBezTo>
                    <a:pt x="1835048" y="168779"/>
                    <a:pt x="1810696" y="219357"/>
                    <a:pt x="1761992" y="262442"/>
                  </a:cubicBezTo>
                  <a:lnTo>
                    <a:pt x="1824933" y="262442"/>
                  </a:lnTo>
                  <a:cubicBezTo>
                    <a:pt x="1830927" y="262442"/>
                    <a:pt x="1835236" y="263753"/>
                    <a:pt x="1837858" y="266376"/>
                  </a:cubicBezTo>
                  <a:cubicBezTo>
                    <a:pt x="1840481" y="268998"/>
                    <a:pt x="1841792" y="273869"/>
                    <a:pt x="1841792" y="280987"/>
                  </a:cubicBezTo>
                  <a:cubicBezTo>
                    <a:pt x="1841792" y="306838"/>
                    <a:pt x="1820624" y="319763"/>
                    <a:pt x="1778289" y="319763"/>
                  </a:cubicBezTo>
                  <a:lnTo>
                    <a:pt x="1709728" y="319763"/>
                  </a:lnTo>
                  <a:cubicBezTo>
                    <a:pt x="1708979" y="338496"/>
                    <a:pt x="1708604" y="353107"/>
                    <a:pt x="1708604" y="363597"/>
                  </a:cubicBezTo>
                  <a:cubicBezTo>
                    <a:pt x="1708604" y="402561"/>
                    <a:pt x="1713193" y="429910"/>
                    <a:pt x="1722372" y="445646"/>
                  </a:cubicBezTo>
                  <a:cubicBezTo>
                    <a:pt x="1731551" y="461381"/>
                    <a:pt x="1746069" y="469249"/>
                    <a:pt x="1765925" y="469249"/>
                  </a:cubicBezTo>
                  <a:cubicBezTo>
                    <a:pt x="1782035" y="469249"/>
                    <a:pt x="1796272" y="464378"/>
                    <a:pt x="1808635" y="454637"/>
                  </a:cubicBezTo>
                  <a:cubicBezTo>
                    <a:pt x="1814817" y="449767"/>
                    <a:pt x="1821561" y="443679"/>
                    <a:pt x="1828867" y="436373"/>
                  </a:cubicBezTo>
                  <a:lnTo>
                    <a:pt x="1839720" y="425050"/>
                  </a:lnTo>
                  <a:lnTo>
                    <a:pt x="1840011" y="401812"/>
                  </a:lnTo>
                  <a:cubicBezTo>
                    <a:pt x="1840011" y="344116"/>
                    <a:pt x="1845912" y="283984"/>
                    <a:pt x="1857713" y="221418"/>
                  </a:cubicBezTo>
                  <a:cubicBezTo>
                    <a:pt x="1869514" y="158851"/>
                    <a:pt x="1886936" y="106307"/>
                    <a:pt x="1909977" y="63784"/>
                  </a:cubicBezTo>
                  <a:cubicBezTo>
                    <a:pt x="1933018" y="21261"/>
                    <a:pt x="1960648" y="0"/>
                    <a:pt x="1992868" y="0"/>
                  </a:cubicBezTo>
                  <a:close/>
                  <a:moveTo>
                    <a:pt x="177022" y="0"/>
                  </a:moveTo>
                  <a:cubicBezTo>
                    <a:pt x="194631" y="0"/>
                    <a:pt x="208399" y="7867"/>
                    <a:pt x="218327" y="23603"/>
                  </a:cubicBezTo>
                  <a:cubicBezTo>
                    <a:pt x="228256" y="39338"/>
                    <a:pt x="233220" y="60506"/>
                    <a:pt x="233220" y="87106"/>
                  </a:cubicBezTo>
                  <a:cubicBezTo>
                    <a:pt x="233220" y="175148"/>
                    <a:pt x="180581" y="271059"/>
                    <a:pt x="75305" y="374837"/>
                  </a:cubicBezTo>
                  <a:cubicBezTo>
                    <a:pt x="71558" y="411553"/>
                    <a:pt x="69685" y="443772"/>
                    <a:pt x="69685" y="471497"/>
                  </a:cubicBezTo>
                  <a:cubicBezTo>
                    <a:pt x="69685" y="510086"/>
                    <a:pt x="70996" y="549705"/>
                    <a:pt x="73619" y="590354"/>
                  </a:cubicBezTo>
                  <a:cubicBezTo>
                    <a:pt x="76241" y="631004"/>
                    <a:pt x="80550" y="651329"/>
                    <a:pt x="86544" y="651329"/>
                  </a:cubicBezTo>
                  <a:cubicBezTo>
                    <a:pt x="97784" y="651329"/>
                    <a:pt x="103403" y="631847"/>
                    <a:pt x="103403" y="592883"/>
                  </a:cubicBezTo>
                  <a:cubicBezTo>
                    <a:pt x="103403" y="563661"/>
                    <a:pt x="101436" y="535374"/>
                    <a:pt x="97503" y="508025"/>
                  </a:cubicBezTo>
                  <a:cubicBezTo>
                    <a:pt x="93569" y="480676"/>
                    <a:pt x="88230" y="451827"/>
                    <a:pt x="81486" y="421481"/>
                  </a:cubicBezTo>
                  <a:cubicBezTo>
                    <a:pt x="81112" y="416610"/>
                    <a:pt x="82704" y="410429"/>
                    <a:pt x="86263" y="402936"/>
                  </a:cubicBezTo>
                  <a:cubicBezTo>
                    <a:pt x="89822" y="395443"/>
                    <a:pt x="94224" y="388886"/>
                    <a:pt x="99470" y="383267"/>
                  </a:cubicBezTo>
                  <a:cubicBezTo>
                    <a:pt x="104715" y="377647"/>
                    <a:pt x="109398" y="374837"/>
                    <a:pt x="113519" y="374837"/>
                  </a:cubicBezTo>
                  <a:cubicBezTo>
                    <a:pt x="121012" y="374837"/>
                    <a:pt x="130004" y="375212"/>
                    <a:pt x="140494" y="375961"/>
                  </a:cubicBezTo>
                  <a:cubicBezTo>
                    <a:pt x="143866" y="376336"/>
                    <a:pt x="147799" y="376523"/>
                    <a:pt x="152295" y="376523"/>
                  </a:cubicBezTo>
                  <a:cubicBezTo>
                    <a:pt x="167281" y="376523"/>
                    <a:pt x="183953" y="375212"/>
                    <a:pt x="202311" y="372589"/>
                  </a:cubicBezTo>
                  <a:lnTo>
                    <a:pt x="202998" y="372508"/>
                  </a:lnTo>
                  <a:lnTo>
                    <a:pt x="215170" y="336904"/>
                  </a:lnTo>
                  <a:cubicBezTo>
                    <a:pt x="226035" y="314612"/>
                    <a:pt x="241021" y="297191"/>
                    <a:pt x="260128" y="284640"/>
                  </a:cubicBezTo>
                  <a:cubicBezTo>
                    <a:pt x="279235" y="272089"/>
                    <a:pt x="300403" y="265814"/>
                    <a:pt x="323631" y="265814"/>
                  </a:cubicBezTo>
                  <a:cubicBezTo>
                    <a:pt x="352104" y="265814"/>
                    <a:pt x="375052" y="275648"/>
                    <a:pt x="392473" y="295317"/>
                  </a:cubicBezTo>
                  <a:cubicBezTo>
                    <a:pt x="409894" y="314987"/>
                    <a:pt x="420103" y="339245"/>
                    <a:pt x="423101" y="368093"/>
                  </a:cubicBezTo>
                  <a:cubicBezTo>
                    <a:pt x="431905" y="367531"/>
                    <a:pt x="441552" y="366314"/>
                    <a:pt x="452042" y="364440"/>
                  </a:cubicBezTo>
                  <a:lnTo>
                    <a:pt x="468693" y="360725"/>
                  </a:lnTo>
                  <a:lnTo>
                    <a:pt x="469517" y="334304"/>
                  </a:lnTo>
                  <a:cubicBezTo>
                    <a:pt x="471730" y="297636"/>
                    <a:pt x="477262" y="257384"/>
                    <a:pt x="486113" y="213550"/>
                  </a:cubicBezTo>
                  <a:cubicBezTo>
                    <a:pt x="497915" y="155105"/>
                    <a:pt x="515336" y="104902"/>
                    <a:pt x="538377" y="62941"/>
                  </a:cubicBezTo>
                  <a:cubicBezTo>
                    <a:pt x="561418" y="20980"/>
                    <a:pt x="588861" y="0"/>
                    <a:pt x="620706" y="0"/>
                  </a:cubicBezTo>
                  <a:cubicBezTo>
                    <a:pt x="638689" y="0"/>
                    <a:pt x="652832" y="8336"/>
                    <a:pt x="663135" y="25007"/>
                  </a:cubicBezTo>
                  <a:cubicBezTo>
                    <a:pt x="673438" y="41679"/>
                    <a:pt x="678590" y="65563"/>
                    <a:pt x="678590" y="96659"/>
                  </a:cubicBezTo>
                  <a:cubicBezTo>
                    <a:pt x="678590" y="141243"/>
                    <a:pt x="666226" y="192944"/>
                    <a:pt x="641499" y="251764"/>
                  </a:cubicBezTo>
                  <a:cubicBezTo>
                    <a:pt x="616772" y="310584"/>
                    <a:pt x="583241" y="368843"/>
                    <a:pt x="540906" y="426539"/>
                  </a:cubicBezTo>
                  <a:cubicBezTo>
                    <a:pt x="543528" y="441899"/>
                    <a:pt x="547837" y="452858"/>
                    <a:pt x="553831" y="459414"/>
                  </a:cubicBezTo>
                  <a:cubicBezTo>
                    <a:pt x="559826" y="465971"/>
                    <a:pt x="567693" y="469249"/>
                    <a:pt x="577434" y="469249"/>
                  </a:cubicBezTo>
                  <a:cubicBezTo>
                    <a:pt x="592795" y="469249"/>
                    <a:pt x="606282" y="464847"/>
                    <a:pt x="617896" y="456042"/>
                  </a:cubicBezTo>
                  <a:cubicBezTo>
                    <a:pt x="626607" y="449439"/>
                    <a:pt x="637109" y="439306"/>
                    <a:pt x="649402" y="425643"/>
                  </a:cubicBezTo>
                  <a:lnTo>
                    <a:pt x="653390" y="421051"/>
                  </a:lnTo>
                  <a:lnTo>
                    <a:pt x="650879" y="403814"/>
                  </a:lnTo>
                  <a:cubicBezTo>
                    <a:pt x="649884" y="393019"/>
                    <a:pt x="649386" y="381674"/>
                    <a:pt x="649386" y="369779"/>
                  </a:cubicBezTo>
                  <a:cubicBezTo>
                    <a:pt x="649386" y="324072"/>
                    <a:pt x="655287" y="271995"/>
                    <a:pt x="667088" y="213550"/>
                  </a:cubicBezTo>
                  <a:cubicBezTo>
                    <a:pt x="678890" y="155105"/>
                    <a:pt x="696311" y="104902"/>
                    <a:pt x="719352" y="62941"/>
                  </a:cubicBezTo>
                  <a:cubicBezTo>
                    <a:pt x="742393" y="20980"/>
                    <a:pt x="769836" y="0"/>
                    <a:pt x="801681" y="0"/>
                  </a:cubicBezTo>
                  <a:cubicBezTo>
                    <a:pt x="819664" y="0"/>
                    <a:pt x="833807" y="8336"/>
                    <a:pt x="844110" y="25007"/>
                  </a:cubicBezTo>
                  <a:cubicBezTo>
                    <a:pt x="854413" y="41679"/>
                    <a:pt x="859565" y="65563"/>
                    <a:pt x="859565" y="96659"/>
                  </a:cubicBezTo>
                  <a:cubicBezTo>
                    <a:pt x="859565" y="141243"/>
                    <a:pt x="847201" y="192944"/>
                    <a:pt x="822474" y="251764"/>
                  </a:cubicBezTo>
                  <a:cubicBezTo>
                    <a:pt x="797747" y="310584"/>
                    <a:pt x="764216" y="368843"/>
                    <a:pt x="721881" y="426539"/>
                  </a:cubicBezTo>
                  <a:cubicBezTo>
                    <a:pt x="724503" y="441899"/>
                    <a:pt x="728812" y="452858"/>
                    <a:pt x="734806" y="459414"/>
                  </a:cubicBezTo>
                  <a:cubicBezTo>
                    <a:pt x="740800" y="465971"/>
                    <a:pt x="748668" y="469249"/>
                    <a:pt x="758409" y="469249"/>
                  </a:cubicBezTo>
                  <a:cubicBezTo>
                    <a:pt x="773770" y="469249"/>
                    <a:pt x="787257" y="464847"/>
                    <a:pt x="798871" y="456042"/>
                  </a:cubicBezTo>
                  <a:cubicBezTo>
                    <a:pt x="804678" y="451640"/>
                    <a:pt x="811282" y="445669"/>
                    <a:pt x="818681" y="438129"/>
                  </a:cubicBezTo>
                  <a:lnTo>
                    <a:pt x="820368" y="436328"/>
                  </a:lnTo>
                  <a:lnTo>
                    <a:pt x="817997" y="413051"/>
                  </a:lnTo>
                  <a:cubicBezTo>
                    <a:pt x="817997" y="384578"/>
                    <a:pt x="823430" y="359195"/>
                    <a:pt x="834295" y="336904"/>
                  </a:cubicBezTo>
                  <a:cubicBezTo>
                    <a:pt x="845160" y="314612"/>
                    <a:pt x="860146" y="297191"/>
                    <a:pt x="879253" y="284640"/>
                  </a:cubicBezTo>
                  <a:cubicBezTo>
                    <a:pt x="898360" y="272089"/>
                    <a:pt x="919528" y="265814"/>
                    <a:pt x="942756" y="265814"/>
                  </a:cubicBezTo>
                  <a:cubicBezTo>
                    <a:pt x="971229" y="265814"/>
                    <a:pt x="994177" y="275648"/>
                    <a:pt x="1011598" y="295317"/>
                  </a:cubicBezTo>
                  <a:cubicBezTo>
                    <a:pt x="1029019" y="314987"/>
                    <a:pt x="1039228" y="339245"/>
                    <a:pt x="1042225" y="368093"/>
                  </a:cubicBezTo>
                  <a:cubicBezTo>
                    <a:pt x="1051030" y="367531"/>
                    <a:pt x="1060677" y="366314"/>
                    <a:pt x="1071167" y="364440"/>
                  </a:cubicBezTo>
                  <a:lnTo>
                    <a:pt x="1085599" y="361220"/>
                  </a:lnTo>
                  <a:lnTo>
                    <a:pt x="1085148" y="349372"/>
                  </a:lnTo>
                  <a:cubicBezTo>
                    <a:pt x="1084866" y="338718"/>
                    <a:pt x="1084726" y="328474"/>
                    <a:pt x="1084726" y="318639"/>
                  </a:cubicBezTo>
                  <a:lnTo>
                    <a:pt x="1084726" y="298970"/>
                  </a:lnTo>
                  <a:cubicBezTo>
                    <a:pt x="1085101" y="286607"/>
                    <a:pt x="1088472" y="277990"/>
                    <a:pt x="1094842" y="273119"/>
                  </a:cubicBezTo>
                  <a:cubicBezTo>
                    <a:pt x="1101211" y="268249"/>
                    <a:pt x="1110764" y="265814"/>
                    <a:pt x="1123502" y="265814"/>
                  </a:cubicBezTo>
                  <a:cubicBezTo>
                    <a:pt x="1133243" y="265814"/>
                    <a:pt x="1140455" y="267968"/>
                    <a:pt x="1145138" y="272276"/>
                  </a:cubicBezTo>
                  <a:cubicBezTo>
                    <a:pt x="1149821" y="276585"/>
                    <a:pt x="1152163" y="283797"/>
                    <a:pt x="1152163" y="293913"/>
                  </a:cubicBezTo>
                  <a:cubicBezTo>
                    <a:pt x="1152163" y="336997"/>
                    <a:pt x="1154786" y="393007"/>
                    <a:pt x="1160031" y="461943"/>
                  </a:cubicBezTo>
                  <a:cubicBezTo>
                    <a:pt x="1185507" y="408368"/>
                    <a:pt x="1208922" y="352545"/>
                    <a:pt x="1230277" y="294474"/>
                  </a:cubicBezTo>
                  <a:cubicBezTo>
                    <a:pt x="1234399" y="283235"/>
                    <a:pt x="1239363" y="275648"/>
                    <a:pt x="1245170" y="271714"/>
                  </a:cubicBezTo>
                  <a:cubicBezTo>
                    <a:pt x="1250977" y="267781"/>
                    <a:pt x="1258002" y="265814"/>
                    <a:pt x="1266244" y="265814"/>
                  </a:cubicBezTo>
                  <a:cubicBezTo>
                    <a:pt x="1276359" y="265814"/>
                    <a:pt x="1283384" y="267874"/>
                    <a:pt x="1287318" y="271995"/>
                  </a:cubicBezTo>
                  <a:cubicBezTo>
                    <a:pt x="1291252" y="276117"/>
                    <a:pt x="1293219" y="283422"/>
                    <a:pt x="1293219" y="293913"/>
                  </a:cubicBezTo>
                  <a:cubicBezTo>
                    <a:pt x="1293219" y="336997"/>
                    <a:pt x="1295841" y="393007"/>
                    <a:pt x="1301086" y="461943"/>
                  </a:cubicBezTo>
                  <a:cubicBezTo>
                    <a:pt x="1323565" y="428599"/>
                    <a:pt x="1340425" y="401999"/>
                    <a:pt x="1351664" y="382143"/>
                  </a:cubicBezTo>
                  <a:cubicBezTo>
                    <a:pt x="1346044" y="371278"/>
                    <a:pt x="1343235" y="358352"/>
                    <a:pt x="1343235" y="343366"/>
                  </a:cubicBezTo>
                  <a:cubicBezTo>
                    <a:pt x="1343235" y="330628"/>
                    <a:pt x="1346044" y="318265"/>
                    <a:pt x="1351664" y="306276"/>
                  </a:cubicBezTo>
                  <a:cubicBezTo>
                    <a:pt x="1357284" y="294287"/>
                    <a:pt x="1364964" y="284546"/>
                    <a:pt x="1374705" y="277053"/>
                  </a:cubicBezTo>
                  <a:cubicBezTo>
                    <a:pt x="1384446" y="269560"/>
                    <a:pt x="1395498" y="265814"/>
                    <a:pt x="1407862" y="265814"/>
                  </a:cubicBezTo>
                  <a:cubicBezTo>
                    <a:pt x="1418726" y="265814"/>
                    <a:pt x="1427531" y="269654"/>
                    <a:pt x="1434274" y="277334"/>
                  </a:cubicBezTo>
                  <a:cubicBezTo>
                    <a:pt x="1441018" y="285015"/>
                    <a:pt x="1444390" y="296160"/>
                    <a:pt x="1444390" y="310772"/>
                  </a:cubicBezTo>
                  <a:cubicBezTo>
                    <a:pt x="1444390" y="327631"/>
                    <a:pt x="1439894" y="346925"/>
                    <a:pt x="1430903" y="368655"/>
                  </a:cubicBezTo>
                  <a:cubicBezTo>
                    <a:pt x="1445139" y="367906"/>
                    <a:pt x="1464059" y="365096"/>
                    <a:pt x="1487662" y="360226"/>
                  </a:cubicBezTo>
                  <a:lnTo>
                    <a:pt x="1502835" y="357416"/>
                  </a:lnTo>
                  <a:cubicBezTo>
                    <a:pt x="1503959" y="357041"/>
                    <a:pt x="1505832" y="356854"/>
                    <a:pt x="1508455" y="356854"/>
                  </a:cubicBezTo>
                  <a:cubicBezTo>
                    <a:pt x="1514075" y="356854"/>
                    <a:pt x="1518383" y="358727"/>
                    <a:pt x="1521380" y="362473"/>
                  </a:cubicBezTo>
                  <a:cubicBezTo>
                    <a:pt x="1524378" y="366220"/>
                    <a:pt x="1525876" y="371278"/>
                    <a:pt x="1525876" y="377647"/>
                  </a:cubicBezTo>
                  <a:cubicBezTo>
                    <a:pt x="1525876" y="389261"/>
                    <a:pt x="1523628" y="398346"/>
                    <a:pt x="1519132" y="404903"/>
                  </a:cubicBezTo>
                  <a:cubicBezTo>
                    <a:pt x="1514637" y="411459"/>
                    <a:pt x="1507893" y="416236"/>
                    <a:pt x="1498901" y="419233"/>
                  </a:cubicBezTo>
                  <a:cubicBezTo>
                    <a:pt x="1481667" y="424853"/>
                    <a:pt x="1463310" y="427663"/>
                    <a:pt x="1443828" y="427663"/>
                  </a:cubicBezTo>
                  <a:cubicBezTo>
                    <a:pt x="1427343" y="427663"/>
                    <a:pt x="1411795" y="425415"/>
                    <a:pt x="1397184" y="420919"/>
                  </a:cubicBezTo>
                  <a:cubicBezTo>
                    <a:pt x="1386319" y="438527"/>
                    <a:pt x="1374330" y="456698"/>
                    <a:pt x="1361218" y="475430"/>
                  </a:cubicBezTo>
                  <a:cubicBezTo>
                    <a:pt x="1346232" y="496785"/>
                    <a:pt x="1333400" y="511397"/>
                    <a:pt x="1322722" y="519264"/>
                  </a:cubicBezTo>
                  <a:cubicBezTo>
                    <a:pt x="1312045" y="527132"/>
                    <a:pt x="1299962" y="531066"/>
                    <a:pt x="1286475" y="531066"/>
                  </a:cubicBezTo>
                  <a:cubicBezTo>
                    <a:pt x="1271489" y="531066"/>
                    <a:pt x="1260156" y="525259"/>
                    <a:pt x="1252476" y="513645"/>
                  </a:cubicBezTo>
                  <a:cubicBezTo>
                    <a:pt x="1244795" y="502031"/>
                    <a:pt x="1240018" y="482923"/>
                    <a:pt x="1238145" y="456323"/>
                  </a:cubicBezTo>
                  <a:lnTo>
                    <a:pt x="1235335" y="415299"/>
                  </a:lnTo>
                  <a:cubicBezTo>
                    <a:pt x="1223721" y="446770"/>
                    <a:pt x="1213324" y="470747"/>
                    <a:pt x="1204146" y="487232"/>
                  </a:cubicBezTo>
                  <a:cubicBezTo>
                    <a:pt x="1194967" y="503717"/>
                    <a:pt x="1185788" y="515143"/>
                    <a:pt x="1176609" y="521512"/>
                  </a:cubicBezTo>
                  <a:cubicBezTo>
                    <a:pt x="1167430" y="527881"/>
                    <a:pt x="1156659" y="531066"/>
                    <a:pt x="1144295" y="531066"/>
                  </a:cubicBezTo>
                  <a:cubicBezTo>
                    <a:pt x="1128935" y="531066"/>
                    <a:pt x="1116852" y="525072"/>
                    <a:pt x="1108048" y="513083"/>
                  </a:cubicBezTo>
                  <a:cubicBezTo>
                    <a:pt x="1099244" y="501094"/>
                    <a:pt x="1093718" y="482174"/>
                    <a:pt x="1091470" y="456323"/>
                  </a:cubicBezTo>
                  <a:lnTo>
                    <a:pt x="1088635" y="419709"/>
                  </a:lnTo>
                  <a:lnTo>
                    <a:pt x="1076506" y="422886"/>
                  </a:lnTo>
                  <a:cubicBezTo>
                    <a:pt x="1064143" y="425134"/>
                    <a:pt x="1051217" y="426539"/>
                    <a:pt x="1037730" y="427101"/>
                  </a:cubicBezTo>
                  <a:cubicBezTo>
                    <a:pt x="1030611" y="458571"/>
                    <a:pt x="1016562" y="483766"/>
                    <a:pt x="995582" y="502686"/>
                  </a:cubicBezTo>
                  <a:cubicBezTo>
                    <a:pt x="974601" y="521606"/>
                    <a:pt x="950811" y="531066"/>
                    <a:pt x="924211" y="531066"/>
                  </a:cubicBezTo>
                  <a:cubicBezTo>
                    <a:pt x="901732" y="531066"/>
                    <a:pt x="882531" y="525634"/>
                    <a:pt x="866608" y="514769"/>
                  </a:cubicBezTo>
                  <a:cubicBezTo>
                    <a:pt x="858647" y="509336"/>
                    <a:pt x="851646" y="503014"/>
                    <a:pt x="845605" y="495802"/>
                  </a:cubicBezTo>
                  <a:lnTo>
                    <a:pt x="840549" y="487742"/>
                  </a:lnTo>
                  <a:lnTo>
                    <a:pt x="838280" y="490182"/>
                  </a:lnTo>
                  <a:cubicBezTo>
                    <a:pt x="829522" y="498331"/>
                    <a:pt x="820414" y="505590"/>
                    <a:pt x="810954" y="511959"/>
                  </a:cubicBezTo>
                  <a:cubicBezTo>
                    <a:pt x="792034" y="524697"/>
                    <a:pt x="770585" y="531066"/>
                    <a:pt x="746608" y="531066"/>
                  </a:cubicBezTo>
                  <a:cubicBezTo>
                    <a:pt x="713638" y="531066"/>
                    <a:pt x="689193" y="516080"/>
                    <a:pt x="673270" y="486108"/>
                  </a:cubicBezTo>
                  <a:lnTo>
                    <a:pt x="669402" y="477176"/>
                  </a:lnTo>
                  <a:lnTo>
                    <a:pt x="657305" y="490182"/>
                  </a:lnTo>
                  <a:cubicBezTo>
                    <a:pt x="648547" y="498331"/>
                    <a:pt x="639439" y="505590"/>
                    <a:pt x="629979" y="511959"/>
                  </a:cubicBezTo>
                  <a:cubicBezTo>
                    <a:pt x="611059" y="524697"/>
                    <a:pt x="589610" y="531066"/>
                    <a:pt x="565633" y="531066"/>
                  </a:cubicBezTo>
                  <a:cubicBezTo>
                    <a:pt x="532663" y="531066"/>
                    <a:pt x="508217" y="516080"/>
                    <a:pt x="492295" y="486108"/>
                  </a:cubicBezTo>
                  <a:cubicBezTo>
                    <a:pt x="484334" y="471122"/>
                    <a:pt x="478363" y="453935"/>
                    <a:pt x="474382" y="434547"/>
                  </a:cubicBezTo>
                  <a:lnTo>
                    <a:pt x="472120" y="419025"/>
                  </a:lnTo>
                  <a:lnTo>
                    <a:pt x="457381" y="422886"/>
                  </a:lnTo>
                  <a:cubicBezTo>
                    <a:pt x="445017" y="425134"/>
                    <a:pt x="432092" y="426539"/>
                    <a:pt x="418605" y="427101"/>
                  </a:cubicBezTo>
                  <a:cubicBezTo>
                    <a:pt x="411486" y="458571"/>
                    <a:pt x="397437" y="483766"/>
                    <a:pt x="376457" y="502686"/>
                  </a:cubicBezTo>
                  <a:cubicBezTo>
                    <a:pt x="355476" y="521606"/>
                    <a:pt x="331686" y="531066"/>
                    <a:pt x="305086" y="531066"/>
                  </a:cubicBezTo>
                  <a:cubicBezTo>
                    <a:pt x="282607" y="531066"/>
                    <a:pt x="263406" y="525634"/>
                    <a:pt x="247483" y="514769"/>
                  </a:cubicBezTo>
                  <a:cubicBezTo>
                    <a:pt x="231561" y="503904"/>
                    <a:pt x="219478" y="489480"/>
                    <a:pt x="211236" y="471497"/>
                  </a:cubicBezTo>
                  <a:cubicBezTo>
                    <a:pt x="207115" y="462505"/>
                    <a:pt x="204024" y="453139"/>
                    <a:pt x="201963" y="443398"/>
                  </a:cubicBezTo>
                  <a:lnTo>
                    <a:pt x="201121" y="435132"/>
                  </a:lnTo>
                  <a:lnTo>
                    <a:pt x="198518" y="436127"/>
                  </a:lnTo>
                  <a:cubicBezTo>
                    <a:pt x="189807" y="437977"/>
                    <a:pt x="179645" y="438902"/>
                    <a:pt x="168030" y="438902"/>
                  </a:cubicBezTo>
                  <a:cubicBezTo>
                    <a:pt x="159039" y="438902"/>
                    <a:pt x="146114" y="437216"/>
                    <a:pt x="129254" y="433844"/>
                  </a:cubicBezTo>
                  <a:cubicBezTo>
                    <a:pt x="134125" y="457073"/>
                    <a:pt x="138152" y="482830"/>
                    <a:pt x="141337" y="511116"/>
                  </a:cubicBezTo>
                  <a:cubicBezTo>
                    <a:pt x="144521" y="539402"/>
                    <a:pt x="146114" y="562724"/>
                    <a:pt x="146114" y="581082"/>
                  </a:cubicBezTo>
                  <a:cubicBezTo>
                    <a:pt x="146114" y="621544"/>
                    <a:pt x="139557" y="652453"/>
                    <a:pt x="126444" y="673808"/>
                  </a:cubicBezTo>
                  <a:cubicBezTo>
                    <a:pt x="113332" y="695163"/>
                    <a:pt x="96098" y="705840"/>
                    <a:pt x="74743" y="705840"/>
                  </a:cubicBezTo>
                  <a:cubicBezTo>
                    <a:pt x="47768" y="705840"/>
                    <a:pt x="28567" y="686733"/>
                    <a:pt x="17140" y="648519"/>
                  </a:cubicBezTo>
                  <a:cubicBezTo>
                    <a:pt x="5713" y="610305"/>
                    <a:pt x="0" y="552608"/>
                    <a:pt x="0" y="475430"/>
                  </a:cubicBezTo>
                  <a:cubicBezTo>
                    <a:pt x="0" y="403498"/>
                    <a:pt x="7774" y="330535"/>
                    <a:pt x="23322" y="256541"/>
                  </a:cubicBezTo>
                  <a:cubicBezTo>
                    <a:pt x="38870" y="182548"/>
                    <a:pt x="60225" y="121293"/>
                    <a:pt x="87387" y="72775"/>
                  </a:cubicBezTo>
                  <a:cubicBezTo>
                    <a:pt x="114549" y="24258"/>
                    <a:pt x="144428" y="0"/>
                    <a:pt x="17702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6" name="TextBox 55">
            <a:hlinkClick r:id="rId2"/>
            <a:extLst>
              <a:ext uri="{FF2B5EF4-FFF2-40B4-BE49-F238E27FC236}">
                <a16:creationId xmlns:a16="http://schemas.microsoft.com/office/drawing/2014/main" id="{E435E63B-9C40-48C7-A663-CBA685CA2391}"/>
              </a:ext>
            </a:extLst>
          </p:cNvPr>
          <p:cNvSpPr txBox="1"/>
          <p:nvPr/>
        </p:nvSpPr>
        <p:spPr>
          <a:xfrm>
            <a:off x="1675247" y="3212749"/>
            <a:ext cx="827596" cy="368487"/>
          </a:xfrm>
          <a:custGeom>
            <a:avLst/>
            <a:gdLst/>
            <a:ahLst/>
            <a:cxnLst/>
            <a:rect l="l" t="t" r="r" b="b"/>
            <a:pathLst>
              <a:path w="827596" h="368487">
                <a:moveTo>
                  <a:pt x="0" y="0"/>
                </a:moveTo>
                <a:lnTo>
                  <a:pt x="161897" y="0"/>
                </a:lnTo>
                <a:lnTo>
                  <a:pt x="247236" y="233320"/>
                </a:lnTo>
                <a:lnTo>
                  <a:pt x="332850" y="0"/>
                </a:lnTo>
                <a:lnTo>
                  <a:pt x="494747" y="0"/>
                </a:lnTo>
                <a:lnTo>
                  <a:pt x="580086" y="233320"/>
                </a:lnTo>
                <a:lnTo>
                  <a:pt x="665699" y="0"/>
                </a:lnTo>
                <a:lnTo>
                  <a:pt x="827596" y="0"/>
                </a:lnTo>
                <a:lnTo>
                  <a:pt x="665699" y="368487"/>
                </a:lnTo>
                <a:lnTo>
                  <a:pt x="494747" y="368487"/>
                </a:lnTo>
                <a:lnTo>
                  <a:pt x="413798" y="184244"/>
                </a:lnTo>
                <a:lnTo>
                  <a:pt x="332850" y="368487"/>
                </a:lnTo>
                <a:lnTo>
                  <a:pt x="161897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7" name="TextBox 56">
            <a:hlinkClick r:id="rId3"/>
            <a:extLst>
              <a:ext uri="{FF2B5EF4-FFF2-40B4-BE49-F238E27FC236}">
                <a16:creationId xmlns:a16="http://schemas.microsoft.com/office/drawing/2014/main" id="{983987B3-BBD4-4F32-8E16-DF77D2252D31}"/>
              </a:ext>
            </a:extLst>
          </p:cNvPr>
          <p:cNvSpPr txBox="1"/>
          <p:nvPr/>
        </p:nvSpPr>
        <p:spPr>
          <a:xfrm>
            <a:off x="3845150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4" y="167657"/>
                  <a:pt x="341356" y="161617"/>
                </a:cubicBezTo>
                <a:cubicBezTo>
                  <a:pt x="347622" y="155303"/>
                  <a:pt x="350732" y="147890"/>
                  <a:pt x="350686" y="139379"/>
                </a:cubicBezTo>
                <a:cubicBezTo>
                  <a:pt x="350732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1" y="0"/>
                </a:lnTo>
                <a:cubicBezTo>
                  <a:pt x="381021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1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8" name="TextBox 57">
            <a:hlinkClick r:id="rId4"/>
            <a:extLst>
              <a:ext uri="{FF2B5EF4-FFF2-40B4-BE49-F238E27FC236}">
                <a16:creationId xmlns:a16="http://schemas.microsoft.com/office/drawing/2014/main" id="{FFFE4E84-7FF2-4DBB-8BC6-1A26B3B0BBD1}"/>
              </a:ext>
            </a:extLst>
          </p:cNvPr>
          <p:cNvSpPr txBox="1"/>
          <p:nvPr/>
        </p:nvSpPr>
        <p:spPr>
          <a:xfrm>
            <a:off x="5842516" y="3212748"/>
            <a:ext cx="494713" cy="368488"/>
          </a:xfrm>
          <a:custGeom>
            <a:avLst/>
            <a:gdLst/>
            <a:ahLst/>
            <a:cxnLst/>
            <a:rect l="l" t="t" r="r" b="b"/>
            <a:pathLst>
              <a:path w="494713" h="368488">
                <a:moveTo>
                  <a:pt x="143787" y="231561"/>
                </a:moveTo>
                <a:lnTo>
                  <a:pt x="143787" y="280714"/>
                </a:lnTo>
                <a:lnTo>
                  <a:pt x="337240" y="280714"/>
                </a:lnTo>
                <a:cubicBezTo>
                  <a:pt x="343580" y="280458"/>
                  <a:pt x="348874" y="277898"/>
                  <a:pt x="353121" y="273034"/>
                </a:cubicBezTo>
                <a:cubicBezTo>
                  <a:pt x="357369" y="268170"/>
                  <a:pt x="359575" y="262538"/>
                  <a:pt x="359741" y="256138"/>
                </a:cubicBezTo>
                <a:cubicBezTo>
                  <a:pt x="359575" y="249738"/>
                  <a:pt x="357369" y="244106"/>
                  <a:pt x="353121" y="239242"/>
                </a:cubicBezTo>
                <a:cubicBezTo>
                  <a:pt x="348874" y="234378"/>
                  <a:pt x="343580" y="231817"/>
                  <a:pt x="337240" y="231561"/>
                </a:cubicBezTo>
                <a:close/>
                <a:moveTo>
                  <a:pt x="143787" y="87500"/>
                </a:moveTo>
                <a:lnTo>
                  <a:pt x="143787" y="137202"/>
                </a:lnTo>
                <a:lnTo>
                  <a:pt x="310349" y="137202"/>
                </a:lnTo>
                <a:cubicBezTo>
                  <a:pt x="316689" y="136933"/>
                  <a:pt x="321982" y="134313"/>
                  <a:pt x="326230" y="129341"/>
                </a:cubicBezTo>
                <a:cubicBezTo>
                  <a:pt x="330477" y="124370"/>
                  <a:pt x="332684" y="118661"/>
                  <a:pt x="332850" y="112214"/>
                </a:cubicBezTo>
                <a:cubicBezTo>
                  <a:pt x="332684" y="105778"/>
                  <a:pt x="330477" y="100115"/>
                  <a:pt x="326230" y="95223"/>
                </a:cubicBezTo>
                <a:cubicBezTo>
                  <a:pt x="321982" y="90332"/>
                  <a:pt x="316689" y="87758"/>
                  <a:pt x="310349" y="87500"/>
                </a:cubicBezTo>
                <a:close/>
                <a:moveTo>
                  <a:pt x="0" y="1"/>
                </a:moveTo>
                <a:lnTo>
                  <a:pt x="350681" y="1"/>
                </a:lnTo>
                <a:cubicBezTo>
                  <a:pt x="372265" y="-55"/>
                  <a:pt x="391919" y="3683"/>
                  <a:pt x="409642" y="11217"/>
                </a:cubicBezTo>
                <a:cubicBezTo>
                  <a:pt x="427366" y="18750"/>
                  <a:pt x="441492" y="29865"/>
                  <a:pt x="452022" y="44562"/>
                </a:cubicBezTo>
                <a:cubicBezTo>
                  <a:pt x="462551" y="59259"/>
                  <a:pt x="467818" y="77324"/>
                  <a:pt x="467821" y="98759"/>
                </a:cubicBezTo>
                <a:cubicBezTo>
                  <a:pt x="467684" y="116515"/>
                  <a:pt x="463843" y="132070"/>
                  <a:pt x="456299" y="145424"/>
                </a:cubicBezTo>
                <a:cubicBezTo>
                  <a:pt x="448755" y="158779"/>
                  <a:pt x="438330" y="169661"/>
                  <a:pt x="425025" y="178073"/>
                </a:cubicBezTo>
                <a:lnTo>
                  <a:pt x="425032" y="178073"/>
                </a:lnTo>
                <a:cubicBezTo>
                  <a:pt x="446178" y="184877"/>
                  <a:pt x="463004" y="196024"/>
                  <a:pt x="475509" y="211516"/>
                </a:cubicBezTo>
                <a:cubicBezTo>
                  <a:pt x="488014" y="227008"/>
                  <a:pt x="494415" y="246342"/>
                  <a:pt x="494713" y="269518"/>
                </a:cubicBezTo>
                <a:cubicBezTo>
                  <a:pt x="494703" y="291017"/>
                  <a:pt x="489419" y="309112"/>
                  <a:pt x="478862" y="323803"/>
                </a:cubicBezTo>
                <a:cubicBezTo>
                  <a:pt x="468305" y="338494"/>
                  <a:pt x="454181" y="349608"/>
                  <a:pt x="436491" y="357142"/>
                </a:cubicBezTo>
                <a:cubicBezTo>
                  <a:pt x="418801" y="364677"/>
                  <a:pt x="399250" y="368459"/>
                  <a:pt x="377840" y="368488"/>
                </a:cubicBezTo>
                <a:lnTo>
                  <a:pt x="0" y="368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9" name="TextBox 58">
            <a:hlinkClick r:id="rId5"/>
            <a:extLst>
              <a:ext uri="{FF2B5EF4-FFF2-40B4-BE49-F238E27FC236}">
                <a16:creationId xmlns:a16="http://schemas.microsoft.com/office/drawing/2014/main" id="{F4A87296-6334-463E-97DD-3BAC93624B1C}"/>
              </a:ext>
            </a:extLst>
          </p:cNvPr>
          <p:cNvSpPr txBox="1"/>
          <p:nvPr/>
        </p:nvSpPr>
        <p:spPr>
          <a:xfrm>
            <a:off x="7820687" y="3212749"/>
            <a:ext cx="557584" cy="368487"/>
          </a:xfrm>
          <a:custGeom>
            <a:avLst/>
            <a:gdLst/>
            <a:ahLst/>
            <a:cxnLst/>
            <a:rect l="l" t="t" r="r" b="b"/>
            <a:pathLst>
              <a:path w="557584" h="368487">
                <a:moveTo>
                  <a:pt x="0" y="0"/>
                </a:moveTo>
                <a:lnTo>
                  <a:pt x="170952" y="0"/>
                </a:lnTo>
                <a:lnTo>
                  <a:pt x="278792" y="132151"/>
                </a:lnTo>
                <a:lnTo>
                  <a:pt x="386906" y="0"/>
                </a:lnTo>
                <a:lnTo>
                  <a:pt x="557584" y="0"/>
                </a:lnTo>
                <a:lnTo>
                  <a:pt x="350685" y="242642"/>
                </a:lnTo>
                <a:lnTo>
                  <a:pt x="350685" y="368487"/>
                </a:lnTo>
                <a:lnTo>
                  <a:pt x="206899" y="368487"/>
                </a:lnTo>
                <a:lnTo>
                  <a:pt x="206899" y="242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0" name="TextBox 59">
            <a:hlinkClick r:id="rId6"/>
            <a:extLst>
              <a:ext uri="{FF2B5EF4-FFF2-40B4-BE49-F238E27FC236}">
                <a16:creationId xmlns:a16="http://schemas.microsoft.com/office/drawing/2014/main" id="{7B644DE9-B779-4C0C-943C-3F841771A940}"/>
              </a:ext>
            </a:extLst>
          </p:cNvPr>
          <p:cNvSpPr txBox="1"/>
          <p:nvPr/>
        </p:nvSpPr>
        <p:spPr>
          <a:xfrm>
            <a:off x="9855582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3" y="167657"/>
                  <a:pt x="341356" y="161617"/>
                </a:cubicBezTo>
                <a:cubicBezTo>
                  <a:pt x="347622" y="155303"/>
                  <a:pt x="350731" y="147890"/>
                  <a:pt x="350686" y="139379"/>
                </a:cubicBezTo>
                <a:cubicBezTo>
                  <a:pt x="350731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0" y="0"/>
                </a:lnTo>
                <a:cubicBezTo>
                  <a:pt x="381020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0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F860DA54-607B-4537-93EC-394BFF8BE177}"/>
              </a:ext>
            </a:extLst>
          </p:cNvPr>
          <p:cNvSpPr/>
          <p:nvPr/>
        </p:nvSpPr>
        <p:spPr>
          <a:xfrm>
            <a:off x="5141250" y="6071115"/>
            <a:ext cx="1907828" cy="425196"/>
          </a:xfrm>
          <a:custGeom>
            <a:avLst/>
            <a:gdLst/>
            <a:ahLst/>
            <a:cxnLst/>
            <a:rect l="l" t="t" r="r" b="b"/>
            <a:pathLst>
              <a:path w="1907828" h="425196">
                <a:moveTo>
                  <a:pt x="1222403" y="319126"/>
                </a:moveTo>
                <a:cubicBezTo>
                  <a:pt x="1206756" y="332334"/>
                  <a:pt x="1195428" y="344373"/>
                  <a:pt x="1188417" y="355245"/>
                </a:cubicBezTo>
                <a:cubicBezTo>
                  <a:pt x="1181407" y="366116"/>
                  <a:pt x="1177902" y="375615"/>
                  <a:pt x="1177902" y="383743"/>
                </a:cubicBezTo>
                <a:cubicBezTo>
                  <a:pt x="1177902" y="387198"/>
                  <a:pt x="1178562" y="390043"/>
                  <a:pt x="1179883" y="392278"/>
                </a:cubicBezTo>
                <a:cubicBezTo>
                  <a:pt x="1181204" y="394513"/>
                  <a:pt x="1183388" y="395631"/>
                  <a:pt x="1186436" y="395631"/>
                </a:cubicBezTo>
                <a:cubicBezTo>
                  <a:pt x="1191516" y="395631"/>
                  <a:pt x="1197206" y="389738"/>
                  <a:pt x="1203505" y="377952"/>
                </a:cubicBezTo>
                <a:cubicBezTo>
                  <a:pt x="1209804" y="366167"/>
                  <a:pt x="1216103" y="346558"/>
                  <a:pt x="1222403" y="319126"/>
                </a:cubicBezTo>
                <a:close/>
                <a:moveTo>
                  <a:pt x="1724174" y="182779"/>
                </a:moveTo>
                <a:lnTo>
                  <a:pt x="1733252" y="182779"/>
                </a:lnTo>
                <a:cubicBezTo>
                  <a:pt x="1740505" y="214628"/>
                  <a:pt x="1760125" y="230553"/>
                  <a:pt x="1792114" y="230553"/>
                </a:cubicBezTo>
                <a:cubicBezTo>
                  <a:pt x="1824103" y="230553"/>
                  <a:pt x="1843723" y="214628"/>
                  <a:pt x="1850975" y="182779"/>
                </a:cubicBezTo>
                <a:lnTo>
                  <a:pt x="1860203" y="182779"/>
                </a:lnTo>
                <a:cubicBezTo>
                  <a:pt x="1857917" y="203417"/>
                  <a:pt x="1850741" y="219589"/>
                  <a:pt x="1838673" y="231297"/>
                </a:cubicBezTo>
                <a:cubicBezTo>
                  <a:pt x="1826604" y="243005"/>
                  <a:pt x="1811085" y="248859"/>
                  <a:pt x="1792114" y="248859"/>
                </a:cubicBezTo>
                <a:cubicBezTo>
                  <a:pt x="1773143" y="248859"/>
                  <a:pt x="1757648" y="243005"/>
                  <a:pt x="1745629" y="231297"/>
                </a:cubicBezTo>
                <a:cubicBezTo>
                  <a:pt x="1733611" y="219589"/>
                  <a:pt x="1726459" y="203417"/>
                  <a:pt x="1724174" y="182779"/>
                </a:cubicBezTo>
                <a:close/>
                <a:moveTo>
                  <a:pt x="47774" y="182779"/>
                </a:moveTo>
                <a:lnTo>
                  <a:pt x="56852" y="182779"/>
                </a:lnTo>
                <a:cubicBezTo>
                  <a:pt x="64105" y="214628"/>
                  <a:pt x="83725" y="230553"/>
                  <a:pt x="115714" y="230553"/>
                </a:cubicBezTo>
                <a:cubicBezTo>
                  <a:pt x="147703" y="230553"/>
                  <a:pt x="167323" y="214628"/>
                  <a:pt x="174575" y="182779"/>
                </a:cubicBezTo>
                <a:lnTo>
                  <a:pt x="183803" y="182779"/>
                </a:lnTo>
                <a:cubicBezTo>
                  <a:pt x="181518" y="203417"/>
                  <a:pt x="174341" y="219589"/>
                  <a:pt x="162273" y="231297"/>
                </a:cubicBezTo>
                <a:cubicBezTo>
                  <a:pt x="150204" y="243005"/>
                  <a:pt x="134685" y="248859"/>
                  <a:pt x="115714" y="248859"/>
                </a:cubicBezTo>
                <a:cubicBezTo>
                  <a:pt x="96743" y="248859"/>
                  <a:pt x="81248" y="243005"/>
                  <a:pt x="69229" y="231297"/>
                </a:cubicBezTo>
                <a:cubicBezTo>
                  <a:pt x="57211" y="219589"/>
                  <a:pt x="50059" y="203417"/>
                  <a:pt x="47774" y="182779"/>
                </a:cubicBezTo>
                <a:close/>
                <a:moveTo>
                  <a:pt x="1368630" y="176479"/>
                </a:moveTo>
                <a:cubicBezTo>
                  <a:pt x="1360502" y="176479"/>
                  <a:pt x="1353746" y="180391"/>
                  <a:pt x="1348361" y="188214"/>
                </a:cubicBezTo>
                <a:cubicBezTo>
                  <a:pt x="1342977" y="196037"/>
                  <a:pt x="1340284" y="207061"/>
                  <a:pt x="1340284" y="221285"/>
                </a:cubicBezTo>
                <a:cubicBezTo>
                  <a:pt x="1340284" y="232461"/>
                  <a:pt x="1342469" y="240995"/>
                  <a:pt x="1346837" y="246888"/>
                </a:cubicBezTo>
                <a:cubicBezTo>
                  <a:pt x="1351206" y="252781"/>
                  <a:pt x="1356337" y="255727"/>
                  <a:pt x="1362230" y="255727"/>
                </a:cubicBezTo>
                <a:cubicBezTo>
                  <a:pt x="1368732" y="255727"/>
                  <a:pt x="1374371" y="253086"/>
                  <a:pt x="1379146" y="247803"/>
                </a:cubicBezTo>
                <a:cubicBezTo>
                  <a:pt x="1383921" y="242519"/>
                  <a:pt x="1387122" y="234899"/>
                  <a:pt x="1388747" y="224943"/>
                </a:cubicBezTo>
                <a:cubicBezTo>
                  <a:pt x="1382448" y="220675"/>
                  <a:pt x="1377622" y="215087"/>
                  <a:pt x="1374269" y="208179"/>
                </a:cubicBezTo>
                <a:cubicBezTo>
                  <a:pt x="1370917" y="201270"/>
                  <a:pt x="1369240" y="193955"/>
                  <a:pt x="1369240" y="186233"/>
                </a:cubicBezTo>
                <a:cubicBezTo>
                  <a:pt x="1369240" y="182982"/>
                  <a:pt x="1369545" y="179731"/>
                  <a:pt x="1370155" y="176479"/>
                </a:cubicBezTo>
                <a:close/>
                <a:moveTo>
                  <a:pt x="702338" y="172212"/>
                </a:moveTo>
                <a:cubicBezTo>
                  <a:pt x="693803" y="172415"/>
                  <a:pt x="685929" y="175616"/>
                  <a:pt x="678716" y="181813"/>
                </a:cubicBezTo>
                <a:cubicBezTo>
                  <a:pt x="671502" y="188011"/>
                  <a:pt x="665762" y="196190"/>
                  <a:pt x="661495" y="206350"/>
                </a:cubicBezTo>
                <a:cubicBezTo>
                  <a:pt x="657227" y="216510"/>
                  <a:pt x="655094" y="227279"/>
                  <a:pt x="655094" y="238659"/>
                </a:cubicBezTo>
                <a:cubicBezTo>
                  <a:pt x="655094" y="244958"/>
                  <a:pt x="656364" y="249631"/>
                  <a:pt x="658904" y="252679"/>
                </a:cubicBezTo>
                <a:cubicBezTo>
                  <a:pt x="661444" y="255727"/>
                  <a:pt x="664949" y="257251"/>
                  <a:pt x="669419" y="257251"/>
                </a:cubicBezTo>
                <a:cubicBezTo>
                  <a:pt x="673890" y="257251"/>
                  <a:pt x="678157" y="254610"/>
                  <a:pt x="682221" y="249327"/>
                </a:cubicBezTo>
                <a:cubicBezTo>
                  <a:pt x="686285" y="244043"/>
                  <a:pt x="689231" y="237033"/>
                  <a:pt x="691060" y="228295"/>
                </a:cubicBezTo>
                <a:close/>
                <a:moveTo>
                  <a:pt x="1369850" y="144171"/>
                </a:moveTo>
                <a:cubicBezTo>
                  <a:pt x="1385293" y="144171"/>
                  <a:pt x="1397739" y="149505"/>
                  <a:pt x="1407188" y="160173"/>
                </a:cubicBezTo>
                <a:cubicBezTo>
                  <a:pt x="1416637" y="170841"/>
                  <a:pt x="1422174" y="183998"/>
                  <a:pt x="1423799" y="199644"/>
                </a:cubicBezTo>
                <a:cubicBezTo>
                  <a:pt x="1428574" y="199339"/>
                  <a:pt x="1433807" y="198679"/>
                  <a:pt x="1439497" y="197663"/>
                </a:cubicBezTo>
                <a:lnTo>
                  <a:pt x="1444495" y="196548"/>
                </a:lnTo>
                <a:lnTo>
                  <a:pt x="1453213" y="161544"/>
                </a:lnTo>
                <a:cubicBezTo>
                  <a:pt x="1455245" y="155448"/>
                  <a:pt x="1458089" y="151079"/>
                  <a:pt x="1461747" y="148438"/>
                </a:cubicBezTo>
                <a:cubicBezTo>
                  <a:pt x="1465405" y="145796"/>
                  <a:pt x="1471196" y="144475"/>
                  <a:pt x="1479121" y="144475"/>
                </a:cubicBezTo>
                <a:cubicBezTo>
                  <a:pt x="1483591" y="144475"/>
                  <a:pt x="1486690" y="145187"/>
                  <a:pt x="1488417" y="146609"/>
                </a:cubicBezTo>
                <a:cubicBezTo>
                  <a:pt x="1490144" y="148031"/>
                  <a:pt x="1491008" y="150165"/>
                  <a:pt x="1491008" y="153010"/>
                </a:cubicBezTo>
                <a:cubicBezTo>
                  <a:pt x="1491008" y="154635"/>
                  <a:pt x="1489890" y="160122"/>
                  <a:pt x="1487655" y="169469"/>
                </a:cubicBezTo>
                <a:cubicBezTo>
                  <a:pt x="1485623" y="176987"/>
                  <a:pt x="1483997" y="183795"/>
                  <a:pt x="1482778" y="189891"/>
                </a:cubicBezTo>
                <a:cubicBezTo>
                  <a:pt x="1478714" y="211227"/>
                  <a:pt x="1476682" y="225451"/>
                  <a:pt x="1476682" y="232563"/>
                </a:cubicBezTo>
                <a:cubicBezTo>
                  <a:pt x="1476682" y="236830"/>
                  <a:pt x="1477190" y="239827"/>
                  <a:pt x="1478206" y="241554"/>
                </a:cubicBezTo>
                <a:cubicBezTo>
                  <a:pt x="1479222" y="243281"/>
                  <a:pt x="1480848" y="244145"/>
                  <a:pt x="1483083" y="244145"/>
                </a:cubicBezTo>
                <a:cubicBezTo>
                  <a:pt x="1486131" y="244145"/>
                  <a:pt x="1489941" y="241097"/>
                  <a:pt x="1494513" y="235001"/>
                </a:cubicBezTo>
                <a:cubicBezTo>
                  <a:pt x="1499085" y="228905"/>
                  <a:pt x="1503962" y="219659"/>
                  <a:pt x="1509143" y="207264"/>
                </a:cubicBezTo>
                <a:cubicBezTo>
                  <a:pt x="1514325" y="194869"/>
                  <a:pt x="1519354" y="179629"/>
                  <a:pt x="1524231" y="161544"/>
                </a:cubicBezTo>
                <a:cubicBezTo>
                  <a:pt x="1525856" y="155448"/>
                  <a:pt x="1528346" y="151079"/>
                  <a:pt x="1531698" y="148438"/>
                </a:cubicBezTo>
                <a:cubicBezTo>
                  <a:pt x="1535051" y="145796"/>
                  <a:pt x="1540080" y="144475"/>
                  <a:pt x="1546786" y="144475"/>
                </a:cubicBezTo>
                <a:cubicBezTo>
                  <a:pt x="1551460" y="144475"/>
                  <a:pt x="1554711" y="145034"/>
                  <a:pt x="1556540" y="146152"/>
                </a:cubicBezTo>
                <a:cubicBezTo>
                  <a:pt x="1558368" y="147269"/>
                  <a:pt x="1559283" y="149352"/>
                  <a:pt x="1559283" y="152400"/>
                </a:cubicBezTo>
                <a:cubicBezTo>
                  <a:pt x="1559283" y="157480"/>
                  <a:pt x="1556743" y="171399"/>
                  <a:pt x="1551663" y="194158"/>
                </a:cubicBezTo>
                <a:cubicBezTo>
                  <a:pt x="1545973" y="220167"/>
                  <a:pt x="1543129" y="236220"/>
                  <a:pt x="1543129" y="242316"/>
                </a:cubicBezTo>
                <a:cubicBezTo>
                  <a:pt x="1543129" y="246177"/>
                  <a:pt x="1543941" y="249174"/>
                  <a:pt x="1545567" y="251308"/>
                </a:cubicBezTo>
                <a:cubicBezTo>
                  <a:pt x="1547193" y="253441"/>
                  <a:pt x="1549326" y="254508"/>
                  <a:pt x="1551968" y="254508"/>
                </a:cubicBezTo>
                <a:cubicBezTo>
                  <a:pt x="1556032" y="254508"/>
                  <a:pt x="1560858" y="252019"/>
                  <a:pt x="1566446" y="247041"/>
                </a:cubicBezTo>
                <a:cubicBezTo>
                  <a:pt x="1572034" y="242062"/>
                  <a:pt x="1579501" y="233985"/>
                  <a:pt x="1588848" y="222809"/>
                </a:cubicBezTo>
                <a:cubicBezTo>
                  <a:pt x="1591287" y="219964"/>
                  <a:pt x="1594030" y="218542"/>
                  <a:pt x="1597078" y="218542"/>
                </a:cubicBezTo>
                <a:cubicBezTo>
                  <a:pt x="1599720" y="218542"/>
                  <a:pt x="1601802" y="219761"/>
                  <a:pt x="1603326" y="222199"/>
                </a:cubicBezTo>
                <a:cubicBezTo>
                  <a:pt x="1604851" y="224638"/>
                  <a:pt x="1605613" y="227991"/>
                  <a:pt x="1605613" y="232258"/>
                </a:cubicBezTo>
                <a:cubicBezTo>
                  <a:pt x="1605613" y="240386"/>
                  <a:pt x="1603682" y="246685"/>
                  <a:pt x="1599821" y="251155"/>
                </a:cubicBezTo>
                <a:cubicBezTo>
                  <a:pt x="1591084" y="261925"/>
                  <a:pt x="1581686" y="270764"/>
                  <a:pt x="1571627" y="277673"/>
                </a:cubicBezTo>
                <a:cubicBezTo>
                  <a:pt x="1561569" y="284582"/>
                  <a:pt x="1550139" y="288036"/>
                  <a:pt x="1537337" y="288036"/>
                </a:cubicBezTo>
                <a:cubicBezTo>
                  <a:pt x="1527584" y="288036"/>
                  <a:pt x="1520421" y="284277"/>
                  <a:pt x="1515849" y="276759"/>
                </a:cubicBezTo>
                <a:cubicBezTo>
                  <a:pt x="1511277" y="269240"/>
                  <a:pt x="1508991" y="258674"/>
                  <a:pt x="1508991" y="245059"/>
                </a:cubicBezTo>
                <a:cubicBezTo>
                  <a:pt x="1505537" y="258877"/>
                  <a:pt x="1500355" y="269494"/>
                  <a:pt x="1493446" y="276911"/>
                </a:cubicBezTo>
                <a:cubicBezTo>
                  <a:pt x="1486537" y="284328"/>
                  <a:pt x="1479121" y="288036"/>
                  <a:pt x="1471196" y="288036"/>
                </a:cubicBezTo>
                <a:cubicBezTo>
                  <a:pt x="1462052" y="288036"/>
                  <a:pt x="1454584" y="283820"/>
                  <a:pt x="1448793" y="275387"/>
                </a:cubicBezTo>
                <a:cubicBezTo>
                  <a:pt x="1443002" y="266954"/>
                  <a:pt x="1440106" y="256439"/>
                  <a:pt x="1440106" y="243840"/>
                </a:cubicBezTo>
                <a:lnTo>
                  <a:pt x="1440603" y="229557"/>
                </a:lnTo>
                <a:lnTo>
                  <a:pt x="1421361" y="231648"/>
                </a:lnTo>
                <a:cubicBezTo>
                  <a:pt x="1417500" y="248717"/>
                  <a:pt x="1409880" y="262382"/>
                  <a:pt x="1398501" y="272644"/>
                </a:cubicBezTo>
                <a:cubicBezTo>
                  <a:pt x="1387122" y="282905"/>
                  <a:pt x="1374219" y="288036"/>
                  <a:pt x="1359791" y="288036"/>
                </a:cubicBezTo>
                <a:cubicBezTo>
                  <a:pt x="1347599" y="288036"/>
                  <a:pt x="1337185" y="285090"/>
                  <a:pt x="1328549" y="279197"/>
                </a:cubicBezTo>
                <a:lnTo>
                  <a:pt x="1309982" y="257031"/>
                </a:lnTo>
                <a:lnTo>
                  <a:pt x="1261112" y="289865"/>
                </a:lnTo>
                <a:cubicBezTo>
                  <a:pt x="1253391" y="331927"/>
                  <a:pt x="1243281" y="364998"/>
                  <a:pt x="1230785" y="389077"/>
                </a:cubicBezTo>
                <a:cubicBezTo>
                  <a:pt x="1218288" y="413157"/>
                  <a:pt x="1202387" y="425196"/>
                  <a:pt x="1183084" y="425196"/>
                </a:cubicBezTo>
                <a:cubicBezTo>
                  <a:pt x="1172720" y="425196"/>
                  <a:pt x="1164287" y="421996"/>
                  <a:pt x="1157785" y="415595"/>
                </a:cubicBezTo>
                <a:cubicBezTo>
                  <a:pt x="1151283" y="409194"/>
                  <a:pt x="1148031" y="400812"/>
                  <a:pt x="1148031" y="390449"/>
                </a:cubicBezTo>
                <a:cubicBezTo>
                  <a:pt x="1148031" y="380899"/>
                  <a:pt x="1150216" y="371145"/>
                  <a:pt x="1154585" y="361188"/>
                </a:cubicBezTo>
                <a:cubicBezTo>
                  <a:pt x="1158953" y="351231"/>
                  <a:pt x="1167081" y="339801"/>
                  <a:pt x="1178969" y="326898"/>
                </a:cubicBezTo>
                <a:cubicBezTo>
                  <a:pt x="1190856" y="313995"/>
                  <a:pt x="1207671" y="299212"/>
                  <a:pt x="1229413" y="282550"/>
                </a:cubicBezTo>
                <a:lnTo>
                  <a:pt x="1230327" y="275539"/>
                </a:lnTo>
                <a:cubicBezTo>
                  <a:pt x="1231750" y="268021"/>
                  <a:pt x="1233376" y="257251"/>
                  <a:pt x="1235204" y="243231"/>
                </a:cubicBezTo>
                <a:cubicBezTo>
                  <a:pt x="1231140" y="257861"/>
                  <a:pt x="1225451" y="268986"/>
                  <a:pt x="1218135" y="276606"/>
                </a:cubicBezTo>
                <a:cubicBezTo>
                  <a:pt x="1210820" y="284226"/>
                  <a:pt x="1203099" y="288036"/>
                  <a:pt x="1194971" y="288036"/>
                </a:cubicBezTo>
                <a:cubicBezTo>
                  <a:pt x="1185827" y="288036"/>
                  <a:pt x="1178359" y="283820"/>
                  <a:pt x="1172568" y="275387"/>
                </a:cubicBezTo>
                <a:cubicBezTo>
                  <a:pt x="1166777" y="266954"/>
                  <a:pt x="1163881" y="256439"/>
                  <a:pt x="1163881" y="243840"/>
                </a:cubicBezTo>
                <a:cubicBezTo>
                  <a:pt x="1163881" y="228600"/>
                  <a:pt x="1164897" y="214630"/>
                  <a:pt x="1166929" y="201930"/>
                </a:cubicBezTo>
                <a:cubicBezTo>
                  <a:pt x="1168961" y="189230"/>
                  <a:pt x="1172314" y="175768"/>
                  <a:pt x="1176988" y="161544"/>
                </a:cubicBezTo>
                <a:cubicBezTo>
                  <a:pt x="1179020" y="155448"/>
                  <a:pt x="1181864" y="151079"/>
                  <a:pt x="1185522" y="148438"/>
                </a:cubicBezTo>
                <a:cubicBezTo>
                  <a:pt x="1189180" y="145796"/>
                  <a:pt x="1194971" y="144475"/>
                  <a:pt x="1202896" y="144475"/>
                </a:cubicBezTo>
                <a:cubicBezTo>
                  <a:pt x="1207366" y="144475"/>
                  <a:pt x="1210465" y="145187"/>
                  <a:pt x="1212192" y="146609"/>
                </a:cubicBezTo>
                <a:cubicBezTo>
                  <a:pt x="1213919" y="148031"/>
                  <a:pt x="1214783" y="150165"/>
                  <a:pt x="1214783" y="153010"/>
                </a:cubicBezTo>
                <a:cubicBezTo>
                  <a:pt x="1214783" y="154635"/>
                  <a:pt x="1213665" y="160122"/>
                  <a:pt x="1211430" y="169469"/>
                </a:cubicBezTo>
                <a:cubicBezTo>
                  <a:pt x="1209398" y="176987"/>
                  <a:pt x="1207772" y="183795"/>
                  <a:pt x="1206553" y="189891"/>
                </a:cubicBezTo>
                <a:cubicBezTo>
                  <a:pt x="1204928" y="198222"/>
                  <a:pt x="1203505" y="206197"/>
                  <a:pt x="1202286" y="213817"/>
                </a:cubicBezTo>
                <a:cubicBezTo>
                  <a:pt x="1201067" y="221437"/>
                  <a:pt x="1200457" y="227686"/>
                  <a:pt x="1200457" y="232563"/>
                </a:cubicBezTo>
                <a:cubicBezTo>
                  <a:pt x="1200457" y="240284"/>
                  <a:pt x="1202591" y="244145"/>
                  <a:pt x="1206858" y="244145"/>
                </a:cubicBezTo>
                <a:cubicBezTo>
                  <a:pt x="1209906" y="244145"/>
                  <a:pt x="1213716" y="241097"/>
                  <a:pt x="1218288" y="235001"/>
                </a:cubicBezTo>
                <a:cubicBezTo>
                  <a:pt x="1222860" y="228905"/>
                  <a:pt x="1227737" y="219659"/>
                  <a:pt x="1232918" y="207264"/>
                </a:cubicBezTo>
                <a:cubicBezTo>
                  <a:pt x="1238100" y="194869"/>
                  <a:pt x="1243129" y="179629"/>
                  <a:pt x="1248006" y="161544"/>
                </a:cubicBezTo>
                <a:cubicBezTo>
                  <a:pt x="1249631" y="155448"/>
                  <a:pt x="1252121" y="151079"/>
                  <a:pt x="1255473" y="148438"/>
                </a:cubicBezTo>
                <a:cubicBezTo>
                  <a:pt x="1258826" y="145796"/>
                  <a:pt x="1263855" y="144475"/>
                  <a:pt x="1270561" y="144475"/>
                </a:cubicBezTo>
                <a:cubicBezTo>
                  <a:pt x="1275235" y="144475"/>
                  <a:pt x="1278486" y="145085"/>
                  <a:pt x="1280315" y="146304"/>
                </a:cubicBezTo>
                <a:cubicBezTo>
                  <a:pt x="1282143" y="147523"/>
                  <a:pt x="1283058" y="149555"/>
                  <a:pt x="1283058" y="152400"/>
                </a:cubicBezTo>
                <a:cubicBezTo>
                  <a:pt x="1283058" y="157480"/>
                  <a:pt x="1280416" y="174955"/>
                  <a:pt x="1275133" y="204826"/>
                </a:cubicBezTo>
                <a:lnTo>
                  <a:pt x="1267208" y="253899"/>
                </a:lnTo>
                <a:lnTo>
                  <a:pt x="1303133" y="228512"/>
                </a:lnTo>
                <a:lnTo>
                  <a:pt x="1302184" y="224028"/>
                </a:lnTo>
                <a:cubicBezTo>
                  <a:pt x="1302184" y="208585"/>
                  <a:pt x="1305130" y="194818"/>
                  <a:pt x="1311023" y="182728"/>
                </a:cubicBezTo>
                <a:cubicBezTo>
                  <a:pt x="1316916" y="170637"/>
                  <a:pt x="1325044" y="161189"/>
                  <a:pt x="1335407" y="154381"/>
                </a:cubicBezTo>
                <a:cubicBezTo>
                  <a:pt x="1345771" y="147574"/>
                  <a:pt x="1357251" y="144171"/>
                  <a:pt x="1369850" y="144171"/>
                </a:cubicBezTo>
                <a:close/>
                <a:moveTo>
                  <a:pt x="1828949" y="121313"/>
                </a:moveTo>
                <a:cubicBezTo>
                  <a:pt x="1834009" y="121313"/>
                  <a:pt x="1838325" y="123099"/>
                  <a:pt x="1841897" y="126671"/>
                </a:cubicBezTo>
                <a:cubicBezTo>
                  <a:pt x="1845469" y="130243"/>
                  <a:pt x="1847255" y="134559"/>
                  <a:pt x="1847255" y="139619"/>
                </a:cubicBezTo>
                <a:cubicBezTo>
                  <a:pt x="1847255" y="144679"/>
                  <a:pt x="1845469" y="148995"/>
                  <a:pt x="1841897" y="152567"/>
                </a:cubicBezTo>
                <a:cubicBezTo>
                  <a:pt x="1838325" y="156139"/>
                  <a:pt x="1834009" y="157925"/>
                  <a:pt x="1828949" y="157925"/>
                </a:cubicBezTo>
                <a:cubicBezTo>
                  <a:pt x="1823889" y="157925"/>
                  <a:pt x="1819548" y="156139"/>
                  <a:pt x="1815926" y="152567"/>
                </a:cubicBezTo>
                <a:cubicBezTo>
                  <a:pt x="1812305" y="148995"/>
                  <a:pt x="1810494" y="144679"/>
                  <a:pt x="1810494" y="139619"/>
                </a:cubicBezTo>
                <a:cubicBezTo>
                  <a:pt x="1810494" y="134559"/>
                  <a:pt x="1812305" y="130243"/>
                  <a:pt x="1815926" y="126671"/>
                </a:cubicBezTo>
                <a:cubicBezTo>
                  <a:pt x="1819548" y="123099"/>
                  <a:pt x="1823889" y="121313"/>
                  <a:pt x="1828949" y="121313"/>
                </a:cubicBezTo>
                <a:close/>
                <a:moveTo>
                  <a:pt x="1755279" y="121313"/>
                </a:moveTo>
                <a:cubicBezTo>
                  <a:pt x="1760438" y="121313"/>
                  <a:pt x="1764804" y="123099"/>
                  <a:pt x="1768376" y="126671"/>
                </a:cubicBezTo>
                <a:cubicBezTo>
                  <a:pt x="1771948" y="130243"/>
                  <a:pt x="1773734" y="134559"/>
                  <a:pt x="1773734" y="139619"/>
                </a:cubicBezTo>
                <a:cubicBezTo>
                  <a:pt x="1773734" y="144679"/>
                  <a:pt x="1771923" y="148995"/>
                  <a:pt x="1768301" y="152567"/>
                </a:cubicBezTo>
                <a:cubicBezTo>
                  <a:pt x="1764680" y="156139"/>
                  <a:pt x="1760339" y="157925"/>
                  <a:pt x="1755279" y="157925"/>
                </a:cubicBezTo>
                <a:cubicBezTo>
                  <a:pt x="1750219" y="157925"/>
                  <a:pt x="1745903" y="156139"/>
                  <a:pt x="1742331" y="152567"/>
                </a:cubicBezTo>
                <a:cubicBezTo>
                  <a:pt x="1738759" y="148995"/>
                  <a:pt x="1736973" y="144679"/>
                  <a:pt x="1736973" y="139619"/>
                </a:cubicBezTo>
                <a:cubicBezTo>
                  <a:pt x="1736973" y="134559"/>
                  <a:pt x="1738759" y="130243"/>
                  <a:pt x="1742331" y="126671"/>
                </a:cubicBezTo>
                <a:cubicBezTo>
                  <a:pt x="1745903" y="123099"/>
                  <a:pt x="1750219" y="121313"/>
                  <a:pt x="1755279" y="121313"/>
                </a:cubicBezTo>
                <a:close/>
                <a:moveTo>
                  <a:pt x="152549" y="121313"/>
                </a:moveTo>
                <a:cubicBezTo>
                  <a:pt x="157609" y="121313"/>
                  <a:pt x="161925" y="123099"/>
                  <a:pt x="165497" y="126671"/>
                </a:cubicBezTo>
                <a:cubicBezTo>
                  <a:pt x="169069" y="130243"/>
                  <a:pt x="170855" y="134559"/>
                  <a:pt x="170855" y="139619"/>
                </a:cubicBezTo>
                <a:cubicBezTo>
                  <a:pt x="170855" y="144679"/>
                  <a:pt x="169069" y="148995"/>
                  <a:pt x="165497" y="152567"/>
                </a:cubicBezTo>
                <a:cubicBezTo>
                  <a:pt x="161925" y="156139"/>
                  <a:pt x="157609" y="157925"/>
                  <a:pt x="152549" y="157925"/>
                </a:cubicBezTo>
                <a:cubicBezTo>
                  <a:pt x="147489" y="157925"/>
                  <a:pt x="143148" y="156139"/>
                  <a:pt x="139526" y="152567"/>
                </a:cubicBezTo>
                <a:cubicBezTo>
                  <a:pt x="135905" y="148995"/>
                  <a:pt x="134094" y="144679"/>
                  <a:pt x="134094" y="139619"/>
                </a:cubicBezTo>
                <a:cubicBezTo>
                  <a:pt x="134094" y="134559"/>
                  <a:pt x="135905" y="130243"/>
                  <a:pt x="139526" y="126671"/>
                </a:cubicBezTo>
                <a:cubicBezTo>
                  <a:pt x="143148" y="123099"/>
                  <a:pt x="147489" y="121313"/>
                  <a:pt x="152549" y="121313"/>
                </a:cubicBezTo>
                <a:close/>
                <a:moveTo>
                  <a:pt x="78879" y="121313"/>
                </a:moveTo>
                <a:cubicBezTo>
                  <a:pt x="84038" y="121313"/>
                  <a:pt x="88404" y="123099"/>
                  <a:pt x="91976" y="126671"/>
                </a:cubicBezTo>
                <a:cubicBezTo>
                  <a:pt x="95548" y="130243"/>
                  <a:pt x="97334" y="134559"/>
                  <a:pt x="97334" y="139619"/>
                </a:cubicBezTo>
                <a:cubicBezTo>
                  <a:pt x="97334" y="144679"/>
                  <a:pt x="95523" y="148995"/>
                  <a:pt x="91901" y="152567"/>
                </a:cubicBezTo>
                <a:cubicBezTo>
                  <a:pt x="88280" y="156139"/>
                  <a:pt x="83939" y="157925"/>
                  <a:pt x="78879" y="157925"/>
                </a:cubicBezTo>
                <a:cubicBezTo>
                  <a:pt x="73819" y="157925"/>
                  <a:pt x="69503" y="156139"/>
                  <a:pt x="65931" y="152567"/>
                </a:cubicBezTo>
                <a:cubicBezTo>
                  <a:pt x="62359" y="148995"/>
                  <a:pt x="60573" y="144679"/>
                  <a:pt x="60573" y="139619"/>
                </a:cubicBezTo>
                <a:cubicBezTo>
                  <a:pt x="60573" y="134559"/>
                  <a:pt x="62359" y="130243"/>
                  <a:pt x="65931" y="126671"/>
                </a:cubicBezTo>
                <a:cubicBezTo>
                  <a:pt x="69503" y="123099"/>
                  <a:pt x="73819" y="121313"/>
                  <a:pt x="78879" y="121313"/>
                </a:cubicBezTo>
                <a:close/>
                <a:moveTo>
                  <a:pt x="1792114" y="75474"/>
                </a:moveTo>
                <a:cubicBezTo>
                  <a:pt x="1764213" y="75474"/>
                  <a:pt x="1740408" y="85339"/>
                  <a:pt x="1720698" y="105069"/>
                </a:cubicBezTo>
                <a:cubicBezTo>
                  <a:pt x="1700989" y="124798"/>
                  <a:pt x="1691134" y="148594"/>
                  <a:pt x="1691134" y="176454"/>
                </a:cubicBezTo>
                <a:cubicBezTo>
                  <a:pt x="1691134" y="204314"/>
                  <a:pt x="1700989" y="228084"/>
                  <a:pt x="1720698" y="247765"/>
                </a:cubicBezTo>
                <a:cubicBezTo>
                  <a:pt x="1740408" y="267445"/>
                  <a:pt x="1764213" y="277285"/>
                  <a:pt x="1792114" y="277285"/>
                </a:cubicBezTo>
                <a:cubicBezTo>
                  <a:pt x="1820014" y="277285"/>
                  <a:pt x="1843819" y="267445"/>
                  <a:pt x="1863529" y="247765"/>
                </a:cubicBezTo>
                <a:cubicBezTo>
                  <a:pt x="1883239" y="228084"/>
                  <a:pt x="1893094" y="204314"/>
                  <a:pt x="1893094" y="176454"/>
                </a:cubicBezTo>
                <a:cubicBezTo>
                  <a:pt x="1893094" y="148594"/>
                  <a:pt x="1883239" y="124798"/>
                  <a:pt x="1863529" y="105069"/>
                </a:cubicBezTo>
                <a:cubicBezTo>
                  <a:pt x="1843819" y="85339"/>
                  <a:pt x="1820014" y="75474"/>
                  <a:pt x="1792114" y="75474"/>
                </a:cubicBezTo>
                <a:close/>
                <a:moveTo>
                  <a:pt x="115714" y="75474"/>
                </a:moveTo>
                <a:cubicBezTo>
                  <a:pt x="87813" y="75474"/>
                  <a:pt x="64008" y="85339"/>
                  <a:pt x="44298" y="105069"/>
                </a:cubicBezTo>
                <a:cubicBezTo>
                  <a:pt x="24589" y="124798"/>
                  <a:pt x="14734" y="148594"/>
                  <a:pt x="14734" y="176454"/>
                </a:cubicBezTo>
                <a:cubicBezTo>
                  <a:pt x="14734" y="204314"/>
                  <a:pt x="24589" y="228084"/>
                  <a:pt x="44298" y="247765"/>
                </a:cubicBezTo>
                <a:cubicBezTo>
                  <a:pt x="64008" y="267445"/>
                  <a:pt x="87813" y="277285"/>
                  <a:pt x="115714" y="277285"/>
                </a:cubicBezTo>
                <a:cubicBezTo>
                  <a:pt x="143614" y="277285"/>
                  <a:pt x="167420" y="267445"/>
                  <a:pt x="187129" y="247765"/>
                </a:cubicBezTo>
                <a:cubicBezTo>
                  <a:pt x="206839" y="228084"/>
                  <a:pt x="216694" y="204314"/>
                  <a:pt x="216694" y="176454"/>
                </a:cubicBezTo>
                <a:cubicBezTo>
                  <a:pt x="216694" y="148594"/>
                  <a:pt x="206839" y="124798"/>
                  <a:pt x="187129" y="105069"/>
                </a:cubicBezTo>
                <a:cubicBezTo>
                  <a:pt x="167420" y="85339"/>
                  <a:pt x="143614" y="75474"/>
                  <a:pt x="115714" y="75474"/>
                </a:cubicBezTo>
                <a:close/>
                <a:moveTo>
                  <a:pt x="1792114" y="60740"/>
                </a:moveTo>
                <a:cubicBezTo>
                  <a:pt x="1824082" y="60740"/>
                  <a:pt x="1851360" y="72026"/>
                  <a:pt x="1873947" y="94598"/>
                </a:cubicBezTo>
                <a:cubicBezTo>
                  <a:pt x="1896534" y="117171"/>
                  <a:pt x="1907828" y="144431"/>
                  <a:pt x="1907828" y="176379"/>
                </a:cubicBezTo>
                <a:cubicBezTo>
                  <a:pt x="1907828" y="208328"/>
                  <a:pt x="1896534" y="235588"/>
                  <a:pt x="1873947" y="258160"/>
                </a:cubicBezTo>
                <a:cubicBezTo>
                  <a:pt x="1851360" y="280733"/>
                  <a:pt x="1824082" y="292019"/>
                  <a:pt x="1792114" y="292019"/>
                </a:cubicBezTo>
                <a:cubicBezTo>
                  <a:pt x="1760145" y="292019"/>
                  <a:pt x="1732867" y="280733"/>
                  <a:pt x="1710280" y="258160"/>
                </a:cubicBezTo>
                <a:cubicBezTo>
                  <a:pt x="1687693" y="235588"/>
                  <a:pt x="1676400" y="208328"/>
                  <a:pt x="1676400" y="176379"/>
                </a:cubicBezTo>
                <a:cubicBezTo>
                  <a:pt x="1676400" y="144431"/>
                  <a:pt x="1687693" y="117171"/>
                  <a:pt x="1710280" y="94598"/>
                </a:cubicBezTo>
                <a:cubicBezTo>
                  <a:pt x="1732867" y="72026"/>
                  <a:pt x="1760145" y="60740"/>
                  <a:pt x="1792114" y="60740"/>
                </a:cubicBezTo>
                <a:close/>
                <a:moveTo>
                  <a:pt x="115714" y="60740"/>
                </a:moveTo>
                <a:cubicBezTo>
                  <a:pt x="147682" y="60740"/>
                  <a:pt x="174960" y="72026"/>
                  <a:pt x="197547" y="94598"/>
                </a:cubicBezTo>
                <a:cubicBezTo>
                  <a:pt x="220134" y="117171"/>
                  <a:pt x="231428" y="144431"/>
                  <a:pt x="231428" y="176379"/>
                </a:cubicBezTo>
                <a:cubicBezTo>
                  <a:pt x="231428" y="208328"/>
                  <a:pt x="220134" y="235588"/>
                  <a:pt x="197547" y="258160"/>
                </a:cubicBezTo>
                <a:cubicBezTo>
                  <a:pt x="174960" y="280733"/>
                  <a:pt x="147682" y="292019"/>
                  <a:pt x="115714" y="292019"/>
                </a:cubicBezTo>
                <a:cubicBezTo>
                  <a:pt x="83745" y="292019"/>
                  <a:pt x="56467" y="280733"/>
                  <a:pt x="33880" y="258160"/>
                </a:cubicBezTo>
                <a:cubicBezTo>
                  <a:pt x="11293" y="235588"/>
                  <a:pt x="0" y="208328"/>
                  <a:pt x="0" y="176379"/>
                </a:cubicBezTo>
                <a:cubicBezTo>
                  <a:pt x="0" y="144431"/>
                  <a:pt x="11293" y="117171"/>
                  <a:pt x="33880" y="94598"/>
                </a:cubicBezTo>
                <a:cubicBezTo>
                  <a:pt x="56467" y="72026"/>
                  <a:pt x="83745" y="60740"/>
                  <a:pt x="115714" y="60740"/>
                </a:cubicBezTo>
                <a:close/>
                <a:moveTo>
                  <a:pt x="427332" y="49683"/>
                </a:moveTo>
                <a:cubicBezTo>
                  <a:pt x="424284" y="49683"/>
                  <a:pt x="420880" y="53493"/>
                  <a:pt x="417121" y="61113"/>
                </a:cubicBezTo>
                <a:cubicBezTo>
                  <a:pt x="413362" y="68733"/>
                  <a:pt x="409806" y="79299"/>
                  <a:pt x="406453" y="92812"/>
                </a:cubicBezTo>
                <a:cubicBezTo>
                  <a:pt x="403100" y="106325"/>
                  <a:pt x="400306" y="121311"/>
                  <a:pt x="398071" y="137770"/>
                </a:cubicBezTo>
                <a:cubicBezTo>
                  <a:pt x="410060" y="127407"/>
                  <a:pt x="419052" y="115773"/>
                  <a:pt x="425046" y="102870"/>
                </a:cubicBezTo>
                <a:cubicBezTo>
                  <a:pt x="431040" y="89967"/>
                  <a:pt x="434037" y="78232"/>
                  <a:pt x="434037" y="67666"/>
                </a:cubicBezTo>
                <a:cubicBezTo>
                  <a:pt x="434037" y="55677"/>
                  <a:pt x="431802" y="49683"/>
                  <a:pt x="427332" y="49683"/>
                </a:cubicBezTo>
                <a:close/>
                <a:moveTo>
                  <a:pt x="994869" y="30175"/>
                </a:moveTo>
                <a:cubicBezTo>
                  <a:pt x="991212" y="30175"/>
                  <a:pt x="987148" y="35408"/>
                  <a:pt x="982677" y="45873"/>
                </a:cubicBezTo>
                <a:cubicBezTo>
                  <a:pt x="978207" y="56337"/>
                  <a:pt x="973889" y="70460"/>
                  <a:pt x="969724" y="88240"/>
                </a:cubicBezTo>
                <a:cubicBezTo>
                  <a:pt x="965558" y="106020"/>
                  <a:pt x="962154" y="125375"/>
                  <a:pt x="959513" y="146304"/>
                </a:cubicBezTo>
                <a:cubicBezTo>
                  <a:pt x="972111" y="131471"/>
                  <a:pt x="982525" y="115316"/>
                  <a:pt x="990755" y="97841"/>
                </a:cubicBezTo>
                <a:cubicBezTo>
                  <a:pt x="998984" y="80366"/>
                  <a:pt x="1003099" y="64516"/>
                  <a:pt x="1003099" y="50292"/>
                </a:cubicBezTo>
                <a:cubicBezTo>
                  <a:pt x="1003099" y="43790"/>
                  <a:pt x="1002388" y="38811"/>
                  <a:pt x="1000965" y="35357"/>
                </a:cubicBezTo>
                <a:cubicBezTo>
                  <a:pt x="999543" y="31903"/>
                  <a:pt x="997511" y="30175"/>
                  <a:pt x="994869" y="30175"/>
                </a:cubicBezTo>
                <a:close/>
                <a:moveTo>
                  <a:pt x="547195" y="30175"/>
                </a:moveTo>
                <a:cubicBezTo>
                  <a:pt x="543537" y="30175"/>
                  <a:pt x="539473" y="35408"/>
                  <a:pt x="535003" y="45873"/>
                </a:cubicBezTo>
                <a:cubicBezTo>
                  <a:pt x="530532" y="56337"/>
                  <a:pt x="526214" y="70460"/>
                  <a:pt x="522049" y="88240"/>
                </a:cubicBezTo>
                <a:cubicBezTo>
                  <a:pt x="517883" y="106020"/>
                  <a:pt x="514479" y="125375"/>
                  <a:pt x="511838" y="146304"/>
                </a:cubicBezTo>
                <a:cubicBezTo>
                  <a:pt x="524436" y="131471"/>
                  <a:pt x="534850" y="115316"/>
                  <a:pt x="543080" y="97841"/>
                </a:cubicBezTo>
                <a:cubicBezTo>
                  <a:pt x="551309" y="80366"/>
                  <a:pt x="555424" y="64516"/>
                  <a:pt x="555424" y="50292"/>
                </a:cubicBezTo>
                <a:cubicBezTo>
                  <a:pt x="555424" y="43790"/>
                  <a:pt x="554713" y="38811"/>
                  <a:pt x="553291" y="35357"/>
                </a:cubicBezTo>
                <a:cubicBezTo>
                  <a:pt x="551868" y="31903"/>
                  <a:pt x="549836" y="30175"/>
                  <a:pt x="547195" y="30175"/>
                </a:cubicBezTo>
                <a:close/>
                <a:moveTo>
                  <a:pt x="553595" y="0"/>
                </a:moveTo>
                <a:cubicBezTo>
                  <a:pt x="562943" y="0"/>
                  <a:pt x="570512" y="4013"/>
                  <a:pt x="576303" y="12040"/>
                </a:cubicBezTo>
                <a:cubicBezTo>
                  <a:pt x="582094" y="20066"/>
                  <a:pt x="584990" y="30480"/>
                  <a:pt x="584990" y="43282"/>
                </a:cubicBezTo>
                <a:cubicBezTo>
                  <a:pt x="584990" y="63805"/>
                  <a:pt x="578995" y="85090"/>
                  <a:pt x="567007" y="107137"/>
                </a:cubicBezTo>
                <a:cubicBezTo>
                  <a:pt x="555018" y="129185"/>
                  <a:pt x="535511" y="154940"/>
                  <a:pt x="508485" y="184404"/>
                </a:cubicBezTo>
                <a:cubicBezTo>
                  <a:pt x="507875" y="194971"/>
                  <a:pt x="507570" y="205842"/>
                  <a:pt x="507570" y="217018"/>
                </a:cubicBezTo>
                <a:cubicBezTo>
                  <a:pt x="514276" y="199746"/>
                  <a:pt x="521744" y="185674"/>
                  <a:pt x="529973" y="174803"/>
                </a:cubicBezTo>
                <a:cubicBezTo>
                  <a:pt x="538203" y="163932"/>
                  <a:pt x="546331" y="156159"/>
                  <a:pt x="554357" y="151486"/>
                </a:cubicBezTo>
                <a:cubicBezTo>
                  <a:pt x="562384" y="146812"/>
                  <a:pt x="569750" y="144475"/>
                  <a:pt x="576455" y="144475"/>
                </a:cubicBezTo>
                <a:cubicBezTo>
                  <a:pt x="589663" y="144475"/>
                  <a:pt x="596267" y="151079"/>
                  <a:pt x="596267" y="164287"/>
                </a:cubicBezTo>
                <a:cubicBezTo>
                  <a:pt x="596267" y="172212"/>
                  <a:pt x="594032" y="186538"/>
                  <a:pt x="589562" y="207264"/>
                </a:cubicBezTo>
                <a:cubicBezTo>
                  <a:pt x="585701" y="224943"/>
                  <a:pt x="583771" y="236627"/>
                  <a:pt x="583771" y="242316"/>
                </a:cubicBezTo>
                <a:cubicBezTo>
                  <a:pt x="583771" y="250444"/>
                  <a:pt x="586717" y="254508"/>
                  <a:pt x="592610" y="254508"/>
                </a:cubicBezTo>
                <a:cubicBezTo>
                  <a:pt x="596674" y="254508"/>
                  <a:pt x="601500" y="252019"/>
                  <a:pt x="607088" y="247041"/>
                </a:cubicBezTo>
                <a:cubicBezTo>
                  <a:pt x="609882" y="244551"/>
                  <a:pt x="613146" y="241288"/>
                  <a:pt x="616879" y="237249"/>
                </a:cubicBezTo>
                <a:lnTo>
                  <a:pt x="617164" y="236924"/>
                </a:lnTo>
                <a:lnTo>
                  <a:pt x="619813" y="214618"/>
                </a:lnTo>
                <a:cubicBezTo>
                  <a:pt x="621693" y="206921"/>
                  <a:pt x="624512" y="199441"/>
                  <a:pt x="628271" y="192177"/>
                </a:cubicBezTo>
                <a:cubicBezTo>
                  <a:pt x="635790" y="177648"/>
                  <a:pt x="645797" y="165964"/>
                  <a:pt x="658294" y="157125"/>
                </a:cubicBezTo>
                <a:cubicBezTo>
                  <a:pt x="670791" y="148285"/>
                  <a:pt x="684050" y="143866"/>
                  <a:pt x="698071" y="143866"/>
                </a:cubicBezTo>
                <a:cubicBezTo>
                  <a:pt x="702541" y="143866"/>
                  <a:pt x="705538" y="144729"/>
                  <a:pt x="707062" y="146457"/>
                </a:cubicBezTo>
                <a:cubicBezTo>
                  <a:pt x="708586" y="148184"/>
                  <a:pt x="709856" y="151283"/>
                  <a:pt x="710872" y="155753"/>
                </a:cubicBezTo>
                <a:cubicBezTo>
                  <a:pt x="715139" y="154940"/>
                  <a:pt x="719610" y="154534"/>
                  <a:pt x="724283" y="154534"/>
                </a:cubicBezTo>
                <a:cubicBezTo>
                  <a:pt x="734240" y="154534"/>
                  <a:pt x="739219" y="158090"/>
                  <a:pt x="739219" y="165202"/>
                </a:cubicBezTo>
                <a:cubicBezTo>
                  <a:pt x="739219" y="169469"/>
                  <a:pt x="737695" y="179629"/>
                  <a:pt x="734647" y="195682"/>
                </a:cubicBezTo>
                <a:cubicBezTo>
                  <a:pt x="729973" y="219050"/>
                  <a:pt x="727636" y="235306"/>
                  <a:pt x="727636" y="244450"/>
                </a:cubicBezTo>
                <a:cubicBezTo>
                  <a:pt x="727636" y="247498"/>
                  <a:pt x="728398" y="249936"/>
                  <a:pt x="729922" y="251765"/>
                </a:cubicBezTo>
                <a:cubicBezTo>
                  <a:pt x="731446" y="253594"/>
                  <a:pt x="733427" y="254508"/>
                  <a:pt x="735866" y="254508"/>
                </a:cubicBezTo>
                <a:cubicBezTo>
                  <a:pt x="739727" y="254508"/>
                  <a:pt x="744400" y="252019"/>
                  <a:pt x="749887" y="247041"/>
                </a:cubicBezTo>
                <a:cubicBezTo>
                  <a:pt x="752630" y="244551"/>
                  <a:pt x="755856" y="241288"/>
                  <a:pt x="759564" y="237249"/>
                </a:cubicBezTo>
                <a:lnTo>
                  <a:pt x="764853" y="231174"/>
                </a:lnTo>
                <a:lnTo>
                  <a:pt x="767260" y="198196"/>
                </a:lnTo>
                <a:cubicBezTo>
                  <a:pt x="769140" y="185649"/>
                  <a:pt x="771959" y="173431"/>
                  <a:pt x="775718" y="161544"/>
                </a:cubicBezTo>
                <a:cubicBezTo>
                  <a:pt x="777547" y="155651"/>
                  <a:pt x="780544" y="151333"/>
                  <a:pt x="784710" y="148590"/>
                </a:cubicBezTo>
                <a:cubicBezTo>
                  <a:pt x="788875" y="145847"/>
                  <a:pt x="794718" y="144475"/>
                  <a:pt x="802236" y="144475"/>
                </a:cubicBezTo>
                <a:cubicBezTo>
                  <a:pt x="806300" y="144475"/>
                  <a:pt x="809145" y="144983"/>
                  <a:pt x="810770" y="145999"/>
                </a:cubicBezTo>
                <a:cubicBezTo>
                  <a:pt x="812396" y="147015"/>
                  <a:pt x="813209" y="148946"/>
                  <a:pt x="813209" y="151791"/>
                </a:cubicBezTo>
                <a:cubicBezTo>
                  <a:pt x="813209" y="155042"/>
                  <a:pt x="811685" y="162357"/>
                  <a:pt x="808637" y="173736"/>
                </a:cubicBezTo>
                <a:cubicBezTo>
                  <a:pt x="806605" y="181864"/>
                  <a:pt x="804979" y="188976"/>
                  <a:pt x="803760" y="195072"/>
                </a:cubicBezTo>
                <a:cubicBezTo>
                  <a:pt x="802541" y="201168"/>
                  <a:pt x="801525" y="208687"/>
                  <a:pt x="800712" y="217627"/>
                </a:cubicBezTo>
                <a:cubicBezTo>
                  <a:pt x="807417" y="200152"/>
                  <a:pt x="814936" y="185928"/>
                  <a:pt x="823267" y="174955"/>
                </a:cubicBezTo>
                <a:cubicBezTo>
                  <a:pt x="831598" y="163983"/>
                  <a:pt x="839777" y="156159"/>
                  <a:pt x="847803" y="151486"/>
                </a:cubicBezTo>
                <a:cubicBezTo>
                  <a:pt x="855830" y="146812"/>
                  <a:pt x="863196" y="144475"/>
                  <a:pt x="869901" y="144475"/>
                </a:cubicBezTo>
                <a:cubicBezTo>
                  <a:pt x="883109" y="144475"/>
                  <a:pt x="889713" y="151079"/>
                  <a:pt x="889713" y="164287"/>
                </a:cubicBezTo>
                <a:cubicBezTo>
                  <a:pt x="889713" y="172212"/>
                  <a:pt x="887478" y="186538"/>
                  <a:pt x="883008" y="207264"/>
                </a:cubicBezTo>
                <a:cubicBezTo>
                  <a:pt x="879147" y="224943"/>
                  <a:pt x="877217" y="236627"/>
                  <a:pt x="877217" y="242316"/>
                </a:cubicBezTo>
                <a:cubicBezTo>
                  <a:pt x="877217" y="250444"/>
                  <a:pt x="880163" y="254508"/>
                  <a:pt x="886056" y="254508"/>
                </a:cubicBezTo>
                <a:cubicBezTo>
                  <a:pt x="890120" y="254508"/>
                  <a:pt x="894946" y="252019"/>
                  <a:pt x="900534" y="247041"/>
                </a:cubicBezTo>
                <a:cubicBezTo>
                  <a:pt x="903328" y="244551"/>
                  <a:pt x="906592" y="241288"/>
                  <a:pt x="910326" y="237249"/>
                </a:cubicBezTo>
                <a:lnTo>
                  <a:pt x="918520" y="227866"/>
                </a:lnTo>
                <a:lnTo>
                  <a:pt x="918365" y="217932"/>
                </a:lnTo>
                <a:cubicBezTo>
                  <a:pt x="918365" y="186639"/>
                  <a:pt x="921565" y="154026"/>
                  <a:pt x="927966" y="120091"/>
                </a:cubicBezTo>
                <a:cubicBezTo>
                  <a:pt x="934367" y="86157"/>
                  <a:pt x="943815" y="57658"/>
                  <a:pt x="956312" y="34595"/>
                </a:cubicBezTo>
                <a:cubicBezTo>
                  <a:pt x="968809" y="11532"/>
                  <a:pt x="983795" y="0"/>
                  <a:pt x="1001270" y="0"/>
                </a:cubicBezTo>
                <a:cubicBezTo>
                  <a:pt x="1010617" y="0"/>
                  <a:pt x="1018187" y="4013"/>
                  <a:pt x="1023978" y="12040"/>
                </a:cubicBezTo>
                <a:cubicBezTo>
                  <a:pt x="1029769" y="20066"/>
                  <a:pt x="1032665" y="30480"/>
                  <a:pt x="1032665" y="43282"/>
                </a:cubicBezTo>
                <a:cubicBezTo>
                  <a:pt x="1032665" y="63805"/>
                  <a:pt x="1026670" y="85090"/>
                  <a:pt x="1014681" y="107137"/>
                </a:cubicBezTo>
                <a:cubicBezTo>
                  <a:pt x="1002693" y="129185"/>
                  <a:pt x="983185" y="154940"/>
                  <a:pt x="956160" y="184404"/>
                </a:cubicBezTo>
                <a:cubicBezTo>
                  <a:pt x="955550" y="194971"/>
                  <a:pt x="955245" y="205842"/>
                  <a:pt x="955245" y="217018"/>
                </a:cubicBezTo>
                <a:cubicBezTo>
                  <a:pt x="964999" y="191618"/>
                  <a:pt x="976175" y="173177"/>
                  <a:pt x="988773" y="161697"/>
                </a:cubicBezTo>
                <a:cubicBezTo>
                  <a:pt x="1001372" y="150216"/>
                  <a:pt x="1013158" y="144475"/>
                  <a:pt x="1024130" y="144475"/>
                </a:cubicBezTo>
                <a:cubicBezTo>
                  <a:pt x="1034290" y="144475"/>
                  <a:pt x="1042469" y="147930"/>
                  <a:pt x="1048667" y="154839"/>
                </a:cubicBezTo>
                <a:cubicBezTo>
                  <a:pt x="1054864" y="161747"/>
                  <a:pt x="1057963" y="170282"/>
                  <a:pt x="1057963" y="180442"/>
                </a:cubicBezTo>
                <a:cubicBezTo>
                  <a:pt x="1057963" y="191618"/>
                  <a:pt x="1055118" y="201879"/>
                  <a:pt x="1049429" y="211227"/>
                </a:cubicBezTo>
                <a:cubicBezTo>
                  <a:pt x="1043739" y="220574"/>
                  <a:pt x="1033985" y="228905"/>
                  <a:pt x="1020168" y="236220"/>
                </a:cubicBezTo>
                <a:cubicBezTo>
                  <a:pt x="1020981" y="241707"/>
                  <a:pt x="1023470" y="246126"/>
                  <a:pt x="1027635" y="249479"/>
                </a:cubicBezTo>
                <a:cubicBezTo>
                  <a:pt x="1031801" y="252832"/>
                  <a:pt x="1036830" y="254508"/>
                  <a:pt x="1042723" y="254508"/>
                </a:cubicBezTo>
                <a:cubicBezTo>
                  <a:pt x="1049022" y="254508"/>
                  <a:pt x="1055118" y="252070"/>
                  <a:pt x="1061011" y="247193"/>
                </a:cubicBezTo>
                <a:cubicBezTo>
                  <a:pt x="1066904" y="242316"/>
                  <a:pt x="1074625" y="234188"/>
                  <a:pt x="1084176" y="222809"/>
                </a:cubicBezTo>
                <a:cubicBezTo>
                  <a:pt x="1086614" y="219964"/>
                  <a:pt x="1089357" y="218542"/>
                  <a:pt x="1092405" y="218542"/>
                </a:cubicBezTo>
                <a:cubicBezTo>
                  <a:pt x="1095047" y="218542"/>
                  <a:pt x="1097130" y="219761"/>
                  <a:pt x="1098654" y="222199"/>
                </a:cubicBezTo>
                <a:cubicBezTo>
                  <a:pt x="1100178" y="224638"/>
                  <a:pt x="1100940" y="227991"/>
                  <a:pt x="1100940" y="232258"/>
                </a:cubicBezTo>
                <a:cubicBezTo>
                  <a:pt x="1100940" y="240386"/>
                  <a:pt x="1099009" y="246685"/>
                  <a:pt x="1095149" y="251155"/>
                </a:cubicBezTo>
                <a:cubicBezTo>
                  <a:pt x="1086005" y="262331"/>
                  <a:pt x="1076759" y="271272"/>
                  <a:pt x="1067412" y="277978"/>
                </a:cubicBezTo>
                <a:cubicBezTo>
                  <a:pt x="1058065" y="284683"/>
                  <a:pt x="1046990" y="288036"/>
                  <a:pt x="1034189" y="288036"/>
                </a:cubicBezTo>
                <a:cubicBezTo>
                  <a:pt x="1018542" y="288036"/>
                  <a:pt x="1005944" y="283566"/>
                  <a:pt x="996393" y="274625"/>
                </a:cubicBezTo>
                <a:cubicBezTo>
                  <a:pt x="986843" y="265684"/>
                  <a:pt x="982068" y="253797"/>
                  <a:pt x="982068" y="238963"/>
                </a:cubicBezTo>
                <a:cubicBezTo>
                  <a:pt x="982068" y="231039"/>
                  <a:pt x="986132" y="225349"/>
                  <a:pt x="994260" y="221895"/>
                </a:cubicBezTo>
                <a:cubicBezTo>
                  <a:pt x="1003201" y="218034"/>
                  <a:pt x="1009602" y="213919"/>
                  <a:pt x="1013462" y="209550"/>
                </a:cubicBezTo>
                <a:cubicBezTo>
                  <a:pt x="1017323" y="205181"/>
                  <a:pt x="1019254" y="199847"/>
                  <a:pt x="1019254" y="193548"/>
                </a:cubicBezTo>
                <a:cubicBezTo>
                  <a:pt x="1019254" y="189891"/>
                  <a:pt x="1018492" y="187147"/>
                  <a:pt x="1016967" y="185319"/>
                </a:cubicBezTo>
                <a:cubicBezTo>
                  <a:pt x="1015443" y="183490"/>
                  <a:pt x="1013564" y="182575"/>
                  <a:pt x="1011329" y="182575"/>
                </a:cubicBezTo>
                <a:cubicBezTo>
                  <a:pt x="1005842" y="182575"/>
                  <a:pt x="999797" y="186538"/>
                  <a:pt x="993193" y="194463"/>
                </a:cubicBezTo>
                <a:cubicBezTo>
                  <a:pt x="986589" y="202387"/>
                  <a:pt x="980442" y="212598"/>
                  <a:pt x="974753" y="225095"/>
                </a:cubicBezTo>
                <a:cubicBezTo>
                  <a:pt x="969063" y="237592"/>
                  <a:pt x="964593" y="250444"/>
                  <a:pt x="961341" y="263652"/>
                </a:cubicBezTo>
                <a:cubicBezTo>
                  <a:pt x="959106" y="273203"/>
                  <a:pt x="956515" y="279654"/>
                  <a:pt x="953569" y="283007"/>
                </a:cubicBezTo>
                <a:cubicBezTo>
                  <a:pt x="950623" y="286360"/>
                  <a:pt x="946000" y="288036"/>
                  <a:pt x="939701" y="288036"/>
                </a:cubicBezTo>
                <a:cubicBezTo>
                  <a:pt x="933402" y="288036"/>
                  <a:pt x="928779" y="285750"/>
                  <a:pt x="925832" y="281178"/>
                </a:cubicBezTo>
                <a:cubicBezTo>
                  <a:pt x="924359" y="278892"/>
                  <a:pt x="923127" y="275984"/>
                  <a:pt x="922137" y="272453"/>
                </a:cubicBezTo>
                <a:lnTo>
                  <a:pt x="920843" y="265283"/>
                </a:lnTo>
                <a:lnTo>
                  <a:pt x="920308" y="265862"/>
                </a:lnTo>
                <a:cubicBezTo>
                  <a:pt x="915609" y="270282"/>
                  <a:pt x="910745" y="274219"/>
                  <a:pt x="905715" y="277673"/>
                </a:cubicBezTo>
                <a:cubicBezTo>
                  <a:pt x="895657" y="284582"/>
                  <a:pt x="884227" y="288036"/>
                  <a:pt x="871426" y="288036"/>
                </a:cubicBezTo>
                <a:cubicBezTo>
                  <a:pt x="861062" y="288036"/>
                  <a:pt x="853239" y="285039"/>
                  <a:pt x="847956" y="279045"/>
                </a:cubicBezTo>
                <a:cubicBezTo>
                  <a:pt x="842673" y="273050"/>
                  <a:pt x="840031" y="264363"/>
                  <a:pt x="840031" y="252984"/>
                </a:cubicBezTo>
                <a:cubicBezTo>
                  <a:pt x="840031" y="247295"/>
                  <a:pt x="841454" y="237135"/>
                  <a:pt x="844298" y="222504"/>
                </a:cubicBezTo>
                <a:cubicBezTo>
                  <a:pt x="846940" y="209703"/>
                  <a:pt x="848261" y="200863"/>
                  <a:pt x="848261" y="195987"/>
                </a:cubicBezTo>
                <a:cubicBezTo>
                  <a:pt x="848261" y="192735"/>
                  <a:pt x="847143" y="191110"/>
                  <a:pt x="844908" y="191110"/>
                </a:cubicBezTo>
                <a:cubicBezTo>
                  <a:pt x="842266" y="191110"/>
                  <a:pt x="838558" y="194513"/>
                  <a:pt x="833783" y="201321"/>
                </a:cubicBezTo>
                <a:cubicBezTo>
                  <a:pt x="829008" y="208128"/>
                  <a:pt x="824131" y="217119"/>
                  <a:pt x="819152" y="228295"/>
                </a:cubicBezTo>
                <a:cubicBezTo>
                  <a:pt x="814174" y="239471"/>
                  <a:pt x="810161" y="251257"/>
                  <a:pt x="807113" y="263652"/>
                </a:cubicBezTo>
                <a:cubicBezTo>
                  <a:pt x="804877" y="273203"/>
                  <a:pt x="802287" y="279654"/>
                  <a:pt x="799340" y="283007"/>
                </a:cubicBezTo>
                <a:cubicBezTo>
                  <a:pt x="796394" y="286360"/>
                  <a:pt x="791771" y="288036"/>
                  <a:pt x="785472" y="288036"/>
                </a:cubicBezTo>
                <a:cubicBezTo>
                  <a:pt x="777750" y="288036"/>
                  <a:pt x="772315" y="283972"/>
                  <a:pt x="769165" y="275844"/>
                </a:cubicBezTo>
                <a:cubicBezTo>
                  <a:pt x="768378" y="273812"/>
                  <a:pt x="767689" y="271475"/>
                  <a:pt x="767098" y="268834"/>
                </a:cubicBezTo>
                <a:lnTo>
                  <a:pt x="767008" y="268291"/>
                </a:lnTo>
                <a:lnTo>
                  <a:pt x="756592" y="277368"/>
                </a:lnTo>
                <a:cubicBezTo>
                  <a:pt x="747245" y="284480"/>
                  <a:pt x="738202" y="288036"/>
                  <a:pt x="729465" y="288036"/>
                </a:cubicBezTo>
                <a:cubicBezTo>
                  <a:pt x="722759" y="288036"/>
                  <a:pt x="716613" y="285750"/>
                  <a:pt x="711025" y="281178"/>
                </a:cubicBezTo>
                <a:cubicBezTo>
                  <a:pt x="705437" y="276606"/>
                  <a:pt x="701220" y="270358"/>
                  <a:pt x="698375" y="262433"/>
                </a:cubicBezTo>
                <a:cubicBezTo>
                  <a:pt x="687809" y="279502"/>
                  <a:pt x="674499" y="288036"/>
                  <a:pt x="658447" y="288036"/>
                </a:cubicBezTo>
                <a:cubicBezTo>
                  <a:pt x="645848" y="288036"/>
                  <a:pt x="635790" y="283464"/>
                  <a:pt x="628271" y="274320"/>
                </a:cubicBezTo>
                <a:lnTo>
                  <a:pt x="624510" y="267272"/>
                </a:lnTo>
                <a:lnTo>
                  <a:pt x="611660" y="277673"/>
                </a:lnTo>
                <a:cubicBezTo>
                  <a:pt x="601804" y="284582"/>
                  <a:pt x="590578" y="288036"/>
                  <a:pt x="577979" y="288036"/>
                </a:cubicBezTo>
                <a:cubicBezTo>
                  <a:pt x="567616" y="288036"/>
                  <a:pt x="559793" y="285039"/>
                  <a:pt x="554510" y="279045"/>
                </a:cubicBezTo>
                <a:cubicBezTo>
                  <a:pt x="549227" y="273050"/>
                  <a:pt x="546585" y="264363"/>
                  <a:pt x="546585" y="252984"/>
                </a:cubicBezTo>
                <a:cubicBezTo>
                  <a:pt x="546585" y="247295"/>
                  <a:pt x="548007" y="237135"/>
                  <a:pt x="550852" y="222504"/>
                </a:cubicBezTo>
                <a:cubicBezTo>
                  <a:pt x="553494" y="209703"/>
                  <a:pt x="554815" y="200863"/>
                  <a:pt x="554815" y="195987"/>
                </a:cubicBezTo>
                <a:cubicBezTo>
                  <a:pt x="554815" y="192735"/>
                  <a:pt x="553697" y="191110"/>
                  <a:pt x="551462" y="191110"/>
                </a:cubicBezTo>
                <a:cubicBezTo>
                  <a:pt x="548820" y="191110"/>
                  <a:pt x="545061" y="194513"/>
                  <a:pt x="540184" y="201321"/>
                </a:cubicBezTo>
                <a:cubicBezTo>
                  <a:pt x="535307" y="208128"/>
                  <a:pt x="530431" y="217119"/>
                  <a:pt x="525554" y="228295"/>
                </a:cubicBezTo>
                <a:cubicBezTo>
                  <a:pt x="520677" y="239471"/>
                  <a:pt x="516715" y="251257"/>
                  <a:pt x="513666" y="263652"/>
                </a:cubicBezTo>
                <a:cubicBezTo>
                  <a:pt x="509806" y="279908"/>
                  <a:pt x="500255" y="288036"/>
                  <a:pt x="485015" y="288036"/>
                </a:cubicBezTo>
                <a:cubicBezTo>
                  <a:pt x="478919" y="288036"/>
                  <a:pt x="474906" y="285852"/>
                  <a:pt x="472976" y="281483"/>
                </a:cubicBezTo>
                <a:lnTo>
                  <a:pt x="470701" y="262923"/>
                </a:lnTo>
                <a:lnTo>
                  <a:pt x="454764" y="277673"/>
                </a:lnTo>
                <a:cubicBezTo>
                  <a:pt x="444401" y="284582"/>
                  <a:pt x="432514" y="288036"/>
                  <a:pt x="419102" y="288036"/>
                </a:cubicBezTo>
                <a:cubicBezTo>
                  <a:pt x="377650" y="288036"/>
                  <a:pt x="356923" y="258877"/>
                  <a:pt x="356923" y="200559"/>
                </a:cubicBezTo>
                <a:cubicBezTo>
                  <a:pt x="356923" y="191618"/>
                  <a:pt x="357228" y="182575"/>
                  <a:pt x="357838" y="173431"/>
                </a:cubicBezTo>
                <a:lnTo>
                  <a:pt x="345950" y="173431"/>
                </a:lnTo>
                <a:cubicBezTo>
                  <a:pt x="339854" y="173431"/>
                  <a:pt x="335740" y="172314"/>
                  <a:pt x="333606" y="170079"/>
                </a:cubicBezTo>
                <a:cubicBezTo>
                  <a:pt x="331472" y="167843"/>
                  <a:pt x="330406" y="164287"/>
                  <a:pt x="330406" y="159411"/>
                </a:cubicBezTo>
                <a:cubicBezTo>
                  <a:pt x="330406" y="148031"/>
                  <a:pt x="334978" y="142342"/>
                  <a:pt x="344122" y="142342"/>
                </a:cubicBezTo>
                <a:lnTo>
                  <a:pt x="361495" y="142342"/>
                </a:lnTo>
                <a:cubicBezTo>
                  <a:pt x="364950" y="119990"/>
                  <a:pt x="370233" y="99568"/>
                  <a:pt x="377345" y="81077"/>
                </a:cubicBezTo>
                <a:cubicBezTo>
                  <a:pt x="384457" y="62586"/>
                  <a:pt x="393042" y="47854"/>
                  <a:pt x="403100" y="36881"/>
                </a:cubicBezTo>
                <a:cubicBezTo>
                  <a:pt x="413159" y="25908"/>
                  <a:pt x="423979" y="20422"/>
                  <a:pt x="435562" y="20422"/>
                </a:cubicBezTo>
                <a:cubicBezTo>
                  <a:pt x="444096" y="20422"/>
                  <a:pt x="450802" y="24181"/>
                  <a:pt x="455678" y="31699"/>
                </a:cubicBezTo>
                <a:cubicBezTo>
                  <a:pt x="460555" y="39218"/>
                  <a:pt x="462993" y="48667"/>
                  <a:pt x="462993" y="60046"/>
                </a:cubicBezTo>
                <a:cubicBezTo>
                  <a:pt x="462993" y="91542"/>
                  <a:pt x="449786" y="118974"/>
                  <a:pt x="423370" y="142342"/>
                </a:cubicBezTo>
                <a:lnTo>
                  <a:pt x="457507" y="142342"/>
                </a:lnTo>
                <a:cubicBezTo>
                  <a:pt x="460758" y="142342"/>
                  <a:pt x="463095" y="143053"/>
                  <a:pt x="464518" y="144475"/>
                </a:cubicBezTo>
                <a:cubicBezTo>
                  <a:pt x="465940" y="145898"/>
                  <a:pt x="466651" y="148539"/>
                  <a:pt x="466651" y="152400"/>
                </a:cubicBezTo>
                <a:cubicBezTo>
                  <a:pt x="466651" y="166421"/>
                  <a:pt x="455170" y="173431"/>
                  <a:pt x="432209" y="173431"/>
                </a:cubicBezTo>
                <a:lnTo>
                  <a:pt x="395023" y="173431"/>
                </a:lnTo>
                <a:cubicBezTo>
                  <a:pt x="394617" y="183591"/>
                  <a:pt x="394414" y="191516"/>
                  <a:pt x="394414" y="197206"/>
                </a:cubicBezTo>
                <a:cubicBezTo>
                  <a:pt x="394414" y="218339"/>
                  <a:pt x="396903" y="233172"/>
                  <a:pt x="401881" y="241707"/>
                </a:cubicBezTo>
                <a:cubicBezTo>
                  <a:pt x="406859" y="250241"/>
                  <a:pt x="414734" y="254508"/>
                  <a:pt x="425503" y="254508"/>
                </a:cubicBezTo>
                <a:cubicBezTo>
                  <a:pt x="434241" y="254508"/>
                  <a:pt x="441962" y="251867"/>
                  <a:pt x="448668" y="246583"/>
                </a:cubicBezTo>
                <a:lnTo>
                  <a:pt x="470606" y="224646"/>
                </a:lnTo>
                <a:lnTo>
                  <a:pt x="470690" y="217932"/>
                </a:lnTo>
                <a:cubicBezTo>
                  <a:pt x="470690" y="186639"/>
                  <a:pt x="473890" y="154026"/>
                  <a:pt x="480291" y="120091"/>
                </a:cubicBezTo>
                <a:cubicBezTo>
                  <a:pt x="486692" y="86157"/>
                  <a:pt x="496141" y="57658"/>
                  <a:pt x="508637" y="34595"/>
                </a:cubicBezTo>
                <a:cubicBezTo>
                  <a:pt x="521134" y="11532"/>
                  <a:pt x="536120" y="0"/>
                  <a:pt x="55359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21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Rectangle: Rounded Corners 207">
            <a:extLst>
              <a:ext uri="{FF2B5EF4-FFF2-40B4-BE49-F238E27FC236}">
                <a16:creationId xmlns:a16="http://schemas.microsoft.com/office/drawing/2014/main" id="{465C80F3-9DB2-46E3-8350-D3EBFE465798}"/>
              </a:ext>
            </a:extLst>
          </p:cNvPr>
          <p:cNvSpPr/>
          <p:nvPr/>
        </p:nvSpPr>
        <p:spPr>
          <a:xfrm>
            <a:off x="849630" y="2007311"/>
            <a:ext cx="2242375" cy="4131849"/>
          </a:xfrm>
          <a:prstGeom prst="roundRect">
            <a:avLst>
              <a:gd name="adj" fmla="val 4962"/>
            </a:avLst>
          </a:prstGeom>
          <a:gradFill>
            <a:gsLst>
              <a:gs pos="10000">
                <a:srgbClr val="FFEFE1"/>
              </a:gs>
              <a:gs pos="100000">
                <a:srgbClr val="FFF4DD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9" name="TextBox 208">
            <a:extLst>
              <a:ext uri="{FF2B5EF4-FFF2-40B4-BE49-F238E27FC236}">
                <a16:creationId xmlns:a16="http://schemas.microsoft.com/office/drawing/2014/main" id="{4633B0D5-17DA-4C70-AD50-9E0E43D3EE79}"/>
              </a:ext>
            </a:extLst>
          </p:cNvPr>
          <p:cNvSpPr txBox="1"/>
          <p:nvPr/>
        </p:nvSpPr>
        <p:spPr>
          <a:xfrm>
            <a:off x="1238886" y="2120480"/>
            <a:ext cx="1463862" cy="900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250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$39</a:t>
            </a:r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7283C45E-D73E-48B4-BA05-6B8724410CC8}"/>
              </a:ext>
            </a:extLst>
          </p:cNvPr>
          <p:cNvSpPr txBox="1"/>
          <p:nvPr/>
        </p:nvSpPr>
        <p:spPr>
          <a:xfrm>
            <a:off x="1236440" y="2887696"/>
            <a:ext cx="1468755" cy="320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500" b="1" spc="0" baseline="0" dirty="0">
                <a:solidFill>
                  <a:srgbClr val="404040"/>
                </a:solidFill>
                <a:latin typeface="Montserrat"/>
                <a:sym typeface="Montserrat"/>
                <a:rtl val="0"/>
              </a:rPr>
              <a:t> PER MONTH</a:t>
            </a:r>
          </a:p>
        </p:txBody>
      </p:sp>
      <p:sp>
        <p:nvSpPr>
          <p:cNvPr id="211" name="Rectangle: Rounded Corners 210">
            <a:extLst>
              <a:ext uri="{FF2B5EF4-FFF2-40B4-BE49-F238E27FC236}">
                <a16:creationId xmlns:a16="http://schemas.microsoft.com/office/drawing/2014/main" id="{DDE690A1-FFB0-4384-BBBE-8CD1CF680F4A}"/>
              </a:ext>
            </a:extLst>
          </p:cNvPr>
          <p:cNvSpPr/>
          <p:nvPr/>
        </p:nvSpPr>
        <p:spPr>
          <a:xfrm>
            <a:off x="1053465" y="3272136"/>
            <a:ext cx="1834705" cy="2438400"/>
          </a:xfrm>
          <a:prstGeom prst="roundRect">
            <a:avLst>
              <a:gd name="adj" fmla="val 4899"/>
            </a:avLst>
          </a:pr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2" name="Freeform: Shape 211">
            <a:extLst>
              <a:ext uri="{FF2B5EF4-FFF2-40B4-BE49-F238E27FC236}">
                <a16:creationId xmlns:a16="http://schemas.microsoft.com/office/drawing/2014/main" id="{06DDCF74-9D0E-4290-AC67-5F56825ED827}"/>
              </a:ext>
            </a:extLst>
          </p:cNvPr>
          <p:cNvSpPr/>
          <p:nvPr/>
        </p:nvSpPr>
        <p:spPr>
          <a:xfrm>
            <a:off x="1290160" y="3820011"/>
            <a:ext cx="1361314" cy="50008"/>
          </a:xfrm>
          <a:custGeom>
            <a:avLst/>
            <a:gdLst>
              <a:gd name="connsiteX0" fmla="*/ 1330882 w 1361314"/>
              <a:gd name="connsiteY0" fmla="*/ 53571 h 50008"/>
              <a:gd name="connsiteX1" fmla="*/ 19860 w 1361314"/>
              <a:gd name="connsiteY1" fmla="*/ 53571 h 50008"/>
              <a:gd name="connsiteX2" fmla="*/ -5190 w 1361314"/>
              <a:gd name="connsiteY2" fmla="*/ 28522 h 50008"/>
              <a:gd name="connsiteX3" fmla="*/ 19767 w 1361314"/>
              <a:gd name="connsiteY3" fmla="*/ 3565 h 50008"/>
              <a:gd name="connsiteX4" fmla="*/ 19860 w 1361314"/>
              <a:gd name="connsiteY4" fmla="*/ 3565 h 50008"/>
              <a:gd name="connsiteX5" fmla="*/ 1330882 w 1361314"/>
              <a:gd name="connsiteY5" fmla="*/ 3565 h 50008"/>
              <a:gd name="connsiteX6" fmla="*/ 1356123 w 1361314"/>
              <a:gd name="connsiteY6" fmla="*/ 28140 h 50008"/>
              <a:gd name="connsiteX7" fmla="*/ 1331454 w 1361314"/>
              <a:gd name="connsiteY7" fmla="*/ 53571 h 50008"/>
              <a:gd name="connsiteX8" fmla="*/ 1330882 w 1361314"/>
              <a:gd name="connsiteY8" fmla="*/ 53571 h 50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1314" h="50008">
                <a:moveTo>
                  <a:pt x="1330882" y="53571"/>
                </a:moveTo>
                <a:lnTo>
                  <a:pt x="19860" y="53571"/>
                </a:lnTo>
                <a:cubicBezTo>
                  <a:pt x="6047" y="53571"/>
                  <a:pt x="-5190" y="42332"/>
                  <a:pt x="-5190" y="28522"/>
                </a:cubicBezTo>
                <a:cubicBezTo>
                  <a:pt x="-5190" y="14711"/>
                  <a:pt x="5954" y="3565"/>
                  <a:pt x="19767" y="3565"/>
                </a:cubicBezTo>
                <a:cubicBezTo>
                  <a:pt x="19767" y="3565"/>
                  <a:pt x="19860" y="3565"/>
                  <a:pt x="19860" y="3565"/>
                </a:cubicBezTo>
                <a:lnTo>
                  <a:pt x="1330882" y="3565"/>
                </a:lnTo>
                <a:cubicBezTo>
                  <a:pt x="1344598" y="3374"/>
                  <a:pt x="1355932" y="14425"/>
                  <a:pt x="1356123" y="28140"/>
                </a:cubicBezTo>
                <a:cubicBezTo>
                  <a:pt x="1356313" y="41951"/>
                  <a:pt x="1345263" y="53381"/>
                  <a:pt x="1331454" y="53571"/>
                </a:cubicBezTo>
                <a:cubicBezTo>
                  <a:pt x="1331264" y="53571"/>
                  <a:pt x="1331073" y="53571"/>
                  <a:pt x="1330882" y="53571"/>
                </a:cubicBezTo>
                <a:close/>
              </a:path>
            </a:pathLst>
          </a:custGeom>
          <a:gradFill>
            <a:gsLst>
              <a:gs pos="10000">
                <a:srgbClr val="FFEFE1"/>
              </a:gs>
              <a:gs pos="100000">
                <a:srgbClr val="FFF4DD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3" name="TextBox 212">
            <a:extLst>
              <a:ext uri="{FF2B5EF4-FFF2-40B4-BE49-F238E27FC236}">
                <a16:creationId xmlns:a16="http://schemas.microsoft.com/office/drawing/2014/main" id="{B210A552-4F7D-420E-A411-3DF9FFCEC755}"/>
              </a:ext>
            </a:extLst>
          </p:cNvPr>
          <p:cNvSpPr txBox="1"/>
          <p:nvPr/>
        </p:nvSpPr>
        <p:spPr>
          <a:xfrm>
            <a:off x="1314067" y="3415392"/>
            <a:ext cx="1313501" cy="3924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950" b="1" spc="-20" baseline="0" dirty="0">
                <a:solidFill>
                  <a:srgbClr val="404040"/>
                </a:solidFill>
                <a:latin typeface="Montserrat"/>
                <a:sym typeface="Montserrat"/>
                <a:rtl val="0"/>
              </a:rPr>
              <a:t>Features</a:t>
            </a:r>
          </a:p>
        </p:txBody>
      </p:sp>
      <p:sp>
        <p:nvSpPr>
          <p:cNvPr id="218" name="TextBox 217">
            <a:extLst>
              <a:ext uri="{FF2B5EF4-FFF2-40B4-BE49-F238E27FC236}">
                <a16:creationId xmlns:a16="http://schemas.microsoft.com/office/drawing/2014/main" id="{28D29B12-8343-4390-BCD4-DCE765CA9ED0}"/>
              </a:ext>
            </a:extLst>
          </p:cNvPr>
          <p:cNvSpPr txBox="1"/>
          <p:nvPr/>
        </p:nvSpPr>
        <p:spPr>
          <a:xfrm>
            <a:off x="1103090" y="3985178"/>
            <a:ext cx="1735455" cy="2724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25" b="1" spc="0" baseline="0" dirty="0">
                <a:solidFill>
                  <a:srgbClr val="404040"/>
                </a:solidFill>
                <a:latin typeface="Montserrat"/>
                <a:sym typeface="Montserrat"/>
                <a:rtl val="0"/>
              </a:rPr>
              <a:t>Unlimited Download</a:t>
            </a:r>
          </a:p>
        </p:txBody>
      </p:sp>
      <p:sp>
        <p:nvSpPr>
          <p:cNvPr id="219" name="TextBox 218">
            <a:extLst>
              <a:ext uri="{FF2B5EF4-FFF2-40B4-BE49-F238E27FC236}">
                <a16:creationId xmlns:a16="http://schemas.microsoft.com/office/drawing/2014/main" id="{F9B8F82E-F639-405C-8DC4-AA8E6569D3DC}"/>
              </a:ext>
            </a:extLst>
          </p:cNvPr>
          <p:cNvSpPr txBox="1"/>
          <p:nvPr/>
        </p:nvSpPr>
        <p:spPr>
          <a:xfrm>
            <a:off x="1102631" y="4242067"/>
            <a:ext cx="1736373" cy="27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25" b="1" spc="0" baseline="0" dirty="0">
                <a:solidFill>
                  <a:srgbClr val="404040"/>
                </a:solidFill>
                <a:latin typeface="Montserrat"/>
                <a:sym typeface="Montserrat"/>
                <a:rtl val="0"/>
              </a:rPr>
              <a:t>2.0 GB Storage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3B805C32-7F07-4E10-AC83-7BD8CBEEC860}"/>
              </a:ext>
            </a:extLst>
          </p:cNvPr>
          <p:cNvSpPr txBox="1"/>
          <p:nvPr/>
        </p:nvSpPr>
        <p:spPr>
          <a:xfrm>
            <a:off x="1100297" y="4498956"/>
            <a:ext cx="1741041" cy="27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25" b="1" spc="0" baseline="0" dirty="0">
                <a:solidFill>
                  <a:srgbClr val="404040"/>
                </a:solidFill>
                <a:latin typeface="Montserrat"/>
                <a:sym typeface="Montserrat"/>
                <a:rtl val="0"/>
              </a:rPr>
              <a:t>24/7 Email Support</a:t>
            </a: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8B726440-87A3-486B-933A-7B2448FB9C25}"/>
              </a:ext>
            </a:extLst>
          </p:cNvPr>
          <p:cNvSpPr txBox="1"/>
          <p:nvPr/>
        </p:nvSpPr>
        <p:spPr>
          <a:xfrm>
            <a:off x="1102631" y="4755845"/>
            <a:ext cx="1736372" cy="27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25" b="1" spc="0" baseline="0" dirty="0">
                <a:solidFill>
                  <a:srgbClr val="404040"/>
                </a:solidFill>
                <a:latin typeface="Montserrat"/>
                <a:sym typeface="Montserrat"/>
                <a:rtl val="0"/>
              </a:rPr>
              <a:t>Commercial Usage</a:t>
            </a: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E874EDA7-4B98-416B-B91E-7FA8A11264DB}"/>
              </a:ext>
            </a:extLst>
          </p:cNvPr>
          <p:cNvSpPr txBox="1"/>
          <p:nvPr/>
        </p:nvSpPr>
        <p:spPr>
          <a:xfrm>
            <a:off x="1103090" y="5012735"/>
            <a:ext cx="1735454" cy="27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25" b="1" spc="0" baseline="0">
                <a:solidFill>
                  <a:srgbClr val="404040"/>
                </a:solidFill>
                <a:latin typeface="Montserrat"/>
                <a:sym typeface="Montserrat"/>
                <a:rtl val="0"/>
              </a:rPr>
              <a:t>Free Installation</a:t>
            </a:r>
          </a:p>
        </p:txBody>
      </p:sp>
      <p:sp>
        <p:nvSpPr>
          <p:cNvPr id="224" name="Rectangle: Rounded Corners 223">
            <a:extLst>
              <a:ext uri="{FF2B5EF4-FFF2-40B4-BE49-F238E27FC236}">
                <a16:creationId xmlns:a16="http://schemas.microsoft.com/office/drawing/2014/main" id="{DC7609C8-94E3-4B18-A1E9-3332C73AB96F}"/>
              </a:ext>
            </a:extLst>
          </p:cNvPr>
          <p:cNvSpPr/>
          <p:nvPr/>
        </p:nvSpPr>
        <p:spPr>
          <a:xfrm>
            <a:off x="3599073" y="2007311"/>
            <a:ext cx="2242375" cy="4131849"/>
          </a:xfrm>
          <a:prstGeom prst="roundRect">
            <a:avLst>
              <a:gd name="adj" fmla="val 4962"/>
            </a:avLst>
          </a:prstGeom>
          <a:gradFill>
            <a:gsLst>
              <a:gs pos="0">
                <a:srgbClr val="FE7C04"/>
              </a:gs>
              <a:gs pos="100000">
                <a:srgbClr val="FFCA4E"/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5" name="TextBox 224">
            <a:extLst>
              <a:ext uri="{FF2B5EF4-FFF2-40B4-BE49-F238E27FC236}">
                <a16:creationId xmlns:a16="http://schemas.microsoft.com/office/drawing/2014/main" id="{96D0E0C2-361E-4A25-87AF-42D5A6A50120}"/>
              </a:ext>
            </a:extLst>
          </p:cNvPr>
          <p:cNvSpPr txBox="1"/>
          <p:nvPr/>
        </p:nvSpPr>
        <p:spPr>
          <a:xfrm>
            <a:off x="3955467" y="2120480"/>
            <a:ext cx="1529586" cy="900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250" spc="0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$49</a:t>
            </a: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090F3844-FC75-48C9-A7D5-BBF0E581FC54}"/>
              </a:ext>
            </a:extLst>
          </p:cNvPr>
          <p:cNvSpPr txBox="1"/>
          <p:nvPr/>
        </p:nvSpPr>
        <p:spPr>
          <a:xfrm>
            <a:off x="3985883" y="2887696"/>
            <a:ext cx="1468755" cy="320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500" b="1" spc="0" baseline="0" dirty="0">
                <a:solidFill>
                  <a:schemeClr val="bg1"/>
                </a:solidFill>
                <a:latin typeface="Montserrat"/>
                <a:sym typeface="Montserrat"/>
                <a:rtl val="0"/>
              </a:rPr>
              <a:t> PER MONTH</a:t>
            </a:r>
          </a:p>
        </p:txBody>
      </p:sp>
      <p:sp>
        <p:nvSpPr>
          <p:cNvPr id="227" name="Rectangle: Rounded Corners 226">
            <a:extLst>
              <a:ext uri="{FF2B5EF4-FFF2-40B4-BE49-F238E27FC236}">
                <a16:creationId xmlns:a16="http://schemas.microsoft.com/office/drawing/2014/main" id="{CF1E45D5-47E7-413B-915F-A232C7505A4B}"/>
              </a:ext>
            </a:extLst>
          </p:cNvPr>
          <p:cNvSpPr/>
          <p:nvPr/>
        </p:nvSpPr>
        <p:spPr>
          <a:xfrm>
            <a:off x="3802908" y="3272136"/>
            <a:ext cx="1834705" cy="2438400"/>
          </a:xfrm>
          <a:prstGeom prst="roundRect">
            <a:avLst>
              <a:gd name="adj" fmla="val 4899"/>
            </a:avLst>
          </a:prstGeom>
          <a:gradFill>
            <a:gsLst>
              <a:gs pos="0">
                <a:srgbClr val="FE9D44"/>
              </a:gs>
              <a:gs pos="100000">
                <a:srgbClr val="FFD475"/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8" name="Freeform: Shape 227">
            <a:extLst>
              <a:ext uri="{FF2B5EF4-FFF2-40B4-BE49-F238E27FC236}">
                <a16:creationId xmlns:a16="http://schemas.microsoft.com/office/drawing/2014/main" id="{FB1905A4-2F8A-4C28-9F3D-E75D062F2DF9}"/>
              </a:ext>
            </a:extLst>
          </p:cNvPr>
          <p:cNvSpPr/>
          <p:nvPr/>
        </p:nvSpPr>
        <p:spPr>
          <a:xfrm>
            <a:off x="4039603" y="3820011"/>
            <a:ext cx="1361314" cy="50008"/>
          </a:xfrm>
          <a:custGeom>
            <a:avLst/>
            <a:gdLst>
              <a:gd name="connsiteX0" fmla="*/ 1330882 w 1361314"/>
              <a:gd name="connsiteY0" fmla="*/ 53571 h 50008"/>
              <a:gd name="connsiteX1" fmla="*/ 19860 w 1361314"/>
              <a:gd name="connsiteY1" fmla="*/ 53571 h 50008"/>
              <a:gd name="connsiteX2" fmla="*/ -5190 w 1361314"/>
              <a:gd name="connsiteY2" fmla="*/ 28522 h 50008"/>
              <a:gd name="connsiteX3" fmla="*/ 19767 w 1361314"/>
              <a:gd name="connsiteY3" fmla="*/ 3565 h 50008"/>
              <a:gd name="connsiteX4" fmla="*/ 19860 w 1361314"/>
              <a:gd name="connsiteY4" fmla="*/ 3565 h 50008"/>
              <a:gd name="connsiteX5" fmla="*/ 1330882 w 1361314"/>
              <a:gd name="connsiteY5" fmla="*/ 3565 h 50008"/>
              <a:gd name="connsiteX6" fmla="*/ 1356123 w 1361314"/>
              <a:gd name="connsiteY6" fmla="*/ 28140 h 50008"/>
              <a:gd name="connsiteX7" fmla="*/ 1331454 w 1361314"/>
              <a:gd name="connsiteY7" fmla="*/ 53571 h 50008"/>
              <a:gd name="connsiteX8" fmla="*/ 1330882 w 1361314"/>
              <a:gd name="connsiteY8" fmla="*/ 53571 h 50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1314" h="50008">
                <a:moveTo>
                  <a:pt x="1330882" y="53571"/>
                </a:moveTo>
                <a:lnTo>
                  <a:pt x="19860" y="53571"/>
                </a:lnTo>
                <a:cubicBezTo>
                  <a:pt x="6047" y="53571"/>
                  <a:pt x="-5190" y="42332"/>
                  <a:pt x="-5190" y="28522"/>
                </a:cubicBezTo>
                <a:cubicBezTo>
                  <a:pt x="-5190" y="14711"/>
                  <a:pt x="5954" y="3565"/>
                  <a:pt x="19767" y="3565"/>
                </a:cubicBezTo>
                <a:cubicBezTo>
                  <a:pt x="19767" y="3565"/>
                  <a:pt x="19860" y="3565"/>
                  <a:pt x="19860" y="3565"/>
                </a:cubicBezTo>
                <a:lnTo>
                  <a:pt x="1330882" y="3565"/>
                </a:lnTo>
                <a:cubicBezTo>
                  <a:pt x="1344598" y="3374"/>
                  <a:pt x="1355932" y="14425"/>
                  <a:pt x="1356123" y="28140"/>
                </a:cubicBezTo>
                <a:cubicBezTo>
                  <a:pt x="1356313" y="41951"/>
                  <a:pt x="1345263" y="53381"/>
                  <a:pt x="1331454" y="53571"/>
                </a:cubicBezTo>
                <a:cubicBezTo>
                  <a:pt x="1331264" y="53571"/>
                  <a:pt x="1331073" y="53571"/>
                  <a:pt x="1330882" y="53571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9" name="TextBox 228">
            <a:extLst>
              <a:ext uri="{FF2B5EF4-FFF2-40B4-BE49-F238E27FC236}">
                <a16:creationId xmlns:a16="http://schemas.microsoft.com/office/drawing/2014/main" id="{287D3215-D777-46EC-BF21-70E65BF8ED4C}"/>
              </a:ext>
            </a:extLst>
          </p:cNvPr>
          <p:cNvSpPr txBox="1"/>
          <p:nvPr/>
        </p:nvSpPr>
        <p:spPr>
          <a:xfrm>
            <a:off x="4063510" y="3415392"/>
            <a:ext cx="1313501" cy="3924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950" b="1" spc="-20" baseline="0" dirty="0">
                <a:solidFill>
                  <a:schemeClr val="bg1"/>
                </a:solidFill>
                <a:latin typeface="Montserrat"/>
                <a:sym typeface="Montserrat"/>
                <a:rtl val="0"/>
              </a:rPr>
              <a:t>Features</a:t>
            </a:r>
          </a:p>
        </p:txBody>
      </p:sp>
      <p:grpSp>
        <p:nvGrpSpPr>
          <p:cNvPr id="230" name="Group 229">
            <a:extLst>
              <a:ext uri="{FF2B5EF4-FFF2-40B4-BE49-F238E27FC236}">
                <a16:creationId xmlns:a16="http://schemas.microsoft.com/office/drawing/2014/main" id="{04AC1D78-CED7-47BF-A871-1B1BA1F9518B}"/>
              </a:ext>
            </a:extLst>
          </p:cNvPr>
          <p:cNvGrpSpPr/>
          <p:nvPr/>
        </p:nvGrpSpPr>
        <p:grpSpPr>
          <a:xfrm>
            <a:off x="4234152" y="5530133"/>
            <a:ext cx="972216" cy="360711"/>
            <a:chOff x="1488847" y="5405247"/>
            <a:chExt cx="972216" cy="360711"/>
          </a:xfrm>
        </p:grpSpPr>
        <p:sp>
          <p:nvSpPr>
            <p:cNvPr id="237" name="Rectangle: Rounded Corners 236">
              <a:extLst>
                <a:ext uri="{FF2B5EF4-FFF2-40B4-BE49-F238E27FC236}">
                  <a16:creationId xmlns:a16="http://schemas.microsoft.com/office/drawing/2014/main" id="{C9980AE3-B76F-4A71-9DF1-C76426B7B3A5}"/>
                </a:ext>
              </a:extLst>
            </p:cNvPr>
            <p:cNvSpPr/>
            <p:nvPr/>
          </p:nvSpPr>
          <p:spPr>
            <a:xfrm>
              <a:off x="1488847" y="5405247"/>
              <a:ext cx="972216" cy="360711"/>
            </a:xfrm>
            <a:prstGeom prst="roundRect">
              <a:avLst>
                <a:gd name="adj" fmla="val 21068"/>
              </a:avLst>
            </a:pr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8" name="TextBox 237">
              <a:extLst>
                <a:ext uri="{FF2B5EF4-FFF2-40B4-BE49-F238E27FC236}">
                  <a16:creationId xmlns:a16="http://schemas.microsoft.com/office/drawing/2014/main" id="{B0FE3D3D-FC10-4070-AA40-01CF763D4E8C}"/>
                </a:ext>
              </a:extLst>
            </p:cNvPr>
            <p:cNvSpPr txBox="1"/>
            <p:nvPr/>
          </p:nvSpPr>
          <p:spPr>
            <a:xfrm>
              <a:off x="1513131" y="5447103"/>
              <a:ext cx="9236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spc="0" baseline="0" dirty="0">
                  <a:gradFill>
                    <a:gsLst>
                      <a:gs pos="0">
                        <a:srgbClr val="FE7C04"/>
                      </a:gs>
                      <a:gs pos="100000">
                        <a:srgbClr val="FFCA4E"/>
                      </a:gs>
                    </a:gsLst>
                    <a:lin ang="10800000" scaled="1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Buy Now</a:t>
              </a:r>
            </a:p>
          </p:txBody>
        </p:sp>
      </p:grpSp>
      <p:sp>
        <p:nvSpPr>
          <p:cNvPr id="232" name="TextBox 231">
            <a:extLst>
              <a:ext uri="{FF2B5EF4-FFF2-40B4-BE49-F238E27FC236}">
                <a16:creationId xmlns:a16="http://schemas.microsoft.com/office/drawing/2014/main" id="{D723B7E4-86AA-4C4F-8F66-BB1914F56A85}"/>
              </a:ext>
            </a:extLst>
          </p:cNvPr>
          <p:cNvSpPr txBox="1"/>
          <p:nvPr/>
        </p:nvSpPr>
        <p:spPr>
          <a:xfrm>
            <a:off x="3852533" y="3985178"/>
            <a:ext cx="1735455" cy="2724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25" b="1" spc="0" baseline="0" dirty="0">
                <a:solidFill>
                  <a:schemeClr val="bg1"/>
                </a:solidFill>
                <a:latin typeface="Montserrat"/>
                <a:sym typeface="Montserrat"/>
                <a:rtl val="0"/>
              </a:rPr>
              <a:t>Unlimited Download</a:t>
            </a:r>
          </a:p>
        </p:txBody>
      </p:sp>
      <p:sp>
        <p:nvSpPr>
          <p:cNvPr id="233" name="TextBox 232">
            <a:extLst>
              <a:ext uri="{FF2B5EF4-FFF2-40B4-BE49-F238E27FC236}">
                <a16:creationId xmlns:a16="http://schemas.microsoft.com/office/drawing/2014/main" id="{EDD84DE8-89C1-4D31-A780-D7AA1CE321FB}"/>
              </a:ext>
            </a:extLst>
          </p:cNvPr>
          <p:cNvSpPr txBox="1"/>
          <p:nvPr/>
        </p:nvSpPr>
        <p:spPr>
          <a:xfrm>
            <a:off x="3852074" y="4242067"/>
            <a:ext cx="1736373" cy="27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25" b="1" spc="0" baseline="0" dirty="0">
                <a:solidFill>
                  <a:schemeClr val="bg1"/>
                </a:solidFill>
                <a:latin typeface="Montserrat"/>
                <a:sym typeface="Montserrat"/>
                <a:rtl val="0"/>
              </a:rPr>
              <a:t>3.0 GB Storage</a:t>
            </a:r>
          </a:p>
        </p:txBody>
      </p:sp>
      <p:sp>
        <p:nvSpPr>
          <p:cNvPr id="234" name="TextBox 233">
            <a:extLst>
              <a:ext uri="{FF2B5EF4-FFF2-40B4-BE49-F238E27FC236}">
                <a16:creationId xmlns:a16="http://schemas.microsoft.com/office/drawing/2014/main" id="{1C4FA75C-8AB3-44D6-A635-965FA9DFBDEF}"/>
              </a:ext>
            </a:extLst>
          </p:cNvPr>
          <p:cNvSpPr txBox="1"/>
          <p:nvPr/>
        </p:nvSpPr>
        <p:spPr>
          <a:xfrm>
            <a:off x="3849740" y="4498956"/>
            <a:ext cx="1741041" cy="27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25" b="1" spc="0" baseline="0" dirty="0">
                <a:solidFill>
                  <a:schemeClr val="bg1"/>
                </a:solidFill>
                <a:latin typeface="Montserrat"/>
                <a:sym typeface="Montserrat"/>
                <a:rtl val="0"/>
              </a:rPr>
              <a:t>24/7 Email Support</a:t>
            </a:r>
          </a:p>
        </p:txBody>
      </p:sp>
      <p:sp>
        <p:nvSpPr>
          <p:cNvPr id="235" name="TextBox 234">
            <a:extLst>
              <a:ext uri="{FF2B5EF4-FFF2-40B4-BE49-F238E27FC236}">
                <a16:creationId xmlns:a16="http://schemas.microsoft.com/office/drawing/2014/main" id="{9E7E2898-8C42-44E5-A270-985504D2669C}"/>
              </a:ext>
            </a:extLst>
          </p:cNvPr>
          <p:cNvSpPr txBox="1"/>
          <p:nvPr/>
        </p:nvSpPr>
        <p:spPr>
          <a:xfrm>
            <a:off x="3852074" y="4755845"/>
            <a:ext cx="1736372" cy="27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25" b="1" spc="0" baseline="0" dirty="0">
                <a:solidFill>
                  <a:schemeClr val="bg1"/>
                </a:solidFill>
                <a:latin typeface="Montserrat"/>
                <a:sym typeface="Montserrat"/>
                <a:rtl val="0"/>
              </a:rPr>
              <a:t>Commercial Usage</a:t>
            </a:r>
          </a:p>
        </p:txBody>
      </p:sp>
      <p:sp>
        <p:nvSpPr>
          <p:cNvPr id="236" name="TextBox 235">
            <a:extLst>
              <a:ext uri="{FF2B5EF4-FFF2-40B4-BE49-F238E27FC236}">
                <a16:creationId xmlns:a16="http://schemas.microsoft.com/office/drawing/2014/main" id="{DEBDFE16-3AE1-4F4B-882B-DC5036556253}"/>
              </a:ext>
            </a:extLst>
          </p:cNvPr>
          <p:cNvSpPr txBox="1"/>
          <p:nvPr/>
        </p:nvSpPr>
        <p:spPr>
          <a:xfrm>
            <a:off x="3852533" y="5012735"/>
            <a:ext cx="1735454" cy="27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25" b="1" spc="0" baseline="0">
                <a:solidFill>
                  <a:schemeClr val="bg1"/>
                </a:solidFill>
                <a:latin typeface="Montserrat"/>
                <a:sym typeface="Montserrat"/>
                <a:rtl val="0"/>
              </a:rPr>
              <a:t>Free Installation</a:t>
            </a:r>
          </a:p>
        </p:txBody>
      </p:sp>
      <p:sp>
        <p:nvSpPr>
          <p:cNvPr id="240" name="Rectangle: Rounded Corners 239">
            <a:extLst>
              <a:ext uri="{FF2B5EF4-FFF2-40B4-BE49-F238E27FC236}">
                <a16:creationId xmlns:a16="http://schemas.microsoft.com/office/drawing/2014/main" id="{59BB9FA2-1159-4D97-BB69-598083E1526D}"/>
              </a:ext>
            </a:extLst>
          </p:cNvPr>
          <p:cNvSpPr/>
          <p:nvPr/>
        </p:nvSpPr>
        <p:spPr>
          <a:xfrm>
            <a:off x="6347866" y="2007311"/>
            <a:ext cx="2242375" cy="4131849"/>
          </a:xfrm>
          <a:prstGeom prst="roundRect">
            <a:avLst>
              <a:gd name="adj" fmla="val 4962"/>
            </a:avLst>
          </a:prstGeom>
          <a:gradFill>
            <a:gsLst>
              <a:gs pos="10000">
                <a:srgbClr val="FFEFE1"/>
              </a:gs>
              <a:gs pos="100000">
                <a:srgbClr val="FFF4DD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1" name="TextBox 240">
            <a:extLst>
              <a:ext uri="{FF2B5EF4-FFF2-40B4-BE49-F238E27FC236}">
                <a16:creationId xmlns:a16="http://schemas.microsoft.com/office/drawing/2014/main" id="{45C4AD83-5CCC-4A7D-B854-71CF4D669003}"/>
              </a:ext>
            </a:extLst>
          </p:cNvPr>
          <p:cNvSpPr txBox="1"/>
          <p:nvPr/>
        </p:nvSpPr>
        <p:spPr>
          <a:xfrm>
            <a:off x="6735519" y="2120480"/>
            <a:ext cx="1467068" cy="900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250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$59</a:t>
            </a:r>
          </a:p>
        </p:txBody>
      </p:sp>
      <p:sp>
        <p:nvSpPr>
          <p:cNvPr id="242" name="TextBox 241">
            <a:extLst>
              <a:ext uri="{FF2B5EF4-FFF2-40B4-BE49-F238E27FC236}">
                <a16:creationId xmlns:a16="http://schemas.microsoft.com/office/drawing/2014/main" id="{9F9A46C8-6ED1-4607-A811-034828E4E944}"/>
              </a:ext>
            </a:extLst>
          </p:cNvPr>
          <p:cNvSpPr txBox="1"/>
          <p:nvPr/>
        </p:nvSpPr>
        <p:spPr>
          <a:xfrm>
            <a:off x="6734676" y="2887696"/>
            <a:ext cx="1468755" cy="320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500" b="1" spc="0" baseline="0" dirty="0">
                <a:solidFill>
                  <a:srgbClr val="404040"/>
                </a:solidFill>
                <a:latin typeface="Montserrat"/>
                <a:sym typeface="Montserrat"/>
                <a:rtl val="0"/>
              </a:rPr>
              <a:t> PER MONTH</a:t>
            </a:r>
          </a:p>
        </p:txBody>
      </p:sp>
      <p:sp>
        <p:nvSpPr>
          <p:cNvPr id="243" name="Rectangle: Rounded Corners 242">
            <a:extLst>
              <a:ext uri="{FF2B5EF4-FFF2-40B4-BE49-F238E27FC236}">
                <a16:creationId xmlns:a16="http://schemas.microsoft.com/office/drawing/2014/main" id="{1F7B232C-9263-415A-8BC9-D88DDB01F7E2}"/>
              </a:ext>
            </a:extLst>
          </p:cNvPr>
          <p:cNvSpPr/>
          <p:nvPr/>
        </p:nvSpPr>
        <p:spPr>
          <a:xfrm>
            <a:off x="6551701" y="3272136"/>
            <a:ext cx="1834705" cy="2438400"/>
          </a:xfrm>
          <a:prstGeom prst="roundRect">
            <a:avLst>
              <a:gd name="adj" fmla="val 4899"/>
            </a:avLst>
          </a:pr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3543C825-0874-4A9B-8DF5-528910574B4E}"/>
              </a:ext>
            </a:extLst>
          </p:cNvPr>
          <p:cNvSpPr/>
          <p:nvPr/>
        </p:nvSpPr>
        <p:spPr>
          <a:xfrm>
            <a:off x="6788396" y="3820011"/>
            <a:ext cx="1361314" cy="50008"/>
          </a:xfrm>
          <a:custGeom>
            <a:avLst/>
            <a:gdLst>
              <a:gd name="connsiteX0" fmla="*/ 1330882 w 1361314"/>
              <a:gd name="connsiteY0" fmla="*/ 53571 h 50008"/>
              <a:gd name="connsiteX1" fmla="*/ 19860 w 1361314"/>
              <a:gd name="connsiteY1" fmla="*/ 53571 h 50008"/>
              <a:gd name="connsiteX2" fmla="*/ -5190 w 1361314"/>
              <a:gd name="connsiteY2" fmla="*/ 28522 h 50008"/>
              <a:gd name="connsiteX3" fmla="*/ 19767 w 1361314"/>
              <a:gd name="connsiteY3" fmla="*/ 3565 h 50008"/>
              <a:gd name="connsiteX4" fmla="*/ 19860 w 1361314"/>
              <a:gd name="connsiteY4" fmla="*/ 3565 h 50008"/>
              <a:gd name="connsiteX5" fmla="*/ 1330882 w 1361314"/>
              <a:gd name="connsiteY5" fmla="*/ 3565 h 50008"/>
              <a:gd name="connsiteX6" fmla="*/ 1356123 w 1361314"/>
              <a:gd name="connsiteY6" fmla="*/ 28140 h 50008"/>
              <a:gd name="connsiteX7" fmla="*/ 1331454 w 1361314"/>
              <a:gd name="connsiteY7" fmla="*/ 53571 h 50008"/>
              <a:gd name="connsiteX8" fmla="*/ 1330882 w 1361314"/>
              <a:gd name="connsiteY8" fmla="*/ 53571 h 50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1314" h="50008">
                <a:moveTo>
                  <a:pt x="1330882" y="53571"/>
                </a:moveTo>
                <a:lnTo>
                  <a:pt x="19860" y="53571"/>
                </a:lnTo>
                <a:cubicBezTo>
                  <a:pt x="6047" y="53571"/>
                  <a:pt x="-5190" y="42332"/>
                  <a:pt x="-5190" y="28522"/>
                </a:cubicBezTo>
                <a:cubicBezTo>
                  <a:pt x="-5190" y="14711"/>
                  <a:pt x="5954" y="3565"/>
                  <a:pt x="19767" y="3565"/>
                </a:cubicBezTo>
                <a:cubicBezTo>
                  <a:pt x="19767" y="3565"/>
                  <a:pt x="19860" y="3565"/>
                  <a:pt x="19860" y="3565"/>
                </a:cubicBezTo>
                <a:lnTo>
                  <a:pt x="1330882" y="3565"/>
                </a:lnTo>
                <a:cubicBezTo>
                  <a:pt x="1344598" y="3374"/>
                  <a:pt x="1355932" y="14425"/>
                  <a:pt x="1356123" y="28140"/>
                </a:cubicBezTo>
                <a:cubicBezTo>
                  <a:pt x="1356313" y="41951"/>
                  <a:pt x="1345263" y="53381"/>
                  <a:pt x="1331454" y="53571"/>
                </a:cubicBezTo>
                <a:cubicBezTo>
                  <a:pt x="1331264" y="53571"/>
                  <a:pt x="1331073" y="53571"/>
                  <a:pt x="1330882" y="53571"/>
                </a:cubicBezTo>
                <a:close/>
              </a:path>
            </a:pathLst>
          </a:custGeom>
          <a:gradFill>
            <a:gsLst>
              <a:gs pos="10000">
                <a:srgbClr val="FFEFE1"/>
              </a:gs>
              <a:gs pos="100000">
                <a:srgbClr val="FFF4DD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5" name="TextBox 244">
            <a:extLst>
              <a:ext uri="{FF2B5EF4-FFF2-40B4-BE49-F238E27FC236}">
                <a16:creationId xmlns:a16="http://schemas.microsoft.com/office/drawing/2014/main" id="{E50611EC-FD27-4D83-A021-03CFAA0E42C3}"/>
              </a:ext>
            </a:extLst>
          </p:cNvPr>
          <p:cNvSpPr txBox="1"/>
          <p:nvPr/>
        </p:nvSpPr>
        <p:spPr>
          <a:xfrm>
            <a:off x="6812303" y="3415392"/>
            <a:ext cx="1313501" cy="3924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950" b="1" spc="-20" baseline="0" dirty="0">
                <a:solidFill>
                  <a:srgbClr val="404040"/>
                </a:solidFill>
                <a:latin typeface="Montserrat"/>
                <a:sym typeface="Montserrat"/>
                <a:rtl val="0"/>
              </a:rPr>
              <a:t>Features</a:t>
            </a:r>
          </a:p>
        </p:txBody>
      </p:sp>
      <p:grpSp>
        <p:nvGrpSpPr>
          <p:cNvPr id="246" name="Group 245">
            <a:extLst>
              <a:ext uri="{FF2B5EF4-FFF2-40B4-BE49-F238E27FC236}">
                <a16:creationId xmlns:a16="http://schemas.microsoft.com/office/drawing/2014/main" id="{350F71F8-97E7-4BF9-A9EE-B52C2FB3B391}"/>
              </a:ext>
            </a:extLst>
          </p:cNvPr>
          <p:cNvGrpSpPr/>
          <p:nvPr/>
        </p:nvGrpSpPr>
        <p:grpSpPr>
          <a:xfrm>
            <a:off x="6982945" y="5530133"/>
            <a:ext cx="972216" cy="360711"/>
            <a:chOff x="6982945" y="5498383"/>
            <a:chExt cx="972216" cy="360711"/>
          </a:xfrm>
        </p:grpSpPr>
        <p:sp>
          <p:nvSpPr>
            <p:cNvPr id="253" name="Rectangle: Rounded Corners 252">
              <a:extLst>
                <a:ext uri="{FF2B5EF4-FFF2-40B4-BE49-F238E27FC236}">
                  <a16:creationId xmlns:a16="http://schemas.microsoft.com/office/drawing/2014/main" id="{001B20E6-F7DA-486F-9EC2-22AA05B0D667}"/>
                </a:ext>
              </a:extLst>
            </p:cNvPr>
            <p:cNvSpPr/>
            <p:nvPr/>
          </p:nvSpPr>
          <p:spPr>
            <a:xfrm>
              <a:off x="6982945" y="5498383"/>
              <a:ext cx="972216" cy="360711"/>
            </a:xfrm>
            <a:prstGeom prst="roundRect">
              <a:avLst>
                <a:gd name="adj" fmla="val 21068"/>
              </a:avLst>
            </a:prstGeom>
            <a:gradFill>
              <a:gsLst>
                <a:gs pos="0">
                  <a:srgbClr val="FE7C04"/>
                </a:gs>
                <a:gs pos="100000">
                  <a:srgbClr val="FFCA4E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  <a:effectLst>
              <a:outerShdw blurRad="127000" sx="102000" sy="102000" algn="ctr" rotWithShape="0">
                <a:prstClr val="black">
                  <a:alpha val="12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4" name="TextBox 253">
              <a:extLst>
                <a:ext uri="{FF2B5EF4-FFF2-40B4-BE49-F238E27FC236}">
                  <a16:creationId xmlns:a16="http://schemas.microsoft.com/office/drawing/2014/main" id="{9D05BB32-3FC2-49CF-A6A9-E327BDA3BEDB}"/>
                </a:ext>
              </a:extLst>
            </p:cNvPr>
            <p:cNvSpPr txBox="1"/>
            <p:nvPr/>
          </p:nvSpPr>
          <p:spPr>
            <a:xfrm>
              <a:off x="7007229" y="5540239"/>
              <a:ext cx="9236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Buy Now</a:t>
              </a:r>
            </a:p>
          </p:txBody>
        </p:sp>
      </p:grpSp>
      <p:sp>
        <p:nvSpPr>
          <p:cNvPr id="248" name="TextBox 247">
            <a:extLst>
              <a:ext uri="{FF2B5EF4-FFF2-40B4-BE49-F238E27FC236}">
                <a16:creationId xmlns:a16="http://schemas.microsoft.com/office/drawing/2014/main" id="{A1F1CD7B-F0BF-4D3B-92B9-9537E2CC1A63}"/>
              </a:ext>
            </a:extLst>
          </p:cNvPr>
          <p:cNvSpPr txBox="1"/>
          <p:nvPr/>
        </p:nvSpPr>
        <p:spPr>
          <a:xfrm>
            <a:off x="6601326" y="3985178"/>
            <a:ext cx="1735455" cy="2724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25" b="1" spc="0" baseline="0" dirty="0">
                <a:solidFill>
                  <a:srgbClr val="404040"/>
                </a:solidFill>
                <a:latin typeface="Montserrat"/>
                <a:sym typeface="Montserrat"/>
                <a:rtl val="0"/>
              </a:rPr>
              <a:t>Unlimited Download</a:t>
            </a:r>
          </a:p>
        </p:txBody>
      </p:sp>
      <p:sp>
        <p:nvSpPr>
          <p:cNvPr id="249" name="TextBox 248">
            <a:extLst>
              <a:ext uri="{FF2B5EF4-FFF2-40B4-BE49-F238E27FC236}">
                <a16:creationId xmlns:a16="http://schemas.microsoft.com/office/drawing/2014/main" id="{D47A2714-0AF7-45E2-8F11-9FD3C3B02737}"/>
              </a:ext>
            </a:extLst>
          </p:cNvPr>
          <p:cNvSpPr txBox="1"/>
          <p:nvPr/>
        </p:nvSpPr>
        <p:spPr>
          <a:xfrm>
            <a:off x="6600867" y="4242067"/>
            <a:ext cx="1736373" cy="27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25" b="1" spc="0" baseline="0" dirty="0">
                <a:solidFill>
                  <a:srgbClr val="404040"/>
                </a:solidFill>
                <a:latin typeface="Montserrat"/>
                <a:sym typeface="Montserrat"/>
                <a:rtl val="0"/>
              </a:rPr>
              <a:t>4.0 GB Storage</a:t>
            </a:r>
          </a:p>
        </p:txBody>
      </p:sp>
      <p:sp>
        <p:nvSpPr>
          <p:cNvPr id="250" name="TextBox 249">
            <a:extLst>
              <a:ext uri="{FF2B5EF4-FFF2-40B4-BE49-F238E27FC236}">
                <a16:creationId xmlns:a16="http://schemas.microsoft.com/office/drawing/2014/main" id="{036497C3-3900-4AFE-B231-D1246BF921C5}"/>
              </a:ext>
            </a:extLst>
          </p:cNvPr>
          <p:cNvSpPr txBox="1"/>
          <p:nvPr/>
        </p:nvSpPr>
        <p:spPr>
          <a:xfrm>
            <a:off x="6598533" y="4498956"/>
            <a:ext cx="1741041" cy="27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25" b="1" spc="0" baseline="0" dirty="0">
                <a:solidFill>
                  <a:srgbClr val="404040"/>
                </a:solidFill>
                <a:latin typeface="Montserrat"/>
                <a:sym typeface="Montserrat"/>
                <a:rtl val="0"/>
              </a:rPr>
              <a:t>24/7 Email Support</a:t>
            </a:r>
          </a:p>
        </p:txBody>
      </p:sp>
      <p:sp>
        <p:nvSpPr>
          <p:cNvPr id="251" name="TextBox 250">
            <a:extLst>
              <a:ext uri="{FF2B5EF4-FFF2-40B4-BE49-F238E27FC236}">
                <a16:creationId xmlns:a16="http://schemas.microsoft.com/office/drawing/2014/main" id="{7F85E450-AB7F-4616-9428-E4C06B08E86B}"/>
              </a:ext>
            </a:extLst>
          </p:cNvPr>
          <p:cNvSpPr txBox="1"/>
          <p:nvPr/>
        </p:nvSpPr>
        <p:spPr>
          <a:xfrm>
            <a:off x="6600867" y="4755845"/>
            <a:ext cx="1736372" cy="27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25" b="1" spc="0" baseline="0" dirty="0">
                <a:solidFill>
                  <a:srgbClr val="404040"/>
                </a:solidFill>
                <a:latin typeface="Montserrat"/>
                <a:sym typeface="Montserrat"/>
                <a:rtl val="0"/>
              </a:rPr>
              <a:t>Commercial Usage</a:t>
            </a:r>
          </a:p>
        </p:txBody>
      </p:sp>
      <p:sp>
        <p:nvSpPr>
          <p:cNvPr id="252" name="TextBox 251">
            <a:extLst>
              <a:ext uri="{FF2B5EF4-FFF2-40B4-BE49-F238E27FC236}">
                <a16:creationId xmlns:a16="http://schemas.microsoft.com/office/drawing/2014/main" id="{33F1C51B-3C93-4D2C-AC1A-EB8A54945014}"/>
              </a:ext>
            </a:extLst>
          </p:cNvPr>
          <p:cNvSpPr txBox="1"/>
          <p:nvPr/>
        </p:nvSpPr>
        <p:spPr>
          <a:xfrm>
            <a:off x="6601326" y="5012735"/>
            <a:ext cx="1735454" cy="27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25" b="1" spc="0" baseline="0">
                <a:solidFill>
                  <a:srgbClr val="404040"/>
                </a:solidFill>
                <a:latin typeface="Montserrat"/>
                <a:sym typeface="Montserrat"/>
                <a:rtl val="0"/>
              </a:rPr>
              <a:t>Free Installation</a:t>
            </a:r>
          </a:p>
        </p:txBody>
      </p:sp>
      <p:sp>
        <p:nvSpPr>
          <p:cNvPr id="256" name="Rectangle: Rounded Corners 255">
            <a:extLst>
              <a:ext uri="{FF2B5EF4-FFF2-40B4-BE49-F238E27FC236}">
                <a16:creationId xmlns:a16="http://schemas.microsoft.com/office/drawing/2014/main" id="{C382815E-CEA0-44EC-94C1-93BD768C2860}"/>
              </a:ext>
            </a:extLst>
          </p:cNvPr>
          <p:cNvSpPr/>
          <p:nvPr/>
        </p:nvSpPr>
        <p:spPr>
          <a:xfrm>
            <a:off x="9100913" y="2007311"/>
            <a:ext cx="2242375" cy="4131849"/>
          </a:xfrm>
          <a:prstGeom prst="roundRect">
            <a:avLst>
              <a:gd name="adj" fmla="val 4962"/>
            </a:avLst>
          </a:prstGeom>
          <a:gradFill>
            <a:gsLst>
              <a:gs pos="10000">
                <a:srgbClr val="FFEFE1"/>
              </a:gs>
              <a:gs pos="100000">
                <a:srgbClr val="FFF4DD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7" name="TextBox 256">
            <a:extLst>
              <a:ext uri="{FF2B5EF4-FFF2-40B4-BE49-F238E27FC236}">
                <a16:creationId xmlns:a16="http://schemas.microsoft.com/office/drawing/2014/main" id="{3DDC68BB-ACA6-41B2-97A6-7DD2638F241B}"/>
              </a:ext>
            </a:extLst>
          </p:cNvPr>
          <p:cNvSpPr txBox="1"/>
          <p:nvPr/>
        </p:nvSpPr>
        <p:spPr>
          <a:xfrm>
            <a:off x="9474138" y="2120480"/>
            <a:ext cx="1495923" cy="900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250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$69</a:t>
            </a:r>
          </a:p>
        </p:txBody>
      </p:sp>
      <p:sp>
        <p:nvSpPr>
          <p:cNvPr id="258" name="TextBox 257">
            <a:extLst>
              <a:ext uri="{FF2B5EF4-FFF2-40B4-BE49-F238E27FC236}">
                <a16:creationId xmlns:a16="http://schemas.microsoft.com/office/drawing/2014/main" id="{2B8682E8-31D3-4647-B796-36449D82DD42}"/>
              </a:ext>
            </a:extLst>
          </p:cNvPr>
          <p:cNvSpPr txBox="1"/>
          <p:nvPr/>
        </p:nvSpPr>
        <p:spPr>
          <a:xfrm>
            <a:off x="9487723" y="2887696"/>
            <a:ext cx="1468755" cy="320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500" b="1" spc="0" baseline="0" dirty="0">
                <a:solidFill>
                  <a:srgbClr val="404040"/>
                </a:solidFill>
                <a:latin typeface="Montserrat"/>
                <a:sym typeface="Montserrat"/>
                <a:rtl val="0"/>
              </a:rPr>
              <a:t> PER MONTH</a:t>
            </a:r>
          </a:p>
        </p:txBody>
      </p:sp>
      <p:sp>
        <p:nvSpPr>
          <p:cNvPr id="259" name="Rectangle: Rounded Corners 258">
            <a:extLst>
              <a:ext uri="{FF2B5EF4-FFF2-40B4-BE49-F238E27FC236}">
                <a16:creationId xmlns:a16="http://schemas.microsoft.com/office/drawing/2014/main" id="{FD8C8E30-8655-4D97-B427-0D34D4F9D484}"/>
              </a:ext>
            </a:extLst>
          </p:cNvPr>
          <p:cNvSpPr/>
          <p:nvPr/>
        </p:nvSpPr>
        <p:spPr>
          <a:xfrm>
            <a:off x="9304748" y="3272136"/>
            <a:ext cx="1834705" cy="2438400"/>
          </a:xfrm>
          <a:prstGeom prst="roundRect">
            <a:avLst>
              <a:gd name="adj" fmla="val 4899"/>
            </a:avLst>
          </a:pr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60" name="Freeform: Shape 259">
            <a:extLst>
              <a:ext uri="{FF2B5EF4-FFF2-40B4-BE49-F238E27FC236}">
                <a16:creationId xmlns:a16="http://schemas.microsoft.com/office/drawing/2014/main" id="{9C61BC95-C83B-42FF-83C3-9ABDF6E76447}"/>
              </a:ext>
            </a:extLst>
          </p:cNvPr>
          <p:cNvSpPr/>
          <p:nvPr/>
        </p:nvSpPr>
        <p:spPr>
          <a:xfrm>
            <a:off x="9541443" y="3820011"/>
            <a:ext cx="1361314" cy="50008"/>
          </a:xfrm>
          <a:custGeom>
            <a:avLst/>
            <a:gdLst>
              <a:gd name="connsiteX0" fmla="*/ 1330882 w 1361314"/>
              <a:gd name="connsiteY0" fmla="*/ 53571 h 50008"/>
              <a:gd name="connsiteX1" fmla="*/ 19860 w 1361314"/>
              <a:gd name="connsiteY1" fmla="*/ 53571 h 50008"/>
              <a:gd name="connsiteX2" fmla="*/ -5190 w 1361314"/>
              <a:gd name="connsiteY2" fmla="*/ 28522 h 50008"/>
              <a:gd name="connsiteX3" fmla="*/ 19767 w 1361314"/>
              <a:gd name="connsiteY3" fmla="*/ 3565 h 50008"/>
              <a:gd name="connsiteX4" fmla="*/ 19860 w 1361314"/>
              <a:gd name="connsiteY4" fmla="*/ 3565 h 50008"/>
              <a:gd name="connsiteX5" fmla="*/ 1330882 w 1361314"/>
              <a:gd name="connsiteY5" fmla="*/ 3565 h 50008"/>
              <a:gd name="connsiteX6" fmla="*/ 1356123 w 1361314"/>
              <a:gd name="connsiteY6" fmla="*/ 28140 h 50008"/>
              <a:gd name="connsiteX7" fmla="*/ 1331454 w 1361314"/>
              <a:gd name="connsiteY7" fmla="*/ 53571 h 50008"/>
              <a:gd name="connsiteX8" fmla="*/ 1330882 w 1361314"/>
              <a:gd name="connsiteY8" fmla="*/ 53571 h 50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1314" h="50008">
                <a:moveTo>
                  <a:pt x="1330882" y="53571"/>
                </a:moveTo>
                <a:lnTo>
                  <a:pt x="19860" y="53571"/>
                </a:lnTo>
                <a:cubicBezTo>
                  <a:pt x="6047" y="53571"/>
                  <a:pt x="-5190" y="42332"/>
                  <a:pt x="-5190" y="28522"/>
                </a:cubicBezTo>
                <a:cubicBezTo>
                  <a:pt x="-5190" y="14711"/>
                  <a:pt x="5954" y="3565"/>
                  <a:pt x="19767" y="3565"/>
                </a:cubicBezTo>
                <a:cubicBezTo>
                  <a:pt x="19767" y="3565"/>
                  <a:pt x="19860" y="3565"/>
                  <a:pt x="19860" y="3565"/>
                </a:cubicBezTo>
                <a:lnTo>
                  <a:pt x="1330882" y="3565"/>
                </a:lnTo>
                <a:cubicBezTo>
                  <a:pt x="1344598" y="3374"/>
                  <a:pt x="1355932" y="14425"/>
                  <a:pt x="1356123" y="28140"/>
                </a:cubicBezTo>
                <a:cubicBezTo>
                  <a:pt x="1356313" y="41951"/>
                  <a:pt x="1345263" y="53381"/>
                  <a:pt x="1331454" y="53571"/>
                </a:cubicBezTo>
                <a:cubicBezTo>
                  <a:pt x="1331264" y="53571"/>
                  <a:pt x="1331073" y="53571"/>
                  <a:pt x="1330882" y="53571"/>
                </a:cubicBezTo>
                <a:close/>
              </a:path>
            </a:pathLst>
          </a:custGeom>
          <a:gradFill>
            <a:gsLst>
              <a:gs pos="10000">
                <a:srgbClr val="FFEFE1"/>
              </a:gs>
              <a:gs pos="100000">
                <a:srgbClr val="FFF4DD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18ACC122-14DF-4754-B90B-165BBD8C2D05}"/>
              </a:ext>
            </a:extLst>
          </p:cNvPr>
          <p:cNvSpPr txBox="1"/>
          <p:nvPr/>
        </p:nvSpPr>
        <p:spPr>
          <a:xfrm>
            <a:off x="9565350" y="3415392"/>
            <a:ext cx="1313501" cy="3924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950" b="1" spc="-20" baseline="0" dirty="0">
                <a:solidFill>
                  <a:srgbClr val="404040"/>
                </a:solidFill>
                <a:latin typeface="Montserrat"/>
                <a:sym typeface="Montserrat"/>
                <a:rtl val="0"/>
              </a:rPr>
              <a:t>Features</a:t>
            </a:r>
          </a:p>
        </p:txBody>
      </p:sp>
      <p:grpSp>
        <p:nvGrpSpPr>
          <p:cNvPr id="262" name="Group 261">
            <a:extLst>
              <a:ext uri="{FF2B5EF4-FFF2-40B4-BE49-F238E27FC236}">
                <a16:creationId xmlns:a16="http://schemas.microsoft.com/office/drawing/2014/main" id="{27EB8B97-5463-44C6-AFDC-F51AB2A45B1C}"/>
              </a:ext>
            </a:extLst>
          </p:cNvPr>
          <p:cNvGrpSpPr/>
          <p:nvPr/>
        </p:nvGrpSpPr>
        <p:grpSpPr>
          <a:xfrm>
            <a:off x="9735992" y="5530133"/>
            <a:ext cx="972216" cy="360711"/>
            <a:chOff x="9735992" y="5498383"/>
            <a:chExt cx="972216" cy="360711"/>
          </a:xfrm>
        </p:grpSpPr>
        <p:sp>
          <p:nvSpPr>
            <p:cNvPr id="269" name="Rectangle: Rounded Corners 268">
              <a:extLst>
                <a:ext uri="{FF2B5EF4-FFF2-40B4-BE49-F238E27FC236}">
                  <a16:creationId xmlns:a16="http://schemas.microsoft.com/office/drawing/2014/main" id="{C4869F83-10A2-4B38-B252-FDC7FB7F4B77}"/>
                </a:ext>
              </a:extLst>
            </p:cNvPr>
            <p:cNvSpPr/>
            <p:nvPr/>
          </p:nvSpPr>
          <p:spPr>
            <a:xfrm>
              <a:off x="9735992" y="5498383"/>
              <a:ext cx="972216" cy="360711"/>
            </a:xfrm>
            <a:prstGeom prst="roundRect">
              <a:avLst>
                <a:gd name="adj" fmla="val 21068"/>
              </a:avLst>
            </a:prstGeom>
            <a:gradFill>
              <a:gsLst>
                <a:gs pos="0">
                  <a:srgbClr val="FE7C04"/>
                </a:gs>
                <a:gs pos="100000">
                  <a:srgbClr val="FFCA4E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  <a:effectLst>
              <a:outerShdw blurRad="127000" sx="102000" sy="102000" algn="ctr" rotWithShape="0">
                <a:prstClr val="black">
                  <a:alpha val="12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0" name="TextBox 269">
              <a:extLst>
                <a:ext uri="{FF2B5EF4-FFF2-40B4-BE49-F238E27FC236}">
                  <a16:creationId xmlns:a16="http://schemas.microsoft.com/office/drawing/2014/main" id="{B18D71EF-DE24-4133-873B-7891C362512B}"/>
                </a:ext>
              </a:extLst>
            </p:cNvPr>
            <p:cNvSpPr txBox="1"/>
            <p:nvPr/>
          </p:nvSpPr>
          <p:spPr>
            <a:xfrm>
              <a:off x="9760276" y="5540239"/>
              <a:ext cx="9236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Buy Now</a:t>
              </a:r>
            </a:p>
          </p:txBody>
        </p:sp>
      </p:grpSp>
      <p:sp>
        <p:nvSpPr>
          <p:cNvPr id="264" name="TextBox 263">
            <a:extLst>
              <a:ext uri="{FF2B5EF4-FFF2-40B4-BE49-F238E27FC236}">
                <a16:creationId xmlns:a16="http://schemas.microsoft.com/office/drawing/2014/main" id="{0F82D80B-DD84-4480-B29B-264B230E3A17}"/>
              </a:ext>
            </a:extLst>
          </p:cNvPr>
          <p:cNvSpPr txBox="1"/>
          <p:nvPr/>
        </p:nvSpPr>
        <p:spPr>
          <a:xfrm>
            <a:off x="9354373" y="3985178"/>
            <a:ext cx="1735455" cy="2724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25" b="1" spc="0" baseline="0" dirty="0">
                <a:solidFill>
                  <a:srgbClr val="404040"/>
                </a:solidFill>
                <a:latin typeface="Montserrat"/>
                <a:sym typeface="Montserrat"/>
                <a:rtl val="0"/>
              </a:rPr>
              <a:t>Unlimited Download</a:t>
            </a:r>
          </a:p>
        </p:txBody>
      </p:sp>
      <p:sp>
        <p:nvSpPr>
          <p:cNvPr id="265" name="TextBox 264">
            <a:extLst>
              <a:ext uri="{FF2B5EF4-FFF2-40B4-BE49-F238E27FC236}">
                <a16:creationId xmlns:a16="http://schemas.microsoft.com/office/drawing/2014/main" id="{6C73A3B3-1D86-4A0E-9837-5D8CDCE59D27}"/>
              </a:ext>
            </a:extLst>
          </p:cNvPr>
          <p:cNvSpPr txBox="1"/>
          <p:nvPr/>
        </p:nvSpPr>
        <p:spPr>
          <a:xfrm>
            <a:off x="9353914" y="4242067"/>
            <a:ext cx="1736373" cy="27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25" b="1" spc="0" baseline="0" dirty="0">
                <a:solidFill>
                  <a:srgbClr val="404040"/>
                </a:solidFill>
                <a:latin typeface="Montserrat"/>
                <a:sym typeface="Montserrat"/>
                <a:rtl val="0"/>
              </a:rPr>
              <a:t>5.0 GB Storage</a:t>
            </a:r>
          </a:p>
        </p:txBody>
      </p:sp>
      <p:sp>
        <p:nvSpPr>
          <p:cNvPr id="266" name="TextBox 265">
            <a:extLst>
              <a:ext uri="{FF2B5EF4-FFF2-40B4-BE49-F238E27FC236}">
                <a16:creationId xmlns:a16="http://schemas.microsoft.com/office/drawing/2014/main" id="{83E23A3D-BB7A-40FC-9176-34041FBF2777}"/>
              </a:ext>
            </a:extLst>
          </p:cNvPr>
          <p:cNvSpPr txBox="1"/>
          <p:nvPr/>
        </p:nvSpPr>
        <p:spPr>
          <a:xfrm>
            <a:off x="9351580" y="4498956"/>
            <a:ext cx="1741041" cy="27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25" b="1" spc="0" baseline="0" dirty="0">
                <a:solidFill>
                  <a:srgbClr val="404040"/>
                </a:solidFill>
                <a:latin typeface="Montserrat"/>
                <a:sym typeface="Montserrat"/>
                <a:rtl val="0"/>
              </a:rPr>
              <a:t>24/7 Email Support</a:t>
            </a:r>
          </a:p>
        </p:txBody>
      </p:sp>
      <p:sp>
        <p:nvSpPr>
          <p:cNvPr id="267" name="TextBox 266">
            <a:extLst>
              <a:ext uri="{FF2B5EF4-FFF2-40B4-BE49-F238E27FC236}">
                <a16:creationId xmlns:a16="http://schemas.microsoft.com/office/drawing/2014/main" id="{9DB8EA48-8E73-486F-AB00-17098A2E7D82}"/>
              </a:ext>
            </a:extLst>
          </p:cNvPr>
          <p:cNvSpPr txBox="1"/>
          <p:nvPr/>
        </p:nvSpPr>
        <p:spPr>
          <a:xfrm>
            <a:off x="9353914" y="4755845"/>
            <a:ext cx="1736372" cy="27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25" b="1" spc="0" baseline="0" dirty="0">
                <a:solidFill>
                  <a:srgbClr val="404040"/>
                </a:solidFill>
                <a:latin typeface="Montserrat"/>
                <a:sym typeface="Montserrat"/>
                <a:rtl val="0"/>
              </a:rPr>
              <a:t>Commercial Usage</a:t>
            </a:r>
          </a:p>
        </p:txBody>
      </p:sp>
      <p:sp>
        <p:nvSpPr>
          <p:cNvPr id="268" name="TextBox 267">
            <a:extLst>
              <a:ext uri="{FF2B5EF4-FFF2-40B4-BE49-F238E27FC236}">
                <a16:creationId xmlns:a16="http://schemas.microsoft.com/office/drawing/2014/main" id="{BFB3A876-49DC-4E06-BEBE-5F4192735B0A}"/>
              </a:ext>
            </a:extLst>
          </p:cNvPr>
          <p:cNvSpPr txBox="1"/>
          <p:nvPr/>
        </p:nvSpPr>
        <p:spPr>
          <a:xfrm>
            <a:off x="9354373" y="5012735"/>
            <a:ext cx="1735454" cy="27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25" b="1" spc="0" baseline="0">
                <a:solidFill>
                  <a:srgbClr val="404040"/>
                </a:solidFill>
                <a:latin typeface="Montserrat"/>
                <a:sym typeface="Montserrat"/>
                <a:rtl val="0"/>
              </a:rPr>
              <a:t>Free Installation</a:t>
            </a:r>
          </a:p>
        </p:txBody>
      </p:sp>
      <p:sp>
        <p:nvSpPr>
          <p:cNvPr id="271" name="TextBox 270">
            <a:extLst>
              <a:ext uri="{FF2B5EF4-FFF2-40B4-BE49-F238E27FC236}">
                <a16:creationId xmlns:a16="http://schemas.microsoft.com/office/drawing/2014/main" id="{77F326F3-68FF-45D5-86B2-5A9F2CDB6AF7}"/>
              </a:ext>
            </a:extLst>
          </p:cNvPr>
          <p:cNvSpPr txBox="1"/>
          <p:nvPr/>
        </p:nvSpPr>
        <p:spPr>
          <a:xfrm>
            <a:off x="1286933" y="336022"/>
            <a:ext cx="96181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Let’s See How </a:t>
            </a:r>
            <a:r>
              <a:rPr lang="en-US" sz="400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Much We</a:t>
            </a:r>
          </a:p>
          <a:p>
            <a:pPr algn="ctr"/>
            <a:r>
              <a:rPr lang="en-US" sz="400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Charge for Our </a:t>
            </a:r>
            <a:r>
              <a:rPr lang="en-US" sz="4000" spc="0" baseline="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Premium Services</a:t>
            </a:r>
          </a:p>
        </p:txBody>
      </p:sp>
      <p:grpSp>
        <p:nvGrpSpPr>
          <p:cNvPr id="215" name="Group 214">
            <a:extLst>
              <a:ext uri="{FF2B5EF4-FFF2-40B4-BE49-F238E27FC236}">
                <a16:creationId xmlns:a16="http://schemas.microsoft.com/office/drawing/2014/main" id="{16ABC942-AB02-4FF5-8837-F9C3204D3D58}"/>
              </a:ext>
            </a:extLst>
          </p:cNvPr>
          <p:cNvGrpSpPr/>
          <p:nvPr/>
        </p:nvGrpSpPr>
        <p:grpSpPr>
          <a:xfrm>
            <a:off x="1484709" y="5530133"/>
            <a:ext cx="972216" cy="360711"/>
            <a:chOff x="1484709" y="5498383"/>
            <a:chExt cx="972216" cy="360711"/>
          </a:xfrm>
        </p:grpSpPr>
        <p:sp>
          <p:nvSpPr>
            <p:cNvPr id="216" name="Rectangle: Rounded Corners 215">
              <a:extLst>
                <a:ext uri="{FF2B5EF4-FFF2-40B4-BE49-F238E27FC236}">
                  <a16:creationId xmlns:a16="http://schemas.microsoft.com/office/drawing/2014/main" id="{E18075B6-AF46-409D-9121-67412FCCA76C}"/>
                </a:ext>
              </a:extLst>
            </p:cNvPr>
            <p:cNvSpPr/>
            <p:nvPr/>
          </p:nvSpPr>
          <p:spPr>
            <a:xfrm>
              <a:off x="1484709" y="5498383"/>
              <a:ext cx="972216" cy="360711"/>
            </a:xfrm>
            <a:prstGeom prst="roundRect">
              <a:avLst>
                <a:gd name="adj" fmla="val 21068"/>
              </a:avLst>
            </a:prstGeom>
            <a:gradFill>
              <a:gsLst>
                <a:gs pos="0">
                  <a:srgbClr val="FE7C04"/>
                </a:gs>
                <a:gs pos="100000">
                  <a:srgbClr val="FFCA4E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  <a:effectLst>
              <a:outerShdw blurRad="127000" sx="102000" sy="102000" algn="ctr" rotWithShape="0">
                <a:prstClr val="black">
                  <a:alpha val="12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7" name="TextBox 216">
              <a:extLst>
                <a:ext uri="{FF2B5EF4-FFF2-40B4-BE49-F238E27FC236}">
                  <a16:creationId xmlns:a16="http://schemas.microsoft.com/office/drawing/2014/main" id="{54B970BD-7108-4B6B-8947-9CBC6C1F8208}"/>
                </a:ext>
              </a:extLst>
            </p:cNvPr>
            <p:cNvSpPr txBox="1"/>
            <p:nvPr/>
          </p:nvSpPr>
          <p:spPr>
            <a:xfrm>
              <a:off x="1508993" y="5540239"/>
              <a:ext cx="9236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Buy Now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20791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5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5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5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2" presetClass="entr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75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75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75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7" presetClass="entr" presetSubtype="0" fill="hold" grpId="0" nodeType="withEffect">
                                  <p:stCondLst>
                                    <p:cond delay="15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75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75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75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215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25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42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42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42" presetClass="entr" presetSubtype="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42" presetClass="entr" presetSubtype="0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6" presetID="42" presetClass="entr" presetSubtype="0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42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75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75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75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6" presetID="47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75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9" dur="75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75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10" presetClass="entr" presetSubtype="0" fill="hold" grpId="0" nodeType="withEffect">
                                  <p:stCondLst>
                                    <p:cond delay="285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42" presetClass="entr" presetSubtype="0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25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4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42" presetClass="entr" presetSubtype="0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42" presetClass="entr" presetSubtype="0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42" presetClass="entr" presetSubtype="0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42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0" presetID="42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" grpId="0" animBg="1"/>
      <p:bldP spid="209" grpId="0"/>
      <p:bldP spid="210" grpId="0"/>
      <p:bldP spid="211" grpId="0" animBg="1"/>
      <p:bldP spid="212" grpId="0" animBg="1"/>
      <p:bldP spid="213" grpId="0"/>
      <p:bldP spid="218" grpId="0"/>
      <p:bldP spid="219" grpId="0"/>
      <p:bldP spid="220" grpId="0"/>
      <p:bldP spid="221" grpId="0"/>
      <p:bldP spid="222" grpId="0"/>
      <p:bldP spid="224" grpId="0" animBg="1"/>
      <p:bldP spid="225" grpId="0"/>
      <p:bldP spid="226" grpId="0"/>
      <p:bldP spid="227" grpId="0" animBg="1"/>
      <p:bldP spid="228" grpId="0" animBg="1"/>
      <p:bldP spid="229" grpId="0"/>
      <p:bldP spid="232" grpId="0"/>
      <p:bldP spid="233" grpId="0"/>
      <p:bldP spid="234" grpId="0"/>
      <p:bldP spid="235" grpId="0"/>
      <p:bldP spid="236" grpId="0"/>
      <p:bldP spid="240" grpId="0" animBg="1"/>
      <p:bldP spid="241" grpId="0"/>
      <p:bldP spid="242" grpId="0"/>
      <p:bldP spid="243" grpId="0" animBg="1"/>
      <p:bldP spid="244" grpId="0" animBg="1"/>
      <p:bldP spid="245" grpId="0"/>
      <p:bldP spid="248" grpId="0"/>
      <p:bldP spid="249" grpId="0"/>
      <p:bldP spid="250" grpId="0"/>
      <p:bldP spid="251" grpId="0"/>
      <p:bldP spid="252" grpId="0"/>
      <p:bldP spid="256" grpId="0" animBg="1"/>
      <p:bldP spid="257" grpId="0"/>
      <p:bldP spid="258" grpId="0"/>
      <p:bldP spid="259" grpId="0" animBg="1"/>
      <p:bldP spid="260" grpId="0" animBg="1"/>
      <p:bldP spid="261" grpId="0"/>
      <p:bldP spid="264" grpId="0"/>
      <p:bldP spid="265" grpId="0"/>
      <p:bldP spid="266" grpId="0"/>
      <p:bldP spid="267" grpId="0"/>
      <p:bldP spid="268" grpId="0"/>
      <p:bldP spid="27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TextBox 270">
            <a:extLst>
              <a:ext uri="{FF2B5EF4-FFF2-40B4-BE49-F238E27FC236}">
                <a16:creationId xmlns:a16="http://schemas.microsoft.com/office/drawing/2014/main" id="{77F326F3-68FF-45D5-86B2-5A9F2CDB6AF7}"/>
              </a:ext>
            </a:extLst>
          </p:cNvPr>
          <p:cNvSpPr txBox="1"/>
          <p:nvPr/>
        </p:nvSpPr>
        <p:spPr>
          <a:xfrm>
            <a:off x="1286933" y="336022"/>
            <a:ext cx="96181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Let’s See How </a:t>
            </a:r>
            <a:r>
              <a:rPr lang="en-US" sz="400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Much We</a:t>
            </a:r>
          </a:p>
          <a:p>
            <a:pPr algn="ctr"/>
            <a:r>
              <a:rPr lang="en-US" sz="400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Charge for Our </a:t>
            </a:r>
            <a:r>
              <a:rPr lang="en-US" sz="4000" spc="0" baseline="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Premium Services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B14C0C7-C53C-44A2-8A54-ABDF482A79D1}"/>
              </a:ext>
            </a:extLst>
          </p:cNvPr>
          <p:cNvGrpSpPr/>
          <p:nvPr/>
        </p:nvGrpSpPr>
        <p:grpSpPr>
          <a:xfrm>
            <a:off x="849630" y="2007311"/>
            <a:ext cx="2242375" cy="4131849"/>
            <a:chOff x="849630" y="2007311"/>
            <a:chExt cx="2242375" cy="4131849"/>
          </a:xfrm>
        </p:grpSpPr>
        <p:sp>
          <p:nvSpPr>
            <p:cNvPr id="208" name="Rectangle: Rounded Corners 207">
              <a:extLst>
                <a:ext uri="{FF2B5EF4-FFF2-40B4-BE49-F238E27FC236}">
                  <a16:creationId xmlns:a16="http://schemas.microsoft.com/office/drawing/2014/main" id="{465C80F3-9DB2-46E3-8350-D3EBFE465798}"/>
                </a:ext>
              </a:extLst>
            </p:cNvPr>
            <p:cNvSpPr/>
            <p:nvPr/>
          </p:nvSpPr>
          <p:spPr>
            <a:xfrm>
              <a:off x="849630" y="2007311"/>
              <a:ext cx="2242375" cy="4131849"/>
            </a:xfrm>
            <a:prstGeom prst="roundRect">
              <a:avLst>
                <a:gd name="adj" fmla="val 4962"/>
              </a:avLst>
            </a:prstGeom>
            <a:gradFill>
              <a:gsLst>
                <a:gs pos="12000">
                  <a:srgbClr val="F6EBFB"/>
                </a:gs>
                <a:gs pos="100000">
                  <a:srgbClr val="F6EFFF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9" name="TextBox 208">
              <a:extLst>
                <a:ext uri="{FF2B5EF4-FFF2-40B4-BE49-F238E27FC236}">
                  <a16:creationId xmlns:a16="http://schemas.microsoft.com/office/drawing/2014/main" id="{4633B0D5-17DA-4C70-AD50-9E0E43D3EE79}"/>
                </a:ext>
              </a:extLst>
            </p:cNvPr>
            <p:cNvSpPr txBox="1"/>
            <p:nvPr/>
          </p:nvSpPr>
          <p:spPr>
            <a:xfrm>
              <a:off x="1238886" y="2120480"/>
              <a:ext cx="1463862" cy="9002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250" spc="0" baseline="0" dirty="0">
                  <a:solidFill>
                    <a:srgbClr val="404040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$39</a:t>
              </a:r>
            </a:p>
          </p:txBody>
        </p:sp>
        <p:sp>
          <p:nvSpPr>
            <p:cNvPr id="210" name="TextBox 209">
              <a:extLst>
                <a:ext uri="{FF2B5EF4-FFF2-40B4-BE49-F238E27FC236}">
                  <a16:creationId xmlns:a16="http://schemas.microsoft.com/office/drawing/2014/main" id="{7283C45E-D73E-48B4-BA05-6B8724410CC8}"/>
                </a:ext>
              </a:extLst>
            </p:cNvPr>
            <p:cNvSpPr txBox="1"/>
            <p:nvPr/>
          </p:nvSpPr>
          <p:spPr>
            <a:xfrm>
              <a:off x="1236440" y="2887696"/>
              <a:ext cx="1468755" cy="3200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500" b="1" spc="0" baseline="0" dirty="0">
                  <a:solidFill>
                    <a:srgbClr val="404040"/>
                  </a:solidFill>
                  <a:latin typeface="Montserrat"/>
                  <a:sym typeface="Montserrat"/>
                  <a:rtl val="0"/>
                </a:rPr>
                <a:t> PER MONTH</a:t>
              </a: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2C3EBBC6-EA8B-4E23-98C3-98952062411A}"/>
                </a:ext>
              </a:extLst>
            </p:cNvPr>
            <p:cNvGrpSpPr/>
            <p:nvPr/>
          </p:nvGrpSpPr>
          <p:grpSpPr>
            <a:xfrm>
              <a:off x="1053465" y="3272136"/>
              <a:ext cx="1834705" cy="2438400"/>
              <a:chOff x="1053465" y="3272136"/>
              <a:chExt cx="1834705" cy="2438400"/>
            </a:xfrm>
          </p:grpSpPr>
          <p:sp>
            <p:nvSpPr>
              <p:cNvPr id="211" name="Rectangle: Rounded Corners 210">
                <a:extLst>
                  <a:ext uri="{FF2B5EF4-FFF2-40B4-BE49-F238E27FC236}">
                    <a16:creationId xmlns:a16="http://schemas.microsoft.com/office/drawing/2014/main" id="{DDE690A1-FFB0-4384-BBBE-8CD1CF680F4A}"/>
                  </a:ext>
                </a:extLst>
              </p:cNvPr>
              <p:cNvSpPr/>
              <p:nvPr/>
            </p:nvSpPr>
            <p:spPr>
              <a:xfrm>
                <a:off x="1053465" y="3272136"/>
                <a:ext cx="1834705" cy="2438400"/>
              </a:xfrm>
              <a:prstGeom prst="roundRect">
                <a:avLst>
                  <a:gd name="adj" fmla="val 4899"/>
                </a:avLst>
              </a:pr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2" name="Freeform: Shape 211">
                <a:extLst>
                  <a:ext uri="{FF2B5EF4-FFF2-40B4-BE49-F238E27FC236}">
                    <a16:creationId xmlns:a16="http://schemas.microsoft.com/office/drawing/2014/main" id="{06DDCF74-9D0E-4290-AC67-5F56825ED827}"/>
                  </a:ext>
                </a:extLst>
              </p:cNvPr>
              <p:cNvSpPr/>
              <p:nvPr/>
            </p:nvSpPr>
            <p:spPr>
              <a:xfrm>
                <a:off x="1290160" y="3820011"/>
                <a:ext cx="1361314" cy="50008"/>
              </a:xfrm>
              <a:custGeom>
                <a:avLst/>
                <a:gdLst>
                  <a:gd name="connsiteX0" fmla="*/ 1330882 w 1361314"/>
                  <a:gd name="connsiteY0" fmla="*/ 53571 h 50008"/>
                  <a:gd name="connsiteX1" fmla="*/ 19860 w 1361314"/>
                  <a:gd name="connsiteY1" fmla="*/ 53571 h 50008"/>
                  <a:gd name="connsiteX2" fmla="*/ -5190 w 1361314"/>
                  <a:gd name="connsiteY2" fmla="*/ 28522 h 50008"/>
                  <a:gd name="connsiteX3" fmla="*/ 19767 w 1361314"/>
                  <a:gd name="connsiteY3" fmla="*/ 3565 h 50008"/>
                  <a:gd name="connsiteX4" fmla="*/ 19860 w 1361314"/>
                  <a:gd name="connsiteY4" fmla="*/ 3565 h 50008"/>
                  <a:gd name="connsiteX5" fmla="*/ 1330882 w 1361314"/>
                  <a:gd name="connsiteY5" fmla="*/ 3565 h 50008"/>
                  <a:gd name="connsiteX6" fmla="*/ 1356123 w 1361314"/>
                  <a:gd name="connsiteY6" fmla="*/ 28140 h 50008"/>
                  <a:gd name="connsiteX7" fmla="*/ 1331454 w 1361314"/>
                  <a:gd name="connsiteY7" fmla="*/ 53571 h 50008"/>
                  <a:gd name="connsiteX8" fmla="*/ 1330882 w 1361314"/>
                  <a:gd name="connsiteY8" fmla="*/ 53571 h 50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1314" h="50008">
                    <a:moveTo>
                      <a:pt x="1330882" y="53571"/>
                    </a:moveTo>
                    <a:lnTo>
                      <a:pt x="19860" y="53571"/>
                    </a:lnTo>
                    <a:cubicBezTo>
                      <a:pt x="6047" y="53571"/>
                      <a:pt x="-5190" y="42332"/>
                      <a:pt x="-5190" y="28522"/>
                    </a:cubicBezTo>
                    <a:cubicBezTo>
                      <a:pt x="-5190" y="14711"/>
                      <a:pt x="5954" y="3565"/>
                      <a:pt x="19767" y="3565"/>
                    </a:cubicBezTo>
                    <a:cubicBezTo>
                      <a:pt x="19767" y="3565"/>
                      <a:pt x="19860" y="3565"/>
                      <a:pt x="19860" y="3565"/>
                    </a:cubicBezTo>
                    <a:lnTo>
                      <a:pt x="1330882" y="3565"/>
                    </a:lnTo>
                    <a:cubicBezTo>
                      <a:pt x="1344598" y="3374"/>
                      <a:pt x="1355932" y="14425"/>
                      <a:pt x="1356123" y="28140"/>
                    </a:cubicBezTo>
                    <a:cubicBezTo>
                      <a:pt x="1356313" y="41951"/>
                      <a:pt x="1345263" y="53381"/>
                      <a:pt x="1331454" y="53571"/>
                    </a:cubicBezTo>
                    <a:cubicBezTo>
                      <a:pt x="1331264" y="53571"/>
                      <a:pt x="1331073" y="53571"/>
                      <a:pt x="1330882" y="53571"/>
                    </a:cubicBezTo>
                    <a:close/>
                  </a:path>
                </a:pathLst>
              </a:custGeom>
              <a:gradFill>
                <a:gsLst>
                  <a:gs pos="12000">
                    <a:srgbClr val="F6EBFB"/>
                  </a:gs>
                  <a:gs pos="100000">
                    <a:srgbClr val="F6EFFF"/>
                  </a:gs>
                </a:gsLst>
                <a:path path="circle">
                  <a:fillToRect l="100000" t="100000"/>
                </a:path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3" name="TextBox 212">
                <a:extLst>
                  <a:ext uri="{FF2B5EF4-FFF2-40B4-BE49-F238E27FC236}">
                    <a16:creationId xmlns:a16="http://schemas.microsoft.com/office/drawing/2014/main" id="{B210A552-4F7D-420E-A411-3DF9FFCEC755}"/>
                  </a:ext>
                </a:extLst>
              </p:cNvPr>
              <p:cNvSpPr txBox="1"/>
              <p:nvPr/>
            </p:nvSpPr>
            <p:spPr>
              <a:xfrm>
                <a:off x="1314067" y="3415392"/>
                <a:ext cx="1313501" cy="3924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950" b="1" spc="-20" baseline="0" dirty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Features</a:t>
                </a:r>
              </a:p>
            </p:txBody>
          </p:sp>
          <p:sp>
            <p:nvSpPr>
              <p:cNvPr id="218" name="TextBox 217">
                <a:extLst>
                  <a:ext uri="{FF2B5EF4-FFF2-40B4-BE49-F238E27FC236}">
                    <a16:creationId xmlns:a16="http://schemas.microsoft.com/office/drawing/2014/main" id="{28D29B12-8343-4390-BCD4-DCE765CA9ED0}"/>
                  </a:ext>
                </a:extLst>
              </p:cNvPr>
              <p:cNvSpPr txBox="1"/>
              <p:nvPr/>
            </p:nvSpPr>
            <p:spPr>
              <a:xfrm>
                <a:off x="1103090" y="3985178"/>
                <a:ext cx="1735455" cy="2724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25" b="1" spc="0" baseline="0" dirty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Unlimited Download</a:t>
                </a:r>
              </a:p>
            </p:txBody>
          </p:sp>
          <p:sp>
            <p:nvSpPr>
              <p:cNvPr id="219" name="TextBox 218">
                <a:extLst>
                  <a:ext uri="{FF2B5EF4-FFF2-40B4-BE49-F238E27FC236}">
                    <a16:creationId xmlns:a16="http://schemas.microsoft.com/office/drawing/2014/main" id="{F9B8F82E-F639-405C-8DC4-AA8E6569D3DC}"/>
                  </a:ext>
                </a:extLst>
              </p:cNvPr>
              <p:cNvSpPr txBox="1"/>
              <p:nvPr/>
            </p:nvSpPr>
            <p:spPr>
              <a:xfrm>
                <a:off x="1102631" y="4242067"/>
                <a:ext cx="1736373" cy="27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b="1" spc="0" baseline="0" dirty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2.0 GB Storage</a:t>
                </a:r>
              </a:p>
            </p:txBody>
          </p:sp>
          <p:sp>
            <p:nvSpPr>
              <p:cNvPr id="220" name="TextBox 219">
                <a:extLst>
                  <a:ext uri="{FF2B5EF4-FFF2-40B4-BE49-F238E27FC236}">
                    <a16:creationId xmlns:a16="http://schemas.microsoft.com/office/drawing/2014/main" id="{3B805C32-7F07-4E10-AC83-7BD8CBEEC860}"/>
                  </a:ext>
                </a:extLst>
              </p:cNvPr>
              <p:cNvSpPr txBox="1"/>
              <p:nvPr/>
            </p:nvSpPr>
            <p:spPr>
              <a:xfrm>
                <a:off x="1100297" y="4498956"/>
                <a:ext cx="1741041" cy="27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b="1" spc="0" baseline="0" dirty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24/7 Email Support</a:t>
                </a:r>
              </a:p>
            </p:txBody>
          </p:sp>
          <p:sp>
            <p:nvSpPr>
              <p:cNvPr id="221" name="TextBox 220">
                <a:extLst>
                  <a:ext uri="{FF2B5EF4-FFF2-40B4-BE49-F238E27FC236}">
                    <a16:creationId xmlns:a16="http://schemas.microsoft.com/office/drawing/2014/main" id="{8B726440-87A3-486B-933A-7B2448FB9C25}"/>
                  </a:ext>
                </a:extLst>
              </p:cNvPr>
              <p:cNvSpPr txBox="1"/>
              <p:nvPr/>
            </p:nvSpPr>
            <p:spPr>
              <a:xfrm>
                <a:off x="1102631" y="4755845"/>
                <a:ext cx="1736372" cy="27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b="1" spc="0" baseline="0" dirty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Commercial Usage</a:t>
                </a:r>
              </a:p>
            </p:txBody>
          </p:sp>
          <p:sp>
            <p:nvSpPr>
              <p:cNvPr id="222" name="TextBox 221">
                <a:extLst>
                  <a:ext uri="{FF2B5EF4-FFF2-40B4-BE49-F238E27FC236}">
                    <a16:creationId xmlns:a16="http://schemas.microsoft.com/office/drawing/2014/main" id="{E874EDA7-4B98-416B-B91E-7FA8A11264DB}"/>
                  </a:ext>
                </a:extLst>
              </p:cNvPr>
              <p:cNvSpPr txBox="1"/>
              <p:nvPr/>
            </p:nvSpPr>
            <p:spPr>
              <a:xfrm>
                <a:off x="1103090" y="5012735"/>
                <a:ext cx="1735454" cy="27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b="1" spc="0" baseline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Free Installation</a:t>
                </a:r>
              </a:p>
            </p:txBody>
          </p:sp>
        </p:grpSp>
        <p:grpSp>
          <p:nvGrpSpPr>
            <p:cNvPr id="215" name="Group 214">
              <a:extLst>
                <a:ext uri="{FF2B5EF4-FFF2-40B4-BE49-F238E27FC236}">
                  <a16:creationId xmlns:a16="http://schemas.microsoft.com/office/drawing/2014/main" id="{16ABC942-AB02-4FF5-8837-F9C3204D3D58}"/>
                </a:ext>
              </a:extLst>
            </p:cNvPr>
            <p:cNvGrpSpPr/>
            <p:nvPr/>
          </p:nvGrpSpPr>
          <p:grpSpPr>
            <a:xfrm>
              <a:off x="1484709" y="5530133"/>
              <a:ext cx="972216" cy="360711"/>
              <a:chOff x="1484709" y="5498383"/>
              <a:chExt cx="972216" cy="360711"/>
            </a:xfrm>
          </p:grpSpPr>
          <p:sp>
            <p:nvSpPr>
              <p:cNvPr id="216" name="Rectangle: Rounded Corners 215">
                <a:extLst>
                  <a:ext uri="{FF2B5EF4-FFF2-40B4-BE49-F238E27FC236}">
                    <a16:creationId xmlns:a16="http://schemas.microsoft.com/office/drawing/2014/main" id="{E18075B6-AF46-409D-9121-67412FCCA76C}"/>
                  </a:ext>
                </a:extLst>
              </p:cNvPr>
              <p:cNvSpPr/>
              <p:nvPr/>
            </p:nvSpPr>
            <p:spPr>
              <a:xfrm>
                <a:off x="1484709" y="5498383"/>
                <a:ext cx="972216" cy="360711"/>
              </a:xfrm>
              <a:prstGeom prst="roundRect">
                <a:avLst>
                  <a:gd name="adj" fmla="val 21068"/>
                </a:avLst>
              </a:prstGeom>
              <a:gradFill>
                <a:gsLst>
                  <a:gs pos="0">
                    <a:srgbClr val="5D28FE"/>
                  </a:gs>
                  <a:gs pos="100000">
                    <a:srgbClr val="BB66DD"/>
                  </a:gs>
                </a:gsLst>
                <a:lin ang="10800000" scaled="1"/>
              </a:gradFill>
              <a:ln w="9525" cap="flat">
                <a:noFill/>
                <a:prstDash val="solid"/>
                <a:miter/>
              </a:ln>
              <a:effectLst>
                <a:outerShdw blurRad="127000" sx="102000" sy="102000" algn="ctr" rotWithShape="0">
                  <a:prstClr val="black">
                    <a:alpha val="12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217" name="TextBox 216">
                <a:extLst>
                  <a:ext uri="{FF2B5EF4-FFF2-40B4-BE49-F238E27FC236}">
                    <a16:creationId xmlns:a16="http://schemas.microsoft.com/office/drawing/2014/main" id="{54B970BD-7108-4B6B-8947-9CBC6C1F8208}"/>
                  </a:ext>
                </a:extLst>
              </p:cNvPr>
              <p:cNvSpPr txBox="1"/>
              <p:nvPr/>
            </p:nvSpPr>
            <p:spPr>
              <a:xfrm>
                <a:off x="1508993" y="5540239"/>
                <a:ext cx="92365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spc="0" baseline="0" dirty="0">
                    <a:solidFill>
                      <a:schemeClr val="bg1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Buy Now</a:t>
                </a:r>
              </a:p>
            </p:txBody>
          </p:sp>
        </p:grp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8E1CC4FC-7C55-4B00-8DF6-BE314E6F90AE}"/>
              </a:ext>
            </a:extLst>
          </p:cNvPr>
          <p:cNvGrpSpPr/>
          <p:nvPr/>
        </p:nvGrpSpPr>
        <p:grpSpPr>
          <a:xfrm>
            <a:off x="3599073" y="2007311"/>
            <a:ext cx="2242375" cy="4131849"/>
            <a:chOff x="3599073" y="2007311"/>
            <a:chExt cx="2242375" cy="4131849"/>
          </a:xfrm>
        </p:grpSpPr>
        <p:sp>
          <p:nvSpPr>
            <p:cNvPr id="224" name="Rectangle: Rounded Corners 223">
              <a:extLst>
                <a:ext uri="{FF2B5EF4-FFF2-40B4-BE49-F238E27FC236}">
                  <a16:creationId xmlns:a16="http://schemas.microsoft.com/office/drawing/2014/main" id="{DC7609C8-94E3-4B18-A1E9-3332C73AB96F}"/>
                </a:ext>
              </a:extLst>
            </p:cNvPr>
            <p:cNvSpPr/>
            <p:nvPr/>
          </p:nvSpPr>
          <p:spPr>
            <a:xfrm>
              <a:off x="3599073" y="2007311"/>
              <a:ext cx="2242375" cy="4131849"/>
            </a:xfrm>
            <a:prstGeom prst="roundRect">
              <a:avLst>
                <a:gd name="adj" fmla="val 4962"/>
              </a:avLst>
            </a:prstGeom>
            <a:gradFill>
              <a:gsLst>
                <a:gs pos="0">
                  <a:srgbClr val="5D28FE"/>
                </a:gs>
                <a:gs pos="100000">
                  <a:srgbClr val="BB66DD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5" name="TextBox 224">
              <a:extLst>
                <a:ext uri="{FF2B5EF4-FFF2-40B4-BE49-F238E27FC236}">
                  <a16:creationId xmlns:a16="http://schemas.microsoft.com/office/drawing/2014/main" id="{96D0E0C2-361E-4A25-87AF-42D5A6A50120}"/>
                </a:ext>
              </a:extLst>
            </p:cNvPr>
            <p:cNvSpPr txBox="1"/>
            <p:nvPr/>
          </p:nvSpPr>
          <p:spPr>
            <a:xfrm>
              <a:off x="3955467" y="2120480"/>
              <a:ext cx="1529586" cy="9002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250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$49</a:t>
              </a:r>
            </a:p>
          </p:txBody>
        </p:sp>
        <p:sp>
          <p:nvSpPr>
            <p:cNvPr id="226" name="TextBox 225">
              <a:extLst>
                <a:ext uri="{FF2B5EF4-FFF2-40B4-BE49-F238E27FC236}">
                  <a16:creationId xmlns:a16="http://schemas.microsoft.com/office/drawing/2014/main" id="{090F3844-FC75-48C9-A7D5-BBF0E581FC54}"/>
                </a:ext>
              </a:extLst>
            </p:cNvPr>
            <p:cNvSpPr txBox="1"/>
            <p:nvPr/>
          </p:nvSpPr>
          <p:spPr>
            <a:xfrm>
              <a:off x="3985883" y="2887696"/>
              <a:ext cx="1468755" cy="3200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500" b="1" spc="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 PER MONTH</a:t>
              </a:r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DB6AB95A-4230-4465-817E-8B49475D53D8}"/>
                </a:ext>
              </a:extLst>
            </p:cNvPr>
            <p:cNvGrpSpPr/>
            <p:nvPr/>
          </p:nvGrpSpPr>
          <p:grpSpPr>
            <a:xfrm>
              <a:off x="3802908" y="3272136"/>
              <a:ext cx="1834705" cy="2438400"/>
              <a:chOff x="3802908" y="3272136"/>
              <a:chExt cx="1834705" cy="2438400"/>
            </a:xfrm>
          </p:grpSpPr>
          <p:sp>
            <p:nvSpPr>
              <p:cNvPr id="227" name="Rectangle: Rounded Corners 226">
                <a:extLst>
                  <a:ext uri="{FF2B5EF4-FFF2-40B4-BE49-F238E27FC236}">
                    <a16:creationId xmlns:a16="http://schemas.microsoft.com/office/drawing/2014/main" id="{CF1E45D5-47E7-413B-915F-A232C7505A4B}"/>
                  </a:ext>
                </a:extLst>
              </p:cNvPr>
              <p:cNvSpPr/>
              <p:nvPr/>
            </p:nvSpPr>
            <p:spPr>
              <a:xfrm>
                <a:off x="3802908" y="3272136"/>
                <a:ext cx="1834705" cy="2438400"/>
              </a:xfrm>
              <a:prstGeom prst="roundRect">
                <a:avLst>
                  <a:gd name="adj" fmla="val 4899"/>
                </a:avLst>
              </a:prstGeom>
              <a:gradFill>
                <a:gsLst>
                  <a:gs pos="0">
                    <a:srgbClr val="7950FE"/>
                  </a:gs>
                  <a:gs pos="100000">
                    <a:srgbClr val="C276E0"/>
                  </a:gs>
                </a:gsLst>
                <a:lin ang="108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8" name="Freeform: Shape 227">
                <a:extLst>
                  <a:ext uri="{FF2B5EF4-FFF2-40B4-BE49-F238E27FC236}">
                    <a16:creationId xmlns:a16="http://schemas.microsoft.com/office/drawing/2014/main" id="{FB1905A4-2F8A-4C28-9F3D-E75D062F2DF9}"/>
                  </a:ext>
                </a:extLst>
              </p:cNvPr>
              <p:cNvSpPr/>
              <p:nvPr/>
            </p:nvSpPr>
            <p:spPr>
              <a:xfrm>
                <a:off x="4039603" y="3820011"/>
                <a:ext cx="1361314" cy="50008"/>
              </a:xfrm>
              <a:custGeom>
                <a:avLst/>
                <a:gdLst>
                  <a:gd name="connsiteX0" fmla="*/ 1330882 w 1361314"/>
                  <a:gd name="connsiteY0" fmla="*/ 53571 h 50008"/>
                  <a:gd name="connsiteX1" fmla="*/ 19860 w 1361314"/>
                  <a:gd name="connsiteY1" fmla="*/ 53571 h 50008"/>
                  <a:gd name="connsiteX2" fmla="*/ -5190 w 1361314"/>
                  <a:gd name="connsiteY2" fmla="*/ 28522 h 50008"/>
                  <a:gd name="connsiteX3" fmla="*/ 19767 w 1361314"/>
                  <a:gd name="connsiteY3" fmla="*/ 3565 h 50008"/>
                  <a:gd name="connsiteX4" fmla="*/ 19860 w 1361314"/>
                  <a:gd name="connsiteY4" fmla="*/ 3565 h 50008"/>
                  <a:gd name="connsiteX5" fmla="*/ 1330882 w 1361314"/>
                  <a:gd name="connsiteY5" fmla="*/ 3565 h 50008"/>
                  <a:gd name="connsiteX6" fmla="*/ 1356123 w 1361314"/>
                  <a:gd name="connsiteY6" fmla="*/ 28140 h 50008"/>
                  <a:gd name="connsiteX7" fmla="*/ 1331454 w 1361314"/>
                  <a:gd name="connsiteY7" fmla="*/ 53571 h 50008"/>
                  <a:gd name="connsiteX8" fmla="*/ 1330882 w 1361314"/>
                  <a:gd name="connsiteY8" fmla="*/ 53571 h 50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1314" h="50008">
                    <a:moveTo>
                      <a:pt x="1330882" y="53571"/>
                    </a:moveTo>
                    <a:lnTo>
                      <a:pt x="19860" y="53571"/>
                    </a:lnTo>
                    <a:cubicBezTo>
                      <a:pt x="6047" y="53571"/>
                      <a:pt x="-5190" y="42332"/>
                      <a:pt x="-5190" y="28522"/>
                    </a:cubicBezTo>
                    <a:cubicBezTo>
                      <a:pt x="-5190" y="14711"/>
                      <a:pt x="5954" y="3565"/>
                      <a:pt x="19767" y="3565"/>
                    </a:cubicBezTo>
                    <a:cubicBezTo>
                      <a:pt x="19767" y="3565"/>
                      <a:pt x="19860" y="3565"/>
                      <a:pt x="19860" y="3565"/>
                    </a:cubicBezTo>
                    <a:lnTo>
                      <a:pt x="1330882" y="3565"/>
                    </a:lnTo>
                    <a:cubicBezTo>
                      <a:pt x="1344598" y="3374"/>
                      <a:pt x="1355932" y="14425"/>
                      <a:pt x="1356123" y="28140"/>
                    </a:cubicBezTo>
                    <a:cubicBezTo>
                      <a:pt x="1356313" y="41951"/>
                      <a:pt x="1345263" y="53381"/>
                      <a:pt x="1331454" y="53571"/>
                    </a:cubicBezTo>
                    <a:cubicBezTo>
                      <a:pt x="1331264" y="53571"/>
                      <a:pt x="1331073" y="53571"/>
                      <a:pt x="1330882" y="5357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9" name="TextBox 228">
                <a:extLst>
                  <a:ext uri="{FF2B5EF4-FFF2-40B4-BE49-F238E27FC236}">
                    <a16:creationId xmlns:a16="http://schemas.microsoft.com/office/drawing/2014/main" id="{287D3215-D777-46EC-BF21-70E65BF8ED4C}"/>
                  </a:ext>
                </a:extLst>
              </p:cNvPr>
              <p:cNvSpPr txBox="1"/>
              <p:nvPr/>
            </p:nvSpPr>
            <p:spPr>
              <a:xfrm>
                <a:off x="4063510" y="3415392"/>
                <a:ext cx="1313501" cy="3924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950" b="1" spc="-20" baseline="0" dirty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Features</a:t>
                </a:r>
              </a:p>
            </p:txBody>
          </p:sp>
          <p:sp>
            <p:nvSpPr>
              <p:cNvPr id="232" name="TextBox 231">
                <a:extLst>
                  <a:ext uri="{FF2B5EF4-FFF2-40B4-BE49-F238E27FC236}">
                    <a16:creationId xmlns:a16="http://schemas.microsoft.com/office/drawing/2014/main" id="{D723B7E4-86AA-4C4F-8F66-BB1914F56A85}"/>
                  </a:ext>
                </a:extLst>
              </p:cNvPr>
              <p:cNvSpPr txBox="1"/>
              <p:nvPr/>
            </p:nvSpPr>
            <p:spPr>
              <a:xfrm>
                <a:off x="3852533" y="3985178"/>
                <a:ext cx="1735455" cy="2724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25" b="1" spc="0" baseline="0" dirty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Unlimited Download</a:t>
                </a:r>
              </a:p>
            </p:txBody>
          </p:sp>
          <p:sp>
            <p:nvSpPr>
              <p:cNvPr id="233" name="TextBox 232">
                <a:extLst>
                  <a:ext uri="{FF2B5EF4-FFF2-40B4-BE49-F238E27FC236}">
                    <a16:creationId xmlns:a16="http://schemas.microsoft.com/office/drawing/2014/main" id="{EDD84DE8-89C1-4D31-A780-D7AA1CE321FB}"/>
                  </a:ext>
                </a:extLst>
              </p:cNvPr>
              <p:cNvSpPr txBox="1"/>
              <p:nvPr/>
            </p:nvSpPr>
            <p:spPr>
              <a:xfrm>
                <a:off x="3852074" y="4242067"/>
                <a:ext cx="1736373" cy="27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b="1" spc="0" baseline="0" dirty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3.0 GB Storage</a:t>
                </a:r>
              </a:p>
            </p:txBody>
          </p:sp>
          <p:sp>
            <p:nvSpPr>
              <p:cNvPr id="234" name="TextBox 233">
                <a:extLst>
                  <a:ext uri="{FF2B5EF4-FFF2-40B4-BE49-F238E27FC236}">
                    <a16:creationId xmlns:a16="http://schemas.microsoft.com/office/drawing/2014/main" id="{1C4FA75C-8AB3-44D6-A635-965FA9DFBDEF}"/>
                  </a:ext>
                </a:extLst>
              </p:cNvPr>
              <p:cNvSpPr txBox="1"/>
              <p:nvPr/>
            </p:nvSpPr>
            <p:spPr>
              <a:xfrm>
                <a:off x="3849740" y="4498956"/>
                <a:ext cx="1741041" cy="27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b="1" spc="0" baseline="0" dirty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24/7 Email Support</a:t>
                </a:r>
              </a:p>
            </p:txBody>
          </p:sp>
          <p:sp>
            <p:nvSpPr>
              <p:cNvPr id="235" name="TextBox 234">
                <a:extLst>
                  <a:ext uri="{FF2B5EF4-FFF2-40B4-BE49-F238E27FC236}">
                    <a16:creationId xmlns:a16="http://schemas.microsoft.com/office/drawing/2014/main" id="{9E7E2898-8C42-44E5-A270-985504D2669C}"/>
                  </a:ext>
                </a:extLst>
              </p:cNvPr>
              <p:cNvSpPr txBox="1"/>
              <p:nvPr/>
            </p:nvSpPr>
            <p:spPr>
              <a:xfrm>
                <a:off x="3852074" y="4755845"/>
                <a:ext cx="1736372" cy="27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b="1" spc="0" baseline="0" dirty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Commercial Usage</a:t>
                </a:r>
              </a:p>
            </p:txBody>
          </p:sp>
          <p:sp>
            <p:nvSpPr>
              <p:cNvPr id="236" name="TextBox 235">
                <a:extLst>
                  <a:ext uri="{FF2B5EF4-FFF2-40B4-BE49-F238E27FC236}">
                    <a16:creationId xmlns:a16="http://schemas.microsoft.com/office/drawing/2014/main" id="{DEBDFE16-3AE1-4F4B-882B-DC5036556253}"/>
                  </a:ext>
                </a:extLst>
              </p:cNvPr>
              <p:cNvSpPr txBox="1"/>
              <p:nvPr/>
            </p:nvSpPr>
            <p:spPr>
              <a:xfrm>
                <a:off x="3852533" y="5012735"/>
                <a:ext cx="1735454" cy="27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b="1" spc="0" baseline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Free Installation</a:t>
                </a:r>
              </a:p>
            </p:txBody>
          </p:sp>
        </p:grpSp>
        <p:grpSp>
          <p:nvGrpSpPr>
            <p:cNvPr id="230" name="Group 229">
              <a:extLst>
                <a:ext uri="{FF2B5EF4-FFF2-40B4-BE49-F238E27FC236}">
                  <a16:creationId xmlns:a16="http://schemas.microsoft.com/office/drawing/2014/main" id="{04AC1D78-CED7-47BF-A871-1B1BA1F9518B}"/>
                </a:ext>
              </a:extLst>
            </p:cNvPr>
            <p:cNvGrpSpPr/>
            <p:nvPr/>
          </p:nvGrpSpPr>
          <p:grpSpPr>
            <a:xfrm>
              <a:off x="4234152" y="5530133"/>
              <a:ext cx="972216" cy="360711"/>
              <a:chOff x="1488847" y="5405247"/>
              <a:chExt cx="972216" cy="360711"/>
            </a:xfrm>
          </p:grpSpPr>
          <p:sp>
            <p:nvSpPr>
              <p:cNvPr id="237" name="Rectangle: Rounded Corners 236">
                <a:extLst>
                  <a:ext uri="{FF2B5EF4-FFF2-40B4-BE49-F238E27FC236}">
                    <a16:creationId xmlns:a16="http://schemas.microsoft.com/office/drawing/2014/main" id="{C9980AE3-B76F-4A71-9DF1-C76426B7B3A5}"/>
                  </a:ext>
                </a:extLst>
              </p:cNvPr>
              <p:cNvSpPr/>
              <p:nvPr/>
            </p:nvSpPr>
            <p:spPr>
              <a:xfrm>
                <a:off x="1488847" y="5405247"/>
                <a:ext cx="972216" cy="360711"/>
              </a:xfrm>
              <a:prstGeom prst="roundRect">
                <a:avLst>
                  <a:gd name="adj" fmla="val 21068"/>
                </a:avLst>
              </a:pr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8" name="TextBox 237">
                <a:extLst>
                  <a:ext uri="{FF2B5EF4-FFF2-40B4-BE49-F238E27FC236}">
                    <a16:creationId xmlns:a16="http://schemas.microsoft.com/office/drawing/2014/main" id="{B0FE3D3D-FC10-4070-AA40-01CF763D4E8C}"/>
                  </a:ext>
                </a:extLst>
              </p:cNvPr>
              <p:cNvSpPr txBox="1"/>
              <p:nvPr/>
            </p:nvSpPr>
            <p:spPr>
              <a:xfrm>
                <a:off x="1513131" y="5447103"/>
                <a:ext cx="92365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spc="0" baseline="0" dirty="0">
                    <a:gradFill>
                      <a:gsLst>
                        <a:gs pos="0">
                          <a:srgbClr val="5D28FE"/>
                        </a:gs>
                        <a:gs pos="100000">
                          <a:srgbClr val="BB66DD"/>
                        </a:gs>
                      </a:gsLst>
                      <a:lin ang="10800000" scaled="1"/>
                    </a:gradFill>
                    <a:latin typeface="Montserrat ExtraBold" panose="00000900000000000000" pitchFamily="2" charset="0"/>
                    <a:sym typeface="Montserrat"/>
                    <a:rtl val="0"/>
                  </a:rPr>
                  <a:t>Buy Now</a:t>
                </a:r>
              </a:p>
            </p:txBody>
          </p:sp>
        </p:grp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CE8E805F-BF38-4BB9-8E36-797EC6206929}"/>
              </a:ext>
            </a:extLst>
          </p:cNvPr>
          <p:cNvGrpSpPr/>
          <p:nvPr/>
        </p:nvGrpSpPr>
        <p:grpSpPr>
          <a:xfrm>
            <a:off x="6347866" y="2007311"/>
            <a:ext cx="2242375" cy="4131849"/>
            <a:chOff x="6347866" y="2007311"/>
            <a:chExt cx="2242375" cy="4131849"/>
          </a:xfrm>
        </p:grpSpPr>
        <p:sp>
          <p:nvSpPr>
            <p:cNvPr id="240" name="Rectangle: Rounded Corners 239">
              <a:extLst>
                <a:ext uri="{FF2B5EF4-FFF2-40B4-BE49-F238E27FC236}">
                  <a16:creationId xmlns:a16="http://schemas.microsoft.com/office/drawing/2014/main" id="{59BB9FA2-1159-4D97-BB69-598083E1526D}"/>
                </a:ext>
              </a:extLst>
            </p:cNvPr>
            <p:cNvSpPr/>
            <p:nvPr/>
          </p:nvSpPr>
          <p:spPr>
            <a:xfrm>
              <a:off x="6347866" y="2007311"/>
              <a:ext cx="2242375" cy="4131849"/>
            </a:xfrm>
            <a:prstGeom prst="roundRect">
              <a:avLst>
                <a:gd name="adj" fmla="val 4962"/>
              </a:avLst>
            </a:prstGeom>
            <a:gradFill>
              <a:gsLst>
                <a:gs pos="12000">
                  <a:srgbClr val="F6EBFB"/>
                </a:gs>
                <a:gs pos="100000">
                  <a:srgbClr val="F6EFFF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1" name="TextBox 240">
              <a:extLst>
                <a:ext uri="{FF2B5EF4-FFF2-40B4-BE49-F238E27FC236}">
                  <a16:creationId xmlns:a16="http://schemas.microsoft.com/office/drawing/2014/main" id="{45C4AD83-5CCC-4A7D-B854-71CF4D669003}"/>
                </a:ext>
              </a:extLst>
            </p:cNvPr>
            <p:cNvSpPr txBox="1"/>
            <p:nvPr/>
          </p:nvSpPr>
          <p:spPr>
            <a:xfrm>
              <a:off x="6735519" y="2120480"/>
              <a:ext cx="1467068" cy="9002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250" spc="0" baseline="0" dirty="0">
                  <a:solidFill>
                    <a:srgbClr val="404040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$59</a:t>
              </a:r>
            </a:p>
          </p:txBody>
        </p:sp>
        <p:sp>
          <p:nvSpPr>
            <p:cNvPr id="242" name="TextBox 241">
              <a:extLst>
                <a:ext uri="{FF2B5EF4-FFF2-40B4-BE49-F238E27FC236}">
                  <a16:creationId xmlns:a16="http://schemas.microsoft.com/office/drawing/2014/main" id="{9F9A46C8-6ED1-4607-A811-034828E4E944}"/>
                </a:ext>
              </a:extLst>
            </p:cNvPr>
            <p:cNvSpPr txBox="1"/>
            <p:nvPr/>
          </p:nvSpPr>
          <p:spPr>
            <a:xfrm>
              <a:off x="6734676" y="2887696"/>
              <a:ext cx="1468755" cy="3200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500" b="1" spc="0" baseline="0" dirty="0">
                  <a:solidFill>
                    <a:srgbClr val="404040"/>
                  </a:solidFill>
                  <a:latin typeface="Montserrat"/>
                  <a:sym typeface="Montserrat"/>
                  <a:rtl val="0"/>
                </a:rPr>
                <a:t> PER MONTH</a:t>
              </a: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D5AE993B-0958-4456-AEAB-164C8C5E1324}"/>
                </a:ext>
              </a:extLst>
            </p:cNvPr>
            <p:cNvGrpSpPr/>
            <p:nvPr/>
          </p:nvGrpSpPr>
          <p:grpSpPr>
            <a:xfrm>
              <a:off x="6551701" y="3272136"/>
              <a:ext cx="1834705" cy="2438400"/>
              <a:chOff x="6551701" y="3272136"/>
              <a:chExt cx="1834705" cy="2438400"/>
            </a:xfrm>
          </p:grpSpPr>
          <p:sp>
            <p:nvSpPr>
              <p:cNvPr id="243" name="Rectangle: Rounded Corners 242">
                <a:extLst>
                  <a:ext uri="{FF2B5EF4-FFF2-40B4-BE49-F238E27FC236}">
                    <a16:creationId xmlns:a16="http://schemas.microsoft.com/office/drawing/2014/main" id="{1F7B232C-9263-415A-8BC9-D88DDB01F7E2}"/>
                  </a:ext>
                </a:extLst>
              </p:cNvPr>
              <p:cNvSpPr/>
              <p:nvPr/>
            </p:nvSpPr>
            <p:spPr>
              <a:xfrm>
                <a:off x="6551701" y="3272136"/>
                <a:ext cx="1834705" cy="2438400"/>
              </a:xfrm>
              <a:prstGeom prst="roundRect">
                <a:avLst>
                  <a:gd name="adj" fmla="val 4899"/>
                </a:avLst>
              </a:pr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4" name="Freeform: Shape 243">
                <a:extLst>
                  <a:ext uri="{FF2B5EF4-FFF2-40B4-BE49-F238E27FC236}">
                    <a16:creationId xmlns:a16="http://schemas.microsoft.com/office/drawing/2014/main" id="{3543C825-0874-4A9B-8DF5-528910574B4E}"/>
                  </a:ext>
                </a:extLst>
              </p:cNvPr>
              <p:cNvSpPr/>
              <p:nvPr/>
            </p:nvSpPr>
            <p:spPr>
              <a:xfrm>
                <a:off x="6788396" y="3820011"/>
                <a:ext cx="1361314" cy="50008"/>
              </a:xfrm>
              <a:custGeom>
                <a:avLst/>
                <a:gdLst>
                  <a:gd name="connsiteX0" fmla="*/ 1330882 w 1361314"/>
                  <a:gd name="connsiteY0" fmla="*/ 53571 h 50008"/>
                  <a:gd name="connsiteX1" fmla="*/ 19860 w 1361314"/>
                  <a:gd name="connsiteY1" fmla="*/ 53571 h 50008"/>
                  <a:gd name="connsiteX2" fmla="*/ -5190 w 1361314"/>
                  <a:gd name="connsiteY2" fmla="*/ 28522 h 50008"/>
                  <a:gd name="connsiteX3" fmla="*/ 19767 w 1361314"/>
                  <a:gd name="connsiteY3" fmla="*/ 3565 h 50008"/>
                  <a:gd name="connsiteX4" fmla="*/ 19860 w 1361314"/>
                  <a:gd name="connsiteY4" fmla="*/ 3565 h 50008"/>
                  <a:gd name="connsiteX5" fmla="*/ 1330882 w 1361314"/>
                  <a:gd name="connsiteY5" fmla="*/ 3565 h 50008"/>
                  <a:gd name="connsiteX6" fmla="*/ 1356123 w 1361314"/>
                  <a:gd name="connsiteY6" fmla="*/ 28140 h 50008"/>
                  <a:gd name="connsiteX7" fmla="*/ 1331454 w 1361314"/>
                  <a:gd name="connsiteY7" fmla="*/ 53571 h 50008"/>
                  <a:gd name="connsiteX8" fmla="*/ 1330882 w 1361314"/>
                  <a:gd name="connsiteY8" fmla="*/ 53571 h 50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1314" h="50008">
                    <a:moveTo>
                      <a:pt x="1330882" y="53571"/>
                    </a:moveTo>
                    <a:lnTo>
                      <a:pt x="19860" y="53571"/>
                    </a:lnTo>
                    <a:cubicBezTo>
                      <a:pt x="6047" y="53571"/>
                      <a:pt x="-5190" y="42332"/>
                      <a:pt x="-5190" y="28522"/>
                    </a:cubicBezTo>
                    <a:cubicBezTo>
                      <a:pt x="-5190" y="14711"/>
                      <a:pt x="5954" y="3565"/>
                      <a:pt x="19767" y="3565"/>
                    </a:cubicBezTo>
                    <a:cubicBezTo>
                      <a:pt x="19767" y="3565"/>
                      <a:pt x="19860" y="3565"/>
                      <a:pt x="19860" y="3565"/>
                    </a:cubicBezTo>
                    <a:lnTo>
                      <a:pt x="1330882" y="3565"/>
                    </a:lnTo>
                    <a:cubicBezTo>
                      <a:pt x="1344598" y="3374"/>
                      <a:pt x="1355932" y="14425"/>
                      <a:pt x="1356123" y="28140"/>
                    </a:cubicBezTo>
                    <a:cubicBezTo>
                      <a:pt x="1356313" y="41951"/>
                      <a:pt x="1345263" y="53381"/>
                      <a:pt x="1331454" y="53571"/>
                    </a:cubicBezTo>
                    <a:cubicBezTo>
                      <a:pt x="1331264" y="53571"/>
                      <a:pt x="1331073" y="53571"/>
                      <a:pt x="1330882" y="53571"/>
                    </a:cubicBezTo>
                    <a:close/>
                  </a:path>
                </a:pathLst>
              </a:custGeom>
              <a:gradFill>
                <a:gsLst>
                  <a:gs pos="12000">
                    <a:srgbClr val="F6EBFB"/>
                  </a:gs>
                  <a:gs pos="100000">
                    <a:srgbClr val="F6EFFF"/>
                  </a:gs>
                </a:gsLst>
                <a:path path="circle">
                  <a:fillToRect l="100000" t="100000"/>
                </a:path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5" name="TextBox 244">
                <a:extLst>
                  <a:ext uri="{FF2B5EF4-FFF2-40B4-BE49-F238E27FC236}">
                    <a16:creationId xmlns:a16="http://schemas.microsoft.com/office/drawing/2014/main" id="{E50611EC-FD27-4D83-A021-03CFAA0E42C3}"/>
                  </a:ext>
                </a:extLst>
              </p:cNvPr>
              <p:cNvSpPr txBox="1"/>
              <p:nvPr/>
            </p:nvSpPr>
            <p:spPr>
              <a:xfrm>
                <a:off x="6812303" y="3415392"/>
                <a:ext cx="1313501" cy="3924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950" b="1" spc="-20" baseline="0" dirty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Features</a:t>
                </a:r>
              </a:p>
            </p:txBody>
          </p:sp>
          <p:sp>
            <p:nvSpPr>
              <p:cNvPr id="248" name="TextBox 247">
                <a:extLst>
                  <a:ext uri="{FF2B5EF4-FFF2-40B4-BE49-F238E27FC236}">
                    <a16:creationId xmlns:a16="http://schemas.microsoft.com/office/drawing/2014/main" id="{A1F1CD7B-F0BF-4D3B-92B9-9537E2CC1A63}"/>
                  </a:ext>
                </a:extLst>
              </p:cNvPr>
              <p:cNvSpPr txBox="1"/>
              <p:nvPr/>
            </p:nvSpPr>
            <p:spPr>
              <a:xfrm>
                <a:off x="6601326" y="3985178"/>
                <a:ext cx="1735455" cy="2724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25" b="1" spc="0" baseline="0" dirty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Unlimited Download</a:t>
                </a:r>
              </a:p>
            </p:txBody>
          </p:sp>
          <p:sp>
            <p:nvSpPr>
              <p:cNvPr id="249" name="TextBox 248">
                <a:extLst>
                  <a:ext uri="{FF2B5EF4-FFF2-40B4-BE49-F238E27FC236}">
                    <a16:creationId xmlns:a16="http://schemas.microsoft.com/office/drawing/2014/main" id="{D47A2714-0AF7-45E2-8F11-9FD3C3B02737}"/>
                  </a:ext>
                </a:extLst>
              </p:cNvPr>
              <p:cNvSpPr txBox="1"/>
              <p:nvPr/>
            </p:nvSpPr>
            <p:spPr>
              <a:xfrm>
                <a:off x="6600867" y="4242067"/>
                <a:ext cx="1736373" cy="27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b="1" spc="0" baseline="0" dirty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4.0 GB Storage</a:t>
                </a:r>
              </a:p>
            </p:txBody>
          </p:sp>
          <p:sp>
            <p:nvSpPr>
              <p:cNvPr id="250" name="TextBox 249">
                <a:extLst>
                  <a:ext uri="{FF2B5EF4-FFF2-40B4-BE49-F238E27FC236}">
                    <a16:creationId xmlns:a16="http://schemas.microsoft.com/office/drawing/2014/main" id="{036497C3-3900-4AFE-B231-D1246BF921C5}"/>
                  </a:ext>
                </a:extLst>
              </p:cNvPr>
              <p:cNvSpPr txBox="1"/>
              <p:nvPr/>
            </p:nvSpPr>
            <p:spPr>
              <a:xfrm>
                <a:off x="6598533" y="4498956"/>
                <a:ext cx="1741041" cy="27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b="1" spc="0" baseline="0" dirty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24/7 Email Support</a:t>
                </a:r>
              </a:p>
            </p:txBody>
          </p:sp>
          <p:sp>
            <p:nvSpPr>
              <p:cNvPr id="251" name="TextBox 250">
                <a:extLst>
                  <a:ext uri="{FF2B5EF4-FFF2-40B4-BE49-F238E27FC236}">
                    <a16:creationId xmlns:a16="http://schemas.microsoft.com/office/drawing/2014/main" id="{7F85E450-AB7F-4616-9428-E4C06B08E86B}"/>
                  </a:ext>
                </a:extLst>
              </p:cNvPr>
              <p:cNvSpPr txBox="1"/>
              <p:nvPr/>
            </p:nvSpPr>
            <p:spPr>
              <a:xfrm>
                <a:off x="6600867" y="4755845"/>
                <a:ext cx="1736372" cy="27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b="1" spc="0" baseline="0" dirty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Commercial Usage</a:t>
                </a:r>
              </a:p>
            </p:txBody>
          </p:sp>
          <p:sp>
            <p:nvSpPr>
              <p:cNvPr id="252" name="TextBox 251">
                <a:extLst>
                  <a:ext uri="{FF2B5EF4-FFF2-40B4-BE49-F238E27FC236}">
                    <a16:creationId xmlns:a16="http://schemas.microsoft.com/office/drawing/2014/main" id="{33F1C51B-3C93-4D2C-AC1A-EB8A54945014}"/>
                  </a:ext>
                </a:extLst>
              </p:cNvPr>
              <p:cNvSpPr txBox="1"/>
              <p:nvPr/>
            </p:nvSpPr>
            <p:spPr>
              <a:xfrm>
                <a:off x="6601326" y="5012735"/>
                <a:ext cx="1735454" cy="27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b="1" spc="0" baseline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Free Installation</a:t>
                </a:r>
              </a:p>
            </p:txBody>
          </p:sp>
        </p:grpSp>
        <p:grpSp>
          <p:nvGrpSpPr>
            <p:cNvPr id="246" name="Group 245">
              <a:extLst>
                <a:ext uri="{FF2B5EF4-FFF2-40B4-BE49-F238E27FC236}">
                  <a16:creationId xmlns:a16="http://schemas.microsoft.com/office/drawing/2014/main" id="{350F71F8-97E7-4BF9-A9EE-B52C2FB3B391}"/>
                </a:ext>
              </a:extLst>
            </p:cNvPr>
            <p:cNvGrpSpPr/>
            <p:nvPr/>
          </p:nvGrpSpPr>
          <p:grpSpPr>
            <a:xfrm>
              <a:off x="6982945" y="5530133"/>
              <a:ext cx="972216" cy="360711"/>
              <a:chOff x="6982945" y="5498383"/>
              <a:chExt cx="972216" cy="360711"/>
            </a:xfrm>
          </p:grpSpPr>
          <p:sp>
            <p:nvSpPr>
              <p:cNvPr id="253" name="Rectangle: Rounded Corners 252">
                <a:extLst>
                  <a:ext uri="{FF2B5EF4-FFF2-40B4-BE49-F238E27FC236}">
                    <a16:creationId xmlns:a16="http://schemas.microsoft.com/office/drawing/2014/main" id="{001B20E6-F7DA-486F-9EC2-22AA05B0D667}"/>
                  </a:ext>
                </a:extLst>
              </p:cNvPr>
              <p:cNvSpPr/>
              <p:nvPr/>
            </p:nvSpPr>
            <p:spPr>
              <a:xfrm>
                <a:off x="6982945" y="5498383"/>
                <a:ext cx="972216" cy="360711"/>
              </a:xfrm>
              <a:prstGeom prst="roundRect">
                <a:avLst>
                  <a:gd name="adj" fmla="val 21068"/>
                </a:avLst>
              </a:prstGeom>
              <a:gradFill>
                <a:gsLst>
                  <a:gs pos="0">
                    <a:srgbClr val="5D28FE"/>
                  </a:gs>
                  <a:gs pos="100000">
                    <a:srgbClr val="BB66DD"/>
                  </a:gs>
                </a:gsLst>
                <a:lin ang="10800000" scaled="1"/>
              </a:gradFill>
              <a:ln w="9525" cap="flat">
                <a:noFill/>
                <a:prstDash val="solid"/>
                <a:miter/>
              </a:ln>
              <a:effectLst>
                <a:outerShdw blurRad="127000" sx="102000" sy="102000" algn="ctr" rotWithShape="0">
                  <a:prstClr val="black">
                    <a:alpha val="12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4" name="TextBox 253">
                <a:extLst>
                  <a:ext uri="{FF2B5EF4-FFF2-40B4-BE49-F238E27FC236}">
                    <a16:creationId xmlns:a16="http://schemas.microsoft.com/office/drawing/2014/main" id="{9D05BB32-3FC2-49CF-A6A9-E327BDA3BEDB}"/>
                  </a:ext>
                </a:extLst>
              </p:cNvPr>
              <p:cNvSpPr txBox="1"/>
              <p:nvPr/>
            </p:nvSpPr>
            <p:spPr>
              <a:xfrm>
                <a:off x="7007229" y="5540239"/>
                <a:ext cx="92365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spc="0" baseline="0" dirty="0">
                    <a:solidFill>
                      <a:schemeClr val="bg1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Buy Now</a:t>
                </a:r>
              </a:p>
            </p:txBody>
          </p:sp>
        </p:grp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1BC5CC4C-9B30-4FE5-88C6-78363E92E2BE}"/>
              </a:ext>
            </a:extLst>
          </p:cNvPr>
          <p:cNvGrpSpPr/>
          <p:nvPr/>
        </p:nvGrpSpPr>
        <p:grpSpPr>
          <a:xfrm>
            <a:off x="9100913" y="2007311"/>
            <a:ext cx="2242375" cy="4131849"/>
            <a:chOff x="9100913" y="2007311"/>
            <a:chExt cx="2242375" cy="4131849"/>
          </a:xfrm>
        </p:grpSpPr>
        <p:sp>
          <p:nvSpPr>
            <p:cNvPr id="256" name="Rectangle: Rounded Corners 255">
              <a:extLst>
                <a:ext uri="{FF2B5EF4-FFF2-40B4-BE49-F238E27FC236}">
                  <a16:creationId xmlns:a16="http://schemas.microsoft.com/office/drawing/2014/main" id="{C382815E-CEA0-44EC-94C1-93BD768C2860}"/>
                </a:ext>
              </a:extLst>
            </p:cNvPr>
            <p:cNvSpPr/>
            <p:nvPr/>
          </p:nvSpPr>
          <p:spPr>
            <a:xfrm>
              <a:off x="9100913" y="2007311"/>
              <a:ext cx="2242375" cy="4131849"/>
            </a:xfrm>
            <a:prstGeom prst="roundRect">
              <a:avLst>
                <a:gd name="adj" fmla="val 4962"/>
              </a:avLst>
            </a:prstGeom>
            <a:gradFill>
              <a:gsLst>
                <a:gs pos="12000">
                  <a:srgbClr val="F6EBFB"/>
                </a:gs>
                <a:gs pos="100000">
                  <a:srgbClr val="F6EFFF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7" name="TextBox 256">
              <a:extLst>
                <a:ext uri="{FF2B5EF4-FFF2-40B4-BE49-F238E27FC236}">
                  <a16:creationId xmlns:a16="http://schemas.microsoft.com/office/drawing/2014/main" id="{3DDC68BB-ACA6-41B2-97A6-7DD2638F241B}"/>
                </a:ext>
              </a:extLst>
            </p:cNvPr>
            <p:cNvSpPr txBox="1"/>
            <p:nvPr/>
          </p:nvSpPr>
          <p:spPr>
            <a:xfrm>
              <a:off x="9474138" y="2120480"/>
              <a:ext cx="1495923" cy="9002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250" spc="0" baseline="0" dirty="0">
                  <a:solidFill>
                    <a:srgbClr val="404040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$69</a:t>
              </a:r>
            </a:p>
          </p:txBody>
        </p:sp>
        <p:sp>
          <p:nvSpPr>
            <p:cNvPr id="258" name="TextBox 257">
              <a:extLst>
                <a:ext uri="{FF2B5EF4-FFF2-40B4-BE49-F238E27FC236}">
                  <a16:creationId xmlns:a16="http://schemas.microsoft.com/office/drawing/2014/main" id="{2B8682E8-31D3-4647-B796-36449D82DD42}"/>
                </a:ext>
              </a:extLst>
            </p:cNvPr>
            <p:cNvSpPr txBox="1"/>
            <p:nvPr/>
          </p:nvSpPr>
          <p:spPr>
            <a:xfrm>
              <a:off x="9487723" y="2887696"/>
              <a:ext cx="1468755" cy="3200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500" b="1" spc="0" baseline="0" dirty="0">
                  <a:solidFill>
                    <a:srgbClr val="404040"/>
                  </a:solidFill>
                  <a:latin typeface="Montserrat"/>
                  <a:sym typeface="Montserrat"/>
                  <a:rtl val="0"/>
                </a:rPr>
                <a:t> PER MONTH</a:t>
              </a: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78A1B09D-2E68-420B-9D97-91E984E3F11D}"/>
                </a:ext>
              </a:extLst>
            </p:cNvPr>
            <p:cNvGrpSpPr/>
            <p:nvPr/>
          </p:nvGrpSpPr>
          <p:grpSpPr>
            <a:xfrm>
              <a:off x="9304748" y="3272136"/>
              <a:ext cx="1834705" cy="2438400"/>
              <a:chOff x="9304748" y="3272136"/>
              <a:chExt cx="1834705" cy="2438400"/>
            </a:xfrm>
          </p:grpSpPr>
          <p:sp>
            <p:nvSpPr>
              <p:cNvPr id="259" name="Rectangle: Rounded Corners 258">
                <a:extLst>
                  <a:ext uri="{FF2B5EF4-FFF2-40B4-BE49-F238E27FC236}">
                    <a16:creationId xmlns:a16="http://schemas.microsoft.com/office/drawing/2014/main" id="{FD8C8E30-8655-4D97-B427-0D34D4F9D484}"/>
                  </a:ext>
                </a:extLst>
              </p:cNvPr>
              <p:cNvSpPr/>
              <p:nvPr/>
            </p:nvSpPr>
            <p:spPr>
              <a:xfrm>
                <a:off x="9304748" y="3272136"/>
                <a:ext cx="1834705" cy="2438400"/>
              </a:xfrm>
              <a:prstGeom prst="roundRect">
                <a:avLst>
                  <a:gd name="adj" fmla="val 4899"/>
                </a:avLst>
              </a:pr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260" name="Freeform: Shape 259">
                <a:extLst>
                  <a:ext uri="{FF2B5EF4-FFF2-40B4-BE49-F238E27FC236}">
                    <a16:creationId xmlns:a16="http://schemas.microsoft.com/office/drawing/2014/main" id="{9C61BC95-C83B-42FF-83C3-9ABDF6E76447}"/>
                  </a:ext>
                </a:extLst>
              </p:cNvPr>
              <p:cNvSpPr/>
              <p:nvPr/>
            </p:nvSpPr>
            <p:spPr>
              <a:xfrm>
                <a:off x="9541443" y="3820011"/>
                <a:ext cx="1361314" cy="50008"/>
              </a:xfrm>
              <a:custGeom>
                <a:avLst/>
                <a:gdLst>
                  <a:gd name="connsiteX0" fmla="*/ 1330882 w 1361314"/>
                  <a:gd name="connsiteY0" fmla="*/ 53571 h 50008"/>
                  <a:gd name="connsiteX1" fmla="*/ 19860 w 1361314"/>
                  <a:gd name="connsiteY1" fmla="*/ 53571 h 50008"/>
                  <a:gd name="connsiteX2" fmla="*/ -5190 w 1361314"/>
                  <a:gd name="connsiteY2" fmla="*/ 28522 h 50008"/>
                  <a:gd name="connsiteX3" fmla="*/ 19767 w 1361314"/>
                  <a:gd name="connsiteY3" fmla="*/ 3565 h 50008"/>
                  <a:gd name="connsiteX4" fmla="*/ 19860 w 1361314"/>
                  <a:gd name="connsiteY4" fmla="*/ 3565 h 50008"/>
                  <a:gd name="connsiteX5" fmla="*/ 1330882 w 1361314"/>
                  <a:gd name="connsiteY5" fmla="*/ 3565 h 50008"/>
                  <a:gd name="connsiteX6" fmla="*/ 1356123 w 1361314"/>
                  <a:gd name="connsiteY6" fmla="*/ 28140 h 50008"/>
                  <a:gd name="connsiteX7" fmla="*/ 1331454 w 1361314"/>
                  <a:gd name="connsiteY7" fmla="*/ 53571 h 50008"/>
                  <a:gd name="connsiteX8" fmla="*/ 1330882 w 1361314"/>
                  <a:gd name="connsiteY8" fmla="*/ 53571 h 50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1314" h="50008">
                    <a:moveTo>
                      <a:pt x="1330882" y="53571"/>
                    </a:moveTo>
                    <a:lnTo>
                      <a:pt x="19860" y="53571"/>
                    </a:lnTo>
                    <a:cubicBezTo>
                      <a:pt x="6047" y="53571"/>
                      <a:pt x="-5190" y="42332"/>
                      <a:pt x="-5190" y="28522"/>
                    </a:cubicBezTo>
                    <a:cubicBezTo>
                      <a:pt x="-5190" y="14711"/>
                      <a:pt x="5954" y="3565"/>
                      <a:pt x="19767" y="3565"/>
                    </a:cubicBezTo>
                    <a:cubicBezTo>
                      <a:pt x="19767" y="3565"/>
                      <a:pt x="19860" y="3565"/>
                      <a:pt x="19860" y="3565"/>
                    </a:cubicBezTo>
                    <a:lnTo>
                      <a:pt x="1330882" y="3565"/>
                    </a:lnTo>
                    <a:cubicBezTo>
                      <a:pt x="1344598" y="3374"/>
                      <a:pt x="1355932" y="14425"/>
                      <a:pt x="1356123" y="28140"/>
                    </a:cubicBezTo>
                    <a:cubicBezTo>
                      <a:pt x="1356313" y="41951"/>
                      <a:pt x="1345263" y="53381"/>
                      <a:pt x="1331454" y="53571"/>
                    </a:cubicBezTo>
                    <a:cubicBezTo>
                      <a:pt x="1331264" y="53571"/>
                      <a:pt x="1331073" y="53571"/>
                      <a:pt x="1330882" y="53571"/>
                    </a:cubicBezTo>
                    <a:close/>
                  </a:path>
                </a:pathLst>
              </a:custGeom>
              <a:gradFill>
                <a:gsLst>
                  <a:gs pos="12000">
                    <a:srgbClr val="F6EBFB"/>
                  </a:gs>
                  <a:gs pos="100000">
                    <a:srgbClr val="F6EFFF"/>
                  </a:gs>
                </a:gsLst>
                <a:path path="circle">
                  <a:fillToRect l="100000" t="100000"/>
                </a:path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1" name="TextBox 260">
                <a:extLst>
                  <a:ext uri="{FF2B5EF4-FFF2-40B4-BE49-F238E27FC236}">
                    <a16:creationId xmlns:a16="http://schemas.microsoft.com/office/drawing/2014/main" id="{18ACC122-14DF-4754-B90B-165BBD8C2D05}"/>
                  </a:ext>
                </a:extLst>
              </p:cNvPr>
              <p:cNvSpPr txBox="1"/>
              <p:nvPr/>
            </p:nvSpPr>
            <p:spPr>
              <a:xfrm>
                <a:off x="9565350" y="3415392"/>
                <a:ext cx="1313501" cy="3924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950" b="1" spc="-20" baseline="0" dirty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Features</a:t>
                </a:r>
              </a:p>
            </p:txBody>
          </p:sp>
          <p:sp>
            <p:nvSpPr>
              <p:cNvPr id="264" name="TextBox 263">
                <a:extLst>
                  <a:ext uri="{FF2B5EF4-FFF2-40B4-BE49-F238E27FC236}">
                    <a16:creationId xmlns:a16="http://schemas.microsoft.com/office/drawing/2014/main" id="{0F82D80B-DD84-4480-B29B-264B230E3A17}"/>
                  </a:ext>
                </a:extLst>
              </p:cNvPr>
              <p:cNvSpPr txBox="1"/>
              <p:nvPr/>
            </p:nvSpPr>
            <p:spPr>
              <a:xfrm>
                <a:off x="9354373" y="3985178"/>
                <a:ext cx="1735455" cy="2724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25" b="1" spc="0" baseline="0" dirty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Unlimited Download</a:t>
                </a:r>
              </a:p>
            </p:txBody>
          </p:sp>
          <p:sp>
            <p:nvSpPr>
              <p:cNvPr id="265" name="TextBox 264">
                <a:extLst>
                  <a:ext uri="{FF2B5EF4-FFF2-40B4-BE49-F238E27FC236}">
                    <a16:creationId xmlns:a16="http://schemas.microsoft.com/office/drawing/2014/main" id="{6C73A3B3-1D86-4A0E-9837-5D8CDCE59D27}"/>
                  </a:ext>
                </a:extLst>
              </p:cNvPr>
              <p:cNvSpPr txBox="1"/>
              <p:nvPr/>
            </p:nvSpPr>
            <p:spPr>
              <a:xfrm>
                <a:off x="9353914" y="4242067"/>
                <a:ext cx="1736373" cy="27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b="1" spc="0" baseline="0" dirty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5.0 GB Storage</a:t>
                </a:r>
              </a:p>
            </p:txBody>
          </p:sp>
          <p:sp>
            <p:nvSpPr>
              <p:cNvPr id="266" name="TextBox 265">
                <a:extLst>
                  <a:ext uri="{FF2B5EF4-FFF2-40B4-BE49-F238E27FC236}">
                    <a16:creationId xmlns:a16="http://schemas.microsoft.com/office/drawing/2014/main" id="{83E23A3D-BB7A-40FC-9176-34041FBF2777}"/>
                  </a:ext>
                </a:extLst>
              </p:cNvPr>
              <p:cNvSpPr txBox="1"/>
              <p:nvPr/>
            </p:nvSpPr>
            <p:spPr>
              <a:xfrm>
                <a:off x="9351580" y="4498956"/>
                <a:ext cx="1741041" cy="27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b="1" spc="0" baseline="0" dirty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24/7 Email Support</a:t>
                </a:r>
              </a:p>
            </p:txBody>
          </p:sp>
          <p:sp>
            <p:nvSpPr>
              <p:cNvPr id="267" name="TextBox 266">
                <a:extLst>
                  <a:ext uri="{FF2B5EF4-FFF2-40B4-BE49-F238E27FC236}">
                    <a16:creationId xmlns:a16="http://schemas.microsoft.com/office/drawing/2014/main" id="{9DB8EA48-8E73-486F-AB00-17098A2E7D82}"/>
                  </a:ext>
                </a:extLst>
              </p:cNvPr>
              <p:cNvSpPr txBox="1"/>
              <p:nvPr/>
            </p:nvSpPr>
            <p:spPr>
              <a:xfrm>
                <a:off x="9353914" y="4755845"/>
                <a:ext cx="1736372" cy="27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b="1" spc="0" baseline="0" dirty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Commercial Usage</a:t>
                </a:r>
              </a:p>
            </p:txBody>
          </p:sp>
          <p:sp>
            <p:nvSpPr>
              <p:cNvPr id="268" name="TextBox 267">
                <a:extLst>
                  <a:ext uri="{FF2B5EF4-FFF2-40B4-BE49-F238E27FC236}">
                    <a16:creationId xmlns:a16="http://schemas.microsoft.com/office/drawing/2014/main" id="{BFB3A876-49DC-4E06-BEBE-5F4192735B0A}"/>
                  </a:ext>
                </a:extLst>
              </p:cNvPr>
              <p:cNvSpPr txBox="1"/>
              <p:nvPr/>
            </p:nvSpPr>
            <p:spPr>
              <a:xfrm>
                <a:off x="9354373" y="5012735"/>
                <a:ext cx="1735454" cy="27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b="1" spc="0" baseline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Free Installation</a:t>
                </a:r>
              </a:p>
            </p:txBody>
          </p:sp>
        </p:grpSp>
        <p:grpSp>
          <p:nvGrpSpPr>
            <p:cNvPr id="262" name="Group 261">
              <a:extLst>
                <a:ext uri="{FF2B5EF4-FFF2-40B4-BE49-F238E27FC236}">
                  <a16:creationId xmlns:a16="http://schemas.microsoft.com/office/drawing/2014/main" id="{27EB8B97-5463-44C6-AFDC-F51AB2A45B1C}"/>
                </a:ext>
              </a:extLst>
            </p:cNvPr>
            <p:cNvGrpSpPr/>
            <p:nvPr/>
          </p:nvGrpSpPr>
          <p:grpSpPr>
            <a:xfrm>
              <a:off x="9735992" y="5530133"/>
              <a:ext cx="972216" cy="360711"/>
              <a:chOff x="9735992" y="5498383"/>
              <a:chExt cx="972216" cy="360711"/>
            </a:xfrm>
          </p:grpSpPr>
          <p:sp>
            <p:nvSpPr>
              <p:cNvPr id="269" name="Rectangle: Rounded Corners 268">
                <a:extLst>
                  <a:ext uri="{FF2B5EF4-FFF2-40B4-BE49-F238E27FC236}">
                    <a16:creationId xmlns:a16="http://schemas.microsoft.com/office/drawing/2014/main" id="{C4869F83-10A2-4B38-B252-FDC7FB7F4B77}"/>
                  </a:ext>
                </a:extLst>
              </p:cNvPr>
              <p:cNvSpPr/>
              <p:nvPr/>
            </p:nvSpPr>
            <p:spPr>
              <a:xfrm>
                <a:off x="9735992" y="5498383"/>
                <a:ext cx="972216" cy="360711"/>
              </a:xfrm>
              <a:prstGeom prst="roundRect">
                <a:avLst>
                  <a:gd name="adj" fmla="val 21068"/>
                </a:avLst>
              </a:prstGeom>
              <a:gradFill>
                <a:gsLst>
                  <a:gs pos="0">
                    <a:srgbClr val="5D28FE"/>
                  </a:gs>
                  <a:gs pos="100000">
                    <a:srgbClr val="BB66DD"/>
                  </a:gs>
                </a:gsLst>
                <a:lin ang="10800000" scaled="1"/>
              </a:gradFill>
              <a:ln w="9525" cap="flat">
                <a:noFill/>
                <a:prstDash val="solid"/>
                <a:miter/>
              </a:ln>
              <a:effectLst>
                <a:outerShdw blurRad="127000" sx="102000" sy="102000" algn="ctr" rotWithShape="0">
                  <a:prstClr val="black">
                    <a:alpha val="12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0" name="TextBox 269">
                <a:extLst>
                  <a:ext uri="{FF2B5EF4-FFF2-40B4-BE49-F238E27FC236}">
                    <a16:creationId xmlns:a16="http://schemas.microsoft.com/office/drawing/2014/main" id="{B18D71EF-DE24-4133-873B-7891C362512B}"/>
                  </a:ext>
                </a:extLst>
              </p:cNvPr>
              <p:cNvSpPr txBox="1"/>
              <p:nvPr/>
            </p:nvSpPr>
            <p:spPr>
              <a:xfrm>
                <a:off x="9760276" y="5540239"/>
                <a:ext cx="92365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spc="0" baseline="0" dirty="0">
                    <a:solidFill>
                      <a:schemeClr val="bg1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Buy Now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80609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Rectangle: Rounded Corners 207">
            <a:extLst>
              <a:ext uri="{FF2B5EF4-FFF2-40B4-BE49-F238E27FC236}">
                <a16:creationId xmlns:a16="http://schemas.microsoft.com/office/drawing/2014/main" id="{465C80F3-9DB2-46E3-8350-D3EBFE465798}"/>
              </a:ext>
            </a:extLst>
          </p:cNvPr>
          <p:cNvSpPr/>
          <p:nvPr/>
        </p:nvSpPr>
        <p:spPr>
          <a:xfrm>
            <a:off x="849630" y="2007311"/>
            <a:ext cx="2242375" cy="4131849"/>
          </a:xfrm>
          <a:prstGeom prst="roundRect">
            <a:avLst>
              <a:gd name="adj" fmla="val 4962"/>
            </a:avLst>
          </a:prstGeom>
          <a:gradFill>
            <a:gsLst>
              <a:gs pos="12000">
                <a:srgbClr val="FFEDEB"/>
              </a:gs>
              <a:gs pos="100000">
                <a:srgbClr val="FDF0ED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9" name="TextBox 208">
            <a:extLst>
              <a:ext uri="{FF2B5EF4-FFF2-40B4-BE49-F238E27FC236}">
                <a16:creationId xmlns:a16="http://schemas.microsoft.com/office/drawing/2014/main" id="{4633B0D5-17DA-4C70-AD50-9E0E43D3EE79}"/>
              </a:ext>
            </a:extLst>
          </p:cNvPr>
          <p:cNvSpPr txBox="1"/>
          <p:nvPr/>
        </p:nvSpPr>
        <p:spPr>
          <a:xfrm>
            <a:off x="1238886" y="2120480"/>
            <a:ext cx="1463862" cy="900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250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$39</a:t>
            </a:r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7283C45E-D73E-48B4-BA05-6B8724410CC8}"/>
              </a:ext>
            </a:extLst>
          </p:cNvPr>
          <p:cNvSpPr txBox="1"/>
          <p:nvPr/>
        </p:nvSpPr>
        <p:spPr>
          <a:xfrm>
            <a:off x="1236440" y="2887696"/>
            <a:ext cx="1468755" cy="320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500" b="1" spc="0" baseline="0" dirty="0">
                <a:solidFill>
                  <a:srgbClr val="404040"/>
                </a:solidFill>
                <a:latin typeface="Montserrat"/>
                <a:sym typeface="Montserrat"/>
                <a:rtl val="0"/>
              </a:rPr>
              <a:t> PER MONTH</a:t>
            </a:r>
          </a:p>
        </p:txBody>
      </p:sp>
      <p:sp>
        <p:nvSpPr>
          <p:cNvPr id="211" name="Rectangle: Rounded Corners 210">
            <a:extLst>
              <a:ext uri="{FF2B5EF4-FFF2-40B4-BE49-F238E27FC236}">
                <a16:creationId xmlns:a16="http://schemas.microsoft.com/office/drawing/2014/main" id="{DDE690A1-FFB0-4384-BBBE-8CD1CF680F4A}"/>
              </a:ext>
            </a:extLst>
          </p:cNvPr>
          <p:cNvSpPr/>
          <p:nvPr/>
        </p:nvSpPr>
        <p:spPr>
          <a:xfrm>
            <a:off x="1053465" y="3272136"/>
            <a:ext cx="1834705" cy="2438400"/>
          </a:xfrm>
          <a:prstGeom prst="roundRect">
            <a:avLst>
              <a:gd name="adj" fmla="val 4899"/>
            </a:avLst>
          </a:pr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2" name="Freeform: Shape 211">
            <a:extLst>
              <a:ext uri="{FF2B5EF4-FFF2-40B4-BE49-F238E27FC236}">
                <a16:creationId xmlns:a16="http://schemas.microsoft.com/office/drawing/2014/main" id="{06DDCF74-9D0E-4290-AC67-5F56825ED827}"/>
              </a:ext>
            </a:extLst>
          </p:cNvPr>
          <p:cNvSpPr/>
          <p:nvPr/>
        </p:nvSpPr>
        <p:spPr>
          <a:xfrm>
            <a:off x="1290160" y="3820011"/>
            <a:ext cx="1361314" cy="50008"/>
          </a:xfrm>
          <a:custGeom>
            <a:avLst/>
            <a:gdLst>
              <a:gd name="connsiteX0" fmla="*/ 1330882 w 1361314"/>
              <a:gd name="connsiteY0" fmla="*/ 53571 h 50008"/>
              <a:gd name="connsiteX1" fmla="*/ 19860 w 1361314"/>
              <a:gd name="connsiteY1" fmla="*/ 53571 h 50008"/>
              <a:gd name="connsiteX2" fmla="*/ -5190 w 1361314"/>
              <a:gd name="connsiteY2" fmla="*/ 28522 h 50008"/>
              <a:gd name="connsiteX3" fmla="*/ 19767 w 1361314"/>
              <a:gd name="connsiteY3" fmla="*/ 3565 h 50008"/>
              <a:gd name="connsiteX4" fmla="*/ 19860 w 1361314"/>
              <a:gd name="connsiteY4" fmla="*/ 3565 h 50008"/>
              <a:gd name="connsiteX5" fmla="*/ 1330882 w 1361314"/>
              <a:gd name="connsiteY5" fmla="*/ 3565 h 50008"/>
              <a:gd name="connsiteX6" fmla="*/ 1356123 w 1361314"/>
              <a:gd name="connsiteY6" fmla="*/ 28140 h 50008"/>
              <a:gd name="connsiteX7" fmla="*/ 1331454 w 1361314"/>
              <a:gd name="connsiteY7" fmla="*/ 53571 h 50008"/>
              <a:gd name="connsiteX8" fmla="*/ 1330882 w 1361314"/>
              <a:gd name="connsiteY8" fmla="*/ 53571 h 50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1314" h="50008">
                <a:moveTo>
                  <a:pt x="1330882" y="53571"/>
                </a:moveTo>
                <a:lnTo>
                  <a:pt x="19860" y="53571"/>
                </a:lnTo>
                <a:cubicBezTo>
                  <a:pt x="6047" y="53571"/>
                  <a:pt x="-5190" y="42332"/>
                  <a:pt x="-5190" y="28522"/>
                </a:cubicBezTo>
                <a:cubicBezTo>
                  <a:pt x="-5190" y="14711"/>
                  <a:pt x="5954" y="3565"/>
                  <a:pt x="19767" y="3565"/>
                </a:cubicBezTo>
                <a:cubicBezTo>
                  <a:pt x="19767" y="3565"/>
                  <a:pt x="19860" y="3565"/>
                  <a:pt x="19860" y="3565"/>
                </a:cubicBezTo>
                <a:lnTo>
                  <a:pt x="1330882" y="3565"/>
                </a:lnTo>
                <a:cubicBezTo>
                  <a:pt x="1344598" y="3374"/>
                  <a:pt x="1355932" y="14425"/>
                  <a:pt x="1356123" y="28140"/>
                </a:cubicBezTo>
                <a:cubicBezTo>
                  <a:pt x="1356313" y="41951"/>
                  <a:pt x="1345263" y="53381"/>
                  <a:pt x="1331454" y="53571"/>
                </a:cubicBezTo>
                <a:cubicBezTo>
                  <a:pt x="1331264" y="53571"/>
                  <a:pt x="1331073" y="53571"/>
                  <a:pt x="1330882" y="53571"/>
                </a:cubicBezTo>
                <a:close/>
              </a:path>
            </a:pathLst>
          </a:custGeom>
          <a:gradFill>
            <a:gsLst>
              <a:gs pos="12000">
                <a:srgbClr val="FFEDEB"/>
              </a:gs>
              <a:gs pos="100000">
                <a:srgbClr val="FDF0ED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3" name="TextBox 212">
            <a:extLst>
              <a:ext uri="{FF2B5EF4-FFF2-40B4-BE49-F238E27FC236}">
                <a16:creationId xmlns:a16="http://schemas.microsoft.com/office/drawing/2014/main" id="{B210A552-4F7D-420E-A411-3DF9FFCEC755}"/>
              </a:ext>
            </a:extLst>
          </p:cNvPr>
          <p:cNvSpPr txBox="1"/>
          <p:nvPr/>
        </p:nvSpPr>
        <p:spPr>
          <a:xfrm>
            <a:off x="1314067" y="3415392"/>
            <a:ext cx="1313501" cy="3924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950" b="1" spc="-20" baseline="0" dirty="0">
                <a:solidFill>
                  <a:srgbClr val="404040"/>
                </a:solidFill>
                <a:latin typeface="Montserrat"/>
                <a:sym typeface="Montserrat"/>
                <a:rtl val="0"/>
              </a:rPr>
              <a:t>Features</a:t>
            </a:r>
          </a:p>
        </p:txBody>
      </p:sp>
      <p:sp>
        <p:nvSpPr>
          <p:cNvPr id="218" name="TextBox 217">
            <a:extLst>
              <a:ext uri="{FF2B5EF4-FFF2-40B4-BE49-F238E27FC236}">
                <a16:creationId xmlns:a16="http://schemas.microsoft.com/office/drawing/2014/main" id="{28D29B12-8343-4390-BCD4-DCE765CA9ED0}"/>
              </a:ext>
            </a:extLst>
          </p:cNvPr>
          <p:cNvSpPr txBox="1"/>
          <p:nvPr/>
        </p:nvSpPr>
        <p:spPr>
          <a:xfrm>
            <a:off x="1103090" y="3985178"/>
            <a:ext cx="1735455" cy="2724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25" b="1" spc="0" baseline="0" dirty="0">
                <a:solidFill>
                  <a:srgbClr val="404040"/>
                </a:solidFill>
                <a:latin typeface="Montserrat"/>
                <a:sym typeface="Montserrat"/>
                <a:rtl val="0"/>
              </a:rPr>
              <a:t>Unlimited Download</a:t>
            </a:r>
          </a:p>
        </p:txBody>
      </p:sp>
      <p:sp>
        <p:nvSpPr>
          <p:cNvPr id="219" name="TextBox 218">
            <a:extLst>
              <a:ext uri="{FF2B5EF4-FFF2-40B4-BE49-F238E27FC236}">
                <a16:creationId xmlns:a16="http://schemas.microsoft.com/office/drawing/2014/main" id="{F9B8F82E-F639-405C-8DC4-AA8E6569D3DC}"/>
              </a:ext>
            </a:extLst>
          </p:cNvPr>
          <p:cNvSpPr txBox="1"/>
          <p:nvPr/>
        </p:nvSpPr>
        <p:spPr>
          <a:xfrm>
            <a:off x="1102631" y="4242067"/>
            <a:ext cx="1736373" cy="27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25" b="1" spc="0" baseline="0" dirty="0">
                <a:solidFill>
                  <a:srgbClr val="404040"/>
                </a:solidFill>
                <a:latin typeface="Montserrat"/>
                <a:sym typeface="Montserrat"/>
                <a:rtl val="0"/>
              </a:rPr>
              <a:t>2.0 GB Storage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3B805C32-7F07-4E10-AC83-7BD8CBEEC860}"/>
              </a:ext>
            </a:extLst>
          </p:cNvPr>
          <p:cNvSpPr txBox="1"/>
          <p:nvPr/>
        </p:nvSpPr>
        <p:spPr>
          <a:xfrm>
            <a:off x="1100297" y="4498956"/>
            <a:ext cx="1741041" cy="27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25" b="1" spc="0" baseline="0" dirty="0">
                <a:solidFill>
                  <a:srgbClr val="404040"/>
                </a:solidFill>
                <a:latin typeface="Montserrat"/>
                <a:sym typeface="Montserrat"/>
                <a:rtl val="0"/>
              </a:rPr>
              <a:t>24/7 Email Support</a:t>
            </a: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8B726440-87A3-486B-933A-7B2448FB9C25}"/>
              </a:ext>
            </a:extLst>
          </p:cNvPr>
          <p:cNvSpPr txBox="1"/>
          <p:nvPr/>
        </p:nvSpPr>
        <p:spPr>
          <a:xfrm>
            <a:off x="1102631" y="4755845"/>
            <a:ext cx="1736372" cy="27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25" b="1" spc="0" baseline="0" dirty="0">
                <a:solidFill>
                  <a:srgbClr val="404040"/>
                </a:solidFill>
                <a:latin typeface="Montserrat"/>
                <a:sym typeface="Montserrat"/>
                <a:rtl val="0"/>
              </a:rPr>
              <a:t>Commercial Usage</a:t>
            </a: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E874EDA7-4B98-416B-B91E-7FA8A11264DB}"/>
              </a:ext>
            </a:extLst>
          </p:cNvPr>
          <p:cNvSpPr txBox="1"/>
          <p:nvPr/>
        </p:nvSpPr>
        <p:spPr>
          <a:xfrm>
            <a:off x="1103090" y="5012735"/>
            <a:ext cx="1735454" cy="27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25" b="1" spc="0" baseline="0">
                <a:solidFill>
                  <a:srgbClr val="404040"/>
                </a:solidFill>
                <a:latin typeface="Montserrat"/>
                <a:sym typeface="Montserrat"/>
                <a:rtl val="0"/>
              </a:rPr>
              <a:t>Free Installation</a:t>
            </a:r>
          </a:p>
        </p:txBody>
      </p:sp>
      <p:sp>
        <p:nvSpPr>
          <p:cNvPr id="224" name="Rectangle: Rounded Corners 223">
            <a:extLst>
              <a:ext uri="{FF2B5EF4-FFF2-40B4-BE49-F238E27FC236}">
                <a16:creationId xmlns:a16="http://schemas.microsoft.com/office/drawing/2014/main" id="{DC7609C8-94E3-4B18-A1E9-3332C73AB96F}"/>
              </a:ext>
            </a:extLst>
          </p:cNvPr>
          <p:cNvSpPr/>
          <p:nvPr/>
        </p:nvSpPr>
        <p:spPr>
          <a:xfrm>
            <a:off x="3599073" y="2007311"/>
            <a:ext cx="2242375" cy="4131849"/>
          </a:xfrm>
          <a:prstGeom prst="roundRect">
            <a:avLst>
              <a:gd name="adj" fmla="val 4962"/>
            </a:avLst>
          </a:prstGeom>
          <a:gradFill>
            <a:gsLst>
              <a:gs pos="0">
                <a:srgbClr val="DD421D"/>
              </a:gs>
              <a:gs pos="100000">
                <a:srgbClr val="FF6F57"/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5" name="TextBox 224">
            <a:extLst>
              <a:ext uri="{FF2B5EF4-FFF2-40B4-BE49-F238E27FC236}">
                <a16:creationId xmlns:a16="http://schemas.microsoft.com/office/drawing/2014/main" id="{96D0E0C2-361E-4A25-87AF-42D5A6A50120}"/>
              </a:ext>
            </a:extLst>
          </p:cNvPr>
          <p:cNvSpPr txBox="1"/>
          <p:nvPr/>
        </p:nvSpPr>
        <p:spPr>
          <a:xfrm>
            <a:off x="3955467" y="2120480"/>
            <a:ext cx="1529586" cy="900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250" spc="0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$49</a:t>
            </a: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090F3844-FC75-48C9-A7D5-BBF0E581FC54}"/>
              </a:ext>
            </a:extLst>
          </p:cNvPr>
          <p:cNvSpPr txBox="1"/>
          <p:nvPr/>
        </p:nvSpPr>
        <p:spPr>
          <a:xfrm>
            <a:off x="3985883" y="2887696"/>
            <a:ext cx="1468755" cy="320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500" b="1" spc="0" baseline="0" dirty="0">
                <a:solidFill>
                  <a:schemeClr val="bg1"/>
                </a:solidFill>
                <a:latin typeface="Montserrat"/>
                <a:sym typeface="Montserrat"/>
                <a:rtl val="0"/>
              </a:rPr>
              <a:t> PER MONTH</a:t>
            </a:r>
          </a:p>
        </p:txBody>
      </p:sp>
      <p:sp>
        <p:nvSpPr>
          <p:cNvPr id="227" name="Rectangle: Rounded Corners 226">
            <a:extLst>
              <a:ext uri="{FF2B5EF4-FFF2-40B4-BE49-F238E27FC236}">
                <a16:creationId xmlns:a16="http://schemas.microsoft.com/office/drawing/2014/main" id="{CF1E45D5-47E7-413B-915F-A232C7505A4B}"/>
              </a:ext>
            </a:extLst>
          </p:cNvPr>
          <p:cNvSpPr/>
          <p:nvPr/>
        </p:nvSpPr>
        <p:spPr>
          <a:xfrm>
            <a:off x="3802908" y="3272136"/>
            <a:ext cx="1834705" cy="2438400"/>
          </a:xfrm>
          <a:prstGeom prst="roundRect">
            <a:avLst>
              <a:gd name="adj" fmla="val 4899"/>
            </a:avLst>
          </a:prstGeom>
          <a:gradFill>
            <a:gsLst>
              <a:gs pos="0">
                <a:srgbClr val="E76445"/>
              </a:gs>
              <a:gs pos="100000">
                <a:srgbClr val="FF8571"/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8" name="Freeform: Shape 227">
            <a:extLst>
              <a:ext uri="{FF2B5EF4-FFF2-40B4-BE49-F238E27FC236}">
                <a16:creationId xmlns:a16="http://schemas.microsoft.com/office/drawing/2014/main" id="{FB1905A4-2F8A-4C28-9F3D-E75D062F2DF9}"/>
              </a:ext>
            </a:extLst>
          </p:cNvPr>
          <p:cNvSpPr/>
          <p:nvPr/>
        </p:nvSpPr>
        <p:spPr>
          <a:xfrm>
            <a:off x="4039603" y="3820011"/>
            <a:ext cx="1361314" cy="50008"/>
          </a:xfrm>
          <a:custGeom>
            <a:avLst/>
            <a:gdLst>
              <a:gd name="connsiteX0" fmla="*/ 1330882 w 1361314"/>
              <a:gd name="connsiteY0" fmla="*/ 53571 h 50008"/>
              <a:gd name="connsiteX1" fmla="*/ 19860 w 1361314"/>
              <a:gd name="connsiteY1" fmla="*/ 53571 h 50008"/>
              <a:gd name="connsiteX2" fmla="*/ -5190 w 1361314"/>
              <a:gd name="connsiteY2" fmla="*/ 28522 h 50008"/>
              <a:gd name="connsiteX3" fmla="*/ 19767 w 1361314"/>
              <a:gd name="connsiteY3" fmla="*/ 3565 h 50008"/>
              <a:gd name="connsiteX4" fmla="*/ 19860 w 1361314"/>
              <a:gd name="connsiteY4" fmla="*/ 3565 h 50008"/>
              <a:gd name="connsiteX5" fmla="*/ 1330882 w 1361314"/>
              <a:gd name="connsiteY5" fmla="*/ 3565 h 50008"/>
              <a:gd name="connsiteX6" fmla="*/ 1356123 w 1361314"/>
              <a:gd name="connsiteY6" fmla="*/ 28140 h 50008"/>
              <a:gd name="connsiteX7" fmla="*/ 1331454 w 1361314"/>
              <a:gd name="connsiteY7" fmla="*/ 53571 h 50008"/>
              <a:gd name="connsiteX8" fmla="*/ 1330882 w 1361314"/>
              <a:gd name="connsiteY8" fmla="*/ 53571 h 50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1314" h="50008">
                <a:moveTo>
                  <a:pt x="1330882" y="53571"/>
                </a:moveTo>
                <a:lnTo>
                  <a:pt x="19860" y="53571"/>
                </a:lnTo>
                <a:cubicBezTo>
                  <a:pt x="6047" y="53571"/>
                  <a:pt x="-5190" y="42332"/>
                  <a:pt x="-5190" y="28522"/>
                </a:cubicBezTo>
                <a:cubicBezTo>
                  <a:pt x="-5190" y="14711"/>
                  <a:pt x="5954" y="3565"/>
                  <a:pt x="19767" y="3565"/>
                </a:cubicBezTo>
                <a:cubicBezTo>
                  <a:pt x="19767" y="3565"/>
                  <a:pt x="19860" y="3565"/>
                  <a:pt x="19860" y="3565"/>
                </a:cubicBezTo>
                <a:lnTo>
                  <a:pt x="1330882" y="3565"/>
                </a:lnTo>
                <a:cubicBezTo>
                  <a:pt x="1344598" y="3374"/>
                  <a:pt x="1355932" y="14425"/>
                  <a:pt x="1356123" y="28140"/>
                </a:cubicBezTo>
                <a:cubicBezTo>
                  <a:pt x="1356313" y="41951"/>
                  <a:pt x="1345263" y="53381"/>
                  <a:pt x="1331454" y="53571"/>
                </a:cubicBezTo>
                <a:cubicBezTo>
                  <a:pt x="1331264" y="53571"/>
                  <a:pt x="1331073" y="53571"/>
                  <a:pt x="1330882" y="53571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9" name="TextBox 228">
            <a:extLst>
              <a:ext uri="{FF2B5EF4-FFF2-40B4-BE49-F238E27FC236}">
                <a16:creationId xmlns:a16="http://schemas.microsoft.com/office/drawing/2014/main" id="{287D3215-D777-46EC-BF21-70E65BF8ED4C}"/>
              </a:ext>
            </a:extLst>
          </p:cNvPr>
          <p:cNvSpPr txBox="1"/>
          <p:nvPr/>
        </p:nvSpPr>
        <p:spPr>
          <a:xfrm>
            <a:off x="4063510" y="3415392"/>
            <a:ext cx="1313501" cy="3924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950" b="1" spc="-20" baseline="0" dirty="0">
                <a:solidFill>
                  <a:schemeClr val="bg1"/>
                </a:solidFill>
                <a:latin typeface="Montserrat"/>
                <a:sym typeface="Montserrat"/>
                <a:rtl val="0"/>
              </a:rPr>
              <a:t>Features</a:t>
            </a:r>
          </a:p>
        </p:txBody>
      </p:sp>
      <p:grpSp>
        <p:nvGrpSpPr>
          <p:cNvPr id="230" name="Group 229">
            <a:extLst>
              <a:ext uri="{FF2B5EF4-FFF2-40B4-BE49-F238E27FC236}">
                <a16:creationId xmlns:a16="http://schemas.microsoft.com/office/drawing/2014/main" id="{04AC1D78-CED7-47BF-A871-1B1BA1F9518B}"/>
              </a:ext>
            </a:extLst>
          </p:cNvPr>
          <p:cNvGrpSpPr/>
          <p:nvPr/>
        </p:nvGrpSpPr>
        <p:grpSpPr>
          <a:xfrm>
            <a:off x="4234152" y="5530133"/>
            <a:ext cx="972216" cy="360711"/>
            <a:chOff x="1488847" y="5405247"/>
            <a:chExt cx="972216" cy="360711"/>
          </a:xfrm>
        </p:grpSpPr>
        <p:sp>
          <p:nvSpPr>
            <p:cNvPr id="237" name="Rectangle: Rounded Corners 236">
              <a:extLst>
                <a:ext uri="{FF2B5EF4-FFF2-40B4-BE49-F238E27FC236}">
                  <a16:creationId xmlns:a16="http://schemas.microsoft.com/office/drawing/2014/main" id="{C9980AE3-B76F-4A71-9DF1-C76426B7B3A5}"/>
                </a:ext>
              </a:extLst>
            </p:cNvPr>
            <p:cNvSpPr/>
            <p:nvPr/>
          </p:nvSpPr>
          <p:spPr>
            <a:xfrm>
              <a:off x="1488847" y="5405247"/>
              <a:ext cx="972216" cy="360711"/>
            </a:xfrm>
            <a:prstGeom prst="roundRect">
              <a:avLst>
                <a:gd name="adj" fmla="val 21068"/>
              </a:avLst>
            </a:pr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8" name="TextBox 237">
              <a:extLst>
                <a:ext uri="{FF2B5EF4-FFF2-40B4-BE49-F238E27FC236}">
                  <a16:creationId xmlns:a16="http://schemas.microsoft.com/office/drawing/2014/main" id="{B0FE3D3D-FC10-4070-AA40-01CF763D4E8C}"/>
                </a:ext>
              </a:extLst>
            </p:cNvPr>
            <p:cNvSpPr txBox="1"/>
            <p:nvPr/>
          </p:nvSpPr>
          <p:spPr>
            <a:xfrm>
              <a:off x="1513131" y="5447103"/>
              <a:ext cx="9236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spc="0" baseline="0" dirty="0">
                  <a:gradFill>
                    <a:gsLst>
                      <a:gs pos="0">
                        <a:srgbClr val="DD421D"/>
                      </a:gs>
                      <a:gs pos="100000">
                        <a:srgbClr val="FF6F57"/>
                      </a:gs>
                    </a:gsLst>
                    <a:lin ang="10800000" scaled="1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Buy Now</a:t>
              </a:r>
            </a:p>
          </p:txBody>
        </p:sp>
      </p:grpSp>
      <p:sp>
        <p:nvSpPr>
          <p:cNvPr id="232" name="TextBox 231">
            <a:extLst>
              <a:ext uri="{FF2B5EF4-FFF2-40B4-BE49-F238E27FC236}">
                <a16:creationId xmlns:a16="http://schemas.microsoft.com/office/drawing/2014/main" id="{D723B7E4-86AA-4C4F-8F66-BB1914F56A85}"/>
              </a:ext>
            </a:extLst>
          </p:cNvPr>
          <p:cNvSpPr txBox="1"/>
          <p:nvPr/>
        </p:nvSpPr>
        <p:spPr>
          <a:xfrm>
            <a:off x="3852533" y="3985178"/>
            <a:ext cx="1735455" cy="2724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25" b="1" spc="0" baseline="0" dirty="0">
                <a:solidFill>
                  <a:schemeClr val="bg1"/>
                </a:solidFill>
                <a:latin typeface="Montserrat"/>
                <a:sym typeface="Montserrat"/>
                <a:rtl val="0"/>
              </a:rPr>
              <a:t>Unlimited Download</a:t>
            </a:r>
          </a:p>
        </p:txBody>
      </p:sp>
      <p:sp>
        <p:nvSpPr>
          <p:cNvPr id="233" name="TextBox 232">
            <a:extLst>
              <a:ext uri="{FF2B5EF4-FFF2-40B4-BE49-F238E27FC236}">
                <a16:creationId xmlns:a16="http://schemas.microsoft.com/office/drawing/2014/main" id="{EDD84DE8-89C1-4D31-A780-D7AA1CE321FB}"/>
              </a:ext>
            </a:extLst>
          </p:cNvPr>
          <p:cNvSpPr txBox="1"/>
          <p:nvPr/>
        </p:nvSpPr>
        <p:spPr>
          <a:xfrm>
            <a:off x="3852074" y="4242067"/>
            <a:ext cx="1736373" cy="27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25" b="1" spc="0" baseline="0" dirty="0">
                <a:solidFill>
                  <a:schemeClr val="bg1"/>
                </a:solidFill>
                <a:latin typeface="Montserrat"/>
                <a:sym typeface="Montserrat"/>
                <a:rtl val="0"/>
              </a:rPr>
              <a:t>3.0 GB Storage</a:t>
            </a:r>
          </a:p>
        </p:txBody>
      </p:sp>
      <p:sp>
        <p:nvSpPr>
          <p:cNvPr id="234" name="TextBox 233">
            <a:extLst>
              <a:ext uri="{FF2B5EF4-FFF2-40B4-BE49-F238E27FC236}">
                <a16:creationId xmlns:a16="http://schemas.microsoft.com/office/drawing/2014/main" id="{1C4FA75C-8AB3-44D6-A635-965FA9DFBDEF}"/>
              </a:ext>
            </a:extLst>
          </p:cNvPr>
          <p:cNvSpPr txBox="1"/>
          <p:nvPr/>
        </p:nvSpPr>
        <p:spPr>
          <a:xfrm>
            <a:off x="3849740" y="4498956"/>
            <a:ext cx="1741041" cy="27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25" b="1" spc="0" baseline="0" dirty="0">
                <a:solidFill>
                  <a:schemeClr val="bg1"/>
                </a:solidFill>
                <a:latin typeface="Montserrat"/>
                <a:sym typeface="Montserrat"/>
                <a:rtl val="0"/>
              </a:rPr>
              <a:t>24/7 Email Support</a:t>
            </a:r>
          </a:p>
        </p:txBody>
      </p:sp>
      <p:sp>
        <p:nvSpPr>
          <p:cNvPr id="235" name="TextBox 234">
            <a:extLst>
              <a:ext uri="{FF2B5EF4-FFF2-40B4-BE49-F238E27FC236}">
                <a16:creationId xmlns:a16="http://schemas.microsoft.com/office/drawing/2014/main" id="{9E7E2898-8C42-44E5-A270-985504D2669C}"/>
              </a:ext>
            </a:extLst>
          </p:cNvPr>
          <p:cNvSpPr txBox="1"/>
          <p:nvPr/>
        </p:nvSpPr>
        <p:spPr>
          <a:xfrm>
            <a:off x="3852074" y="4755845"/>
            <a:ext cx="1736372" cy="27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25" b="1" spc="0" baseline="0" dirty="0">
                <a:solidFill>
                  <a:schemeClr val="bg1"/>
                </a:solidFill>
                <a:latin typeface="Montserrat"/>
                <a:sym typeface="Montserrat"/>
                <a:rtl val="0"/>
              </a:rPr>
              <a:t>Commercial Usage</a:t>
            </a:r>
          </a:p>
        </p:txBody>
      </p:sp>
      <p:sp>
        <p:nvSpPr>
          <p:cNvPr id="236" name="TextBox 235">
            <a:extLst>
              <a:ext uri="{FF2B5EF4-FFF2-40B4-BE49-F238E27FC236}">
                <a16:creationId xmlns:a16="http://schemas.microsoft.com/office/drawing/2014/main" id="{DEBDFE16-3AE1-4F4B-882B-DC5036556253}"/>
              </a:ext>
            </a:extLst>
          </p:cNvPr>
          <p:cNvSpPr txBox="1"/>
          <p:nvPr/>
        </p:nvSpPr>
        <p:spPr>
          <a:xfrm>
            <a:off x="3852533" y="5012735"/>
            <a:ext cx="1735454" cy="27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25" b="1" spc="0" baseline="0">
                <a:solidFill>
                  <a:schemeClr val="bg1"/>
                </a:solidFill>
                <a:latin typeface="Montserrat"/>
                <a:sym typeface="Montserrat"/>
                <a:rtl val="0"/>
              </a:rPr>
              <a:t>Free Installation</a:t>
            </a:r>
          </a:p>
        </p:txBody>
      </p:sp>
      <p:sp>
        <p:nvSpPr>
          <p:cNvPr id="240" name="Rectangle: Rounded Corners 239">
            <a:extLst>
              <a:ext uri="{FF2B5EF4-FFF2-40B4-BE49-F238E27FC236}">
                <a16:creationId xmlns:a16="http://schemas.microsoft.com/office/drawing/2014/main" id="{59BB9FA2-1159-4D97-BB69-598083E1526D}"/>
              </a:ext>
            </a:extLst>
          </p:cNvPr>
          <p:cNvSpPr/>
          <p:nvPr/>
        </p:nvSpPr>
        <p:spPr>
          <a:xfrm>
            <a:off x="6347866" y="2007311"/>
            <a:ext cx="2242375" cy="4131849"/>
          </a:xfrm>
          <a:prstGeom prst="roundRect">
            <a:avLst>
              <a:gd name="adj" fmla="val 4962"/>
            </a:avLst>
          </a:prstGeom>
          <a:gradFill>
            <a:gsLst>
              <a:gs pos="12000">
                <a:srgbClr val="FFEDEB"/>
              </a:gs>
              <a:gs pos="100000">
                <a:srgbClr val="FDF0ED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1" name="TextBox 240">
            <a:extLst>
              <a:ext uri="{FF2B5EF4-FFF2-40B4-BE49-F238E27FC236}">
                <a16:creationId xmlns:a16="http://schemas.microsoft.com/office/drawing/2014/main" id="{45C4AD83-5CCC-4A7D-B854-71CF4D669003}"/>
              </a:ext>
            </a:extLst>
          </p:cNvPr>
          <p:cNvSpPr txBox="1"/>
          <p:nvPr/>
        </p:nvSpPr>
        <p:spPr>
          <a:xfrm>
            <a:off x="6735519" y="2120480"/>
            <a:ext cx="1467068" cy="900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250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$59</a:t>
            </a:r>
          </a:p>
        </p:txBody>
      </p:sp>
      <p:sp>
        <p:nvSpPr>
          <p:cNvPr id="242" name="TextBox 241">
            <a:extLst>
              <a:ext uri="{FF2B5EF4-FFF2-40B4-BE49-F238E27FC236}">
                <a16:creationId xmlns:a16="http://schemas.microsoft.com/office/drawing/2014/main" id="{9F9A46C8-6ED1-4607-A811-034828E4E944}"/>
              </a:ext>
            </a:extLst>
          </p:cNvPr>
          <p:cNvSpPr txBox="1"/>
          <p:nvPr/>
        </p:nvSpPr>
        <p:spPr>
          <a:xfrm>
            <a:off x="6734676" y="2887696"/>
            <a:ext cx="1468755" cy="320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500" b="1" spc="0" baseline="0" dirty="0">
                <a:solidFill>
                  <a:srgbClr val="404040"/>
                </a:solidFill>
                <a:latin typeface="Montserrat"/>
                <a:sym typeface="Montserrat"/>
                <a:rtl val="0"/>
              </a:rPr>
              <a:t> PER MONTH</a:t>
            </a:r>
          </a:p>
        </p:txBody>
      </p:sp>
      <p:sp>
        <p:nvSpPr>
          <p:cNvPr id="243" name="Rectangle: Rounded Corners 242">
            <a:extLst>
              <a:ext uri="{FF2B5EF4-FFF2-40B4-BE49-F238E27FC236}">
                <a16:creationId xmlns:a16="http://schemas.microsoft.com/office/drawing/2014/main" id="{1F7B232C-9263-415A-8BC9-D88DDB01F7E2}"/>
              </a:ext>
            </a:extLst>
          </p:cNvPr>
          <p:cNvSpPr/>
          <p:nvPr/>
        </p:nvSpPr>
        <p:spPr>
          <a:xfrm>
            <a:off x="6551701" y="3272136"/>
            <a:ext cx="1834705" cy="2438400"/>
          </a:xfrm>
          <a:prstGeom prst="roundRect">
            <a:avLst>
              <a:gd name="adj" fmla="val 4899"/>
            </a:avLst>
          </a:pr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3543C825-0874-4A9B-8DF5-528910574B4E}"/>
              </a:ext>
            </a:extLst>
          </p:cNvPr>
          <p:cNvSpPr/>
          <p:nvPr/>
        </p:nvSpPr>
        <p:spPr>
          <a:xfrm>
            <a:off x="6788396" y="3820011"/>
            <a:ext cx="1361314" cy="50008"/>
          </a:xfrm>
          <a:custGeom>
            <a:avLst/>
            <a:gdLst>
              <a:gd name="connsiteX0" fmla="*/ 1330882 w 1361314"/>
              <a:gd name="connsiteY0" fmla="*/ 53571 h 50008"/>
              <a:gd name="connsiteX1" fmla="*/ 19860 w 1361314"/>
              <a:gd name="connsiteY1" fmla="*/ 53571 h 50008"/>
              <a:gd name="connsiteX2" fmla="*/ -5190 w 1361314"/>
              <a:gd name="connsiteY2" fmla="*/ 28522 h 50008"/>
              <a:gd name="connsiteX3" fmla="*/ 19767 w 1361314"/>
              <a:gd name="connsiteY3" fmla="*/ 3565 h 50008"/>
              <a:gd name="connsiteX4" fmla="*/ 19860 w 1361314"/>
              <a:gd name="connsiteY4" fmla="*/ 3565 h 50008"/>
              <a:gd name="connsiteX5" fmla="*/ 1330882 w 1361314"/>
              <a:gd name="connsiteY5" fmla="*/ 3565 h 50008"/>
              <a:gd name="connsiteX6" fmla="*/ 1356123 w 1361314"/>
              <a:gd name="connsiteY6" fmla="*/ 28140 h 50008"/>
              <a:gd name="connsiteX7" fmla="*/ 1331454 w 1361314"/>
              <a:gd name="connsiteY7" fmla="*/ 53571 h 50008"/>
              <a:gd name="connsiteX8" fmla="*/ 1330882 w 1361314"/>
              <a:gd name="connsiteY8" fmla="*/ 53571 h 50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1314" h="50008">
                <a:moveTo>
                  <a:pt x="1330882" y="53571"/>
                </a:moveTo>
                <a:lnTo>
                  <a:pt x="19860" y="53571"/>
                </a:lnTo>
                <a:cubicBezTo>
                  <a:pt x="6047" y="53571"/>
                  <a:pt x="-5190" y="42332"/>
                  <a:pt x="-5190" y="28522"/>
                </a:cubicBezTo>
                <a:cubicBezTo>
                  <a:pt x="-5190" y="14711"/>
                  <a:pt x="5954" y="3565"/>
                  <a:pt x="19767" y="3565"/>
                </a:cubicBezTo>
                <a:cubicBezTo>
                  <a:pt x="19767" y="3565"/>
                  <a:pt x="19860" y="3565"/>
                  <a:pt x="19860" y="3565"/>
                </a:cubicBezTo>
                <a:lnTo>
                  <a:pt x="1330882" y="3565"/>
                </a:lnTo>
                <a:cubicBezTo>
                  <a:pt x="1344598" y="3374"/>
                  <a:pt x="1355932" y="14425"/>
                  <a:pt x="1356123" y="28140"/>
                </a:cubicBezTo>
                <a:cubicBezTo>
                  <a:pt x="1356313" y="41951"/>
                  <a:pt x="1345263" y="53381"/>
                  <a:pt x="1331454" y="53571"/>
                </a:cubicBezTo>
                <a:cubicBezTo>
                  <a:pt x="1331264" y="53571"/>
                  <a:pt x="1331073" y="53571"/>
                  <a:pt x="1330882" y="53571"/>
                </a:cubicBezTo>
                <a:close/>
              </a:path>
            </a:pathLst>
          </a:custGeom>
          <a:gradFill>
            <a:gsLst>
              <a:gs pos="12000">
                <a:srgbClr val="FFEDEB"/>
              </a:gs>
              <a:gs pos="100000">
                <a:srgbClr val="FDF0ED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5" name="TextBox 244">
            <a:extLst>
              <a:ext uri="{FF2B5EF4-FFF2-40B4-BE49-F238E27FC236}">
                <a16:creationId xmlns:a16="http://schemas.microsoft.com/office/drawing/2014/main" id="{E50611EC-FD27-4D83-A021-03CFAA0E42C3}"/>
              </a:ext>
            </a:extLst>
          </p:cNvPr>
          <p:cNvSpPr txBox="1"/>
          <p:nvPr/>
        </p:nvSpPr>
        <p:spPr>
          <a:xfrm>
            <a:off x="6812303" y="3415392"/>
            <a:ext cx="1313501" cy="3924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950" b="1" spc="-20" baseline="0" dirty="0">
                <a:solidFill>
                  <a:srgbClr val="404040"/>
                </a:solidFill>
                <a:latin typeface="Montserrat"/>
                <a:sym typeface="Montserrat"/>
                <a:rtl val="0"/>
              </a:rPr>
              <a:t>Features</a:t>
            </a:r>
          </a:p>
        </p:txBody>
      </p:sp>
      <p:grpSp>
        <p:nvGrpSpPr>
          <p:cNvPr id="246" name="Group 245">
            <a:extLst>
              <a:ext uri="{FF2B5EF4-FFF2-40B4-BE49-F238E27FC236}">
                <a16:creationId xmlns:a16="http://schemas.microsoft.com/office/drawing/2014/main" id="{350F71F8-97E7-4BF9-A9EE-B52C2FB3B391}"/>
              </a:ext>
            </a:extLst>
          </p:cNvPr>
          <p:cNvGrpSpPr/>
          <p:nvPr/>
        </p:nvGrpSpPr>
        <p:grpSpPr>
          <a:xfrm>
            <a:off x="6982945" y="5530133"/>
            <a:ext cx="972216" cy="360711"/>
            <a:chOff x="6982945" y="5498383"/>
            <a:chExt cx="972216" cy="360711"/>
          </a:xfrm>
        </p:grpSpPr>
        <p:sp>
          <p:nvSpPr>
            <p:cNvPr id="253" name="Rectangle: Rounded Corners 252">
              <a:extLst>
                <a:ext uri="{FF2B5EF4-FFF2-40B4-BE49-F238E27FC236}">
                  <a16:creationId xmlns:a16="http://schemas.microsoft.com/office/drawing/2014/main" id="{001B20E6-F7DA-486F-9EC2-22AA05B0D667}"/>
                </a:ext>
              </a:extLst>
            </p:cNvPr>
            <p:cNvSpPr/>
            <p:nvPr/>
          </p:nvSpPr>
          <p:spPr>
            <a:xfrm>
              <a:off x="6982945" y="5498383"/>
              <a:ext cx="972216" cy="360711"/>
            </a:xfrm>
            <a:prstGeom prst="roundRect">
              <a:avLst>
                <a:gd name="adj" fmla="val 21068"/>
              </a:avLst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  <a:effectLst>
              <a:outerShdw blurRad="127000" sx="102000" sy="102000" algn="ctr" rotWithShape="0">
                <a:prstClr val="black">
                  <a:alpha val="12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4" name="TextBox 253">
              <a:extLst>
                <a:ext uri="{FF2B5EF4-FFF2-40B4-BE49-F238E27FC236}">
                  <a16:creationId xmlns:a16="http://schemas.microsoft.com/office/drawing/2014/main" id="{9D05BB32-3FC2-49CF-A6A9-E327BDA3BEDB}"/>
                </a:ext>
              </a:extLst>
            </p:cNvPr>
            <p:cNvSpPr txBox="1"/>
            <p:nvPr/>
          </p:nvSpPr>
          <p:spPr>
            <a:xfrm>
              <a:off x="7007229" y="5540239"/>
              <a:ext cx="9236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Buy Now</a:t>
              </a:r>
            </a:p>
          </p:txBody>
        </p:sp>
      </p:grpSp>
      <p:sp>
        <p:nvSpPr>
          <p:cNvPr id="248" name="TextBox 247">
            <a:extLst>
              <a:ext uri="{FF2B5EF4-FFF2-40B4-BE49-F238E27FC236}">
                <a16:creationId xmlns:a16="http://schemas.microsoft.com/office/drawing/2014/main" id="{A1F1CD7B-F0BF-4D3B-92B9-9537E2CC1A63}"/>
              </a:ext>
            </a:extLst>
          </p:cNvPr>
          <p:cNvSpPr txBox="1"/>
          <p:nvPr/>
        </p:nvSpPr>
        <p:spPr>
          <a:xfrm>
            <a:off x="6601326" y="3985178"/>
            <a:ext cx="1735455" cy="2724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25" b="1" spc="0" baseline="0" dirty="0">
                <a:solidFill>
                  <a:srgbClr val="404040"/>
                </a:solidFill>
                <a:latin typeface="Montserrat"/>
                <a:sym typeface="Montserrat"/>
                <a:rtl val="0"/>
              </a:rPr>
              <a:t>Unlimited Download</a:t>
            </a:r>
          </a:p>
        </p:txBody>
      </p:sp>
      <p:sp>
        <p:nvSpPr>
          <p:cNvPr id="249" name="TextBox 248">
            <a:extLst>
              <a:ext uri="{FF2B5EF4-FFF2-40B4-BE49-F238E27FC236}">
                <a16:creationId xmlns:a16="http://schemas.microsoft.com/office/drawing/2014/main" id="{D47A2714-0AF7-45E2-8F11-9FD3C3B02737}"/>
              </a:ext>
            </a:extLst>
          </p:cNvPr>
          <p:cNvSpPr txBox="1"/>
          <p:nvPr/>
        </p:nvSpPr>
        <p:spPr>
          <a:xfrm>
            <a:off x="6600867" y="4242067"/>
            <a:ext cx="1736373" cy="27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25" b="1" spc="0" baseline="0" dirty="0">
                <a:solidFill>
                  <a:srgbClr val="404040"/>
                </a:solidFill>
                <a:latin typeface="Montserrat"/>
                <a:sym typeface="Montserrat"/>
                <a:rtl val="0"/>
              </a:rPr>
              <a:t>4.0 GB Storage</a:t>
            </a:r>
          </a:p>
        </p:txBody>
      </p:sp>
      <p:sp>
        <p:nvSpPr>
          <p:cNvPr id="250" name="TextBox 249">
            <a:extLst>
              <a:ext uri="{FF2B5EF4-FFF2-40B4-BE49-F238E27FC236}">
                <a16:creationId xmlns:a16="http://schemas.microsoft.com/office/drawing/2014/main" id="{036497C3-3900-4AFE-B231-D1246BF921C5}"/>
              </a:ext>
            </a:extLst>
          </p:cNvPr>
          <p:cNvSpPr txBox="1"/>
          <p:nvPr/>
        </p:nvSpPr>
        <p:spPr>
          <a:xfrm>
            <a:off x="6598533" y="4498956"/>
            <a:ext cx="1741041" cy="27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25" b="1" spc="0" baseline="0" dirty="0">
                <a:solidFill>
                  <a:srgbClr val="404040"/>
                </a:solidFill>
                <a:latin typeface="Montserrat"/>
                <a:sym typeface="Montserrat"/>
                <a:rtl val="0"/>
              </a:rPr>
              <a:t>24/7 Email Support</a:t>
            </a:r>
          </a:p>
        </p:txBody>
      </p:sp>
      <p:sp>
        <p:nvSpPr>
          <p:cNvPr id="251" name="TextBox 250">
            <a:extLst>
              <a:ext uri="{FF2B5EF4-FFF2-40B4-BE49-F238E27FC236}">
                <a16:creationId xmlns:a16="http://schemas.microsoft.com/office/drawing/2014/main" id="{7F85E450-AB7F-4616-9428-E4C06B08E86B}"/>
              </a:ext>
            </a:extLst>
          </p:cNvPr>
          <p:cNvSpPr txBox="1"/>
          <p:nvPr/>
        </p:nvSpPr>
        <p:spPr>
          <a:xfrm>
            <a:off x="6600867" y="4755845"/>
            <a:ext cx="1736372" cy="27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25" b="1" spc="0" baseline="0" dirty="0">
                <a:solidFill>
                  <a:srgbClr val="404040"/>
                </a:solidFill>
                <a:latin typeface="Montserrat"/>
                <a:sym typeface="Montserrat"/>
                <a:rtl val="0"/>
              </a:rPr>
              <a:t>Commercial Usage</a:t>
            </a:r>
          </a:p>
        </p:txBody>
      </p:sp>
      <p:sp>
        <p:nvSpPr>
          <p:cNvPr id="252" name="TextBox 251">
            <a:extLst>
              <a:ext uri="{FF2B5EF4-FFF2-40B4-BE49-F238E27FC236}">
                <a16:creationId xmlns:a16="http://schemas.microsoft.com/office/drawing/2014/main" id="{33F1C51B-3C93-4D2C-AC1A-EB8A54945014}"/>
              </a:ext>
            </a:extLst>
          </p:cNvPr>
          <p:cNvSpPr txBox="1"/>
          <p:nvPr/>
        </p:nvSpPr>
        <p:spPr>
          <a:xfrm>
            <a:off x="6601326" y="5012735"/>
            <a:ext cx="1735454" cy="27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25" b="1" spc="0" baseline="0">
                <a:solidFill>
                  <a:srgbClr val="404040"/>
                </a:solidFill>
                <a:latin typeface="Montserrat"/>
                <a:sym typeface="Montserrat"/>
                <a:rtl val="0"/>
              </a:rPr>
              <a:t>Free Installation</a:t>
            </a:r>
          </a:p>
        </p:txBody>
      </p:sp>
      <p:sp>
        <p:nvSpPr>
          <p:cNvPr id="256" name="Rectangle: Rounded Corners 255">
            <a:extLst>
              <a:ext uri="{FF2B5EF4-FFF2-40B4-BE49-F238E27FC236}">
                <a16:creationId xmlns:a16="http://schemas.microsoft.com/office/drawing/2014/main" id="{C382815E-CEA0-44EC-94C1-93BD768C2860}"/>
              </a:ext>
            </a:extLst>
          </p:cNvPr>
          <p:cNvSpPr/>
          <p:nvPr/>
        </p:nvSpPr>
        <p:spPr>
          <a:xfrm>
            <a:off x="9100913" y="2007311"/>
            <a:ext cx="2242375" cy="4131849"/>
          </a:xfrm>
          <a:prstGeom prst="roundRect">
            <a:avLst>
              <a:gd name="adj" fmla="val 4962"/>
            </a:avLst>
          </a:prstGeom>
          <a:gradFill>
            <a:gsLst>
              <a:gs pos="12000">
                <a:srgbClr val="FFEDEB"/>
              </a:gs>
              <a:gs pos="100000">
                <a:srgbClr val="FDF0ED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7" name="TextBox 256">
            <a:extLst>
              <a:ext uri="{FF2B5EF4-FFF2-40B4-BE49-F238E27FC236}">
                <a16:creationId xmlns:a16="http://schemas.microsoft.com/office/drawing/2014/main" id="{3DDC68BB-ACA6-41B2-97A6-7DD2638F241B}"/>
              </a:ext>
            </a:extLst>
          </p:cNvPr>
          <p:cNvSpPr txBox="1"/>
          <p:nvPr/>
        </p:nvSpPr>
        <p:spPr>
          <a:xfrm>
            <a:off x="9474138" y="2120480"/>
            <a:ext cx="1495923" cy="900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250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$69</a:t>
            </a:r>
          </a:p>
        </p:txBody>
      </p:sp>
      <p:sp>
        <p:nvSpPr>
          <p:cNvPr id="258" name="TextBox 257">
            <a:extLst>
              <a:ext uri="{FF2B5EF4-FFF2-40B4-BE49-F238E27FC236}">
                <a16:creationId xmlns:a16="http://schemas.microsoft.com/office/drawing/2014/main" id="{2B8682E8-31D3-4647-B796-36449D82DD42}"/>
              </a:ext>
            </a:extLst>
          </p:cNvPr>
          <p:cNvSpPr txBox="1"/>
          <p:nvPr/>
        </p:nvSpPr>
        <p:spPr>
          <a:xfrm>
            <a:off x="9487723" y="2887696"/>
            <a:ext cx="1468755" cy="320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500" b="1" spc="0" baseline="0" dirty="0">
                <a:solidFill>
                  <a:srgbClr val="404040"/>
                </a:solidFill>
                <a:latin typeface="Montserrat"/>
                <a:sym typeface="Montserrat"/>
                <a:rtl val="0"/>
              </a:rPr>
              <a:t> PER MONTH</a:t>
            </a:r>
          </a:p>
        </p:txBody>
      </p:sp>
      <p:sp>
        <p:nvSpPr>
          <p:cNvPr id="259" name="Rectangle: Rounded Corners 258">
            <a:extLst>
              <a:ext uri="{FF2B5EF4-FFF2-40B4-BE49-F238E27FC236}">
                <a16:creationId xmlns:a16="http://schemas.microsoft.com/office/drawing/2014/main" id="{FD8C8E30-8655-4D97-B427-0D34D4F9D484}"/>
              </a:ext>
            </a:extLst>
          </p:cNvPr>
          <p:cNvSpPr/>
          <p:nvPr/>
        </p:nvSpPr>
        <p:spPr>
          <a:xfrm>
            <a:off x="9304748" y="3272136"/>
            <a:ext cx="1834705" cy="2438400"/>
          </a:xfrm>
          <a:prstGeom prst="roundRect">
            <a:avLst>
              <a:gd name="adj" fmla="val 4899"/>
            </a:avLst>
          </a:pr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60" name="Freeform: Shape 259">
            <a:extLst>
              <a:ext uri="{FF2B5EF4-FFF2-40B4-BE49-F238E27FC236}">
                <a16:creationId xmlns:a16="http://schemas.microsoft.com/office/drawing/2014/main" id="{9C61BC95-C83B-42FF-83C3-9ABDF6E76447}"/>
              </a:ext>
            </a:extLst>
          </p:cNvPr>
          <p:cNvSpPr/>
          <p:nvPr/>
        </p:nvSpPr>
        <p:spPr>
          <a:xfrm>
            <a:off x="9541443" y="3820011"/>
            <a:ext cx="1361314" cy="50008"/>
          </a:xfrm>
          <a:custGeom>
            <a:avLst/>
            <a:gdLst>
              <a:gd name="connsiteX0" fmla="*/ 1330882 w 1361314"/>
              <a:gd name="connsiteY0" fmla="*/ 53571 h 50008"/>
              <a:gd name="connsiteX1" fmla="*/ 19860 w 1361314"/>
              <a:gd name="connsiteY1" fmla="*/ 53571 h 50008"/>
              <a:gd name="connsiteX2" fmla="*/ -5190 w 1361314"/>
              <a:gd name="connsiteY2" fmla="*/ 28522 h 50008"/>
              <a:gd name="connsiteX3" fmla="*/ 19767 w 1361314"/>
              <a:gd name="connsiteY3" fmla="*/ 3565 h 50008"/>
              <a:gd name="connsiteX4" fmla="*/ 19860 w 1361314"/>
              <a:gd name="connsiteY4" fmla="*/ 3565 h 50008"/>
              <a:gd name="connsiteX5" fmla="*/ 1330882 w 1361314"/>
              <a:gd name="connsiteY5" fmla="*/ 3565 h 50008"/>
              <a:gd name="connsiteX6" fmla="*/ 1356123 w 1361314"/>
              <a:gd name="connsiteY6" fmla="*/ 28140 h 50008"/>
              <a:gd name="connsiteX7" fmla="*/ 1331454 w 1361314"/>
              <a:gd name="connsiteY7" fmla="*/ 53571 h 50008"/>
              <a:gd name="connsiteX8" fmla="*/ 1330882 w 1361314"/>
              <a:gd name="connsiteY8" fmla="*/ 53571 h 50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1314" h="50008">
                <a:moveTo>
                  <a:pt x="1330882" y="53571"/>
                </a:moveTo>
                <a:lnTo>
                  <a:pt x="19860" y="53571"/>
                </a:lnTo>
                <a:cubicBezTo>
                  <a:pt x="6047" y="53571"/>
                  <a:pt x="-5190" y="42332"/>
                  <a:pt x="-5190" y="28522"/>
                </a:cubicBezTo>
                <a:cubicBezTo>
                  <a:pt x="-5190" y="14711"/>
                  <a:pt x="5954" y="3565"/>
                  <a:pt x="19767" y="3565"/>
                </a:cubicBezTo>
                <a:cubicBezTo>
                  <a:pt x="19767" y="3565"/>
                  <a:pt x="19860" y="3565"/>
                  <a:pt x="19860" y="3565"/>
                </a:cubicBezTo>
                <a:lnTo>
                  <a:pt x="1330882" y="3565"/>
                </a:lnTo>
                <a:cubicBezTo>
                  <a:pt x="1344598" y="3374"/>
                  <a:pt x="1355932" y="14425"/>
                  <a:pt x="1356123" y="28140"/>
                </a:cubicBezTo>
                <a:cubicBezTo>
                  <a:pt x="1356313" y="41951"/>
                  <a:pt x="1345263" y="53381"/>
                  <a:pt x="1331454" y="53571"/>
                </a:cubicBezTo>
                <a:cubicBezTo>
                  <a:pt x="1331264" y="53571"/>
                  <a:pt x="1331073" y="53571"/>
                  <a:pt x="1330882" y="53571"/>
                </a:cubicBezTo>
                <a:close/>
              </a:path>
            </a:pathLst>
          </a:custGeom>
          <a:gradFill>
            <a:gsLst>
              <a:gs pos="12000">
                <a:srgbClr val="FFEDEB"/>
              </a:gs>
              <a:gs pos="100000">
                <a:srgbClr val="FDF0ED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18ACC122-14DF-4754-B90B-165BBD8C2D05}"/>
              </a:ext>
            </a:extLst>
          </p:cNvPr>
          <p:cNvSpPr txBox="1"/>
          <p:nvPr/>
        </p:nvSpPr>
        <p:spPr>
          <a:xfrm>
            <a:off x="9565350" y="3415392"/>
            <a:ext cx="1313501" cy="3924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950" b="1" spc="-20" baseline="0" dirty="0">
                <a:solidFill>
                  <a:srgbClr val="404040"/>
                </a:solidFill>
                <a:latin typeface="Montserrat"/>
                <a:sym typeface="Montserrat"/>
                <a:rtl val="0"/>
              </a:rPr>
              <a:t>Features</a:t>
            </a:r>
          </a:p>
        </p:txBody>
      </p:sp>
      <p:grpSp>
        <p:nvGrpSpPr>
          <p:cNvPr id="262" name="Group 261">
            <a:extLst>
              <a:ext uri="{FF2B5EF4-FFF2-40B4-BE49-F238E27FC236}">
                <a16:creationId xmlns:a16="http://schemas.microsoft.com/office/drawing/2014/main" id="{27EB8B97-5463-44C6-AFDC-F51AB2A45B1C}"/>
              </a:ext>
            </a:extLst>
          </p:cNvPr>
          <p:cNvGrpSpPr/>
          <p:nvPr/>
        </p:nvGrpSpPr>
        <p:grpSpPr>
          <a:xfrm>
            <a:off x="9735992" y="5530133"/>
            <a:ext cx="972216" cy="360711"/>
            <a:chOff x="9735992" y="5498383"/>
            <a:chExt cx="972216" cy="360711"/>
          </a:xfrm>
        </p:grpSpPr>
        <p:sp>
          <p:nvSpPr>
            <p:cNvPr id="269" name="Rectangle: Rounded Corners 268">
              <a:extLst>
                <a:ext uri="{FF2B5EF4-FFF2-40B4-BE49-F238E27FC236}">
                  <a16:creationId xmlns:a16="http://schemas.microsoft.com/office/drawing/2014/main" id="{C4869F83-10A2-4B38-B252-FDC7FB7F4B77}"/>
                </a:ext>
              </a:extLst>
            </p:cNvPr>
            <p:cNvSpPr/>
            <p:nvPr/>
          </p:nvSpPr>
          <p:spPr>
            <a:xfrm>
              <a:off x="9735992" y="5498383"/>
              <a:ext cx="972216" cy="360711"/>
            </a:xfrm>
            <a:prstGeom prst="roundRect">
              <a:avLst>
                <a:gd name="adj" fmla="val 21068"/>
              </a:avLst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  <a:effectLst>
              <a:outerShdw blurRad="127000" sx="102000" sy="102000" algn="ctr" rotWithShape="0">
                <a:prstClr val="black">
                  <a:alpha val="12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0" name="TextBox 269">
              <a:extLst>
                <a:ext uri="{FF2B5EF4-FFF2-40B4-BE49-F238E27FC236}">
                  <a16:creationId xmlns:a16="http://schemas.microsoft.com/office/drawing/2014/main" id="{B18D71EF-DE24-4133-873B-7891C362512B}"/>
                </a:ext>
              </a:extLst>
            </p:cNvPr>
            <p:cNvSpPr txBox="1"/>
            <p:nvPr/>
          </p:nvSpPr>
          <p:spPr>
            <a:xfrm>
              <a:off x="9760276" y="5540239"/>
              <a:ext cx="9236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Buy Now</a:t>
              </a:r>
            </a:p>
          </p:txBody>
        </p:sp>
      </p:grpSp>
      <p:sp>
        <p:nvSpPr>
          <p:cNvPr id="264" name="TextBox 263">
            <a:extLst>
              <a:ext uri="{FF2B5EF4-FFF2-40B4-BE49-F238E27FC236}">
                <a16:creationId xmlns:a16="http://schemas.microsoft.com/office/drawing/2014/main" id="{0F82D80B-DD84-4480-B29B-264B230E3A17}"/>
              </a:ext>
            </a:extLst>
          </p:cNvPr>
          <p:cNvSpPr txBox="1"/>
          <p:nvPr/>
        </p:nvSpPr>
        <p:spPr>
          <a:xfrm>
            <a:off x="9354373" y="3985178"/>
            <a:ext cx="1735455" cy="2724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25" b="1" spc="0" baseline="0" dirty="0">
                <a:solidFill>
                  <a:srgbClr val="404040"/>
                </a:solidFill>
                <a:latin typeface="Montserrat"/>
                <a:sym typeface="Montserrat"/>
                <a:rtl val="0"/>
              </a:rPr>
              <a:t>Unlimited Download</a:t>
            </a:r>
          </a:p>
        </p:txBody>
      </p:sp>
      <p:sp>
        <p:nvSpPr>
          <p:cNvPr id="265" name="TextBox 264">
            <a:extLst>
              <a:ext uri="{FF2B5EF4-FFF2-40B4-BE49-F238E27FC236}">
                <a16:creationId xmlns:a16="http://schemas.microsoft.com/office/drawing/2014/main" id="{6C73A3B3-1D86-4A0E-9837-5D8CDCE59D27}"/>
              </a:ext>
            </a:extLst>
          </p:cNvPr>
          <p:cNvSpPr txBox="1"/>
          <p:nvPr/>
        </p:nvSpPr>
        <p:spPr>
          <a:xfrm>
            <a:off x="9353914" y="4242067"/>
            <a:ext cx="1736373" cy="27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25" b="1" spc="0" baseline="0" dirty="0">
                <a:solidFill>
                  <a:srgbClr val="404040"/>
                </a:solidFill>
                <a:latin typeface="Montserrat"/>
                <a:sym typeface="Montserrat"/>
                <a:rtl val="0"/>
              </a:rPr>
              <a:t>5.0 GB Storage</a:t>
            </a:r>
          </a:p>
        </p:txBody>
      </p:sp>
      <p:sp>
        <p:nvSpPr>
          <p:cNvPr id="266" name="TextBox 265">
            <a:extLst>
              <a:ext uri="{FF2B5EF4-FFF2-40B4-BE49-F238E27FC236}">
                <a16:creationId xmlns:a16="http://schemas.microsoft.com/office/drawing/2014/main" id="{83E23A3D-BB7A-40FC-9176-34041FBF2777}"/>
              </a:ext>
            </a:extLst>
          </p:cNvPr>
          <p:cNvSpPr txBox="1"/>
          <p:nvPr/>
        </p:nvSpPr>
        <p:spPr>
          <a:xfrm>
            <a:off x="9351580" y="4498956"/>
            <a:ext cx="1741041" cy="27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25" b="1" spc="0" baseline="0" dirty="0">
                <a:solidFill>
                  <a:srgbClr val="404040"/>
                </a:solidFill>
                <a:latin typeface="Montserrat"/>
                <a:sym typeface="Montserrat"/>
                <a:rtl val="0"/>
              </a:rPr>
              <a:t>24/7 Email Support</a:t>
            </a:r>
          </a:p>
        </p:txBody>
      </p:sp>
      <p:sp>
        <p:nvSpPr>
          <p:cNvPr id="267" name="TextBox 266">
            <a:extLst>
              <a:ext uri="{FF2B5EF4-FFF2-40B4-BE49-F238E27FC236}">
                <a16:creationId xmlns:a16="http://schemas.microsoft.com/office/drawing/2014/main" id="{9DB8EA48-8E73-486F-AB00-17098A2E7D82}"/>
              </a:ext>
            </a:extLst>
          </p:cNvPr>
          <p:cNvSpPr txBox="1"/>
          <p:nvPr/>
        </p:nvSpPr>
        <p:spPr>
          <a:xfrm>
            <a:off x="9353914" y="4755845"/>
            <a:ext cx="1736372" cy="27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25" b="1" spc="0" baseline="0" dirty="0">
                <a:solidFill>
                  <a:srgbClr val="404040"/>
                </a:solidFill>
                <a:latin typeface="Montserrat"/>
                <a:sym typeface="Montserrat"/>
                <a:rtl val="0"/>
              </a:rPr>
              <a:t>Commercial Usage</a:t>
            </a:r>
          </a:p>
        </p:txBody>
      </p:sp>
      <p:sp>
        <p:nvSpPr>
          <p:cNvPr id="268" name="TextBox 267">
            <a:extLst>
              <a:ext uri="{FF2B5EF4-FFF2-40B4-BE49-F238E27FC236}">
                <a16:creationId xmlns:a16="http://schemas.microsoft.com/office/drawing/2014/main" id="{BFB3A876-49DC-4E06-BEBE-5F4192735B0A}"/>
              </a:ext>
            </a:extLst>
          </p:cNvPr>
          <p:cNvSpPr txBox="1"/>
          <p:nvPr/>
        </p:nvSpPr>
        <p:spPr>
          <a:xfrm>
            <a:off x="9354373" y="5012735"/>
            <a:ext cx="1735454" cy="27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25" b="1" spc="0" baseline="0">
                <a:solidFill>
                  <a:srgbClr val="404040"/>
                </a:solidFill>
                <a:latin typeface="Montserrat"/>
                <a:sym typeface="Montserrat"/>
                <a:rtl val="0"/>
              </a:rPr>
              <a:t>Free Installation</a:t>
            </a:r>
          </a:p>
        </p:txBody>
      </p:sp>
      <p:sp>
        <p:nvSpPr>
          <p:cNvPr id="271" name="TextBox 270">
            <a:extLst>
              <a:ext uri="{FF2B5EF4-FFF2-40B4-BE49-F238E27FC236}">
                <a16:creationId xmlns:a16="http://schemas.microsoft.com/office/drawing/2014/main" id="{77F326F3-68FF-45D5-86B2-5A9F2CDB6AF7}"/>
              </a:ext>
            </a:extLst>
          </p:cNvPr>
          <p:cNvSpPr txBox="1"/>
          <p:nvPr/>
        </p:nvSpPr>
        <p:spPr>
          <a:xfrm>
            <a:off x="1286933" y="336022"/>
            <a:ext cx="96181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Let’s See How </a:t>
            </a:r>
            <a:r>
              <a:rPr lang="en-US" sz="400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Much We</a:t>
            </a:r>
          </a:p>
          <a:p>
            <a:pPr algn="ctr"/>
            <a:r>
              <a:rPr lang="en-US" sz="400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Charge for Our </a:t>
            </a:r>
            <a:r>
              <a:rPr lang="en-US" sz="4000" spc="0" baseline="0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Premium Services</a:t>
            </a:r>
          </a:p>
        </p:txBody>
      </p:sp>
      <p:grpSp>
        <p:nvGrpSpPr>
          <p:cNvPr id="215" name="Group 214">
            <a:extLst>
              <a:ext uri="{FF2B5EF4-FFF2-40B4-BE49-F238E27FC236}">
                <a16:creationId xmlns:a16="http://schemas.microsoft.com/office/drawing/2014/main" id="{16ABC942-AB02-4FF5-8837-F9C3204D3D58}"/>
              </a:ext>
            </a:extLst>
          </p:cNvPr>
          <p:cNvGrpSpPr/>
          <p:nvPr/>
        </p:nvGrpSpPr>
        <p:grpSpPr>
          <a:xfrm>
            <a:off x="1484709" y="5530133"/>
            <a:ext cx="972216" cy="360711"/>
            <a:chOff x="1484709" y="5498383"/>
            <a:chExt cx="972216" cy="360711"/>
          </a:xfrm>
        </p:grpSpPr>
        <p:sp>
          <p:nvSpPr>
            <p:cNvPr id="216" name="Rectangle: Rounded Corners 215">
              <a:extLst>
                <a:ext uri="{FF2B5EF4-FFF2-40B4-BE49-F238E27FC236}">
                  <a16:creationId xmlns:a16="http://schemas.microsoft.com/office/drawing/2014/main" id="{E18075B6-AF46-409D-9121-67412FCCA76C}"/>
                </a:ext>
              </a:extLst>
            </p:cNvPr>
            <p:cNvSpPr/>
            <p:nvPr/>
          </p:nvSpPr>
          <p:spPr>
            <a:xfrm>
              <a:off x="1484709" y="5498383"/>
              <a:ext cx="972216" cy="360711"/>
            </a:xfrm>
            <a:prstGeom prst="roundRect">
              <a:avLst>
                <a:gd name="adj" fmla="val 21068"/>
              </a:avLst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  <a:effectLst>
              <a:outerShdw blurRad="127000" sx="102000" sy="102000" algn="ctr" rotWithShape="0">
                <a:prstClr val="black">
                  <a:alpha val="12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7" name="TextBox 216">
              <a:extLst>
                <a:ext uri="{FF2B5EF4-FFF2-40B4-BE49-F238E27FC236}">
                  <a16:creationId xmlns:a16="http://schemas.microsoft.com/office/drawing/2014/main" id="{54B970BD-7108-4B6B-8947-9CBC6C1F8208}"/>
                </a:ext>
              </a:extLst>
            </p:cNvPr>
            <p:cNvSpPr txBox="1"/>
            <p:nvPr/>
          </p:nvSpPr>
          <p:spPr>
            <a:xfrm>
              <a:off x="1508993" y="5540239"/>
              <a:ext cx="9236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Buy Now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15518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7" presetClass="entr" presetSubtype="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15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grpId="0" nodeType="withEffect">
                                  <p:stCondLst>
                                    <p:cond delay="16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2" presetClass="entr" presetSubtype="0" fill="hold" grpId="0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2" presetClass="entr" presetSubtype="0" fill="hold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75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75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75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47" presetClass="entr" presetSubtype="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75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75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75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42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25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22" presetClass="entr" presetSubtype="8" fill="hold" grpId="0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155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165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75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75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75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2" presetID="47" presetClass="entr" presetSubtype="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75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5" dur="75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75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42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25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22" presetClass="entr" presetSubtype="8" fill="hold" grpId="0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0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42" presetClass="entr" presetSubtype="0" fill="hold" grpId="0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6" presetID="42" presetClass="entr" presetSubtype="0" fill="hold" grpId="0" nodeType="withEffect">
                                  <p:stCondLst>
                                    <p:cond delay="155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5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1" presetID="42" presetClass="entr" presetSubtype="0" fill="hold" grpId="0" nodeType="withEffect">
                                  <p:stCondLst>
                                    <p:cond delay="165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6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42" presetClass="entr" presetSubtype="0" fill="hold" grpId="0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5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6" presetID="42" presetClass="entr" presetSubtype="0" fill="hold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9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" grpId="0" animBg="1"/>
      <p:bldP spid="209" grpId="0"/>
      <p:bldP spid="210" grpId="0"/>
      <p:bldP spid="211" grpId="0" animBg="1"/>
      <p:bldP spid="212" grpId="0" animBg="1"/>
      <p:bldP spid="213" grpId="0"/>
      <p:bldP spid="218" grpId="0"/>
      <p:bldP spid="219" grpId="0"/>
      <p:bldP spid="220" grpId="0"/>
      <p:bldP spid="221" grpId="0"/>
      <p:bldP spid="222" grpId="0"/>
      <p:bldP spid="224" grpId="0" animBg="1"/>
      <p:bldP spid="225" grpId="0"/>
      <p:bldP spid="226" grpId="0"/>
      <p:bldP spid="227" grpId="0" animBg="1"/>
      <p:bldP spid="228" grpId="0" animBg="1"/>
      <p:bldP spid="229" grpId="0"/>
      <p:bldP spid="232" grpId="0"/>
      <p:bldP spid="233" grpId="0"/>
      <p:bldP spid="234" grpId="0"/>
      <p:bldP spid="235" grpId="0"/>
      <p:bldP spid="236" grpId="0"/>
      <p:bldP spid="240" grpId="0" animBg="1"/>
      <p:bldP spid="241" grpId="0"/>
      <p:bldP spid="242" grpId="0"/>
      <p:bldP spid="243" grpId="0" animBg="1"/>
      <p:bldP spid="244" grpId="0" animBg="1"/>
      <p:bldP spid="245" grpId="0"/>
      <p:bldP spid="248" grpId="0"/>
      <p:bldP spid="249" grpId="0"/>
      <p:bldP spid="250" grpId="0"/>
      <p:bldP spid="251" grpId="0"/>
      <p:bldP spid="252" grpId="0"/>
      <p:bldP spid="256" grpId="0" animBg="1"/>
      <p:bldP spid="257" grpId="0"/>
      <p:bldP spid="258" grpId="0"/>
      <p:bldP spid="259" grpId="0" animBg="1"/>
      <p:bldP spid="260" grpId="0" animBg="1"/>
      <p:bldP spid="261" grpId="0"/>
      <p:bldP spid="264" grpId="0"/>
      <p:bldP spid="265" grpId="0"/>
      <p:bldP spid="266" grpId="0"/>
      <p:bldP spid="267" grpId="0"/>
      <p:bldP spid="268" grpId="0"/>
      <p:bldP spid="27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TextBox 270">
            <a:extLst>
              <a:ext uri="{FF2B5EF4-FFF2-40B4-BE49-F238E27FC236}">
                <a16:creationId xmlns:a16="http://schemas.microsoft.com/office/drawing/2014/main" id="{77F326F3-68FF-45D5-86B2-5A9F2CDB6AF7}"/>
              </a:ext>
            </a:extLst>
          </p:cNvPr>
          <p:cNvSpPr txBox="1"/>
          <p:nvPr/>
        </p:nvSpPr>
        <p:spPr>
          <a:xfrm>
            <a:off x="1286933" y="336022"/>
            <a:ext cx="96181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Let’s See How </a:t>
            </a:r>
            <a:r>
              <a:rPr lang="en-US" sz="400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Much We</a:t>
            </a:r>
          </a:p>
          <a:p>
            <a:pPr algn="ctr"/>
            <a:r>
              <a:rPr lang="en-US" sz="400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Charge for Our </a:t>
            </a:r>
            <a:r>
              <a:rPr lang="en-US" sz="4000" spc="0" baseline="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Premium Services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B14C0C7-C53C-44A2-8A54-ABDF482A79D1}"/>
              </a:ext>
            </a:extLst>
          </p:cNvPr>
          <p:cNvGrpSpPr/>
          <p:nvPr/>
        </p:nvGrpSpPr>
        <p:grpSpPr>
          <a:xfrm>
            <a:off x="849630" y="2007311"/>
            <a:ext cx="2242375" cy="4131849"/>
            <a:chOff x="849630" y="2007311"/>
            <a:chExt cx="2242375" cy="4131849"/>
          </a:xfrm>
        </p:grpSpPr>
        <p:sp>
          <p:nvSpPr>
            <p:cNvPr id="208" name="Rectangle: Rounded Corners 207">
              <a:extLst>
                <a:ext uri="{FF2B5EF4-FFF2-40B4-BE49-F238E27FC236}">
                  <a16:creationId xmlns:a16="http://schemas.microsoft.com/office/drawing/2014/main" id="{465C80F3-9DB2-46E3-8350-D3EBFE465798}"/>
                </a:ext>
              </a:extLst>
            </p:cNvPr>
            <p:cNvSpPr/>
            <p:nvPr/>
          </p:nvSpPr>
          <p:spPr>
            <a:xfrm>
              <a:off x="849630" y="2007311"/>
              <a:ext cx="2242375" cy="4131849"/>
            </a:xfrm>
            <a:prstGeom prst="roundRect">
              <a:avLst>
                <a:gd name="adj" fmla="val 4962"/>
              </a:avLst>
            </a:prstGeom>
            <a:gradFill>
              <a:gsLst>
                <a:gs pos="11000">
                  <a:srgbClr val="E4F2D2"/>
                </a:gs>
                <a:gs pos="100000">
                  <a:srgbClr val="EDF6E2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9" name="TextBox 208">
              <a:extLst>
                <a:ext uri="{FF2B5EF4-FFF2-40B4-BE49-F238E27FC236}">
                  <a16:creationId xmlns:a16="http://schemas.microsoft.com/office/drawing/2014/main" id="{4633B0D5-17DA-4C70-AD50-9E0E43D3EE79}"/>
                </a:ext>
              </a:extLst>
            </p:cNvPr>
            <p:cNvSpPr txBox="1"/>
            <p:nvPr/>
          </p:nvSpPr>
          <p:spPr>
            <a:xfrm>
              <a:off x="1238886" y="2120480"/>
              <a:ext cx="1463862" cy="9002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250" spc="0" baseline="0" dirty="0">
                  <a:solidFill>
                    <a:srgbClr val="404040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$39</a:t>
              </a:r>
            </a:p>
          </p:txBody>
        </p:sp>
        <p:sp>
          <p:nvSpPr>
            <p:cNvPr id="210" name="TextBox 209">
              <a:extLst>
                <a:ext uri="{FF2B5EF4-FFF2-40B4-BE49-F238E27FC236}">
                  <a16:creationId xmlns:a16="http://schemas.microsoft.com/office/drawing/2014/main" id="{7283C45E-D73E-48B4-BA05-6B8724410CC8}"/>
                </a:ext>
              </a:extLst>
            </p:cNvPr>
            <p:cNvSpPr txBox="1"/>
            <p:nvPr/>
          </p:nvSpPr>
          <p:spPr>
            <a:xfrm>
              <a:off x="1236440" y="2887696"/>
              <a:ext cx="1468755" cy="3200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500" b="1" spc="0" baseline="0" dirty="0">
                  <a:solidFill>
                    <a:srgbClr val="404040"/>
                  </a:solidFill>
                  <a:latin typeface="Montserrat"/>
                  <a:sym typeface="Montserrat"/>
                  <a:rtl val="0"/>
                </a:rPr>
                <a:t> PER MONTH</a:t>
              </a: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2C3EBBC6-EA8B-4E23-98C3-98952062411A}"/>
                </a:ext>
              </a:extLst>
            </p:cNvPr>
            <p:cNvGrpSpPr/>
            <p:nvPr/>
          </p:nvGrpSpPr>
          <p:grpSpPr>
            <a:xfrm>
              <a:off x="1053465" y="3272136"/>
              <a:ext cx="1834705" cy="2438400"/>
              <a:chOff x="1053465" y="3272136"/>
              <a:chExt cx="1834705" cy="2438400"/>
            </a:xfrm>
          </p:grpSpPr>
          <p:sp>
            <p:nvSpPr>
              <p:cNvPr id="211" name="Rectangle: Rounded Corners 210">
                <a:extLst>
                  <a:ext uri="{FF2B5EF4-FFF2-40B4-BE49-F238E27FC236}">
                    <a16:creationId xmlns:a16="http://schemas.microsoft.com/office/drawing/2014/main" id="{DDE690A1-FFB0-4384-BBBE-8CD1CF680F4A}"/>
                  </a:ext>
                </a:extLst>
              </p:cNvPr>
              <p:cNvSpPr/>
              <p:nvPr/>
            </p:nvSpPr>
            <p:spPr>
              <a:xfrm>
                <a:off x="1053465" y="3272136"/>
                <a:ext cx="1834705" cy="2438400"/>
              </a:xfrm>
              <a:prstGeom prst="roundRect">
                <a:avLst>
                  <a:gd name="adj" fmla="val 4899"/>
                </a:avLst>
              </a:pr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2" name="Freeform: Shape 211">
                <a:extLst>
                  <a:ext uri="{FF2B5EF4-FFF2-40B4-BE49-F238E27FC236}">
                    <a16:creationId xmlns:a16="http://schemas.microsoft.com/office/drawing/2014/main" id="{06DDCF74-9D0E-4290-AC67-5F56825ED827}"/>
                  </a:ext>
                </a:extLst>
              </p:cNvPr>
              <p:cNvSpPr/>
              <p:nvPr/>
            </p:nvSpPr>
            <p:spPr>
              <a:xfrm>
                <a:off x="1290160" y="3820011"/>
                <a:ext cx="1361314" cy="50008"/>
              </a:xfrm>
              <a:custGeom>
                <a:avLst/>
                <a:gdLst>
                  <a:gd name="connsiteX0" fmla="*/ 1330882 w 1361314"/>
                  <a:gd name="connsiteY0" fmla="*/ 53571 h 50008"/>
                  <a:gd name="connsiteX1" fmla="*/ 19860 w 1361314"/>
                  <a:gd name="connsiteY1" fmla="*/ 53571 h 50008"/>
                  <a:gd name="connsiteX2" fmla="*/ -5190 w 1361314"/>
                  <a:gd name="connsiteY2" fmla="*/ 28522 h 50008"/>
                  <a:gd name="connsiteX3" fmla="*/ 19767 w 1361314"/>
                  <a:gd name="connsiteY3" fmla="*/ 3565 h 50008"/>
                  <a:gd name="connsiteX4" fmla="*/ 19860 w 1361314"/>
                  <a:gd name="connsiteY4" fmla="*/ 3565 h 50008"/>
                  <a:gd name="connsiteX5" fmla="*/ 1330882 w 1361314"/>
                  <a:gd name="connsiteY5" fmla="*/ 3565 h 50008"/>
                  <a:gd name="connsiteX6" fmla="*/ 1356123 w 1361314"/>
                  <a:gd name="connsiteY6" fmla="*/ 28140 h 50008"/>
                  <a:gd name="connsiteX7" fmla="*/ 1331454 w 1361314"/>
                  <a:gd name="connsiteY7" fmla="*/ 53571 h 50008"/>
                  <a:gd name="connsiteX8" fmla="*/ 1330882 w 1361314"/>
                  <a:gd name="connsiteY8" fmla="*/ 53571 h 50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1314" h="50008">
                    <a:moveTo>
                      <a:pt x="1330882" y="53571"/>
                    </a:moveTo>
                    <a:lnTo>
                      <a:pt x="19860" y="53571"/>
                    </a:lnTo>
                    <a:cubicBezTo>
                      <a:pt x="6047" y="53571"/>
                      <a:pt x="-5190" y="42332"/>
                      <a:pt x="-5190" y="28522"/>
                    </a:cubicBezTo>
                    <a:cubicBezTo>
                      <a:pt x="-5190" y="14711"/>
                      <a:pt x="5954" y="3565"/>
                      <a:pt x="19767" y="3565"/>
                    </a:cubicBezTo>
                    <a:cubicBezTo>
                      <a:pt x="19767" y="3565"/>
                      <a:pt x="19860" y="3565"/>
                      <a:pt x="19860" y="3565"/>
                    </a:cubicBezTo>
                    <a:lnTo>
                      <a:pt x="1330882" y="3565"/>
                    </a:lnTo>
                    <a:cubicBezTo>
                      <a:pt x="1344598" y="3374"/>
                      <a:pt x="1355932" y="14425"/>
                      <a:pt x="1356123" y="28140"/>
                    </a:cubicBezTo>
                    <a:cubicBezTo>
                      <a:pt x="1356313" y="41951"/>
                      <a:pt x="1345263" y="53381"/>
                      <a:pt x="1331454" y="53571"/>
                    </a:cubicBezTo>
                    <a:cubicBezTo>
                      <a:pt x="1331264" y="53571"/>
                      <a:pt x="1331073" y="53571"/>
                      <a:pt x="1330882" y="53571"/>
                    </a:cubicBezTo>
                    <a:close/>
                  </a:path>
                </a:pathLst>
              </a:custGeom>
              <a:gradFill>
                <a:gsLst>
                  <a:gs pos="11000">
                    <a:srgbClr val="E4F2D2"/>
                  </a:gs>
                  <a:gs pos="100000">
                    <a:srgbClr val="EDF6E2"/>
                  </a:gs>
                </a:gsLst>
                <a:path path="circle">
                  <a:fillToRect l="100000" t="100000"/>
                </a:path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3" name="TextBox 212">
                <a:extLst>
                  <a:ext uri="{FF2B5EF4-FFF2-40B4-BE49-F238E27FC236}">
                    <a16:creationId xmlns:a16="http://schemas.microsoft.com/office/drawing/2014/main" id="{B210A552-4F7D-420E-A411-3DF9FFCEC755}"/>
                  </a:ext>
                </a:extLst>
              </p:cNvPr>
              <p:cNvSpPr txBox="1"/>
              <p:nvPr/>
            </p:nvSpPr>
            <p:spPr>
              <a:xfrm>
                <a:off x="1314067" y="3415392"/>
                <a:ext cx="1313501" cy="3924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950" b="1" spc="-20" baseline="0" dirty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Features</a:t>
                </a:r>
              </a:p>
            </p:txBody>
          </p:sp>
          <p:sp>
            <p:nvSpPr>
              <p:cNvPr id="218" name="TextBox 217">
                <a:extLst>
                  <a:ext uri="{FF2B5EF4-FFF2-40B4-BE49-F238E27FC236}">
                    <a16:creationId xmlns:a16="http://schemas.microsoft.com/office/drawing/2014/main" id="{28D29B12-8343-4390-BCD4-DCE765CA9ED0}"/>
                  </a:ext>
                </a:extLst>
              </p:cNvPr>
              <p:cNvSpPr txBox="1"/>
              <p:nvPr/>
            </p:nvSpPr>
            <p:spPr>
              <a:xfrm>
                <a:off x="1103090" y="3985178"/>
                <a:ext cx="1735455" cy="2724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25" b="1" spc="0" baseline="0" dirty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Unlimited Download</a:t>
                </a:r>
              </a:p>
            </p:txBody>
          </p:sp>
          <p:sp>
            <p:nvSpPr>
              <p:cNvPr id="219" name="TextBox 218">
                <a:extLst>
                  <a:ext uri="{FF2B5EF4-FFF2-40B4-BE49-F238E27FC236}">
                    <a16:creationId xmlns:a16="http://schemas.microsoft.com/office/drawing/2014/main" id="{F9B8F82E-F639-405C-8DC4-AA8E6569D3DC}"/>
                  </a:ext>
                </a:extLst>
              </p:cNvPr>
              <p:cNvSpPr txBox="1"/>
              <p:nvPr/>
            </p:nvSpPr>
            <p:spPr>
              <a:xfrm>
                <a:off x="1102631" y="4242067"/>
                <a:ext cx="1736373" cy="27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b="1" spc="0" baseline="0" dirty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2.0 GB Storage</a:t>
                </a:r>
              </a:p>
            </p:txBody>
          </p:sp>
          <p:sp>
            <p:nvSpPr>
              <p:cNvPr id="220" name="TextBox 219">
                <a:extLst>
                  <a:ext uri="{FF2B5EF4-FFF2-40B4-BE49-F238E27FC236}">
                    <a16:creationId xmlns:a16="http://schemas.microsoft.com/office/drawing/2014/main" id="{3B805C32-7F07-4E10-AC83-7BD8CBEEC860}"/>
                  </a:ext>
                </a:extLst>
              </p:cNvPr>
              <p:cNvSpPr txBox="1"/>
              <p:nvPr/>
            </p:nvSpPr>
            <p:spPr>
              <a:xfrm>
                <a:off x="1100297" y="4498956"/>
                <a:ext cx="1741041" cy="27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b="1" spc="0" baseline="0" dirty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24/7 Email Support</a:t>
                </a:r>
              </a:p>
            </p:txBody>
          </p:sp>
          <p:sp>
            <p:nvSpPr>
              <p:cNvPr id="221" name="TextBox 220">
                <a:extLst>
                  <a:ext uri="{FF2B5EF4-FFF2-40B4-BE49-F238E27FC236}">
                    <a16:creationId xmlns:a16="http://schemas.microsoft.com/office/drawing/2014/main" id="{8B726440-87A3-486B-933A-7B2448FB9C25}"/>
                  </a:ext>
                </a:extLst>
              </p:cNvPr>
              <p:cNvSpPr txBox="1"/>
              <p:nvPr/>
            </p:nvSpPr>
            <p:spPr>
              <a:xfrm>
                <a:off x="1102631" y="4755845"/>
                <a:ext cx="1736372" cy="27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b="1" spc="0" baseline="0" dirty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Commercial Usage</a:t>
                </a:r>
              </a:p>
            </p:txBody>
          </p:sp>
          <p:sp>
            <p:nvSpPr>
              <p:cNvPr id="222" name="TextBox 221">
                <a:extLst>
                  <a:ext uri="{FF2B5EF4-FFF2-40B4-BE49-F238E27FC236}">
                    <a16:creationId xmlns:a16="http://schemas.microsoft.com/office/drawing/2014/main" id="{E874EDA7-4B98-416B-B91E-7FA8A11264DB}"/>
                  </a:ext>
                </a:extLst>
              </p:cNvPr>
              <p:cNvSpPr txBox="1"/>
              <p:nvPr/>
            </p:nvSpPr>
            <p:spPr>
              <a:xfrm>
                <a:off x="1103090" y="5012735"/>
                <a:ext cx="1735454" cy="27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b="1" spc="0" baseline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Free Installation</a:t>
                </a:r>
              </a:p>
            </p:txBody>
          </p:sp>
        </p:grpSp>
        <p:grpSp>
          <p:nvGrpSpPr>
            <p:cNvPr id="215" name="Group 214">
              <a:extLst>
                <a:ext uri="{FF2B5EF4-FFF2-40B4-BE49-F238E27FC236}">
                  <a16:creationId xmlns:a16="http://schemas.microsoft.com/office/drawing/2014/main" id="{16ABC942-AB02-4FF5-8837-F9C3204D3D58}"/>
                </a:ext>
              </a:extLst>
            </p:cNvPr>
            <p:cNvGrpSpPr/>
            <p:nvPr/>
          </p:nvGrpSpPr>
          <p:grpSpPr>
            <a:xfrm>
              <a:off x="1484709" y="5530133"/>
              <a:ext cx="972216" cy="360711"/>
              <a:chOff x="1484709" y="5498383"/>
              <a:chExt cx="972216" cy="360711"/>
            </a:xfrm>
          </p:grpSpPr>
          <p:sp>
            <p:nvSpPr>
              <p:cNvPr id="216" name="Rectangle: Rounded Corners 215">
                <a:extLst>
                  <a:ext uri="{FF2B5EF4-FFF2-40B4-BE49-F238E27FC236}">
                    <a16:creationId xmlns:a16="http://schemas.microsoft.com/office/drawing/2014/main" id="{E18075B6-AF46-409D-9121-67412FCCA76C}"/>
                  </a:ext>
                </a:extLst>
              </p:cNvPr>
              <p:cNvSpPr/>
              <p:nvPr/>
            </p:nvSpPr>
            <p:spPr>
              <a:xfrm>
                <a:off x="1484709" y="5498383"/>
                <a:ext cx="972216" cy="360711"/>
              </a:xfrm>
              <a:prstGeom prst="roundRect">
                <a:avLst>
                  <a:gd name="adj" fmla="val 21068"/>
                </a:avLst>
              </a:prstGeom>
              <a:gradFill>
                <a:gsLst>
                  <a:gs pos="0">
                    <a:srgbClr val="81C123"/>
                  </a:gs>
                  <a:gs pos="100000">
                    <a:srgbClr val="B3DA7D"/>
                  </a:gs>
                </a:gsLst>
                <a:lin ang="10800000" scaled="1"/>
              </a:gradFill>
              <a:ln w="9525" cap="flat">
                <a:noFill/>
                <a:prstDash val="solid"/>
                <a:miter/>
              </a:ln>
              <a:effectLst>
                <a:outerShdw blurRad="127000" sx="102000" sy="102000" algn="ctr" rotWithShape="0">
                  <a:prstClr val="black">
                    <a:alpha val="12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217" name="TextBox 216">
                <a:extLst>
                  <a:ext uri="{FF2B5EF4-FFF2-40B4-BE49-F238E27FC236}">
                    <a16:creationId xmlns:a16="http://schemas.microsoft.com/office/drawing/2014/main" id="{54B970BD-7108-4B6B-8947-9CBC6C1F8208}"/>
                  </a:ext>
                </a:extLst>
              </p:cNvPr>
              <p:cNvSpPr txBox="1"/>
              <p:nvPr/>
            </p:nvSpPr>
            <p:spPr>
              <a:xfrm>
                <a:off x="1508993" y="5540239"/>
                <a:ext cx="92365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spc="0" baseline="0" dirty="0">
                    <a:solidFill>
                      <a:schemeClr val="bg1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Buy Now</a:t>
                </a:r>
              </a:p>
            </p:txBody>
          </p:sp>
        </p:grp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8E1CC4FC-7C55-4B00-8DF6-BE314E6F90AE}"/>
              </a:ext>
            </a:extLst>
          </p:cNvPr>
          <p:cNvGrpSpPr/>
          <p:nvPr/>
        </p:nvGrpSpPr>
        <p:grpSpPr>
          <a:xfrm>
            <a:off x="3599073" y="2007311"/>
            <a:ext cx="2242375" cy="4131849"/>
            <a:chOff x="3599073" y="2007311"/>
            <a:chExt cx="2242375" cy="4131849"/>
          </a:xfrm>
        </p:grpSpPr>
        <p:sp>
          <p:nvSpPr>
            <p:cNvPr id="224" name="Rectangle: Rounded Corners 223">
              <a:extLst>
                <a:ext uri="{FF2B5EF4-FFF2-40B4-BE49-F238E27FC236}">
                  <a16:creationId xmlns:a16="http://schemas.microsoft.com/office/drawing/2014/main" id="{DC7609C8-94E3-4B18-A1E9-3332C73AB96F}"/>
                </a:ext>
              </a:extLst>
            </p:cNvPr>
            <p:cNvSpPr/>
            <p:nvPr/>
          </p:nvSpPr>
          <p:spPr>
            <a:xfrm>
              <a:off x="3599073" y="2007311"/>
              <a:ext cx="2242375" cy="4131849"/>
            </a:xfrm>
            <a:prstGeom prst="roundRect">
              <a:avLst>
                <a:gd name="adj" fmla="val 4962"/>
              </a:avLst>
            </a:prstGeom>
            <a:gradFill>
              <a:gsLst>
                <a:gs pos="0">
                  <a:srgbClr val="81C123"/>
                </a:gs>
                <a:gs pos="100000">
                  <a:srgbClr val="B3DA7D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5" name="TextBox 224">
              <a:extLst>
                <a:ext uri="{FF2B5EF4-FFF2-40B4-BE49-F238E27FC236}">
                  <a16:creationId xmlns:a16="http://schemas.microsoft.com/office/drawing/2014/main" id="{96D0E0C2-361E-4A25-87AF-42D5A6A50120}"/>
                </a:ext>
              </a:extLst>
            </p:cNvPr>
            <p:cNvSpPr txBox="1"/>
            <p:nvPr/>
          </p:nvSpPr>
          <p:spPr>
            <a:xfrm>
              <a:off x="3955467" y="2120480"/>
              <a:ext cx="1529586" cy="9002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250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$49</a:t>
              </a:r>
            </a:p>
          </p:txBody>
        </p:sp>
        <p:sp>
          <p:nvSpPr>
            <p:cNvPr id="226" name="TextBox 225">
              <a:extLst>
                <a:ext uri="{FF2B5EF4-FFF2-40B4-BE49-F238E27FC236}">
                  <a16:creationId xmlns:a16="http://schemas.microsoft.com/office/drawing/2014/main" id="{090F3844-FC75-48C9-A7D5-BBF0E581FC54}"/>
                </a:ext>
              </a:extLst>
            </p:cNvPr>
            <p:cNvSpPr txBox="1"/>
            <p:nvPr/>
          </p:nvSpPr>
          <p:spPr>
            <a:xfrm>
              <a:off x="3985883" y="2887696"/>
              <a:ext cx="1468755" cy="3200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500" b="1" spc="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 PER MONTH</a:t>
              </a:r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DB6AB95A-4230-4465-817E-8B49475D53D8}"/>
                </a:ext>
              </a:extLst>
            </p:cNvPr>
            <p:cNvGrpSpPr/>
            <p:nvPr/>
          </p:nvGrpSpPr>
          <p:grpSpPr>
            <a:xfrm>
              <a:off x="3802908" y="3272136"/>
              <a:ext cx="1834705" cy="2438400"/>
              <a:chOff x="3802908" y="3272136"/>
              <a:chExt cx="1834705" cy="2438400"/>
            </a:xfrm>
          </p:grpSpPr>
          <p:sp>
            <p:nvSpPr>
              <p:cNvPr id="227" name="Rectangle: Rounded Corners 226">
                <a:extLst>
                  <a:ext uri="{FF2B5EF4-FFF2-40B4-BE49-F238E27FC236}">
                    <a16:creationId xmlns:a16="http://schemas.microsoft.com/office/drawing/2014/main" id="{CF1E45D5-47E7-413B-915F-A232C7505A4B}"/>
                  </a:ext>
                </a:extLst>
              </p:cNvPr>
              <p:cNvSpPr/>
              <p:nvPr/>
            </p:nvSpPr>
            <p:spPr>
              <a:xfrm>
                <a:off x="3802908" y="3272136"/>
                <a:ext cx="1834705" cy="2438400"/>
              </a:xfrm>
              <a:prstGeom prst="roundRect">
                <a:avLst>
                  <a:gd name="adj" fmla="val 4899"/>
                </a:avLst>
              </a:prstGeom>
              <a:gradFill>
                <a:gsLst>
                  <a:gs pos="0">
                    <a:srgbClr val="99DB39"/>
                  </a:gs>
                  <a:gs pos="100000">
                    <a:srgbClr val="BEE090"/>
                  </a:gs>
                </a:gsLst>
                <a:lin ang="108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8" name="Freeform: Shape 227">
                <a:extLst>
                  <a:ext uri="{FF2B5EF4-FFF2-40B4-BE49-F238E27FC236}">
                    <a16:creationId xmlns:a16="http://schemas.microsoft.com/office/drawing/2014/main" id="{FB1905A4-2F8A-4C28-9F3D-E75D062F2DF9}"/>
                  </a:ext>
                </a:extLst>
              </p:cNvPr>
              <p:cNvSpPr/>
              <p:nvPr/>
            </p:nvSpPr>
            <p:spPr>
              <a:xfrm>
                <a:off x="4039603" y="3820011"/>
                <a:ext cx="1361314" cy="50008"/>
              </a:xfrm>
              <a:custGeom>
                <a:avLst/>
                <a:gdLst>
                  <a:gd name="connsiteX0" fmla="*/ 1330882 w 1361314"/>
                  <a:gd name="connsiteY0" fmla="*/ 53571 h 50008"/>
                  <a:gd name="connsiteX1" fmla="*/ 19860 w 1361314"/>
                  <a:gd name="connsiteY1" fmla="*/ 53571 h 50008"/>
                  <a:gd name="connsiteX2" fmla="*/ -5190 w 1361314"/>
                  <a:gd name="connsiteY2" fmla="*/ 28522 h 50008"/>
                  <a:gd name="connsiteX3" fmla="*/ 19767 w 1361314"/>
                  <a:gd name="connsiteY3" fmla="*/ 3565 h 50008"/>
                  <a:gd name="connsiteX4" fmla="*/ 19860 w 1361314"/>
                  <a:gd name="connsiteY4" fmla="*/ 3565 h 50008"/>
                  <a:gd name="connsiteX5" fmla="*/ 1330882 w 1361314"/>
                  <a:gd name="connsiteY5" fmla="*/ 3565 h 50008"/>
                  <a:gd name="connsiteX6" fmla="*/ 1356123 w 1361314"/>
                  <a:gd name="connsiteY6" fmla="*/ 28140 h 50008"/>
                  <a:gd name="connsiteX7" fmla="*/ 1331454 w 1361314"/>
                  <a:gd name="connsiteY7" fmla="*/ 53571 h 50008"/>
                  <a:gd name="connsiteX8" fmla="*/ 1330882 w 1361314"/>
                  <a:gd name="connsiteY8" fmla="*/ 53571 h 50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1314" h="50008">
                    <a:moveTo>
                      <a:pt x="1330882" y="53571"/>
                    </a:moveTo>
                    <a:lnTo>
                      <a:pt x="19860" y="53571"/>
                    </a:lnTo>
                    <a:cubicBezTo>
                      <a:pt x="6047" y="53571"/>
                      <a:pt x="-5190" y="42332"/>
                      <a:pt x="-5190" y="28522"/>
                    </a:cubicBezTo>
                    <a:cubicBezTo>
                      <a:pt x="-5190" y="14711"/>
                      <a:pt x="5954" y="3565"/>
                      <a:pt x="19767" y="3565"/>
                    </a:cubicBezTo>
                    <a:cubicBezTo>
                      <a:pt x="19767" y="3565"/>
                      <a:pt x="19860" y="3565"/>
                      <a:pt x="19860" y="3565"/>
                    </a:cubicBezTo>
                    <a:lnTo>
                      <a:pt x="1330882" y="3565"/>
                    </a:lnTo>
                    <a:cubicBezTo>
                      <a:pt x="1344598" y="3374"/>
                      <a:pt x="1355932" y="14425"/>
                      <a:pt x="1356123" y="28140"/>
                    </a:cubicBezTo>
                    <a:cubicBezTo>
                      <a:pt x="1356313" y="41951"/>
                      <a:pt x="1345263" y="53381"/>
                      <a:pt x="1331454" y="53571"/>
                    </a:cubicBezTo>
                    <a:cubicBezTo>
                      <a:pt x="1331264" y="53571"/>
                      <a:pt x="1331073" y="53571"/>
                      <a:pt x="1330882" y="5357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9" name="TextBox 228">
                <a:extLst>
                  <a:ext uri="{FF2B5EF4-FFF2-40B4-BE49-F238E27FC236}">
                    <a16:creationId xmlns:a16="http://schemas.microsoft.com/office/drawing/2014/main" id="{287D3215-D777-46EC-BF21-70E65BF8ED4C}"/>
                  </a:ext>
                </a:extLst>
              </p:cNvPr>
              <p:cNvSpPr txBox="1"/>
              <p:nvPr/>
            </p:nvSpPr>
            <p:spPr>
              <a:xfrm>
                <a:off x="4063510" y="3415392"/>
                <a:ext cx="1313501" cy="3924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950" b="1" spc="-20" baseline="0" dirty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Features</a:t>
                </a:r>
              </a:p>
            </p:txBody>
          </p:sp>
          <p:sp>
            <p:nvSpPr>
              <p:cNvPr id="232" name="TextBox 231">
                <a:extLst>
                  <a:ext uri="{FF2B5EF4-FFF2-40B4-BE49-F238E27FC236}">
                    <a16:creationId xmlns:a16="http://schemas.microsoft.com/office/drawing/2014/main" id="{D723B7E4-86AA-4C4F-8F66-BB1914F56A85}"/>
                  </a:ext>
                </a:extLst>
              </p:cNvPr>
              <p:cNvSpPr txBox="1"/>
              <p:nvPr/>
            </p:nvSpPr>
            <p:spPr>
              <a:xfrm>
                <a:off x="3852533" y="3985178"/>
                <a:ext cx="1735455" cy="2724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25" b="1" spc="0" baseline="0" dirty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Unlimited Download</a:t>
                </a:r>
              </a:p>
            </p:txBody>
          </p:sp>
          <p:sp>
            <p:nvSpPr>
              <p:cNvPr id="233" name="TextBox 232">
                <a:extLst>
                  <a:ext uri="{FF2B5EF4-FFF2-40B4-BE49-F238E27FC236}">
                    <a16:creationId xmlns:a16="http://schemas.microsoft.com/office/drawing/2014/main" id="{EDD84DE8-89C1-4D31-A780-D7AA1CE321FB}"/>
                  </a:ext>
                </a:extLst>
              </p:cNvPr>
              <p:cNvSpPr txBox="1"/>
              <p:nvPr/>
            </p:nvSpPr>
            <p:spPr>
              <a:xfrm>
                <a:off x="3852074" y="4242067"/>
                <a:ext cx="1736373" cy="27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b="1" spc="0" baseline="0" dirty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3.0 GB Storage</a:t>
                </a:r>
              </a:p>
            </p:txBody>
          </p:sp>
          <p:sp>
            <p:nvSpPr>
              <p:cNvPr id="234" name="TextBox 233">
                <a:extLst>
                  <a:ext uri="{FF2B5EF4-FFF2-40B4-BE49-F238E27FC236}">
                    <a16:creationId xmlns:a16="http://schemas.microsoft.com/office/drawing/2014/main" id="{1C4FA75C-8AB3-44D6-A635-965FA9DFBDEF}"/>
                  </a:ext>
                </a:extLst>
              </p:cNvPr>
              <p:cNvSpPr txBox="1"/>
              <p:nvPr/>
            </p:nvSpPr>
            <p:spPr>
              <a:xfrm>
                <a:off x="3849740" y="4498956"/>
                <a:ext cx="1741041" cy="27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b="1" spc="0" baseline="0" dirty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24/7 Email Support</a:t>
                </a:r>
              </a:p>
            </p:txBody>
          </p:sp>
          <p:sp>
            <p:nvSpPr>
              <p:cNvPr id="235" name="TextBox 234">
                <a:extLst>
                  <a:ext uri="{FF2B5EF4-FFF2-40B4-BE49-F238E27FC236}">
                    <a16:creationId xmlns:a16="http://schemas.microsoft.com/office/drawing/2014/main" id="{9E7E2898-8C42-44E5-A270-985504D2669C}"/>
                  </a:ext>
                </a:extLst>
              </p:cNvPr>
              <p:cNvSpPr txBox="1"/>
              <p:nvPr/>
            </p:nvSpPr>
            <p:spPr>
              <a:xfrm>
                <a:off x="3852074" y="4755845"/>
                <a:ext cx="1736372" cy="27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b="1" spc="0" baseline="0" dirty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Commercial Usage</a:t>
                </a:r>
              </a:p>
            </p:txBody>
          </p:sp>
          <p:sp>
            <p:nvSpPr>
              <p:cNvPr id="236" name="TextBox 235">
                <a:extLst>
                  <a:ext uri="{FF2B5EF4-FFF2-40B4-BE49-F238E27FC236}">
                    <a16:creationId xmlns:a16="http://schemas.microsoft.com/office/drawing/2014/main" id="{DEBDFE16-3AE1-4F4B-882B-DC5036556253}"/>
                  </a:ext>
                </a:extLst>
              </p:cNvPr>
              <p:cNvSpPr txBox="1"/>
              <p:nvPr/>
            </p:nvSpPr>
            <p:spPr>
              <a:xfrm>
                <a:off x="3852533" y="5012735"/>
                <a:ext cx="1735454" cy="27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b="1" spc="0" baseline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Free Installation</a:t>
                </a:r>
              </a:p>
            </p:txBody>
          </p:sp>
        </p:grpSp>
        <p:grpSp>
          <p:nvGrpSpPr>
            <p:cNvPr id="230" name="Group 229">
              <a:extLst>
                <a:ext uri="{FF2B5EF4-FFF2-40B4-BE49-F238E27FC236}">
                  <a16:creationId xmlns:a16="http://schemas.microsoft.com/office/drawing/2014/main" id="{04AC1D78-CED7-47BF-A871-1B1BA1F9518B}"/>
                </a:ext>
              </a:extLst>
            </p:cNvPr>
            <p:cNvGrpSpPr/>
            <p:nvPr/>
          </p:nvGrpSpPr>
          <p:grpSpPr>
            <a:xfrm>
              <a:off x="4234152" y="5530133"/>
              <a:ext cx="972216" cy="360711"/>
              <a:chOff x="1488847" y="5405247"/>
              <a:chExt cx="972216" cy="360711"/>
            </a:xfrm>
          </p:grpSpPr>
          <p:sp>
            <p:nvSpPr>
              <p:cNvPr id="237" name="Rectangle: Rounded Corners 236">
                <a:extLst>
                  <a:ext uri="{FF2B5EF4-FFF2-40B4-BE49-F238E27FC236}">
                    <a16:creationId xmlns:a16="http://schemas.microsoft.com/office/drawing/2014/main" id="{C9980AE3-B76F-4A71-9DF1-C76426B7B3A5}"/>
                  </a:ext>
                </a:extLst>
              </p:cNvPr>
              <p:cNvSpPr/>
              <p:nvPr/>
            </p:nvSpPr>
            <p:spPr>
              <a:xfrm>
                <a:off x="1488847" y="5405247"/>
                <a:ext cx="972216" cy="360711"/>
              </a:xfrm>
              <a:prstGeom prst="roundRect">
                <a:avLst>
                  <a:gd name="adj" fmla="val 21068"/>
                </a:avLst>
              </a:pr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8" name="TextBox 237">
                <a:extLst>
                  <a:ext uri="{FF2B5EF4-FFF2-40B4-BE49-F238E27FC236}">
                    <a16:creationId xmlns:a16="http://schemas.microsoft.com/office/drawing/2014/main" id="{B0FE3D3D-FC10-4070-AA40-01CF763D4E8C}"/>
                  </a:ext>
                </a:extLst>
              </p:cNvPr>
              <p:cNvSpPr txBox="1"/>
              <p:nvPr/>
            </p:nvSpPr>
            <p:spPr>
              <a:xfrm>
                <a:off x="1513131" y="5447103"/>
                <a:ext cx="92365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spc="0" baseline="0" dirty="0">
                    <a:gradFill>
                      <a:gsLst>
                        <a:gs pos="0">
                          <a:srgbClr val="81C123"/>
                        </a:gs>
                        <a:gs pos="100000">
                          <a:srgbClr val="B3DA7D"/>
                        </a:gs>
                      </a:gsLst>
                      <a:lin ang="10800000" scaled="1"/>
                    </a:gradFill>
                    <a:latin typeface="Montserrat ExtraBold" panose="00000900000000000000" pitchFamily="2" charset="0"/>
                    <a:sym typeface="Montserrat"/>
                    <a:rtl val="0"/>
                  </a:rPr>
                  <a:t>Buy Now</a:t>
                </a:r>
              </a:p>
            </p:txBody>
          </p:sp>
        </p:grp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CE8E805F-BF38-4BB9-8E36-797EC6206929}"/>
              </a:ext>
            </a:extLst>
          </p:cNvPr>
          <p:cNvGrpSpPr/>
          <p:nvPr/>
        </p:nvGrpSpPr>
        <p:grpSpPr>
          <a:xfrm>
            <a:off x="6347866" y="2007311"/>
            <a:ext cx="2242375" cy="4131849"/>
            <a:chOff x="6347866" y="2007311"/>
            <a:chExt cx="2242375" cy="4131849"/>
          </a:xfrm>
        </p:grpSpPr>
        <p:sp>
          <p:nvSpPr>
            <p:cNvPr id="240" name="Rectangle: Rounded Corners 239">
              <a:extLst>
                <a:ext uri="{FF2B5EF4-FFF2-40B4-BE49-F238E27FC236}">
                  <a16:creationId xmlns:a16="http://schemas.microsoft.com/office/drawing/2014/main" id="{59BB9FA2-1159-4D97-BB69-598083E1526D}"/>
                </a:ext>
              </a:extLst>
            </p:cNvPr>
            <p:cNvSpPr/>
            <p:nvPr/>
          </p:nvSpPr>
          <p:spPr>
            <a:xfrm>
              <a:off x="6347866" y="2007311"/>
              <a:ext cx="2242375" cy="4131849"/>
            </a:xfrm>
            <a:prstGeom prst="roundRect">
              <a:avLst>
                <a:gd name="adj" fmla="val 4962"/>
              </a:avLst>
            </a:prstGeom>
            <a:gradFill>
              <a:gsLst>
                <a:gs pos="11000">
                  <a:srgbClr val="E4F2D2"/>
                </a:gs>
                <a:gs pos="100000">
                  <a:srgbClr val="EDF6E2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1" name="TextBox 240">
              <a:extLst>
                <a:ext uri="{FF2B5EF4-FFF2-40B4-BE49-F238E27FC236}">
                  <a16:creationId xmlns:a16="http://schemas.microsoft.com/office/drawing/2014/main" id="{45C4AD83-5CCC-4A7D-B854-71CF4D669003}"/>
                </a:ext>
              </a:extLst>
            </p:cNvPr>
            <p:cNvSpPr txBox="1"/>
            <p:nvPr/>
          </p:nvSpPr>
          <p:spPr>
            <a:xfrm>
              <a:off x="6735519" y="2120480"/>
              <a:ext cx="1467068" cy="9002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250" spc="0" baseline="0" dirty="0">
                  <a:solidFill>
                    <a:srgbClr val="404040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$59</a:t>
              </a:r>
            </a:p>
          </p:txBody>
        </p:sp>
        <p:sp>
          <p:nvSpPr>
            <p:cNvPr id="242" name="TextBox 241">
              <a:extLst>
                <a:ext uri="{FF2B5EF4-FFF2-40B4-BE49-F238E27FC236}">
                  <a16:creationId xmlns:a16="http://schemas.microsoft.com/office/drawing/2014/main" id="{9F9A46C8-6ED1-4607-A811-034828E4E944}"/>
                </a:ext>
              </a:extLst>
            </p:cNvPr>
            <p:cNvSpPr txBox="1"/>
            <p:nvPr/>
          </p:nvSpPr>
          <p:spPr>
            <a:xfrm>
              <a:off x="6734676" y="2887696"/>
              <a:ext cx="1468755" cy="3200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500" b="1" spc="0" baseline="0" dirty="0">
                  <a:solidFill>
                    <a:srgbClr val="404040"/>
                  </a:solidFill>
                  <a:latin typeface="Montserrat"/>
                  <a:sym typeface="Montserrat"/>
                  <a:rtl val="0"/>
                </a:rPr>
                <a:t> PER MONTH</a:t>
              </a: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D5AE993B-0958-4456-AEAB-164C8C5E1324}"/>
                </a:ext>
              </a:extLst>
            </p:cNvPr>
            <p:cNvGrpSpPr/>
            <p:nvPr/>
          </p:nvGrpSpPr>
          <p:grpSpPr>
            <a:xfrm>
              <a:off x="6551701" y="3272136"/>
              <a:ext cx="1834705" cy="2438400"/>
              <a:chOff x="6551701" y="3272136"/>
              <a:chExt cx="1834705" cy="2438400"/>
            </a:xfrm>
          </p:grpSpPr>
          <p:sp>
            <p:nvSpPr>
              <p:cNvPr id="243" name="Rectangle: Rounded Corners 242">
                <a:extLst>
                  <a:ext uri="{FF2B5EF4-FFF2-40B4-BE49-F238E27FC236}">
                    <a16:creationId xmlns:a16="http://schemas.microsoft.com/office/drawing/2014/main" id="{1F7B232C-9263-415A-8BC9-D88DDB01F7E2}"/>
                  </a:ext>
                </a:extLst>
              </p:cNvPr>
              <p:cNvSpPr/>
              <p:nvPr/>
            </p:nvSpPr>
            <p:spPr>
              <a:xfrm>
                <a:off x="6551701" y="3272136"/>
                <a:ext cx="1834705" cy="2438400"/>
              </a:xfrm>
              <a:prstGeom prst="roundRect">
                <a:avLst>
                  <a:gd name="adj" fmla="val 4899"/>
                </a:avLst>
              </a:pr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4" name="Freeform: Shape 243">
                <a:extLst>
                  <a:ext uri="{FF2B5EF4-FFF2-40B4-BE49-F238E27FC236}">
                    <a16:creationId xmlns:a16="http://schemas.microsoft.com/office/drawing/2014/main" id="{3543C825-0874-4A9B-8DF5-528910574B4E}"/>
                  </a:ext>
                </a:extLst>
              </p:cNvPr>
              <p:cNvSpPr/>
              <p:nvPr/>
            </p:nvSpPr>
            <p:spPr>
              <a:xfrm>
                <a:off x="6788396" y="3820011"/>
                <a:ext cx="1361314" cy="50008"/>
              </a:xfrm>
              <a:custGeom>
                <a:avLst/>
                <a:gdLst>
                  <a:gd name="connsiteX0" fmla="*/ 1330882 w 1361314"/>
                  <a:gd name="connsiteY0" fmla="*/ 53571 h 50008"/>
                  <a:gd name="connsiteX1" fmla="*/ 19860 w 1361314"/>
                  <a:gd name="connsiteY1" fmla="*/ 53571 h 50008"/>
                  <a:gd name="connsiteX2" fmla="*/ -5190 w 1361314"/>
                  <a:gd name="connsiteY2" fmla="*/ 28522 h 50008"/>
                  <a:gd name="connsiteX3" fmla="*/ 19767 w 1361314"/>
                  <a:gd name="connsiteY3" fmla="*/ 3565 h 50008"/>
                  <a:gd name="connsiteX4" fmla="*/ 19860 w 1361314"/>
                  <a:gd name="connsiteY4" fmla="*/ 3565 h 50008"/>
                  <a:gd name="connsiteX5" fmla="*/ 1330882 w 1361314"/>
                  <a:gd name="connsiteY5" fmla="*/ 3565 h 50008"/>
                  <a:gd name="connsiteX6" fmla="*/ 1356123 w 1361314"/>
                  <a:gd name="connsiteY6" fmla="*/ 28140 h 50008"/>
                  <a:gd name="connsiteX7" fmla="*/ 1331454 w 1361314"/>
                  <a:gd name="connsiteY7" fmla="*/ 53571 h 50008"/>
                  <a:gd name="connsiteX8" fmla="*/ 1330882 w 1361314"/>
                  <a:gd name="connsiteY8" fmla="*/ 53571 h 50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1314" h="50008">
                    <a:moveTo>
                      <a:pt x="1330882" y="53571"/>
                    </a:moveTo>
                    <a:lnTo>
                      <a:pt x="19860" y="53571"/>
                    </a:lnTo>
                    <a:cubicBezTo>
                      <a:pt x="6047" y="53571"/>
                      <a:pt x="-5190" y="42332"/>
                      <a:pt x="-5190" y="28522"/>
                    </a:cubicBezTo>
                    <a:cubicBezTo>
                      <a:pt x="-5190" y="14711"/>
                      <a:pt x="5954" y="3565"/>
                      <a:pt x="19767" y="3565"/>
                    </a:cubicBezTo>
                    <a:cubicBezTo>
                      <a:pt x="19767" y="3565"/>
                      <a:pt x="19860" y="3565"/>
                      <a:pt x="19860" y="3565"/>
                    </a:cubicBezTo>
                    <a:lnTo>
                      <a:pt x="1330882" y="3565"/>
                    </a:lnTo>
                    <a:cubicBezTo>
                      <a:pt x="1344598" y="3374"/>
                      <a:pt x="1355932" y="14425"/>
                      <a:pt x="1356123" y="28140"/>
                    </a:cubicBezTo>
                    <a:cubicBezTo>
                      <a:pt x="1356313" y="41951"/>
                      <a:pt x="1345263" y="53381"/>
                      <a:pt x="1331454" y="53571"/>
                    </a:cubicBezTo>
                    <a:cubicBezTo>
                      <a:pt x="1331264" y="53571"/>
                      <a:pt x="1331073" y="53571"/>
                      <a:pt x="1330882" y="53571"/>
                    </a:cubicBezTo>
                    <a:close/>
                  </a:path>
                </a:pathLst>
              </a:custGeom>
              <a:gradFill>
                <a:gsLst>
                  <a:gs pos="11000">
                    <a:srgbClr val="E4F2D2"/>
                  </a:gs>
                  <a:gs pos="100000">
                    <a:srgbClr val="EDF6E2"/>
                  </a:gs>
                </a:gsLst>
                <a:path path="circle">
                  <a:fillToRect l="100000" t="100000"/>
                </a:path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5" name="TextBox 244">
                <a:extLst>
                  <a:ext uri="{FF2B5EF4-FFF2-40B4-BE49-F238E27FC236}">
                    <a16:creationId xmlns:a16="http://schemas.microsoft.com/office/drawing/2014/main" id="{E50611EC-FD27-4D83-A021-03CFAA0E42C3}"/>
                  </a:ext>
                </a:extLst>
              </p:cNvPr>
              <p:cNvSpPr txBox="1"/>
              <p:nvPr/>
            </p:nvSpPr>
            <p:spPr>
              <a:xfrm>
                <a:off x="6812303" y="3415392"/>
                <a:ext cx="1313501" cy="3924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950" b="1" spc="-20" baseline="0" dirty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Features</a:t>
                </a:r>
              </a:p>
            </p:txBody>
          </p:sp>
          <p:sp>
            <p:nvSpPr>
              <p:cNvPr id="248" name="TextBox 247">
                <a:extLst>
                  <a:ext uri="{FF2B5EF4-FFF2-40B4-BE49-F238E27FC236}">
                    <a16:creationId xmlns:a16="http://schemas.microsoft.com/office/drawing/2014/main" id="{A1F1CD7B-F0BF-4D3B-92B9-9537E2CC1A63}"/>
                  </a:ext>
                </a:extLst>
              </p:cNvPr>
              <p:cNvSpPr txBox="1"/>
              <p:nvPr/>
            </p:nvSpPr>
            <p:spPr>
              <a:xfrm>
                <a:off x="6601326" y="3985178"/>
                <a:ext cx="1735455" cy="2724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25" b="1" spc="0" baseline="0" dirty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Unlimited Download</a:t>
                </a:r>
              </a:p>
            </p:txBody>
          </p:sp>
          <p:sp>
            <p:nvSpPr>
              <p:cNvPr id="249" name="TextBox 248">
                <a:extLst>
                  <a:ext uri="{FF2B5EF4-FFF2-40B4-BE49-F238E27FC236}">
                    <a16:creationId xmlns:a16="http://schemas.microsoft.com/office/drawing/2014/main" id="{D47A2714-0AF7-45E2-8F11-9FD3C3B02737}"/>
                  </a:ext>
                </a:extLst>
              </p:cNvPr>
              <p:cNvSpPr txBox="1"/>
              <p:nvPr/>
            </p:nvSpPr>
            <p:spPr>
              <a:xfrm>
                <a:off x="6600867" y="4242067"/>
                <a:ext cx="1736373" cy="27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b="1" spc="0" baseline="0" dirty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4.0 GB Storage</a:t>
                </a:r>
              </a:p>
            </p:txBody>
          </p:sp>
          <p:sp>
            <p:nvSpPr>
              <p:cNvPr id="250" name="TextBox 249">
                <a:extLst>
                  <a:ext uri="{FF2B5EF4-FFF2-40B4-BE49-F238E27FC236}">
                    <a16:creationId xmlns:a16="http://schemas.microsoft.com/office/drawing/2014/main" id="{036497C3-3900-4AFE-B231-D1246BF921C5}"/>
                  </a:ext>
                </a:extLst>
              </p:cNvPr>
              <p:cNvSpPr txBox="1"/>
              <p:nvPr/>
            </p:nvSpPr>
            <p:spPr>
              <a:xfrm>
                <a:off x="6598533" y="4498956"/>
                <a:ext cx="1741041" cy="27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b="1" spc="0" baseline="0" dirty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24/7 Email Support</a:t>
                </a:r>
              </a:p>
            </p:txBody>
          </p:sp>
          <p:sp>
            <p:nvSpPr>
              <p:cNvPr id="251" name="TextBox 250">
                <a:extLst>
                  <a:ext uri="{FF2B5EF4-FFF2-40B4-BE49-F238E27FC236}">
                    <a16:creationId xmlns:a16="http://schemas.microsoft.com/office/drawing/2014/main" id="{7F85E450-AB7F-4616-9428-E4C06B08E86B}"/>
                  </a:ext>
                </a:extLst>
              </p:cNvPr>
              <p:cNvSpPr txBox="1"/>
              <p:nvPr/>
            </p:nvSpPr>
            <p:spPr>
              <a:xfrm>
                <a:off x="6600867" y="4755845"/>
                <a:ext cx="1736372" cy="27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b="1" spc="0" baseline="0" dirty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Commercial Usage</a:t>
                </a:r>
              </a:p>
            </p:txBody>
          </p:sp>
          <p:sp>
            <p:nvSpPr>
              <p:cNvPr id="252" name="TextBox 251">
                <a:extLst>
                  <a:ext uri="{FF2B5EF4-FFF2-40B4-BE49-F238E27FC236}">
                    <a16:creationId xmlns:a16="http://schemas.microsoft.com/office/drawing/2014/main" id="{33F1C51B-3C93-4D2C-AC1A-EB8A54945014}"/>
                  </a:ext>
                </a:extLst>
              </p:cNvPr>
              <p:cNvSpPr txBox="1"/>
              <p:nvPr/>
            </p:nvSpPr>
            <p:spPr>
              <a:xfrm>
                <a:off x="6601326" y="5012735"/>
                <a:ext cx="1735454" cy="27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b="1" spc="0" baseline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Free Installation</a:t>
                </a:r>
              </a:p>
            </p:txBody>
          </p:sp>
        </p:grpSp>
        <p:grpSp>
          <p:nvGrpSpPr>
            <p:cNvPr id="246" name="Group 245">
              <a:extLst>
                <a:ext uri="{FF2B5EF4-FFF2-40B4-BE49-F238E27FC236}">
                  <a16:creationId xmlns:a16="http://schemas.microsoft.com/office/drawing/2014/main" id="{350F71F8-97E7-4BF9-A9EE-B52C2FB3B391}"/>
                </a:ext>
              </a:extLst>
            </p:cNvPr>
            <p:cNvGrpSpPr/>
            <p:nvPr/>
          </p:nvGrpSpPr>
          <p:grpSpPr>
            <a:xfrm>
              <a:off x="6982945" y="5530133"/>
              <a:ext cx="972216" cy="360711"/>
              <a:chOff x="6982945" y="5498383"/>
              <a:chExt cx="972216" cy="360711"/>
            </a:xfrm>
          </p:grpSpPr>
          <p:sp>
            <p:nvSpPr>
              <p:cNvPr id="253" name="Rectangle: Rounded Corners 252">
                <a:extLst>
                  <a:ext uri="{FF2B5EF4-FFF2-40B4-BE49-F238E27FC236}">
                    <a16:creationId xmlns:a16="http://schemas.microsoft.com/office/drawing/2014/main" id="{001B20E6-F7DA-486F-9EC2-22AA05B0D667}"/>
                  </a:ext>
                </a:extLst>
              </p:cNvPr>
              <p:cNvSpPr/>
              <p:nvPr/>
            </p:nvSpPr>
            <p:spPr>
              <a:xfrm>
                <a:off x="6982945" y="5498383"/>
                <a:ext cx="972216" cy="360711"/>
              </a:xfrm>
              <a:prstGeom prst="roundRect">
                <a:avLst>
                  <a:gd name="adj" fmla="val 21068"/>
                </a:avLst>
              </a:prstGeom>
              <a:gradFill>
                <a:gsLst>
                  <a:gs pos="0">
                    <a:srgbClr val="81C123"/>
                  </a:gs>
                  <a:gs pos="100000">
                    <a:srgbClr val="B3DA7D"/>
                  </a:gs>
                </a:gsLst>
                <a:lin ang="10800000" scaled="1"/>
              </a:gradFill>
              <a:ln w="9525" cap="flat">
                <a:noFill/>
                <a:prstDash val="solid"/>
                <a:miter/>
              </a:ln>
              <a:effectLst>
                <a:outerShdw blurRad="127000" sx="102000" sy="102000" algn="ctr" rotWithShape="0">
                  <a:prstClr val="black">
                    <a:alpha val="12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4" name="TextBox 253">
                <a:extLst>
                  <a:ext uri="{FF2B5EF4-FFF2-40B4-BE49-F238E27FC236}">
                    <a16:creationId xmlns:a16="http://schemas.microsoft.com/office/drawing/2014/main" id="{9D05BB32-3FC2-49CF-A6A9-E327BDA3BEDB}"/>
                  </a:ext>
                </a:extLst>
              </p:cNvPr>
              <p:cNvSpPr txBox="1"/>
              <p:nvPr/>
            </p:nvSpPr>
            <p:spPr>
              <a:xfrm>
                <a:off x="7007229" y="5540239"/>
                <a:ext cx="92365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spc="0" baseline="0" dirty="0">
                    <a:solidFill>
                      <a:schemeClr val="bg1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Buy Now</a:t>
                </a:r>
              </a:p>
            </p:txBody>
          </p:sp>
        </p:grp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1BC5CC4C-9B30-4FE5-88C6-78363E92E2BE}"/>
              </a:ext>
            </a:extLst>
          </p:cNvPr>
          <p:cNvGrpSpPr/>
          <p:nvPr/>
        </p:nvGrpSpPr>
        <p:grpSpPr>
          <a:xfrm>
            <a:off x="9100913" y="2007311"/>
            <a:ext cx="2242375" cy="4131849"/>
            <a:chOff x="9100913" y="2007311"/>
            <a:chExt cx="2242375" cy="4131849"/>
          </a:xfrm>
        </p:grpSpPr>
        <p:sp>
          <p:nvSpPr>
            <p:cNvPr id="256" name="Rectangle: Rounded Corners 255">
              <a:extLst>
                <a:ext uri="{FF2B5EF4-FFF2-40B4-BE49-F238E27FC236}">
                  <a16:creationId xmlns:a16="http://schemas.microsoft.com/office/drawing/2014/main" id="{C382815E-CEA0-44EC-94C1-93BD768C2860}"/>
                </a:ext>
              </a:extLst>
            </p:cNvPr>
            <p:cNvSpPr/>
            <p:nvPr/>
          </p:nvSpPr>
          <p:spPr>
            <a:xfrm>
              <a:off x="9100913" y="2007311"/>
              <a:ext cx="2242375" cy="4131849"/>
            </a:xfrm>
            <a:prstGeom prst="roundRect">
              <a:avLst>
                <a:gd name="adj" fmla="val 4962"/>
              </a:avLst>
            </a:prstGeom>
            <a:gradFill>
              <a:gsLst>
                <a:gs pos="11000">
                  <a:srgbClr val="E4F2D2"/>
                </a:gs>
                <a:gs pos="100000">
                  <a:srgbClr val="EDF6E2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7" name="TextBox 256">
              <a:extLst>
                <a:ext uri="{FF2B5EF4-FFF2-40B4-BE49-F238E27FC236}">
                  <a16:creationId xmlns:a16="http://schemas.microsoft.com/office/drawing/2014/main" id="{3DDC68BB-ACA6-41B2-97A6-7DD2638F241B}"/>
                </a:ext>
              </a:extLst>
            </p:cNvPr>
            <p:cNvSpPr txBox="1"/>
            <p:nvPr/>
          </p:nvSpPr>
          <p:spPr>
            <a:xfrm>
              <a:off x="9474138" y="2120480"/>
              <a:ext cx="1495923" cy="9002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250" spc="0" baseline="0" dirty="0">
                  <a:solidFill>
                    <a:srgbClr val="404040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$69</a:t>
              </a:r>
            </a:p>
          </p:txBody>
        </p:sp>
        <p:sp>
          <p:nvSpPr>
            <p:cNvPr id="258" name="TextBox 257">
              <a:extLst>
                <a:ext uri="{FF2B5EF4-FFF2-40B4-BE49-F238E27FC236}">
                  <a16:creationId xmlns:a16="http://schemas.microsoft.com/office/drawing/2014/main" id="{2B8682E8-31D3-4647-B796-36449D82DD42}"/>
                </a:ext>
              </a:extLst>
            </p:cNvPr>
            <p:cNvSpPr txBox="1"/>
            <p:nvPr/>
          </p:nvSpPr>
          <p:spPr>
            <a:xfrm>
              <a:off x="9487723" y="2887696"/>
              <a:ext cx="1468755" cy="3200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500" b="1" spc="0" baseline="0" dirty="0">
                  <a:solidFill>
                    <a:srgbClr val="404040"/>
                  </a:solidFill>
                  <a:latin typeface="Montserrat"/>
                  <a:sym typeface="Montserrat"/>
                  <a:rtl val="0"/>
                </a:rPr>
                <a:t> PER MONTH</a:t>
              </a: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78A1B09D-2E68-420B-9D97-91E984E3F11D}"/>
                </a:ext>
              </a:extLst>
            </p:cNvPr>
            <p:cNvGrpSpPr/>
            <p:nvPr/>
          </p:nvGrpSpPr>
          <p:grpSpPr>
            <a:xfrm>
              <a:off x="9304748" y="3272136"/>
              <a:ext cx="1834705" cy="2438400"/>
              <a:chOff x="9304748" y="3272136"/>
              <a:chExt cx="1834705" cy="2438400"/>
            </a:xfrm>
          </p:grpSpPr>
          <p:sp>
            <p:nvSpPr>
              <p:cNvPr id="259" name="Rectangle: Rounded Corners 258">
                <a:extLst>
                  <a:ext uri="{FF2B5EF4-FFF2-40B4-BE49-F238E27FC236}">
                    <a16:creationId xmlns:a16="http://schemas.microsoft.com/office/drawing/2014/main" id="{FD8C8E30-8655-4D97-B427-0D34D4F9D484}"/>
                  </a:ext>
                </a:extLst>
              </p:cNvPr>
              <p:cNvSpPr/>
              <p:nvPr/>
            </p:nvSpPr>
            <p:spPr>
              <a:xfrm>
                <a:off x="9304748" y="3272136"/>
                <a:ext cx="1834705" cy="2438400"/>
              </a:xfrm>
              <a:prstGeom prst="roundRect">
                <a:avLst>
                  <a:gd name="adj" fmla="val 4899"/>
                </a:avLst>
              </a:pr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260" name="Freeform: Shape 259">
                <a:extLst>
                  <a:ext uri="{FF2B5EF4-FFF2-40B4-BE49-F238E27FC236}">
                    <a16:creationId xmlns:a16="http://schemas.microsoft.com/office/drawing/2014/main" id="{9C61BC95-C83B-42FF-83C3-9ABDF6E76447}"/>
                  </a:ext>
                </a:extLst>
              </p:cNvPr>
              <p:cNvSpPr/>
              <p:nvPr/>
            </p:nvSpPr>
            <p:spPr>
              <a:xfrm>
                <a:off x="9541443" y="3820011"/>
                <a:ext cx="1361314" cy="50008"/>
              </a:xfrm>
              <a:custGeom>
                <a:avLst/>
                <a:gdLst>
                  <a:gd name="connsiteX0" fmla="*/ 1330882 w 1361314"/>
                  <a:gd name="connsiteY0" fmla="*/ 53571 h 50008"/>
                  <a:gd name="connsiteX1" fmla="*/ 19860 w 1361314"/>
                  <a:gd name="connsiteY1" fmla="*/ 53571 h 50008"/>
                  <a:gd name="connsiteX2" fmla="*/ -5190 w 1361314"/>
                  <a:gd name="connsiteY2" fmla="*/ 28522 h 50008"/>
                  <a:gd name="connsiteX3" fmla="*/ 19767 w 1361314"/>
                  <a:gd name="connsiteY3" fmla="*/ 3565 h 50008"/>
                  <a:gd name="connsiteX4" fmla="*/ 19860 w 1361314"/>
                  <a:gd name="connsiteY4" fmla="*/ 3565 h 50008"/>
                  <a:gd name="connsiteX5" fmla="*/ 1330882 w 1361314"/>
                  <a:gd name="connsiteY5" fmla="*/ 3565 h 50008"/>
                  <a:gd name="connsiteX6" fmla="*/ 1356123 w 1361314"/>
                  <a:gd name="connsiteY6" fmla="*/ 28140 h 50008"/>
                  <a:gd name="connsiteX7" fmla="*/ 1331454 w 1361314"/>
                  <a:gd name="connsiteY7" fmla="*/ 53571 h 50008"/>
                  <a:gd name="connsiteX8" fmla="*/ 1330882 w 1361314"/>
                  <a:gd name="connsiteY8" fmla="*/ 53571 h 50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1314" h="50008">
                    <a:moveTo>
                      <a:pt x="1330882" y="53571"/>
                    </a:moveTo>
                    <a:lnTo>
                      <a:pt x="19860" y="53571"/>
                    </a:lnTo>
                    <a:cubicBezTo>
                      <a:pt x="6047" y="53571"/>
                      <a:pt x="-5190" y="42332"/>
                      <a:pt x="-5190" y="28522"/>
                    </a:cubicBezTo>
                    <a:cubicBezTo>
                      <a:pt x="-5190" y="14711"/>
                      <a:pt x="5954" y="3565"/>
                      <a:pt x="19767" y="3565"/>
                    </a:cubicBezTo>
                    <a:cubicBezTo>
                      <a:pt x="19767" y="3565"/>
                      <a:pt x="19860" y="3565"/>
                      <a:pt x="19860" y="3565"/>
                    </a:cubicBezTo>
                    <a:lnTo>
                      <a:pt x="1330882" y="3565"/>
                    </a:lnTo>
                    <a:cubicBezTo>
                      <a:pt x="1344598" y="3374"/>
                      <a:pt x="1355932" y="14425"/>
                      <a:pt x="1356123" y="28140"/>
                    </a:cubicBezTo>
                    <a:cubicBezTo>
                      <a:pt x="1356313" y="41951"/>
                      <a:pt x="1345263" y="53381"/>
                      <a:pt x="1331454" y="53571"/>
                    </a:cubicBezTo>
                    <a:cubicBezTo>
                      <a:pt x="1331264" y="53571"/>
                      <a:pt x="1331073" y="53571"/>
                      <a:pt x="1330882" y="53571"/>
                    </a:cubicBezTo>
                    <a:close/>
                  </a:path>
                </a:pathLst>
              </a:custGeom>
              <a:gradFill>
                <a:gsLst>
                  <a:gs pos="11000">
                    <a:srgbClr val="E4F2D2"/>
                  </a:gs>
                  <a:gs pos="100000">
                    <a:srgbClr val="EDF6E2"/>
                  </a:gs>
                </a:gsLst>
                <a:path path="circle">
                  <a:fillToRect l="100000" t="100000"/>
                </a:path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1" name="TextBox 260">
                <a:extLst>
                  <a:ext uri="{FF2B5EF4-FFF2-40B4-BE49-F238E27FC236}">
                    <a16:creationId xmlns:a16="http://schemas.microsoft.com/office/drawing/2014/main" id="{18ACC122-14DF-4754-B90B-165BBD8C2D05}"/>
                  </a:ext>
                </a:extLst>
              </p:cNvPr>
              <p:cNvSpPr txBox="1"/>
              <p:nvPr/>
            </p:nvSpPr>
            <p:spPr>
              <a:xfrm>
                <a:off x="9565350" y="3415392"/>
                <a:ext cx="1313501" cy="3924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950" b="1" spc="-20" baseline="0" dirty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Features</a:t>
                </a:r>
              </a:p>
            </p:txBody>
          </p:sp>
          <p:sp>
            <p:nvSpPr>
              <p:cNvPr id="264" name="TextBox 263">
                <a:extLst>
                  <a:ext uri="{FF2B5EF4-FFF2-40B4-BE49-F238E27FC236}">
                    <a16:creationId xmlns:a16="http://schemas.microsoft.com/office/drawing/2014/main" id="{0F82D80B-DD84-4480-B29B-264B230E3A17}"/>
                  </a:ext>
                </a:extLst>
              </p:cNvPr>
              <p:cNvSpPr txBox="1"/>
              <p:nvPr/>
            </p:nvSpPr>
            <p:spPr>
              <a:xfrm>
                <a:off x="9354373" y="3985178"/>
                <a:ext cx="1735455" cy="2724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25" b="1" spc="0" baseline="0" dirty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Unlimited Download</a:t>
                </a:r>
              </a:p>
            </p:txBody>
          </p:sp>
          <p:sp>
            <p:nvSpPr>
              <p:cNvPr id="265" name="TextBox 264">
                <a:extLst>
                  <a:ext uri="{FF2B5EF4-FFF2-40B4-BE49-F238E27FC236}">
                    <a16:creationId xmlns:a16="http://schemas.microsoft.com/office/drawing/2014/main" id="{6C73A3B3-1D86-4A0E-9837-5D8CDCE59D27}"/>
                  </a:ext>
                </a:extLst>
              </p:cNvPr>
              <p:cNvSpPr txBox="1"/>
              <p:nvPr/>
            </p:nvSpPr>
            <p:spPr>
              <a:xfrm>
                <a:off x="9353914" y="4242067"/>
                <a:ext cx="1736373" cy="27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b="1" spc="0" baseline="0" dirty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5.0 GB Storage</a:t>
                </a:r>
              </a:p>
            </p:txBody>
          </p:sp>
          <p:sp>
            <p:nvSpPr>
              <p:cNvPr id="266" name="TextBox 265">
                <a:extLst>
                  <a:ext uri="{FF2B5EF4-FFF2-40B4-BE49-F238E27FC236}">
                    <a16:creationId xmlns:a16="http://schemas.microsoft.com/office/drawing/2014/main" id="{83E23A3D-BB7A-40FC-9176-34041FBF2777}"/>
                  </a:ext>
                </a:extLst>
              </p:cNvPr>
              <p:cNvSpPr txBox="1"/>
              <p:nvPr/>
            </p:nvSpPr>
            <p:spPr>
              <a:xfrm>
                <a:off x="9351580" y="4498956"/>
                <a:ext cx="1741041" cy="27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b="1" spc="0" baseline="0" dirty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24/7 Email Support</a:t>
                </a:r>
              </a:p>
            </p:txBody>
          </p:sp>
          <p:sp>
            <p:nvSpPr>
              <p:cNvPr id="267" name="TextBox 266">
                <a:extLst>
                  <a:ext uri="{FF2B5EF4-FFF2-40B4-BE49-F238E27FC236}">
                    <a16:creationId xmlns:a16="http://schemas.microsoft.com/office/drawing/2014/main" id="{9DB8EA48-8E73-486F-AB00-17098A2E7D82}"/>
                  </a:ext>
                </a:extLst>
              </p:cNvPr>
              <p:cNvSpPr txBox="1"/>
              <p:nvPr/>
            </p:nvSpPr>
            <p:spPr>
              <a:xfrm>
                <a:off x="9353914" y="4755845"/>
                <a:ext cx="1736372" cy="27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b="1" spc="0" baseline="0" dirty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Commercial Usage</a:t>
                </a:r>
              </a:p>
            </p:txBody>
          </p:sp>
          <p:sp>
            <p:nvSpPr>
              <p:cNvPr id="268" name="TextBox 267">
                <a:extLst>
                  <a:ext uri="{FF2B5EF4-FFF2-40B4-BE49-F238E27FC236}">
                    <a16:creationId xmlns:a16="http://schemas.microsoft.com/office/drawing/2014/main" id="{BFB3A876-49DC-4E06-BEBE-5F4192735B0A}"/>
                  </a:ext>
                </a:extLst>
              </p:cNvPr>
              <p:cNvSpPr txBox="1"/>
              <p:nvPr/>
            </p:nvSpPr>
            <p:spPr>
              <a:xfrm>
                <a:off x="9354373" y="5012735"/>
                <a:ext cx="1735454" cy="27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b="1" spc="0" baseline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Free Installation</a:t>
                </a:r>
              </a:p>
            </p:txBody>
          </p:sp>
        </p:grpSp>
        <p:grpSp>
          <p:nvGrpSpPr>
            <p:cNvPr id="262" name="Group 261">
              <a:extLst>
                <a:ext uri="{FF2B5EF4-FFF2-40B4-BE49-F238E27FC236}">
                  <a16:creationId xmlns:a16="http://schemas.microsoft.com/office/drawing/2014/main" id="{27EB8B97-5463-44C6-AFDC-F51AB2A45B1C}"/>
                </a:ext>
              </a:extLst>
            </p:cNvPr>
            <p:cNvGrpSpPr/>
            <p:nvPr/>
          </p:nvGrpSpPr>
          <p:grpSpPr>
            <a:xfrm>
              <a:off x="9735992" y="5530133"/>
              <a:ext cx="972216" cy="360711"/>
              <a:chOff x="9735992" y="5498383"/>
              <a:chExt cx="972216" cy="360711"/>
            </a:xfrm>
          </p:grpSpPr>
          <p:sp>
            <p:nvSpPr>
              <p:cNvPr id="269" name="Rectangle: Rounded Corners 268">
                <a:extLst>
                  <a:ext uri="{FF2B5EF4-FFF2-40B4-BE49-F238E27FC236}">
                    <a16:creationId xmlns:a16="http://schemas.microsoft.com/office/drawing/2014/main" id="{C4869F83-10A2-4B38-B252-FDC7FB7F4B77}"/>
                  </a:ext>
                </a:extLst>
              </p:cNvPr>
              <p:cNvSpPr/>
              <p:nvPr/>
            </p:nvSpPr>
            <p:spPr>
              <a:xfrm>
                <a:off x="9735992" y="5498383"/>
                <a:ext cx="972216" cy="360711"/>
              </a:xfrm>
              <a:prstGeom prst="roundRect">
                <a:avLst>
                  <a:gd name="adj" fmla="val 21068"/>
                </a:avLst>
              </a:prstGeom>
              <a:gradFill>
                <a:gsLst>
                  <a:gs pos="0">
                    <a:srgbClr val="81C123"/>
                  </a:gs>
                  <a:gs pos="100000">
                    <a:srgbClr val="B3DA7D"/>
                  </a:gs>
                </a:gsLst>
                <a:lin ang="10800000" scaled="1"/>
              </a:gradFill>
              <a:ln w="9525" cap="flat">
                <a:noFill/>
                <a:prstDash val="solid"/>
                <a:miter/>
              </a:ln>
              <a:effectLst>
                <a:outerShdw blurRad="127000" sx="102000" sy="102000" algn="ctr" rotWithShape="0">
                  <a:prstClr val="black">
                    <a:alpha val="12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0" name="TextBox 269">
                <a:extLst>
                  <a:ext uri="{FF2B5EF4-FFF2-40B4-BE49-F238E27FC236}">
                    <a16:creationId xmlns:a16="http://schemas.microsoft.com/office/drawing/2014/main" id="{B18D71EF-DE24-4133-873B-7891C362512B}"/>
                  </a:ext>
                </a:extLst>
              </p:cNvPr>
              <p:cNvSpPr txBox="1"/>
              <p:nvPr/>
            </p:nvSpPr>
            <p:spPr>
              <a:xfrm>
                <a:off x="9760276" y="5540239"/>
                <a:ext cx="92365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spc="0" baseline="0" dirty="0">
                    <a:solidFill>
                      <a:schemeClr val="bg1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Buy Now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26626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TextBox 270">
            <a:extLst>
              <a:ext uri="{FF2B5EF4-FFF2-40B4-BE49-F238E27FC236}">
                <a16:creationId xmlns:a16="http://schemas.microsoft.com/office/drawing/2014/main" id="{77F326F3-68FF-45D5-86B2-5A9F2CDB6AF7}"/>
              </a:ext>
            </a:extLst>
          </p:cNvPr>
          <p:cNvSpPr txBox="1"/>
          <p:nvPr/>
        </p:nvSpPr>
        <p:spPr>
          <a:xfrm>
            <a:off x="1286933" y="336022"/>
            <a:ext cx="96181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Let’s See How </a:t>
            </a:r>
            <a:r>
              <a:rPr lang="en-US" sz="400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Much We</a:t>
            </a:r>
          </a:p>
          <a:p>
            <a:pPr algn="ctr"/>
            <a:r>
              <a:rPr lang="en-US" sz="400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Charge for Our </a:t>
            </a:r>
            <a:r>
              <a:rPr lang="en-US" sz="4000" spc="0" baseline="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Premium Services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B14C0C7-C53C-44A2-8A54-ABDF482A79D1}"/>
              </a:ext>
            </a:extLst>
          </p:cNvPr>
          <p:cNvGrpSpPr/>
          <p:nvPr/>
        </p:nvGrpSpPr>
        <p:grpSpPr>
          <a:xfrm>
            <a:off x="849630" y="2007311"/>
            <a:ext cx="2242375" cy="4131849"/>
            <a:chOff x="849630" y="2007311"/>
            <a:chExt cx="2242375" cy="4131849"/>
          </a:xfrm>
        </p:grpSpPr>
        <p:sp>
          <p:nvSpPr>
            <p:cNvPr id="208" name="Rectangle: Rounded Corners 207">
              <a:extLst>
                <a:ext uri="{FF2B5EF4-FFF2-40B4-BE49-F238E27FC236}">
                  <a16:creationId xmlns:a16="http://schemas.microsoft.com/office/drawing/2014/main" id="{465C80F3-9DB2-46E3-8350-D3EBFE465798}"/>
                </a:ext>
              </a:extLst>
            </p:cNvPr>
            <p:cNvSpPr/>
            <p:nvPr/>
          </p:nvSpPr>
          <p:spPr>
            <a:xfrm>
              <a:off x="849630" y="2007311"/>
              <a:ext cx="2242375" cy="4131849"/>
            </a:xfrm>
            <a:prstGeom prst="roundRect">
              <a:avLst>
                <a:gd name="adj" fmla="val 4962"/>
              </a:avLst>
            </a:prstGeom>
            <a:gradFill>
              <a:gsLst>
                <a:gs pos="10000">
                  <a:srgbClr val="FFE1E5"/>
                </a:gs>
                <a:gs pos="100000">
                  <a:srgbClr val="FFEBEE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9" name="TextBox 208">
              <a:extLst>
                <a:ext uri="{FF2B5EF4-FFF2-40B4-BE49-F238E27FC236}">
                  <a16:creationId xmlns:a16="http://schemas.microsoft.com/office/drawing/2014/main" id="{4633B0D5-17DA-4C70-AD50-9E0E43D3EE79}"/>
                </a:ext>
              </a:extLst>
            </p:cNvPr>
            <p:cNvSpPr txBox="1"/>
            <p:nvPr/>
          </p:nvSpPr>
          <p:spPr>
            <a:xfrm>
              <a:off x="1238886" y="2120480"/>
              <a:ext cx="1463862" cy="9002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250" spc="0" baseline="0" dirty="0">
                  <a:solidFill>
                    <a:srgbClr val="404040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$39</a:t>
              </a:r>
            </a:p>
          </p:txBody>
        </p:sp>
        <p:sp>
          <p:nvSpPr>
            <p:cNvPr id="210" name="TextBox 209">
              <a:extLst>
                <a:ext uri="{FF2B5EF4-FFF2-40B4-BE49-F238E27FC236}">
                  <a16:creationId xmlns:a16="http://schemas.microsoft.com/office/drawing/2014/main" id="{7283C45E-D73E-48B4-BA05-6B8724410CC8}"/>
                </a:ext>
              </a:extLst>
            </p:cNvPr>
            <p:cNvSpPr txBox="1"/>
            <p:nvPr/>
          </p:nvSpPr>
          <p:spPr>
            <a:xfrm>
              <a:off x="1236440" y="2887696"/>
              <a:ext cx="1468755" cy="3200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500" b="1" spc="0" baseline="0" dirty="0">
                  <a:solidFill>
                    <a:srgbClr val="404040"/>
                  </a:solidFill>
                  <a:latin typeface="Montserrat"/>
                  <a:sym typeface="Montserrat"/>
                  <a:rtl val="0"/>
                </a:rPr>
                <a:t> PER MONTH</a:t>
              </a: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2C3EBBC6-EA8B-4E23-98C3-98952062411A}"/>
                </a:ext>
              </a:extLst>
            </p:cNvPr>
            <p:cNvGrpSpPr/>
            <p:nvPr/>
          </p:nvGrpSpPr>
          <p:grpSpPr>
            <a:xfrm>
              <a:off x="1053465" y="3272136"/>
              <a:ext cx="1834705" cy="2438400"/>
              <a:chOff x="1053465" y="3272136"/>
              <a:chExt cx="1834705" cy="2438400"/>
            </a:xfrm>
          </p:grpSpPr>
          <p:sp>
            <p:nvSpPr>
              <p:cNvPr id="211" name="Rectangle: Rounded Corners 210">
                <a:extLst>
                  <a:ext uri="{FF2B5EF4-FFF2-40B4-BE49-F238E27FC236}">
                    <a16:creationId xmlns:a16="http://schemas.microsoft.com/office/drawing/2014/main" id="{DDE690A1-FFB0-4384-BBBE-8CD1CF680F4A}"/>
                  </a:ext>
                </a:extLst>
              </p:cNvPr>
              <p:cNvSpPr/>
              <p:nvPr/>
            </p:nvSpPr>
            <p:spPr>
              <a:xfrm>
                <a:off x="1053465" y="3272136"/>
                <a:ext cx="1834705" cy="2438400"/>
              </a:xfrm>
              <a:prstGeom prst="roundRect">
                <a:avLst>
                  <a:gd name="adj" fmla="val 4899"/>
                </a:avLst>
              </a:pr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2" name="Freeform: Shape 211">
                <a:extLst>
                  <a:ext uri="{FF2B5EF4-FFF2-40B4-BE49-F238E27FC236}">
                    <a16:creationId xmlns:a16="http://schemas.microsoft.com/office/drawing/2014/main" id="{06DDCF74-9D0E-4290-AC67-5F56825ED827}"/>
                  </a:ext>
                </a:extLst>
              </p:cNvPr>
              <p:cNvSpPr/>
              <p:nvPr/>
            </p:nvSpPr>
            <p:spPr>
              <a:xfrm>
                <a:off x="1290160" y="3820011"/>
                <a:ext cx="1361314" cy="50008"/>
              </a:xfrm>
              <a:custGeom>
                <a:avLst/>
                <a:gdLst>
                  <a:gd name="connsiteX0" fmla="*/ 1330882 w 1361314"/>
                  <a:gd name="connsiteY0" fmla="*/ 53571 h 50008"/>
                  <a:gd name="connsiteX1" fmla="*/ 19860 w 1361314"/>
                  <a:gd name="connsiteY1" fmla="*/ 53571 h 50008"/>
                  <a:gd name="connsiteX2" fmla="*/ -5190 w 1361314"/>
                  <a:gd name="connsiteY2" fmla="*/ 28522 h 50008"/>
                  <a:gd name="connsiteX3" fmla="*/ 19767 w 1361314"/>
                  <a:gd name="connsiteY3" fmla="*/ 3565 h 50008"/>
                  <a:gd name="connsiteX4" fmla="*/ 19860 w 1361314"/>
                  <a:gd name="connsiteY4" fmla="*/ 3565 h 50008"/>
                  <a:gd name="connsiteX5" fmla="*/ 1330882 w 1361314"/>
                  <a:gd name="connsiteY5" fmla="*/ 3565 h 50008"/>
                  <a:gd name="connsiteX6" fmla="*/ 1356123 w 1361314"/>
                  <a:gd name="connsiteY6" fmla="*/ 28140 h 50008"/>
                  <a:gd name="connsiteX7" fmla="*/ 1331454 w 1361314"/>
                  <a:gd name="connsiteY7" fmla="*/ 53571 h 50008"/>
                  <a:gd name="connsiteX8" fmla="*/ 1330882 w 1361314"/>
                  <a:gd name="connsiteY8" fmla="*/ 53571 h 50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1314" h="50008">
                    <a:moveTo>
                      <a:pt x="1330882" y="53571"/>
                    </a:moveTo>
                    <a:lnTo>
                      <a:pt x="19860" y="53571"/>
                    </a:lnTo>
                    <a:cubicBezTo>
                      <a:pt x="6047" y="53571"/>
                      <a:pt x="-5190" y="42332"/>
                      <a:pt x="-5190" y="28522"/>
                    </a:cubicBezTo>
                    <a:cubicBezTo>
                      <a:pt x="-5190" y="14711"/>
                      <a:pt x="5954" y="3565"/>
                      <a:pt x="19767" y="3565"/>
                    </a:cubicBezTo>
                    <a:cubicBezTo>
                      <a:pt x="19767" y="3565"/>
                      <a:pt x="19860" y="3565"/>
                      <a:pt x="19860" y="3565"/>
                    </a:cubicBezTo>
                    <a:lnTo>
                      <a:pt x="1330882" y="3565"/>
                    </a:lnTo>
                    <a:cubicBezTo>
                      <a:pt x="1344598" y="3374"/>
                      <a:pt x="1355932" y="14425"/>
                      <a:pt x="1356123" y="28140"/>
                    </a:cubicBezTo>
                    <a:cubicBezTo>
                      <a:pt x="1356313" y="41951"/>
                      <a:pt x="1345263" y="53381"/>
                      <a:pt x="1331454" y="53571"/>
                    </a:cubicBezTo>
                    <a:cubicBezTo>
                      <a:pt x="1331264" y="53571"/>
                      <a:pt x="1331073" y="53571"/>
                      <a:pt x="1330882" y="53571"/>
                    </a:cubicBezTo>
                    <a:close/>
                  </a:path>
                </a:pathLst>
              </a:custGeom>
              <a:gradFill>
                <a:gsLst>
                  <a:gs pos="10000">
                    <a:srgbClr val="FFE1E5"/>
                  </a:gs>
                  <a:gs pos="100000">
                    <a:srgbClr val="FFEBEE"/>
                  </a:gs>
                </a:gsLst>
                <a:path path="circle">
                  <a:fillToRect l="100000" t="100000"/>
                </a:path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3" name="TextBox 212">
                <a:extLst>
                  <a:ext uri="{FF2B5EF4-FFF2-40B4-BE49-F238E27FC236}">
                    <a16:creationId xmlns:a16="http://schemas.microsoft.com/office/drawing/2014/main" id="{B210A552-4F7D-420E-A411-3DF9FFCEC755}"/>
                  </a:ext>
                </a:extLst>
              </p:cNvPr>
              <p:cNvSpPr txBox="1"/>
              <p:nvPr/>
            </p:nvSpPr>
            <p:spPr>
              <a:xfrm>
                <a:off x="1314067" y="3415392"/>
                <a:ext cx="1313501" cy="3924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950" b="1" spc="-20" baseline="0" dirty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Features</a:t>
                </a:r>
              </a:p>
            </p:txBody>
          </p:sp>
          <p:sp>
            <p:nvSpPr>
              <p:cNvPr id="218" name="TextBox 217">
                <a:extLst>
                  <a:ext uri="{FF2B5EF4-FFF2-40B4-BE49-F238E27FC236}">
                    <a16:creationId xmlns:a16="http://schemas.microsoft.com/office/drawing/2014/main" id="{28D29B12-8343-4390-BCD4-DCE765CA9ED0}"/>
                  </a:ext>
                </a:extLst>
              </p:cNvPr>
              <p:cNvSpPr txBox="1"/>
              <p:nvPr/>
            </p:nvSpPr>
            <p:spPr>
              <a:xfrm>
                <a:off x="1103090" y="3985178"/>
                <a:ext cx="1735455" cy="2724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25" b="1" spc="0" baseline="0" dirty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Unlimited Download</a:t>
                </a:r>
              </a:p>
            </p:txBody>
          </p:sp>
          <p:sp>
            <p:nvSpPr>
              <p:cNvPr id="219" name="TextBox 218">
                <a:extLst>
                  <a:ext uri="{FF2B5EF4-FFF2-40B4-BE49-F238E27FC236}">
                    <a16:creationId xmlns:a16="http://schemas.microsoft.com/office/drawing/2014/main" id="{F9B8F82E-F639-405C-8DC4-AA8E6569D3DC}"/>
                  </a:ext>
                </a:extLst>
              </p:cNvPr>
              <p:cNvSpPr txBox="1"/>
              <p:nvPr/>
            </p:nvSpPr>
            <p:spPr>
              <a:xfrm>
                <a:off x="1102631" y="4242067"/>
                <a:ext cx="1736373" cy="27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b="1" spc="0" baseline="0" dirty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2.0 GB Storage</a:t>
                </a:r>
              </a:p>
            </p:txBody>
          </p:sp>
          <p:sp>
            <p:nvSpPr>
              <p:cNvPr id="220" name="TextBox 219">
                <a:extLst>
                  <a:ext uri="{FF2B5EF4-FFF2-40B4-BE49-F238E27FC236}">
                    <a16:creationId xmlns:a16="http://schemas.microsoft.com/office/drawing/2014/main" id="{3B805C32-7F07-4E10-AC83-7BD8CBEEC860}"/>
                  </a:ext>
                </a:extLst>
              </p:cNvPr>
              <p:cNvSpPr txBox="1"/>
              <p:nvPr/>
            </p:nvSpPr>
            <p:spPr>
              <a:xfrm>
                <a:off x="1100297" y="4498956"/>
                <a:ext cx="1741041" cy="27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b="1" spc="0" baseline="0" dirty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24/7 Email Support</a:t>
                </a:r>
              </a:p>
            </p:txBody>
          </p:sp>
          <p:sp>
            <p:nvSpPr>
              <p:cNvPr id="221" name="TextBox 220">
                <a:extLst>
                  <a:ext uri="{FF2B5EF4-FFF2-40B4-BE49-F238E27FC236}">
                    <a16:creationId xmlns:a16="http://schemas.microsoft.com/office/drawing/2014/main" id="{8B726440-87A3-486B-933A-7B2448FB9C25}"/>
                  </a:ext>
                </a:extLst>
              </p:cNvPr>
              <p:cNvSpPr txBox="1"/>
              <p:nvPr/>
            </p:nvSpPr>
            <p:spPr>
              <a:xfrm>
                <a:off x="1102631" y="4755845"/>
                <a:ext cx="1736372" cy="27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b="1" spc="0" baseline="0" dirty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Commercial Usage</a:t>
                </a:r>
              </a:p>
            </p:txBody>
          </p:sp>
          <p:sp>
            <p:nvSpPr>
              <p:cNvPr id="222" name="TextBox 221">
                <a:extLst>
                  <a:ext uri="{FF2B5EF4-FFF2-40B4-BE49-F238E27FC236}">
                    <a16:creationId xmlns:a16="http://schemas.microsoft.com/office/drawing/2014/main" id="{E874EDA7-4B98-416B-B91E-7FA8A11264DB}"/>
                  </a:ext>
                </a:extLst>
              </p:cNvPr>
              <p:cNvSpPr txBox="1"/>
              <p:nvPr/>
            </p:nvSpPr>
            <p:spPr>
              <a:xfrm>
                <a:off x="1103090" y="5012735"/>
                <a:ext cx="1735454" cy="27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b="1" spc="0" baseline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Free Installation</a:t>
                </a:r>
              </a:p>
            </p:txBody>
          </p:sp>
        </p:grpSp>
        <p:grpSp>
          <p:nvGrpSpPr>
            <p:cNvPr id="215" name="Group 214">
              <a:extLst>
                <a:ext uri="{FF2B5EF4-FFF2-40B4-BE49-F238E27FC236}">
                  <a16:creationId xmlns:a16="http://schemas.microsoft.com/office/drawing/2014/main" id="{16ABC942-AB02-4FF5-8837-F9C3204D3D58}"/>
                </a:ext>
              </a:extLst>
            </p:cNvPr>
            <p:cNvGrpSpPr/>
            <p:nvPr/>
          </p:nvGrpSpPr>
          <p:grpSpPr>
            <a:xfrm>
              <a:off x="1484709" y="5530133"/>
              <a:ext cx="972216" cy="360711"/>
              <a:chOff x="1484709" y="5498383"/>
              <a:chExt cx="972216" cy="360711"/>
            </a:xfrm>
          </p:grpSpPr>
          <p:sp>
            <p:nvSpPr>
              <p:cNvPr id="216" name="Rectangle: Rounded Corners 215">
                <a:extLst>
                  <a:ext uri="{FF2B5EF4-FFF2-40B4-BE49-F238E27FC236}">
                    <a16:creationId xmlns:a16="http://schemas.microsoft.com/office/drawing/2014/main" id="{E18075B6-AF46-409D-9121-67412FCCA76C}"/>
                  </a:ext>
                </a:extLst>
              </p:cNvPr>
              <p:cNvSpPr/>
              <p:nvPr/>
            </p:nvSpPr>
            <p:spPr>
              <a:xfrm>
                <a:off x="1484709" y="5498383"/>
                <a:ext cx="972216" cy="360711"/>
              </a:xfrm>
              <a:prstGeom prst="roundRect">
                <a:avLst>
                  <a:gd name="adj" fmla="val 21068"/>
                </a:avLst>
              </a:prstGeom>
              <a:gradFill>
                <a:gsLst>
                  <a:gs pos="0">
                    <a:srgbClr val="FF598A"/>
                  </a:gs>
                  <a:gs pos="100000">
                    <a:srgbClr val="FF8A9C"/>
                  </a:gs>
                </a:gsLst>
                <a:lin ang="10800000" scaled="1"/>
              </a:gradFill>
              <a:ln w="9525" cap="flat">
                <a:noFill/>
                <a:prstDash val="solid"/>
                <a:miter/>
              </a:ln>
              <a:effectLst>
                <a:outerShdw blurRad="127000" sx="102000" sy="102000" algn="ctr" rotWithShape="0">
                  <a:prstClr val="black">
                    <a:alpha val="12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217" name="TextBox 216">
                <a:extLst>
                  <a:ext uri="{FF2B5EF4-FFF2-40B4-BE49-F238E27FC236}">
                    <a16:creationId xmlns:a16="http://schemas.microsoft.com/office/drawing/2014/main" id="{54B970BD-7108-4B6B-8947-9CBC6C1F8208}"/>
                  </a:ext>
                </a:extLst>
              </p:cNvPr>
              <p:cNvSpPr txBox="1"/>
              <p:nvPr/>
            </p:nvSpPr>
            <p:spPr>
              <a:xfrm>
                <a:off x="1508993" y="5540239"/>
                <a:ext cx="92365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spc="0" baseline="0" dirty="0">
                    <a:solidFill>
                      <a:schemeClr val="bg1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Buy Now</a:t>
                </a:r>
              </a:p>
            </p:txBody>
          </p:sp>
        </p:grp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8E1CC4FC-7C55-4B00-8DF6-BE314E6F90AE}"/>
              </a:ext>
            </a:extLst>
          </p:cNvPr>
          <p:cNvGrpSpPr/>
          <p:nvPr/>
        </p:nvGrpSpPr>
        <p:grpSpPr>
          <a:xfrm>
            <a:off x="3599073" y="2007311"/>
            <a:ext cx="2242375" cy="4131849"/>
            <a:chOff x="3599073" y="2007311"/>
            <a:chExt cx="2242375" cy="4131849"/>
          </a:xfrm>
        </p:grpSpPr>
        <p:sp>
          <p:nvSpPr>
            <p:cNvPr id="224" name="Rectangle: Rounded Corners 223">
              <a:extLst>
                <a:ext uri="{FF2B5EF4-FFF2-40B4-BE49-F238E27FC236}">
                  <a16:creationId xmlns:a16="http://schemas.microsoft.com/office/drawing/2014/main" id="{DC7609C8-94E3-4B18-A1E9-3332C73AB96F}"/>
                </a:ext>
              </a:extLst>
            </p:cNvPr>
            <p:cNvSpPr/>
            <p:nvPr/>
          </p:nvSpPr>
          <p:spPr>
            <a:xfrm>
              <a:off x="3599073" y="2007311"/>
              <a:ext cx="2242375" cy="4131849"/>
            </a:xfrm>
            <a:prstGeom prst="roundRect">
              <a:avLst>
                <a:gd name="adj" fmla="val 4962"/>
              </a:avLst>
            </a:pr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5" name="TextBox 224">
              <a:extLst>
                <a:ext uri="{FF2B5EF4-FFF2-40B4-BE49-F238E27FC236}">
                  <a16:creationId xmlns:a16="http://schemas.microsoft.com/office/drawing/2014/main" id="{96D0E0C2-361E-4A25-87AF-42D5A6A50120}"/>
                </a:ext>
              </a:extLst>
            </p:cNvPr>
            <p:cNvSpPr txBox="1"/>
            <p:nvPr/>
          </p:nvSpPr>
          <p:spPr>
            <a:xfrm>
              <a:off x="3955467" y="2120480"/>
              <a:ext cx="1529586" cy="9002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250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$49</a:t>
              </a:r>
            </a:p>
          </p:txBody>
        </p:sp>
        <p:sp>
          <p:nvSpPr>
            <p:cNvPr id="226" name="TextBox 225">
              <a:extLst>
                <a:ext uri="{FF2B5EF4-FFF2-40B4-BE49-F238E27FC236}">
                  <a16:creationId xmlns:a16="http://schemas.microsoft.com/office/drawing/2014/main" id="{090F3844-FC75-48C9-A7D5-BBF0E581FC54}"/>
                </a:ext>
              </a:extLst>
            </p:cNvPr>
            <p:cNvSpPr txBox="1"/>
            <p:nvPr/>
          </p:nvSpPr>
          <p:spPr>
            <a:xfrm>
              <a:off x="3985883" y="2887696"/>
              <a:ext cx="1468755" cy="3200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500" b="1" spc="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 PER MONTH</a:t>
              </a:r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DB6AB95A-4230-4465-817E-8B49475D53D8}"/>
                </a:ext>
              </a:extLst>
            </p:cNvPr>
            <p:cNvGrpSpPr/>
            <p:nvPr/>
          </p:nvGrpSpPr>
          <p:grpSpPr>
            <a:xfrm>
              <a:off x="3802908" y="3272136"/>
              <a:ext cx="1834705" cy="2438400"/>
              <a:chOff x="3802908" y="3272136"/>
              <a:chExt cx="1834705" cy="2438400"/>
            </a:xfrm>
          </p:grpSpPr>
          <p:sp>
            <p:nvSpPr>
              <p:cNvPr id="227" name="Rectangle: Rounded Corners 226">
                <a:extLst>
                  <a:ext uri="{FF2B5EF4-FFF2-40B4-BE49-F238E27FC236}">
                    <a16:creationId xmlns:a16="http://schemas.microsoft.com/office/drawing/2014/main" id="{CF1E45D5-47E7-413B-915F-A232C7505A4B}"/>
                  </a:ext>
                </a:extLst>
              </p:cNvPr>
              <p:cNvSpPr/>
              <p:nvPr/>
            </p:nvSpPr>
            <p:spPr>
              <a:xfrm>
                <a:off x="3802908" y="3272136"/>
                <a:ext cx="1834705" cy="2438400"/>
              </a:xfrm>
              <a:prstGeom prst="roundRect">
                <a:avLst>
                  <a:gd name="adj" fmla="val 4899"/>
                </a:avLst>
              </a:prstGeom>
              <a:gradFill>
                <a:gsLst>
                  <a:gs pos="0">
                    <a:srgbClr val="FF799F"/>
                  </a:gs>
                  <a:gs pos="100000">
                    <a:srgbClr val="FF93A2"/>
                  </a:gs>
                </a:gsLst>
                <a:lin ang="108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8" name="Freeform: Shape 227">
                <a:extLst>
                  <a:ext uri="{FF2B5EF4-FFF2-40B4-BE49-F238E27FC236}">
                    <a16:creationId xmlns:a16="http://schemas.microsoft.com/office/drawing/2014/main" id="{FB1905A4-2F8A-4C28-9F3D-E75D062F2DF9}"/>
                  </a:ext>
                </a:extLst>
              </p:cNvPr>
              <p:cNvSpPr/>
              <p:nvPr/>
            </p:nvSpPr>
            <p:spPr>
              <a:xfrm>
                <a:off x="4039603" y="3820011"/>
                <a:ext cx="1361314" cy="50008"/>
              </a:xfrm>
              <a:custGeom>
                <a:avLst/>
                <a:gdLst>
                  <a:gd name="connsiteX0" fmla="*/ 1330882 w 1361314"/>
                  <a:gd name="connsiteY0" fmla="*/ 53571 h 50008"/>
                  <a:gd name="connsiteX1" fmla="*/ 19860 w 1361314"/>
                  <a:gd name="connsiteY1" fmla="*/ 53571 h 50008"/>
                  <a:gd name="connsiteX2" fmla="*/ -5190 w 1361314"/>
                  <a:gd name="connsiteY2" fmla="*/ 28522 h 50008"/>
                  <a:gd name="connsiteX3" fmla="*/ 19767 w 1361314"/>
                  <a:gd name="connsiteY3" fmla="*/ 3565 h 50008"/>
                  <a:gd name="connsiteX4" fmla="*/ 19860 w 1361314"/>
                  <a:gd name="connsiteY4" fmla="*/ 3565 h 50008"/>
                  <a:gd name="connsiteX5" fmla="*/ 1330882 w 1361314"/>
                  <a:gd name="connsiteY5" fmla="*/ 3565 h 50008"/>
                  <a:gd name="connsiteX6" fmla="*/ 1356123 w 1361314"/>
                  <a:gd name="connsiteY6" fmla="*/ 28140 h 50008"/>
                  <a:gd name="connsiteX7" fmla="*/ 1331454 w 1361314"/>
                  <a:gd name="connsiteY7" fmla="*/ 53571 h 50008"/>
                  <a:gd name="connsiteX8" fmla="*/ 1330882 w 1361314"/>
                  <a:gd name="connsiteY8" fmla="*/ 53571 h 50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1314" h="50008">
                    <a:moveTo>
                      <a:pt x="1330882" y="53571"/>
                    </a:moveTo>
                    <a:lnTo>
                      <a:pt x="19860" y="53571"/>
                    </a:lnTo>
                    <a:cubicBezTo>
                      <a:pt x="6047" y="53571"/>
                      <a:pt x="-5190" y="42332"/>
                      <a:pt x="-5190" y="28522"/>
                    </a:cubicBezTo>
                    <a:cubicBezTo>
                      <a:pt x="-5190" y="14711"/>
                      <a:pt x="5954" y="3565"/>
                      <a:pt x="19767" y="3565"/>
                    </a:cubicBezTo>
                    <a:cubicBezTo>
                      <a:pt x="19767" y="3565"/>
                      <a:pt x="19860" y="3565"/>
                      <a:pt x="19860" y="3565"/>
                    </a:cubicBezTo>
                    <a:lnTo>
                      <a:pt x="1330882" y="3565"/>
                    </a:lnTo>
                    <a:cubicBezTo>
                      <a:pt x="1344598" y="3374"/>
                      <a:pt x="1355932" y="14425"/>
                      <a:pt x="1356123" y="28140"/>
                    </a:cubicBezTo>
                    <a:cubicBezTo>
                      <a:pt x="1356313" y="41951"/>
                      <a:pt x="1345263" y="53381"/>
                      <a:pt x="1331454" y="53571"/>
                    </a:cubicBezTo>
                    <a:cubicBezTo>
                      <a:pt x="1331264" y="53571"/>
                      <a:pt x="1331073" y="53571"/>
                      <a:pt x="1330882" y="5357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9" name="TextBox 228">
                <a:extLst>
                  <a:ext uri="{FF2B5EF4-FFF2-40B4-BE49-F238E27FC236}">
                    <a16:creationId xmlns:a16="http://schemas.microsoft.com/office/drawing/2014/main" id="{287D3215-D777-46EC-BF21-70E65BF8ED4C}"/>
                  </a:ext>
                </a:extLst>
              </p:cNvPr>
              <p:cNvSpPr txBox="1"/>
              <p:nvPr/>
            </p:nvSpPr>
            <p:spPr>
              <a:xfrm>
                <a:off x="4063510" y="3415392"/>
                <a:ext cx="1313501" cy="3924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950" b="1" spc="-20" baseline="0" dirty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Features</a:t>
                </a:r>
              </a:p>
            </p:txBody>
          </p:sp>
          <p:sp>
            <p:nvSpPr>
              <p:cNvPr id="232" name="TextBox 231">
                <a:extLst>
                  <a:ext uri="{FF2B5EF4-FFF2-40B4-BE49-F238E27FC236}">
                    <a16:creationId xmlns:a16="http://schemas.microsoft.com/office/drawing/2014/main" id="{D723B7E4-86AA-4C4F-8F66-BB1914F56A85}"/>
                  </a:ext>
                </a:extLst>
              </p:cNvPr>
              <p:cNvSpPr txBox="1"/>
              <p:nvPr/>
            </p:nvSpPr>
            <p:spPr>
              <a:xfrm>
                <a:off x="3852533" y="3985178"/>
                <a:ext cx="1735455" cy="2724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25" b="1" spc="0" baseline="0" dirty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Unlimited Download</a:t>
                </a:r>
              </a:p>
            </p:txBody>
          </p:sp>
          <p:sp>
            <p:nvSpPr>
              <p:cNvPr id="233" name="TextBox 232">
                <a:extLst>
                  <a:ext uri="{FF2B5EF4-FFF2-40B4-BE49-F238E27FC236}">
                    <a16:creationId xmlns:a16="http://schemas.microsoft.com/office/drawing/2014/main" id="{EDD84DE8-89C1-4D31-A780-D7AA1CE321FB}"/>
                  </a:ext>
                </a:extLst>
              </p:cNvPr>
              <p:cNvSpPr txBox="1"/>
              <p:nvPr/>
            </p:nvSpPr>
            <p:spPr>
              <a:xfrm>
                <a:off x="3852074" y="4242067"/>
                <a:ext cx="1736373" cy="27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b="1" spc="0" baseline="0" dirty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3.0 GB Storage</a:t>
                </a:r>
              </a:p>
            </p:txBody>
          </p:sp>
          <p:sp>
            <p:nvSpPr>
              <p:cNvPr id="234" name="TextBox 233">
                <a:extLst>
                  <a:ext uri="{FF2B5EF4-FFF2-40B4-BE49-F238E27FC236}">
                    <a16:creationId xmlns:a16="http://schemas.microsoft.com/office/drawing/2014/main" id="{1C4FA75C-8AB3-44D6-A635-965FA9DFBDEF}"/>
                  </a:ext>
                </a:extLst>
              </p:cNvPr>
              <p:cNvSpPr txBox="1"/>
              <p:nvPr/>
            </p:nvSpPr>
            <p:spPr>
              <a:xfrm>
                <a:off x="3849740" y="4498956"/>
                <a:ext cx="1741041" cy="27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b="1" spc="0" baseline="0" dirty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24/7 Email Support</a:t>
                </a:r>
              </a:p>
            </p:txBody>
          </p:sp>
          <p:sp>
            <p:nvSpPr>
              <p:cNvPr id="235" name="TextBox 234">
                <a:extLst>
                  <a:ext uri="{FF2B5EF4-FFF2-40B4-BE49-F238E27FC236}">
                    <a16:creationId xmlns:a16="http://schemas.microsoft.com/office/drawing/2014/main" id="{9E7E2898-8C42-44E5-A270-985504D2669C}"/>
                  </a:ext>
                </a:extLst>
              </p:cNvPr>
              <p:cNvSpPr txBox="1"/>
              <p:nvPr/>
            </p:nvSpPr>
            <p:spPr>
              <a:xfrm>
                <a:off x="3852074" y="4755845"/>
                <a:ext cx="1736372" cy="27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b="1" spc="0" baseline="0" dirty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Commercial Usage</a:t>
                </a:r>
              </a:p>
            </p:txBody>
          </p:sp>
          <p:sp>
            <p:nvSpPr>
              <p:cNvPr id="236" name="TextBox 235">
                <a:extLst>
                  <a:ext uri="{FF2B5EF4-FFF2-40B4-BE49-F238E27FC236}">
                    <a16:creationId xmlns:a16="http://schemas.microsoft.com/office/drawing/2014/main" id="{DEBDFE16-3AE1-4F4B-882B-DC5036556253}"/>
                  </a:ext>
                </a:extLst>
              </p:cNvPr>
              <p:cNvSpPr txBox="1"/>
              <p:nvPr/>
            </p:nvSpPr>
            <p:spPr>
              <a:xfrm>
                <a:off x="3852533" y="5012735"/>
                <a:ext cx="1735454" cy="27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b="1" spc="0" baseline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Free Installation</a:t>
                </a:r>
              </a:p>
            </p:txBody>
          </p:sp>
        </p:grpSp>
        <p:grpSp>
          <p:nvGrpSpPr>
            <p:cNvPr id="230" name="Group 229">
              <a:extLst>
                <a:ext uri="{FF2B5EF4-FFF2-40B4-BE49-F238E27FC236}">
                  <a16:creationId xmlns:a16="http://schemas.microsoft.com/office/drawing/2014/main" id="{04AC1D78-CED7-47BF-A871-1B1BA1F9518B}"/>
                </a:ext>
              </a:extLst>
            </p:cNvPr>
            <p:cNvGrpSpPr/>
            <p:nvPr/>
          </p:nvGrpSpPr>
          <p:grpSpPr>
            <a:xfrm>
              <a:off x="4234152" y="5530133"/>
              <a:ext cx="972216" cy="360711"/>
              <a:chOff x="1488847" y="5405247"/>
              <a:chExt cx="972216" cy="360711"/>
            </a:xfrm>
          </p:grpSpPr>
          <p:sp>
            <p:nvSpPr>
              <p:cNvPr id="237" name="Rectangle: Rounded Corners 236">
                <a:extLst>
                  <a:ext uri="{FF2B5EF4-FFF2-40B4-BE49-F238E27FC236}">
                    <a16:creationId xmlns:a16="http://schemas.microsoft.com/office/drawing/2014/main" id="{C9980AE3-B76F-4A71-9DF1-C76426B7B3A5}"/>
                  </a:ext>
                </a:extLst>
              </p:cNvPr>
              <p:cNvSpPr/>
              <p:nvPr/>
            </p:nvSpPr>
            <p:spPr>
              <a:xfrm>
                <a:off x="1488847" y="5405247"/>
                <a:ext cx="972216" cy="360711"/>
              </a:xfrm>
              <a:prstGeom prst="roundRect">
                <a:avLst>
                  <a:gd name="adj" fmla="val 21068"/>
                </a:avLst>
              </a:pr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8" name="TextBox 237">
                <a:extLst>
                  <a:ext uri="{FF2B5EF4-FFF2-40B4-BE49-F238E27FC236}">
                    <a16:creationId xmlns:a16="http://schemas.microsoft.com/office/drawing/2014/main" id="{B0FE3D3D-FC10-4070-AA40-01CF763D4E8C}"/>
                  </a:ext>
                </a:extLst>
              </p:cNvPr>
              <p:cNvSpPr txBox="1"/>
              <p:nvPr/>
            </p:nvSpPr>
            <p:spPr>
              <a:xfrm>
                <a:off x="1513131" y="5447103"/>
                <a:ext cx="92365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spc="0" baseline="0" dirty="0">
                    <a:gradFill>
                      <a:gsLst>
                        <a:gs pos="0">
                          <a:srgbClr val="FF598A"/>
                        </a:gs>
                        <a:gs pos="100000">
                          <a:srgbClr val="FF8A9C"/>
                        </a:gs>
                      </a:gsLst>
                      <a:lin ang="10800000" scaled="1"/>
                    </a:gradFill>
                    <a:latin typeface="Montserrat ExtraBold" panose="00000900000000000000" pitchFamily="2" charset="0"/>
                    <a:sym typeface="Montserrat"/>
                    <a:rtl val="0"/>
                  </a:rPr>
                  <a:t>Buy Now</a:t>
                </a:r>
              </a:p>
            </p:txBody>
          </p:sp>
        </p:grp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CE8E805F-BF38-4BB9-8E36-797EC6206929}"/>
              </a:ext>
            </a:extLst>
          </p:cNvPr>
          <p:cNvGrpSpPr/>
          <p:nvPr/>
        </p:nvGrpSpPr>
        <p:grpSpPr>
          <a:xfrm>
            <a:off x="6347866" y="2007311"/>
            <a:ext cx="2242375" cy="4131849"/>
            <a:chOff x="6347866" y="2007311"/>
            <a:chExt cx="2242375" cy="4131849"/>
          </a:xfrm>
        </p:grpSpPr>
        <p:sp>
          <p:nvSpPr>
            <p:cNvPr id="240" name="Rectangle: Rounded Corners 239">
              <a:extLst>
                <a:ext uri="{FF2B5EF4-FFF2-40B4-BE49-F238E27FC236}">
                  <a16:creationId xmlns:a16="http://schemas.microsoft.com/office/drawing/2014/main" id="{59BB9FA2-1159-4D97-BB69-598083E1526D}"/>
                </a:ext>
              </a:extLst>
            </p:cNvPr>
            <p:cNvSpPr/>
            <p:nvPr/>
          </p:nvSpPr>
          <p:spPr>
            <a:xfrm>
              <a:off x="6347866" y="2007311"/>
              <a:ext cx="2242375" cy="4131849"/>
            </a:xfrm>
            <a:prstGeom prst="roundRect">
              <a:avLst>
                <a:gd name="adj" fmla="val 4962"/>
              </a:avLst>
            </a:prstGeom>
            <a:gradFill>
              <a:gsLst>
                <a:gs pos="10000">
                  <a:srgbClr val="FFE1E5"/>
                </a:gs>
                <a:gs pos="100000">
                  <a:srgbClr val="FFEBEE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1" name="TextBox 240">
              <a:extLst>
                <a:ext uri="{FF2B5EF4-FFF2-40B4-BE49-F238E27FC236}">
                  <a16:creationId xmlns:a16="http://schemas.microsoft.com/office/drawing/2014/main" id="{45C4AD83-5CCC-4A7D-B854-71CF4D669003}"/>
                </a:ext>
              </a:extLst>
            </p:cNvPr>
            <p:cNvSpPr txBox="1"/>
            <p:nvPr/>
          </p:nvSpPr>
          <p:spPr>
            <a:xfrm>
              <a:off x="6735519" y="2120480"/>
              <a:ext cx="1467068" cy="9002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250" spc="0" baseline="0" dirty="0">
                  <a:solidFill>
                    <a:srgbClr val="404040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$59</a:t>
              </a:r>
            </a:p>
          </p:txBody>
        </p:sp>
        <p:sp>
          <p:nvSpPr>
            <p:cNvPr id="242" name="TextBox 241">
              <a:extLst>
                <a:ext uri="{FF2B5EF4-FFF2-40B4-BE49-F238E27FC236}">
                  <a16:creationId xmlns:a16="http://schemas.microsoft.com/office/drawing/2014/main" id="{9F9A46C8-6ED1-4607-A811-034828E4E944}"/>
                </a:ext>
              </a:extLst>
            </p:cNvPr>
            <p:cNvSpPr txBox="1"/>
            <p:nvPr/>
          </p:nvSpPr>
          <p:spPr>
            <a:xfrm>
              <a:off x="6734676" y="2887696"/>
              <a:ext cx="1468755" cy="3200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500" b="1" spc="0" baseline="0" dirty="0">
                  <a:solidFill>
                    <a:srgbClr val="404040"/>
                  </a:solidFill>
                  <a:latin typeface="Montserrat"/>
                  <a:sym typeface="Montserrat"/>
                  <a:rtl val="0"/>
                </a:rPr>
                <a:t> PER MONTH</a:t>
              </a: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D5AE993B-0958-4456-AEAB-164C8C5E1324}"/>
                </a:ext>
              </a:extLst>
            </p:cNvPr>
            <p:cNvGrpSpPr/>
            <p:nvPr/>
          </p:nvGrpSpPr>
          <p:grpSpPr>
            <a:xfrm>
              <a:off x="6551701" y="3272136"/>
              <a:ext cx="1834705" cy="2438400"/>
              <a:chOff x="6551701" y="3272136"/>
              <a:chExt cx="1834705" cy="2438400"/>
            </a:xfrm>
          </p:grpSpPr>
          <p:sp>
            <p:nvSpPr>
              <p:cNvPr id="243" name="Rectangle: Rounded Corners 242">
                <a:extLst>
                  <a:ext uri="{FF2B5EF4-FFF2-40B4-BE49-F238E27FC236}">
                    <a16:creationId xmlns:a16="http://schemas.microsoft.com/office/drawing/2014/main" id="{1F7B232C-9263-415A-8BC9-D88DDB01F7E2}"/>
                  </a:ext>
                </a:extLst>
              </p:cNvPr>
              <p:cNvSpPr/>
              <p:nvPr/>
            </p:nvSpPr>
            <p:spPr>
              <a:xfrm>
                <a:off x="6551701" y="3272136"/>
                <a:ext cx="1834705" cy="2438400"/>
              </a:xfrm>
              <a:prstGeom prst="roundRect">
                <a:avLst>
                  <a:gd name="adj" fmla="val 4899"/>
                </a:avLst>
              </a:pr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4" name="Freeform: Shape 243">
                <a:extLst>
                  <a:ext uri="{FF2B5EF4-FFF2-40B4-BE49-F238E27FC236}">
                    <a16:creationId xmlns:a16="http://schemas.microsoft.com/office/drawing/2014/main" id="{3543C825-0874-4A9B-8DF5-528910574B4E}"/>
                  </a:ext>
                </a:extLst>
              </p:cNvPr>
              <p:cNvSpPr/>
              <p:nvPr/>
            </p:nvSpPr>
            <p:spPr>
              <a:xfrm>
                <a:off x="6788396" y="3820011"/>
                <a:ext cx="1361314" cy="50008"/>
              </a:xfrm>
              <a:custGeom>
                <a:avLst/>
                <a:gdLst>
                  <a:gd name="connsiteX0" fmla="*/ 1330882 w 1361314"/>
                  <a:gd name="connsiteY0" fmla="*/ 53571 h 50008"/>
                  <a:gd name="connsiteX1" fmla="*/ 19860 w 1361314"/>
                  <a:gd name="connsiteY1" fmla="*/ 53571 h 50008"/>
                  <a:gd name="connsiteX2" fmla="*/ -5190 w 1361314"/>
                  <a:gd name="connsiteY2" fmla="*/ 28522 h 50008"/>
                  <a:gd name="connsiteX3" fmla="*/ 19767 w 1361314"/>
                  <a:gd name="connsiteY3" fmla="*/ 3565 h 50008"/>
                  <a:gd name="connsiteX4" fmla="*/ 19860 w 1361314"/>
                  <a:gd name="connsiteY4" fmla="*/ 3565 h 50008"/>
                  <a:gd name="connsiteX5" fmla="*/ 1330882 w 1361314"/>
                  <a:gd name="connsiteY5" fmla="*/ 3565 h 50008"/>
                  <a:gd name="connsiteX6" fmla="*/ 1356123 w 1361314"/>
                  <a:gd name="connsiteY6" fmla="*/ 28140 h 50008"/>
                  <a:gd name="connsiteX7" fmla="*/ 1331454 w 1361314"/>
                  <a:gd name="connsiteY7" fmla="*/ 53571 h 50008"/>
                  <a:gd name="connsiteX8" fmla="*/ 1330882 w 1361314"/>
                  <a:gd name="connsiteY8" fmla="*/ 53571 h 50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1314" h="50008">
                    <a:moveTo>
                      <a:pt x="1330882" y="53571"/>
                    </a:moveTo>
                    <a:lnTo>
                      <a:pt x="19860" y="53571"/>
                    </a:lnTo>
                    <a:cubicBezTo>
                      <a:pt x="6047" y="53571"/>
                      <a:pt x="-5190" y="42332"/>
                      <a:pt x="-5190" y="28522"/>
                    </a:cubicBezTo>
                    <a:cubicBezTo>
                      <a:pt x="-5190" y="14711"/>
                      <a:pt x="5954" y="3565"/>
                      <a:pt x="19767" y="3565"/>
                    </a:cubicBezTo>
                    <a:cubicBezTo>
                      <a:pt x="19767" y="3565"/>
                      <a:pt x="19860" y="3565"/>
                      <a:pt x="19860" y="3565"/>
                    </a:cubicBezTo>
                    <a:lnTo>
                      <a:pt x="1330882" y="3565"/>
                    </a:lnTo>
                    <a:cubicBezTo>
                      <a:pt x="1344598" y="3374"/>
                      <a:pt x="1355932" y="14425"/>
                      <a:pt x="1356123" y="28140"/>
                    </a:cubicBezTo>
                    <a:cubicBezTo>
                      <a:pt x="1356313" y="41951"/>
                      <a:pt x="1345263" y="53381"/>
                      <a:pt x="1331454" y="53571"/>
                    </a:cubicBezTo>
                    <a:cubicBezTo>
                      <a:pt x="1331264" y="53571"/>
                      <a:pt x="1331073" y="53571"/>
                      <a:pt x="1330882" y="53571"/>
                    </a:cubicBezTo>
                    <a:close/>
                  </a:path>
                </a:pathLst>
              </a:custGeom>
              <a:gradFill>
                <a:gsLst>
                  <a:gs pos="10000">
                    <a:srgbClr val="FFE1E5"/>
                  </a:gs>
                  <a:gs pos="100000">
                    <a:srgbClr val="FFEBEE"/>
                  </a:gs>
                </a:gsLst>
                <a:path path="circle">
                  <a:fillToRect l="100000" t="100000"/>
                </a:path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5" name="TextBox 244">
                <a:extLst>
                  <a:ext uri="{FF2B5EF4-FFF2-40B4-BE49-F238E27FC236}">
                    <a16:creationId xmlns:a16="http://schemas.microsoft.com/office/drawing/2014/main" id="{E50611EC-FD27-4D83-A021-03CFAA0E42C3}"/>
                  </a:ext>
                </a:extLst>
              </p:cNvPr>
              <p:cNvSpPr txBox="1"/>
              <p:nvPr/>
            </p:nvSpPr>
            <p:spPr>
              <a:xfrm>
                <a:off x="6812303" y="3415392"/>
                <a:ext cx="1313501" cy="3924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950" b="1" spc="-20" baseline="0" dirty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Features</a:t>
                </a:r>
              </a:p>
            </p:txBody>
          </p:sp>
          <p:sp>
            <p:nvSpPr>
              <p:cNvPr id="248" name="TextBox 247">
                <a:extLst>
                  <a:ext uri="{FF2B5EF4-FFF2-40B4-BE49-F238E27FC236}">
                    <a16:creationId xmlns:a16="http://schemas.microsoft.com/office/drawing/2014/main" id="{A1F1CD7B-F0BF-4D3B-92B9-9537E2CC1A63}"/>
                  </a:ext>
                </a:extLst>
              </p:cNvPr>
              <p:cNvSpPr txBox="1"/>
              <p:nvPr/>
            </p:nvSpPr>
            <p:spPr>
              <a:xfrm>
                <a:off x="6601326" y="3985178"/>
                <a:ext cx="1735455" cy="2724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25" b="1" spc="0" baseline="0" dirty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Unlimited Download</a:t>
                </a:r>
              </a:p>
            </p:txBody>
          </p:sp>
          <p:sp>
            <p:nvSpPr>
              <p:cNvPr id="249" name="TextBox 248">
                <a:extLst>
                  <a:ext uri="{FF2B5EF4-FFF2-40B4-BE49-F238E27FC236}">
                    <a16:creationId xmlns:a16="http://schemas.microsoft.com/office/drawing/2014/main" id="{D47A2714-0AF7-45E2-8F11-9FD3C3B02737}"/>
                  </a:ext>
                </a:extLst>
              </p:cNvPr>
              <p:cNvSpPr txBox="1"/>
              <p:nvPr/>
            </p:nvSpPr>
            <p:spPr>
              <a:xfrm>
                <a:off x="6600867" y="4242067"/>
                <a:ext cx="1736373" cy="27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b="1" spc="0" baseline="0" dirty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4.0 GB Storage</a:t>
                </a:r>
              </a:p>
            </p:txBody>
          </p:sp>
          <p:sp>
            <p:nvSpPr>
              <p:cNvPr id="250" name="TextBox 249">
                <a:extLst>
                  <a:ext uri="{FF2B5EF4-FFF2-40B4-BE49-F238E27FC236}">
                    <a16:creationId xmlns:a16="http://schemas.microsoft.com/office/drawing/2014/main" id="{036497C3-3900-4AFE-B231-D1246BF921C5}"/>
                  </a:ext>
                </a:extLst>
              </p:cNvPr>
              <p:cNvSpPr txBox="1"/>
              <p:nvPr/>
            </p:nvSpPr>
            <p:spPr>
              <a:xfrm>
                <a:off x="6598533" y="4498956"/>
                <a:ext cx="1741041" cy="27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b="1" spc="0" baseline="0" dirty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24/7 Email Support</a:t>
                </a:r>
              </a:p>
            </p:txBody>
          </p:sp>
          <p:sp>
            <p:nvSpPr>
              <p:cNvPr id="251" name="TextBox 250">
                <a:extLst>
                  <a:ext uri="{FF2B5EF4-FFF2-40B4-BE49-F238E27FC236}">
                    <a16:creationId xmlns:a16="http://schemas.microsoft.com/office/drawing/2014/main" id="{7F85E450-AB7F-4616-9428-E4C06B08E86B}"/>
                  </a:ext>
                </a:extLst>
              </p:cNvPr>
              <p:cNvSpPr txBox="1"/>
              <p:nvPr/>
            </p:nvSpPr>
            <p:spPr>
              <a:xfrm>
                <a:off x="6600867" y="4755845"/>
                <a:ext cx="1736372" cy="27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b="1" spc="0" baseline="0" dirty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Commercial Usage</a:t>
                </a:r>
              </a:p>
            </p:txBody>
          </p:sp>
          <p:sp>
            <p:nvSpPr>
              <p:cNvPr id="252" name="TextBox 251">
                <a:extLst>
                  <a:ext uri="{FF2B5EF4-FFF2-40B4-BE49-F238E27FC236}">
                    <a16:creationId xmlns:a16="http://schemas.microsoft.com/office/drawing/2014/main" id="{33F1C51B-3C93-4D2C-AC1A-EB8A54945014}"/>
                  </a:ext>
                </a:extLst>
              </p:cNvPr>
              <p:cNvSpPr txBox="1"/>
              <p:nvPr/>
            </p:nvSpPr>
            <p:spPr>
              <a:xfrm>
                <a:off x="6601326" y="5012735"/>
                <a:ext cx="1735454" cy="27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b="1" spc="0" baseline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Free Installation</a:t>
                </a:r>
              </a:p>
            </p:txBody>
          </p:sp>
        </p:grpSp>
        <p:grpSp>
          <p:nvGrpSpPr>
            <p:cNvPr id="246" name="Group 245">
              <a:extLst>
                <a:ext uri="{FF2B5EF4-FFF2-40B4-BE49-F238E27FC236}">
                  <a16:creationId xmlns:a16="http://schemas.microsoft.com/office/drawing/2014/main" id="{350F71F8-97E7-4BF9-A9EE-B52C2FB3B391}"/>
                </a:ext>
              </a:extLst>
            </p:cNvPr>
            <p:cNvGrpSpPr/>
            <p:nvPr/>
          </p:nvGrpSpPr>
          <p:grpSpPr>
            <a:xfrm>
              <a:off x="6982945" y="5530133"/>
              <a:ext cx="972216" cy="360711"/>
              <a:chOff x="6982945" y="5498383"/>
              <a:chExt cx="972216" cy="360711"/>
            </a:xfrm>
          </p:grpSpPr>
          <p:sp>
            <p:nvSpPr>
              <p:cNvPr id="253" name="Rectangle: Rounded Corners 252">
                <a:extLst>
                  <a:ext uri="{FF2B5EF4-FFF2-40B4-BE49-F238E27FC236}">
                    <a16:creationId xmlns:a16="http://schemas.microsoft.com/office/drawing/2014/main" id="{001B20E6-F7DA-486F-9EC2-22AA05B0D667}"/>
                  </a:ext>
                </a:extLst>
              </p:cNvPr>
              <p:cNvSpPr/>
              <p:nvPr/>
            </p:nvSpPr>
            <p:spPr>
              <a:xfrm>
                <a:off x="6982945" y="5498383"/>
                <a:ext cx="972216" cy="360711"/>
              </a:xfrm>
              <a:prstGeom prst="roundRect">
                <a:avLst>
                  <a:gd name="adj" fmla="val 21068"/>
                </a:avLst>
              </a:prstGeom>
              <a:gradFill>
                <a:gsLst>
                  <a:gs pos="0">
                    <a:srgbClr val="FF598A"/>
                  </a:gs>
                  <a:gs pos="100000">
                    <a:srgbClr val="FF8A9C"/>
                  </a:gs>
                </a:gsLst>
                <a:lin ang="10800000" scaled="1"/>
              </a:gradFill>
              <a:ln w="9525" cap="flat">
                <a:noFill/>
                <a:prstDash val="solid"/>
                <a:miter/>
              </a:ln>
              <a:effectLst>
                <a:outerShdw blurRad="127000" sx="102000" sy="102000" algn="ctr" rotWithShape="0">
                  <a:prstClr val="black">
                    <a:alpha val="12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4" name="TextBox 253">
                <a:extLst>
                  <a:ext uri="{FF2B5EF4-FFF2-40B4-BE49-F238E27FC236}">
                    <a16:creationId xmlns:a16="http://schemas.microsoft.com/office/drawing/2014/main" id="{9D05BB32-3FC2-49CF-A6A9-E327BDA3BEDB}"/>
                  </a:ext>
                </a:extLst>
              </p:cNvPr>
              <p:cNvSpPr txBox="1"/>
              <p:nvPr/>
            </p:nvSpPr>
            <p:spPr>
              <a:xfrm>
                <a:off x="7007229" y="5540239"/>
                <a:ext cx="92365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spc="0" baseline="0" dirty="0">
                    <a:solidFill>
                      <a:schemeClr val="bg1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Buy Now</a:t>
                </a:r>
              </a:p>
            </p:txBody>
          </p:sp>
        </p:grp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1BC5CC4C-9B30-4FE5-88C6-78363E92E2BE}"/>
              </a:ext>
            </a:extLst>
          </p:cNvPr>
          <p:cNvGrpSpPr/>
          <p:nvPr/>
        </p:nvGrpSpPr>
        <p:grpSpPr>
          <a:xfrm>
            <a:off x="9100913" y="2007311"/>
            <a:ext cx="2242375" cy="4131849"/>
            <a:chOff x="9100913" y="2007311"/>
            <a:chExt cx="2242375" cy="4131849"/>
          </a:xfrm>
        </p:grpSpPr>
        <p:sp>
          <p:nvSpPr>
            <p:cNvPr id="256" name="Rectangle: Rounded Corners 255">
              <a:extLst>
                <a:ext uri="{FF2B5EF4-FFF2-40B4-BE49-F238E27FC236}">
                  <a16:creationId xmlns:a16="http://schemas.microsoft.com/office/drawing/2014/main" id="{C382815E-CEA0-44EC-94C1-93BD768C2860}"/>
                </a:ext>
              </a:extLst>
            </p:cNvPr>
            <p:cNvSpPr/>
            <p:nvPr/>
          </p:nvSpPr>
          <p:spPr>
            <a:xfrm>
              <a:off x="9100913" y="2007311"/>
              <a:ext cx="2242375" cy="4131849"/>
            </a:xfrm>
            <a:prstGeom prst="roundRect">
              <a:avLst>
                <a:gd name="adj" fmla="val 4962"/>
              </a:avLst>
            </a:prstGeom>
            <a:gradFill>
              <a:gsLst>
                <a:gs pos="10000">
                  <a:srgbClr val="FFE1E5"/>
                </a:gs>
                <a:gs pos="100000">
                  <a:srgbClr val="FFEBEE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7" name="TextBox 256">
              <a:extLst>
                <a:ext uri="{FF2B5EF4-FFF2-40B4-BE49-F238E27FC236}">
                  <a16:creationId xmlns:a16="http://schemas.microsoft.com/office/drawing/2014/main" id="{3DDC68BB-ACA6-41B2-97A6-7DD2638F241B}"/>
                </a:ext>
              </a:extLst>
            </p:cNvPr>
            <p:cNvSpPr txBox="1"/>
            <p:nvPr/>
          </p:nvSpPr>
          <p:spPr>
            <a:xfrm>
              <a:off x="9474138" y="2120480"/>
              <a:ext cx="1495923" cy="9002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250" spc="0" baseline="0" dirty="0">
                  <a:solidFill>
                    <a:srgbClr val="404040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$69</a:t>
              </a:r>
            </a:p>
          </p:txBody>
        </p:sp>
        <p:sp>
          <p:nvSpPr>
            <p:cNvPr id="258" name="TextBox 257">
              <a:extLst>
                <a:ext uri="{FF2B5EF4-FFF2-40B4-BE49-F238E27FC236}">
                  <a16:creationId xmlns:a16="http://schemas.microsoft.com/office/drawing/2014/main" id="{2B8682E8-31D3-4647-B796-36449D82DD42}"/>
                </a:ext>
              </a:extLst>
            </p:cNvPr>
            <p:cNvSpPr txBox="1"/>
            <p:nvPr/>
          </p:nvSpPr>
          <p:spPr>
            <a:xfrm>
              <a:off x="9487723" y="2887696"/>
              <a:ext cx="1468755" cy="3200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500" b="1" spc="0" baseline="0" dirty="0">
                  <a:solidFill>
                    <a:srgbClr val="404040"/>
                  </a:solidFill>
                  <a:latin typeface="Montserrat"/>
                  <a:sym typeface="Montserrat"/>
                  <a:rtl val="0"/>
                </a:rPr>
                <a:t> PER MONTH</a:t>
              </a: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78A1B09D-2E68-420B-9D97-91E984E3F11D}"/>
                </a:ext>
              </a:extLst>
            </p:cNvPr>
            <p:cNvGrpSpPr/>
            <p:nvPr/>
          </p:nvGrpSpPr>
          <p:grpSpPr>
            <a:xfrm>
              <a:off x="9304748" y="3272136"/>
              <a:ext cx="1834705" cy="2438400"/>
              <a:chOff x="9304748" y="3272136"/>
              <a:chExt cx="1834705" cy="2438400"/>
            </a:xfrm>
          </p:grpSpPr>
          <p:sp>
            <p:nvSpPr>
              <p:cNvPr id="259" name="Rectangle: Rounded Corners 258">
                <a:extLst>
                  <a:ext uri="{FF2B5EF4-FFF2-40B4-BE49-F238E27FC236}">
                    <a16:creationId xmlns:a16="http://schemas.microsoft.com/office/drawing/2014/main" id="{FD8C8E30-8655-4D97-B427-0D34D4F9D484}"/>
                  </a:ext>
                </a:extLst>
              </p:cNvPr>
              <p:cNvSpPr/>
              <p:nvPr/>
            </p:nvSpPr>
            <p:spPr>
              <a:xfrm>
                <a:off x="9304748" y="3272136"/>
                <a:ext cx="1834705" cy="2438400"/>
              </a:xfrm>
              <a:prstGeom prst="roundRect">
                <a:avLst>
                  <a:gd name="adj" fmla="val 4899"/>
                </a:avLst>
              </a:pr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260" name="Freeform: Shape 259">
                <a:extLst>
                  <a:ext uri="{FF2B5EF4-FFF2-40B4-BE49-F238E27FC236}">
                    <a16:creationId xmlns:a16="http://schemas.microsoft.com/office/drawing/2014/main" id="{9C61BC95-C83B-42FF-83C3-9ABDF6E76447}"/>
                  </a:ext>
                </a:extLst>
              </p:cNvPr>
              <p:cNvSpPr/>
              <p:nvPr/>
            </p:nvSpPr>
            <p:spPr>
              <a:xfrm>
                <a:off x="9541443" y="3820011"/>
                <a:ext cx="1361314" cy="50008"/>
              </a:xfrm>
              <a:custGeom>
                <a:avLst/>
                <a:gdLst>
                  <a:gd name="connsiteX0" fmla="*/ 1330882 w 1361314"/>
                  <a:gd name="connsiteY0" fmla="*/ 53571 h 50008"/>
                  <a:gd name="connsiteX1" fmla="*/ 19860 w 1361314"/>
                  <a:gd name="connsiteY1" fmla="*/ 53571 h 50008"/>
                  <a:gd name="connsiteX2" fmla="*/ -5190 w 1361314"/>
                  <a:gd name="connsiteY2" fmla="*/ 28522 h 50008"/>
                  <a:gd name="connsiteX3" fmla="*/ 19767 w 1361314"/>
                  <a:gd name="connsiteY3" fmla="*/ 3565 h 50008"/>
                  <a:gd name="connsiteX4" fmla="*/ 19860 w 1361314"/>
                  <a:gd name="connsiteY4" fmla="*/ 3565 h 50008"/>
                  <a:gd name="connsiteX5" fmla="*/ 1330882 w 1361314"/>
                  <a:gd name="connsiteY5" fmla="*/ 3565 h 50008"/>
                  <a:gd name="connsiteX6" fmla="*/ 1356123 w 1361314"/>
                  <a:gd name="connsiteY6" fmla="*/ 28140 h 50008"/>
                  <a:gd name="connsiteX7" fmla="*/ 1331454 w 1361314"/>
                  <a:gd name="connsiteY7" fmla="*/ 53571 h 50008"/>
                  <a:gd name="connsiteX8" fmla="*/ 1330882 w 1361314"/>
                  <a:gd name="connsiteY8" fmla="*/ 53571 h 50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1314" h="50008">
                    <a:moveTo>
                      <a:pt x="1330882" y="53571"/>
                    </a:moveTo>
                    <a:lnTo>
                      <a:pt x="19860" y="53571"/>
                    </a:lnTo>
                    <a:cubicBezTo>
                      <a:pt x="6047" y="53571"/>
                      <a:pt x="-5190" y="42332"/>
                      <a:pt x="-5190" y="28522"/>
                    </a:cubicBezTo>
                    <a:cubicBezTo>
                      <a:pt x="-5190" y="14711"/>
                      <a:pt x="5954" y="3565"/>
                      <a:pt x="19767" y="3565"/>
                    </a:cubicBezTo>
                    <a:cubicBezTo>
                      <a:pt x="19767" y="3565"/>
                      <a:pt x="19860" y="3565"/>
                      <a:pt x="19860" y="3565"/>
                    </a:cubicBezTo>
                    <a:lnTo>
                      <a:pt x="1330882" y="3565"/>
                    </a:lnTo>
                    <a:cubicBezTo>
                      <a:pt x="1344598" y="3374"/>
                      <a:pt x="1355932" y="14425"/>
                      <a:pt x="1356123" y="28140"/>
                    </a:cubicBezTo>
                    <a:cubicBezTo>
                      <a:pt x="1356313" y="41951"/>
                      <a:pt x="1345263" y="53381"/>
                      <a:pt x="1331454" y="53571"/>
                    </a:cubicBezTo>
                    <a:cubicBezTo>
                      <a:pt x="1331264" y="53571"/>
                      <a:pt x="1331073" y="53571"/>
                      <a:pt x="1330882" y="53571"/>
                    </a:cubicBezTo>
                    <a:close/>
                  </a:path>
                </a:pathLst>
              </a:custGeom>
              <a:gradFill>
                <a:gsLst>
                  <a:gs pos="10000">
                    <a:srgbClr val="FFE1E5"/>
                  </a:gs>
                  <a:gs pos="100000">
                    <a:srgbClr val="FFEBEE"/>
                  </a:gs>
                </a:gsLst>
                <a:path path="circle">
                  <a:fillToRect l="100000" t="100000"/>
                </a:path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1" name="TextBox 260">
                <a:extLst>
                  <a:ext uri="{FF2B5EF4-FFF2-40B4-BE49-F238E27FC236}">
                    <a16:creationId xmlns:a16="http://schemas.microsoft.com/office/drawing/2014/main" id="{18ACC122-14DF-4754-B90B-165BBD8C2D05}"/>
                  </a:ext>
                </a:extLst>
              </p:cNvPr>
              <p:cNvSpPr txBox="1"/>
              <p:nvPr/>
            </p:nvSpPr>
            <p:spPr>
              <a:xfrm>
                <a:off x="9565350" y="3415392"/>
                <a:ext cx="1313501" cy="3924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950" b="1" spc="-20" baseline="0" dirty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Features</a:t>
                </a:r>
              </a:p>
            </p:txBody>
          </p:sp>
          <p:sp>
            <p:nvSpPr>
              <p:cNvPr id="264" name="TextBox 263">
                <a:extLst>
                  <a:ext uri="{FF2B5EF4-FFF2-40B4-BE49-F238E27FC236}">
                    <a16:creationId xmlns:a16="http://schemas.microsoft.com/office/drawing/2014/main" id="{0F82D80B-DD84-4480-B29B-264B230E3A17}"/>
                  </a:ext>
                </a:extLst>
              </p:cNvPr>
              <p:cNvSpPr txBox="1"/>
              <p:nvPr/>
            </p:nvSpPr>
            <p:spPr>
              <a:xfrm>
                <a:off x="9354373" y="3985178"/>
                <a:ext cx="1735455" cy="2724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25" b="1" spc="0" baseline="0" dirty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Unlimited Download</a:t>
                </a:r>
              </a:p>
            </p:txBody>
          </p:sp>
          <p:sp>
            <p:nvSpPr>
              <p:cNvPr id="265" name="TextBox 264">
                <a:extLst>
                  <a:ext uri="{FF2B5EF4-FFF2-40B4-BE49-F238E27FC236}">
                    <a16:creationId xmlns:a16="http://schemas.microsoft.com/office/drawing/2014/main" id="{6C73A3B3-1D86-4A0E-9837-5D8CDCE59D27}"/>
                  </a:ext>
                </a:extLst>
              </p:cNvPr>
              <p:cNvSpPr txBox="1"/>
              <p:nvPr/>
            </p:nvSpPr>
            <p:spPr>
              <a:xfrm>
                <a:off x="9353914" y="4242067"/>
                <a:ext cx="1736373" cy="27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b="1" spc="0" baseline="0" dirty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5.0 GB Storage</a:t>
                </a:r>
              </a:p>
            </p:txBody>
          </p:sp>
          <p:sp>
            <p:nvSpPr>
              <p:cNvPr id="266" name="TextBox 265">
                <a:extLst>
                  <a:ext uri="{FF2B5EF4-FFF2-40B4-BE49-F238E27FC236}">
                    <a16:creationId xmlns:a16="http://schemas.microsoft.com/office/drawing/2014/main" id="{83E23A3D-BB7A-40FC-9176-34041FBF2777}"/>
                  </a:ext>
                </a:extLst>
              </p:cNvPr>
              <p:cNvSpPr txBox="1"/>
              <p:nvPr/>
            </p:nvSpPr>
            <p:spPr>
              <a:xfrm>
                <a:off x="9351580" y="4498956"/>
                <a:ext cx="1741041" cy="27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b="1" spc="0" baseline="0" dirty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24/7 Email Support</a:t>
                </a:r>
              </a:p>
            </p:txBody>
          </p:sp>
          <p:sp>
            <p:nvSpPr>
              <p:cNvPr id="267" name="TextBox 266">
                <a:extLst>
                  <a:ext uri="{FF2B5EF4-FFF2-40B4-BE49-F238E27FC236}">
                    <a16:creationId xmlns:a16="http://schemas.microsoft.com/office/drawing/2014/main" id="{9DB8EA48-8E73-486F-AB00-17098A2E7D82}"/>
                  </a:ext>
                </a:extLst>
              </p:cNvPr>
              <p:cNvSpPr txBox="1"/>
              <p:nvPr/>
            </p:nvSpPr>
            <p:spPr>
              <a:xfrm>
                <a:off x="9353914" y="4755845"/>
                <a:ext cx="1736372" cy="27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b="1" spc="0" baseline="0" dirty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Commercial Usage</a:t>
                </a:r>
              </a:p>
            </p:txBody>
          </p:sp>
          <p:sp>
            <p:nvSpPr>
              <p:cNvPr id="268" name="TextBox 267">
                <a:extLst>
                  <a:ext uri="{FF2B5EF4-FFF2-40B4-BE49-F238E27FC236}">
                    <a16:creationId xmlns:a16="http://schemas.microsoft.com/office/drawing/2014/main" id="{BFB3A876-49DC-4E06-BEBE-5F4192735B0A}"/>
                  </a:ext>
                </a:extLst>
              </p:cNvPr>
              <p:cNvSpPr txBox="1"/>
              <p:nvPr/>
            </p:nvSpPr>
            <p:spPr>
              <a:xfrm>
                <a:off x="9354373" y="5012735"/>
                <a:ext cx="1735454" cy="27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b="1" spc="0" baseline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Free Installation</a:t>
                </a:r>
              </a:p>
            </p:txBody>
          </p:sp>
        </p:grpSp>
        <p:grpSp>
          <p:nvGrpSpPr>
            <p:cNvPr id="262" name="Group 261">
              <a:extLst>
                <a:ext uri="{FF2B5EF4-FFF2-40B4-BE49-F238E27FC236}">
                  <a16:creationId xmlns:a16="http://schemas.microsoft.com/office/drawing/2014/main" id="{27EB8B97-5463-44C6-AFDC-F51AB2A45B1C}"/>
                </a:ext>
              </a:extLst>
            </p:cNvPr>
            <p:cNvGrpSpPr/>
            <p:nvPr/>
          </p:nvGrpSpPr>
          <p:grpSpPr>
            <a:xfrm>
              <a:off x="9735992" y="5530133"/>
              <a:ext cx="972216" cy="360711"/>
              <a:chOff x="9735992" y="5498383"/>
              <a:chExt cx="972216" cy="360711"/>
            </a:xfrm>
          </p:grpSpPr>
          <p:sp>
            <p:nvSpPr>
              <p:cNvPr id="269" name="Rectangle: Rounded Corners 268">
                <a:extLst>
                  <a:ext uri="{FF2B5EF4-FFF2-40B4-BE49-F238E27FC236}">
                    <a16:creationId xmlns:a16="http://schemas.microsoft.com/office/drawing/2014/main" id="{C4869F83-10A2-4B38-B252-FDC7FB7F4B77}"/>
                  </a:ext>
                </a:extLst>
              </p:cNvPr>
              <p:cNvSpPr/>
              <p:nvPr/>
            </p:nvSpPr>
            <p:spPr>
              <a:xfrm>
                <a:off x="9735992" y="5498383"/>
                <a:ext cx="972216" cy="360711"/>
              </a:xfrm>
              <a:prstGeom prst="roundRect">
                <a:avLst>
                  <a:gd name="adj" fmla="val 21068"/>
                </a:avLst>
              </a:prstGeom>
              <a:gradFill>
                <a:gsLst>
                  <a:gs pos="0">
                    <a:srgbClr val="FF598A"/>
                  </a:gs>
                  <a:gs pos="100000">
                    <a:srgbClr val="FF8A9C"/>
                  </a:gs>
                </a:gsLst>
                <a:lin ang="10800000" scaled="1"/>
              </a:gradFill>
              <a:ln w="9525" cap="flat">
                <a:noFill/>
                <a:prstDash val="solid"/>
                <a:miter/>
              </a:ln>
              <a:effectLst>
                <a:outerShdw blurRad="127000" sx="102000" sy="102000" algn="ctr" rotWithShape="0">
                  <a:prstClr val="black">
                    <a:alpha val="12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0" name="TextBox 269">
                <a:extLst>
                  <a:ext uri="{FF2B5EF4-FFF2-40B4-BE49-F238E27FC236}">
                    <a16:creationId xmlns:a16="http://schemas.microsoft.com/office/drawing/2014/main" id="{B18D71EF-DE24-4133-873B-7891C362512B}"/>
                  </a:ext>
                </a:extLst>
              </p:cNvPr>
              <p:cNvSpPr txBox="1"/>
              <p:nvPr/>
            </p:nvSpPr>
            <p:spPr>
              <a:xfrm>
                <a:off x="9760276" y="5540239"/>
                <a:ext cx="92365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spc="0" baseline="0" dirty="0">
                    <a:solidFill>
                      <a:schemeClr val="bg1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Buy Now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02377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Rectangle: Rounded Corners 207">
            <a:extLst>
              <a:ext uri="{FF2B5EF4-FFF2-40B4-BE49-F238E27FC236}">
                <a16:creationId xmlns:a16="http://schemas.microsoft.com/office/drawing/2014/main" id="{465C80F3-9DB2-46E3-8350-D3EBFE465798}"/>
              </a:ext>
            </a:extLst>
          </p:cNvPr>
          <p:cNvSpPr/>
          <p:nvPr/>
        </p:nvSpPr>
        <p:spPr>
          <a:xfrm>
            <a:off x="849630" y="2007311"/>
            <a:ext cx="2242375" cy="4131849"/>
          </a:xfrm>
          <a:prstGeom prst="roundRect">
            <a:avLst>
              <a:gd name="adj" fmla="val 4962"/>
            </a:avLst>
          </a:prstGeom>
          <a:gradFill>
            <a:gsLst>
              <a:gs pos="0">
                <a:srgbClr val="1555FD"/>
              </a:gs>
              <a:gs pos="100000">
                <a:srgbClr val="5680F8"/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9" name="TextBox 208">
            <a:extLst>
              <a:ext uri="{FF2B5EF4-FFF2-40B4-BE49-F238E27FC236}">
                <a16:creationId xmlns:a16="http://schemas.microsoft.com/office/drawing/2014/main" id="{4633B0D5-17DA-4C70-AD50-9E0E43D3EE79}"/>
              </a:ext>
            </a:extLst>
          </p:cNvPr>
          <p:cNvSpPr txBox="1"/>
          <p:nvPr/>
        </p:nvSpPr>
        <p:spPr>
          <a:xfrm>
            <a:off x="1238886" y="2120480"/>
            <a:ext cx="1463862" cy="900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250" spc="0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$39</a:t>
            </a:r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7283C45E-D73E-48B4-BA05-6B8724410CC8}"/>
              </a:ext>
            </a:extLst>
          </p:cNvPr>
          <p:cNvSpPr txBox="1"/>
          <p:nvPr/>
        </p:nvSpPr>
        <p:spPr>
          <a:xfrm>
            <a:off x="1236440" y="2887696"/>
            <a:ext cx="1468755" cy="320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500" b="1" spc="0" baseline="0" dirty="0">
                <a:solidFill>
                  <a:schemeClr val="bg1"/>
                </a:solidFill>
                <a:latin typeface="Montserrat"/>
                <a:sym typeface="Montserrat"/>
                <a:rtl val="0"/>
              </a:rPr>
              <a:t> PER MONTH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C3EBBC6-EA8B-4E23-98C3-98952062411A}"/>
              </a:ext>
            </a:extLst>
          </p:cNvPr>
          <p:cNvGrpSpPr/>
          <p:nvPr/>
        </p:nvGrpSpPr>
        <p:grpSpPr>
          <a:xfrm>
            <a:off x="1053465" y="3272136"/>
            <a:ext cx="1834705" cy="2438400"/>
            <a:chOff x="1053465" y="3272136"/>
            <a:chExt cx="1834705" cy="2438400"/>
          </a:xfrm>
        </p:grpSpPr>
        <p:sp>
          <p:nvSpPr>
            <p:cNvPr id="211" name="Rectangle: Rounded Corners 210">
              <a:extLst>
                <a:ext uri="{FF2B5EF4-FFF2-40B4-BE49-F238E27FC236}">
                  <a16:creationId xmlns:a16="http://schemas.microsoft.com/office/drawing/2014/main" id="{DDE690A1-FFB0-4384-BBBE-8CD1CF680F4A}"/>
                </a:ext>
              </a:extLst>
            </p:cNvPr>
            <p:cNvSpPr/>
            <p:nvPr/>
          </p:nvSpPr>
          <p:spPr>
            <a:xfrm>
              <a:off x="1053465" y="3272136"/>
              <a:ext cx="1834705" cy="2438400"/>
            </a:xfrm>
            <a:prstGeom prst="roundRect">
              <a:avLst>
                <a:gd name="adj" fmla="val 4899"/>
              </a:avLst>
            </a:prstGeom>
            <a:gradFill>
              <a:gsLst>
                <a:gs pos="0">
                  <a:srgbClr val="316BFD"/>
                </a:gs>
                <a:gs pos="100000">
                  <a:srgbClr val="638AF9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id="{06DDCF74-9D0E-4290-AC67-5F56825ED827}"/>
                </a:ext>
              </a:extLst>
            </p:cNvPr>
            <p:cNvSpPr/>
            <p:nvPr/>
          </p:nvSpPr>
          <p:spPr>
            <a:xfrm>
              <a:off x="1290160" y="3820011"/>
              <a:ext cx="1361314" cy="50008"/>
            </a:xfrm>
            <a:custGeom>
              <a:avLst/>
              <a:gdLst>
                <a:gd name="connsiteX0" fmla="*/ 1330882 w 1361314"/>
                <a:gd name="connsiteY0" fmla="*/ 53571 h 50008"/>
                <a:gd name="connsiteX1" fmla="*/ 19860 w 1361314"/>
                <a:gd name="connsiteY1" fmla="*/ 53571 h 50008"/>
                <a:gd name="connsiteX2" fmla="*/ -5190 w 1361314"/>
                <a:gd name="connsiteY2" fmla="*/ 28522 h 50008"/>
                <a:gd name="connsiteX3" fmla="*/ 19767 w 1361314"/>
                <a:gd name="connsiteY3" fmla="*/ 3565 h 50008"/>
                <a:gd name="connsiteX4" fmla="*/ 19860 w 1361314"/>
                <a:gd name="connsiteY4" fmla="*/ 3565 h 50008"/>
                <a:gd name="connsiteX5" fmla="*/ 1330882 w 1361314"/>
                <a:gd name="connsiteY5" fmla="*/ 3565 h 50008"/>
                <a:gd name="connsiteX6" fmla="*/ 1356123 w 1361314"/>
                <a:gd name="connsiteY6" fmla="*/ 28140 h 50008"/>
                <a:gd name="connsiteX7" fmla="*/ 1331454 w 1361314"/>
                <a:gd name="connsiteY7" fmla="*/ 53571 h 50008"/>
                <a:gd name="connsiteX8" fmla="*/ 1330882 w 1361314"/>
                <a:gd name="connsiteY8" fmla="*/ 53571 h 50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1314" h="50008">
                  <a:moveTo>
                    <a:pt x="1330882" y="53571"/>
                  </a:moveTo>
                  <a:lnTo>
                    <a:pt x="19860" y="53571"/>
                  </a:lnTo>
                  <a:cubicBezTo>
                    <a:pt x="6047" y="53571"/>
                    <a:pt x="-5190" y="42332"/>
                    <a:pt x="-5190" y="28522"/>
                  </a:cubicBezTo>
                  <a:cubicBezTo>
                    <a:pt x="-5190" y="14711"/>
                    <a:pt x="5954" y="3565"/>
                    <a:pt x="19767" y="3565"/>
                  </a:cubicBezTo>
                  <a:cubicBezTo>
                    <a:pt x="19767" y="3565"/>
                    <a:pt x="19860" y="3565"/>
                    <a:pt x="19860" y="3565"/>
                  </a:cubicBezTo>
                  <a:lnTo>
                    <a:pt x="1330882" y="3565"/>
                  </a:lnTo>
                  <a:cubicBezTo>
                    <a:pt x="1344598" y="3374"/>
                    <a:pt x="1355932" y="14425"/>
                    <a:pt x="1356123" y="28140"/>
                  </a:cubicBezTo>
                  <a:cubicBezTo>
                    <a:pt x="1356313" y="41951"/>
                    <a:pt x="1345263" y="53381"/>
                    <a:pt x="1331454" y="53571"/>
                  </a:cubicBezTo>
                  <a:cubicBezTo>
                    <a:pt x="1331264" y="53571"/>
                    <a:pt x="1331073" y="53571"/>
                    <a:pt x="1330882" y="53571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3" name="TextBox 212">
              <a:extLst>
                <a:ext uri="{FF2B5EF4-FFF2-40B4-BE49-F238E27FC236}">
                  <a16:creationId xmlns:a16="http://schemas.microsoft.com/office/drawing/2014/main" id="{B210A552-4F7D-420E-A411-3DF9FFCEC755}"/>
                </a:ext>
              </a:extLst>
            </p:cNvPr>
            <p:cNvSpPr txBox="1"/>
            <p:nvPr/>
          </p:nvSpPr>
          <p:spPr>
            <a:xfrm>
              <a:off x="1314067" y="3415392"/>
              <a:ext cx="1313501" cy="3924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950" b="1" spc="-2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Features</a:t>
              </a:r>
            </a:p>
          </p:txBody>
        </p:sp>
        <p:sp>
          <p:nvSpPr>
            <p:cNvPr id="218" name="TextBox 217">
              <a:extLst>
                <a:ext uri="{FF2B5EF4-FFF2-40B4-BE49-F238E27FC236}">
                  <a16:creationId xmlns:a16="http://schemas.microsoft.com/office/drawing/2014/main" id="{28D29B12-8343-4390-BCD4-DCE765CA9ED0}"/>
                </a:ext>
              </a:extLst>
            </p:cNvPr>
            <p:cNvSpPr txBox="1"/>
            <p:nvPr/>
          </p:nvSpPr>
          <p:spPr>
            <a:xfrm>
              <a:off x="1103090" y="3985178"/>
              <a:ext cx="1735455" cy="2724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25" b="1" spc="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Unlimited Download</a:t>
              </a:r>
            </a:p>
          </p:txBody>
        </p:sp>
        <p:sp>
          <p:nvSpPr>
            <p:cNvPr id="219" name="TextBox 218">
              <a:extLst>
                <a:ext uri="{FF2B5EF4-FFF2-40B4-BE49-F238E27FC236}">
                  <a16:creationId xmlns:a16="http://schemas.microsoft.com/office/drawing/2014/main" id="{F9B8F82E-F639-405C-8DC4-AA8E6569D3DC}"/>
                </a:ext>
              </a:extLst>
            </p:cNvPr>
            <p:cNvSpPr txBox="1"/>
            <p:nvPr/>
          </p:nvSpPr>
          <p:spPr>
            <a:xfrm>
              <a:off x="1102631" y="4242067"/>
              <a:ext cx="1736373" cy="27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25" b="1" spc="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2.0 GB Storage</a:t>
              </a:r>
            </a:p>
          </p:txBody>
        </p:sp>
        <p:sp>
          <p:nvSpPr>
            <p:cNvPr id="220" name="TextBox 219">
              <a:extLst>
                <a:ext uri="{FF2B5EF4-FFF2-40B4-BE49-F238E27FC236}">
                  <a16:creationId xmlns:a16="http://schemas.microsoft.com/office/drawing/2014/main" id="{3B805C32-7F07-4E10-AC83-7BD8CBEEC860}"/>
                </a:ext>
              </a:extLst>
            </p:cNvPr>
            <p:cNvSpPr txBox="1"/>
            <p:nvPr/>
          </p:nvSpPr>
          <p:spPr>
            <a:xfrm>
              <a:off x="1100297" y="4498956"/>
              <a:ext cx="1741041" cy="27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25" b="1" spc="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24/7 Email Support</a:t>
              </a:r>
            </a:p>
          </p:txBody>
        </p:sp>
        <p:sp>
          <p:nvSpPr>
            <p:cNvPr id="221" name="TextBox 220">
              <a:extLst>
                <a:ext uri="{FF2B5EF4-FFF2-40B4-BE49-F238E27FC236}">
                  <a16:creationId xmlns:a16="http://schemas.microsoft.com/office/drawing/2014/main" id="{8B726440-87A3-486B-933A-7B2448FB9C25}"/>
                </a:ext>
              </a:extLst>
            </p:cNvPr>
            <p:cNvSpPr txBox="1"/>
            <p:nvPr/>
          </p:nvSpPr>
          <p:spPr>
            <a:xfrm>
              <a:off x="1102631" y="4755845"/>
              <a:ext cx="1736372" cy="27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25" b="1" spc="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Commercial Usage</a:t>
              </a:r>
            </a:p>
          </p:txBody>
        </p:sp>
        <p:sp>
          <p:nvSpPr>
            <p:cNvPr id="222" name="TextBox 221">
              <a:extLst>
                <a:ext uri="{FF2B5EF4-FFF2-40B4-BE49-F238E27FC236}">
                  <a16:creationId xmlns:a16="http://schemas.microsoft.com/office/drawing/2014/main" id="{E874EDA7-4B98-416B-B91E-7FA8A11264DB}"/>
                </a:ext>
              </a:extLst>
            </p:cNvPr>
            <p:cNvSpPr txBox="1"/>
            <p:nvPr/>
          </p:nvSpPr>
          <p:spPr>
            <a:xfrm>
              <a:off x="1103090" y="5012735"/>
              <a:ext cx="1735454" cy="27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25" b="1" spc="0" baseline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Free Installation</a:t>
              </a:r>
            </a:p>
          </p:txBody>
        </p:sp>
      </p:grpSp>
      <p:sp>
        <p:nvSpPr>
          <p:cNvPr id="224" name="Rectangle: Rounded Corners 223">
            <a:extLst>
              <a:ext uri="{FF2B5EF4-FFF2-40B4-BE49-F238E27FC236}">
                <a16:creationId xmlns:a16="http://schemas.microsoft.com/office/drawing/2014/main" id="{DC7609C8-94E3-4B18-A1E9-3332C73AB96F}"/>
              </a:ext>
            </a:extLst>
          </p:cNvPr>
          <p:cNvSpPr/>
          <p:nvPr/>
        </p:nvSpPr>
        <p:spPr>
          <a:xfrm>
            <a:off x="3599073" y="2007311"/>
            <a:ext cx="2242375" cy="4131849"/>
          </a:xfrm>
          <a:prstGeom prst="roundRect">
            <a:avLst>
              <a:gd name="adj" fmla="val 4962"/>
            </a:avLst>
          </a:prstGeom>
          <a:gradFill>
            <a:gsLst>
              <a:gs pos="0">
                <a:srgbClr val="FE7C04"/>
              </a:gs>
              <a:gs pos="100000">
                <a:srgbClr val="FFCA4E"/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5" name="TextBox 224">
            <a:extLst>
              <a:ext uri="{FF2B5EF4-FFF2-40B4-BE49-F238E27FC236}">
                <a16:creationId xmlns:a16="http://schemas.microsoft.com/office/drawing/2014/main" id="{96D0E0C2-361E-4A25-87AF-42D5A6A50120}"/>
              </a:ext>
            </a:extLst>
          </p:cNvPr>
          <p:cNvSpPr txBox="1"/>
          <p:nvPr/>
        </p:nvSpPr>
        <p:spPr>
          <a:xfrm>
            <a:off x="3955467" y="2120480"/>
            <a:ext cx="1529586" cy="900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250" spc="0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$49</a:t>
            </a: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090F3844-FC75-48C9-A7D5-BBF0E581FC54}"/>
              </a:ext>
            </a:extLst>
          </p:cNvPr>
          <p:cNvSpPr txBox="1"/>
          <p:nvPr/>
        </p:nvSpPr>
        <p:spPr>
          <a:xfrm>
            <a:off x="3985883" y="2887696"/>
            <a:ext cx="1468755" cy="320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500" b="1" spc="0" baseline="0" dirty="0">
                <a:solidFill>
                  <a:schemeClr val="bg1"/>
                </a:solidFill>
                <a:latin typeface="Montserrat"/>
                <a:sym typeface="Montserrat"/>
                <a:rtl val="0"/>
              </a:rPr>
              <a:t> PER MONTH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B6AB95A-4230-4465-817E-8B49475D53D8}"/>
              </a:ext>
            </a:extLst>
          </p:cNvPr>
          <p:cNvGrpSpPr/>
          <p:nvPr/>
        </p:nvGrpSpPr>
        <p:grpSpPr>
          <a:xfrm>
            <a:off x="3802908" y="3272136"/>
            <a:ext cx="1834705" cy="2438400"/>
            <a:chOff x="3802908" y="3272136"/>
            <a:chExt cx="1834705" cy="2438400"/>
          </a:xfrm>
        </p:grpSpPr>
        <p:sp>
          <p:nvSpPr>
            <p:cNvPr id="227" name="Rectangle: Rounded Corners 226">
              <a:extLst>
                <a:ext uri="{FF2B5EF4-FFF2-40B4-BE49-F238E27FC236}">
                  <a16:creationId xmlns:a16="http://schemas.microsoft.com/office/drawing/2014/main" id="{CF1E45D5-47E7-413B-915F-A232C7505A4B}"/>
                </a:ext>
              </a:extLst>
            </p:cNvPr>
            <p:cNvSpPr/>
            <p:nvPr/>
          </p:nvSpPr>
          <p:spPr>
            <a:xfrm>
              <a:off x="3802908" y="3272136"/>
              <a:ext cx="1834705" cy="2438400"/>
            </a:xfrm>
            <a:prstGeom prst="roundRect">
              <a:avLst>
                <a:gd name="adj" fmla="val 4899"/>
              </a:avLst>
            </a:prstGeom>
            <a:gradFill>
              <a:gsLst>
                <a:gs pos="0">
                  <a:srgbClr val="FE9D44"/>
                </a:gs>
                <a:gs pos="100000">
                  <a:srgbClr val="FFD475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8" name="Freeform: Shape 227">
              <a:extLst>
                <a:ext uri="{FF2B5EF4-FFF2-40B4-BE49-F238E27FC236}">
                  <a16:creationId xmlns:a16="http://schemas.microsoft.com/office/drawing/2014/main" id="{FB1905A4-2F8A-4C28-9F3D-E75D062F2DF9}"/>
                </a:ext>
              </a:extLst>
            </p:cNvPr>
            <p:cNvSpPr/>
            <p:nvPr/>
          </p:nvSpPr>
          <p:spPr>
            <a:xfrm>
              <a:off x="4039603" y="3820011"/>
              <a:ext cx="1361314" cy="50008"/>
            </a:xfrm>
            <a:custGeom>
              <a:avLst/>
              <a:gdLst>
                <a:gd name="connsiteX0" fmla="*/ 1330882 w 1361314"/>
                <a:gd name="connsiteY0" fmla="*/ 53571 h 50008"/>
                <a:gd name="connsiteX1" fmla="*/ 19860 w 1361314"/>
                <a:gd name="connsiteY1" fmla="*/ 53571 h 50008"/>
                <a:gd name="connsiteX2" fmla="*/ -5190 w 1361314"/>
                <a:gd name="connsiteY2" fmla="*/ 28522 h 50008"/>
                <a:gd name="connsiteX3" fmla="*/ 19767 w 1361314"/>
                <a:gd name="connsiteY3" fmla="*/ 3565 h 50008"/>
                <a:gd name="connsiteX4" fmla="*/ 19860 w 1361314"/>
                <a:gd name="connsiteY4" fmla="*/ 3565 h 50008"/>
                <a:gd name="connsiteX5" fmla="*/ 1330882 w 1361314"/>
                <a:gd name="connsiteY5" fmla="*/ 3565 h 50008"/>
                <a:gd name="connsiteX6" fmla="*/ 1356123 w 1361314"/>
                <a:gd name="connsiteY6" fmla="*/ 28140 h 50008"/>
                <a:gd name="connsiteX7" fmla="*/ 1331454 w 1361314"/>
                <a:gd name="connsiteY7" fmla="*/ 53571 h 50008"/>
                <a:gd name="connsiteX8" fmla="*/ 1330882 w 1361314"/>
                <a:gd name="connsiteY8" fmla="*/ 53571 h 50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1314" h="50008">
                  <a:moveTo>
                    <a:pt x="1330882" y="53571"/>
                  </a:moveTo>
                  <a:lnTo>
                    <a:pt x="19860" y="53571"/>
                  </a:lnTo>
                  <a:cubicBezTo>
                    <a:pt x="6047" y="53571"/>
                    <a:pt x="-5190" y="42332"/>
                    <a:pt x="-5190" y="28522"/>
                  </a:cubicBezTo>
                  <a:cubicBezTo>
                    <a:pt x="-5190" y="14711"/>
                    <a:pt x="5954" y="3565"/>
                    <a:pt x="19767" y="3565"/>
                  </a:cubicBezTo>
                  <a:cubicBezTo>
                    <a:pt x="19767" y="3565"/>
                    <a:pt x="19860" y="3565"/>
                    <a:pt x="19860" y="3565"/>
                  </a:cubicBezTo>
                  <a:lnTo>
                    <a:pt x="1330882" y="3565"/>
                  </a:lnTo>
                  <a:cubicBezTo>
                    <a:pt x="1344598" y="3374"/>
                    <a:pt x="1355932" y="14425"/>
                    <a:pt x="1356123" y="28140"/>
                  </a:cubicBezTo>
                  <a:cubicBezTo>
                    <a:pt x="1356313" y="41951"/>
                    <a:pt x="1345263" y="53381"/>
                    <a:pt x="1331454" y="53571"/>
                  </a:cubicBezTo>
                  <a:cubicBezTo>
                    <a:pt x="1331264" y="53571"/>
                    <a:pt x="1331073" y="53571"/>
                    <a:pt x="1330882" y="53571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9" name="TextBox 228">
              <a:extLst>
                <a:ext uri="{FF2B5EF4-FFF2-40B4-BE49-F238E27FC236}">
                  <a16:creationId xmlns:a16="http://schemas.microsoft.com/office/drawing/2014/main" id="{287D3215-D777-46EC-BF21-70E65BF8ED4C}"/>
                </a:ext>
              </a:extLst>
            </p:cNvPr>
            <p:cNvSpPr txBox="1"/>
            <p:nvPr/>
          </p:nvSpPr>
          <p:spPr>
            <a:xfrm>
              <a:off x="4063510" y="3415392"/>
              <a:ext cx="1313501" cy="3924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950" b="1" spc="-2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Features</a:t>
              </a:r>
            </a:p>
          </p:txBody>
        </p:sp>
        <p:sp>
          <p:nvSpPr>
            <p:cNvPr id="232" name="TextBox 231">
              <a:extLst>
                <a:ext uri="{FF2B5EF4-FFF2-40B4-BE49-F238E27FC236}">
                  <a16:creationId xmlns:a16="http://schemas.microsoft.com/office/drawing/2014/main" id="{D723B7E4-86AA-4C4F-8F66-BB1914F56A85}"/>
                </a:ext>
              </a:extLst>
            </p:cNvPr>
            <p:cNvSpPr txBox="1"/>
            <p:nvPr/>
          </p:nvSpPr>
          <p:spPr>
            <a:xfrm>
              <a:off x="3852533" y="3985178"/>
              <a:ext cx="1735455" cy="2724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25" b="1" spc="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Unlimited Download</a:t>
              </a:r>
            </a:p>
          </p:txBody>
        </p:sp>
        <p:sp>
          <p:nvSpPr>
            <p:cNvPr id="233" name="TextBox 232">
              <a:extLst>
                <a:ext uri="{FF2B5EF4-FFF2-40B4-BE49-F238E27FC236}">
                  <a16:creationId xmlns:a16="http://schemas.microsoft.com/office/drawing/2014/main" id="{EDD84DE8-89C1-4D31-A780-D7AA1CE321FB}"/>
                </a:ext>
              </a:extLst>
            </p:cNvPr>
            <p:cNvSpPr txBox="1"/>
            <p:nvPr/>
          </p:nvSpPr>
          <p:spPr>
            <a:xfrm>
              <a:off x="3852074" y="4242067"/>
              <a:ext cx="1736373" cy="27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25" b="1" spc="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3.0 GB Storage</a:t>
              </a:r>
            </a:p>
          </p:txBody>
        </p:sp>
        <p:sp>
          <p:nvSpPr>
            <p:cNvPr id="234" name="TextBox 233">
              <a:extLst>
                <a:ext uri="{FF2B5EF4-FFF2-40B4-BE49-F238E27FC236}">
                  <a16:creationId xmlns:a16="http://schemas.microsoft.com/office/drawing/2014/main" id="{1C4FA75C-8AB3-44D6-A635-965FA9DFBDEF}"/>
                </a:ext>
              </a:extLst>
            </p:cNvPr>
            <p:cNvSpPr txBox="1"/>
            <p:nvPr/>
          </p:nvSpPr>
          <p:spPr>
            <a:xfrm>
              <a:off x="3849740" y="4498956"/>
              <a:ext cx="1741041" cy="27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25" b="1" spc="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24/7 Email Support</a:t>
              </a:r>
            </a:p>
          </p:txBody>
        </p:sp>
        <p:sp>
          <p:nvSpPr>
            <p:cNvPr id="235" name="TextBox 234">
              <a:extLst>
                <a:ext uri="{FF2B5EF4-FFF2-40B4-BE49-F238E27FC236}">
                  <a16:creationId xmlns:a16="http://schemas.microsoft.com/office/drawing/2014/main" id="{9E7E2898-8C42-44E5-A270-985504D2669C}"/>
                </a:ext>
              </a:extLst>
            </p:cNvPr>
            <p:cNvSpPr txBox="1"/>
            <p:nvPr/>
          </p:nvSpPr>
          <p:spPr>
            <a:xfrm>
              <a:off x="3852074" y="4755845"/>
              <a:ext cx="1736372" cy="27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25" b="1" spc="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Commercial Usage</a:t>
              </a:r>
            </a:p>
          </p:txBody>
        </p:sp>
        <p:sp>
          <p:nvSpPr>
            <p:cNvPr id="236" name="TextBox 235">
              <a:extLst>
                <a:ext uri="{FF2B5EF4-FFF2-40B4-BE49-F238E27FC236}">
                  <a16:creationId xmlns:a16="http://schemas.microsoft.com/office/drawing/2014/main" id="{DEBDFE16-3AE1-4F4B-882B-DC5036556253}"/>
                </a:ext>
              </a:extLst>
            </p:cNvPr>
            <p:cNvSpPr txBox="1"/>
            <p:nvPr/>
          </p:nvSpPr>
          <p:spPr>
            <a:xfrm>
              <a:off x="3852533" y="5012735"/>
              <a:ext cx="1735454" cy="27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25" b="1" spc="0" baseline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Free Installation</a:t>
              </a:r>
            </a:p>
          </p:txBody>
        </p:sp>
      </p:grpSp>
      <p:sp>
        <p:nvSpPr>
          <p:cNvPr id="240" name="Rectangle: Rounded Corners 239">
            <a:extLst>
              <a:ext uri="{FF2B5EF4-FFF2-40B4-BE49-F238E27FC236}">
                <a16:creationId xmlns:a16="http://schemas.microsoft.com/office/drawing/2014/main" id="{59BB9FA2-1159-4D97-BB69-598083E1526D}"/>
              </a:ext>
            </a:extLst>
          </p:cNvPr>
          <p:cNvSpPr/>
          <p:nvPr/>
        </p:nvSpPr>
        <p:spPr>
          <a:xfrm>
            <a:off x="6347866" y="2007311"/>
            <a:ext cx="2242375" cy="4131849"/>
          </a:xfrm>
          <a:prstGeom prst="roundRect">
            <a:avLst>
              <a:gd name="adj" fmla="val 4962"/>
            </a:avLst>
          </a:prstGeom>
          <a:gradFill>
            <a:gsLst>
              <a:gs pos="0">
                <a:srgbClr val="5D28FE"/>
              </a:gs>
              <a:gs pos="100000">
                <a:srgbClr val="BB66DD"/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1" name="TextBox 240">
            <a:extLst>
              <a:ext uri="{FF2B5EF4-FFF2-40B4-BE49-F238E27FC236}">
                <a16:creationId xmlns:a16="http://schemas.microsoft.com/office/drawing/2014/main" id="{45C4AD83-5CCC-4A7D-B854-71CF4D669003}"/>
              </a:ext>
            </a:extLst>
          </p:cNvPr>
          <p:cNvSpPr txBox="1"/>
          <p:nvPr/>
        </p:nvSpPr>
        <p:spPr>
          <a:xfrm>
            <a:off x="6735519" y="2120480"/>
            <a:ext cx="1467068" cy="900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250" spc="0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$59</a:t>
            </a:r>
          </a:p>
        </p:txBody>
      </p:sp>
      <p:sp>
        <p:nvSpPr>
          <p:cNvPr id="242" name="TextBox 241">
            <a:extLst>
              <a:ext uri="{FF2B5EF4-FFF2-40B4-BE49-F238E27FC236}">
                <a16:creationId xmlns:a16="http://schemas.microsoft.com/office/drawing/2014/main" id="{9F9A46C8-6ED1-4607-A811-034828E4E944}"/>
              </a:ext>
            </a:extLst>
          </p:cNvPr>
          <p:cNvSpPr txBox="1"/>
          <p:nvPr/>
        </p:nvSpPr>
        <p:spPr>
          <a:xfrm>
            <a:off x="6734676" y="2887696"/>
            <a:ext cx="1468755" cy="320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500" b="1" spc="0" baseline="0" dirty="0">
                <a:solidFill>
                  <a:schemeClr val="bg1"/>
                </a:solidFill>
                <a:latin typeface="Montserrat"/>
                <a:sym typeface="Montserrat"/>
                <a:rtl val="0"/>
              </a:rPr>
              <a:t> PER MONTH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5AE993B-0958-4456-AEAB-164C8C5E1324}"/>
              </a:ext>
            </a:extLst>
          </p:cNvPr>
          <p:cNvGrpSpPr/>
          <p:nvPr/>
        </p:nvGrpSpPr>
        <p:grpSpPr>
          <a:xfrm>
            <a:off x="6551701" y="3272136"/>
            <a:ext cx="1834705" cy="2438400"/>
            <a:chOff x="6551701" y="3272136"/>
            <a:chExt cx="1834705" cy="2438400"/>
          </a:xfrm>
        </p:grpSpPr>
        <p:sp>
          <p:nvSpPr>
            <p:cNvPr id="243" name="Rectangle: Rounded Corners 242">
              <a:extLst>
                <a:ext uri="{FF2B5EF4-FFF2-40B4-BE49-F238E27FC236}">
                  <a16:creationId xmlns:a16="http://schemas.microsoft.com/office/drawing/2014/main" id="{1F7B232C-9263-415A-8BC9-D88DDB01F7E2}"/>
                </a:ext>
              </a:extLst>
            </p:cNvPr>
            <p:cNvSpPr/>
            <p:nvPr/>
          </p:nvSpPr>
          <p:spPr>
            <a:xfrm>
              <a:off x="6551701" y="3272136"/>
              <a:ext cx="1834705" cy="2438400"/>
            </a:xfrm>
            <a:prstGeom prst="roundRect">
              <a:avLst>
                <a:gd name="adj" fmla="val 4899"/>
              </a:avLst>
            </a:prstGeom>
            <a:gradFill>
              <a:gsLst>
                <a:gs pos="0">
                  <a:srgbClr val="7950FE"/>
                </a:gs>
                <a:gs pos="100000">
                  <a:srgbClr val="C276E0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4" name="Freeform: Shape 243">
              <a:extLst>
                <a:ext uri="{FF2B5EF4-FFF2-40B4-BE49-F238E27FC236}">
                  <a16:creationId xmlns:a16="http://schemas.microsoft.com/office/drawing/2014/main" id="{3543C825-0874-4A9B-8DF5-528910574B4E}"/>
                </a:ext>
              </a:extLst>
            </p:cNvPr>
            <p:cNvSpPr/>
            <p:nvPr/>
          </p:nvSpPr>
          <p:spPr>
            <a:xfrm>
              <a:off x="6788396" y="3820011"/>
              <a:ext cx="1361314" cy="50008"/>
            </a:xfrm>
            <a:custGeom>
              <a:avLst/>
              <a:gdLst>
                <a:gd name="connsiteX0" fmla="*/ 1330882 w 1361314"/>
                <a:gd name="connsiteY0" fmla="*/ 53571 h 50008"/>
                <a:gd name="connsiteX1" fmla="*/ 19860 w 1361314"/>
                <a:gd name="connsiteY1" fmla="*/ 53571 h 50008"/>
                <a:gd name="connsiteX2" fmla="*/ -5190 w 1361314"/>
                <a:gd name="connsiteY2" fmla="*/ 28522 h 50008"/>
                <a:gd name="connsiteX3" fmla="*/ 19767 w 1361314"/>
                <a:gd name="connsiteY3" fmla="*/ 3565 h 50008"/>
                <a:gd name="connsiteX4" fmla="*/ 19860 w 1361314"/>
                <a:gd name="connsiteY4" fmla="*/ 3565 h 50008"/>
                <a:gd name="connsiteX5" fmla="*/ 1330882 w 1361314"/>
                <a:gd name="connsiteY5" fmla="*/ 3565 h 50008"/>
                <a:gd name="connsiteX6" fmla="*/ 1356123 w 1361314"/>
                <a:gd name="connsiteY6" fmla="*/ 28140 h 50008"/>
                <a:gd name="connsiteX7" fmla="*/ 1331454 w 1361314"/>
                <a:gd name="connsiteY7" fmla="*/ 53571 h 50008"/>
                <a:gd name="connsiteX8" fmla="*/ 1330882 w 1361314"/>
                <a:gd name="connsiteY8" fmla="*/ 53571 h 50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1314" h="50008">
                  <a:moveTo>
                    <a:pt x="1330882" y="53571"/>
                  </a:moveTo>
                  <a:lnTo>
                    <a:pt x="19860" y="53571"/>
                  </a:lnTo>
                  <a:cubicBezTo>
                    <a:pt x="6047" y="53571"/>
                    <a:pt x="-5190" y="42332"/>
                    <a:pt x="-5190" y="28522"/>
                  </a:cubicBezTo>
                  <a:cubicBezTo>
                    <a:pt x="-5190" y="14711"/>
                    <a:pt x="5954" y="3565"/>
                    <a:pt x="19767" y="3565"/>
                  </a:cubicBezTo>
                  <a:cubicBezTo>
                    <a:pt x="19767" y="3565"/>
                    <a:pt x="19860" y="3565"/>
                    <a:pt x="19860" y="3565"/>
                  </a:cubicBezTo>
                  <a:lnTo>
                    <a:pt x="1330882" y="3565"/>
                  </a:lnTo>
                  <a:cubicBezTo>
                    <a:pt x="1344598" y="3374"/>
                    <a:pt x="1355932" y="14425"/>
                    <a:pt x="1356123" y="28140"/>
                  </a:cubicBezTo>
                  <a:cubicBezTo>
                    <a:pt x="1356313" y="41951"/>
                    <a:pt x="1345263" y="53381"/>
                    <a:pt x="1331454" y="53571"/>
                  </a:cubicBezTo>
                  <a:cubicBezTo>
                    <a:pt x="1331264" y="53571"/>
                    <a:pt x="1331073" y="53571"/>
                    <a:pt x="1330882" y="53571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5" name="TextBox 244">
              <a:extLst>
                <a:ext uri="{FF2B5EF4-FFF2-40B4-BE49-F238E27FC236}">
                  <a16:creationId xmlns:a16="http://schemas.microsoft.com/office/drawing/2014/main" id="{E50611EC-FD27-4D83-A021-03CFAA0E42C3}"/>
                </a:ext>
              </a:extLst>
            </p:cNvPr>
            <p:cNvSpPr txBox="1"/>
            <p:nvPr/>
          </p:nvSpPr>
          <p:spPr>
            <a:xfrm>
              <a:off x="6812303" y="3415392"/>
              <a:ext cx="1313501" cy="3924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950" b="1" spc="-2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Features</a:t>
              </a:r>
            </a:p>
          </p:txBody>
        </p:sp>
        <p:sp>
          <p:nvSpPr>
            <p:cNvPr id="248" name="TextBox 247">
              <a:extLst>
                <a:ext uri="{FF2B5EF4-FFF2-40B4-BE49-F238E27FC236}">
                  <a16:creationId xmlns:a16="http://schemas.microsoft.com/office/drawing/2014/main" id="{A1F1CD7B-F0BF-4D3B-92B9-9537E2CC1A63}"/>
                </a:ext>
              </a:extLst>
            </p:cNvPr>
            <p:cNvSpPr txBox="1"/>
            <p:nvPr/>
          </p:nvSpPr>
          <p:spPr>
            <a:xfrm>
              <a:off x="6601326" y="3985178"/>
              <a:ext cx="1735455" cy="2724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25" b="1" spc="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Unlimited Download</a:t>
              </a:r>
            </a:p>
          </p:txBody>
        </p:sp>
        <p:sp>
          <p:nvSpPr>
            <p:cNvPr id="249" name="TextBox 248">
              <a:extLst>
                <a:ext uri="{FF2B5EF4-FFF2-40B4-BE49-F238E27FC236}">
                  <a16:creationId xmlns:a16="http://schemas.microsoft.com/office/drawing/2014/main" id="{D47A2714-0AF7-45E2-8F11-9FD3C3B02737}"/>
                </a:ext>
              </a:extLst>
            </p:cNvPr>
            <p:cNvSpPr txBox="1"/>
            <p:nvPr/>
          </p:nvSpPr>
          <p:spPr>
            <a:xfrm>
              <a:off x="6600867" y="4242067"/>
              <a:ext cx="1736373" cy="27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25" b="1" spc="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4.0 GB Storage</a:t>
              </a:r>
            </a:p>
          </p:txBody>
        </p:sp>
        <p:sp>
          <p:nvSpPr>
            <p:cNvPr id="250" name="TextBox 249">
              <a:extLst>
                <a:ext uri="{FF2B5EF4-FFF2-40B4-BE49-F238E27FC236}">
                  <a16:creationId xmlns:a16="http://schemas.microsoft.com/office/drawing/2014/main" id="{036497C3-3900-4AFE-B231-D1246BF921C5}"/>
                </a:ext>
              </a:extLst>
            </p:cNvPr>
            <p:cNvSpPr txBox="1"/>
            <p:nvPr/>
          </p:nvSpPr>
          <p:spPr>
            <a:xfrm>
              <a:off x="6598533" y="4498956"/>
              <a:ext cx="1741041" cy="27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25" b="1" spc="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24/7 Email Support</a:t>
              </a:r>
            </a:p>
          </p:txBody>
        </p:sp>
        <p:sp>
          <p:nvSpPr>
            <p:cNvPr id="251" name="TextBox 250">
              <a:extLst>
                <a:ext uri="{FF2B5EF4-FFF2-40B4-BE49-F238E27FC236}">
                  <a16:creationId xmlns:a16="http://schemas.microsoft.com/office/drawing/2014/main" id="{7F85E450-AB7F-4616-9428-E4C06B08E86B}"/>
                </a:ext>
              </a:extLst>
            </p:cNvPr>
            <p:cNvSpPr txBox="1"/>
            <p:nvPr/>
          </p:nvSpPr>
          <p:spPr>
            <a:xfrm>
              <a:off x="6600867" y="4755845"/>
              <a:ext cx="1736372" cy="27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25" b="1" spc="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Commercial Usage</a:t>
              </a:r>
            </a:p>
          </p:txBody>
        </p:sp>
        <p:sp>
          <p:nvSpPr>
            <p:cNvPr id="252" name="TextBox 251">
              <a:extLst>
                <a:ext uri="{FF2B5EF4-FFF2-40B4-BE49-F238E27FC236}">
                  <a16:creationId xmlns:a16="http://schemas.microsoft.com/office/drawing/2014/main" id="{33F1C51B-3C93-4D2C-AC1A-EB8A54945014}"/>
                </a:ext>
              </a:extLst>
            </p:cNvPr>
            <p:cNvSpPr txBox="1"/>
            <p:nvPr/>
          </p:nvSpPr>
          <p:spPr>
            <a:xfrm>
              <a:off x="6601326" y="5012735"/>
              <a:ext cx="1735454" cy="27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25" b="1" spc="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Free Installation</a:t>
              </a:r>
            </a:p>
          </p:txBody>
        </p:sp>
      </p:grpSp>
      <p:sp>
        <p:nvSpPr>
          <p:cNvPr id="256" name="Rectangle: Rounded Corners 255">
            <a:extLst>
              <a:ext uri="{FF2B5EF4-FFF2-40B4-BE49-F238E27FC236}">
                <a16:creationId xmlns:a16="http://schemas.microsoft.com/office/drawing/2014/main" id="{C382815E-CEA0-44EC-94C1-93BD768C2860}"/>
              </a:ext>
            </a:extLst>
          </p:cNvPr>
          <p:cNvSpPr/>
          <p:nvPr/>
        </p:nvSpPr>
        <p:spPr>
          <a:xfrm>
            <a:off x="9100913" y="2007311"/>
            <a:ext cx="2242375" cy="4131849"/>
          </a:xfrm>
          <a:prstGeom prst="roundRect">
            <a:avLst>
              <a:gd name="adj" fmla="val 4962"/>
            </a:avLst>
          </a:prstGeom>
          <a:gradFill>
            <a:gsLst>
              <a:gs pos="0">
                <a:srgbClr val="DD421D"/>
              </a:gs>
              <a:gs pos="100000">
                <a:srgbClr val="FF6F57"/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7" name="TextBox 256">
            <a:extLst>
              <a:ext uri="{FF2B5EF4-FFF2-40B4-BE49-F238E27FC236}">
                <a16:creationId xmlns:a16="http://schemas.microsoft.com/office/drawing/2014/main" id="{3DDC68BB-ACA6-41B2-97A6-7DD2638F241B}"/>
              </a:ext>
            </a:extLst>
          </p:cNvPr>
          <p:cNvSpPr txBox="1"/>
          <p:nvPr/>
        </p:nvSpPr>
        <p:spPr>
          <a:xfrm>
            <a:off x="9474138" y="2120480"/>
            <a:ext cx="1495923" cy="900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250" spc="0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$69</a:t>
            </a:r>
          </a:p>
        </p:txBody>
      </p:sp>
      <p:sp>
        <p:nvSpPr>
          <p:cNvPr id="258" name="TextBox 257">
            <a:extLst>
              <a:ext uri="{FF2B5EF4-FFF2-40B4-BE49-F238E27FC236}">
                <a16:creationId xmlns:a16="http://schemas.microsoft.com/office/drawing/2014/main" id="{2B8682E8-31D3-4647-B796-36449D82DD42}"/>
              </a:ext>
            </a:extLst>
          </p:cNvPr>
          <p:cNvSpPr txBox="1"/>
          <p:nvPr/>
        </p:nvSpPr>
        <p:spPr>
          <a:xfrm>
            <a:off x="9487723" y="2887696"/>
            <a:ext cx="1468755" cy="320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500" b="1" spc="0" baseline="0" dirty="0">
                <a:solidFill>
                  <a:schemeClr val="bg1"/>
                </a:solidFill>
                <a:latin typeface="Montserrat"/>
                <a:sym typeface="Montserrat"/>
                <a:rtl val="0"/>
              </a:rPr>
              <a:t> PER MONTH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8A1B09D-2E68-420B-9D97-91E984E3F11D}"/>
              </a:ext>
            </a:extLst>
          </p:cNvPr>
          <p:cNvGrpSpPr/>
          <p:nvPr/>
        </p:nvGrpSpPr>
        <p:grpSpPr>
          <a:xfrm>
            <a:off x="9304748" y="3272136"/>
            <a:ext cx="1834705" cy="2438400"/>
            <a:chOff x="9304748" y="3272136"/>
            <a:chExt cx="1834705" cy="2438400"/>
          </a:xfrm>
        </p:grpSpPr>
        <p:sp>
          <p:nvSpPr>
            <p:cNvPr id="259" name="Rectangle: Rounded Corners 258">
              <a:extLst>
                <a:ext uri="{FF2B5EF4-FFF2-40B4-BE49-F238E27FC236}">
                  <a16:creationId xmlns:a16="http://schemas.microsoft.com/office/drawing/2014/main" id="{FD8C8E30-8655-4D97-B427-0D34D4F9D484}"/>
                </a:ext>
              </a:extLst>
            </p:cNvPr>
            <p:cNvSpPr/>
            <p:nvPr/>
          </p:nvSpPr>
          <p:spPr>
            <a:xfrm>
              <a:off x="9304748" y="3272136"/>
              <a:ext cx="1834705" cy="2438400"/>
            </a:xfrm>
            <a:prstGeom prst="roundRect">
              <a:avLst>
                <a:gd name="adj" fmla="val 4899"/>
              </a:avLst>
            </a:prstGeom>
            <a:gradFill>
              <a:gsLst>
                <a:gs pos="0">
                  <a:srgbClr val="E76445"/>
                </a:gs>
                <a:gs pos="100000">
                  <a:srgbClr val="FF8571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0" name="Freeform: Shape 259">
              <a:extLst>
                <a:ext uri="{FF2B5EF4-FFF2-40B4-BE49-F238E27FC236}">
                  <a16:creationId xmlns:a16="http://schemas.microsoft.com/office/drawing/2014/main" id="{9C61BC95-C83B-42FF-83C3-9ABDF6E76447}"/>
                </a:ext>
              </a:extLst>
            </p:cNvPr>
            <p:cNvSpPr/>
            <p:nvPr/>
          </p:nvSpPr>
          <p:spPr>
            <a:xfrm>
              <a:off x="9541443" y="3820011"/>
              <a:ext cx="1361314" cy="50008"/>
            </a:xfrm>
            <a:custGeom>
              <a:avLst/>
              <a:gdLst>
                <a:gd name="connsiteX0" fmla="*/ 1330882 w 1361314"/>
                <a:gd name="connsiteY0" fmla="*/ 53571 h 50008"/>
                <a:gd name="connsiteX1" fmla="*/ 19860 w 1361314"/>
                <a:gd name="connsiteY1" fmla="*/ 53571 h 50008"/>
                <a:gd name="connsiteX2" fmla="*/ -5190 w 1361314"/>
                <a:gd name="connsiteY2" fmla="*/ 28522 h 50008"/>
                <a:gd name="connsiteX3" fmla="*/ 19767 w 1361314"/>
                <a:gd name="connsiteY3" fmla="*/ 3565 h 50008"/>
                <a:gd name="connsiteX4" fmla="*/ 19860 w 1361314"/>
                <a:gd name="connsiteY4" fmla="*/ 3565 h 50008"/>
                <a:gd name="connsiteX5" fmla="*/ 1330882 w 1361314"/>
                <a:gd name="connsiteY5" fmla="*/ 3565 h 50008"/>
                <a:gd name="connsiteX6" fmla="*/ 1356123 w 1361314"/>
                <a:gd name="connsiteY6" fmla="*/ 28140 h 50008"/>
                <a:gd name="connsiteX7" fmla="*/ 1331454 w 1361314"/>
                <a:gd name="connsiteY7" fmla="*/ 53571 h 50008"/>
                <a:gd name="connsiteX8" fmla="*/ 1330882 w 1361314"/>
                <a:gd name="connsiteY8" fmla="*/ 53571 h 50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1314" h="50008">
                  <a:moveTo>
                    <a:pt x="1330882" y="53571"/>
                  </a:moveTo>
                  <a:lnTo>
                    <a:pt x="19860" y="53571"/>
                  </a:lnTo>
                  <a:cubicBezTo>
                    <a:pt x="6047" y="53571"/>
                    <a:pt x="-5190" y="42332"/>
                    <a:pt x="-5190" y="28522"/>
                  </a:cubicBezTo>
                  <a:cubicBezTo>
                    <a:pt x="-5190" y="14711"/>
                    <a:pt x="5954" y="3565"/>
                    <a:pt x="19767" y="3565"/>
                  </a:cubicBezTo>
                  <a:cubicBezTo>
                    <a:pt x="19767" y="3565"/>
                    <a:pt x="19860" y="3565"/>
                    <a:pt x="19860" y="3565"/>
                  </a:cubicBezTo>
                  <a:lnTo>
                    <a:pt x="1330882" y="3565"/>
                  </a:lnTo>
                  <a:cubicBezTo>
                    <a:pt x="1344598" y="3374"/>
                    <a:pt x="1355932" y="14425"/>
                    <a:pt x="1356123" y="28140"/>
                  </a:cubicBezTo>
                  <a:cubicBezTo>
                    <a:pt x="1356313" y="41951"/>
                    <a:pt x="1345263" y="53381"/>
                    <a:pt x="1331454" y="53571"/>
                  </a:cubicBezTo>
                  <a:cubicBezTo>
                    <a:pt x="1331264" y="53571"/>
                    <a:pt x="1331073" y="53571"/>
                    <a:pt x="1330882" y="53571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1" name="TextBox 260">
              <a:extLst>
                <a:ext uri="{FF2B5EF4-FFF2-40B4-BE49-F238E27FC236}">
                  <a16:creationId xmlns:a16="http://schemas.microsoft.com/office/drawing/2014/main" id="{18ACC122-14DF-4754-B90B-165BBD8C2D05}"/>
                </a:ext>
              </a:extLst>
            </p:cNvPr>
            <p:cNvSpPr txBox="1"/>
            <p:nvPr/>
          </p:nvSpPr>
          <p:spPr>
            <a:xfrm>
              <a:off x="9565350" y="3415392"/>
              <a:ext cx="1313501" cy="3924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950" b="1" spc="-2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Features</a:t>
              </a:r>
            </a:p>
          </p:txBody>
        </p:sp>
        <p:sp>
          <p:nvSpPr>
            <p:cNvPr id="264" name="TextBox 263">
              <a:extLst>
                <a:ext uri="{FF2B5EF4-FFF2-40B4-BE49-F238E27FC236}">
                  <a16:creationId xmlns:a16="http://schemas.microsoft.com/office/drawing/2014/main" id="{0F82D80B-DD84-4480-B29B-264B230E3A17}"/>
                </a:ext>
              </a:extLst>
            </p:cNvPr>
            <p:cNvSpPr txBox="1"/>
            <p:nvPr/>
          </p:nvSpPr>
          <p:spPr>
            <a:xfrm>
              <a:off x="9354373" y="3985178"/>
              <a:ext cx="1735455" cy="2724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25" b="1" spc="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Unlimited Download</a:t>
              </a:r>
            </a:p>
          </p:txBody>
        </p:sp>
        <p:sp>
          <p:nvSpPr>
            <p:cNvPr id="265" name="TextBox 264">
              <a:extLst>
                <a:ext uri="{FF2B5EF4-FFF2-40B4-BE49-F238E27FC236}">
                  <a16:creationId xmlns:a16="http://schemas.microsoft.com/office/drawing/2014/main" id="{6C73A3B3-1D86-4A0E-9837-5D8CDCE59D27}"/>
                </a:ext>
              </a:extLst>
            </p:cNvPr>
            <p:cNvSpPr txBox="1"/>
            <p:nvPr/>
          </p:nvSpPr>
          <p:spPr>
            <a:xfrm>
              <a:off x="9353914" y="4242067"/>
              <a:ext cx="1736373" cy="27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25" b="1" spc="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5.0 GB Storage</a:t>
              </a:r>
            </a:p>
          </p:txBody>
        </p:sp>
        <p:sp>
          <p:nvSpPr>
            <p:cNvPr id="266" name="TextBox 265">
              <a:extLst>
                <a:ext uri="{FF2B5EF4-FFF2-40B4-BE49-F238E27FC236}">
                  <a16:creationId xmlns:a16="http://schemas.microsoft.com/office/drawing/2014/main" id="{83E23A3D-BB7A-40FC-9176-34041FBF2777}"/>
                </a:ext>
              </a:extLst>
            </p:cNvPr>
            <p:cNvSpPr txBox="1"/>
            <p:nvPr/>
          </p:nvSpPr>
          <p:spPr>
            <a:xfrm>
              <a:off x="9351580" y="4498956"/>
              <a:ext cx="1741041" cy="27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25" b="1" spc="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24/7 Email Support</a:t>
              </a:r>
            </a:p>
          </p:txBody>
        </p:sp>
        <p:sp>
          <p:nvSpPr>
            <p:cNvPr id="267" name="TextBox 266">
              <a:extLst>
                <a:ext uri="{FF2B5EF4-FFF2-40B4-BE49-F238E27FC236}">
                  <a16:creationId xmlns:a16="http://schemas.microsoft.com/office/drawing/2014/main" id="{9DB8EA48-8E73-486F-AB00-17098A2E7D82}"/>
                </a:ext>
              </a:extLst>
            </p:cNvPr>
            <p:cNvSpPr txBox="1"/>
            <p:nvPr/>
          </p:nvSpPr>
          <p:spPr>
            <a:xfrm>
              <a:off x="9353914" y="4755845"/>
              <a:ext cx="1736372" cy="27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25" b="1" spc="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Commercial Usage</a:t>
              </a:r>
            </a:p>
          </p:txBody>
        </p:sp>
        <p:sp>
          <p:nvSpPr>
            <p:cNvPr id="268" name="TextBox 267">
              <a:extLst>
                <a:ext uri="{FF2B5EF4-FFF2-40B4-BE49-F238E27FC236}">
                  <a16:creationId xmlns:a16="http://schemas.microsoft.com/office/drawing/2014/main" id="{BFB3A876-49DC-4E06-BEBE-5F4192735B0A}"/>
                </a:ext>
              </a:extLst>
            </p:cNvPr>
            <p:cNvSpPr txBox="1"/>
            <p:nvPr/>
          </p:nvSpPr>
          <p:spPr>
            <a:xfrm>
              <a:off x="9354373" y="5012735"/>
              <a:ext cx="1735454" cy="27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25" b="1" spc="0" baseline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Free Installation</a:t>
              </a:r>
            </a:p>
          </p:txBody>
        </p:sp>
      </p:grpSp>
      <p:sp>
        <p:nvSpPr>
          <p:cNvPr id="271" name="TextBox 270">
            <a:extLst>
              <a:ext uri="{FF2B5EF4-FFF2-40B4-BE49-F238E27FC236}">
                <a16:creationId xmlns:a16="http://schemas.microsoft.com/office/drawing/2014/main" id="{77F326F3-68FF-45D5-86B2-5A9F2CDB6AF7}"/>
              </a:ext>
            </a:extLst>
          </p:cNvPr>
          <p:cNvSpPr txBox="1"/>
          <p:nvPr/>
        </p:nvSpPr>
        <p:spPr>
          <a:xfrm>
            <a:off x="1286933" y="336022"/>
            <a:ext cx="96181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Let’s See How </a:t>
            </a:r>
            <a:r>
              <a:rPr lang="en-US" sz="400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Much We</a:t>
            </a:r>
          </a:p>
          <a:p>
            <a:pPr algn="ctr"/>
            <a:r>
              <a:rPr lang="en-US" sz="400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Charge for Our </a:t>
            </a:r>
            <a:r>
              <a:rPr lang="en-US" sz="4000" spc="0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Premium Services</a:t>
            </a:r>
          </a:p>
        </p:txBody>
      </p:sp>
      <p:grpSp>
        <p:nvGrpSpPr>
          <p:cNvPr id="215" name="Group 214">
            <a:extLst>
              <a:ext uri="{FF2B5EF4-FFF2-40B4-BE49-F238E27FC236}">
                <a16:creationId xmlns:a16="http://schemas.microsoft.com/office/drawing/2014/main" id="{16ABC942-AB02-4FF5-8837-F9C3204D3D58}"/>
              </a:ext>
            </a:extLst>
          </p:cNvPr>
          <p:cNvGrpSpPr/>
          <p:nvPr/>
        </p:nvGrpSpPr>
        <p:grpSpPr>
          <a:xfrm>
            <a:off x="1484709" y="5530133"/>
            <a:ext cx="972216" cy="360711"/>
            <a:chOff x="1484709" y="5498383"/>
            <a:chExt cx="972216" cy="360711"/>
          </a:xfrm>
        </p:grpSpPr>
        <p:sp>
          <p:nvSpPr>
            <p:cNvPr id="216" name="Rectangle: Rounded Corners 215">
              <a:extLst>
                <a:ext uri="{FF2B5EF4-FFF2-40B4-BE49-F238E27FC236}">
                  <a16:creationId xmlns:a16="http://schemas.microsoft.com/office/drawing/2014/main" id="{E18075B6-AF46-409D-9121-67412FCCA76C}"/>
                </a:ext>
              </a:extLst>
            </p:cNvPr>
            <p:cNvSpPr/>
            <p:nvPr/>
          </p:nvSpPr>
          <p:spPr>
            <a:xfrm>
              <a:off x="1484709" y="5498383"/>
              <a:ext cx="972216" cy="360711"/>
            </a:xfrm>
            <a:prstGeom prst="roundRect">
              <a:avLst>
                <a:gd name="adj" fmla="val 21068"/>
              </a:avLst>
            </a:prstGeom>
            <a:solidFill>
              <a:schemeClr val="bg1"/>
            </a:solidFill>
            <a:ln w="9525" cap="flat">
              <a:noFill/>
              <a:prstDash val="solid"/>
              <a:miter/>
            </a:ln>
            <a:effectLst>
              <a:outerShdw blurRad="127000" sx="102000" sy="102000" algn="ctr" rotWithShape="0">
                <a:prstClr val="black">
                  <a:alpha val="12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7" name="TextBox 216">
              <a:extLst>
                <a:ext uri="{FF2B5EF4-FFF2-40B4-BE49-F238E27FC236}">
                  <a16:creationId xmlns:a16="http://schemas.microsoft.com/office/drawing/2014/main" id="{54B970BD-7108-4B6B-8947-9CBC6C1F8208}"/>
                </a:ext>
              </a:extLst>
            </p:cNvPr>
            <p:cNvSpPr txBox="1"/>
            <p:nvPr/>
          </p:nvSpPr>
          <p:spPr>
            <a:xfrm>
              <a:off x="1508993" y="5540239"/>
              <a:ext cx="9236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spc="0" baseline="0" dirty="0">
                  <a:gradFill>
                    <a:gsLst>
                      <a:gs pos="0">
                        <a:srgbClr val="1555FD"/>
                      </a:gs>
                      <a:gs pos="100000">
                        <a:srgbClr val="5680F8"/>
                      </a:gs>
                    </a:gsLst>
                    <a:lin ang="10800000" scaled="1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Buy Now</a:t>
              </a:r>
            </a:p>
          </p:txBody>
        </p:sp>
      </p:grpSp>
      <p:grpSp>
        <p:nvGrpSpPr>
          <p:cNvPr id="230" name="Group 229">
            <a:extLst>
              <a:ext uri="{FF2B5EF4-FFF2-40B4-BE49-F238E27FC236}">
                <a16:creationId xmlns:a16="http://schemas.microsoft.com/office/drawing/2014/main" id="{04AC1D78-CED7-47BF-A871-1B1BA1F9518B}"/>
              </a:ext>
            </a:extLst>
          </p:cNvPr>
          <p:cNvGrpSpPr/>
          <p:nvPr/>
        </p:nvGrpSpPr>
        <p:grpSpPr>
          <a:xfrm>
            <a:off x="4234152" y="5530133"/>
            <a:ext cx="972216" cy="360711"/>
            <a:chOff x="1488847" y="5405247"/>
            <a:chExt cx="972216" cy="360711"/>
          </a:xfrm>
        </p:grpSpPr>
        <p:sp>
          <p:nvSpPr>
            <p:cNvPr id="237" name="Rectangle: Rounded Corners 236">
              <a:extLst>
                <a:ext uri="{FF2B5EF4-FFF2-40B4-BE49-F238E27FC236}">
                  <a16:creationId xmlns:a16="http://schemas.microsoft.com/office/drawing/2014/main" id="{C9980AE3-B76F-4A71-9DF1-C76426B7B3A5}"/>
                </a:ext>
              </a:extLst>
            </p:cNvPr>
            <p:cNvSpPr/>
            <p:nvPr/>
          </p:nvSpPr>
          <p:spPr>
            <a:xfrm>
              <a:off x="1488847" y="5405247"/>
              <a:ext cx="972216" cy="360711"/>
            </a:xfrm>
            <a:prstGeom prst="roundRect">
              <a:avLst>
                <a:gd name="adj" fmla="val 21068"/>
              </a:avLst>
            </a:pr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8" name="TextBox 237">
              <a:extLst>
                <a:ext uri="{FF2B5EF4-FFF2-40B4-BE49-F238E27FC236}">
                  <a16:creationId xmlns:a16="http://schemas.microsoft.com/office/drawing/2014/main" id="{B0FE3D3D-FC10-4070-AA40-01CF763D4E8C}"/>
                </a:ext>
              </a:extLst>
            </p:cNvPr>
            <p:cNvSpPr txBox="1"/>
            <p:nvPr/>
          </p:nvSpPr>
          <p:spPr>
            <a:xfrm>
              <a:off x="1513131" y="5447103"/>
              <a:ext cx="9236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spc="0" baseline="0" dirty="0">
                  <a:gradFill>
                    <a:gsLst>
                      <a:gs pos="0">
                        <a:srgbClr val="FE7C04"/>
                      </a:gs>
                      <a:gs pos="100000">
                        <a:srgbClr val="FFCA4E"/>
                      </a:gs>
                    </a:gsLst>
                    <a:lin ang="10800000" scaled="1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Buy Now</a:t>
              </a:r>
            </a:p>
          </p:txBody>
        </p:sp>
      </p:grpSp>
      <p:grpSp>
        <p:nvGrpSpPr>
          <p:cNvPr id="246" name="Group 245">
            <a:extLst>
              <a:ext uri="{FF2B5EF4-FFF2-40B4-BE49-F238E27FC236}">
                <a16:creationId xmlns:a16="http://schemas.microsoft.com/office/drawing/2014/main" id="{350F71F8-97E7-4BF9-A9EE-B52C2FB3B391}"/>
              </a:ext>
            </a:extLst>
          </p:cNvPr>
          <p:cNvGrpSpPr/>
          <p:nvPr/>
        </p:nvGrpSpPr>
        <p:grpSpPr>
          <a:xfrm>
            <a:off x="6982945" y="5530133"/>
            <a:ext cx="972216" cy="360711"/>
            <a:chOff x="6982945" y="5498383"/>
            <a:chExt cx="972216" cy="360711"/>
          </a:xfrm>
        </p:grpSpPr>
        <p:sp>
          <p:nvSpPr>
            <p:cNvPr id="253" name="Rectangle: Rounded Corners 252">
              <a:extLst>
                <a:ext uri="{FF2B5EF4-FFF2-40B4-BE49-F238E27FC236}">
                  <a16:creationId xmlns:a16="http://schemas.microsoft.com/office/drawing/2014/main" id="{001B20E6-F7DA-486F-9EC2-22AA05B0D667}"/>
                </a:ext>
              </a:extLst>
            </p:cNvPr>
            <p:cNvSpPr/>
            <p:nvPr/>
          </p:nvSpPr>
          <p:spPr>
            <a:xfrm>
              <a:off x="6982945" y="5498383"/>
              <a:ext cx="972216" cy="360711"/>
            </a:xfrm>
            <a:prstGeom prst="roundRect">
              <a:avLst>
                <a:gd name="adj" fmla="val 21068"/>
              </a:avLst>
            </a:prstGeom>
            <a:solidFill>
              <a:schemeClr val="bg1">
                <a:lumMod val="95000"/>
              </a:schemeClr>
            </a:solidFill>
            <a:ln w="9525" cap="flat">
              <a:noFill/>
              <a:prstDash val="solid"/>
              <a:miter/>
            </a:ln>
            <a:effectLst>
              <a:outerShdw blurRad="127000" sx="102000" sy="102000" algn="ctr" rotWithShape="0">
                <a:prstClr val="black">
                  <a:alpha val="12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4" name="TextBox 253">
              <a:extLst>
                <a:ext uri="{FF2B5EF4-FFF2-40B4-BE49-F238E27FC236}">
                  <a16:creationId xmlns:a16="http://schemas.microsoft.com/office/drawing/2014/main" id="{9D05BB32-3FC2-49CF-A6A9-E327BDA3BEDB}"/>
                </a:ext>
              </a:extLst>
            </p:cNvPr>
            <p:cNvSpPr txBox="1"/>
            <p:nvPr/>
          </p:nvSpPr>
          <p:spPr>
            <a:xfrm>
              <a:off x="7007229" y="5540239"/>
              <a:ext cx="9236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spc="0" baseline="0" dirty="0">
                  <a:gradFill>
                    <a:gsLst>
                      <a:gs pos="0">
                        <a:srgbClr val="5D28FE"/>
                      </a:gs>
                      <a:gs pos="100000">
                        <a:srgbClr val="BB66DD"/>
                      </a:gs>
                    </a:gsLst>
                    <a:lin ang="10800000" scaled="1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Buy Now</a:t>
              </a:r>
            </a:p>
          </p:txBody>
        </p:sp>
      </p:grpSp>
      <p:grpSp>
        <p:nvGrpSpPr>
          <p:cNvPr id="262" name="Group 261">
            <a:extLst>
              <a:ext uri="{FF2B5EF4-FFF2-40B4-BE49-F238E27FC236}">
                <a16:creationId xmlns:a16="http://schemas.microsoft.com/office/drawing/2014/main" id="{27EB8B97-5463-44C6-AFDC-F51AB2A45B1C}"/>
              </a:ext>
            </a:extLst>
          </p:cNvPr>
          <p:cNvGrpSpPr/>
          <p:nvPr/>
        </p:nvGrpSpPr>
        <p:grpSpPr>
          <a:xfrm>
            <a:off x="9735992" y="5530133"/>
            <a:ext cx="972216" cy="360711"/>
            <a:chOff x="9735992" y="5498383"/>
            <a:chExt cx="972216" cy="360711"/>
          </a:xfrm>
        </p:grpSpPr>
        <p:sp>
          <p:nvSpPr>
            <p:cNvPr id="269" name="Rectangle: Rounded Corners 268">
              <a:extLst>
                <a:ext uri="{FF2B5EF4-FFF2-40B4-BE49-F238E27FC236}">
                  <a16:creationId xmlns:a16="http://schemas.microsoft.com/office/drawing/2014/main" id="{C4869F83-10A2-4B38-B252-FDC7FB7F4B77}"/>
                </a:ext>
              </a:extLst>
            </p:cNvPr>
            <p:cNvSpPr/>
            <p:nvPr/>
          </p:nvSpPr>
          <p:spPr>
            <a:xfrm>
              <a:off x="9735992" y="5498383"/>
              <a:ext cx="972216" cy="360711"/>
            </a:xfrm>
            <a:prstGeom prst="roundRect">
              <a:avLst>
                <a:gd name="adj" fmla="val 21068"/>
              </a:avLst>
            </a:prstGeom>
            <a:solidFill>
              <a:schemeClr val="bg1"/>
            </a:solidFill>
            <a:ln w="9525" cap="flat">
              <a:noFill/>
              <a:prstDash val="solid"/>
              <a:miter/>
            </a:ln>
            <a:effectLst>
              <a:outerShdw blurRad="127000" sx="102000" sy="102000" algn="ctr" rotWithShape="0">
                <a:prstClr val="black">
                  <a:alpha val="12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0" name="TextBox 269">
              <a:extLst>
                <a:ext uri="{FF2B5EF4-FFF2-40B4-BE49-F238E27FC236}">
                  <a16:creationId xmlns:a16="http://schemas.microsoft.com/office/drawing/2014/main" id="{B18D71EF-DE24-4133-873B-7891C362512B}"/>
                </a:ext>
              </a:extLst>
            </p:cNvPr>
            <p:cNvSpPr txBox="1"/>
            <p:nvPr/>
          </p:nvSpPr>
          <p:spPr>
            <a:xfrm>
              <a:off x="9760276" y="5540239"/>
              <a:ext cx="9236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spc="0" baseline="0" dirty="0">
                  <a:gradFill>
                    <a:gsLst>
                      <a:gs pos="0">
                        <a:srgbClr val="DD421D"/>
                      </a:gs>
                      <a:gs pos="100000">
                        <a:srgbClr val="FF6F57"/>
                      </a:gs>
                    </a:gsLst>
                    <a:lin ang="10800000" scaled="1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Buy Now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43819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nodeType="withEffect">
                                  <p:stCondLst>
                                    <p:cond delay="15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20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20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20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75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7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nodeType="withEffect">
                                  <p:stCondLst>
                                    <p:cond delay="24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" grpId="0" animBg="1"/>
      <p:bldP spid="209" grpId="0"/>
      <p:bldP spid="210" grpId="0"/>
      <p:bldP spid="224" grpId="0" animBg="1"/>
      <p:bldP spid="225" grpId="0"/>
      <p:bldP spid="226" grpId="0"/>
      <p:bldP spid="240" grpId="0" animBg="1"/>
      <p:bldP spid="241" grpId="0"/>
      <p:bldP spid="242" grpId="0"/>
      <p:bldP spid="256" grpId="0" animBg="1"/>
      <p:bldP spid="257" grpId="0"/>
      <p:bldP spid="258" grpId="0"/>
      <p:bldP spid="27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Rectangle: Rounded Corners 207">
            <a:extLst>
              <a:ext uri="{FF2B5EF4-FFF2-40B4-BE49-F238E27FC236}">
                <a16:creationId xmlns:a16="http://schemas.microsoft.com/office/drawing/2014/main" id="{465C80F3-9DB2-46E3-8350-D3EBFE465798}"/>
              </a:ext>
            </a:extLst>
          </p:cNvPr>
          <p:cNvSpPr/>
          <p:nvPr/>
        </p:nvSpPr>
        <p:spPr>
          <a:xfrm>
            <a:off x="849630" y="2007311"/>
            <a:ext cx="2242375" cy="4131849"/>
          </a:xfrm>
          <a:prstGeom prst="roundRect">
            <a:avLst>
              <a:gd name="adj" fmla="val 4962"/>
            </a:avLst>
          </a:prstGeom>
          <a:gradFill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9" name="TextBox 208">
            <a:extLst>
              <a:ext uri="{FF2B5EF4-FFF2-40B4-BE49-F238E27FC236}">
                <a16:creationId xmlns:a16="http://schemas.microsoft.com/office/drawing/2014/main" id="{4633B0D5-17DA-4C70-AD50-9E0E43D3EE79}"/>
              </a:ext>
            </a:extLst>
          </p:cNvPr>
          <p:cNvSpPr txBox="1"/>
          <p:nvPr/>
        </p:nvSpPr>
        <p:spPr>
          <a:xfrm>
            <a:off x="1238886" y="2120480"/>
            <a:ext cx="1463862" cy="900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250" spc="0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$39</a:t>
            </a:r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7283C45E-D73E-48B4-BA05-6B8724410CC8}"/>
              </a:ext>
            </a:extLst>
          </p:cNvPr>
          <p:cNvSpPr txBox="1"/>
          <p:nvPr/>
        </p:nvSpPr>
        <p:spPr>
          <a:xfrm>
            <a:off x="1236440" y="2887696"/>
            <a:ext cx="1468755" cy="320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500" b="1" spc="0" baseline="0" dirty="0">
                <a:solidFill>
                  <a:schemeClr val="bg1"/>
                </a:solidFill>
                <a:latin typeface="Montserrat"/>
                <a:sym typeface="Montserrat"/>
                <a:rtl val="0"/>
              </a:rPr>
              <a:t> PER MONTH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C3EBBC6-EA8B-4E23-98C3-98952062411A}"/>
              </a:ext>
            </a:extLst>
          </p:cNvPr>
          <p:cNvGrpSpPr/>
          <p:nvPr/>
        </p:nvGrpSpPr>
        <p:grpSpPr>
          <a:xfrm>
            <a:off x="1053465" y="3272136"/>
            <a:ext cx="1834705" cy="2438400"/>
            <a:chOff x="1053465" y="3272136"/>
            <a:chExt cx="1834705" cy="2438400"/>
          </a:xfrm>
        </p:grpSpPr>
        <p:sp>
          <p:nvSpPr>
            <p:cNvPr id="211" name="Rectangle: Rounded Corners 210">
              <a:extLst>
                <a:ext uri="{FF2B5EF4-FFF2-40B4-BE49-F238E27FC236}">
                  <a16:creationId xmlns:a16="http://schemas.microsoft.com/office/drawing/2014/main" id="{DDE690A1-FFB0-4384-BBBE-8CD1CF680F4A}"/>
                </a:ext>
              </a:extLst>
            </p:cNvPr>
            <p:cNvSpPr/>
            <p:nvPr/>
          </p:nvSpPr>
          <p:spPr>
            <a:xfrm>
              <a:off x="1053465" y="3272136"/>
              <a:ext cx="1834705" cy="2438400"/>
            </a:xfrm>
            <a:prstGeom prst="roundRect">
              <a:avLst>
                <a:gd name="adj" fmla="val 4899"/>
              </a:avLst>
            </a:prstGeom>
            <a:gradFill>
              <a:gsLst>
                <a:gs pos="0">
                  <a:srgbClr val="FF799F"/>
                </a:gs>
                <a:gs pos="100000">
                  <a:srgbClr val="FF93A2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id="{06DDCF74-9D0E-4290-AC67-5F56825ED827}"/>
                </a:ext>
              </a:extLst>
            </p:cNvPr>
            <p:cNvSpPr/>
            <p:nvPr/>
          </p:nvSpPr>
          <p:spPr>
            <a:xfrm>
              <a:off x="1290160" y="3820011"/>
              <a:ext cx="1361314" cy="50008"/>
            </a:xfrm>
            <a:custGeom>
              <a:avLst/>
              <a:gdLst>
                <a:gd name="connsiteX0" fmla="*/ 1330882 w 1361314"/>
                <a:gd name="connsiteY0" fmla="*/ 53571 h 50008"/>
                <a:gd name="connsiteX1" fmla="*/ 19860 w 1361314"/>
                <a:gd name="connsiteY1" fmla="*/ 53571 h 50008"/>
                <a:gd name="connsiteX2" fmla="*/ -5190 w 1361314"/>
                <a:gd name="connsiteY2" fmla="*/ 28522 h 50008"/>
                <a:gd name="connsiteX3" fmla="*/ 19767 w 1361314"/>
                <a:gd name="connsiteY3" fmla="*/ 3565 h 50008"/>
                <a:gd name="connsiteX4" fmla="*/ 19860 w 1361314"/>
                <a:gd name="connsiteY4" fmla="*/ 3565 h 50008"/>
                <a:gd name="connsiteX5" fmla="*/ 1330882 w 1361314"/>
                <a:gd name="connsiteY5" fmla="*/ 3565 h 50008"/>
                <a:gd name="connsiteX6" fmla="*/ 1356123 w 1361314"/>
                <a:gd name="connsiteY6" fmla="*/ 28140 h 50008"/>
                <a:gd name="connsiteX7" fmla="*/ 1331454 w 1361314"/>
                <a:gd name="connsiteY7" fmla="*/ 53571 h 50008"/>
                <a:gd name="connsiteX8" fmla="*/ 1330882 w 1361314"/>
                <a:gd name="connsiteY8" fmla="*/ 53571 h 50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1314" h="50008">
                  <a:moveTo>
                    <a:pt x="1330882" y="53571"/>
                  </a:moveTo>
                  <a:lnTo>
                    <a:pt x="19860" y="53571"/>
                  </a:lnTo>
                  <a:cubicBezTo>
                    <a:pt x="6047" y="53571"/>
                    <a:pt x="-5190" y="42332"/>
                    <a:pt x="-5190" y="28522"/>
                  </a:cubicBezTo>
                  <a:cubicBezTo>
                    <a:pt x="-5190" y="14711"/>
                    <a:pt x="5954" y="3565"/>
                    <a:pt x="19767" y="3565"/>
                  </a:cubicBezTo>
                  <a:cubicBezTo>
                    <a:pt x="19767" y="3565"/>
                    <a:pt x="19860" y="3565"/>
                    <a:pt x="19860" y="3565"/>
                  </a:cubicBezTo>
                  <a:lnTo>
                    <a:pt x="1330882" y="3565"/>
                  </a:lnTo>
                  <a:cubicBezTo>
                    <a:pt x="1344598" y="3374"/>
                    <a:pt x="1355932" y="14425"/>
                    <a:pt x="1356123" y="28140"/>
                  </a:cubicBezTo>
                  <a:cubicBezTo>
                    <a:pt x="1356313" y="41951"/>
                    <a:pt x="1345263" y="53381"/>
                    <a:pt x="1331454" y="53571"/>
                  </a:cubicBezTo>
                  <a:cubicBezTo>
                    <a:pt x="1331264" y="53571"/>
                    <a:pt x="1331073" y="53571"/>
                    <a:pt x="1330882" y="53571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3" name="TextBox 212">
              <a:extLst>
                <a:ext uri="{FF2B5EF4-FFF2-40B4-BE49-F238E27FC236}">
                  <a16:creationId xmlns:a16="http://schemas.microsoft.com/office/drawing/2014/main" id="{B210A552-4F7D-420E-A411-3DF9FFCEC755}"/>
                </a:ext>
              </a:extLst>
            </p:cNvPr>
            <p:cNvSpPr txBox="1"/>
            <p:nvPr/>
          </p:nvSpPr>
          <p:spPr>
            <a:xfrm>
              <a:off x="1314067" y="3415392"/>
              <a:ext cx="1313501" cy="3924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950" b="1" spc="-2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Features</a:t>
              </a:r>
            </a:p>
          </p:txBody>
        </p:sp>
        <p:sp>
          <p:nvSpPr>
            <p:cNvPr id="218" name="TextBox 217">
              <a:extLst>
                <a:ext uri="{FF2B5EF4-FFF2-40B4-BE49-F238E27FC236}">
                  <a16:creationId xmlns:a16="http://schemas.microsoft.com/office/drawing/2014/main" id="{28D29B12-8343-4390-BCD4-DCE765CA9ED0}"/>
                </a:ext>
              </a:extLst>
            </p:cNvPr>
            <p:cNvSpPr txBox="1"/>
            <p:nvPr/>
          </p:nvSpPr>
          <p:spPr>
            <a:xfrm>
              <a:off x="1103090" y="3985178"/>
              <a:ext cx="1735455" cy="2724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25" b="1" spc="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Unlimited Download</a:t>
              </a:r>
            </a:p>
          </p:txBody>
        </p:sp>
        <p:sp>
          <p:nvSpPr>
            <p:cNvPr id="219" name="TextBox 218">
              <a:extLst>
                <a:ext uri="{FF2B5EF4-FFF2-40B4-BE49-F238E27FC236}">
                  <a16:creationId xmlns:a16="http://schemas.microsoft.com/office/drawing/2014/main" id="{F9B8F82E-F639-405C-8DC4-AA8E6569D3DC}"/>
                </a:ext>
              </a:extLst>
            </p:cNvPr>
            <p:cNvSpPr txBox="1"/>
            <p:nvPr/>
          </p:nvSpPr>
          <p:spPr>
            <a:xfrm>
              <a:off x="1102631" y="4242067"/>
              <a:ext cx="1736373" cy="27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25" b="1" spc="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2.0 GB Storage</a:t>
              </a:r>
            </a:p>
          </p:txBody>
        </p:sp>
        <p:sp>
          <p:nvSpPr>
            <p:cNvPr id="220" name="TextBox 219">
              <a:extLst>
                <a:ext uri="{FF2B5EF4-FFF2-40B4-BE49-F238E27FC236}">
                  <a16:creationId xmlns:a16="http://schemas.microsoft.com/office/drawing/2014/main" id="{3B805C32-7F07-4E10-AC83-7BD8CBEEC860}"/>
                </a:ext>
              </a:extLst>
            </p:cNvPr>
            <p:cNvSpPr txBox="1"/>
            <p:nvPr/>
          </p:nvSpPr>
          <p:spPr>
            <a:xfrm>
              <a:off x="1100297" y="4498956"/>
              <a:ext cx="1741041" cy="27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25" b="1" spc="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24/7 Email Support</a:t>
              </a:r>
            </a:p>
          </p:txBody>
        </p:sp>
        <p:sp>
          <p:nvSpPr>
            <p:cNvPr id="221" name="TextBox 220">
              <a:extLst>
                <a:ext uri="{FF2B5EF4-FFF2-40B4-BE49-F238E27FC236}">
                  <a16:creationId xmlns:a16="http://schemas.microsoft.com/office/drawing/2014/main" id="{8B726440-87A3-486B-933A-7B2448FB9C25}"/>
                </a:ext>
              </a:extLst>
            </p:cNvPr>
            <p:cNvSpPr txBox="1"/>
            <p:nvPr/>
          </p:nvSpPr>
          <p:spPr>
            <a:xfrm>
              <a:off x="1102631" y="4755845"/>
              <a:ext cx="1736372" cy="27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25" b="1" spc="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Commercial Usage</a:t>
              </a:r>
            </a:p>
          </p:txBody>
        </p:sp>
        <p:sp>
          <p:nvSpPr>
            <p:cNvPr id="222" name="TextBox 221">
              <a:extLst>
                <a:ext uri="{FF2B5EF4-FFF2-40B4-BE49-F238E27FC236}">
                  <a16:creationId xmlns:a16="http://schemas.microsoft.com/office/drawing/2014/main" id="{E874EDA7-4B98-416B-B91E-7FA8A11264DB}"/>
                </a:ext>
              </a:extLst>
            </p:cNvPr>
            <p:cNvSpPr txBox="1"/>
            <p:nvPr/>
          </p:nvSpPr>
          <p:spPr>
            <a:xfrm>
              <a:off x="1103090" y="5012735"/>
              <a:ext cx="1735454" cy="27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25" b="1" spc="0" baseline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Free Installation</a:t>
              </a:r>
            </a:p>
          </p:txBody>
        </p:sp>
      </p:grpSp>
      <p:sp>
        <p:nvSpPr>
          <p:cNvPr id="224" name="Rectangle: Rounded Corners 223">
            <a:extLst>
              <a:ext uri="{FF2B5EF4-FFF2-40B4-BE49-F238E27FC236}">
                <a16:creationId xmlns:a16="http://schemas.microsoft.com/office/drawing/2014/main" id="{DC7609C8-94E3-4B18-A1E9-3332C73AB96F}"/>
              </a:ext>
            </a:extLst>
          </p:cNvPr>
          <p:cNvSpPr/>
          <p:nvPr/>
        </p:nvSpPr>
        <p:spPr>
          <a:xfrm>
            <a:off x="3599073" y="2007311"/>
            <a:ext cx="2242375" cy="4131849"/>
          </a:xfrm>
          <a:prstGeom prst="roundRect">
            <a:avLst>
              <a:gd name="adj" fmla="val 4962"/>
            </a:avLst>
          </a:prstGeom>
          <a:gradFill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5" name="TextBox 224">
            <a:extLst>
              <a:ext uri="{FF2B5EF4-FFF2-40B4-BE49-F238E27FC236}">
                <a16:creationId xmlns:a16="http://schemas.microsoft.com/office/drawing/2014/main" id="{96D0E0C2-361E-4A25-87AF-42D5A6A50120}"/>
              </a:ext>
            </a:extLst>
          </p:cNvPr>
          <p:cNvSpPr txBox="1"/>
          <p:nvPr/>
        </p:nvSpPr>
        <p:spPr>
          <a:xfrm>
            <a:off x="3955467" y="2120480"/>
            <a:ext cx="1529586" cy="900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250" spc="0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$49</a:t>
            </a: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090F3844-FC75-48C9-A7D5-BBF0E581FC54}"/>
              </a:ext>
            </a:extLst>
          </p:cNvPr>
          <p:cNvSpPr txBox="1"/>
          <p:nvPr/>
        </p:nvSpPr>
        <p:spPr>
          <a:xfrm>
            <a:off x="3985883" y="2887696"/>
            <a:ext cx="1468755" cy="320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500" b="1" spc="0" baseline="0" dirty="0">
                <a:solidFill>
                  <a:schemeClr val="bg1"/>
                </a:solidFill>
                <a:latin typeface="Montserrat"/>
                <a:sym typeface="Montserrat"/>
                <a:rtl val="0"/>
              </a:rPr>
              <a:t> PER MONTH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B6AB95A-4230-4465-817E-8B49475D53D8}"/>
              </a:ext>
            </a:extLst>
          </p:cNvPr>
          <p:cNvGrpSpPr/>
          <p:nvPr/>
        </p:nvGrpSpPr>
        <p:grpSpPr>
          <a:xfrm>
            <a:off x="3802908" y="3272136"/>
            <a:ext cx="1834705" cy="2438400"/>
            <a:chOff x="3802908" y="3272136"/>
            <a:chExt cx="1834705" cy="2438400"/>
          </a:xfrm>
        </p:grpSpPr>
        <p:sp>
          <p:nvSpPr>
            <p:cNvPr id="227" name="Rectangle: Rounded Corners 226">
              <a:extLst>
                <a:ext uri="{FF2B5EF4-FFF2-40B4-BE49-F238E27FC236}">
                  <a16:creationId xmlns:a16="http://schemas.microsoft.com/office/drawing/2014/main" id="{CF1E45D5-47E7-413B-915F-A232C7505A4B}"/>
                </a:ext>
              </a:extLst>
            </p:cNvPr>
            <p:cNvSpPr/>
            <p:nvPr/>
          </p:nvSpPr>
          <p:spPr>
            <a:xfrm>
              <a:off x="3802908" y="3272136"/>
              <a:ext cx="1834705" cy="2438400"/>
            </a:xfrm>
            <a:prstGeom prst="roundRect">
              <a:avLst>
                <a:gd name="adj" fmla="val 4899"/>
              </a:avLst>
            </a:prstGeom>
            <a:gradFill>
              <a:gsLst>
                <a:gs pos="0">
                  <a:srgbClr val="FFA86D"/>
                </a:gs>
                <a:gs pos="100000">
                  <a:srgbClr val="FEC776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8" name="Freeform: Shape 227">
              <a:extLst>
                <a:ext uri="{FF2B5EF4-FFF2-40B4-BE49-F238E27FC236}">
                  <a16:creationId xmlns:a16="http://schemas.microsoft.com/office/drawing/2014/main" id="{FB1905A4-2F8A-4C28-9F3D-E75D062F2DF9}"/>
                </a:ext>
              </a:extLst>
            </p:cNvPr>
            <p:cNvSpPr/>
            <p:nvPr/>
          </p:nvSpPr>
          <p:spPr>
            <a:xfrm>
              <a:off x="4039603" y="3820011"/>
              <a:ext cx="1361314" cy="50008"/>
            </a:xfrm>
            <a:custGeom>
              <a:avLst/>
              <a:gdLst>
                <a:gd name="connsiteX0" fmla="*/ 1330882 w 1361314"/>
                <a:gd name="connsiteY0" fmla="*/ 53571 h 50008"/>
                <a:gd name="connsiteX1" fmla="*/ 19860 w 1361314"/>
                <a:gd name="connsiteY1" fmla="*/ 53571 h 50008"/>
                <a:gd name="connsiteX2" fmla="*/ -5190 w 1361314"/>
                <a:gd name="connsiteY2" fmla="*/ 28522 h 50008"/>
                <a:gd name="connsiteX3" fmla="*/ 19767 w 1361314"/>
                <a:gd name="connsiteY3" fmla="*/ 3565 h 50008"/>
                <a:gd name="connsiteX4" fmla="*/ 19860 w 1361314"/>
                <a:gd name="connsiteY4" fmla="*/ 3565 h 50008"/>
                <a:gd name="connsiteX5" fmla="*/ 1330882 w 1361314"/>
                <a:gd name="connsiteY5" fmla="*/ 3565 h 50008"/>
                <a:gd name="connsiteX6" fmla="*/ 1356123 w 1361314"/>
                <a:gd name="connsiteY6" fmla="*/ 28140 h 50008"/>
                <a:gd name="connsiteX7" fmla="*/ 1331454 w 1361314"/>
                <a:gd name="connsiteY7" fmla="*/ 53571 h 50008"/>
                <a:gd name="connsiteX8" fmla="*/ 1330882 w 1361314"/>
                <a:gd name="connsiteY8" fmla="*/ 53571 h 50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1314" h="50008">
                  <a:moveTo>
                    <a:pt x="1330882" y="53571"/>
                  </a:moveTo>
                  <a:lnTo>
                    <a:pt x="19860" y="53571"/>
                  </a:lnTo>
                  <a:cubicBezTo>
                    <a:pt x="6047" y="53571"/>
                    <a:pt x="-5190" y="42332"/>
                    <a:pt x="-5190" y="28522"/>
                  </a:cubicBezTo>
                  <a:cubicBezTo>
                    <a:pt x="-5190" y="14711"/>
                    <a:pt x="5954" y="3565"/>
                    <a:pt x="19767" y="3565"/>
                  </a:cubicBezTo>
                  <a:cubicBezTo>
                    <a:pt x="19767" y="3565"/>
                    <a:pt x="19860" y="3565"/>
                    <a:pt x="19860" y="3565"/>
                  </a:cubicBezTo>
                  <a:lnTo>
                    <a:pt x="1330882" y="3565"/>
                  </a:lnTo>
                  <a:cubicBezTo>
                    <a:pt x="1344598" y="3374"/>
                    <a:pt x="1355932" y="14425"/>
                    <a:pt x="1356123" y="28140"/>
                  </a:cubicBezTo>
                  <a:cubicBezTo>
                    <a:pt x="1356313" y="41951"/>
                    <a:pt x="1345263" y="53381"/>
                    <a:pt x="1331454" y="53571"/>
                  </a:cubicBezTo>
                  <a:cubicBezTo>
                    <a:pt x="1331264" y="53571"/>
                    <a:pt x="1331073" y="53571"/>
                    <a:pt x="1330882" y="53571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9" name="TextBox 228">
              <a:extLst>
                <a:ext uri="{FF2B5EF4-FFF2-40B4-BE49-F238E27FC236}">
                  <a16:creationId xmlns:a16="http://schemas.microsoft.com/office/drawing/2014/main" id="{287D3215-D777-46EC-BF21-70E65BF8ED4C}"/>
                </a:ext>
              </a:extLst>
            </p:cNvPr>
            <p:cNvSpPr txBox="1"/>
            <p:nvPr/>
          </p:nvSpPr>
          <p:spPr>
            <a:xfrm>
              <a:off x="4063510" y="3415392"/>
              <a:ext cx="1313501" cy="3924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950" b="1" spc="-2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Features</a:t>
              </a:r>
            </a:p>
          </p:txBody>
        </p:sp>
        <p:sp>
          <p:nvSpPr>
            <p:cNvPr id="232" name="TextBox 231">
              <a:extLst>
                <a:ext uri="{FF2B5EF4-FFF2-40B4-BE49-F238E27FC236}">
                  <a16:creationId xmlns:a16="http://schemas.microsoft.com/office/drawing/2014/main" id="{D723B7E4-86AA-4C4F-8F66-BB1914F56A85}"/>
                </a:ext>
              </a:extLst>
            </p:cNvPr>
            <p:cNvSpPr txBox="1"/>
            <p:nvPr/>
          </p:nvSpPr>
          <p:spPr>
            <a:xfrm>
              <a:off x="3852533" y="3985178"/>
              <a:ext cx="1735455" cy="2724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25" b="1" spc="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Unlimited Download</a:t>
              </a:r>
            </a:p>
          </p:txBody>
        </p:sp>
        <p:sp>
          <p:nvSpPr>
            <p:cNvPr id="233" name="TextBox 232">
              <a:extLst>
                <a:ext uri="{FF2B5EF4-FFF2-40B4-BE49-F238E27FC236}">
                  <a16:creationId xmlns:a16="http://schemas.microsoft.com/office/drawing/2014/main" id="{EDD84DE8-89C1-4D31-A780-D7AA1CE321FB}"/>
                </a:ext>
              </a:extLst>
            </p:cNvPr>
            <p:cNvSpPr txBox="1"/>
            <p:nvPr/>
          </p:nvSpPr>
          <p:spPr>
            <a:xfrm>
              <a:off x="3852074" y="4242067"/>
              <a:ext cx="1736373" cy="27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25" b="1" spc="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3.0 GB Storage</a:t>
              </a:r>
            </a:p>
          </p:txBody>
        </p:sp>
        <p:sp>
          <p:nvSpPr>
            <p:cNvPr id="234" name="TextBox 233">
              <a:extLst>
                <a:ext uri="{FF2B5EF4-FFF2-40B4-BE49-F238E27FC236}">
                  <a16:creationId xmlns:a16="http://schemas.microsoft.com/office/drawing/2014/main" id="{1C4FA75C-8AB3-44D6-A635-965FA9DFBDEF}"/>
                </a:ext>
              </a:extLst>
            </p:cNvPr>
            <p:cNvSpPr txBox="1"/>
            <p:nvPr/>
          </p:nvSpPr>
          <p:spPr>
            <a:xfrm>
              <a:off x="3849740" y="4498956"/>
              <a:ext cx="1741041" cy="27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25" b="1" spc="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24/7 Email Support</a:t>
              </a:r>
            </a:p>
          </p:txBody>
        </p:sp>
        <p:sp>
          <p:nvSpPr>
            <p:cNvPr id="235" name="TextBox 234">
              <a:extLst>
                <a:ext uri="{FF2B5EF4-FFF2-40B4-BE49-F238E27FC236}">
                  <a16:creationId xmlns:a16="http://schemas.microsoft.com/office/drawing/2014/main" id="{9E7E2898-8C42-44E5-A270-985504D2669C}"/>
                </a:ext>
              </a:extLst>
            </p:cNvPr>
            <p:cNvSpPr txBox="1"/>
            <p:nvPr/>
          </p:nvSpPr>
          <p:spPr>
            <a:xfrm>
              <a:off x="3852074" y="4755845"/>
              <a:ext cx="1736372" cy="27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25" b="1" spc="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Commercial Usage</a:t>
              </a:r>
            </a:p>
          </p:txBody>
        </p:sp>
        <p:sp>
          <p:nvSpPr>
            <p:cNvPr id="236" name="TextBox 235">
              <a:extLst>
                <a:ext uri="{FF2B5EF4-FFF2-40B4-BE49-F238E27FC236}">
                  <a16:creationId xmlns:a16="http://schemas.microsoft.com/office/drawing/2014/main" id="{DEBDFE16-3AE1-4F4B-882B-DC5036556253}"/>
                </a:ext>
              </a:extLst>
            </p:cNvPr>
            <p:cNvSpPr txBox="1"/>
            <p:nvPr/>
          </p:nvSpPr>
          <p:spPr>
            <a:xfrm>
              <a:off x="3852533" y="5012735"/>
              <a:ext cx="1735454" cy="27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25" b="1" spc="0" baseline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Free Installation</a:t>
              </a:r>
            </a:p>
          </p:txBody>
        </p:sp>
      </p:grpSp>
      <p:sp>
        <p:nvSpPr>
          <p:cNvPr id="240" name="Rectangle: Rounded Corners 239">
            <a:extLst>
              <a:ext uri="{FF2B5EF4-FFF2-40B4-BE49-F238E27FC236}">
                <a16:creationId xmlns:a16="http://schemas.microsoft.com/office/drawing/2014/main" id="{59BB9FA2-1159-4D97-BB69-598083E1526D}"/>
              </a:ext>
            </a:extLst>
          </p:cNvPr>
          <p:cNvSpPr/>
          <p:nvPr/>
        </p:nvSpPr>
        <p:spPr>
          <a:xfrm>
            <a:off x="6347866" y="2007311"/>
            <a:ext cx="2242375" cy="4131849"/>
          </a:xfrm>
          <a:prstGeom prst="roundRect">
            <a:avLst>
              <a:gd name="adj" fmla="val 4962"/>
            </a:avLst>
          </a:prstGeom>
          <a:gradFill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1" name="TextBox 240">
            <a:extLst>
              <a:ext uri="{FF2B5EF4-FFF2-40B4-BE49-F238E27FC236}">
                <a16:creationId xmlns:a16="http://schemas.microsoft.com/office/drawing/2014/main" id="{45C4AD83-5CCC-4A7D-B854-71CF4D669003}"/>
              </a:ext>
            </a:extLst>
          </p:cNvPr>
          <p:cNvSpPr txBox="1"/>
          <p:nvPr/>
        </p:nvSpPr>
        <p:spPr>
          <a:xfrm>
            <a:off x="6735519" y="2120480"/>
            <a:ext cx="1467068" cy="900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250" spc="0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$59</a:t>
            </a:r>
          </a:p>
        </p:txBody>
      </p:sp>
      <p:sp>
        <p:nvSpPr>
          <p:cNvPr id="242" name="TextBox 241">
            <a:extLst>
              <a:ext uri="{FF2B5EF4-FFF2-40B4-BE49-F238E27FC236}">
                <a16:creationId xmlns:a16="http://schemas.microsoft.com/office/drawing/2014/main" id="{9F9A46C8-6ED1-4607-A811-034828E4E944}"/>
              </a:ext>
            </a:extLst>
          </p:cNvPr>
          <p:cNvSpPr txBox="1"/>
          <p:nvPr/>
        </p:nvSpPr>
        <p:spPr>
          <a:xfrm>
            <a:off x="6734676" y="2887696"/>
            <a:ext cx="1468755" cy="320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500" b="1" spc="0" baseline="0" dirty="0">
                <a:solidFill>
                  <a:schemeClr val="bg1"/>
                </a:solidFill>
                <a:latin typeface="Montserrat"/>
                <a:sym typeface="Montserrat"/>
                <a:rtl val="0"/>
              </a:rPr>
              <a:t> PER MONTH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5AE993B-0958-4456-AEAB-164C8C5E1324}"/>
              </a:ext>
            </a:extLst>
          </p:cNvPr>
          <p:cNvGrpSpPr/>
          <p:nvPr/>
        </p:nvGrpSpPr>
        <p:grpSpPr>
          <a:xfrm>
            <a:off x="6551701" y="3272136"/>
            <a:ext cx="1834705" cy="2438400"/>
            <a:chOff x="6551701" y="3272136"/>
            <a:chExt cx="1834705" cy="2438400"/>
          </a:xfrm>
        </p:grpSpPr>
        <p:sp>
          <p:nvSpPr>
            <p:cNvPr id="243" name="Rectangle: Rounded Corners 242">
              <a:extLst>
                <a:ext uri="{FF2B5EF4-FFF2-40B4-BE49-F238E27FC236}">
                  <a16:creationId xmlns:a16="http://schemas.microsoft.com/office/drawing/2014/main" id="{1F7B232C-9263-415A-8BC9-D88DDB01F7E2}"/>
                </a:ext>
              </a:extLst>
            </p:cNvPr>
            <p:cNvSpPr/>
            <p:nvPr/>
          </p:nvSpPr>
          <p:spPr>
            <a:xfrm>
              <a:off x="6551701" y="3272136"/>
              <a:ext cx="1834705" cy="2438400"/>
            </a:xfrm>
            <a:prstGeom prst="roundRect">
              <a:avLst>
                <a:gd name="adj" fmla="val 4899"/>
              </a:avLst>
            </a:prstGeom>
            <a:gradFill>
              <a:gsLst>
                <a:gs pos="0">
                  <a:srgbClr val="7FBDF5"/>
                </a:gs>
                <a:gs pos="100000">
                  <a:srgbClr val="A3DCFB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4" name="Freeform: Shape 243">
              <a:extLst>
                <a:ext uri="{FF2B5EF4-FFF2-40B4-BE49-F238E27FC236}">
                  <a16:creationId xmlns:a16="http://schemas.microsoft.com/office/drawing/2014/main" id="{3543C825-0874-4A9B-8DF5-528910574B4E}"/>
                </a:ext>
              </a:extLst>
            </p:cNvPr>
            <p:cNvSpPr/>
            <p:nvPr/>
          </p:nvSpPr>
          <p:spPr>
            <a:xfrm>
              <a:off x="6788396" y="3820011"/>
              <a:ext cx="1361314" cy="50008"/>
            </a:xfrm>
            <a:custGeom>
              <a:avLst/>
              <a:gdLst>
                <a:gd name="connsiteX0" fmla="*/ 1330882 w 1361314"/>
                <a:gd name="connsiteY0" fmla="*/ 53571 h 50008"/>
                <a:gd name="connsiteX1" fmla="*/ 19860 w 1361314"/>
                <a:gd name="connsiteY1" fmla="*/ 53571 h 50008"/>
                <a:gd name="connsiteX2" fmla="*/ -5190 w 1361314"/>
                <a:gd name="connsiteY2" fmla="*/ 28522 h 50008"/>
                <a:gd name="connsiteX3" fmla="*/ 19767 w 1361314"/>
                <a:gd name="connsiteY3" fmla="*/ 3565 h 50008"/>
                <a:gd name="connsiteX4" fmla="*/ 19860 w 1361314"/>
                <a:gd name="connsiteY4" fmla="*/ 3565 h 50008"/>
                <a:gd name="connsiteX5" fmla="*/ 1330882 w 1361314"/>
                <a:gd name="connsiteY5" fmla="*/ 3565 h 50008"/>
                <a:gd name="connsiteX6" fmla="*/ 1356123 w 1361314"/>
                <a:gd name="connsiteY6" fmla="*/ 28140 h 50008"/>
                <a:gd name="connsiteX7" fmla="*/ 1331454 w 1361314"/>
                <a:gd name="connsiteY7" fmla="*/ 53571 h 50008"/>
                <a:gd name="connsiteX8" fmla="*/ 1330882 w 1361314"/>
                <a:gd name="connsiteY8" fmla="*/ 53571 h 50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1314" h="50008">
                  <a:moveTo>
                    <a:pt x="1330882" y="53571"/>
                  </a:moveTo>
                  <a:lnTo>
                    <a:pt x="19860" y="53571"/>
                  </a:lnTo>
                  <a:cubicBezTo>
                    <a:pt x="6047" y="53571"/>
                    <a:pt x="-5190" y="42332"/>
                    <a:pt x="-5190" y="28522"/>
                  </a:cubicBezTo>
                  <a:cubicBezTo>
                    <a:pt x="-5190" y="14711"/>
                    <a:pt x="5954" y="3565"/>
                    <a:pt x="19767" y="3565"/>
                  </a:cubicBezTo>
                  <a:cubicBezTo>
                    <a:pt x="19767" y="3565"/>
                    <a:pt x="19860" y="3565"/>
                    <a:pt x="19860" y="3565"/>
                  </a:cubicBezTo>
                  <a:lnTo>
                    <a:pt x="1330882" y="3565"/>
                  </a:lnTo>
                  <a:cubicBezTo>
                    <a:pt x="1344598" y="3374"/>
                    <a:pt x="1355932" y="14425"/>
                    <a:pt x="1356123" y="28140"/>
                  </a:cubicBezTo>
                  <a:cubicBezTo>
                    <a:pt x="1356313" y="41951"/>
                    <a:pt x="1345263" y="53381"/>
                    <a:pt x="1331454" y="53571"/>
                  </a:cubicBezTo>
                  <a:cubicBezTo>
                    <a:pt x="1331264" y="53571"/>
                    <a:pt x="1331073" y="53571"/>
                    <a:pt x="1330882" y="5357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5" name="TextBox 244">
              <a:extLst>
                <a:ext uri="{FF2B5EF4-FFF2-40B4-BE49-F238E27FC236}">
                  <a16:creationId xmlns:a16="http://schemas.microsoft.com/office/drawing/2014/main" id="{E50611EC-FD27-4D83-A021-03CFAA0E42C3}"/>
                </a:ext>
              </a:extLst>
            </p:cNvPr>
            <p:cNvSpPr txBox="1"/>
            <p:nvPr/>
          </p:nvSpPr>
          <p:spPr>
            <a:xfrm>
              <a:off x="6812303" y="3415392"/>
              <a:ext cx="1313501" cy="3924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950" b="1" spc="-2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Features</a:t>
              </a:r>
            </a:p>
          </p:txBody>
        </p:sp>
        <p:sp>
          <p:nvSpPr>
            <p:cNvPr id="248" name="TextBox 247">
              <a:extLst>
                <a:ext uri="{FF2B5EF4-FFF2-40B4-BE49-F238E27FC236}">
                  <a16:creationId xmlns:a16="http://schemas.microsoft.com/office/drawing/2014/main" id="{A1F1CD7B-F0BF-4D3B-92B9-9537E2CC1A63}"/>
                </a:ext>
              </a:extLst>
            </p:cNvPr>
            <p:cNvSpPr txBox="1"/>
            <p:nvPr/>
          </p:nvSpPr>
          <p:spPr>
            <a:xfrm>
              <a:off x="6601326" y="3985178"/>
              <a:ext cx="1735455" cy="2724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25" b="1" spc="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Unlimited Download</a:t>
              </a:r>
            </a:p>
          </p:txBody>
        </p:sp>
        <p:sp>
          <p:nvSpPr>
            <p:cNvPr id="249" name="TextBox 248">
              <a:extLst>
                <a:ext uri="{FF2B5EF4-FFF2-40B4-BE49-F238E27FC236}">
                  <a16:creationId xmlns:a16="http://schemas.microsoft.com/office/drawing/2014/main" id="{D47A2714-0AF7-45E2-8F11-9FD3C3B02737}"/>
                </a:ext>
              </a:extLst>
            </p:cNvPr>
            <p:cNvSpPr txBox="1"/>
            <p:nvPr/>
          </p:nvSpPr>
          <p:spPr>
            <a:xfrm>
              <a:off x="6600867" y="4242067"/>
              <a:ext cx="1736373" cy="27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25" b="1" spc="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4.0 GB Storage</a:t>
              </a:r>
            </a:p>
          </p:txBody>
        </p:sp>
        <p:sp>
          <p:nvSpPr>
            <p:cNvPr id="250" name="TextBox 249">
              <a:extLst>
                <a:ext uri="{FF2B5EF4-FFF2-40B4-BE49-F238E27FC236}">
                  <a16:creationId xmlns:a16="http://schemas.microsoft.com/office/drawing/2014/main" id="{036497C3-3900-4AFE-B231-D1246BF921C5}"/>
                </a:ext>
              </a:extLst>
            </p:cNvPr>
            <p:cNvSpPr txBox="1"/>
            <p:nvPr/>
          </p:nvSpPr>
          <p:spPr>
            <a:xfrm>
              <a:off x="6598533" y="4498956"/>
              <a:ext cx="1741041" cy="27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25" b="1" spc="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24/7 Email Support</a:t>
              </a:r>
            </a:p>
          </p:txBody>
        </p:sp>
        <p:sp>
          <p:nvSpPr>
            <p:cNvPr id="251" name="TextBox 250">
              <a:extLst>
                <a:ext uri="{FF2B5EF4-FFF2-40B4-BE49-F238E27FC236}">
                  <a16:creationId xmlns:a16="http://schemas.microsoft.com/office/drawing/2014/main" id="{7F85E450-AB7F-4616-9428-E4C06B08E86B}"/>
                </a:ext>
              </a:extLst>
            </p:cNvPr>
            <p:cNvSpPr txBox="1"/>
            <p:nvPr/>
          </p:nvSpPr>
          <p:spPr>
            <a:xfrm>
              <a:off x="6600867" y="4755845"/>
              <a:ext cx="1736372" cy="27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25" b="1" spc="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Commercial Usage</a:t>
              </a:r>
            </a:p>
          </p:txBody>
        </p:sp>
        <p:sp>
          <p:nvSpPr>
            <p:cNvPr id="252" name="TextBox 251">
              <a:extLst>
                <a:ext uri="{FF2B5EF4-FFF2-40B4-BE49-F238E27FC236}">
                  <a16:creationId xmlns:a16="http://schemas.microsoft.com/office/drawing/2014/main" id="{33F1C51B-3C93-4D2C-AC1A-EB8A54945014}"/>
                </a:ext>
              </a:extLst>
            </p:cNvPr>
            <p:cNvSpPr txBox="1"/>
            <p:nvPr/>
          </p:nvSpPr>
          <p:spPr>
            <a:xfrm>
              <a:off x="6601326" y="5012735"/>
              <a:ext cx="1735454" cy="27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25" b="1" spc="0" baseline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Free Installation</a:t>
              </a:r>
            </a:p>
          </p:txBody>
        </p:sp>
      </p:grpSp>
      <p:sp>
        <p:nvSpPr>
          <p:cNvPr id="256" name="Rectangle: Rounded Corners 255">
            <a:extLst>
              <a:ext uri="{FF2B5EF4-FFF2-40B4-BE49-F238E27FC236}">
                <a16:creationId xmlns:a16="http://schemas.microsoft.com/office/drawing/2014/main" id="{C382815E-CEA0-44EC-94C1-93BD768C2860}"/>
              </a:ext>
            </a:extLst>
          </p:cNvPr>
          <p:cNvSpPr/>
          <p:nvPr/>
        </p:nvSpPr>
        <p:spPr>
          <a:xfrm>
            <a:off x="9100913" y="2007311"/>
            <a:ext cx="2242375" cy="4131849"/>
          </a:xfrm>
          <a:prstGeom prst="roundRect">
            <a:avLst>
              <a:gd name="adj" fmla="val 4962"/>
            </a:avLst>
          </a:prstGeom>
          <a:gradFill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7" name="TextBox 256">
            <a:extLst>
              <a:ext uri="{FF2B5EF4-FFF2-40B4-BE49-F238E27FC236}">
                <a16:creationId xmlns:a16="http://schemas.microsoft.com/office/drawing/2014/main" id="{3DDC68BB-ACA6-41B2-97A6-7DD2638F241B}"/>
              </a:ext>
            </a:extLst>
          </p:cNvPr>
          <p:cNvSpPr txBox="1"/>
          <p:nvPr/>
        </p:nvSpPr>
        <p:spPr>
          <a:xfrm>
            <a:off x="9474138" y="2120480"/>
            <a:ext cx="1495923" cy="900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250" spc="0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$69</a:t>
            </a:r>
          </a:p>
        </p:txBody>
      </p:sp>
      <p:sp>
        <p:nvSpPr>
          <p:cNvPr id="258" name="TextBox 257">
            <a:extLst>
              <a:ext uri="{FF2B5EF4-FFF2-40B4-BE49-F238E27FC236}">
                <a16:creationId xmlns:a16="http://schemas.microsoft.com/office/drawing/2014/main" id="{2B8682E8-31D3-4647-B796-36449D82DD42}"/>
              </a:ext>
            </a:extLst>
          </p:cNvPr>
          <p:cNvSpPr txBox="1"/>
          <p:nvPr/>
        </p:nvSpPr>
        <p:spPr>
          <a:xfrm>
            <a:off x="9487723" y="2887696"/>
            <a:ext cx="1468755" cy="320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500" b="1" spc="0" baseline="0" dirty="0">
                <a:solidFill>
                  <a:schemeClr val="bg1"/>
                </a:solidFill>
                <a:latin typeface="Montserrat"/>
                <a:sym typeface="Montserrat"/>
                <a:rtl val="0"/>
              </a:rPr>
              <a:t> PER MONTH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8A1B09D-2E68-420B-9D97-91E984E3F11D}"/>
              </a:ext>
            </a:extLst>
          </p:cNvPr>
          <p:cNvGrpSpPr/>
          <p:nvPr/>
        </p:nvGrpSpPr>
        <p:grpSpPr>
          <a:xfrm>
            <a:off x="9304748" y="3272136"/>
            <a:ext cx="1834705" cy="2438400"/>
            <a:chOff x="9304748" y="3272136"/>
            <a:chExt cx="1834705" cy="2438400"/>
          </a:xfrm>
        </p:grpSpPr>
        <p:sp>
          <p:nvSpPr>
            <p:cNvPr id="259" name="Rectangle: Rounded Corners 258">
              <a:extLst>
                <a:ext uri="{FF2B5EF4-FFF2-40B4-BE49-F238E27FC236}">
                  <a16:creationId xmlns:a16="http://schemas.microsoft.com/office/drawing/2014/main" id="{FD8C8E30-8655-4D97-B427-0D34D4F9D484}"/>
                </a:ext>
              </a:extLst>
            </p:cNvPr>
            <p:cNvSpPr/>
            <p:nvPr/>
          </p:nvSpPr>
          <p:spPr>
            <a:xfrm>
              <a:off x="9304748" y="3272136"/>
              <a:ext cx="1834705" cy="2438400"/>
            </a:xfrm>
            <a:prstGeom prst="roundRect">
              <a:avLst>
                <a:gd name="adj" fmla="val 4899"/>
              </a:avLst>
            </a:prstGeom>
            <a:gradFill>
              <a:gsLst>
                <a:gs pos="0">
                  <a:srgbClr val="94E4B2"/>
                </a:gs>
                <a:gs pos="100000">
                  <a:srgbClr val="A6F0CF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0" name="Freeform: Shape 259">
              <a:extLst>
                <a:ext uri="{FF2B5EF4-FFF2-40B4-BE49-F238E27FC236}">
                  <a16:creationId xmlns:a16="http://schemas.microsoft.com/office/drawing/2014/main" id="{9C61BC95-C83B-42FF-83C3-9ABDF6E76447}"/>
                </a:ext>
              </a:extLst>
            </p:cNvPr>
            <p:cNvSpPr/>
            <p:nvPr/>
          </p:nvSpPr>
          <p:spPr>
            <a:xfrm>
              <a:off x="9541443" y="3820011"/>
              <a:ext cx="1361314" cy="50008"/>
            </a:xfrm>
            <a:custGeom>
              <a:avLst/>
              <a:gdLst>
                <a:gd name="connsiteX0" fmla="*/ 1330882 w 1361314"/>
                <a:gd name="connsiteY0" fmla="*/ 53571 h 50008"/>
                <a:gd name="connsiteX1" fmla="*/ 19860 w 1361314"/>
                <a:gd name="connsiteY1" fmla="*/ 53571 h 50008"/>
                <a:gd name="connsiteX2" fmla="*/ -5190 w 1361314"/>
                <a:gd name="connsiteY2" fmla="*/ 28522 h 50008"/>
                <a:gd name="connsiteX3" fmla="*/ 19767 w 1361314"/>
                <a:gd name="connsiteY3" fmla="*/ 3565 h 50008"/>
                <a:gd name="connsiteX4" fmla="*/ 19860 w 1361314"/>
                <a:gd name="connsiteY4" fmla="*/ 3565 h 50008"/>
                <a:gd name="connsiteX5" fmla="*/ 1330882 w 1361314"/>
                <a:gd name="connsiteY5" fmla="*/ 3565 h 50008"/>
                <a:gd name="connsiteX6" fmla="*/ 1356123 w 1361314"/>
                <a:gd name="connsiteY6" fmla="*/ 28140 h 50008"/>
                <a:gd name="connsiteX7" fmla="*/ 1331454 w 1361314"/>
                <a:gd name="connsiteY7" fmla="*/ 53571 h 50008"/>
                <a:gd name="connsiteX8" fmla="*/ 1330882 w 1361314"/>
                <a:gd name="connsiteY8" fmla="*/ 53571 h 50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1314" h="50008">
                  <a:moveTo>
                    <a:pt x="1330882" y="53571"/>
                  </a:moveTo>
                  <a:lnTo>
                    <a:pt x="19860" y="53571"/>
                  </a:lnTo>
                  <a:cubicBezTo>
                    <a:pt x="6047" y="53571"/>
                    <a:pt x="-5190" y="42332"/>
                    <a:pt x="-5190" y="28522"/>
                  </a:cubicBezTo>
                  <a:cubicBezTo>
                    <a:pt x="-5190" y="14711"/>
                    <a:pt x="5954" y="3565"/>
                    <a:pt x="19767" y="3565"/>
                  </a:cubicBezTo>
                  <a:cubicBezTo>
                    <a:pt x="19767" y="3565"/>
                    <a:pt x="19860" y="3565"/>
                    <a:pt x="19860" y="3565"/>
                  </a:cubicBezTo>
                  <a:lnTo>
                    <a:pt x="1330882" y="3565"/>
                  </a:lnTo>
                  <a:cubicBezTo>
                    <a:pt x="1344598" y="3374"/>
                    <a:pt x="1355932" y="14425"/>
                    <a:pt x="1356123" y="28140"/>
                  </a:cubicBezTo>
                  <a:cubicBezTo>
                    <a:pt x="1356313" y="41951"/>
                    <a:pt x="1345263" y="53381"/>
                    <a:pt x="1331454" y="53571"/>
                  </a:cubicBezTo>
                  <a:cubicBezTo>
                    <a:pt x="1331264" y="53571"/>
                    <a:pt x="1331073" y="53571"/>
                    <a:pt x="1330882" y="53571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1" name="TextBox 260">
              <a:extLst>
                <a:ext uri="{FF2B5EF4-FFF2-40B4-BE49-F238E27FC236}">
                  <a16:creationId xmlns:a16="http://schemas.microsoft.com/office/drawing/2014/main" id="{18ACC122-14DF-4754-B90B-165BBD8C2D05}"/>
                </a:ext>
              </a:extLst>
            </p:cNvPr>
            <p:cNvSpPr txBox="1"/>
            <p:nvPr/>
          </p:nvSpPr>
          <p:spPr>
            <a:xfrm>
              <a:off x="9565350" y="3415392"/>
              <a:ext cx="1313501" cy="3924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950" b="1" spc="-2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Features</a:t>
              </a:r>
            </a:p>
          </p:txBody>
        </p:sp>
        <p:sp>
          <p:nvSpPr>
            <p:cNvPr id="264" name="TextBox 263">
              <a:extLst>
                <a:ext uri="{FF2B5EF4-FFF2-40B4-BE49-F238E27FC236}">
                  <a16:creationId xmlns:a16="http://schemas.microsoft.com/office/drawing/2014/main" id="{0F82D80B-DD84-4480-B29B-264B230E3A17}"/>
                </a:ext>
              </a:extLst>
            </p:cNvPr>
            <p:cNvSpPr txBox="1"/>
            <p:nvPr/>
          </p:nvSpPr>
          <p:spPr>
            <a:xfrm>
              <a:off x="9354373" y="3985178"/>
              <a:ext cx="1735455" cy="2724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25" b="1" spc="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Unlimited Download</a:t>
              </a:r>
            </a:p>
          </p:txBody>
        </p:sp>
        <p:sp>
          <p:nvSpPr>
            <p:cNvPr id="265" name="TextBox 264">
              <a:extLst>
                <a:ext uri="{FF2B5EF4-FFF2-40B4-BE49-F238E27FC236}">
                  <a16:creationId xmlns:a16="http://schemas.microsoft.com/office/drawing/2014/main" id="{6C73A3B3-1D86-4A0E-9837-5D8CDCE59D27}"/>
                </a:ext>
              </a:extLst>
            </p:cNvPr>
            <p:cNvSpPr txBox="1"/>
            <p:nvPr/>
          </p:nvSpPr>
          <p:spPr>
            <a:xfrm>
              <a:off x="9353914" y="4242067"/>
              <a:ext cx="1736373" cy="27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25" b="1" spc="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5.0 GB Storage</a:t>
              </a:r>
            </a:p>
          </p:txBody>
        </p:sp>
        <p:sp>
          <p:nvSpPr>
            <p:cNvPr id="266" name="TextBox 265">
              <a:extLst>
                <a:ext uri="{FF2B5EF4-FFF2-40B4-BE49-F238E27FC236}">
                  <a16:creationId xmlns:a16="http://schemas.microsoft.com/office/drawing/2014/main" id="{83E23A3D-BB7A-40FC-9176-34041FBF2777}"/>
                </a:ext>
              </a:extLst>
            </p:cNvPr>
            <p:cNvSpPr txBox="1"/>
            <p:nvPr/>
          </p:nvSpPr>
          <p:spPr>
            <a:xfrm>
              <a:off x="9351580" y="4498956"/>
              <a:ext cx="1741041" cy="27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25" b="1" spc="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24/7 Email Support</a:t>
              </a:r>
            </a:p>
          </p:txBody>
        </p:sp>
        <p:sp>
          <p:nvSpPr>
            <p:cNvPr id="267" name="TextBox 266">
              <a:extLst>
                <a:ext uri="{FF2B5EF4-FFF2-40B4-BE49-F238E27FC236}">
                  <a16:creationId xmlns:a16="http://schemas.microsoft.com/office/drawing/2014/main" id="{9DB8EA48-8E73-486F-AB00-17098A2E7D82}"/>
                </a:ext>
              </a:extLst>
            </p:cNvPr>
            <p:cNvSpPr txBox="1"/>
            <p:nvPr/>
          </p:nvSpPr>
          <p:spPr>
            <a:xfrm>
              <a:off x="9353914" y="4755845"/>
              <a:ext cx="1736372" cy="27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25" b="1" spc="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Commercial Usage</a:t>
              </a:r>
            </a:p>
          </p:txBody>
        </p:sp>
        <p:sp>
          <p:nvSpPr>
            <p:cNvPr id="268" name="TextBox 267">
              <a:extLst>
                <a:ext uri="{FF2B5EF4-FFF2-40B4-BE49-F238E27FC236}">
                  <a16:creationId xmlns:a16="http://schemas.microsoft.com/office/drawing/2014/main" id="{BFB3A876-49DC-4E06-BEBE-5F4192735B0A}"/>
                </a:ext>
              </a:extLst>
            </p:cNvPr>
            <p:cNvSpPr txBox="1"/>
            <p:nvPr/>
          </p:nvSpPr>
          <p:spPr>
            <a:xfrm>
              <a:off x="9354373" y="5012735"/>
              <a:ext cx="1735454" cy="27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25" b="1" spc="0" baseline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Free Installation</a:t>
              </a:r>
            </a:p>
          </p:txBody>
        </p:sp>
      </p:grpSp>
      <p:sp>
        <p:nvSpPr>
          <p:cNvPr id="271" name="TextBox 270">
            <a:extLst>
              <a:ext uri="{FF2B5EF4-FFF2-40B4-BE49-F238E27FC236}">
                <a16:creationId xmlns:a16="http://schemas.microsoft.com/office/drawing/2014/main" id="{77F326F3-68FF-45D5-86B2-5A9F2CDB6AF7}"/>
              </a:ext>
            </a:extLst>
          </p:cNvPr>
          <p:cNvSpPr txBox="1"/>
          <p:nvPr/>
        </p:nvSpPr>
        <p:spPr>
          <a:xfrm>
            <a:off x="1286933" y="336022"/>
            <a:ext cx="96181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Let’s See How </a:t>
            </a:r>
            <a:r>
              <a:rPr lang="en-US" sz="400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Much We</a:t>
            </a:r>
          </a:p>
          <a:p>
            <a:pPr algn="ctr"/>
            <a:r>
              <a:rPr lang="en-US" sz="400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Charge for Our </a:t>
            </a:r>
            <a:r>
              <a:rPr lang="en-US" sz="4000" spc="0" baseline="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Premium Services</a:t>
            </a:r>
          </a:p>
        </p:txBody>
      </p:sp>
      <p:grpSp>
        <p:nvGrpSpPr>
          <p:cNvPr id="215" name="Group 214">
            <a:extLst>
              <a:ext uri="{FF2B5EF4-FFF2-40B4-BE49-F238E27FC236}">
                <a16:creationId xmlns:a16="http://schemas.microsoft.com/office/drawing/2014/main" id="{16ABC942-AB02-4FF5-8837-F9C3204D3D58}"/>
              </a:ext>
            </a:extLst>
          </p:cNvPr>
          <p:cNvGrpSpPr/>
          <p:nvPr/>
        </p:nvGrpSpPr>
        <p:grpSpPr>
          <a:xfrm>
            <a:off x="1484709" y="5530133"/>
            <a:ext cx="972216" cy="360711"/>
            <a:chOff x="1484709" y="5498383"/>
            <a:chExt cx="972216" cy="360711"/>
          </a:xfrm>
        </p:grpSpPr>
        <p:sp>
          <p:nvSpPr>
            <p:cNvPr id="216" name="Rectangle: Rounded Corners 215">
              <a:extLst>
                <a:ext uri="{FF2B5EF4-FFF2-40B4-BE49-F238E27FC236}">
                  <a16:creationId xmlns:a16="http://schemas.microsoft.com/office/drawing/2014/main" id="{E18075B6-AF46-409D-9121-67412FCCA76C}"/>
                </a:ext>
              </a:extLst>
            </p:cNvPr>
            <p:cNvSpPr/>
            <p:nvPr/>
          </p:nvSpPr>
          <p:spPr>
            <a:xfrm>
              <a:off x="1484709" y="5498383"/>
              <a:ext cx="972216" cy="360711"/>
            </a:xfrm>
            <a:prstGeom prst="roundRect">
              <a:avLst>
                <a:gd name="adj" fmla="val 21068"/>
              </a:avLst>
            </a:prstGeom>
            <a:solidFill>
              <a:schemeClr val="bg1"/>
            </a:solidFill>
            <a:ln w="9525" cap="flat">
              <a:noFill/>
              <a:prstDash val="solid"/>
              <a:miter/>
            </a:ln>
            <a:effectLst>
              <a:outerShdw blurRad="127000" sx="102000" sy="102000" algn="ctr" rotWithShape="0">
                <a:prstClr val="black">
                  <a:alpha val="12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7" name="TextBox 216">
              <a:extLst>
                <a:ext uri="{FF2B5EF4-FFF2-40B4-BE49-F238E27FC236}">
                  <a16:creationId xmlns:a16="http://schemas.microsoft.com/office/drawing/2014/main" id="{54B970BD-7108-4B6B-8947-9CBC6C1F8208}"/>
                </a:ext>
              </a:extLst>
            </p:cNvPr>
            <p:cNvSpPr txBox="1"/>
            <p:nvPr/>
          </p:nvSpPr>
          <p:spPr>
            <a:xfrm>
              <a:off x="1508993" y="5540239"/>
              <a:ext cx="9236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spc="0" baseline="0" dirty="0">
                  <a:gradFill>
                    <a:gsLst>
                      <a:gs pos="0">
                        <a:srgbClr val="FF799F"/>
                      </a:gs>
                      <a:gs pos="100000">
                        <a:srgbClr val="FF93A2"/>
                      </a:gs>
                    </a:gsLst>
                    <a:lin ang="10800000" scaled="1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Buy Now</a:t>
              </a:r>
            </a:p>
          </p:txBody>
        </p:sp>
      </p:grpSp>
      <p:grpSp>
        <p:nvGrpSpPr>
          <p:cNvPr id="230" name="Group 229">
            <a:extLst>
              <a:ext uri="{FF2B5EF4-FFF2-40B4-BE49-F238E27FC236}">
                <a16:creationId xmlns:a16="http://schemas.microsoft.com/office/drawing/2014/main" id="{04AC1D78-CED7-47BF-A871-1B1BA1F9518B}"/>
              </a:ext>
            </a:extLst>
          </p:cNvPr>
          <p:cNvGrpSpPr/>
          <p:nvPr/>
        </p:nvGrpSpPr>
        <p:grpSpPr>
          <a:xfrm>
            <a:off x="4234152" y="5530133"/>
            <a:ext cx="972216" cy="360711"/>
            <a:chOff x="1488847" y="5405247"/>
            <a:chExt cx="972216" cy="360711"/>
          </a:xfrm>
        </p:grpSpPr>
        <p:sp>
          <p:nvSpPr>
            <p:cNvPr id="237" name="Rectangle: Rounded Corners 236">
              <a:extLst>
                <a:ext uri="{FF2B5EF4-FFF2-40B4-BE49-F238E27FC236}">
                  <a16:creationId xmlns:a16="http://schemas.microsoft.com/office/drawing/2014/main" id="{C9980AE3-B76F-4A71-9DF1-C76426B7B3A5}"/>
                </a:ext>
              </a:extLst>
            </p:cNvPr>
            <p:cNvSpPr/>
            <p:nvPr/>
          </p:nvSpPr>
          <p:spPr>
            <a:xfrm>
              <a:off x="1488847" y="5405247"/>
              <a:ext cx="972216" cy="360711"/>
            </a:xfrm>
            <a:prstGeom prst="roundRect">
              <a:avLst>
                <a:gd name="adj" fmla="val 21068"/>
              </a:avLst>
            </a:pr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8" name="TextBox 237">
              <a:extLst>
                <a:ext uri="{FF2B5EF4-FFF2-40B4-BE49-F238E27FC236}">
                  <a16:creationId xmlns:a16="http://schemas.microsoft.com/office/drawing/2014/main" id="{B0FE3D3D-FC10-4070-AA40-01CF763D4E8C}"/>
                </a:ext>
              </a:extLst>
            </p:cNvPr>
            <p:cNvSpPr txBox="1"/>
            <p:nvPr/>
          </p:nvSpPr>
          <p:spPr>
            <a:xfrm>
              <a:off x="1513131" y="5447103"/>
              <a:ext cx="9236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spc="0" baseline="0" dirty="0">
                  <a:gradFill>
                    <a:gsLst>
                      <a:gs pos="0">
                        <a:srgbClr val="FF974F"/>
                      </a:gs>
                      <a:gs pos="100000">
                        <a:srgbClr val="FEBD61"/>
                      </a:gs>
                    </a:gsLst>
                    <a:lin ang="10800000" scaled="1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Buy Now</a:t>
              </a:r>
            </a:p>
          </p:txBody>
        </p:sp>
      </p:grpSp>
      <p:grpSp>
        <p:nvGrpSpPr>
          <p:cNvPr id="246" name="Group 245">
            <a:extLst>
              <a:ext uri="{FF2B5EF4-FFF2-40B4-BE49-F238E27FC236}">
                <a16:creationId xmlns:a16="http://schemas.microsoft.com/office/drawing/2014/main" id="{350F71F8-97E7-4BF9-A9EE-B52C2FB3B391}"/>
              </a:ext>
            </a:extLst>
          </p:cNvPr>
          <p:cNvGrpSpPr/>
          <p:nvPr/>
        </p:nvGrpSpPr>
        <p:grpSpPr>
          <a:xfrm>
            <a:off x="6982945" y="5530133"/>
            <a:ext cx="972216" cy="360711"/>
            <a:chOff x="6982945" y="5498383"/>
            <a:chExt cx="972216" cy="360711"/>
          </a:xfrm>
        </p:grpSpPr>
        <p:sp>
          <p:nvSpPr>
            <p:cNvPr id="253" name="Rectangle: Rounded Corners 252">
              <a:extLst>
                <a:ext uri="{FF2B5EF4-FFF2-40B4-BE49-F238E27FC236}">
                  <a16:creationId xmlns:a16="http://schemas.microsoft.com/office/drawing/2014/main" id="{001B20E6-F7DA-486F-9EC2-22AA05B0D667}"/>
                </a:ext>
              </a:extLst>
            </p:cNvPr>
            <p:cNvSpPr/>
            <p:nvPr/>
          </p:nvSpPr>
          <p:spPr>
            <a:xfrm>
              <a:off x="6982945" y="5498383"/>
              <a:ext cx="972216" cy="360711"/>
            </a:xfrm>
            <a:prstGeom prst="roundRect">
              <a:avLst>
                <a:gd name="adj" fmla="val 21068"/>
              </a:avLst>
            </a:prstGeom>
            <a:solidFill>
              <a:schemeClr val="bg1"/>
            </a:solidFill>
            <a:ln w="9525" cap="flat">
              <a:noFill/>
              <a:prstDash val="solid"/>
              <a:miter/>
            </a:ln>
            <a:effectLst>
              <a:outerShdw blurRad="127000" sx="102000" sy="102000" algn="ctr" rotWithShape="0">
                <a:prstClr val="black">
                  <a:alpha val="12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4" name="TextBox 253">
              <a:extLst>
                <a:ext uri="{FF2B5EF4-FFF2-40B4-BE49-F238E27FC236}">
                  <a16:creationId xmlns:a16="http://schemas.microsoft.com/office/drawing/2014/main" id="{9D05BB32-3FC2-49CF-A6A9-E327BDA3BEDB}"/>
                </a:ext>
              </a:extLst>
            </p:cNvPr>
            <p:cNvSpPr txBox="1"/>
            <p:nvPr/>
          </p:nvSpPr>
          <p:spPr>
            <a:xfrm>
              <a:off x="7007229" y="5540239"/>
              <a:ext cx="9236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spc="0" baseline="0" dirty="0">
                  <a:gradFill>
                    <a:gsLst>
                      <a:gs pos="0">
                        <a:srgbClr val="64AEF2"/>
                      </a:gs>
                      <a:gs pos="100000">
                        <a:srgbClr val="95D7FA"/>
                      </a:gs>
                    </a:gsLst>
                    <a:lin ang="10800000" scaled="1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Buy Now</a:t>
              </a:r>
            </a:p>
          </p:txBody>
        </p:sp>
      </p:grpSp>
      <p:grpSp>
        <p:nvGrpSpPr>
          <p:cNvPr id="262" name="Group 261">
            <a:extLst>
              <a:ext uri="{FF2B5EF4-FFF2-40B4-BE49-F238E27FC236}">
                <a16:creationId xmlns:a16="http://schemas.microsoft.com/office/drawing/2014/main" id="{27EB8B97-5463-44C6-AFDC-F51AB2A45B1C}"/>
              </a:ext>
            </a:extLst>
          </p:cNvPr>
          <p:cNvGrpSpPr/>
          <p:nvPr/>
        </p:nvGrpSpPr>
        <p:grpSpPr>
          <a:xfrm>
            <a:off x="9735992" y="5530133"/>
            <a:ext cx="972216" cy="360711"/>
            <a:chOff x="9735992" y="5498383"/>
            <a:chExt cx="972216" cy="360711"/>
          </a:xfrm>
        </p:grpSpPr>
        <p:sp>
          <p:nvSpPr>
            <p:cNvPr id="269" name="Rectangle: Rounded Corners 268">
              <a:extLst>
                <a:ext uri="{FF2B5EF4-FFF2-40B4-BE49-F238E27FC236}">
                  <a16:creationId xmlns:a16="http://schemas.microsoft.com/office/drawing/2014/main" id="{C4869F83-10A2-4B38-B252-FDC7FB7F4B77}"/>
                </a:ext>
              </a:extLst>
            </p:cNvPr>
            <p:cNvSpPr/>
            <p:nvPr/>
          </p:nvSpPr>
          <p:spPr>
            <a:xfrm>
              <a:off x="9735992" y="5498383"/>
              <a:ext cx="972216" cy="360711"/>
            </a:xfrm>
            <a:prstGeom prst="roundRect">
              <a:avLst>
                <a:gd name="adj" fmla="val 21068"/>
              </a:avLst>
            </a:prstGeom>
            <a:solidFill>
              <a:schemeClr val="bg1"/>
            </a:solidFill>
            <a:ln w="9525" cap="flat">
              <a:noFill/>
              <a:prstDash val="solid"/>
              <a:miter/>
            </a:ln>
            <a:effectLst>
              <a:outerShdw blurRad="127000" sx="102000" sy="102000" algn="ctr" rotWithShape="0">
                <a:prstClr val="black">
                  <a:alpha val="12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0" name="TextBox 269">
              <a:extLst>
                <a:ext uri="{FF2B5EF4-FFF2-40B4-BE49-F238E27FC236}">
                  <a16:creationId xmlns:a16="http://schemas.microsoft.com/office/drawing/2014/main" id="{B18D71EF-DE24-4133-873B-7891C362512B}"/>
                </a:ext>
              </a:extLst>
            </p:cNvPr>
            <p:cNvSpPr txBox="1"/>
            <p:nvPr/>
          </p:nvSpPr>
          <p:spPr>
            <a:xfrm>
              <a:off x="9760276" y="5540239"/>
              <a:ext cx="9236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spc="0" baseline="0" dirty="0">
                  <a:gradFill>
                    <a:gsLst>
                      <a:gs pos="0">
                        <a:srgbClr val="6BD995"/>
                      </a:gs>
                      <a:gs pos="100000">
                        <a:srgbClr val="8FECC2"/>
                      </a:gs>
                    </a:gsLst>
                    <a:lin ang="10800000" scaled="1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Buy Now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41764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nodeType="withEffect">
                                  <p:stCondLst>
                                    <p:cond delay="15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20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20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20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75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7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nodeType="withEffect">
                                  <p:stCondLst>
                                    <p:cond delay="24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" grpId="0" animBg="1"/>
      <p:bldP spid="209" grpId="0"/>
      <p:bldP spid="210" grpId="0"/>
      <p:bldP spid="224" grpId="0" animBg="1"/>
      <p:bldP spid="225" grpId="0"/>
      <p:bldP spid="226" grpId="0"/>
      <p:bldP spid="240" grpId="0" animBg="1"/>
      <p:bldP spid="241" grpId="0"/>
      <p:bldP spid="242" grpId="0"/>
      <p:bldP spid="256" grpId="0" animBg="1"/>
      <p:bldP spid="257" grpId="0"/>
      <p:bldP spid="258" grpId="0"/>
      <p:bldP spid="27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6013395-5085-4B71-BB3D-1EB87BAA0A46}"/>
              </a:ext>
            </a:extLst>
          </p:cNvPr>
          <p:cNvGrpSpPr/>
          <p:nvPr/>
        </p:nvGrpSpPr>
        <p:grpSpPr>
          <a:xfrm>
            <a:off x="849630" y="2007311"/>
            <a:ext cx="2242375" cy="4131849"/>
            <a:chOff x="849630" y="1975561"/>
            <a:chExt cx="2242375" cy="4131849"/>
          </a:xfrm>
        </p:grpSpPr>
        <p:sp>
          <p:nvSpPr>
            <p:cNvPr id="141" name="Rectangle: Rounded Corners 140">
              <a:extLst>
                <a:ext uri="{FF2B5EF4-FFF2-40B4-BE49-F238E27FC236}">
                  <a16:creationId xmlns:a16="http://schemas.microsoft.com/office/drawing/2014/main" id="{3A3D46F2-0D90-4B8C-9701-2482B2DAB83E}"/>
                </a:ext>
              </a:extLst>
            </p:cNvPr>
            <p:cNvSpPr/>
            <p:nvPr/>
          </p:nvSpPr>
          <p:spPr>
            <a:xfrm>
              <a:off x="849630" y="1975561"/>
              <a:ext cx="2242375" cy="4131849"/>
            </a:xfrm>
            <a:prstGeom prst="roundRect">
              <a:avLst>
                <a:gd name="adj" fmla="val 4962"/>
              </a:avLst>
            </a:prstGeom>
            <a:gradFill>
              <a:gsLst>
                <a:gs pos="0">
                  <a:srgbClr val="DEE6FE"/>
                </a:gs>
                <a:gs pos="100000">
                  <a:srgbClr val="EBF1FF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298288B7-1A6B-462A-BDE5-23B6D95CF047}"/>
                </a:ext>
              </a:extLst>
            </p:cNvPr>
            <p:cNvSpPr txBox="1"/>
            <p:nvPr/>
          </p:nvSpPr>
          <p:spPr>
            <a:xfrm>
              <a:off x="1238886" y="2088730"/>
              <a:ext cx="1463862" cy="9002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250" spc="0" baseline="0" dirty="0">
                  <a:solidFill>
                    <a:srgbClr val="404040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$39</a:t>
              </a: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B59A7375-A983-44A4-B3EF-D3900D37E35C}"/>
                </a:ext>
              </a:extLst>
            </p:cNvPr>
            <p:cNvSpPr txBox="1"/>
            <p:nvPr/>
          </p:nvSpPr>
          <p:spPr>
            <a:xfrm>
              <a:off x="1236440" y="2855946"/>
              <a:ext cx="1468755" cy="3200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500" b="1" spc="0" baseline="0" dirty="0">
                  <a:solidFill>
                    <a:srgbClr val="404040"/>
                  </a:solidFill>
                  <a:latin typeface="Montserrat"/>
                  <a:sym typeface="Montserrat"/>
                  <a:rtl val="0"/>
                </a:rPr>
                <a:t> PER MONTH</a:t>
              </a:r>
            </a:p>
          </p:txBody>
        </p:sp>
        <p:sp>
          <p:nvSpPr>
            <p:cNvPr id="144" name="Rectangle: Rounded Corners 143">
              <a:extLst>
                <a:ext uri="{FF2B5EF4-FFF2-40B4-BE49-F238E27FC236}">
                  <a16:creationId xmlns:a16="http://schemas.microsoft.com/office/drawing/2014/main" id="{85DE3BA0-E7D4-4F6E-AA9B-E576AC0FCB21}"/>
                </a:ext>
              </a:extLst>
            </p:cNvPr>
            <p:cNvSpPr/>
            <p:nvPr/>
          </p:nvSpPr>
          <p:spPr>
            <a:xfrm>
              <a:off x="1053465" y="3240386"/>
              <a:ext cx="1834705" cy="2438400"/>
            </a:xfrm>
            <a:prstGeom prst="roundRect">
              <a:avLst>
                <a:gd name="adj" fmla="val 4899"/>
              </a:avLst>
            </a:pr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D956966B-6712-4531-97FB-B360CA3D0E5F}"/>
                </a:ext>
              </a:extLst>
            </p:cNvPr>
            <p:cNvSpPr/>
            <p:nvPr/>
          </p:nvSpPr>
          <p:spPr>
            <a:xfrm>
              <a:off x="1290160" y="3788261"/>
              <a:ext cx="1361314" cy="50008"/>
            </a:xfrm>
            <a:custGeom>
              <a:avLst/>
              <a:gdLst>
                <a:gd name="connsiteX0" fmla="*/ 1330882 w 1361314"/>
                <a:gd name="connsiteY0" fmla="*/ 53571 h 50008"/>
                <a:gd name="connsiteX1" fmla="*/ 19860 w 1361314"/>
                <a:gd name="connsiteY1" fmla="*/ 53571 h 50008"/>
                <a:gd name="connsiteX2" fmla="*/ -5190 w 1361314"/>
                <a:gd name="connsiteY2" fmla="*/ 28522 h 50008"/>
                <a:gd name="connsiteX3" fmla="*/ 19767 w 1361314"/>
                <a:gd name="connsiteY3" fmla="*/ 3565 h 50008"/>
                <a:gd name="connsiteX4" fmla="*/ 19860 w 1361314"/>
                <a:gd name="connsiteY4" fmla="*/ 3565 h 50008"/>
                <a:gd name="connsiteX5" fmla="*/ 1330882 w 1361314"/>
                <a:gd name="connsiteY5" fmla="*/ 3565 h 50008"/>
                <a:gd name="connsiteX6" fmla="*/ 1356123 w 1361314"/>
                <a:gd name="connsiteY6" fmla="*/ 28140 h 50008"/>
                <a:gd name="connsiteX7" fmla="*/ 1331454 w 1361314"/>
                <a:gd name="connsiteY7" fmla="*/ 53571 h 50008"/>
                <a:gd name="connsiteX8" fmla="*/ 1330882 w 1361314"/>
                <a:gd name="connsiteY8" fmla="*/ 53571 h 50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1314" h="50008">
                  <a:moveTo>
                    <a:pt x="1330882" y="53571"/>
                  </a:moveTo>
                  <a:lnTo>
                    <a:pt x="19860" y="53571"/>
                  </a:lnTo>
                  <a:cubicBezTo>
                    <a:pt x="6047" y="53571"/>
                    <a:pt x="-5190" y="42332"/>
                    <a:pt x="-5190" y="28522"/>
                  </a:cubicBezTo>
                  <a:cubicBezTo>
                    <a:pt x="-5190" y="14711"/>
                    <a:pt x="5954" y="3565"/>
                    <a:pt x="19767" y="3565"/>
                  </a:cubicBezTo>
                  <a:cubicBezTo>
                    <a:pt x="19767" y="3565"/>
                    <a:pt x="19860" y="3565"/>
                    <a:pt x="19860" y="3565"/>
                  </a:cubicBezTo>
                  <a:lnTo>
                    <a:pt x="1330882" y="3565"/>
                  </a:lnTo>
                  <a:cubicBezTo>
                    <a:pt x="1344598" y="3374"/>
                    <a:pt x="1355932" y="14425"/>
                    <a:pt x="1356123" y="28140"/>
                  </a:cubicBezTo>
                  <a:cubicBezTo>
                    <a:pt x="1356313" y="41951"/>
                    <a:pt x="1345263" y="53381"/>
                    <a:pt x="1331454" y="53571"/>
                  </a:cubicBezTo>
                  <a:cubicBezTo>
                    <a:pt x="1331264" y="53571"/>
                    <a:pt x="1331073" y="53571"/>
                    <a:pt x="1330882" y="53571"/>
                  </a:cubicBezTo>
                  <a:close/>
                </a:path>
              </a:pathLst>
            </a:custGeom>
            <a:gradFill>
              <a:gsLst>
                <a:gs pos="0">
                  <a:srgbClr val="DEE6FE"/>
                </a:gs>
                <a:gs pos="100000">
                  <a:srgbClr val="EBF1FF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F4B5971D-C67A-4086-B434-2F9C3FE82B34}"/>
                </a:ext>
              </a:extLst>
            </p:cNvPr>
            <p:cNvSpPr txBox="1"/>
            <p:nvPr/>
          </p:nvSpPr>
          <p:spPr>
            <a:xfrm>
              <a:off x="1314067" y="3383642"/>
              <a:ext cx="1313501" cy="3924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950" b="1" spc="-20" baseline="0" dirty="0">
                  <a:solidFill>
                    <a:srgbClr val="404040"/>
                  </a:solidFill>
                  <a:latin typeface="Montserrat"/>
                  <a:sym typeface="Montserrat"/>
                  <a:rtl val="0"/>
                </a:rPr>
                <a:t>Features</a:t>
              </a:r>
            </a:p>
          </p:txBody>
        </p:sp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id="{42A21F62-2E6B-4F5E-A187-CDC517974311}"/>
                </a:ext>
              </a:extLst>
            </p:cNvPr>
            <p:cNvGrpSpPr/>
            <p:nvPr/>
          </p:nvGrpSpPr>
          <p:grpSpPr>
            <a:xfrm>
              <a:off x="1100297" y="3953428"/>
              <a:ext cx="1741041" cy="1299972"/>
              <a:chOff x="1097457" y="3860292"/>
              <a:chExt cx="1741041" cy="1299972"/>
            </a:xfrm>
          </p:grpSpPr>
          <p:sp>
            <p:nvSpPr>
              <p:cNvPr id="148" name="TextBox 147">
                <a:extLst>
                  <a:ext uri="{FF2B5EF4-FFF2-40B4-BE49-F238E27FC236}">
                    <a16:creationId xmlns:a16="http://schemas.microsoft.com/office/drawing/2014/main" id="{612A1F73-0E97-4E1D-884A-B92D1176D1DD}"/>
                  </a:ext>
                </a:extLst>
              </p:cNvPr>
              <p:cNvSpPr txBox="1"/>
              <p:nvPr/>
            </p:nvSpPr>
            <p:spPr>
              <a:xfrm>
                <a:off x="1100250" y="3860292"/>
                <a:ext cx="1735455" cy="2724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25" b="1" spc="0" baseline="0" dirty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Unlimited Download</a:t>
                </a:r>
              </a:p>
            </p:txBody>
          </p:sp>
          <p:sp>
            <p:nvSpPr>
              <p:cNvPr id="149" name="TextBox 148">
                <a:extLst>
                  <a:ext uri="{FF2B5EF4-FFF2-40B4-BE49-F238E27FC236}">
                    <a16:creationId xmlns:a16="http://schemas.microsoft.com/office/drawing/2014/main" id="{C0C4CE8D-CECE-48AF-9CC3-F8F9862A7383}"/>
                  </a:ext>
                </a:extLst>
              </p:cNvPr>
              <p:cNvSpPr txBox="1"/>
              <p:nvPr/>
            </p:nvSpPr>
            <p:spPr>
              <a:xfrm>
                <a:off x="1099791" y="4117181"/>
                <a:ext cx="1736373" cy="27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b="1" spc="0" baseline="0" dirty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2.0 GB Storage</a:t>
                </a:r>
              </a:p>
            </p:txBody>
          </p:sp>
          <p:sp>
            <p:nvSpPr>
              <p:cNvPr id="150" name="TextBox 149">
                <a:extLst>
                  <a:ext uri="{FF2B5EF4-FFF2-40B4-BE49-F238E27FC236}">
                    <a16:creationId xmlns:a16="http://schemas.microsoft.com/office/drawing/2014/main" id="{E023B058-3479-43A9-BB6B-A83C3A2E61FF}"/>
                  </a:ext>
                </a:extLst>
              </p:cNvPr>
              <p:cNvSpPr txBox="1"/>
              <p:nvPr/>
            </p:nvSpPr>
            <p:spPr>
              <a:xfrm>
                <a:off x="1097457" y="4374070"/>
                <a:ext cx="1741041" cy="27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b="1" spc="0" baseline="0" dirty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24/7 Email Support</a:t>
                </a:r>
              </a:p>
            </p:txBody>
          </p:sp>
          <p:sp>
            <p:nvSpPr>
              <p:cNvPr id="151" name="TextBox 150">
                <a:extLst>
                  <a:ext uri="{FF2B5EF4-FFF2-40B4-BE49-F238E27FC236}">
                    <a16:creationId xmlns:a16="http://schemas.microsoft.com/office/drawing/2014/main" id="{5063C9D8-9B7D-41EF-8E53-09F1A629412E}"/>
                  </a:ext>
                </a:extLst>
              </p:cNvPr>
              <p:cNvSpPr txBox="1"/>
              <p:nvPr/>
            </p:nvSpPr>
            <p:spPr>
              <a:xfrm>
                <a:off x="1099791" y="4630959"/>
                <a:ext cx="1736372" cy="27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b="1" spc="0" baseline="0" dirty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Commercial Usage</a:t>
                </a:r>
              </a:p>
            </p:txBody>
          </p:sp>
          <p:sp>
            <p:nvSpPr>
              <p:cNvPr id="152" name="TextBox 151">
                <a:extLst>
                  <a:ext uri="{FF2B5EF4-FFF2-40B4-BE49-F238E27FC236}">
                    <a16:creationId xmlns:a16="http://schemas.microsoft.com/office/drawing/2014/main" id="{9D27F32D-18EB-44D3-993E-D337CA6B6001}"/>
                  </a:ext>
                </a:extLst>
              </p:cNvPr>
              <p:cNvSpPr txBox="1"/>
              <p:nvPr/>
            </p:nvSpPr>
            <p:spPr>
              <a:xfrm>
                <a:off x="1100250" y="4887849"/>
                <a:ext cx="1735454" cy="27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b="1" spc="0" baseline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Free Installation</a:t>
                </a:r>
              </a:p>
            </p:txBody>
          </p:sp>
        </p:grpSp>
        <p:grpSp>
          <p:nvGrpSpPr>
            <p:cNvPr id="153" name="Group 152">
              <a:extLst>
                <a:ext uri="{FF2B5EF4-FFF2-40B4-BE49-F238E27FC236}">
                  <a16:creationId xmlns:a16="http://schemas.microsoft.com/office/drawing/2014/main" id="{5ED10482-11CA-4E98-A7D9-24A5CBE06BF5}"/>
                </a:ext>
              </a:extLst>
            </p:cNvPr>
            <p:cNvGrpSpPr/>
            <p:nvPr/>
          </p:nvGrpSpPr>
          <p:grpSpPr>
            <a:xfrm>
              <a:off x="1484709" y="5498383"/>
              <a:ext cx="972216" cy="360711"/>
              <a:chOff x="1484709" y="5498383"/>
              <a:chExt cx="972216" cy="360711"/>
            </a:xfrm>
          </p:grpSpPr>
          <p:sp>
            <p:nvSpPr>
              <p:cNvPr id="154" name="Rectangle: Rounded Corners 153">
                <a:extLst>
                  <a:ext uri="{FF2B5EF4-FFF2-40B4-BE49-F238E27FC236}">
                    <a16:creationId xmlns:a16="http://schemas.microsoft.com/office/drawing/2014/main" id="{FC630ACE-EFFA-48B0-B493-086163B56D78}"/>
                  </a:ext>
                </a:extLst>
              </p:cNvPr>
              <p:cNvSpPr/>
              <p:nvPr/>
            </p:nvSpPr>
            <p:spPr>
              <a:xfrm>
                <a:off x="1484709" y="5498383"/>
                <a:ext cx="972216" cy="360711"/>
              </a:xfrm>
              <a:prstGeom prst="roundRect">
                <a:avLst>
                  <a:gd name="adj" fmla="val 21068"/>
                </a:avLst>
              </a:prstGeom>
              <a:gradFill>
                <a:gsLst>
                  <a:gs pos="0">
                    <a:srgbClr val="1555FD"/>
                  </a:gs>
                  <a:gs pos="100000">
                    <a:srgbClr val="5680F8"/>
                  </a:gs>
                </a:gsLst>
                <a:path path="circle">
                  <a:fillToRect l="100000" t="100000"/>
                </a:path>
              </a:gradFill>
              <a:ln w="9525" cap="flat">
                <a:noFill/>
                <a:prstDash val="solid"/>
                <a:miter/>
              </a:ln>
              <a:effectLst>
                <a:outerShdw blurRad="127000" sx="102000" sy="102000" algn="ctr" rotWithShape="0">
                  <a:prstClr val="black">
                    <a:alpha val="12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55" name="TextBox 154">
                <a:extLst>
                  <a:ext uri="{FF2B5EF4-FFF2-40B4-BE49-F238E27FC236}">
                    <a16:creationId xmlns:a16="http://schemas.microsoft.com/office/drawing/2014/main" id="{1A8E92FC-7E52-4421-9BD0-FD1C623761BA}"/>
                  </a:ext>
                </a:extLst>
              </p:cNvPr>
              <p:cNvSpPr txBox="1"/>
              <p:nvPr/>
            </p:nvSpPr>
            <p:spPr>
              <a:xfrm>
                <a:off x="1508993" y="5540239"/>
                <a:ext cx="92365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spc="0" baseline="0" dirty="0">
                    <a:solidFill>
                      <a:schemeClr val="bg1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Buy Now</a:t>
                </a:r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01FB675C-3736-4BA3-8109-EC628FB5FCDB}"/>
              </a:ext>
            </a:extLst>
          </p:cNvPr>
          <p:cNvGrpSpPr/>
          <p:nvPr/>
        </p:nvGrpSpPr>
        <p:grpSpPr>
          <a:xfrm>
            <a:off x="3599073" y="2007311"/>
            <a:ext cx="2242375" cy="4131849"/>
            <a:chOff x="3599073" y="1975561"/>
            <a:chExt cx="2242375" cy="4131849"/>
          </a:xfrm>
        </p:grpSpPr>
        <p:sp>
          <p:nvSpPr>
            <p:cNvPr id="156" name="Rectangle: Rounded Corners 155">
              <a:extLst>
                <a:ext uri="{FF2B5EF4-FFF2-40B4-BE49-F238E27FC236}">
                  <a16:creationId xmlns:a16="http://schemas.microsoft.com/office/drawing/2014/main" id="{0ED4060C-3DC1-42A1-B6E2-4C02AF3D68E8}"/>
                </a:ext>
              </a:extLst>
            </p:cNvPr>
            <p:cNvSpPr/>
            <p:nvPr/>
          </p:nvSpPr>
          <p:spPr>
            <a:xfrm>
              <a:off x="3599073" y="1975561"/>
              <a:ext cx="2242375" cy="4131849"/>
            </a:xfrm>
            <a:prstGeom prst="roundRect">
              <a:avLst>
                <a:gd name="adj" fmla="val 4962"/>
              </a:avLst>
            </a:prstGeom>
            <a:gradFill>
              <a:gsLst>
                <a:gs pos="0">
                  <a:srgbClr val="1555FD"/>
                </a:gs>
                <a:gs pos="100000">
                  <a:srgbClr val="5680F8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25CFC3E8-F2D8-406A-B8AB-2CA3691A85BA}"/>
                </a:ext>
              </a:extLst>
            </p:cNvPr>
            <p:cNvSpPr txBox="1"/>
            <p:nvPr/>
          </p:nvSpPr>
          <p:spPr>
            <a:xfrm>
              <a:off x="3955467" y="2088730"/>
              <a:ext cx="1529586" cy="9002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250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$49</a:t>
              </a:r>
            </a:p>
          </p:txBody>
        </p:sp>
        <p:sp>
          <p:nvSpPr>
            <p:cNvPr id="158" name="TextBox 157">
              <a:extLst>
                <a:ext uri="{FF2B5EF4-FFF2-40B4-BE49-F238E27FC236}">
                  <a16:creationId xmlns:a16="http://schemas.microsoft.com/office/drawing/2014/main" id="{3F36215A-5DC7-41CB-8E3B-6E20B33A1697}"/>
                </a:ext>
              </a:extLst>
            </p:cNvPr>
            <p:cNvSpPr txBox="1"/>
            <p:nvPr/>
          </p:nvSpPr>
          <p:spPr>
            <a:xfrm>
              <a:off x="3985883" y="2855946"/>
              <a:ext cx="1468755" cy="3200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500" b="1" spc="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 PER MONTH</a:t>
              </a:r>
            </a:p>
          </p:txBody>
        </p:sp>
        <p:sp>
          <p:nvSpPr>
            <p:cNvPr id="159" name="Rectangle: Rounded Corners 158">
              <a:extLst>
                <a:ext uri="{FF2B5EF4-FFF2-40B4-BE49-F238E27FC236}">
                  <a16:creationId xmlns:a16="http://schemas.microsoft.com/office/drawing/2014/main" id="{34BC283F-4FBD-4F69-B6F3-D4CD38ED5E07}"/>
                </a:ext>
              </a:extLst>
            </p:cNvPr>
            <p:cNvSpPr/>
            <p:nvPr/>
          </p:nvSpPr>
          <p:spPr>
            <a:xfrm>
              <a:off x="3802908" y="3240386"/>
              <a:ext cx="1834705" cy="2438400"/>
            </a:xfrm>
            <a:prstGeom prst="roundRect">
              <a:avLst>
                <a:gd name="adj" fmla="val 4899"/>
              </a:avLst>
            </a:prstGeom>
            <a:gradFill>
              <a:gsLst>
                <a:gs pos="0">
                  <a:srgbClr val="316BFD"/>
                </a:gs>
                <a:gs pos="100000">
                  <a:srgbClr val="638AF9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2F8BB4AB-DD9C-4A33-8CCD-2B1AA09F426E}"/>
                </a:ext>
              </a:extLst>
            </p:cNvPr>
            <p:cNvSpPr/>
            <p:nvPr/>
          </p:nvSpPr>
          <p:spPr>
            <a:xfrm>
              <a:off x="4039603" y="3788261"/>
              <a:ext cx="1361314" cy="50008"/>
            </a:xfrm>
            <a:custGeom>
              <a:avLst/>
              <a:gdLst>
                <a:gd name="connsiteX0" fmla="*/ 1330882 w 1361314"/>
                <a:gd name="connsiteY0" fmla="*/ 53571 h 50008"/>
                <a:gd name="connsiteX1" fmla="*/ 19860 w 1361314"/>
                <a:gd name="connsiteY1" fmla="*/ 53571 h 50008"/>
                <a:gd name="connsiteX2" fmla="*/ -5190 w 1361314"/>
                <a:gd name="connsiteY2" fmla="*/ 28522 h 50008"/>
                <a:gd name="connsiteX3" fmla="*/ 19767 w 1361314"/>
                <a:gd name="connsiteY3" fmla="*/ 3565 h 50008"/>
                <a:gd name="connsiteX4" fmla="*/ 19860 w 1361314"/>
                <a:gd name="connsiteY4" fmla="*/ 3565 h 50008"/>
                <a:gd name="connsiteX5" fmla="*/ 1330882 w 1361314"/>
                <a:gd name="connsiteY5" fmla="*/ 3565 h 50008"/>
                <a:gd name="connsiteX6" fmla="*/ 1356123 w 1361314"/>
                <a:gd name="connsiteY6" fmla="*/ 28140 h 50008"/>
                <a:gd name="connsiteX7" fmla="*/ 1331454 w 1361314"/>
                <a:gd name="connsiteY7" fmla="*/ 53571 h 50008"/>
                <a:gd name="connsiteX8" fmla="*/ 1330882 w 1361314"/>
                <a:gd name="connsiteY8" fmla="*/ 53571 h 50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1314" h="50008">
                  <a:moveTo>
                    <a:pt x="1330882" y="53571"/>
                  </a:moveTo>
                  <a:lnTo>
                    <a:pt x="19860" y="53571"/>
                  </a:lnTo>
                  <a:cubicBezTo>
                    <a:pt x="6047" y="53571"/>
                    <a:pt x="-5190" y="42332"/>
                    <a:pt x="-5190" y="28522"/>
                  </a:cubicBezTo>
                  <a:cubicBezTo>
                    <a:pt x="-5190" y="14711"/>
                    <a:pt x="5954" y="3565"/>
                    <a:pt x="19767" y="3565"/>
                  </a:cubicBezTo>
                  <a:cubicBezTo>
                    <a:pt x="19767" y="3565"/>
                    <a:pt x="19860" y="3565"/>
                    <a:pt x="19860" y="3565"/>
                  </a:cubicBezTo>
                  <a:lnTo>
                    <a:pt x="1330882" y="3565"/>
                  </a:lnTo>
                  <a:cubicBezTo>
                    <a:pt x="1344598" y="3374"/>
                    <a:pt x="1355932" y="14425"/>
                    <a:pt x="1356123" y="28140"/>
                  </a:cubicBezTo>
                  <a:cubicBezTo>
                    <a:pt x="1356313" y="41951"/>
                    <a:pt x="1345263" y="53381"/>
                    <a:pt x="1331454" y="53571"/>
                  </a:cubicBezTo>
                  <a:cubicBezTo>
                    <a:pt x="1331264" y="53571"/>
                    <a:pt x="1331073" y="53571"/>
                    <a:pt x="1330882" y="53571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50B27D9D-2F12-401B-B195-B5B7E475BAC9}"/>
                </a:ext>
              </a:extLst>
            </p:cNvPr>
            <p:cNvSpPr txBox="1"/>
            <p:nvPr/>
          </p:nvSpPr>
          <p:spPr>
            <a:xfrm>
              <a:off x="4063510" y="3383642"/>
              <a:ext cx="1313501" cy="3924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950" b="1" spc="-20" baseline="0" dirty="0">
                  <a:solidFill>
                    <a:schemeClr val="bg1"/>
                  </a:solidFill>
                  <a:latin typeface="Montserrat"/>
                  <a:sym typeface="Montserrat"/>
                  <a:rtl val="0"/>
                </a:rPr>
                <a:t>Features</a:t>
              </a:r>
            </a:p>
          </p:txBody>
        </p:sp>
        <p:grpSp>
          <p:nvGrpSpPr>
            <p:cNvPr id="162" name="Group 161">
              <a:extLst>
                <a:ext uri="{FF2B5EF4-FFF2-40B4-BE49-F238E27FC236}">
                  <a16:creationId xmlns:a16="http://schemas.microsoft.com/office/drawing/2014/main" id="{284B3E37-EAE4-4470-B4B7-7D55236B483B}"/>
                </a:ext>
              </a:extLst>
            </p:cNvPr>
            <p:cNvGrpSpPr/>
            <p:nvPr/>
          </p:nvGrpSpPr>
          <p:grpSpPr>
            <a:xfrm>
              <a:off x="4234152" y="5498383"/>
              <a:ext cx="972216" cy="360711"/>
              <a:chOff x="1488847" y="5405247"/>
              <a:chExt cx="972216" cy="360711"/>
            </a:xfrm>
          </p:grpSpPr>
          <p:sp>
            <p:nvSpPr>
              <p:cNvPr id="163" name="Rectangle: Rounded Corners 162">
                <a:extLst>
                  <a:ext uri="{FF2B5EF4-FFF2-40B4-BE49-F238E27FC236}">
                    <a16:creationId xmlns:a16="http://schemas.microsoft.com/office/drawing/2014/main" id="{54C96374-700E-4DB5-81AB-645D3953DBF5}"/>
                  </a:ext>
                </a:extLst>
              </p:cNvPr>
              <p:cNvSpPr/>
              <p:nvPr/>
            </p:nvSpPr>
            <p:spPr>
              <a:xfrm>
                <a:off x="1488847" y="5405247"/>
                <a:ext cx="972216" cy="360711"/>
              </a:xfrm>
              <a:prstGeom prst="roundRect">
                <a:avLst>
                  <a:gd name="adj" fmla="val 21068"/>
                </a:avLst>
              </a:pr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4" name="TextBox 163">
                <a:extLst>
                  <a:ext uri="{FF2B5EF4-FFF2-40B4-BE49-F238E27FC236}">
                    <a16:creationId xmlns:a16="http://schemas.microsoft.com/office/drawing/2014/main" id="{8AA9718C-0B00-46BA-A046-4E33862B1EEC}"/>
                  </a:ext>
                </a:extLst>
              </p:cNvPr>
              <p:cNvSpPr txBox="1"/>
              <p:nvPr/>
            </p:nvSpPr>
            <p:spPr>
              <a:xfrm>
                <a:off x="1513131" y="5447103"/>
                <a:ext cx="92365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spc="0" baseline="0" dirty="0">
                    <a:gradFill>
                      <a:gsLst>
                        <a:gs pos="0">
                          <a:srgbClr val="1555FD"/>
                        </a:gs>
                        <a:gs pos="100000">
                          <a:srgbClr val="5680F8"/>
                        </a:gs>
                      </a:gsLst>
                      <a:path path="circle">
                        <a:fillToRect l="100000" t="100000"/>
                      </a:path>
                    </a:gradFill>
                    <a:latin typeface="Montserrat ExtraBold" panose="00000900000000000000" pitchFamily="2" charset="0"/>
                    <a:sym typeface="Montserrat"/>
                    <a:rtl val="0"/>
                  </a:rPr>
                  <a:t>Buy Now</a:t>
                </a:r>
              </a:p>
            </p:txBody>
          </p:sp>
        </p:grpSp>
        <p:grpSp>
          <p:nvGrpSpPr>
            <p:cNvPr id="308" name="Group 307">
              <a:extLst>
                <a:ext uri="{FF2B5EF4-FFF2-40B4-BE49-F238E27FC236}">
                  <a16:creationId xmlns:a16="http://schemas.microsoft.com/office/drawing/2014/main" id="{6F43C9E7-4583-47DF-805B-3CE8386B4095}"/>
                </a:ext>
              </a:extLst>
            </p:cNvPr>
            <p:cNvGrpSpPr/>
            <p:nvPr/>
          </p:nvGrpSpPr>
          <p:grpSpPr>
            <a:xfrm>
              <a:off x="3849740" y="3953428"/>
              <a:ext cx="1741041" cy="1299972"/>
              <a:chOff x="1097457" y="3860292"/>
              <a:chExt cx="1741041" cy="1299972"/>
            </a:xfrm>
          </p:grpSpPr>
          <p:sp>
            <p:nvSpPr>
              <p:cNvPr id="309" name="TextBox 308">
                <a:extLst>
                  <a:ext uri="{FF2B5EF4-FFF2-40B4-BE49-F238E27FC236}">
                    <a16:creationId xmlns:a16="http://schemas.microsoft.com/office/drawing/2014/main" id="{71025172-695D-4377-9D20-0DB991B45E1A}"/>
                  </a:ext>
                </a:extLst>
              </p:cNvPr>
              <p:cNvSpPr txBox="1"/>
              <p:nvPr/>
            </p:nvSpPr>
            <p:spPr>
              <a:xfrm>
                <a:off x="1100250" y="3860292"/>
                <a:ext cx="1735455" cy="2724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25" b="1" spc="0" baseline="0" dirty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Unlimited Download</a:t>
                </a:r>
              </a:p>
            </p:txBody>
          </p:sp>
          <p:sp>
            <p:nvSpPr>
              <p:cNvPr id="310" name="TextBox 309">
                <a:extLst>
                  <a:ext uri="{FF2B5EF4-FFF2-40B4-BE49-F238E27FC236}">
                    <a16:creationId xmlns:a16="http://schemas.microsoft.com/office/drawing/2014/main" id="{737D58CD-257B-494D-8A2D-0AE9A5C5B038}"/>
                  </a:ext>
                </a:extLst>
              </p:cNvPr>
              <p:cNvSpPr txBox="1"/>
              <p:nvPr/>
            </p:nvSpPr>
            <p:spPr>
              <a:xfrm>
                <a:off x="1099791" y="4117181"/>
                <a:ext cx="1736373" cy="27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b="1" spc="0" baseline="0" dirty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3.0 GB Storage</a:t>
                </a:r>
              </a:p>
            </p:txBody>
          </p:sp>
          <p:sp>
            <p:nvSpPr>
              <p:cNvPr id="311" name="TextBox 310">
                <a:extLst>
                  <a:ext uri="{FF2B5EF4-FFF2-40B4-BE49-F238E27FC236}">
                    <a16:creationId xmlns:a16="http://schemas.microsoft.com/office/drawing/2014/main" id="{87AD4F18-BB2E-45AB-9B88-AF9D6723189D}"/>
                  </a:ext>
                </a:extLst>
              </p:cNvPr>
              <p:cNvSpPr txBox="1"/>
              <p:nvPr/>
            </p:nvSpPr>
            <p:spPr>
              <a:xfrm>
                <a:off x="1097457" y="4374070"/>
                <a:ext cx="1741041" cy="27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b="1" spc="0" baseline="0" dirty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24/7 Email Support</a:t>
                </a:r>
              </a:p>
            </p:txBody>
          </p:sp>
          <p:sp>
            <p:nvSpPr>
              <p:cNvPr id="312" name="TextBox 311">
                <a:extLst>
                  <a:ext uri="{FF2B5EF4-FFF2-40B4-BE49-F238E27FC236}">
                    <a16:creationId xmlns:a16="http://schemas.microsoft.com/office/drawing/2014/main" id="{84BD753F-83E5-4394-B5D0-3FB47B50CF98}"/>
                  </a:ext>
                </a:extLst>
              </p:cNvPr>
              <p:cNvSpPr txBox="1"/>
              <p:nvPr/>
            </p:nvSpPr>
            <p:spPr>
              <a:xfrm>
                <a:off x="1099791" y="4630959"/>
                <a:ext cx="1736372" cy="27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b="1" spc="0" baseline="0" dirty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Commercial Usage</a:t>
                </a:r>
              </a:p>
            </p:txBody>
          </p:sp>
          <p:sp>
            <p:nvSpPr>
              <p:cNvPr id="313" name="TextBox 312">
                <a:extLst>
                  <a:ext uri="{FF2B5EF4-FFF2-40B4-BE49-F238E27FC236}">
                    <a16:creationId xmlns:a16="http://schemas.microsoft.com/office/drawing/2014/main" id="{75B59E33-8A3B-44B6-885B-2E22C5126E1F}"/>
                  </a:ext>
                </a:extLst>
              </p:cNvPr>
              <p:cNvSpPr txBox="1"/>
              <p:nvPr/>
            </p:nvSpPr>
            <p:spPr>
              <a:xfrm>
                <a:off x="1100250" y="4887849"/>
                <a:ext cx="1735454" cy="27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b="1" spc="0" baseline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Free Installation</a:t>
                </a:r>
              </a:p>
            </p:txBody>
          </p:sp>
        </p:grp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6B11F1E9-22B0-4694-9F75-2E15174CB57E}"/>
              </a:ext>
            </a:extLst>
          </p:cNvPr>
          <p:cNvGrpSpPr/>
          <p:nvPr/>
        </p:nvGrpSpPr>
        <p:grpSpPr>
          <a:xfrm>
            <a:off x="6347866" y="2007311"/>
            <a:ext cx="2242375" cy="4131849"/>
            <a:chOff x="6347866" y="1975561"/>
            <a:chExt cx="2242375" cy="4131849"/>
          </a:xfrm>
        </p:grpSpPr>
        <p:sp>
          <p:nvSpPr>
            <p:cNvPr id="165" name="Rectangle: Rounded Corners 164">
              <a:extLst>
                <a:ext uri="{FF2B5EF4-FFF2-40B4-BE49-F238E27FC236}">
                  <a16:creationId xmlns:a16="http://schemas.microsoft.com/office/drawing/2014/main" id="{8EC519E5-80D2-4CB8-BC99-7CF4F2D8D2FB}"/>
                </a:ext>
              </a:extLst>
            </p:cNvPr>
            <p:cNvSpPr/>
            <p:nvPr/>
          </p:nvSpPr>
          <p:spPr>
            <a:xfrm>
              <a:off x="6347866" y="1975561"/>
              <a:ext cx="2242375" cy="4131849"/>
            </a:xfrm>
            <a:prstGeom prst="roundRect">
              <a:avLst>
                <a:gd name="adj" fmla="val 4962"/>
              </a:avLst>
            </a:prstGeom>
            <a:gradFill>
              <a:gsLst>
                <a:gs pos="0">
                  <a:srgbClr val="DEE6FE"/>
                </a:gs>
                <a:gs pos="100000">
                  <a:srgbClr val="EBF1FF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97273380-6AC6-4BA3-BFB4-A1386ADB9FAB}"/>
                </a:ext>
              </a:extLst>
            </p:cNvPr>
            <p:cNvSpPr txBox="1"/>
            <p:nvPr/>
          </p:nvSpPr>
          <p:spPr>
            <a:xfrm>
              <a:off x="6735519" y="2088730"/>
              <a:ext cx="1467068" cy="9002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250" spc="0" baseline="0" dirty="0">
                  <a:solidFill>
                    <a:srgbClr val="404040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$59</a:t>
              </a:r>
            </a:p>
          </p:txBody>
        </p: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96F854AA-3039-4FC4-BB7F-20E6F5222C67}"/>
                </a:ext>
              </a:extLst>
            </p:cNvPr>
            <p:cNvSpPr txBox="1"/>
            <p:nvPr/>
          </p:nvSpPr>
          <p:spPr>
            <a:xfrm>
              <a:off x="6734676" y="2855946"/>
              <a:ext cx="1468755" cy="3200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500" b="1" spc="0" baseline="0" dirty="0">
                  <a:solidFill>
                    <a:srgbClr val="404040"/>
                  </a:solidFill>
                  <a:latin typeface="Montserrat"/>
                  <a:sym typeface="Montserrat"/>
                  <a:rtl val="0"/>
                </a:rPr>
                <a:t> PER MONTH</a:t>
              </a:r>
            </a:p>
          </p:txBody>
        </p:sp>
        <p:sp>
          <p:nvSpPr>
            <p:cNvPr id="293" name="Rectangle: Rounded Corners 292">
              <a:extLst>
                <a:ext uri="{FF2B5EF4-FFF2-40B4-BE49-F238E27FC236}">
                  <a16:creationId xmlns:a16="http://schemas.microsoft.com/office/drawing/2014/main" id="{EC410C59-C97B-49DA-A827-E7FF6860851A}"/>
                </a:ext>
              </a:extLst>
            </p:cNvPr>
            <p:cNvSpPr/>
            <p:nvPr/>
          </p:nvSpPr>
          <p:spPr>
            <a:xfrm>
              <a:off x="6551701" y="3240386"/>
              <a:ext cx="1834705" cy="2438400"/>
            </a:xfrm>
            <a:prstGeom prst="roundRect">
              <a:avLst>
                <a:gd name="adj" fmla="val 4899"/>
              </a:avLst>
            </a:pr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4" name="Freeform: Shape 293">
              <a:extLst>
                <a:ext uri="{FF2B5EF4-FFF2-40B4-BE49-F238E27FC236}">
                  <a16:creationId xmlns:a16="http://schemas.microsoft.com/office/drawing/2014/main" id="{04C63CEC-E5B5-4AB4-AE1A-9774745FA3EC}"/>
                </a:ext>
              </a:extLst>
            </p:cNvPr>
            <p:cNvSpPr/>
            <p:nvPr/>
          </p:nvSpPr>
          <p:spPr>
            <a:xfrm>
              <a:off x="6788396" y="3788261"/>
              <a:ext cx="1361314" cy="50008"/>
            </a:xfrm>
            <a:custGeom>
              <a:avLst/>
              <a:gdLst>
                <a:gd name="connsiteX0" fmla="*/ 1330882 w 1361314"/>
                <a:gd name="connsiteY0" fmla="*/ 53571 h 50008"/>
                <a:gd name="connsiteX1" fmla="*/ 19860 w 1361314"/>
                <a:gd name="connsiteY1" fmla="*/ 53571 h 50008"/>
                <a:gd name="connsiteX2" fmla="*/ -5190 w 1361314"/>
                <a:gd name="connsiteY2" fmla="*/ 28522 h 50008"/>
                <a:gd name="connsiteX3" fmla="*/ 19767 w 1361314"/>
                <a:gd name="connsiteY3" fmla="*/ 3565 h 50008"/>
                <a:gd name="connsiteX4" fmla="*/ 19860 w 1361314"/>
                <a:gd name="connsiteY4" fmla="*/ 3565 h 50008"/>
                <a:gd name="connsiteX5" fmla="*/ 1330882 w 1361314"/>
                <a:gd name="connsiteY5" fmla="*/ 3565 h 50008"/>
                <a:gd name="connsiteX6" fmla="*/ 1356123 w 1361314"/>
                <a:gd name="connsiteY6" fmla="*/ 28140 h 50008"/>
                <a:gd name="connsiteX7" fmla="*/ 1331454 w 1361314"/>
                <a:gd name="connsiteY7" fmla="*/ 53571 h 50008"/>
                <a:gd name="connsiteX8" fmla="*/ 1330882 w 1361314"/>
                <a:gd name="connsiteY8" fmla="*/ 53571 h 50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1314" h="50008">
                  <a:moveTo>
                    <a:pt x="1330882" y="53571"/>
                  </a:moveTo>
                  <a:lnTo>
                    <a:pt x="19860" y="53571"/>
                  </a:lnTo>
                  <a:cubicBezTo>
                    <a:pt x="6047" y="53571"/>
                    <a:pt x="-5190" y="42332"/>
                    <a:pt x="-5190" y="28522"/>
                  </a:cubicBezTo>
                  <a:cubicBezTo>
                    <a:pt x="-5190" y="14711"/>
                    <a:pt x="5954" y="3565"/>
                    <a:pt x="19767" y="3565"/>
                  </a:cubicBezTo>
                  <a:cubicBezTo>
                    <a:pt x="19767" y="3565"/>
                    <a:pt x="19860" y="3565"/>
                    <a:pt x="19860" y="3565"/>
                  </a:cubicBezTo>
                  <a:lnTo>
                    <a:pt x="1330882" y="3565"/>
                  </a:lnTo>
                  <a:cubicBezTo>
                    <a:pt x="1344598" y="3374"/>
                    <a:pt x="1355932" y="14425"/>
                    <a:pt x="1356123" y="28140"/>
                  </a:cubicBezTo>
                  <a:cubicBezTo>
                    <a:pt x="1356313" y="41951"/>
                    <a:pt x="1345263" y="53381"/>
                    <a:pt x="1331454" y="53571"/>
                  </a:cubicBezTo>
                  <a:cubicBezTo>
                    <a:pt x="1331264" y="53571"/>
                    <a:pt x="1331073" y="53571"/>
                    <a:pt x="1330882" y="53571"/>
                  </a:cubicBezTo>
                  <a:close/>
                </a:path>
              </a:pathLst>
            </a:custGeom>
            <a:gradFill>
              <a:gsLst>
                <a:gs pos="0">
                  <a:srgbClr val="DEE6FE"/>
                </a:gs>
                <a:gs pos="100000">
                  <a:srgbClr val="EBF1FF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5" name="TextBox 294">
              <a:extLst>
                <a:ext uri="{FF2B5EF4-FFF2-40B4-BE49-F238E27FC236}">
                  <a16:creationId xmlns:a16="http://schemas.microsoft.com/office/drawing/2014/main" id="{580702A3-1AEE-4D2E-A7AD-42F53F7FDDB3}"/>
                </a:ext>
              </a:extLst>
            </p:cNvPr>
            <p:cNvSpPr txBox="1"/>
            <p:nvPr/>
          </p:nvSpPr>
          <p:spPr>
            <a:xfrm>
              <a:off x="6812303" y="3383642"/>
              <a:ext cx="1313501" cy="3924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950" b="1" spc="-20" baseline="0" dirty="0">
                  <a:solidFill>
                    <a:srgbClr val="404040"/>
                  </a:solidFill>
                  <a:latin typeface="Montserrat"/>
                  <a:sym typeface="Montserrat"/>
                  <a:rtl val="0"/>
                </a:rPr>
                <a:t>Features</a:t>
              </a:r>
            </a:p>
          </p:txBody>
        </p:sp>
        <p:grpSp>
          <p:nvGrpSpPr>
            <p:cNvPr id="296" name="Group 295">
              <a:extLst>
                <a:ext uri="{FF2B5EF4-FFF2-40B4-BE49-F238E27FC236}">
                  <a16:creationId xmlns:a16="http://schemas.microsoft.com/office/drawing/2014/main" id="{40E1BD0C-8E8A-4BD8-AB57-84050AE56AED}"/>
                </a:ext>
              </a:extLst>
            </p:cNvPr>
            <p:cNvGrpSpPr/>
            <p:nvPr/>
          </p:nvGrpSpPr>
          <p:grpSpPr>
            <a:xfrm>
              <a:off x="6982945" y="5498383"/>
              <a:ext cx="972216" cy="360711"/>
              <a:chOff x="6982945" y="5498383"/>
              <a:chExt cx="972216" cy="360711"/>
            </a:xfrm>
          </p:grpSpPr>
          <p:sp>
            <p:nvSpPr>
              <p:cNvPr id="297" name="Rectangle: Rounded Corners 296">
                <a:extLst>
                  <a:ext uri="{FF2B5EF4-FFF2-40B4-BE49-F238E27FC236}">
                    <a16:creationId xmlns:a16="http://schemas.microsoft.com/office/drawing/2014/main" id="{65BAC2B2-2D80-42F8-A359-A6722C13E296}"/>
                  </a:ext>
                </a:extLst>
              </p:cNvPr>
              <p:cNvSpPr/>
              <p:nvPr/>
            </p:nvSpPr>
            <p:spPr>
              <a:xfrm>
                <a:off x="6982945" y="5498383"/>
                <a:ext cx="972216" cy="360711"/>
              </a:xfrm>
              <a:prstGeom prst="roundRect">
                <a:avLst>
                  <a:gd name="adj" fmla="val 21068"/>
                </a:avLst>
              </a:prstGeom>
              <a:gradFill>
                <a:gsLst>
                  <a:gs pos="0">
                    <a:srgbClr val="1555FD"/>
                  </a:gs>
                  <a:gs pos="100000">
                    <a:srgbClr val="5680F8"/>
                  </a:gs>
                </a:gsLst>
                <a:path path="circle">
                  <a:fillToRect l="100000" t="100000"/>
                </a:path>
              </a:gradFill>
              <a:ln w="9525" cap="flat">
                <a:noFill/>
                <a:prstDash val="solid"/>
                <a:miter/>
              </a:ln>
              <a:effectLst>
                <a:outerShdw blurRad="127000" sx="102000" sy="102000" algn="ctr" rotWithShape="0">
                  <a:prstClr val="black">
                    <a:alpha val="12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8" name="TextBox 297">
                <a:extLst>
                  <a:ext uri="{FF2B5EF4-FFF2-40B4-BE49-F238E27FC236}">
                    <a16:creationId xmlns:a16="http://schemas.microsoft.com/office/drawing/2014/main" id="{8AC3E1CD-7206-46A6-B734-4BF163D39248}"/>
                  </a:ext>
                </a:extLst>
              </p:cNvPr>
              <p:cNvSpPr txBox="1"/>
              <p:nvPr/>
            </p:nvSpPr>
            <p:spPr>
              <a:xfrm>
                <a:off x="7007229" y="5540239"/>
                <a:ext cx="92365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spc="0" baseline="0" dirty="0">
                    <a:solidFill>
                      <a:schemeClr val="bg1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Buy Now</a:t>
                </a:r>
              </a:p>
            </p:txBody>
          </p:sp>
        </p:grpSp>
        <p:grpSp>
          <p:nvGrpSpPr>
            <p:cNvPr id="314" name="Group 313">
              <a:extLst>
                <a:ext uri="{FF2B5EF4-FFF2-40B4-BE49-F238E27FC236}">
                  <a16:creationId xmlns:a16="http://schemas.microsoft.com/office/drawing/2014/main" id="{00C815C0-0C60-4135-9942-E4A83822141D}"/>
                </a:ext>
              </a:extLst>
            </p:cNvPr>
            <p:cNvGrpSpPr/>
            <p:nvPr/>
          </p:nvGrpSpPr>
          <p:grpSpPr>
            <a:xfrm>
              <a:off x="6598533" y="3953428"/>
              <a:ext cx="1741041" cy="1299972"/>
              <a:chOff x="1097457" y="3860292"/>
              <a:chExt cx="1741041" cy="1299972"/>
            </a:xfrm>
          </p:grpSpPr>
          <p:sp>
            <p:nvSpPr>
              <p:cNvPr id="315" name="TextBox 314">
                <a:extLst>
                  <a:ext uri="{FF2B5EF4-FFF2-40B4-BE49-F238E27FC236}">
                    <a16:creationId xmlns:a16="http://schemas.microsoft.com/office/drawing/2014/main" id="{1A985027-40FD-4702-A088-FB5F5928D342}"/>
                  </a:ext>
                </a:extLst>
              </p:cNvPr>
              <p:cNvSpPr txBox="1"/>
              <p:nvPr/>
            </p:nvSpPr>
            <p:spPr>
              <a:xfrm>
                <a:off x="1100250" y="3860292"/>
                <a:ext cx="1735455" cy="2724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25" b="1" spc="0" baseline="0" dirty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Unlimited Download</a:t>
                </a:r>
              </a:p>
            </p:txBody>
          </p:sp>
          <p:sp>
            <p:nvSpPr>
              <p:cNvPr id="316" name="TextBox 315">
                <a:extLst>
                  <a:ext uri="{FF2B5EF4-FFF2-40B4-BE49-F238E27FC236}">
                    <a16:creationId xmlns:a16="http://schemas.microsoft.com/office/drawing/2014/main" id="{40337851-2E61-4FCF-8735-9CD06690E5E1}"/>
                  </a:ext>
                </a:extLst>
              </p:cNvPr>
              <p:cNvSpPr txBox="1"/>
              <p:nvPr/>
            </p:nvSpPr>
            <p:spPr>
              <a:xfrm>
                <a:off x="1099791" y="4117181"/>
                <a:ext cx="1736373" cy="27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b="1" spc="0" baseline="0" dirty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4.0 GB Storage</a:t>
                </a:r>
              </a:p>
            </p:txBody>
          </p:sp>
          <p:sp>
            <p:nvSpPr>
              <p:cNvPr id="317" name="TextBox 316">
                <a:extLst>
                  <a:ext uri="{FF2B5EF4-FFF2-40B4-BE49-F238E27FC236}">
                    <a16:creationId xmlns:a16="http://schemas.microsoft.com/office/drawing/2014/main" id="{634EBFFC-AB1E-489A-9837-333568DA8435}"/>
                  </a:ext>
                </a:extLst>
              </p:cNvPr>
              <p:cNvSpPr txBox="1"/>
              <p:nvPr/>
            </p:nvSpPr>
            <p:spPr>
              <a:xfrm>
                <a:off x="1097457" y="4374070"/>
                <a:ext cx="1741041" cy="27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b="1" spc="0" baseline="0" dirty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24/7 Email Support</a:t>
                </a:r>
              </a:p>
            </p:txBody>
          </p:sp>
          <p:sp>
            <p:nvSpPr>
              <p:cNvPr id="318" name="TextBox 317">
                <a:extLst>
                  <a:ext uri="{FF2B5EF4-FFF2-40B4-BE49-F238E27FC236}">
                    <a16:creationId xmlns:a16="http://schemas.microsoft.com/office/drawing/2014/main" id="{C83FB324-B4A7-4429-AF85-0FA82D91E1E0}"/>
                  </a:ext>
                </a:extLst>
              </p:cNvPr>
              <p:cNvSpPr txBox="1"/>
              <p:nvPr/>
            </p:nvSpPr>
            <p:spPr>
              <a:xfrm>
                <a:off x="1099791" y="4630959"/>
                <a:ext cx="1736372" cy="27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b="1" spc="0" baseline="0" dirty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Commercial Usage</a:t>
                </a:r>
              </a:p>
            </p:txBody>
          </p:sp>
          <p:sp>
            <p:nvSpPr>
              <p:cNvPr id="319" name="TextBox 318">
                <a:extLst>
                  <a:ext uri="{FF2B5EF4-FFF2-40B4-BE49-F238E27FC236}">
                    <a16:creationId xmlns:a16="http://schemas.microsoft.com/office/drawing/2014/main" id="{8ADF8266-AFDB-4C7C-AE0B-00185796FE61}"/>
                  </a:ext>
                </a:extLst>
              </p:cNvPr>
              <p:cNvSpPr txBox="1"/>
              <p:nvPr/>
            </p:nvSpPr>
            <p:spPr>
              <a:xfrm>
                <a:off x="1100250" y="4887849"/>
                <a:ext cx="1735454" cy="27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b="1" spc="0" baseline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Free Installation</a:t>
                </a:r>
              </a:p>
            </p:txBody>
          </p:sp>
        </p:grp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156A6B90-A24E-4AC6-8C45-0126AF1DE198}"/>
              </a:ext>
            </a:extLst>
          </p:cNvPr>
          <p:cNvGrpSpPr/>
          <p:nvPr/>
        </p:nvGrpSpPr>
        <p:grpSpPr>
          <a:xfrm>
            <a:off x="9100913" y="2007311"/>
            <a:ext cx="2242375" cy="4131849"/>
            <a:chOff x="9100913" y="1975561"/>
            <a:chExt cx="2242375" cy="4131849"/>
          </a:xfrm>
        </p:grpSpPr>
        <p:sp>
          <p:nvSpPr>
            <p:cNvPr id="299" name="Rectangle: Rounded Corners 298">
              <a:extLst>
                <a:ext uri="{FF2B5EF4-FFF2-40B4-BE49-F238E27FC236}">
                  <a16:creationId xmlns:a16="http://schemas.microsoft.com/office/drawing/2014/main" id="{7896EB66-460A-4CEB-A464-BF5AD1BFB9CF}"/>
                </a:ext>
              </a:extLst>
            </p:cNvPr>
            <p:cNvSpPr/>
            <p:nvPr/>
          </p:nvSpPr>
          <p:spPr>
            <a:xfrm>
              <a:off x="9100913" y="1975561"/>
              <a:ext cx="2242375" cy="4131849"/>
            </a:xfrm>
            <a:prstGeom prst="roundRect">
              <a:avLst>
                <a:gd name="adj" fmla="val 4962"/>
              </a:avLst>
            </a:prstGeom>
            <a:gradFill>
              <a:gsLst>
                <a:gs pos="0">
                  <a:srgbClr val="DEE6FE"/>
                </a:gs>
                <a:gs pos="100000">
                  <a:srgbClr val="EBF1FF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0" name="TextBox 299">
              <a:extLst>
                <a:ext uri="{FF2B5EF4-FFF2-40B4-BE49-F238E27FC236}">
                  <a16:creationId xmlns:a16="http://schemas.microsoft.com/office/drawing/2014/main" id="{7DBC0BE3-370D-4282-ADBD-DA4F9AAD91E5}"/>
                </a:ext>
              </a:extLst>
            </p:cNvPr>
            <p:cNvSpPr txBox="1"/>
            <p:nvPr/>
          </p:nvSpPr>
          <p:spPr>
            <a:xfrm>
              <a:off x="9474138" y="2088730"/>
              <a:ext cx="1495923" cy="9002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250" spc="0" baseline="0" dirty="0">
                  <a:solidFill>
                    <a:srgbClr val="404040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$69</a:t>
              </a:r>
            </a:p>
          </p:txBody>
        </p:sp>
        <p:sp>
          <p:nvSpPr>
            <p:cNvPr id="301" name="TextBox 300">
              <a:extLst>
                <a:ext uri="{FF2B5EF4-FFF2-40B4-BE49-F238E27FC236}">
                  <a16:creationId xmlns:a16="http://schemas.microsoft.com/office/drawing/2014/main" id="{AA9088B6-6344-43E7-A55C-B9C792F70D4A}"/>
                </a:ext>
              </a:extLst>
            </p:cNvPr>
            <p:cNvSpPr txBox="1"/>
            <p:nvPr/>
          </p:nvSpPr>
          <p:spPr>
            <a:xfrm>
              <a:off x="9487723" y="2855946"/>
              <a:ext cx="1468755" cy="3200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500" b="1" spc="0" baseline="0" dirty="0">
                  <a:solidFill>
                    <a:srgbClr val="404040"/>
                  </a:solidFill>
                  <a:latin typeface="Montserrat"/>
                  <a:sym typeface="Montserrat"/>
                  <a:rtl val="0"/>
                </a:rPr>
                <a:t> PER MONTH</a:t>
              </a:r>
            </a:p>
          </p:txBody>
        </p:sp>
        <p:sp>
          <p:nvSpPr>
            <p:cNvPr id="302" name="Rectangle: Rounded Corners 301">
              <a:extLst>
                <a:ext uri="{FF2B5EF4-FFF2-40B4-BE49-F238E27FC236}">
                  <a16:creationId xmlns:a16="http://schemas.microsoft.com/office/drawing/2014/main" id="{70D4BD5A-50DE-439C-BB79-B8EC20739D31}"/>
                </a:ext>
              </a:extLst>
            </p:cNvPr>
            <p:cNvSpPr/>
            <p:nvPr/>
          </p:nvSpPr>
          <p:spPr>
            <a:xfrm>
              <a:off x="9304748" y="3240386"/>
              <a:ext cx="1834705" cy="2438400"/>
            </a:xfrm>
            <a:prstGeom prst="roundRect">
              <a:avLst>
                <a:gd name="adj" fmla="val 4899"/>
              </a:avLst>
            </a:pr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3" name="Freeform: Shape 302">
              <a:extLst>
                <a:ext uri="{FF2B5EF4-FFF2-40B4-BE49-F238E27FC236}">
                  <a16:creationId xmlns:a16="http://schemas.microsoft.com/office/drawing/2014/main" id="{657CB905-C0E1-4351-AC68-E1624FFFCB7A}"/>
                </a:ext>
              </a:extLst>
            </p:cNvPr>
            <p:cNvSpPr/>
            <p:nvPr/>
          </p:nvSpPr>
          <p:spPr>
            <a:xfrm>
              <a:off x="9541443" y="3788261"/>
              <a:ext cx="1361314" cy="50008"/>
            </a:xfrm>
            <a:custGeom>
              <a:avLst/>
              <a:gdLst>
                <a:gd name="connsiteX0" fmla="*/ 1330882 w 1361314"/>
                <a:gd name="connsiteY0" fmla="*/ 53571 h 50008"/>
                <a:gd name="connsiteX1" fmla="*/ 19860 w 1361314"/>
                <a:gd name="connsiteY1" fmla="*/ 53571 h 50008"/>
                <a:gd name="connsiteX2" fmla="*/ -5190 w 1361314"/>
                <a:gd name="connsiteY2" fmla="*/ 28522 h 50008"/>
                <a:gd name="connsiteX3" fmla="*/ 19767 w 1361314"/>
                <a:gd name="connsiteY3" fmla="*/ 3565 h 50008"/>
                <a:gd name="connsiteX4" fmla="*/ 19860 w 1361314"/>
                <a:gd name="connsiteY4" fmla="*/ 3565 h 50008"/>
                <a:gd name="connsiteX5" fmla="*/ 1330882 w 1361314"/>
                <a:gd name="connsiteY5" fmla="*/ 3565 h 50008"/>
                <a:gd name="connsiteX6" fmla="*/ 1356123 w 1361314"/>
                <a:gd name="connsiteY6" fmla="*/ 28140 h 50008"/>
                <a:gd name="connsiteX7" fmla="*/ 1331454 w 1361314"/>
                <a:gd name="connsiteY7" fmla="*/ 53571 h 50008"/>
                <a:gd name="connsiteX8" fmla="*/ 1330882 w 1361314"/>
                <a:gd name="connsiteY8" fmla="*/ 53571 h 50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1314" h="50008">
                  <a:moveTo>
                    <a:pt x="1330882" y="53571"/>
                  </a:moveTo>
                  <a:lnTo>
                    <a:pt x="19860" y="53571"/>
                  </a:lnTo>
                  <a:cubicBezTo>
                    <a:pt x="6047" y="53571"/>
                    <a:pt x="-5190" y="42332"/>
                    <a:pt x="-5190" y="28522"/>
                  </a:cubicBezTo>
                  <a:cubicBezTo>
                    <a:pt x="-5190" y="14711"/>
                    <a:pt x="5954" y="3565"/>
                    <a:pt x="19767" y="3565"/>
                  </a:cubicBezTo>
                  <a:cubicBezTo>
                    <a:pt x="19767" y="3565"/>
                    <a:pt x="19860" y="3565"/>
                    <a:pt x="19860" y="3565"/>
                  </a:cubicBezTo>
                  <a:lnTo>
                    <a:pt x="1330882" y="3565"/>
                  </a:lnTo>
                  <a:cubicBezTo>
                    <a:pt x="1344598" y="3374"/>
                    <a:pt x="1355932" y="14425"/>
                    <a:pt x="1356123" y="28140"/>
                  </a:cubicBezTo>
                  <a:cubicBezTo>
                    <a:pt x="1356313" y="41951"/>
                    <a:pt x="1345263" y="53381"/>
                    <a:pt x="1331454" y="53571"/>
                  </a:cubicBezTo>
                  <a:cubicBezTo>
                    <a:pt x="1331264" y="53571"/>
                    <a:pt x="1331073" y="53571"/>
                    <a:pt x="1330882" y="53571"/>
                  </a:cubicBezTo>
                  <a:close/>
                </a:path>
              </a:pathLst>
            </a:custGeom>
            <a:gradFill>
              <a:gsLst>
                <a:gs pos="0">
                  <a:srgbClr val="DEE6FE"/>
                </a:gs>
                <a:gs pos="100000">
                  <a:srgbClr val="EBF1FF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4" name="TextBox 303">
              <a:extLst>
                <a:ext uri="{FF2B5EF4-FFF2-40B4-BE49-F238E27FC236}">
                  <a16:creationId xmlns:a16="http://schemas.microsoft.com/office/drawing/2014/main" id="{864260C8-A6DC-4A12-AFBF-B631C9C8F6F4}"/>
                </a:ext>
              </a:extLst>
            </p:cNvPr>
            <p:cNvSpPr txBox="1"/>
            <p:nvPr/>
          </p:nvSpPr>
          <p:spPr>
            <a:xfrm>
              <a:off x="9565350" y="3383642"/>
              <a:ext cx="1313501" cy="3924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950" b="1" spc="-20" baseline="0" dirty="0">
                  <a:solidFill>
                    <a:srgbClr val="404040"/>
                  </a:solidFill>
                  <a:latin typeface="Montserrat"/>
                  <a:sym typeface="Montserrat"/>
                  <a:rtl val="0"/>
                </a:rPr>
                <a:t>Features</a:t>
              </a:r>
            </a:p>
          </p:txBody>
        </p:sp>
        <p:grpSp>
          <p:nvGrpSpPr>
            <p:cNvPr id="305" name="Group 304">
              <a:extLst>
                <a:ext uri="{FF2B5EF4-FFF2-40B4-BE49-F238E27FC236}">
                  <a16:creationId xmlns:a16="http://schemas.microsoft.com/office/drawing/2014/main" id="{215FA067-D07F-40FC-B606-BEC78C55E9AE}"/>
                </a:ext>
              </a:extLst>
            </p:cNvPr>
            <p:cNvGrpSpPr/>
            <p:nvPr/>
          </p:nvGrpSpPr>
          <p:grpSpPr>
            <a:xfrm>
              <a:off x="9735992" y="5498383"/>
              <a:ext cx="972216" cy="360711"/>
              <a:chOff x="9735992" y="5498383"/>
              <a:chExt cx="972216" cy="360711"/>
            </a:xfrm>
          </p:grpSpPr>
          <p:sp>
            <p:nvSpPr>
              <p:cNvPr id="306" name="Rectangle: Rounded Corners 305">
                <a:extLst>
                  <a:ext uri="{FF2B5EF4-FFF2-40B4-BE49-F238E27FC236}">
                    <a16:creationId xmlns:a16="http://schemas.microsoft.com/office/drawing/2014/main" id="{5F2D9ED1-CEA4-451D-9907-530A62FC9A3B}"/>
                  </a:ext>
                </a:extLst>
              </p:cNvPr>
              <p:cNvSpPr/>
              <p:nvPr/>
            </p:nvSpPr>
            <p:spPr>
              <a:xfrm>
                <a:off x="9735992" y="5498383"/>
                <a:ext cx="972216" cy="360711"/>
              </a:xfrm>
              <a:prstGeom prst="roundRect">
                <a:avLst>
                  <a:gd name="adj" fmla="val 21068"/>
                </a:avLst>
              </a:prstGeom>
              <a:gradFill>
                <a:gsLst>
                  <a:gs pos="0">
                    <a:srgbClr val="1555FD"/>
                  </a:gs>
                  <a:gs pos="100000">
                    <a:srgbClr val="5680F8"/>
                  </a:gs>
                </a:gsLst>
                <a:path path="circle">
                  <a:fillToRect l="100000" t="100000"/>
                </a:path>
              </a:gradFill>
              <a:ln w="9525" cap="flat">
                <a:noFill/>
                <a:prstDash val="solid"/>
                <a:miter/>
              </a:ln>
              <a:effectLst>
                <a:outerShdw blurRad="127000" sx="102000" sy="102000" algn="ctr" rotWithShape="0">
                  <a:prstClr val="black">
                    <a:alpha val="12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7" name="TextBox 306">
                <a:extLst>
                  <a:ext uri="{FF2B5EF4-FFF2-40B4-BE49-F238E27FC236}">
                    <a16:creationId xmlns:a16="http://schemas.microsoft.com/office/drawing/2014/main" id="{3AD7A6AF-85F5-40F9-BBFD-28ECAC93AE86}"/>
                  </a:ext>
                </a:extLst>
              </p:cNvPr>
              <p:cNvSpPr txBox="1"/>
              <p:nvPr/>
            </p:nvSpPr>
            <p:spPr>
              <a:xfrm>
                <a:off x="9760276" y="5540239"/>
                <a:ext cx="92365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spc="0" baseline="0" dirty="0">
                    <a:solidFill>
                      <a:schemeClr val="bg1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Buy Now</a:t>
                </a:r>
              </a:p>
            </p:txBody>
          </p:sp>
        </p:grpSp>
        <p:grpSp>
          <p:nvGrpSpPr>
            <p:cNvPr id="320" name="Group 319">
              <a:extLst>
                <a:ext uri="{FF2B5EF4-FFF2-40B4-BE49-F238E27FC236}">
                  <a16:creationId xmlns:a16="http://schemas.microsoft.com/office/drawing/2014/main" id="{85B551BF-EB42-40F3-A1BD-7F8818B0DCDA}"/>
                </a:ext>
              </a:extLst>
            </p:cNvPr>
            <p:cNvGrpSpPr/>
            <p:nvPr/>
          </p:nvGrpSpPr>
          <p:grpSpPr>
            <a:xfrm>
              <a:off x="9351580" y="3953428"/>
              <a:ext cx="1741041" cy="1299972"/>
              <a:chOff x="1097457" y="3860292"/>
              <a:chExt cx="1741041" cy="1299972"/>
            </a:xfrm>
          </p:grpSpPr>
          <p:sp>
            <p:nvSpPr>
              <p:cNvPr id="321" name="TextBox 320">
                <a:extLst>
                  <a:ext uri="{FF2B5EF4-FFF2-40B4-BE49-F238E27FC236}">
                    <a16:creationId xmlns:a16="http://schemas.microsoft.com/office/drawing/2014/main" id="{41A6AE70-4482-4E3E-A6C7-FE064006E880}"/>
                  </a:ext>
                </a:extLst>
              </p:cNvPr>
              <p:cNvSpPr txBox="1"/>
              <p:nvPr/>
            </p:nvSpPr>
            <p:spPr>
              <a:xfrm>
                <a:off x="1100250" y="3860292"/>
                <a:ext cx="1735455" cy="2724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25" b="1" spc="0" baseline="0" dirty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Unlimited Download</a:t>
                </a:r>
              </a:p>
            </p:txBody>
          </p:sp>
          <p:sp>
            <p:nvSpPr>
              <p:cNvPr id="322" name="TextBox 321">
                <a:extLst>
                  <a:ext uri="{FF2B5EF4-FFF2-40B4-BE49-F238E27FC236}">
                    <a16:creationId xmlns:a16="http://schemas.microsoft.com/office/drawing/2014/main" id="{EF878956-56F1-4DC9-8FD2-E20B208EA017}"/>
                  </a:ext>
                </a:extLst>
              </p:cNvPr>
              <p:cNvSpPr txBox="1"/>
              <p:nvPr/>
            </p:nvSpPr>
            <p:spPr>
              <a:xfrm>
                <a:off x="1099791" y="4117181"/>
                <a:ext cx="1736373" cy="27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b="1" spc="0" baseline="0" dirty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5.0 GB Storage</a:t>
                </a:r>
              </a:p>
            </p:txBody>
          </p:sp>
          <p:sp>
            <p:nvSpPr>
              <p:cNvPr id="323" name="TextBox 322">
                <a:extLst>
                  <a:ext uri="{FF2B5EF4-FFF2-40B4-BE49-F238E27FC236}">
                    <a16:creationId xmlns:a16="http://schemas.microsoft.com/office/drawing/2014/main" id="{21657309-C221-4119-86BA-DDF58EB97845}"/>
                  </a:ext>
                </a:extLst>
              </p:cNvPr>
              <p:cNvSpPr txBox="1"/>
              <p:nvPr/>
            </p:nvSpPr>
            <p:spPr>
              <a:xfrm>
                <a:off x="1097457" y="4374070"/>
                <a:ext cx="1741041" cy="27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b="1" spc="0" baseline="0" dirty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24/7 Email Support</a:t>
                </a:r>
              </a:p>
            </p:txBody>
          </p:sp>
          <p:sp>
            <p:nvSpPr>
              <p:cNvPr id="324" name="TextBox 323">
                <a:extLst>
                  <a:ext uri="{FF2B5EF4-FFF2-40B4-BE49-F238E27FC236}">
                    <a16:creationId xmlns:a16="http://schemas.microsoft.com/office/drawing/2014/main" id="{B0E89B00-6AFC-4965-8E11-4BCFDFBE17C6}"/>
                  </a:ext>
                </a:extLst>
              </p:cNvPr>
              <p:cNvSpPr txBox="1"/>
              <p:nvPr/>
            </p:nvSpPr>
            <p:spPr>
              <a:xfrm>
                <a:off x="1099791" y="4630959"/>
                <a:ext cx="1736372" cy="27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b="1" spc="0" baseline="0" dirty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Commercial Usage</a:t>
                </a:r>
              </a:p>
            </p:txBody>
          </p:sp>
          <p:sp>
            <p:nvSpPr>
              <p:cNvPr id="325" name="TextBox 324">
                <a:extLst>
                  <a:ext uri="{FF2B5EF4-FFF2-40B4-BE49-F238E27FC236}">
                    <a16:creationId xmlns:a16="http://schemas.microsoft.com/office/drawing/2014/main" id="{95DCC6B6-7A44-4AFB-84C7-3887ED6CB9A3}"/>
                  </a:ext>
                </a:extLst>
              </p:cNvPr>
              <p:cNvSpPr txBox="1"/>
              <p:nvPr/>
            </p:nvSpPr>
            <p:spPr>
              <a:xfrm>
                <a:off x="1100250" y="4887849"/>
                <a:ext cx="1735454" cy="27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b="1" spc="0" baseline="0">
                    <a:solidFill>
                      <a:srgbClr val="404040"/>
                    </a:solidFill>
                    <a:latin typeface="Montserrat"/>
                    <a:sym typeface="Montserrat"/>
                    <a:rtl val="0"/>
                  </a:rPr>
                  <a:t>Free Installation</a:t>
                </a:r>
              </a:p>
            </p:txBody>
          </p:sp>
        </p:grpSp>
      </p:grpSp>
      <p:sp>
        <p:nvSpPr>
          <p:cNvPr id="326" name="TextBox 325">
            <a:extLst>
              <a:ext uri="{FF2B5EF4-FFF2-40B4-BE49-F238E27FC236}">
                <a16:creationId xmlns:a16="http://schemas.microsoft.com/office/drawing/2014/main" id="{89A1D0AF-D96D-4786-AD4C-507717640C64}"/>
              </a:ext>
            </a:extLst>
          </p:cNvPr>
          <p:cNvSpPr txBox="1"/>
          <p:nvPr/>
        </p:nvSpPr>
        <p:spPr>
          <a:xfrm>
            <a:off x="1286933" y="336022"/>
            <a:ext cx="96181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Let’s See How </a:t>
            </a:r>
            <a:r>
              <a:rPr lang="en-US" sz="400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Much We</a:t>
            </a:r>
          </a:p>
          <a:p>
            <a:pPr algn="ctr"/>
            <a:r>
              <a:rPr lang="en-US" sz="400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Charge for Our </a:t>
            </a:r>
            <a:r>
              <a:rPr lang="en-US" sz="4000" spc="0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Premium Services</a:t>
            </a:r>
          </a:p>
        </p:txBody>
      </p:sp>
    </p:spTree>
    <p:extLst>
      <p:ext uri="{BB962C8B-B14F-4D97-AF65-F5344CB8AC3E}">
        <p14:creationId xmlns:p14="http://schemas.microsoft.com/office/powerpoint/2010/main" val="34992569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6812</TotalTime>
  <Words>875</Words>
  <Application>Microsoft Office PowerPoint</Application>
  <PresentationFormat>Widescreen</PresentationFormat>
  <Paragraphs>355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2" baseType="lpstr">
      <vt:lpstr>Montserrat</vt:lpstr>
      <vt:lpstr>Arial</vt:lpstr>
      <vt:lpstr>Poppins ExtraBold</vt:lpstr>
      <vt:lpstr>Poppins Medium</vt:lpstr>
      <vt:lpstr>Bungee</vt:lpstr>
      <vt:lpstr>Calibri Light</vt:lpstr>
      <vt:lpstr>Montserrat ExtraBold</vt:lpstr>
      <vt:lpstr>Pacifico</vt:lpstr>
      <vt:lpstr>Akira Expanded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Zaman</dc:creator>
  <cp:lastModifiedBy>Zaman</cp:lastModifiedBy>
  <cp:revision>78</cp:revision>
  <dcterms:created xsi:type="dcterms:W3CDTF">2024-02-18T05:14:35Z</dcterms:created>
  <dcterms:modified xsi:type="dcterms:W3CDTF">2024-10-06T18:11:21Z</dcterms:modified>
</cp:coreProperties>
</file>