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48" r:id="rId2"/>
    <p:sldId id="558" r:id="rId3"/>
    <p:sldId id="559" r:id="rId4"/>
    <p:sldId id="567" r:id="rId5"/>
    <p:sldId id="565" r:id="rId6"/>
    <p:sldId id="566" r:id="rId7"/>
    <p:sldId id="555" r:id="rId8"/>
    <p:sldId id="569" r:id="rId9"/>
    <p:sldId id="570" r:id="rId10"/>
    <p:sldId id="547" r:id="rId11"/>
    <p:sldId id="568" r:id="rId12"/>
    <p:sldId id="549" r:id="rId13"/>
    <p:sldId id="553" r:id="rId14"/>
    <p:sldId id="561" r:id="rId15"/>
    <p:sldId id="571" r:id="rId16"/>
    <p:sldId id="546" r:id="rId17"/>
    <p:sldId id="266" r:id="rId18"/>
  </p:sldIdLst>
  <p:sldSz cx="12192000" cy="6858000"/>
  <p:notesSz cx="6858000" cy="9144000"/>
  <p:embeddedFontLst>
    <p:embeddedFont>
      <p:font typeface="Akira Expanded" panose="02000800000000000000" pitchFamily="50" charset="0"/>
      <p:bold r:id="rId19"/>
    </p:embeddedFont>
    <p:embeddedFont>
      <p:font typeface="Bungee" pitchFamily="2" charset="0"/>
      <p:regular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boldItalic r:id="rId26"/>
    </p:embeddedFont>
    <p:embeddedFont>
      <p:font typeface="Montserrat SemiBold" panose="00000700000000000000" pitchFamily="2" charset="0"/>
      <p:bold r:id="rId27"/>
      <p:boldItalic r:id="rId28"/>
    </p:embeddedFont>
    <p:embeddedFont>
      <p:font typeface="Pacifico" panose="00000500000000000000" pitchFamily="2" charset="0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ExtraBold" panose="00000900000000000000" pitchFamily="2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BA"/>
    <a:srgbClr val="FF8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6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1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14CA04-1ADC-400C-B55B-E68830F5A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160CC-0CD9-49CB-B409-C7328A3A64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3752" y="639222"/>
            <a:ext cx="4957953" cy="3017044"/>
          </a:xfrm>
          <a:custGeom>
            <a:avLst/>
            <a:gdLst>
              <a:gd name="connsiteX0" fmla="*/ 190500 w 4957953"/>
              <a:gd name="connsiteY0" fmla="*/ 0 h 3017044"/>
              <a:gd name="connsiteX1" fmla="*/ 4957953 w 4957953"/>
              <a:gd name="connsiteY1" fmla="*/ 0 h 3017044"/>
              <a:gd name="connsiteX2" fmla="*/ 4957953 w 4957953"/>
              <a:gd name="connsiteY2" fmla="*/ 3017044 h 3017044"/>
              <a:gd name="connsiteX3" fmla="*/ 190500 w 4957953"/>
              <a:gd name="connsiteY3" fmla="*/ 3017044 h 3017044"/>
              <a:gd name="connsiteX4" fmla="*/ 0 w 4957953"/>
              <a:gd name="connsiteY4" fmla="*/ 2826544 h 3017044"/>
              <a:gd name="connsiteX5" fmla="*/ 0 w 4957953"/>
              <a:gd name="connsiteY5" fmla="*/ 190500 h 3017044"/>
              <a:gd name="connsiteX6" fmla="*/ 190500 w 4957953"/>
              <a:gd name="connsiteY6" fmla="*/ 0 h 301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953" h="3017044">
                <a:moveTo>
                  <a:pt x="190500" y="0"/>
                </a:moveTo>
                <a:lnTo>
                  <a:pt x="4957953" y="0"/>
                </a:lnTo>
                <a:lnTo>
                  <a:pt x="4957953" y="3017044"/>
                </a:lnTo>
                <a:lnTo>
                  <a:pt x="190500" y="3017044"/>
                </a:lnTo>
                <a:cubicBezTo>
                  <a:pt x="85287" y="3017044"/>
                  <a:pt x="0" y="2931757"/>
                  <a:pt x="0" y="2826544"/>
                </a:cubicBezTo>
                <a:lnTo>
                  <a:pt x="0" y="190500"/>
                </a:lnTo>
                <a:cubicBezTo>
                  <a:pt x="0" y="85290"/>
                  <a:pt x="85287" y="0"/>
                  <a:pt x="1905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63BE87-88D7-4791-A192-99F9783245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403" y="4393025"/>
            <a:ext cx="1502855" cy="1502854"/>
          </a:xfrm>
          <a:custGeom>
            <a:avLst/>
            <a:gdLst>
              <a:gd name="connsiteX0" fmla="*/ 751427 w 1502855"/>
              <a:gd name="connsiteY0" fmla="*/ 0 h 1502854"/>
              <a:gd name="connsiteX1" fmla="*/ 1502855 w 1502855"/>
              <a:gd name="connsiteY1" fmla="*/ 751427 h 1502854"/>
              <a:gd name="connsiteX2" fmla="*/ 751427 w 1502855"/>
              <a:gd name="connsiteY2" fmla="*/ 1502854 h 1502854"/>
              <a:gd name="connsiteX3" fmla="*/ 0 w 1502855"/>
              <a:gd name="connsiteY3" fmla="*/ 751427 h 1502854"/>
              <a:gd name="connsiteX4" fmla="*/ 751427 w 1502855"/>
              <a:gd name="connsiteY4" fmla="*/ 0 h 150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55" h="1502854">
                <a:moveTo>
                  <a:pt x="751427" y="0"/>
                </a:moveTo>
                <a:cubicBezTo>
                  <a:pt x="1166429" y="0"/>
                  <a:pt x="1502855" y="336425"/>
                  <a:pt x="1502855" y="751427"/>
                </a:cubicBezTo>
                <a:cubicBezTo>
                  <a:pt x="1502855" y="1166429"/>
                  <a:pt x="1166429" y="1502854"/>
                  <a:pt x="751427" y="1502854"/>
                </a:cubicBezTo>
                <a:cubicBezTo>
                  <a:pt x="336426" y="1502854"/>
                  <a:pt x="0" y="1166429"/>
                  <a:pt x="0" y="751427"/>
                </a:cubicBezTo>
                <a:cubicBezTo>
                  <a:pt x="0" y="336425"/>
                  <a:pt x="336426" y="0"/>
                  <a:pt x="75142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3539FA-915B-4690-A6A1-C5887D8AFA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3752" y="4393025"/>
            <a:ext cx="1502855" cy="1502854"/>
          </a:xfrm>
          <a:custGeom>
            <a:avLst/>
            <a:gdLst>
              <a:gd name="connsiteX0" fmla="*/ 751427 w 1502855"/>
              <a:gd name="connsiteY0" fmla="*/ 0 h 1502854"/>
              <a:gd name="connsiteX1" fmla="*/ 1502855 w 1502855"/>
              <a:gd name="connsiteY1" fmla="*/ 751427 h 1502854"/>
              <a:gd name="connsiteX2" fmla="*/ 751427 w 1502855"/>
              <a:gd name="connsiteY2" fmla="*/ 1502854 h 1502854"/>
              <a:gd name="connsiteX3" fmla="*/ 0 w 1502855"/>
              <a:gd name="connsiteY3" fmla="*/ 751427 h 1502854"/>
              <a:gd name="connsiteX4" fmla="*/ 751427 w 1502855"/>
              <a:gd name="connsiteY4" fmla="*/ 0 h 150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55" h="1502854">
                <a:moveTo>
                  <a:pt x="751427" y="0"/>
                </a:moveTo>
                <a:cubicBezTo>
                  <a:pt x="1166429" y="0"/>
                  <a:pt x="1502855" y="336425"/>
                  <a:pt x="1502855" y="751427"/>
                </a:cubicBezTo>
                <a:cubicBezTo>
                  <a:pt x="1502855" y="1166429"/>
                  <a:pt x="1166429" y="1502854"/>
                  <a:pt x="751427" y="1502854"/>
                </a:cubicBezTo>
                <a:cubicBezTo>
                  <a:pt x="336426" y="1502854"/>
                  <a:pt x="0" y="1166429"/>
                  <a:pt x="0" y="751427"/>
                </a:cubicBezTo>
                <a:cubicBezTo>
                  <a:pt x="0" y="336425"/>
                  <a:pt x="336426" y="0"/>
                  <a:pt x="75142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8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E8074-62A8-484B-BF34-C695BC88E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54020" y="1"/>
            <a:ext cx="5937980" cy="4272915"/>
          </a:xfrm>
          <a:custGeom>
            <a:avLst/>
            <a:gdLst>
              <a:gd name="connsiteX0" fmla="*/ 0 w 5937980"/>
              <a:gd name="connsiteY0" fmla="*/ 0 h 4272915"/>
              <a:gd name="connsiteX1" fmla="*/ 5937980 w 5937980"/>
              <a:gd name="connsiteY1" fmla="*/ 0 h 4272915"/>
              <a:gd name="connsiteX2" fmla="*/ 5937980 w 5937980"/>
              <a:gd name="connsiteY2" fmla="*/ 4272915 h 4272915"/>
              <a:gd name="connsiteX3" fmla="*/ 238125 w 5937980"/>
              <a:gd name="connsiteY3" fmla="*/ 4272915 h 4272915"/>
              <a:gd name="connsiteX4" fmla="*/ 0 w 5937980"/>
              <a:gd name="connsiteY4" fmla="*/ 4034790 h 42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980" h="4272915">
                <a:moveTo>
                  <a:pt x="0" y="0"/>
                </a:moveTo>
                <a:lnTo>
                  <a:pt x="5937980" y="0"/>
                </a:lnTo>
                <a:lnTo>
                  <a:pt x="5937980" y="4272915"/>
                </a:lnTo>
                <a:lnTo>
                  <a:pt x="238125" y="4272915"/>
                </a:lnTo>
                <a:cubicBezTo>
                  <a:pt x="106613" y="4272915"/>
                  <a:pt x="0" y="4166302"/>
                  <a:pt x="0" y="403479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6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eam Memb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E12DD31F-AC20-4365-8EA6-266907C62C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2617" y="3776948"/>
            <a:ext cx="2324099" cy="2324100"/>
          </a:xfrm>
          <a:custGeom>
            <a:avLst/>
            <a:gdLst>
              <a:gd name="connsiteX0" fmla="*/ 1162049 w 2324099"/>
              <a:gd name="connsiteY0" fmla="*/ 0 h 2324100"/>
              <a:gd name="connsiteX1" fmla="*/ 2324099 w 2324099"/>
              <a:gd name="connsiteY1" fmla="*/ 1162050 h 2324100"/>
              <a:gd name="connsiteX2" fmla="*/ 1162049 w 2324099"/>
              <a:gd name="connsiteY2" fmla="*/ 2324100 h 2324100"/>
              <a:gd name="connsiteX3" fmla="*/ 0 w 2324099"/>
              <a:gd name="connsiteY3" fmla="*/ 1162050 h 2324100"/>
              <a:gd name="connsiteX4" fmla="*/ 1162049 w 2324099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099" h="2324100">
                <a:moveTo>
                  <a:pt x="1162049" y="0"/>
                </a:moveTo>
                <a:cubicBezTo>
                  <a:pt x="1803831" y="0"/>
                  <a:pt x="2324099" y="520268"/>
                  <a:pt x="2324099" y="1162050"/>
                </a:cubicBezTo>
                <a:cubicBezTo>
                  <a:pt x="2324099" y="1803833"/>
                  <a:pt x="1803831" y="2324100"/>
                  <a:pt x="1162049" y="2324100"/>
                </a:cubicBezTo>
                <a:cubicBezTo>
                  <a:pt x="520267" y="2324100"/>
                  <a:pt x="0" y="1803833"/>
                  <a:pt x="0" y="1162050"/>
                </a:cubicBezTo>
                <a:cubicBezTo>
                  <a:pt x="0" y="520268"/>
                  <a:pt x="520267" y="0"/>
                  <a:pt x="116204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6E7F2D2-D502-4D63-BA63-382EEAAD10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99103" y="756951"/>
            <a:ext cx="2324099" cy="2324100"/>
          </a:xfrm>
          <a:custGeom>
            <a:avLst/>
            <a:gdLst>
              <a:gd name="connsiteX0" fmla="*/ 1162049 w 2324099"/>
              <a:gd name="connsiteY0" fmla="*/ 0 h 2324100"/>
              <a:gd name="connsiteX1" fmla="*/ 2324099 w 2324099"/>
              <a:gd name="connsiteY1" fmla="*/ 1162050 h 2324100"/>
              <a:gd name="connsiteX2" fmla="*/ 1162049 w 2324099"/>
              <a:gd name="connsiteY2" fmla="*/ 2324100 h 2324100"/>
              <a:gd name="connsiteX3" fmla="*/ 0 w 2324099"/>
              <a:gd name="connsiteY3" fmla="*/ 1162050 h 2324100"/>
              <a:gd name="connsiteX4" fmla="*/ 1162049 w 2324099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099" h="2324100">
                <a:moveTo>
                  <a:pt x="1162049" y="0"/>
                </a:moveTo>
                <a:cubicBezTo>
                  <a:pt x="1803832" y="0"/>
                  <a:pt x="2324099" y="520268"/>
                  <a:pt x="2324099" y="1162050"/>
                </a:cubicBezTo>
                <a:cubicBezTo>
                  <a:pt x="2324099" y="1803833"/>
                  <a:pt x="1803832" y="2324100"/>
                  <a:pt x="1162049" y="2324100"/>
                </a:cubicBezTo>
                <a:cubicBezTo>
                  <a:pt x="520267" y="2324100"/>
                  <a:pt x="0" y="1803833"/>
                  <a:pt x="0" y="1162050"/>
                </a:cubicBezTo>
                <a:cubicBezTo>
                  <a:pt x="0" y="520268"/>
                  <a:pt x="520267" y="0"/>
                  <a:pt x="116204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8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Image Top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2B9F42E-7F38-4FDD-9EFF-024989771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94287" y="926"/>
            <a:ext cx="5394771" cy="4714401"/>
          </a:xfrm>
          <a:custGeom>
            <a:avLst/>
            <a:gdLst>
              <a:gd name="connsiteX0" fmla="*/ 440915 w 5394771"/>
              <a:gd name="connsiteY0" fmla="*/ 0 h 4714401"/>
              <a:gd name="connsiteX1" fmla="*/ 5394771 w 5394771"/>
              <a:gd name="connsiteY1" fmla="*/ 0 h 4714401"/>
              <a:gd name="connsiteX2" fmla="*/ 5394771 w 5394771"/>
              <a:gd name="connsiteY2" fmla="*/ 3724275 h 4714401"/>
              <a:gd name="connsiteX3" fmla="*/ 3116392 w 5394771"/>
              <a:gd name="connsiteY3" fmla="*/ 4714399 h 4714401"/>
              <a:gd name="connsiteX4" fmla="*/ 3 w 5394771"/>
              <a:gd name="connsiteY4" fmla="*/ 1598105 h 4714401"/>
              <a:gd name="connsiteX5" fmla="*/ 440915 w 5394771"/>
              <a:gd name="connsiteY5" fmla="*/ 0 h 47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771" h="4714401">
                <a:moveTo>
                  <a:pt x="440915" y="0"/>
                </a:moveTo>
                <a:lnTo>
                  <a:pt x="5394771" y="0"/>
                </a:lnTo>
                <a:lnTo>
                  <a:pt x="5394771" y="3724275"/>
                </a:lnTo>
                <a:cubicBezTo>
                  <a:pt x="4805938" y="4356678"/>
                  <a:pt x="3980502" y="4715418"/>
                  <a:pt x="3116392" y="4714399"/>
                </a:cubicBezTo>
                <a:cubicBezTo>
                  <a:pt x="1395225" y="4714399"/>
                  <a:pt x="3" y="3319177"/>
                  <a:pt x="3" y="1598105"/>
                </a:cubicBezTo>
                <a:cubicBezTo>
                  <a:pt x="-760" y="1035263"/>
                  <a:pt x="151640" y="482813"/>
                  <a:pt x="44091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27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333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mall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32CF95A-8A8C-4B04-B0C6-0BAB43ABC2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20213" y="4570666"/>
            <a:ext cx="1000125" cy="1000125"/>
          </a:xfrm>
          <a:custGeom>
            <a:avLst/>
            <a:gdLst>
              <a:gd name="connsiteX0" fmla="*/ 500063 w 1000125"/>
              <a:gd name="connsiteY0" fmla="*/ 0 h 1000125"/>
              <a:gd name="connsiteX1" fmla="*/ 1000125 w 1000125"/>
              <a:gd name="connsiteY1" fmla="*/ 500062 h 1000125"/>
              <a:gd name="connsiteX2" fmla="*/ 500063 w 1000125"/>
              <a:gd name="connsiteY2" fmla="*/ 1000125 h 1000125"/>
              <a:gd name="connsiteX3" fmla="*/ 0 w 1000125"/>
              <a:gd name="connsiteY3" fmla="*/ 500062 h 1000125"/>
              <a:gd name="connsiteX4" fmla="*/ 500063 w 1000125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000125">
                <a:moveTo>
                  <a:pt x="500063" y="0"/>
                </a:moveTo>
                <a:cubicBezTo>
                  <a:pt x="776240" y="0"/>
                  <a:pt x="1000125" y="223885"/>
                  <a:pt x="1000125" y="500062"/>
                </a:cubicBezTo>
                <a:cubicBezTo>
                  <a:pt x="1000125" y="776239"/>
                  <a:pt x="776240" y="1000125"/>
                  <a:pt x="500063" y="1000125"/>
                </a:cubicBezTo>
                <a:cubicBezTo>
                  <a:pt x="223886" y="1000125"/>
                  <a:pt x="0" y="776239"/>
                  <a:pt x="0" y="500062"/>
                </a:cubicBezTo>
                <a:cubicBezTo>
                  <a:pt x="0" y="223885"/>
                  <a:pt x="223886" y="0"/>
                  <a:pt x="500063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64E9B4E9-52EA-464E-9C9B-059A352184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5938" y="4570666"/>
            <a:ext cx="1000124" cy="1000125"/>
          </a:xfrm>
          <a:custGeom>
            <a:avLst/>
            <a:gdLst>
              <a:gd name="connsiteX0" fmla="*/ 500062 w 1000124"/>
              <a:gd name="connsiteY0" fmla="*/ 0 h 1000125"/>
              <a:gd name="connsiteX1" fmla="*/ 1000124 w 1000124"/>
              <a:gd name="connsiteY1" fmla="*/ 500062 h 1000125"/>
              <a:gd name="connsiteX2" fmla="*/ 500062 w 1000124"/>
              <a:gd name="connsiteY2" fmla="*/ 1000125 h 1000125"/>
              <a:gd name="connsiteX3" fmla="*/ 0 w 1000124"/>
              <a:gd name="connsiteY3" fmla="*/ 500062 h 1000125"/>
              <a:gd name="connsiteX4" fmla="*/ 500062 w 1000124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4" h="1000125">
                <a:moveTo>
                  <a:pt x="500062" y="0"/>
                </a:moveTo>
                <a:cubicBezTo>
                  <a:pt x="776238" y="0"/>
                  <a:pt x="1000124" y="223885"/>
                  <a:pt x="1000124" y="500062"/>
                </a:cubicBezTo>
                <a:cubicBezTo>
                  <a:pt x="1000124" y="776239"/>
                  <a:pt x="776238" y="1000125"/>
                  <a:pt x="500062" y="1000125"/>
                </a:cubicBezTo>
                <a:cubicBezTo>
                  <a:pt x="223886" y="1000125"/>
                  <a:pt x="0" y="776239"/>
                  <a:pt x="0" y="500062"/>
                </a:cubicBezTo>
                <a:cubicBezTo>
                  <a:pt x="0" y="223885"/>
                  <a:pt x="223886" y="0"/>
                  <a:pt x="50006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94E0797-3393-4E66-86C2-0E41008909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1568" y="4570666"/>
            <a:ext cx="1000125" cy="1000125"/>
          </a:xfrm>
          <a:custGeom>
            <a:avLst/>
            <a:gdLst>
              <a:gd name="connsiteX0" fmla="*/ 500062 w 1000125"/>
              <a:gd name="connsiteY0" fmla="*/ 0 h 1000125"/>
              <a:gd name="connsiteX1" fmla="*/ 1000125 w 1000125"/>
              <a:gd name="connsiteY1" fmla="*/ 500062 h 1000125"/>
              <a:gd name="connsiteX2" fmla="*/ 500062 w 1000125"/>
              <a:gd name="connsiteY2" fmla="*/ 1000125 h 1000125"/>
              <a:gd name="connsiteX3" fmla="*/ 0 w 1000125"/>
              <a:gd name="connsiteY3" fmla="*/ 500062 h 1000125"/>
              <a:gd name="connsiteX4" fmla="*/ 500062 w 1000125"/>
              <a:gd name="connsiteY4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000125">
                <a:moveTo>
                  <a:pt x="500062" y="0"/>
                </a:moveTo>
                <a:cubicBezTo>
                  <a:pt x="776239" y="0"/>
                  <a:pt x="1000125" y="223885"/>
                  <a:pt x="1000125" y="500062"/>
                </a:cubicBezTo>
                <a:cubicBezTo>
                  <a:pt x="1000125" y="776239"/>
                  <a:pt x="776239" y="1000125"/>
                  <a:pt x="500062" y="1000125"/>
                </a:cubicBezTo>
                <a:cubicBezTo>
                  <a:pt x="223886" y="1000125"/>
                  <a:pt x="0" y="776239"/>
                  <a:pt x="0" y="500062"/>
                </a:cubicBezTo>
                <a:cubicBezTo>
                  <a:pt x="0" y="223885"/>
                  <a:pt x="223886" y="0"/>
                  <a:pt x="50006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8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59D7BF2-30D7-4C6A-BF7C-91E2466F91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641" y="633317"/>
            <a:ext cx="2624138" cy="5591366"/>
          </a:xfrm>
          <a:custGeom>
            <a:avLst/>
            <a:gdLst>
              <a:gd name="connsiteX0" fmla="*/ 296418 w 2624138"/>
              <a:gd name="connsiteY0" fmla="*/ 0 h 5591366"/>
              <a:gd name="connsiteX1" fmla="*/ 2298097 w 2624138"/>
              <a:gd name="connsiteY1" fmla="*/ 0 h 5591366"/>
              <a:gd name="connsiteX2" fmla="*/ 2624138 w 2624138"/>
              <a:gd name="connsiteY2" fmla="*/ 346520 h 5591366"/>
              <a:gd name="connsiteX3" fmla="*/ 2624138 w 2624138"/>
              <a:gd name="connsiteY3" fmla="*/ 5244846 h 5591366"/>
              <a:gd name="connsiteX4" fmla="*/ 2298097 w 2624138"/>
              <a:gd name="connsiteY4" fmla="*/ 5591366 h 5591366"/>
              <a:gd name="connsiteX5" fmla="*/ 326422 w 2624138"/>
              <a:gd name="connsiteY5" fmla="*/ 5591366 h 5591366"/>
              <a:gd name="connsiteX6" fmla="*/ 0 w 2624138"/>
              <a:gd name="connsiteY6" fmla="*/ 5244846 h 5591366"/>
              <a:gd name="connsiteX7" fmla="*/ 0 w 2624138"/>
              <a:gd name="connsiteY7" fmla="*/ 314992 h 5591366"/>
              <a:gd name="connsiteX8" fmla="*/ 296418 w 2624138"/>
              <a:gd name="connsiteY8" fmla="*/ 0 h 559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38" h="5591366">
                <a:moveTo>
                  <a:pt x="296418" y="0"/>
                </a:moveTo>
                <a:lnTo>
                  <a:pt x="2298097" y="0"/>
                </a:lnTo>
                <a:cubicBezTo>
                  <a:pt x="2478120" y="0"/>
                  <a:pt x="2624138" y="155162"/>
                  <a:pt x="2624138" y="346520"/>
                </a:cubicBezTo>
                <a:lnTo>
                  <a:pt x="2624138" y="5244846"/>
                </a:lnTo>
                <a:cubicBezTo>
                  <a:pt x="2624138" y="5436203"/>
                  <a:pt x="2478120" y="5591366"/>
                  <a:pt x="2298097" y="5591366"/>
                </a:cubicBezTo>
                <a:lnTo>
                  <a:pt x="326422" y="5591366"/>
                </a:lnTo>
                <a:cubicBezTo>
                  <a:pt x="146209" y="5591366"/>
                  <a:pt x="0" y="5436203"/>
                  <a:pt x="0" y="5244846"/>
                </a:cubicBezTo>
                <a:lnTo>
                  <a:pt x="0" y="314992"/>
                </a:lnTo>
                <a:cubicBezTo>
                  <a:pt x="0" y="141065"/>
                  <a:pt x="132779" y="0"/>
                  <a:pt x="29641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80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07AA5A7-569B-4F61-B50A-94EA31200F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1F9F27-48FE-4B3D-AE17-D7F56E1145B2}"/>
              </a:ext>
            </a:extLst>
          </p:cNvPr>
          <p:cNvSpPr/>
          <p:nvPr/>
        </p:nvSpPr>
        <p:spPr>
          <a:xfrm>
            <a:off x="1962150" y="372142"/>
            <a:ext cx="8264461" cy="6485858"/>
          </a:xfrm>
          <a:custGeom>
            <a:avLst/>
            <a:gdLst>
              <a:gd name="connsiteX0" fmla="*/ 0 w 8264461"/>
              <a:gd name="connsiteY0" fmla="*/ 4132231 h 6485858"/>
              <a:gd name="connsiteX1" fmla="*/ 324898 w 8264461"/>
              <a:gd name="connsiteY1" fmla="*/ 2523649 h 6485858"/>
              <a:gd name="connsiteX2" fmla="*/ 1210247 w 8264461"/>
              <a:gd name="connsiteY2" fmla="*/ 1210247 h 6485858"/>
              <a:gd name="connsiteX3" fmla="*/ 2523649 w 8264461"/>
              <a:gd name="connsiteY3" fmla="*/ 324898 h 6485858"/>
              <a:gd name="connsiteX4" fmla="*/ 4132231 w 8264461"/>
              <a:gd name="connsiteY4" fmla="*/ 0 h 6485858"/>
              <a:gd name="connsiteX5" fmla="*/ 5740813 w 8264461"/>
              <a:gd name="connsiteY5" fmla="*/ 324898 h 6485858"/>
              <a:gd name="connsiteX6" fmla="*/ 7054120 w 8264461"/>
              <a:gd name="connsiteY6" fmla="*/ 1210247 h 6485858"/>
              <a:gd name="connsiteX7" fmla="*/ 7939564 w 8264461"/>
              <a:gd name="connsiteY7" fmla="*/ 2523649 h 6485858"/>
              <a:gd name="connsiteX8" fmla="*/ 8264461 w 8264461"/>
              <a:gd name="connsiteY8" fmla="*/ 4132231 h 6485858"/>
              <a:gd name="connsiteX9" fmla="*/ 7939564 w 8264461"/>
              <a:gd name="connsiteY9" fmla="*/ 5740813 h 6485858"/>
              <a:gd name="connsiteX10" fmla="*/ 7529513 w 8264461"/>
              <a:gd name="connsiteY10" fmla="*/ 6485858 h 6485858"/>
              <a:gd name="connsiteX11" fmla="*/ 734949 w 8264461"/>
              <a:gd name="connsiteY11" fmla="*/ 6485858 h 6485858"/>
              <a:gd name="connsiteX12" fmla="*/ 324898 w 8264461"/>
              <a:gd name="connsiteY12" fmla="*/ 5740813 h 6485858"/>
              <a:gd name="connsiteX13" fmla="*/ 0 w 8264461"/>
              <a:gd name="connsiteY13" fmla="*/ 4132231 h 64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4461" h="6485858">
                <a:moveTo>
                  <a:pt x="0" y="4132231"/>
                </a:moveTo>
                <a:cubicBezTo>
                  <a:pt x="0" y="3574637"/>
                  <a:pt x="109252" y="3033427"/>
                  <a:pt x="324898" y="2523649"/>
                </a:cubicBezTo>
                <a:cubicBezTo>
                  <a:pt x="533114" y="2031492"/>
                  <a:pt x="830961" y="1589627"/>
                  <a:pt x="1210247" y="1210247"/>
                </a:cubicBezTo>
                <a:cubicBezTo>
                  <a:pt x="1589532" y="830961"/>
                  <a:pt x="2031492" y="533114"/>
                  <a:pt x="2523649" y="324898"/>
                </a:cubicBezTo>
                <a:cubicBezTo>
                  <a:pt x="3033427" y="109252"/>
                  <a:pt x="3574637" y="0"/>
                  <a:pt x="4132231" y="0"/>
                </a:cubicBezTo>
                <a:cubicBezTo>
                  <a:pt x="4689824" y="0"/>
                  <a:pt x="5231035" y="109252"/>
                  <a:pt x="5740813" y="324898"/>
                </a:cubicBezTo>
                <a:cubicBezTo>
                  <a:pt x="6232970" y="533114"/>
                  <a:pt x="6674739" y="830866"/>
                  <a:pt x="7054120" y="1210247"/>
                </a:cubicBezTo>
                <a:cubicBezTo>
                  <a:pt x="7433405" y="1589532"/>
                  <a:pt x="7731348" y="2031492"/>
                  <a:pt x="7939564" y="2523649"/>
                </a:cubicBezTo>
                <a:cubicBezTo>
                  <a:pt x="8155115" y="3033427"/>
                  <a:pt x="8264461" y="3574637"/>
                  <a:pt x="8264461" y="4132231"/>
                </a:cubicBezTo>
                <a:cubicBezTo>
                  <a:pt x="8264461" y="4689824"/>
                  <a:pt x="8155115" y="5231035"/>
                  <a:pt x="7939564" y="5740813"/>
                </a:cubicBezTo>
                <a:cubicBezTo>
                  <a:pt x="7828217" y="6004179"/>
                  <a:pt x="7691057" y="6253067"/>
                  <a:pt x="7529513" y="6485858"/>
                </a:cubicBezTo>
                <a:lnTo>
                  <a:pt x="734949" y="6485858"/>
                </a:lnTo>
                <a:cubicBezTo>
                  <a:pt x="573405" y="6253067"/>
                  <a:pt x="436245" y="6004179"/>
                  <a:pt x="324898" y="5740813"/>
                </a:cubicBezTo>
                <a:cubicBezTo>
                  <a:pt x="109252" y="5231035"/>
                  <a:pt x="0" y="4689920"/>
                  <a:pt x="0" y="4132231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799E8E-27CC-461F-BBB2-0496BF13B9A1}"/>
              </a:ext>
            </a:extLst>
          </p:cNvPr>
          <p:cNvSpPr/>
          <p:nvPr/>
        </p:nvSpPr>
        <p:spPr>
          <a:xfrm>
            <a:off x="2489930" y="899922"/>
            <a:ext cx="7208901" cy="5958079"/>
          </a:xfrm>
          <a:custGeom>
            <a:avLst/>
            <a:gdLst>
              <a:gd name="connsiteX0" fmla="*/ 3606071 w 7208901"/>
              <a:gd name="connsiteY0" fmla="*/ 456057 h 5958079"/>
              <a:gd name="connsiteX1" fmla="*/ 481204 w 7208901"/>
              <a:gd name="connsiteY1" fmla="*/ 3580924 h 5958079"/>
              <a:gd name="connsiteX2" fmla="*/ 481204 w 7208901"/>
              <a:gd name="connsiteY2" fmla="*/ 3580925 h 5958079"/>
              <a:gd name="connsiteX3" fmla="*/ 497338 w 7208901"/>
              <a:gd name="connsiteY3" fmla="*/ 3261423 h 5958079"/>
              <a:gd name="connsiteX4" fmla="*/ 3606071 w 7208901"/>
              <a:gd name="connsiteY4" fmla="*/ 456058 h 5958079"/>
              <a:gd name="connsiteX5" fmla="*/ 6714804 w 7208901"/>
              <a:gd name="connsiteY5" fmla="*/ 3261423 h 5958079"/>
              <a:gd name="connsiteX6" fmla="*/ 6730938 w 7208901"/>
              <a:gd name="connsiteY6" fmla="*/ 3580925 h 5958079"/>
              <a:gd name="connsiteX7" fmla="*/ 6730938 w 7208901"/>
              <a:gd name="connsiteY7" fmla="*/ 3580924 h 5958079"/>
              <a:gd name="connsiteX8" fmla="*/ 3606071 w 7208901"/>
              <a:gd name="connsiteY8" fmla="*/ 456057 h 5958079"/>
              <a:gd name="connsiteX9" fmla="*/ 3604450 w 7208901"/>
              <a:gd name="connsiteY9" fmla="*/ 0 h 5958079"/>
              <a:gd name="connsiteX10" fmla="*/ 7208901 w 7208901"/>
              <a:gd name="connsiteY10" fmla="*/ 3604450 h 5958079"/>
              <a:gd name="connsiteX11" fmla="*/ 6334411 w 7208901"/>
              <a:gd name="connsiteY11" fmla="*/ 5958078 h 5958079"/>
              <a:gd name="connsiteX12" fmla="*/ 5634516 w 7208901"/>
              <a:gd name="connsiteY12" fmla="*/ 5958078 h 5958079"/>
              <a:gd name="connsiteX13" fmla="*/ 5634515 w 7208901"/>
              <a:gd name="connsiteY13" fmla="*/ 5958079 h 5958079"/>
              <a:gd name="connsiteX14" fmla="*/ 1577627 w 7208901"/>
              <a:gd name="connsiteY14" fmla="*/ 5958079 h 5958079"/>
              <a:gd name="connsiteX15" fmla="*/ 1577626 w 7208901"/>
              <a:gd name="connsiteY15" fmla="*/ 5958078 h 5958079"/>
              <a:gd name="connsiteX16" fmla="*/ 874490 w 7208901"/>
              <a:gd name="connsiteY16" fmla="*/ 5958078 h 5958079"/>
              <a:gd name="connsiteX17" fmla="*/ 0 w 7208901"/>
              <a:gd name="connsiteY17" fmla="*/ 3604450 h 5958079"/>
              <a:gd name="connsiteX18" fmla="*/ 3604450 w 7208901"/>
              <a:gd name="connsiteY18" fmla="*/ 0 h 59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8901" h="5958079">
                <a:moveTo>
                  <a:pt x="3606071" y="456057"/>
                </a:moveTo>
                <a:cubicBezTo>
                  <a:pt x="1880331" y="456057"/>
                  <a:pt x="481204" y="1855089"/>
                  <a:pt x="481204" y="3580924"/>
                </a:cubicBezTo>
                <a:lnTo>
                  <a:pt x="481204" y="3580925"/>
                </a:lnTo>
                <a:lnTo>
                  <a:pt x="497338" y="3261423"/>
                </a:lnTo>
                <a:cubicBezTo>
                  <a:pt x="657371" y="1685676"/>
                  <a:pt x="1988190" y="456058"/>
                  <a:pt x="3606071" y="456058"/>
                </a:cubicBezTo>
                <a:cubicBezTo>
                  <a:pt x="5223953" y="456058"/>
                  <a:pt x="6554771" y="1685676"/>
                  <a:pt x="6714804" y="3261423"/>
                </a:cubicBezTo>
                <a:lnTo>
                  <a:pt x="6730938" y="3580925"/>
                </a:lnTo>
                <a:lnTo>
                  <a:pt x="6730938" y="3580924"/>
                </a:lnTo>
                <a:cubicBezTo>
                  <a:pt x="6730938" y="1855089"/>
                  <a:pt x="5331811" y="456057"/>
                  <a:pt x="3606071" y="456057"/>
                </a:cubicBezTo>
                <a:close/>
                <a:moveTo>
                  <a:pt x="3604450" y="0"/>
                </a:moveTo>
                <a:cubicBezTo>
                  <a:pt x="5595176" y="0"/>
                  <a:pt x="7208901" y="1613726"/>
                  <a:pt x="7208901" y="3604450"/>
                </a:cubicBezTo>
                <a:cubicBezTo>
                  <a:pt x="7208901" y="4503897"/>
                  <a:pt x="6879336" y="5326571"/>
                  <a:pt x="6334411" y="5958078"/>
                </a:cubicBezTo>
                <a:lnTo>
                  <a:pt x="5634516" y="5958078"/>
                </a:lnTo>
                <a:lnTo>
                  <a:pt x="5634515" y="5958079"/>
                </a:lnTo>
                <a:lnTo>
                  <a:pt x="1577627" y="5958079"/>
                </a:lnTo>
                <a:lnTo>
                  <a:pt x="1577626" y="5958078"/>
                </a:lnTo>
                <a:lnTo>
                  <a:pt x="874490" y="5958078"/>
                </a:lnTo>
                <a:cubicBezTo>
                  <a:pt x="329565" y="5326571"/>
                  <a:pt x="0" y="4503897"/>
                  <a:pt x="0" y="3604450"/>
                </a:cubicBezTo>
                <a:cubicBezTo>
                  <a:pt x="0" y="1613726"/>
                  <a:pt x="1613726" y="0"/>
                  <a:pt x="3604450" y="0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57EA4A-DE4D-4D40-877B-E64094948AF4}"/>
              </a:ext>
            </a:extLst>
          </p:cNvPr>
          <p:cNvSpPr/>
          <p:nvPr/>
        </p:nvSpPr>
        <p:spPr>
          <a:xfrm>
            <a:off x="2969514" y="1355980"/>
            <a:ext cx="6249733" cy="5502020"/>
          </a:xfrm>
          <a:custGeom>
            <a:avLst/>
            <a:gdLst>
              <a:gd name="connsiteX0" fmla="*/ 0 w 6249733"/>
              <a:gd name="connsiteY0" fmla="*/ 3124867 h 5502020"/>
              <a:gd name="connsiteX1" fmla="*/ 3124867 w 6249733"/>
              <a:gd name="connsiteY1" fmla="*/ 0 h 5502020"/>
              <a:gd name="connsiteX2" fmla="*/ 6249734 w 6249733"/>
              <a:gd name="connsiteY2" fmla="*/ 3124867 h 5502020"/>
              <a:gd name="connsiteX3" fmla="*/ 5153311 w 6249733"/>
              <a:gd name="connsiteY3" fmla="*/ 5502021 h 5502020"/>
              <a:gd name="connsiteX4" fmla="*/ 1096423 w 6249733"/>
              <a:gd name="connsiteY4" fmla="*/ 5502021 h 5502020"/>
              <a:gd name="connsiteX5" fmla="*/ 0 w 6249733"/>
              <a:gd name="connsiteY5" fmla="*/ 3124867 h 55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733" h="5502020">
                <a:moveTo>
                  <a:pt x="0" y="3124867"/>
                </a:moveTo>
                <a:cubicBezTo>
                  <a:pt x="0" y="1399032"/>
                  <a:pt x="1399127" y="0"/>
                  <a:pt x="3124867" y="0"/>
                </a:cubicBezTo>
                <a:cubicBezTo>
                  <a:pt x="4850607" y="0"/>
                  <a:pt x="6249734" y="1399032"/>
                  <a:pt x="6249734" y="3124867"/>
                </a:cubicBezTo>
                <a:cubicBezTo>
                  <a:pt x="6249734" y="4076605"/>
                  <a:pt x="5824442" y="4928902"/>
                  <a:pt x="5153311" y="5502021"/>
                </a:cubicBezTo>
                <a:lnTo>
                  <a:pt x="1096423" y="5502021"/>
                </a:lnTo>
                <a:cubicBezTo>
                  <a:pt x="425386" y="4928902"/>
                  <a:pt x="0" y="4076605"/>
                  <a:pt x="0" y="312486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C7A4A4-BB7F-4475-9BD0-B5F5B994D10D}"/>
              </a:ext>
            </a:extLst>
          </p:cNvPr>
          <p:cNvSpPr/>
          <p:nvPr/>
        </p:nvSpPr>
        <p:spPr>
          <a:xfrm>
            <a:off x="5658708" y="4990047"/>
            <a:ext cx="874585" cy="62579"/>
          </a:xfrm>
          <a:custGeom>
            <a:avLst/>
            <a:gdLst>
              <a:gd name="connsiteX0" fmla="*/ 0 w 874585"/>
              <a:gd name="connsiteY0" fmla="*/ 0 h 62579"/>
              <a:gd name="connsiteX1" fmla="*/ 874586 w 874585"/>
              <a:gd name="connsiteY1" fmla="*/ 0 h 62579"/>
              <a:gd name="connsiteX2" fmla="*/ 874586 w 874585"/>
              <a:gd name="connsiteY2" fmla="*/ 62579 h 62579"/>
              <a:gd name="connsiteX3" fmla="*/ 0 w 874585"/>
              <a:gd name="connsiteY3" fmla="*/ 62579 h 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585" h="62579">
                <a:moveTo>
                  <a:pt x="0" y="0"/>
                </a:moveTo>
                <a:lnTo>
                  <a:pt x="874586" y="0"/>
                </a:lnTo>
                <a:lnTo>
                  <a:pt x="874586" y="62579"/>
                </a:lnTo>
                <a:lnTo>
                  <a:pt x="0" y="62579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4D2E0-A53B-44E8-8FDC-5935C29C8F94}"/>
              </a:ext>
            </a:extLst>
          </p:cNvPr>
          <p:cNvSpPr txBox="1"/>
          <p:nvPr/>
        </p:nvSpPr>
        <p:spPr>
          <a:xfrm>
            <a:off x="3525425" y="2262265"/>
            <a:ext cx="51411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5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  <a:t>Welcome</a:t>
            </a:r>
            <a:br>
              <a:rPr lang="en-US" sz="5600" spc="0" baseline="0" dirty="0">
                <a:solidFill>
                  <a:srgbClr val="404040"/>
                </a:soli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</a:br>
            <a:r>
              <a:rPr lang="en-US" sz="56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  <a:t>Presentation</a:t>
            </a:r>
            <a:br>
              <a:rPr lang="en-US" sz="56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</a:br>
            <a:r>
              <a:rPr lang="en-US" sz="5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03EC6-B61E-449C-8F3A-4BAF7CF8F30D}"/>
              </a:ext>
            </a:extLst>
          </p:cNvPr>
          <p:cNvSpPr txBox="1"/>
          <p:nvPr/>
        </p:nvSpPr>
        <p:spPr>
          <a:xfrm>
            <a:off x="3788229" y="5284889"/>
            <a:ext cx="461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Consider Replacing This Text</a:t>
            </a:r>
          </a:p>
        </p:txBody>
      </p:sp>
    </p:spTree>
    <p:extLst>
      <p:ext uri="{BB962C8B-B14F-4D97-AF65-F5344CB8AC3E}">
        <p14:creationId xmlns:p14="http://schemas.microsoft.com/office/powerpoint/2010/main" val="38039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0" grpId="0" animBg="1"/>
      <p:bldP spid="2" grpId="0" animBg="1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33469-B672-4A74-B84A-E10D438DF39D}"/>
              </a:ext>
            </a:extLst>
          </p:cNvPr>
          <p:cNvSpPr txBox="1"/>
          <p:nvPr/>
        </p:nvSpPr>
        <p:spPr>
          <a:xfrm>
            <a:off x="1873530" y="327449"/>
            <a:ext cx="84449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Here is Our Company’s</a:t>
            </a:r>
            <a:br>
              <a:rPr lang="en-US" sz="3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Most Recent </a:t>
            </a:r>
            <a:r>
              <a:rPr lang="en-US" sz="3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Analysis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87881-AC41-4329-8D4E-48E24BFF0362}"/>
              </a:ext>
            </a:extLst>
          </p:cNvPr>
          <p:cNvSpPr txBox="1"/>
          <p:nvPr/>
        </p:nvSpPr>
        <p:spPr>
          <a:xfrm>
            <a:off x="1489776" y="1486620"/>
            <a:ext cx="9212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AB81BC9-6219-4B69-AF7C-C35265F84718}"/>
              </a:ext>
            </a:extLst>
          </p:cNvPr>
          <p:cNvSpPr/>
          <p:nvPr/>
        </p:nvSpPr>
        <p:spPr>
          <a:xfrm>
            <a:off x="0" y="6496050"/>
            <a:ext cx="12192000" cy="361950"/>
          </a:xfrm>
          <a:custGeom>
            <a:avLst/>
            <a:gdLst>
              <a:gd name="connsiteX0" fmla="*/ 0 w 12192000"/>
              <a:gd name="connsiteY0" fmla="*/ 0 h 361950"/>
              <a:gd name="connsiteX1" fmla="*/ 12192000 w 12192000"/>
              <a:gd name="connsiteY1" fmla="*/ 0 h 361950"/>
              <a:gd name="connsiteX2" fmla="*/ 12192000 w 12192000"/>
              <a:gd name="connsiteY2" fmla="*/ 361950 h 361950"/>
              <a:gd name="connsiteX3" fmla="*/ 0 w 12192000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1950">
                <a:moveTo>
                  <a:pt x="0" y="0"/>
                </a:moveTo>
                <a:lnTo>
                  <a:pt x="12192000" y="0"/>
                </a:lnTo>
                <a:lnTo>
                  <a:pt x="12192000" y="361950"/>
                </a:lnTo>
                <a:lnTo>
                  <a:pt x="0" y="361950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91AB3FC-8CEA-4F59-A7E3-B33D3D288A19}"/>
              </a:ext>
            </a:extLst>
          </p:cNvPr>
          <p:cNvSpPr/>
          <p:nvPr/>
        </p:nvSpPr>
        <p:spPr>
          <a:xfrm>
            <a:off x="842769" y="2906872"/>
            <a:ext cx="1080420" cy="1080420"/>
          </a:xfrm>
          <a:prstGeom prst="roundRect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C12945-5E8E-4B4F-8314-FE4BE2D0587B}"/>
              </a:ext>
            </a:extLst>
          </p:cNvPr>
          <p:cNvSpPr txBox="1"/>
          <p:nvPr/>
        </p:nvSpPr>
        <p:spPr>
          <a:xfrm>
            <a:off x="1064840" y="2985417"/>
            <a:ext cx="63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544635-32C0-4743-8CB4-B65E628E55D1}"/>
              </a:ext>
            </a:extLst>
          </p:cNvPr>
          <p:cNvSpPr txBox="1"/>
          <p:nvPr/>
        </p:nvSpPr>
        <p:spPr>
          <a:xfrm>
            <a:off x="746249" y="4265566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Strengths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CE371D-0F1F-4984-9BB6-8FC94D122A3A}"/>
              </a:ext>
            </a:extLst>
          </p:cNvPr>
          <p:cNvSpPr txBox="1"/>
          <p:nvPr/>
        </p:nvSpPr>
        <p:spPr>
          <a:xfrm>
            <a:off x="746248" y="4651138"/>
            <a:ext cx="2659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B993CD3-C002-4E18-A88E-3C67EE03934A}"/>
              </a:ext>
            </a:extLst>
          </p:cNvPr>
          <p:cNvSpPr/>
          <p:nvPr/>
        </p:nvSpPr>
        <p:spPr>
          <a:xfrm>
            <a:off x="3590501" y="2906872"/>
            <a:ext cx="1080420" cy="1080420"/>
          </a:xfrm>
          <a:prstGeom prst="roundRect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A6BD13-E2DB-42F9-BA72-153BE7E5C370}"/>
              </a:ext>
            </a:extLst>
          </p:cNvPr>
          <p:cNvSpPr txBox="1"/>
          <p:nvPr/>
        </p:nvSpPr>
        <p:spPr>
          <a:xfrm>
            <a:off x="3667019" y="2985417"/>
            <a:ext cx="927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564A4F-3923-4C4A-BE94-DB15B89FA121}"/>
              </a:ext>
            </a:extLst>
          </p:cNvPr>
          <p:cNvSpPr txBox="1"/>
          <p:nvPr/>
        </p:nvSpPr>
        <p:spPr>
          <a:xfrm>
            <a:off x="3493981" y="4265566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rtl val="0"/>
              </a:defRPr>
            </a:lvl1pPr>
          </a:lstStyle>
          <a:p>
            <a:r>
              <a:rPr lang="en-US" dirty="0">
                <a:sym typeface="Poppins"/>
              </a:rPr>
              <a:t>Weaknesses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271E9B-B975-4E63-B5B0-4CBCEEFC8452}"/>
              </a:ext>
            </a:extLst>
          </p:cNvPr>
          <p:cNvSpPr txBox="1"/>
          <p:nvPr/>
        </p:nvSpPr>
        <p:spPr>
          <a:xfrm>
            <a:off x="3494076" y="4651138"/>
            <a:ext cx="2659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1E7D869-EFA8-47BB-B16C-5C3B50DD9DE3}"/>
              </a:ext>
            </a:extLst>
          </p:cNvPr>
          <p:cNvSpPr/>
          <p:nvPr/>
        </p:nvSpPr>
        <p:spPr>
          <a:xfrm>
            <a:off x="6338329" y="2906872"/>
            <a:ext cx="1080420" cy="1080420"/>
          </a:xfrm>
          <a:prstGeom prst="roundRect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740DE0-DBF4-4787-8850-719A2D8CA0A2}"/>
              </a:ext>
            </a:extLst>
          </p:cNvPr>
          <p:cNvSpPr txBox="1"/>
          <p:nvPr/>
        </p:nvSpPr>
        <p:spPr>
          <a:xfrm>
            <a:off x="6482425" y="2985417"/>
            <a:ext cx="79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717443-27C0-4738-A63C-AA0E3A6EA316}"/>
              </a:ext>
            </a:extLst>
          </p:cNvPr>
          <p:cNvSpPr txBox="1"/>
          <p:nvPr/>
        </p:nvSpPr>
        <p:spPr>
          <a:xfrm>
            <a:off x="6241809" y="4265566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rtl val="0"/>
              </a:defRPr>
            </a:lvl1pPr>
          </a:lstStyle>
          <a:p>
            <a:r>
              <a:rPr lang="en-US" dirty="0">
                <a:sym typeface="Poppins"/>
              </a:rPr>
              <a:t>Opportunities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3AB588-A8EB-4EBE-8423-3347CC98B22B}"/>
              </a:ext>
            </a:extLst>
          </p:cNvPr>
          <p:cNvSpPr txBox="1"/>
          <p:nvPr/>
        </p:nvSpPr>
        <p:spPr>
          <a:xfrm>
            <a:off x="6241809" y="4651138"/>
            <a:ext cx="2659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7625FBA-33A5-48B3-BBD5-D5E7CCE9438E}"/>
              </a:ext>
            </a:extLst>
          </p:cNvPr>
          <p:cNvSpPr/>
          <p:nvPr/>
        </p:nvSpPr>
        <p:spPr>
          <a:xfrm>
            <a:off x="9087161" y="2906872"/>
            <a:ext cx="1080420" cy="1080420"/>
          </a:xfrm>
          <a:prstGeom prst="roundRect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C4D9AF-6040-476A-9B8C-136E52D902FA}"/>
              </a:ext>
            </a:extLst>
          </p:cNvPr>
          <p:cNvSpPr txBox="1"/>
          <p:nvPr/>
        </p:nvSpPr>
        <p:spPr>
          <a:xfrm>
            <a:off x="9324827" y="2985417"/>
            <a:ext cx="60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538295-A041-4B84-8869-D71FC8ECAA42}"/>
              </a:ext>
            </a:extLst>
          </p:cNvPr>
          <p:cNvSpPr txBox="1"/>
          <p:nvPr/>
        </p:nvSpPr>
        <p:spPr>
          <a:xfrm>
            <a:off x="8990641" y="4265566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cs typeface="Poppins"/>
                <a:rtl val="0"/>
              </a:defRPr>
            </a:lvl1pPr>
          </a:lstStyle>
          <a:p>
            <a:r>
              <a:rPr lang="en-US" dirty="0">
                <a:sym typeface="Poppins"/>
              </a:rPr>
              <a:t>Threats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727C5E-52B5-4FBB-B874-C66FACF5A845}"/>
              </a:ext>
            </a:extLst>
          </p:cNvPr>
          <p:cNvSpPr txBox="1"/>
          <p:nvPr/>
        </p:nvSpPr>
        <p:spPr>
          <a:xfrm>
            <a:off x="8989541" y="4651138"/>
            <a:ext cx="2659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</a:t>
            </a:r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9F7C90-A4F7-4AE9-9452-470D1E1DBDC7}"/>
              </a:ext>
            </a:extLst>
          </p:cNvPr>
          <p:cNvSpPr/>
          <p:nvPr/>
        </p:nvSpPr>
        <p:spPr>
          <a:xfrm>
            <a:off x="4446690" y="1915160"/>
            <a:ext cx="3298620" cy="4437742"/>
          </a:xfrm>
          <a:prstGeom prst="roundRect">
            <a:avLst>
              <a:gd name="adj" fmla="val 10700"/>
            </a:avLst>
          </a:prstGeom>
          <a:gradFill>
            <a:gsLst>
              <a:gs pos="10000">
                <a:srgbClr val="FFEBEE"/>
              </a:gs>
              <a:gs pos="100000">
                <a:srgbClr val="FFF3F5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7C748EC-4B54-4C6B-867D-2EB4F2A6763E}"/>
              </a:ext>
            </a:extLst>
          </p:cNvPr>
          <p:cNvSpPr/>
          <p:nvPr/>
        </p:nvSpPr>
        <p:spPr>
          <a:xfrm>
            <a:off x="8330563" y="1915160"/>
            <a:ext cx="3298620" cy="4437742"/>
          </a:xfrm>
          <a:prstGeom prst="roundRect">
            <a:avLst>
              <a:gd name="adj" fmla="val 10700"/>
            </a:avLst>
          </a:prstGeom>
          <a:gradFill>
            <a:gsLst>
              <a:gs pos="10000">
                <a:srgbClr val="FFEBEE"/>
              </a:gs>
              <a:gs pos="100000">
                <a:srgbClr val="FFF3F5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3642CF-D103-4877-96B7-55E366B636ED}"/>
              </a:ext>
            </a:extLst>
          </p:cNvPr>
          <p:cNvSpPr/>
          <p:nvPr/>
        </p:nvSpPr>
        <p:spPr>
          <a:xfrm>
            <a:off x="562817" y="1915160"/>
            <a:ext cx="3298620" cy="4437742"/>
          </a:xfrm>
          <a:prstGeom prst="roundRect">
            <a:avLst>
              <a:gd name="adj" fmla="val 10700"/>
            </a:avLst>
          </a:prstGeom>
          <a:gradFill>
            <a:gsLst>
              <a:gs pos="10000">
                <a:srgbClr val="FFEBEE"/>
              </a:gs>
              <a:gs pos="100000">
                <a:srgbClr val="FFF3F5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D45C7-6448-4DF0-A3DF-BC61CB89539C}"/>
              </a:ext>
            </a:extLst>
          </p:cNvPr>
          <p:cNvSpPr/>
          <p:nvPr/>
        </p:nvSpPr>
        <p:spPr>
          <a:xfrm>
            <a:off x="1011978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0A44-6F43-4C1F-9DE0-3731E3B8BFB3}"/>
              </a:ext>
            </a:extLst>
          </p:cNvPr>
          <p:cNvSpPr txBox="1"/>
          <p:nvPr/>
        </p:nvSpPr>
        <p:spPr>
          <a:xfrm>
            <a:off x="1715961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50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AEBA80-6470-4FD5-AFCC-ECFCD61A233D}"/>
              </a:ext>
            </a:extLst>
          </p:cNvPr>
          <p:cNvGrpSpPr/>
          <p:nvPr/>
        </p:nvGrpSpPr>
        <p:grpSpPr>
          <a:xfrm>
            <a:off x="1355070" y="3068854"/>
            <a:ext cx="1717163" cy="1717163"/>
            <a:chOff x="1355070" y="3068854"/>
            <a:chExt cx="1717163" cy="1717163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6BBDEE6C-E4C3-4824-AB28-8CB915D9B641}"/>
                </a:ext>
              </a:extLst>
            </p:cNvPr>
            <p:cNvSpPr/>
            <p:nvPr/>
          </p:nvSpPr>
          <p:spPr>
            <a:xfrm>
              <a:off x="1355070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645E3CCB-1AEE-45A5-82D8-872169A402DB}"/>
                </a:ext>
              </a:extLst>
            </p:cNvPr>
            <p:cNvSpPr/>
            <p:nvPr/>
          </p:nvSpPr>
          <p:spPr>
            <a:xfrm>
              <a:off x="1357957" y="3070966"/>
              <a:ext cx="1712163" cy="1712163"/>
            </a:xfrm>
            <a:prstGeom prst="blockArc">
              <a:avLst>
                <a:gd name="adj1" fmla="val 20668710"/>
                <a:gd name="adj2" fmla="val 10087908"/>
                <a:gd name="adj3" fmla="val 13574"/>
              </a:avLst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FBB6E2-57C2-4142-AEA1-6CCC66827DF1}"/>
              </a:ext>
            </a:extLst>
          </p:cNvPr>
          <p:cNvSpPr txBox="1"/>
          <p:nvPr/>
        </p:nvSpPr>
        <p:spPr>
          <a:xfrm>
            <a:off x="1296160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F8E8-7BC3-4D7E-8936-A648B8C582A9}"/>
              </a:ext>
            </a:extLst>
          </p:cNvPr>
          <p:cNvSpPr txBox="1"/>
          <p:nvPr/>
        </p:nvSpPr>
        <p:spPr>
          <a:xfrm>
            <a:off x="1148070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8B441-7746-49DA-A1B0-6C1EEE3C36DD}"/>
              </a:ext>
            </a:extLst>
          </p:cNvPr>
          <p:cNvSpPr txBox="1"/>
          <p:nvPr/>
        </p:nvSpPr>
        <p:spPr>
          <a:xfrm>
            <a:off x="972104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B91251-2FC4-49E4-BF4E-0B25B85F501D}"/>
              </a:ext>
            </a:extLst>
          </p:cNvPr>
          <p:cNvSpPr/>
          <p:nvPr/>
        </p:nvSpPr>
        <p:spPr>
          <a:xfrm>
            <a:off x="4895851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91A14-1394-4A3E-8073-0383AF01410F}"/>
              </a:ext>
            </a:extLst>
          </p:cNvPr>
          <p:cNvSpPr txBox="1"/>
          <p:nvPr/>
        </p:nvSpPr>
        <p:spPr>
          <a:xfrm>
            <a:off x="5599834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75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217086-9D41-4B33-8939-825E7A366EB3}"/>
              </a:ext>
            </a:extLst>
          </p:cNvPr>
          <p:cNvGrpSpPr/>
          <p:nvPr/>
        </p:nvGrpSpPr>
        <p:grpSpPr>
          <a:xfrm>
            <a:off x="5238943" y="3068854"/>
            <a:ext cx="1717163" cy="1717163"/>
            <a:chOff x="5238943" y="3068854"/>
            <a:chExt cx="1717163" cy="171716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69984254-5993-44BD-90F6-416330C8D60F}"/>
                </a:ext>
              </a:extLst>
            </p:cNvPr>
            <p:cNvSpPr/>
            <p:nvPr/>
          </p:nvSpPr>
          <p:spPr>
            <a:xfrm>
              <a:off x="5238943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1E0F2C3-C3EB-4775-9C0B-260D20727297}"/>
                </a:ext>
              </a:extLst>
            </p:cNvPr>
            <p:cNvSpPr/>
            <p:nvPr/>
          </p:nvSpPr>
          <p:spPr>
            <a:xfrm>
              <a:off x="5241830" y="3070966"/>
              <a:ext cx="1712163" cy="1712163"/>
            </a:xfrm>
            <a:prstGeom prst="blockArc">
              <a:avLst>
                <a:gd name="adj1" fmla="val 14259563"/>
                <a:gd name="adj2" fmla="val 10087908"/>
                <a:gd name="adj3" fmla="val 13574"/>
              </a:avLst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CF91B4E-C8DB-4A07-B175-0C10A71EDB76}"/>
              </a:ext>
            </a:extLst>
          </p:cNvPr>
          <p:cNvSpPr txBox="1"/>
          <p:nvPr/>
        </p:nvSpPr>
        <p:spPr>
          <a:xfrm>
            <a:off x="5178064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B856B-C2D9-4EDB-BF24-B7427F5AB876}"/>
              </a:ext>
            </a:extLst>
          </p:cNvPr>
          <p:cNvSpPr txBox="1"/>
          <p:nvPr/>
        </p:nvSpPr>
        <p:spPr>
          <a:xfrm>
            <a:off x="5031943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6A4CDC-C850-4B94-BB5B-B70096F77B89}"/>
              </a:ext>
            </a:extLst>
          </p:cNvPr>
          <p:cNvSpPr txBox="1"/>
          <p:nvPr/>
        </p:nvSpPr>
        <p:spPr>
          <a:xfrm>
            <a:off x="4855977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39A632B-CECA-444C-BD14-3D8D96097B58}"/>
              </a:ext>
            </a:extLst>
          </p:cNvPr>
          <p:cNvSpPr/>
          <p:nvPr/>
        </p:nvSpPr>
        <p:spPr>
          <a:xfrm>
            <a:off x="8779724" y="2724785"/>
            <a:ext cx="2400300" cy="240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F3AA5-71F1-4912-B8E1-ECBB5054E360}"/>
              </a:ext>
            </a:extLst>
          </p:cNvPr>
          <p:cNvSpPr txBox="1"/>
          <p:nvPr/>
        </p:nvSpPr>
        <p:spPr>
          <a:xfrm>
            <a:off x="9483707" y="3509436"/>
            <a:ext cx="99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65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83C862-E009-4208-ACEB-3B425556DF16}"/>
              </a:ext>
            </a:extLst>
          </p:cNvPr>
          <p:cNvGrpSpPr/>
          <p:nvPr/>
        </p:nvGrpSpPr>
        <p:grpSpPr>
          <a:xfrm>
            <a:off x="9122816" y="3068854"/>
            <a:ext cx="1717163" cy="1717163"/>
            <a:chOff x="9122816" y="3068854"/>
            <a:chExt cx="1717163" cy="1717163"/>
          </a:xfrm>
        </p:grpSpPr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4BFC31E5-2C37-4626-93C3-E48281508018}"/>
                </a:ext>
              </a:extLst>
            </p:cNvPr>
            <p:cNvSpPr/>
            <p:nvPr/>
          </p:nvSpPr>
          <p:spPr>
            <a:xfrm>
              <a:off x="9122816" y="3068854"/>
              <a:ext cx="1717163" cy="1717163"/>
            </a:xfrm>
            <a:prstGeom prst="donut">
              <a:avLst>
                <a:gd name="adj" fmla="val 13818"/>
              </a:avLst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B131D9EC-6B81-4EF9-99EC-452249C30694}"/>
                </a:ext>
              </a:extLst>
            </p:cNvPr>
            <p:cNvSpPr/>
            <p:nvPr/>
          </p:nvSpPr>
          <p:spPr>
            <a:xfrm>
              <a:off x="9125703" y="3070966"/>
              <a:ext cx="1712163" cy="1712163"/>
            </a:xfrm>
            <a:prstGeom prst="blockArc">
              <a:avLst>
                <a:gd name="adj1" fmla="val 16203521"/>
                <a:gd name="adj2" fmla="val 10087908"/>
                <a:gd name="adj3" fmla="val 13574"/>
              </a:avLst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2CE6F2C-73E8-47B3-867C-D79985119B89}"/>
              </a:ext>
            </a:extLst>
          </p:cNvPr>
          <p:cNvSpPr txBox="1"/>
          <p:nvPr/>
        </p:nvSpPr>
        <p:spPr>
          <a:xfrm>
            <a:off x="9059968" y="2150681"/>
            <a:ext cx="183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PROJECT 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47FFA-7A6E-4913-8216-0F3ACA7D5010}"/>
              </a:ext>
            </a:extLst>
          </p:cNvPr>
          <p:cNvSpPr txBox="1"/>
          <p:nvPr/>
        </p:nvSpPr>
        <p:spPr>
          <a:xfrm>
            <a:off x="8915816" y="5284488"/>
            <a:ext cx="212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9F3A1C-7143-44E5-A55B-0D7C1B082144}"/>
              </a:ext>
            </a:extLst>
          </p:cNvPr>
          <p:cNvSpPr txBox="1"/>
          <p:nvPr/>
        </p:nvSpPr>
        <p:spPr>
          <a:xfrm>
            <a:off x="8739850" y="5594003"/>
            <a:ext cx="248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Add Some Brief Text to Explain the Topic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EFAFBC-AE64-4826-8F70-08BC12E7354C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Compare Our </a:t>
            </a:r>
            <a:r>
              <a:rPr lang="en-US" sz="4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Data Charts</a:t>
            </a:r>
            <a:endParaRPr lang="en-US" sz="4400" spc="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Montserrat ExtraBold" panose="00000900000000000000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546841-F61C-42A0-9C8E-CD541CA2DF18}"/>
              </a:ext>
            </a:extLst>
          </p:cNvPr>
          <p:cNvSpPr txBox="1"/>
          <p:nvPr/>
        </p:nvSpPr>
        <p:spPr>
          <a:xfrm>
            <a:off x="1470473" y="105270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7355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3" grpId="0" animBg="1"/>
      <p:bldP spid="11" grpId="0" animBg="1"/>
      <p:bldP spid="6" grpId="0"/>
      <p:bldP spid="8" grpId="0"/>
      <p:bldP spid="9" grpId="0"/>
      <p:bldP spid="10" grpId="0"/>
      <p:bldP spid="24" grpId="0" animBg="1"/>
      <p:bldP spid="19" grpId="0"/>
      <p:bldP spid="21" grpId="0"/>
      <p:bldP spid="22" grpId="0"/>
      <p:bldP spid="23" grpId="0"/>
      <p:bldP spid="37" grpId="0" animBg="1"/>
      <p:bldP spid="32" grpId="0"/>
      <p:bldP spid="34" grpId="0"/>
      <p:bldP spid="35" grpId="0"/>
      <p:bldP spid="36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C5A3585A-7B58-4787-8212-01CBCB9440C4}"/>
              </a:ext>
            </a:extLst>
          </p:cNvPr>
          <p:cNvGrpSpPr/>
          <p:nvPr/>
        </p:nvGrpSpPr>
        <p:grpSpPr>
          <a:xfrm>
            <a:off x="807020" y="2021083"/>
            <a:ext cx="3133583" cy="4251769"/>
            <a:chOff x="807020" y="2021083"/>
            <a:chExt cx="3133583" cy="425176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AD208E-E126-448F-8AFB-AC65A46999DF}"/>
                </a:ext>
              </a:extLst>
            </p:cNvPr>
            <p:cNvGrpSpPr/>
            <p:nvPr/>
          </p:nvGrpSpPr>
          <p:grpSpPr>
            <a:xfrm>
              <a:off x="1420493" y="2342740"/>
              <a:ext cx="1906637" cy="531585"/>
              <a:chOff x="1420493" y="2342740"/>
              <a:chExt cx="1906637" cy="53158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789ACB3-CE49-4416-B625-2C009855F5F2}"/>
                  </a:ext>
                </a:extLst>
              </p:cNvPr>
              <p:cNvSpPr/>
              <p:nvPr/>
            </p:nvSpPr>
            <p:spPr>
              <a:xfrm>
                <a:off x="1420493" y="2342740"/>
                <a:ext cx="1906637" cy="53158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9498598-4CD2-4314-B8B6-BEA0F17831C8}"/>
                  </a:ext>
                </a:extLst>
              </p:cNvPr>
              <p:cNvSpPr txBox="1"/>
              <p:nvPr/>
            </p:nvSpPr>
            <p:spPr>
              <a:xfrm>
                <a:off x="1830233" y="2388199"/>
                <a:ext cx="1087157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52" b="1" spc="0" baseline="0" dirty="0">
                    <a:solidFill>
                      <a:schemeClr val="bg1"/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BASIC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18DFDE7-4D97-4CDF-AA2E-53CC481D8204}"/>
                </a:ext>
              </a:extLst>
            </p:cNvPr>
            <p:cNvSpPr txBox="1"/>
            <p:nvPr/>
          </p:nvSpPr>
          <p:spPr>
            <a:xfrm>
              <a:off x="1109350" y="3211872"/>
              <a:ext cx="899605" cy="31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34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Priority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5939857-61B3-4BB9-9515-12923B7AFDF1}"/>
                </a:ext>
              </a:extLst>
            </p:cNvPr>
            <p:cNvGrpSpPr/>
            <p:nvPr/>
          </p:nvGrpSpPr>
          <p:grpSpPr>
            <a:xfrm>
              <a:off x="1216667" y="3714841"/>
              <a:ext cx="1270871" cy="186464"/>
              <a:chOff x="1200792" y="3146733"/>
              <a:chExt cx="1270871" cy="186464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775D102-7692-4B1A-9295-2A4AD3EAA15F}"/>
                  </a:ext>
                </a:extLst>
              </p:cNvPr>
              <p:cNvSpPr/>
              <p:nvPr/>
            </p:nvSpPr>
            <p:spPr>
              <a:xfrm>
                <a:off x="1200792" y="3152248"/>
                <a:ext cx="182627" cy="175996"/>
              </a:xfrm>
              <a:custGeom>
                <a:avLst/>
                <a:gdLst>
                  <a:gd name="connsiteX0" fmla="*/ 107481 w 182627"/>
                  <a:gd name="connsiteY0" fmla="*/ 8977 h 175996"/>
                  <a:gd name="connsiteX1" fmla="*/ 125699 w 182627"/>
                  <a:gd name="connsiteY1" fmla="*/ 36303 h 175996"/>
                  <a:gd name="connsiteX2" fmla="*/ 136811 w 182627"/>
                  <a:gd name="connsiteY2" fmla="*/ 44319 h 175996"/>
                  <a:gd name="connsiteX3" fmla="*/ 168327 w 182627"/>
                  <a:gd name="connsiteY3" fmla="*/ 53427 h 175996"/>
                  <a:gd name="connsiteX4" fmla="*/ 181918 w 182627"/>
                  <a:gd name="connsiteY4" fmla="*/ 77411 h 175996"/>
                  <a:gd name="connsiteX5" fmla="*/ 178347 w 182627"/>
                  <a:gd name="connsiteY5" fmla="*/ 84397 h 175996"/>
                  <a:gd name="connsiteX6" fmla="*/ 157944 w 182627"/>
                  <a:gd name="connsiteY6" fmla="*/ 109902 h 175996"/>
                  <a:gd name="connsiteX7" fmla="*/ 153662 w 182627"/>
                  <a:gd name="connsiteY7" fmla="*/ 123018 h 175996"/>
                  <a:gd name="connsiteX8" fmla="*/ 155211 w 182627"/>
                  <a:gd name="connsiteY8" fmla="*/ 155627 h 175996"/>
                  <a:gd name="connsiteX9" fmla="*/ 136620 w 182627"/>
                  <a:gd name="connsiteY9" fmla="*/ 175976 h 175996"/>
                  <a:gd name="connsiteX10" fmla="*/ 128887 w 182627"/>
                  <a:gd name="connsiteY10" fmla="*/ 174756 h 175996"/>
                  <a:gd name="connsiteX11" fmla="*/ 98008 w 182627"/>
                  <a:gd name="connsiteY11" fmla="*/ 162459 h 175996"/>
                  <a:gd name="connsiteX12" fmla="*/ 84254 w 182627"/>
                  <a:gd name="connsiteY12" fmla="*/ 162459 h 175996"/>
                  <a:gd name="connsiteX13" fmla="*/ 53740 w 182627"/>
                  <a:gd name="connsiteY13" fmla="*/ 174027 h 175996"/>
                  <a:gd name="connsiteX14" fmla="*/ 28636 w 182627"/>
                  <a:gd name="connsiteY14" fmla="*/ 162632 h 175996"/>
                  <a:gd name="connsiteX15" fmla="*/ 27416 w 182627"/>
                  <a:gd name="connsiteY15" fmla="*/ 154899 h 175996"/>
                  <a:gd name="connsiteX16" fmla="*/ 28873 w 182627"/>
                  <a:gd name="connsiteY16" fmla="*/ 122289 h 175996"/>
                  <a:gd name="connsiteX17" fmla="*/ 24683 w 182627"/>
                  <a:gd name="connsiteY17" fmla="*/ 109173 h 175996"/>
                  <a:gd name="connsiteX18" fmla="*/ 4279 w 182627"/>
                  <a:gd name="connsiteY18" fmla="*/ 83668 h 175996"/>
                  <a:gd name="connsiteX19" fmla="*/ 7313 w 182627"/>
                  <a:gd name="connsiteY19" fmla="*/ 56269 h 175996"/>
                  <a:gd name="connsiteX20" fmla="*/ 14299 w 182627"/>
                  <a:gd name="connsiteY20" fmla="*/ 52699 h 175996"/>
                  <a:gd name="connsiteX21" fmla="*/ 45815 w 182627"/>
                  <a:gd name="connsiteY21" fmla="*/ 43590 h 175996"/>
                  <a:gd name="connsiteX22" fmla="*/ 56928 w 182627"/>
                  <a:gd name="connsiteY22" fmla="*/ 35574 h 175996"/>
                  <a:gd name="connsiteX23" fmla="*/ 75145 w 182627"/>
                  <a:gd name="connsiteY23" fmla="*/ 8248 h 175996"/>
                  <a:gd name="connsiteX24" fmla="*/ 102317 w 182627"/>
                  <a:gd name="connsiteY24" fmla="*/ 3566 h 175996"/>
                  <a:gd name="connsiteX25" fmla="*/ 107481 w 182627"/>
                  <a:gd name="connsiteY25" fmla="*/ 8977 h 17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27" h="175996">
                    <a:moveTo>
                      <a:pt x="107481" y="8977"/>
                    </a:moveTo>
                    <a:lnTo>
                      <a:pt x="125699" y="36303"/>
                    </a:lnTo>
                    <a:cubicBezTo>
                      <a:pt x="128313" y="40229"/>
                      <a:pt x="132257" y="43080"/>
                      <a:pt x="136811" y="44319"/>
                    </a:cubicBezTo>
                    <a:lnTo>
                      <a:pt x="168327" y="53427"/>
                    </a:lnTo>
                    <a:cubicBezTo>
                      <a:pt x="178702" y="56297"/>
                      <a:pt x="184787" y="67036"/>
                      <a:pt x="181918" y="77411"/>
                    </a:cubicBezTo>
                    <a:cubicBezTo>
                      <a:pt x="181216" y="79961"/>
                      <a:pt x="179996" y="82339"/>
                      <a:pt x="178347" y="84397"/>
                    </a:cubicBezTo>
                    <a:lnTo>
                      <a:pt x="157944" y="109902"/>
                    </a:lnTo>
                    <a:cubicBezTo>
                      <a:pt x="155020" y="113636"/>
                      <a:pt x="153499" y="118281"/>
                      <a:pt x="153662" y="123018"/>
                    </a:cubicBezTo>
                    <a:lnTo>
                      <a:pt x="155211" y="155627"/>
                    </a:lnTo>
                    <a:cubicBezTo>
                      <a:pt x="155694" y="166385"/>
                      <a:pt x="147368" y="175493"/>
                      <a:pt x="136620" y="175976"/>
                    </a:cubicBezTo>
                    <a:cubicBezTo>
                      <a:pt x="133988" y="176095"/>
                      <a:pt x="131355" y="175685"/>
                      <a:pt x="128887" y="174756"/>
                    </a:cubicBezTo>
                    <a:lnTo>
                      <a:pt x="98008" y="162459"/>
                    </a:lnTo>
                    <a:cubicBezTo>
                      <a:pt x="93572" y="160819"/>
                      <a:pt x="88690" y="160819"/>
                      <a:pt x="84254" y="162459"/>
                    </a:cubicBezTo>
                    <a:lnTo>
                      <a:pt x="53740" y="174027"/>
                    </a:lnTo>
                    <a:cubicBezTo>
                      <a:pt x="43666" y="177807"/>
                      <a:pt x="32425" y="172706"/>
                      <a:pt x="28636" y="162632"/>
                    </a:cubicBezTo>
                    <a:cubicBezTo>
                      <a:pt x="27716" y="160163"/>
                      <a:pt x="27297" y="157531"/>
                      <a:pt x="27416" y="154899"/>
                    </a:cubicBezTo>
                    <a:lnTo>
                      <a:pt x="28873" y="122289"/>
                    </a:lnTo>
                    <a:cubicBezTo>
                      <a:pt x="29110" y="117553"/>
                      <a:pt x="27625" y="112898"/>
                      <a:pt x="24683" y="109173"/>
                    </a:cubicBezTo>
                    <a:lnTo>
                      <a:pt x="4279" y="83668"/>
                    </a:lnTo>
                    <a:cubicBezTo>
                      <a:pt x="-2452" y="75261"/>
                      <a:pt x="-1095" y="63001"/>
                      <a:pt x="7313" y="56269"/>
                    </a:cubicBezTo>
                    <a:cubicBezTo>
                      <a:pt x="9380" y="54621"/>
                      <a:pt x="11749" y="53400"/>
                      <a:pt x="14299" y="52699"/>
                    </a:cubicBezTo>
                    <a:lnTo>
                      <a:pt x="45815" y="43590"/>
                    </a:lnTo>
                    <a:cubicBezTo>
                      <a:pt x="50370" y="42351"/>
                      <a:pt x="54314" y="39500"/>
                      <a:pt x="56928" y="35574"/>
                    </a:cubicBezTo>
                    <a:lnTo>
                      <a:pt x="75145" y="8248"/>
                    </a:lnTo>
                    <a:cubicBezTo>
                      <a:pt x="81357" y="-542"/>
                      <a:pt x="93518" y="-2637"/>
                      <a:pt x="102317" y="3566"/>
                    </a:cubicBezTo>
                    <a:cubicBezTo>
                      <a:pt x="104366" y="5024"/>
                      <a:pt x="106124" y="6854"/>
                      <a:pt x="107481" y="89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9B22470-8640-45F4-8CBF-89348BD48244}"/>
                  </a:ext>
                </a:extLst>
              </p:cNvPr>
              <p:cNvSpPr/>
              <p:nvPr/>
            </p:nvSpPr>
            <p:spPr>
              <a:xfrm>
                <a:off x="1467496" y="3152171"/>
                <a:ext cx="182627" cy="176072"/>
              </a:xfrm>
              <a:custGeom>
                <a:avLst/>
                <a:gdLst>
                  <a:gd name="connsiteX0" fmla="*/ 107481 w 182627"/>
                  <a:gd name="connsiteY0" fmla="*/ 9053 h 176072"/>
                  <a:gd name="connsiteX1" fmla="*/ 125699 w 182627"/>
                  <a:gd name="connsiteY1" fmla="*/ 36379 h 176072"/>
                  <a:gd name="connsiteX2" fmla="*/ 136811 w 182627"/>
                  <a:gd name="connsiteY2" fmla="*/ 44395 h 176072"/>
                  <a:gd name="connsiteX3" fmla="*/ 168327 w 182627"/>
                  <a:gd name="connsiteY3" fmla="*/ 53504 h 176072"/>
                  <a:gd name="connsiteX4" fmla="*/ 181918 w 182627"/>
                  <a:gd name="connsiteY4" fmla="*/ 77487 h 176072"/>
                  <a:gd name="connsiteX5" fmla="*/ 178347 w 182627"/>
                  <a:gd name="connsiteY5" fmla="*/ 84473 h 176072"/>
                  <a:gd name="connsiteX6" fmla="*/ 157944 w 182627"/>
                  <a:gd name="connsiteY6" fmla="*/ 109978 h 176072"/>
                  <a:gd name="connsiteX7" fmla="*/ 153754 w 182627"/>
                  <a:gd name="connsiteY7" fmla="*/ 123094 h 176072"/>
                  <a:gd name="connsiteX8" fmla="*/ 155211 w 182627"/>
                  <a:gd name="connsiteY8" fmla="*/ 155704 h 176072"/>
                  <a:gd name="connsiteX9" fmla="*/ 136620 w 182627"/>
                  <a:gd name="connsiteY9" fmla="*/ 176053 h 176072"/>
                  <a:gd name="connsiteX10" fmla="*/ 128887 w 182627"/>
                  <a:gd name="connsiteY10" fmla="*/ 174832 h 176072"/>
                  <a:gd name="connsiteX11" fmla="*/ 98099 w 182627"/>
                  <a:gd name="connsiteY11" fmla="*/ 162535 h 176072"/>
                  <a:gd name="connsiteX12" fmla="*/ 84345 w 182627"/>
                  <a:gd name="connsiteY12" fmla="*/ 162535 h 176072"/>
                  <a:gd name="connsiteX13" fmla="*/ 53740 w 182627"/>
                  <a:gd name="connsiteY13" fmla="*/ 174103 h 176072"/>
                  <a:gd name="connsiteX14" fmla="*/ 28636 w 182627"/>
                  <a:gd name="connsiteY14" fmla="*/ 162708 h 176072"/>
                  <a:gd name="connsiteX15" fmla="*/ 27415 w 182627"/>
                  <a:gd name="connsiteY15" fmla="*/ 154975 h 176072"/>
                  <a:gd name="connsiteX16" fmla="*/ 28964 w 182627"/>
                  <a:gd name="connsiteY16" fmla="*/ 122366 h 176072"/>
                  <a:gd name="connsiteX17" fmla="*/ 24683 w 182627"/>
                  <a:gd name="connsiteY17" fmla="*/ 109249 h 176072"/>
                  <a:gd name="connsiteX18" fmla="*/ 4279 w 182627"/>
                  <a:gd name="connsiteY18" fmla="*/ 83745 h 176072"/>
                  <a:gd name="connsiteX19" fmla="*/ 7313 w 182627"/>
                  <a:gd name="connsiteY19" fmla="*/ 56346 h 176072"/>
                  <a:gd name="connsiteX20" fmla="*/ 14299 w 182627"/>
                  <a:gd name="connsiteY20" fmla="*/ 52775 h 176072"/>
                  <a:gd name="connsiteX21" fmla="*/ 45815 w 182627"/>
                  <a:gd name="connsiteY21" fmla="*/ 43666 h 176072"/>
                  <a:gd name="connsiteX22" fmla="*/ 56928 w 182627"/>
                  <a:gd name="connsiteY22" fmla="*/ 35651 h 176072"/>
                  <a:gd name="connsiteX23" fmla="*/ 75145 w 182627"/>
                  <a:gd name="connsiteY23" fmla="*/ 8324 h 176072"/>
                  <a:gd name="connsiteX24" fmla="*/ 102153 w 182627"/>
                  <a:gd name="connsiteY24" fmla="*/ 3479 h 176072"/>
                  <a:gd name="connsiteX25" fmla="*/ 107481 w 182627"/>
                  <a:gd name="connsiteY25" fmla="*/ 9053 h 17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27" h="176072">
                    <a:moveTo>
                      <a:pt x="107481" y="9053"/>
                    </a:moveTo>
                    <a:lnTo>
                      <a:pt x="125699" y="36379"/>
                    </a:lnTo>
                    <a:cubicBezTo>
                      <a:pt x="128331" y="40287"/>
                      <a:pt x="132266" y="43138"/>
                      <a:pt x="136811" y="44395"/>
                    </a:cubicBezTo>
                    <a:lnTo>
                      <a:pt x="168327" y="53504"/>
                    </a:lnTo>
                    <a:cubicBezTo>
                      <a:pt x="178702" y="56373"/>
                      <a:pt x="184787" y="67112"/>
                      <a:pt x="181918" y="77487"/>
                    </a:cubicBezTo>
                    <a:cubicBezTo>
                      <a:pt x="181216" y="80037"/>
                      <a:pt x="179996" y="82415"/>
                      <a:pt x="178347" y="84473"/>
                    </a:cubicBezTo>
                    <a:lnTo>
                      <a:pt x="157944" y="109978"/>
                    </a:lnTo>
                    <a:cubicBezTo>
                      <a:pt x="155001" y="113694"/>
                      <a:pt x="153517" y="118358"/>
                      <a:pt x="153754" y="123094"/>
                    </a:cubicBezTo>
                    <a:lnTo>
                      <a:pt x="155211" y="155704"/>
                    </a:lnTo>
                    <a:cubicBezTo>
                      <a:pt x="155694" y="166461"/>
                      <a:pt x="147368" y="175570"/>
                      <a:pt x="136620" y="176053"/>
                    </a:cubicBezTo>
                    <a:cubicBezTo>
                      <a:pt x="133988" y="176171"/>
                      <a:pt x="131355" y="175761"/>
                      <a:pt x="128887" y="174832"/>
                    </a:cubicBezTo>
                    <a:lnTo>
                      <a:pt x="98099" y="162535"/>
                    </a:lnTo>
                    <a:cubicBezTo>
                      <a:pt x="93663" y="160896"/>
                      <a:pt x="88781" y="160896"/>
                      <a:pt x="84345" y="162535"/>
                    </a:cubicBezTo>
                    <a:lnTo>
                      <a:pt x="53740" y="174103"/>
                    </a:lnTo>
                    <a:cubicBezTo>
                      <a:pt x="43666" y="177883"/>
                      <a:pt x="32425" y="172782"/>
                      <a:pt x="28636" y="162708"/>
                    </a:cubicBezTo>
                    <a:cubicBezTo>
                      <a:pt x="27716" y="160240"/>
                      <a:pt x="27297" y="157607"/>
                      <a:pt x="27415" y="154975"/>
                    </a:cubicBezTo>
                    <a:lnTo>
                      <a:pt x="28964" y="122366"/>
                    </a:lnTo>
                    <a:cubicBezTo>
                      <a:pt x="29174" y="117620"/>
                      <a:pt x="27652" y="112956"/>
                      <a:pt x="24683" y="109249"/>
                    </a:cubicBezTo>
                    <a:lnTo>
                      <a:pt x="4279" y="83745"/>
                    </a:lnTo>
                    <a:cubicBezTo>
                      <a:pt x="-2452" y="75337"/>
                      <a:pt x="-1095" y="63077"/>
                      <a:pt x="7313" y="56346"/>
                    </a:cubicBezTo>
                    <a:cubicBezTo>
                      <a:pt x="9380" y="54697"/>
                      <a:pt x="11748" y="53476"/>
                      <a:pt x="14299" y="52775"/>
                    </a:cubicBezTo>
                    <a:lnTo>
                      <a:pt x="45815" y="43666"/>
                    </a:lnTo>
                    <a:cubicBezTo>
                      <a:pt x="50369" y="42427"/>
                      <a:pt x="54314" y="39577"/>
                      <a:pt x="56928" y="35651"/>
                    </a:cubicBezTo>
                    <a:lnTo>
                      <a:pt x="75145" y="8324"/>
                    </a:lnTo>
                    <a:cubicBezTo>
                      <a:pt x="81266" y="-475"/>
                      <a:pt x="93354" y="-2643"/>
                      <a:pt x="102153" y="3479"/>
                    </a:cubicBezTo>
                    <a:cubicBezTo>
                      <a:pt x="104284" y="4963"/>
                      <a:pt x="106097" y="6858"/>
                      <a:pt x="107481" y="90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E964452-2C5C-413C-A68E-F4012CA37357}"/>
                  </a:ext>
                </a:extLst>
              </p:cNvPr>
              <p:cNvSpPr/>
              <p:nvPr/>
            </p:nvSpPr>
            <p:spPr>
              <a:xfrm>
                <a:off x="1733856" y="3152104"/>
                <a:ext cx="183042" cy="176139"/>
              </a:xfrm>
              <a:custGeom>
                <a:avLst/>
                <a:gdLst>
                  <a:gd name="connsiteX0" fmla="*/ 107824 w 183042"/>
                  <a:gd name="connsiteY0" fmla="*/ 9120 h 176139"/>
                  <a:gd name="connsiteX1" fmla="*/ 126041 w 183042"/>
                  <a:gd name="connsiteY1" fmla="*/ 36446 h 176139"/>
                  <a:gd name="connsiteX2" fmla="*/ 137154 w 183042"/>
                  <a:gd name="connsiteY2" fmla="*/ 44462 h 176139"/>
                  <a:gd name="connsiteX3" fmla="*/ 168670 w 183042"/>
                  <a:gd name="connsiteY3" fmla="*/ 53571 h 176139"/>
                  <a:gd name="connsiteX4" fmla="*/ 182351 w 183042"/>
                  <a:gd name="connsiteY4" fmla="*/ 77500 h 176139"/>
                  <a:gd name="connsiteX5" fmla="*/ 178781 w 183042"/>
                  <a:gd name="connsiteY5" fmla="*/ 84541 h 176139"/>
                  <a:gd name="connsiteX6" fmla="*/ 158377 w 183042"/>
                  <a:gd name="connsiteY6" fmla="*/ 110045 h 176139"/>
                  <a:gd name="connsiteX7" fmla="*/ 154096 w 183042"/>
                  <a:gd name="connsiteY7" fmla="*/ 123162 h 176139"/>
                  <a:gd name="connsiteX8" fmla="*/ 155645 w 183042"/>
                  <a:gd name="connsiteY8" fmla="*/ 155771 h 176139"/>
                  <a:gd name="connsiteX9" fmla="*/ 137054 w 183042"/>
                  <a:gd name="connsiteY9" fmla="*/ 176120 h 176139"/>
                  <a:gd name="connsiteX10" fmla="*/ 129320 w 183042"/>
                  <a:gd name="connsiteY10" fmla="*/ 174899 h 176139"/>
                  <a:gd name="connsiteX11" fmla="*/ 98442 w 183042"/>
                  <a:gd name="connsiteY11" fmla="*/ 162602 h 176139"/>
                  <a:gd name="connsiteX12" fmla="*/ 84687 w 183042"/>
                  <a:gd name="connsiteY12" fmla="*/ 162602 h 176139"/>
                  <a:gd name="connsiteX13" fmla="*/ 53718 w 183042"/>
                  <a:gd name="connsiteY13" fmla="*/ 174444 h 176139"/>
                  <a:gd name="connsiteX14" fmla="*/ 28614 w 183042"/>
                  <a:gd name="connsiteY14" fmla="*/ 163049 h 176139"/>
                  <a:gd name="connsiteX15" fmla="*/ 27394 w 183042"/>
                  <a:gd name="connsiteY15" fmla="*/ 155315 h 176139"/>
                  <a:gd name="connsiteX16" fmla="*/ 28942 w 183042"/>
                  <a:gd name="connsiteY16" fmla="*/ 122706 h 176139"/>
                  <a:gd name="connsiteX17" fmla="*/ 24661 w 183042"/>
                  <a:gd name="connsiteY17" fmla="*/ 109590 h 176139"/>
                  <a:gd name="connsiteX18" fmla="*/ 4258 w 183042"/>
                  <a:gd name="connsiteY18" fmla="*/ 84085 h 176139"/>
                  <a:gd name="connsiteX19" fmla="*/ 7327 w 183042"/>
                  <a:gd name="connsiteY19" fmla="*/ 56686 h 176139"/>
                  <a:gd name="connsiteX20" fmla="*/ 14368 w 183042"/>
                  <a:gd name="connsiteY20" fmla="*/ 53116 h 176139"/>
                  <a:gd name="connsiteX21" fmla="*/ 45884 w 183042"/>
                  <a:gd name="connsiteY21" fmla="*/ 44007 h 176139"/>
                  <a:gd name="connsiteX22" fmla="*/ 56997 w 183042"/>
                  <a:gd name="connsiteY22" fmla="*/ 35991 h 176139"/>
                  <a:gd name="connsiteX23" fmla="*/ 75214 w 183042"/>
                  <a:gd name="connsiteY23" fmla="*/ 8665 h 176139"/>
                  <a:gd name="connsiteX24" fmla="*/ 102113 w 183042"/>
                  <a:gd name="connsiteY24" fmla="*/ 3245 h 176139"/>
                  <a:gd name="connsiteX25" fmla="*/ 107824 w 183042"/>
                  <a:gd name="connsiteY25" fmla="*/ 9120 h 17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3042" h="176139">
                    <a:moveTo>
                      <a:pt x="107824" y="9120"/>
                    </a:moveTo>
                    <a:lnTo>
                      <a:pt x="126041" y="36446"/>
                    </a:lnTo>
                    <a:cubicBezTo>
                      <a:pt x="128674" y="40354"/>
                      <a:pt x="132608" y="43205"/>
                      <a:pt x="137154" y="44462"/>
                    </a:cubicBezTo>
                    <a:lnTo>
                      <a:pt x="168670" y="53571"/>
                    </a:lnTo>
                    <a:cubicBezTo>
                      <a:pt x="179054" y="56404"/>
                      <a:pt x="185184" y="67116"/>
                      <a:pt x="182351" y="77500"/>
                    </a:cubicBezTo>
                    <a:cubicBezTo>
                      <a:pt x="181659" y="80068"/>
                      <a:pt x="180438" y="82464"/>
                      <a:pt x="178781" y="84541"/>
                    </a:cubicBezTo>
                    <a:lnTo>
                      <a:pt x="158377" y="110045"/>
                    </a:lnTo>
                    <a:cubicBezTo>
                      <a:pt x="155408" y="113752"/>
                      <a:pt x="153886" y="118416"/>
                      <a:pt x="154096" y="123162"/>
                    </a:cubicBezTo>
                    <a:lnTo>
                      <a:pt x="155645" y="155771"/>
                    </a:lnTo>
                    <a:cubicBezTo>
                      <a:pt x="156127" y="166528"/>
                      <a:pt x="147802" y="175637"/>
                      <a:pt x="137054" y="176120"/>
                    </a:cubicBezTo>
                    <a:cubicBezTo>
                      <a:pt x="134421" y="176238"/>
                      <a:pt x="131789" y="175828"/>
                      <a:pt x="129320" y="174899"/>
                    </a:cubicBezTo>
                    <a:lnTo>
                      <a:pt x="98442" y="162602"/>
                    </a:lnTo>
                    <a:cubicBezTo>
                      <a:pt x="94006" y="160963"/>
                      <a:pt x="89123" y="160963"/>
                      <a:pt x="84687" y="162602"/>
                    </a:cubicBezTo>
                    <a:lnTo>
                      <a:pt x="53718" y="174444"/>
                    </a:lnTo>
                    <a:cubicBezTo>
                      <a:pt x="43644" y="178224"/>
                      <a:pt x="32403" y="173123"/>
                      <a:pt x="28614" y="163049"/>
                    </a:cubicBezTo>
                    <a:cubicBezTo>
                      <a:pt x="27694" y="160580"/>
                      <a:pt x="27275" y="157948"/>
                      <a:pt x="27394" y="155315"/>
                    </a:cubicBezTo>
                    <a:lnTo>
                      <a:pt x="28942" y="122706"/>
                    </a:lnTo>
                    <a:cubicBezTo>
                      <a:pt x="29152" y="117960"/>
                      <a:pt x="27630" y="113297"/>
                      <a:pt x="24661" y="109590"/>
                    </a:cubicBezTo>
                    <a:lnTo>
                      <a:pt x="4258" y="84085"/>
                    </a:lnTo>
                    <a:cubicBezTo>
                      <a:pt x="-2456" y="75669"/>
                      <a:pt x="-1080" y="63408"/>
                      <a:pt x="7327" y="56686"/>
                    </a:cubicBezTo>
                    <a:cubicBezTo>
                      <a:pt x="9404" y="55028"/>
                      <a:pt x="11799" y="53817"/>
                      <a:pt x="14368" y="53116"/>
                    </a:cubicBezTo>
                    <a:lnTo>
                      <a:pt x="45884" y="44007"/>
                    </a:lnTo>
                    <a:cubicBezTo>
                      <a:pt x="50430" y="42750"/>
                      <a:pt x="54365" y="39899"/>
                      <a:pt x="56997" y="35991"/>
                    </a:cubicBezTo>
                    <a:lnTo>
                      <a:pt x="75214" y="8665"/>
                    </a:lnTo>
                    <a:cubicBezTo>
                      <a:pt x="81144" y="-262"/>
                      <a:pt x="93186" y="-2684"/>
                      <a:pt x="102113" y="3245"/>
                    </a:cubicBezTo>
                    <a:cubicBezTo>
                      <a:pt x="104408" y="4776"/>
                      <a:pt x="106357" y="6779"/>
                      <a:pt x="107824" y="91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9A15C9-7BF3-4F0D-B5D5-8AD3341755D7}"/>
                  </a:ext>
                </a:extLst>
              </p:cNvPr>
              <p:cNvSpPr/>
              <p:nvPr/>
            </p:nvSpPr>
            <p:spPr>
              <a:xfrm>
                <a:off x="2000604" y="3146733"/>
                <a:ext cx="193516" cy="186192"/>
              </a:xfrm>
              <a:custGeom>
                <a:avLst/>
                <a:gdLst>
                  <a:gd name="connsiteX0" fmla="*/ 141208 w 193516"/>
                  <a:gd name="connsiteY0" fmla="*/ 186191 h 186192"/>
                  <a:gd name="connsiteX1" fmla="*/ 132099 w 193516"/>
                  <a:gd name="connsiteY1" fmla="*/ 184552 h 186192"/>
                  <a:gd name="connsiteX2" fmla="*/ 101494 w 193516"/>
                  <a:gd name="connsiteY2" fmla="*/ 172983 h 186192"/>
                  <a:gd name="connsiteX3" fmla="*/ 91566 w 193516"/>
                  <a:gd name="connsiteY3" fmla="*/ 172983 h 186192"/>
                  <a:gd name="connsiteX4" fmla="*/ 60960 w 193516"/>
                  <a:gd name="connsiteY4" fmla="*/ 184552 h 186192"/>
                  <a:gd name="connsiteX5" fmla="*/ 28980 w 193516"/>
                  <a:gd name="connsiteY5" fmla="*/ 169923 h 186192"/>
                  <a:gd name="connsiteX6" fmla="*/ 27440 w 193516"/>
                  <a:gd name="connsiteY6" fmla="*/ 160140 h 186192"/>
                  <a:gd name="connsiteX7" fmla="*/ 28898 w 193516"/>
                  <a:gd name="connsiteY7" fmla="*/ 127531 h 186192"/>
                  <a:gd name="connsiteX8" fmla="*/ 25892 w 193516"/>
                  <a:gd name="connsiteY8" fmla="*/ 118422 h 186192"/>
                  <a:gd name="connsiteX9" fmla="*/ 5397 w 193516"/>
                  <a:gd name="connsiteY9" fmla="*/ 92918 h 186192"/>
                  <a:gd name="connsiteX10" fmla="*/ 9469 w 193516"/>
                  <a:gd name="connsiteY10" fmla="*/ 57858 h 186192"/>
                  <a:gd name="connsiteX11" fmla="*/ 18240 w 193516"/>
                  <a:gd name="connsiteY11" fmla="*/ 53386 h 186192"/>
                  <a:gd name="connsiteX12" fmla="*/ 49757 w 193516"/>
                  <a:gd name="connsiteY12" fmla="*/ 44277 h 186192"/>
                  <a:gd name="connsiteX13" fmla="*/ 57863 w 193516"/>
                  <a:gd name="connsiteY13" fmla="*/ 38448 h 186192"/>
                  <a:gd name="connsiteX14" fmla="*/ 76081 w 193516"/>
                  <a:gd name="connsiteY14" fmla="*/ 11121 h 186192"/>
                  <a:gd name="connsiteX15" fmla="*/ 110548 w 193516"/>
                  <a:gd name="connsiteY15" fmla="*/ 4144 h 186192"/>
                  <a:gd name="connsiteX16" fmla="*/ 117525 w 193516"/>
                  <a:gd name="connsiteY16" fmla="*/ 11121 h 186192"/>
                  <a:gd name="connsiteX17" fmla="*/ 117525 w 193516"/>
                  <a:gd name="connsiteY17" fmla="*/ 11121 h 186192"/>
                  <a:gd name="connsiteX18" fmla="*/ 135743 w 193516"/>
                  <a:gd name="connsiteY18" fmla="*/ 38448 h 186192"/>
                  <a:gd name="connsiteX19" fmla="*/ 143759 w 193516"/>
                  <a:gd name="connsiteY19" fmla="*/ 44277 h 186192"/>
                  <a:gd name="connsiteX20" fmla="*/ 175275 w 193516"/>
                  <a:gd name="connsiteY20" fmla="*/ 53386 h 186192"/>
                  <a:gd name="connsiteX21" fmla="*/ 192590 w 193516"/>
                  <a:gd name="connsiteY21" fmla="*/ 84146 h 186192"/>
                  <a:gd name="connsiteX22" fmla="*/ 188118 w 193516"/>
                  <a:gd name="connsiteY22" fmla="*/ 92918 h 186192"/>
                  <a:gd name="connsiteX23" fmla="*/ 167715 w 193516"/>
                  <a:gd name="connsiteY23" fmla="*/ 118422 h 186192"/>
                  <a:gd name="connsiteX24" fmla="*/ 164618 w 193516"/>
                  <a:gd name="connsiteY24" fmla="*/ 127531 h 186192"/>
                  <a:gd name="connsiteX25" fmla="*/ 166166 w 193516"/>
                  <a:gd name="connsiteY25" fmla="*/ 160140 h 186192"/>
                  <a:gd name="connsiteX26" fmla="*/ 142328 w 193516"/>
                  <a:gd name="connsiteY26" fmla="*/ 186164 h 186192"/>
                  <a:gd name="connsiteX27" fmla="*/ 141299 w 193516"/>
                  <a:gd name="connsiteY27" fmla="*/ 186191 h 186192"/>
                  <a:gd name="connsiteX28" fmla="*/ 96666 w 193516"/>
                  <a:gd name="connsiteY28" fmla="*/ 161689 h 186192"/>
                  <a:gd name="connsiteX29" fmla="*/ 105775 w 193516"/>
                  <a:gd name="connsiteY29" fmla="*/ 163237 h 186192"/>
                  <a:gd name="connsiteX30" fmla="*/ 136380 w 193516"/>
                  <a:gd name="connsiteY30" fmla="*/ 174805 h 186192"/>
                  <a:gd name="connsiteX31" fmla="*/ 154543 w 193516"/>
                  <a:gd name="connsiteY31" fmla="*/ 166507 h 186192"/>
                  <a:gd name="connsiteX32" fmla="*/ 155418 w 193516"/>
                  <a:gd name="connsiteY32" fmla="*/ 160960 h 186192"/>
                  <a:gd name="connsiteX33" fmla="*/ 153869 w 193516"/>
                  <a:gd name="connsiteY33" fmla="*/ 128260 h 186192"/>
                  <a:gd name="connsiteX34" fmla="*/ 159334 w 193516"/>
                  <a:gd name="connsiteY34" fmla="*/ 111591 h 186192"/>
                  <a:gd name="connsiteX35" fmla="*/ 179738 w 193516"/>
                  <a:gd name="connsiteY35" fmla="*/ 86086 h 186192"/>
                  <a:gd name="connsiteX36" fmla="*/ 177497 w 193516"/>
                  <a:gd name="connsiteY36" fmla="*/ 66247 h 186192"/>
                  <a:gd name="connsiteX37" fmla="*/ 172451 w 193516"/>
                  <a:gd name="connsiteY37" fmla="*/ 63679 h 186192"/>
                  <a:gd name="connsiteX38" fmla="*/ 140935 w 193516"/>
                  <a:gd name="connsiteY38" fmla="*/ 55026 h 186192"/>
                  <a:gd name="connsiteX39" fmla="*/ 126725 w 193516"/>
                  <a:gd name="connsiteY39" fmla="*/ 44733 h 186192"/>
                  <a:gd name="connsiteX40" fmla="*/ 108508 w 193516"/>
                  <a:gd name="connsiteY40" fmla="*/ 17407 h 186192"/>
                  <a:gd name="connsiteX41" fmla="*/ 88150 w 193516"/>
                  <a:gd name="connsiteY41" fmla="*/ 14173 h 186192"/>
                  <a:gd name="connsiteX42" fmla="*/ 84916 w 193516"/>
                  <a:gd name="connsiteY42" fmla="*/ 17407 h 186192"/>
                  <a:gd name="connsiteX43" fmla="*/ 66699 w 193516"/>
                  <a:gd name="connsiteY43" fmla="*/ 44733 h 186192"/>
                  <a:gd name="connsiteX44" fmla="*/ 52489 w 193516"/>
                  <a:gd name="connsiteY44" fmla="*/ 55026 h 186192"/>
                  <a:gd name="connsiteX45" fmla="*/ 20973 w 193516"/>
                  <a:gd name="connsiteY45" fmla="*/ 63679 h 186192"/>
                  <a:gd name="connsiteX46" fmla="*/ 11318 w 193516"/>
                  <a:gd name="connsiteY46" fmla="*/ 72787 h 186192"/>
                  <a:gd name="connsiteX47" fmla="*/ 13686 w 193516"/>
                  <a:gd name="connsiteY47" fmla="*/ 85995 h 186192"/>
                  <a:gd name="connsiteX48" fmla="*/ 34181 w 193516"/>
                  <a:gd name="connsiteY48" fmla="*/ 111499 h 186192"/>
                  <a:gd name="connsiteX49" fmla="*/ 39555 w 193516"/>
                  <a:gd name="connsiteY49" fmla="*/ 128169 h 186192"/>
                  <a:gd name="connsiteX50" fmla="*/ 38006 w 193516"/>
                  <a:gd name="connsiteY50" fmla="*/ 160869 h 186192"/>
                  <a:gd name="connsiteX51" fmla="*/ 51688 w 193516"/>
                  <a:gd name="connsiteY51" fmla="*/ 175589 h 186192"/>
                  <a:gd name="connsiteX52" fmla="*/ 57135 w 193516"/>
                  <a:gd name="connsiteY52" fmla="*/ 174714 h 186192"/>
                  <a:gd name="connsiteX53" fmla="*/ 87649 w 193516"/>
                  <a:gd name="connsiteY53" fmla="*/ 163146 h 186192"/>
                  <a:gd name="connsiteX54" fmla="*/ 96666 w 193516"/>
                  <a:gd name="connsiteY54" fmla="*/ 161689 h 18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3516" h="186192">
                    <a:moveTo>
                      <a:pt x="141208" y="186191"/>
                    </a:moveTo>
                    <a:cubicBezTo>
                      <a:pt x="138093" y="186228"/>
                      <a:pt x="135005" y="185672"/>
                      <a:pt x="132099" y="184552"/>
                    </a:cubicBezTo>
                    <a:lnTo>
                      <a:pt x="101494" y="172983"/>
                    </a:lnTo>
                    <a:cubicBezTo>
                      <a:pt x="98288" y="171799"/>
                      <a:pt x="94772" y="171799"/>
                      <a:pt x="91566" y="172983"/>
                    </a:cubicBezTo>
                    <a:lnTo>
                      <a:pt x="60960" y="184552"/>
                    </a:lnTo>
                    <a:cubicBezTo>
                      <a:pt x="48090" y="189343"/>
                      <a:pt x="33771" y="182794"/>
                      <a:pt x="28980" y="169923"/>
                    </a:cubicBezTo>
                    <a:cubicBezTo>
                      <a:pt x="27814" y="166799"/>
                      <a:pt x="27294" y="163474"/>
                      <a:pt x="27440" y="160140"/>
                    </a:cubicBezTo>
                    <a:lnTo>
                      <a:pt x="28898" y="127531"/>
                    </a:lnTo>
                    <a:cubicBezTo>
                      <a:pt x="28998" y="124234"/>
                      <a:pt x="27932" y="121009"/>
                      <a:pt x="25892" y="118422"/>
                    </a:cubicBezTo>
                    <a:lnTo>
                      <a:pt x="5397" y="92918"/>
                    </a:lnTo>
                    <a:cubicBezTo>
                      <a:pt x="-3165" y="82115"/>
                      <a:pt x="-1343" y="66411"/>
                      <a:pt x="9469" y="57858"/>
                    </a:cubicBezTo>
                    <a:cubicBezTo>
                      <a:pt x="12065" y="55800"/>
                      <a:pt x="15043" y="54279"/>
                      <a:pt x="18240" y="53386"/>
                    </a:cubicBezTo>
                    <a:lnTo>
                      <a:pt x="49757" y="44277"/>
                    </a:lnTo>
                    <a:cubicBezTo>
                      <a:pt x="53109" y="43439"/>
                      <a:pt x="56005" y="41353"/>
                      <a:pt x="57863" y="38448"/>
                    </a:cubicBezTo>
                    <a:lnTo>
                      <a:pt x="76081" y="11121"/>
                    </a:lnTo>
                    <a:cubicBezTo>
                      <a:pt x="83668" y="-319"/>
                      <a:pt x="99108" y="-3443"/>
                      <a:pt x="110548" y="4144"/>
                    </a:cubicBezTo>
                    <a:cubicBezTo>
                      <a:pt x="113317" y="5984"/>
                      <a:pt x="115685" y="8353"/>
                      <a:pt x="117525" y="11121"/>
                    </a:cubicBezTo>
                    <a:lnTo>
                      <a:pt x="117525" y="11121"/>
                    </a:lnTo>
                    <a:lnTo>
                      <a:pt x="135743" y="38448"/>
                    </a:lnTo>
                    <a:cubicBezTo>
                      <a:pt x="137565" y="41353"/>
                      <a:pt x="140434" y="43439"/>
                      <a:pt x="143759" y="44277"/>
                    </a:cubicBezTo>
                    <a:lnTo>
                      <a:pt x="175275" y="53386"/>
                    </a:lnTo>
                    <a:cubicBezTo>
                      <a:pt x="188546" y="57102"/>
                      <a:pt x="196298" y="70866"/>
                      <a:pt x="192590" y="84146"/>
                    </a:cubicBezTo>
                    <a:cubicBezTo>
                      <a:pt x="191698" y="87334"/>
                      <a:pt x="190177" y="90322"/>
                      <a:pt x="188118" y="92918"/>
                    </a:cubicBezTo>
                    <a:lnTo>
                      <a:pt x="167715" y="118422"/>
                    </a:lnTo>
                    <a:cubicBezTo>
                      <a:pt x="165610" y="120982"/>
                      <a:pt x="164508" y="124216"/>
                      <a:pt x="164618" y="127531"/>
                    </a:cubicBezTo>
                    <a:lnTo>
                      <a:pt x="166166" y="160140"/>
                    </a:lnTo>
                    <a:cubicBezTo>
                      <a:pt x="166767" y="173913"/>
                      <a:pt x="156092" y="185563"/>
                      <a:pt x="142328" y="186164"/>
                    </a:cubicBezTo>
                    <a:cubicBezTo>
                      <a:pt x="141982" y="186182"/>
                      <a:pt x="141645" y="186191"/>
                      <a:pt x="141299" y="186191"/>
                    </a:cubicBezTo>
                    <a:close/>
                    <a:moveTo>
                      <a:pt x="96666" y="161689"/>
                    </a:moveTo>
                    <a:cubicBezTo>
                      <a:pt x="99773" y="161661"/>
                      <a:pt x="102851" y="162190"/>
                      <a:pt x="105775" y="163237"/>
                    </a:cubicBezTo>
                    <a:lnTo>
                      <a:pt x="136380" y="174805"/>
                    </a:lnTo>
                    <a:cubicBezTo>
                      <a:pt x="143686" y="177529"/>
                      <a:pt x="151820" y="173812"/>
                      <a:pt x="154543" y="166507"/>
                    </a:cubicBezTo>
                    <a:cubicBezTo>
                      <a:pt x="155199" y="164740"/>
                      <a:pt x="155500" y="162846"/>
                      <a:pt x="155418" y="160960"/>
                    </a:cubicBezTo>
                    <a:lnTo>
                      <a:pt x="153869" y="128260"/>
                    </a:lnTo>
                    <a:cubicBezTo>
                      <a:pt x="153587" y="122220"/>
                      <a:pt x="155536" y="116291"/>
                      <a:pt x="159334" y="111591"/>
                    </a:cubicBezTo>
                    <a:lnTo>
                      <a:pt x="179738" y="86086"/>
                    </a:lnTo>
                    <a:cubicBezTo>
                      <a:pt x="184593" y="79983"/>
                      <a:pt x="183591" y="71102"/>
                      <a:pt x="177497" y="66247"/>
                    </a:cubicBezTo>
                    <a:cubicBezTo>
                      <a:pt x="176003" y="65063"/>
                      <a:pt x="174291" y="64189"/>
                      <a:pt x="172451" y="63679"/>
                    </a:cubicBezTo>
                    <a:lnTo>
                      <a:pt x="140935" y="55026"/>
                    </a:lnTo>
                    <a:cubicBezTo>
                      <a:pt x="135105" y="53431"/>
                      <a:pt x="130059" y="49770"/>
                      <a:pt x="126725" y="44733"/>
                    </a:cubicBezTo>
                    <a:lnTo>
                      <a:pt x="108508" y="17407"/>
                    </a:lnTo>
                    <a:cubicBezTo>
                      <a:pt x="103780" y="10894"/>
                      <a:pt x="94672" y="9446"/>
                      <a:pt x="88150" y="14173"/>
                    </a:cubicBezTo>
                    <a:cubicBezTo>
                      <a:pt x="86911" y="15075"/>
                      <a:pt x="85818" y="16168"/>
                      <a:pt x="84916" y="17407"/>
                    </a:cubicBezTo>
                    <a:lnTo>
                      <a:pt x="66699" y="44733"/>
                    </a:lnTo>
                    <a:cubicBezTo>
                      <a:pt x="63383" y="49788"/>
                      <a:pt x="58328" y="53450"/>
                      <a:pt x="52489" y="55026"/>
                    </a:cubicBezTo>
                    <a:lnTo>
                      <a:pt x="20973" y="63679"/>
                    </a:lnTo>
                    <a:cubicBezTo>
                      <a:pt x="16409" y="64872"/>
                      <a:pt x="12775" y="68306"/>
                      <a:pt x="11318" y="72787"/>
                    </a:cubicBezTo>
                    <a:cubicBezTo>
                      <a:pt x="9815" y="77305"/>
                      <a:pt x="10707" y="82279"/>
                      <a:pt x="13686" y="85995"/>
                    </a:cubicBezTo>
                    <a:lnTo>
                      <a:pt x="34181" y="111499"/>
                    </a:lnTo>
                    <a:cubicBezTo>
                      <a:pt x="37915" y="116236"/>
                      <a:pt x="39819" y="122148"/>
                      <a:pt x="39555" y="128169"/>
                    </a:cubicBezTo>
                    <a:lnTo>
                      <a:pt x="38006" y="160869"/>
                    </a:lnTo>
                    <a:cubicBezTo>
                      <a:pt x="37724" y="168711"/>
                      <a:pt x="43845" y="175297"/>
                      <a:pt x="51688" y="175589"/>
                    </a:cubicBezTo>
                    <a:cubicBezTo>
                      <a:pt x="53546" y="175652"/>
                      <a:pt x="55395" y="175361"/>
                      <a:pt x="57135" y="174714"/>
                    </a:cubicBezTo>
                    <a:lnTo>
                      <a:pt x="87649" y="163146"/>
                    </a:lnTo>
                    <a:cubicBezTo>
                      <a:pt x="90545" y="162144"/>
                      <a:pt x="93597" y="161652"/>
                      <a:pt x="96666" y="16168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2496D03-8E59-4E13-A7FC-7E6C9EC60E63}"/>
                  </a:ext>
                </a:extLst>
              </p:cNvPr>
              <p:cNvSpPr/>
              <p:nvPr/>
            </p:nvSpPr>
            <p:spPr>
              <a:xfrm>
                <a:off x="2278147" y="3147006"/>
                <a:ext cx="193516" cy="186191"/>
              </a:xfrm>
              <a:custGeom>
                <a:avLst/>
                <a:gdLst>
                  <a:gd name="connsiteX0" fmla="*/ 141117 w 193516"/>
                  <a:gd name="connsiteY0" fmla="*/ 185918 h 186191"/>
                  <a:gd name="connsiteX1" fmla="*/ 132008 w 193516"/>
                  <a:gd name="connsiteY1" fmla="*/ 184278 h 186191"/>
                  <a:gd name="connsiteX2" fmla="*/ 101494 w 193516"/>
                  <a:gd name="connsiteY2" fmla="*/ 172983 h 186191"/>
                  <a:gd name="connsiteX3" fmla="*/ 91566 w 193516"/>
                  <a:gd name="connsiteY3" fmla="*/ 172983 h 186191"/>
                  <a:gd name="connsiteX4" fmla="*/ 60960 w 193516"/>
                  <a:gd name="connsiteY4" fmla="*/ 184552 h 186191"/>
                  <a:gd name="connsiteX5" fmla="*/ 28980 w 193516"/>
                  <a:gd name="connsiteY5" fmla="*/ 169923 h 186191"/>
                  <a:gd name="connsiteX6" fmla="*/ 27440 w 193516"/>
                  <a:gd name="connsiteY6" fmla="*/ 160140 h 186191"/>
                  <a:gd name="connsiteX7" fmla="*/ 28898 w 193516"/>
                  <a:gd name="connsiteY7" fmla="*/ 127531 h 186191"/>
                  <a:gd name="connsiteX8" fmla="*/ 25892 w 193516"/>
                  <a:gd name="connsiteY8" fmla="*/ 118422 h 186191"/>
                  <a:gd name="connsiteX9" fmla="*/ 5397 w 193516"/>
                  <a:gd name="connsiteY9" fmla="*/ 92918 h 186191"/>
                  <a:gd name="connsiteX10" fmla="*/ 9469 w 193516"/>
                  <a:gd name="connsiteY10" fmla="*/ 57858 h 186191"/>
                  <a:gd name="connsiteX11" fmla="*/ 18240 w 193516"/>
                  <a:gd name="connsiteY11" fmla="*/ 53386 h 186191"/>
                  <a:gd name="connsiteX12" fmla="*/ 49757 w 193516"/>
                  <a:gd name="connsiteY12" fmla="*/ 44277 h 186191"/>
                  <a:gd name="connsiteX13" fmla="*/ 57863 w 193516"/>
                  <a:gd name="connsiteY13" fmla="*/ 38448 h 186191"/>
                  <a:gd name="connsiteX14" fmla="*/ 76081 w 193516"/>
                  <a:gd name="connsiteY14" fmla="*/ 11121 h 186191"/>
                  <a:gd name="connsiteX15" fmla="*/ 110548 w 193516"/>
                  <a:gd name="connsiteY15" fmla="*/ 4144 h 186191"/>
                  <a:gd name="connsiteX16" fmla="*/ 117525 w 193516"/>
                  <a:gd name="connsiteY16" fmla="*/ 11121 h 186191"/>
                  <a:gd name="connsiteX17" fmla="*/ 117525 w 193516"/>
                  <a:gd name="connsiteY17" fmla="*/ 11121 h 186191"/>
                  <a:gd name="connsiteX18" fmla="*/ 135743 w 193516"/>
                  <a:gd name="connsiteY18" fmla="*/ 38448 h 186191"/>
                  <a:gd name="connsiteX19" fmla="*/ 143759 w 193516"/>
                  <a:gd name="connsiteY19" fmla="*/ 44277 h 186191"/>
                  <a:gd name="connsiteX20" fmla="*/ 175275 w 193516"/>
                  <a:gd name="connsiteY20" fmla="*/ 53386 h 186191"/>
                  <a:gd name="connsiteX21" fmla="*/ 192590 w 193516"/>
                  <a:gd name="connsiteY21" fmla="*/ 84146 h 186191"/>
                  <a:gd name="connsiteX22" fmla="*/ 188118 w 193516"/>
                  <a:gd name="connsiteY22" fmla="*/ 92918 h 186191"/>
                  <a:gd name="connsiteX23" fmla="*/ 167715 w 193516"/>
                  <a:gd name="connsiteY23" fmla="*/ 118422 h 186191"/>
                  <a:gd name="connsiteX24" fmla="*/ 164617 w 193516"/>
                  <a:gd name="connsiteY24" fmla="*/ 127531 h 186191"/>
                  <a:gd name="connsiteX25" fmla="*/ 166166 w 193516"/>
                  <a:gd name="connsiteY25" fmla="*/ 160140 h 186191"/>
                  <a:gd name="connsiteX26" fmla="*/ 142328 w 193516"/>
                  <a:gd name="connsiteY26" fmla="*/ 186164 h 186191"/>
                  <a:gd name="connsiteX27" fmla="*/ 141299 w 193516"/>
                  <a:gd name="connsiteY27" fmla="*/ 186191 h 186191"/>
                  <a:gd name="connsiteX28" fmla="*/ 96849 w 193516"/>
                  <a:gd name="connsiteY28" fmla="*/ 161142 h 186191"/>
                  <a:gd name="connsiteX29" fmla="*/ 105957 w 193516"/>
                  <a:gd name="connsiteY29" fmla="*/ 162691 h 186191"/>
                  <a:gd name="connsiteX30" fmla="*/ 136563 w 193516"/>
                  <a:gd name="connsiteY30" fmla="*/ 174259 h 186191"/>
                  <a:gd name="connsiteX31" fmla="*/ 154725 w 193516"/>
                  <a:gd name="connsiteY31" fmla="*/ 165961 h 186191"/>
                  <a:gd name="connsiteX32" fmla="*/ 155600 w 193516"/>
                  <a:gd name="connsiteY32" fmla="*/ 160414 h 186191"/>
                  <a:gd name="connsiteX33" fmla="*/ 154051 w 193516"/>
                  <a:gd name="connsiteY33" fmla="*/ 127713 h 186191"/>
                  <a:gd name="connsiteX34" fmla="*/ 159517 w 193516"/>
                  <a:gd name="connsiteY34" fmla="*/ 111044 h 186191"/>
                  <a:gd name="connsiteX35" fmla="*/ 179920 w 193516"/>
                  <a:gd name="connsiteY35" fmla="*/ 85540 h 186191"/>
                  <a:gd name="connsiteX36" fmla="*/ 177679 w 193516"/>
                  <a:gd name="connsiteY36" fmla="*/ 65701 h 186191"/>
                  <a:gd name="connsiteX37" fmla="*/ 172633 w 193516"/>
                  <a:gd name="connsiteY37" fmla="*/ 63132 h 186191"/>
                  <a:gd name="connsiteX38" fmla="*/ 141117 w 193516"/>
                  <a:gd name="connsiteY38" fmla="*/ 54479 h 186191"/>
                  <a:gd name="connsiteX39" fmla="*/ 126907 w 193516"/>
                  <a:gd name="connsiteY39" fmla="*/ 44186 h 186191"/>
                  <a:gd name="connsiteX40" fmla="*/ 108690 w 193516"/>
                  <a:gd name="connsiteY40" fmla="*/ 16860 h 186191"/>
                  <a:gd name="connsiteX41" fmla="*/ 88332 w 193516"/>
                  <a:gd name="connsiteY41" fmla="*/ 13626 h 186191"/>
                  <a:gd name="connsiteX42" fmla="*/ 85098 w 193516"/>
                  <a:gd name="connsiteY42" fmla="*/ 16860 h 186191"/>
                  <a:gd name="connsiteX43" fmla="*/ 66881 w 193516"/>
                  <a:gd name="connsiteY43" fmla="*/ 44186 h 186191"/>
                  <a:gd name="connsiteX44" fmla="*/ 52671 w 193516"/>
                  <a:gd name="connsiteY44" fmla="*/ 54479 h 186191"/>
                  <a:gd name="connsiteX45" fmla="*/ 21155 w 193516"/>
                  <a:gd name="connsiteY45" fmla="*/ 63132 h 186191"/>
                  <a:gd name="connsiteX46" fmla="*/ 11500 w 193516"/>
                  <a:gd name="connsiteY46" fmla="*/ 72241 h 186191"/>
                  <a:gd name="connsiteX47" fmla="*/ 13868 w 193516"/>
                  <a:gd name="connsiteY47" fmla="*/ 85449 h 186191"/>
                  <a:gd name="connsiteX48" fmla="*/ 34363 w 193516"/>
                  <a:gd name="connsiteY48" fmla="*/ 110953 h 186191"/>
                  <a:gd name="connsiteX49" fmla="*/ 39737 w 193516"/>
                  <a:gd name="connsiteY49" fmla="*/ 127622 h 186191"/>
                  <a:gd name="connsiteX50" fmla="*/ 38188 w 193516"/>
                  <a:gd name="connsiteY50" fmla="*/ 160322 h 186191"/>
                  <a:gd name="connsiteX51" fmla="*/ 51870 w 193516"/>
                  <a:gd name="connsiteY51" fmla="*/ 175042 h 186191"/>
                  <a:gd name="connsiteX52" fmla="*/ 57317 w 193516"/>
                  <a:gd name="connsiteY52" fmla="*/ 174168 h 186191"/>
                  <a:gd name="connsiteX53" fmla="*/ 87831 w 193516"/>
                  <a:gd name="connsiteY53" fmla="*/ 162600 h 186191"/>
                  <a:gd name="connsiteX54" fmla="*/ 96849 w 193516"/>
                  <a:gd name="connsiteY54" fmla="*/ 161415 h 18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3516" h="186191">
                    <a:moveTo>
                      <a:pt x="141117" y="185918"/>
                    </a:moveTo>
                    <a:cubicBezTo>
                      <a:pt x="138002" y="185954"/>
                      <a:pt x="134914" y="185399"/>
                      <a:pt x="132008" y="184278"/>
                    </a:cubicBezTo>
                    <a:lnTo>
                      <a:pt x="101494" y="172983"/>
                    </a:lnTo>
                    <a:cubicBezTo>
                      <a:pt x="98288" y="171799"/>
                      <a:pt x="94772" y="171799"/>
                      <a:pt x="91566" y="172983"/>
                    </a:cubicBezTo>
                    <a:lnTo>
                      <a:pt x="60960" y="184552"/>
                    </a:lnTo>
                    <a:cubicBezTo>
                      <a:pt x="48090" y="189343"/>
                      <a:pt x="33771" y="182794"/>
                      <a:pt x="28980" y="169923"/>
                    </a:cubicBezTo>
                    <a:cubicBezTo>
                      <a:pt x="27814" y="166799"/>
                      <a:pt x="27294" y="163474"/>
                      <a:pt x="27440" y="160140"/>
                    </a:cubicBezTo>
                    <a:lnTo>
                      <a:pt x="28898" y="127531"/>
                    </a:lnTo>
                    <a:cubicBezTo>
                      <a:pt x="28998" y="124234"/>
                      <a:pt x="27932" y="121009"/>
                      <a:pt x="25892" y="118422"/>
                    </a:cubicBezTo>
                    <a:lnTo>
                      <a:pt x="5397" y="92918"/>
                    </a:lnTo>
                    <a:cubicBezTo>
                      <a:pt x="-3165" y="82115"/>
                      <a:pt x="-1343" y="66411"/>
                      <a:pt x="9469" y="57858"/>
                    </a:cubicBezTo>
                    <a:cubicBezTo>
                      <a:pt x="12065" y="55800"/>
                      <a:pt x="15043" y="54279"/>
                      <a:pt x="18240" y="53386"/>
                    </a:cubicBezTo>
                    <a:lnTo>
                      <a:pt x="49757" y="44277"/>
                    </a:lnTo>
                    <a:cubicBezTo>
                      <a:pt x="53090" y="43421"/>
                      <a:pt x="55987" y="41335"/>
                      <a:pt x="57863" y="38448"/>
                    </a:cubicBezTo>
                    <a:lnTo>
                      <a:pt x="76081" y="11121"/>
                    </a:lnTo>
                    <a:cubicBezTo>
                      <a:pt x="83668" y="-319"/>
                      <a:pt x="99108" y="-3443"/>
                      <a:pt x="110548" y="4144"/>
                    </a:cubicBezTo>
                    <a:cubicBezTo>
                      <a:pt x="113317" y="5984"/>
                      <a:pt x="115685" y="8353"/>
                      <a:pt x="117525" y="11121"/>
                    </a:cubicBezTo>
                    <a:lnTo>
                      <a:pt x="117525" y="11121"/>
                    </a:lnTo>
                    <a:lnTo>
                      <a:pt x="135743" y="38448"/>
                    </a:lnTo>
                    <a:cubicBezTo>
                      <a:pt x="137565" y="41353"/>
                      <a:pt x="140434" y="43439"/>
                      <a:pt x="143759" y="44277"/>
                    </a:cubicBezTo>
                    <a:lnTo>
                      <a:pt x="175275" y="53386"/>
                    </a:lnTo>
                    <a:cubicBezTo>
                      <a:pt x="188546" y="57102"/>
                      <a:pt x="196298" y="70866"/>
                      <a:pt x="192590" y="84146"/>
                    </a:cubicBezTo>
                    <a:cubicBezTo>
                      <a:pt x="191698" y="87334"/>
                      <a:pt x="190177" y="90322"/>
                      <a:pt x="188118" y="92918"/>
                    </a:cubicBezTo>
                    <a:lnTo>
                      <a:pt x="167715" y="118422"/>
                    </a:lnTo>
                    <a:cubicBezTo>
                      <a:pt x="165610" y="120982"/>
                      <a:pt x="164508" y="124216"/>
                      <a:pt x="164617" y="127531"/>
                    </a:cubicBezTo>
                    <a:lnTo>
                      <a:pt x="166166" y="160140"/>
                    </a:lnTo>
                    <a:cubicBezTo>
                      <a:pt x="166767" y="173913"/>
                      <a:pt x="156092" y="185563"/>
                      <a:pt x="142328" y="186164"/>
                    </a:cubicBezTo>
                    <a:cubicBezTo>
                      <a:pt x="141982" y="186182"/>
                      <a:pt x="141645" y="186191"/>
                      <a:pt x="141299" y="186191"/>
                    </a:cubicBezTo>
                    <a:close/>
                    <a:moveTo>
                      <a:pt x="96849" y="161142"/>
                    </a:moveTo>
                    <a:cubicBezTo>
                      <a:pt x="99955" y="161115"/>
                      <a:pt x="103033" y="161643"/>
                      <a:pt x="105957" y="162691"/>
                    </a:cubicBezTo>
                    <a:lnTo>
                      <a:pt x="136563" y="174259"/>
                    </a:lnTo>
                    <a:cubicBezTo>
                      <a:pt x="143868" y="176982"/>
                      <a:pt x="152002" y="173266"/>
                      <a:pt x="154725" y="165961"/>
                    </a:cubicBezTo>
                    <a:cubicBezTo>
                      <a:pt x="155381" y="164193"/>
                      <a:pt x="155682" y="162299"/>
                      <a:pt x="155600" y="160414"/>
                    </a:cubicBezTo>
                    <a:lnTo>
                      <a:pt x="154051" y="127713"/>
                    </a:lnTo>
                    <a:cubicBezTo>
                      <a:pt x="153769" y="121674"/>
                      <a:pt x="155718" y="115744"/>
                      <a:pt x="159517" y="111044"/>
                    </a:cubicBezTo>
                    <a:lnTo>
                      <a:pt x="179920" y="85540"/>
                    </a:lnTo>
                    <a:cubicBezTo>
                      <a:pt x="184775" y="79437"/>
                      <a:pt x="183773" y="70556"/>
                      <a:pt x="177679" y="65701"/>
                    </a:cubicBezTo>
                    <a:cubicBezTo>
                      <a:pt x="176186" y="64517"/>
                      <a:pt x="174473" y="63642"/>
                      <a:pt x="172633" y="63132"/>
                    </a:cubicBezTo>
                    <a:lnTo>
                      <a:pt x="141117" y="54479"/>
                    </a:lnTo>
                    <a:cubicBezTo>
                      <a:pt x="135287" y="52885"/>
                      <a:pt x="130241" y="49223"/>
                      <a:pt x="126907" y="44186"/>
                    </a:cubicBezTo>
                    <a:lnTo>
                      <a:pt x="108690" y="16860"/>
                    </a:lnTo>
                    <a:cubicBezTo>
                      <a:pt x="103962" y="10347"/>
                      <a:pt x="94854" y="8899"/>
                      <a:pt x="88332" y="13626"/>
                    </a:cubicBezTo>
                    <a:cubicBezTo>
                      <a:pt x="87093" y="14528"/>
                      <a:pt x="86000" y="15621"/>
                      <a:pt x="85098" y="16860"/>
                    </a:cubicBezTo>
                    <a:lnTo>
                      <a:pt x="66881" y="44186"/>
                    </a:lnTo>
                    <a:cubicBezTo>
                      <a:pt x="63565" y="49241"/>
                      <a:pt x="58510" y="52903"/>
                      <a:pt x="52671" y="54479"/>
                    </a:cubicBezTo>
                    <a:lnTo>
                      <a:pt x="21155" y="63132"/>
                    </a:lnTo>
                    <a:cubicBezTo>
                      <a:pt x="16592" y="64326"/>
                      <a:pt x="12957" y="67760"/>
                      <a:pt x="11500" y="72241"/>
                    </a:cubicBezTo>
                    <a:cubicBezTo>
                      <a:pt x="9997" y="76759"/>
                      <a:pt x="10890" y="81732"/>
                      <a:pt x="13868" y="85449"/>
                    </a:cubicBezTo>
                    <a:lnTo>
                      <a:pt x="34363" y="110953"/>
                    </a:lnTo>
                    <a:cubicBezTo>
                      <a:pt x="38097" y="115690"/>
                      <a:pt x="40001" y="121601"/>
                      <a:pt x="39737" y="127622"/>
                    </a:cubicBezTo>
                    <a:lnTo>
                      <a:pt x="38188" y="160322"/>
                    </a:lnTo>
                    <a:cubicBezTo>
                      <a:pt x="37906" y="168165"/>
                      <a:pt x="44027" y="174750"/>
                      <a:pt x="51870" y="175042"/>
                    </a:cubicBezTo>
                    <a:cubicBezTo>
                      <a:pt x="53728" y="175106"/>
                      <a:pt x="55577" y="174814"/>
                      <a:pt x="57317" y="174168"/>
                    </a:cubicBezTo>
                    <a:lnTo>
                      <a:pt x="87831" y="162600"/>
                    </a:lnTo>
                    <a:cubicBezTo>
                      <a:pt x="90746" y="161689"/>
                      <a:pt x="93797" y="161288"/>
                      <a:pt x="96849" y="16141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8C1185B-FCD2-4484-81FE-D408BB080C2A}"/>
                </a:ext>
              </a:extLst>
            </p:cNvPr>
            <p:cNvGrpSpPr/>
            <p:nvPr/>
          </p:nvGrpSpPr>
          <p:grpSpPr>
            <a:xfrm>
              <a:off x="1109350" y="5166193"/>
              <a:ext cx="1893343" cy="798680"/>
              <a:chOff x="1109350" y="5166193"/>
              <a:chExt cx="1893343" cy="79868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2DFF38-8167-4F2B-B227-21D27D1403FA}"/>
                  </a:ext>
                </a:extLst>
              </p:cNvPr>
              <p:cNvSpPr txBox="1"/>
              <p:nvPr/>
            </p:nvSpPr>
            <p:spPr>
              <a:xfrm>
                <a:off x="1109350" y="5180403"/>
                <a:ext cx="452368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28" b="1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$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F65BE40-64F2-4427-A8F3-5057B339A908}"/>
                  </a:ext>
                </a:extLst>
              </p:cNvPr>
              <p:cNvSpPr txBox="1"/>
              <p:nvPr/>
            </p:nvSpPr>
            <p:spPr>
              <a:xfrm>
                <a:off x="1365943" y="5166193"/>
                <a:ext cx="923651" cy="798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590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59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51ABDFF-63A4-4CE9-823F-5A5FEC030E8A}"/>
                  </a:ext>
                </a:extLst>
              </p:cNvPr>
              <p:cNvSpPr txBox="1"/>
              <p:nvPr/>
            </p:nvSpPr>
            <p:spPr>
              <a:xfrm>
                <a:off x="2093639" y="5393911"/>
                <a:ext cx="300147" cy="5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26" b="1" spc="-162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/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5C126DE-31C7-4B80-9D1E-C677A1918270}"/>
                  </a:ext>
                </a:extLst>
              </p:cNvPr>
              <p:cNvSpPr txBox="1"/>
              <p:nvPr/>
            </p:nvSpPr>
            <p:spPr>
              <a:xfrm>
                <a:off x="2214785" y="5393911"/>
                <a:ext cx="787908" cy="5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26" b="1" spc="27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</a:t>
                </a: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5FF32BD-3339-4B1D-B9BE-B986980250C7}"/>
                </a:ext>
              </a:extLst>
            </p:cNvPr>
            <p:cNvSpPr/>
            <p:nvPr/>
          </p:nvSpPr>
          <p:spPr>
            <a:xfrm>
              <a:off x="807020" y="2021083"/>
              <a:ext cx="3133583" cy="4251769"/>
            </a:xfrm>
            <a:custGeom>
              <a:avLst/>
              <a:gdLst>
                <a:gd name="connsiteX0" fmla="*/ 2897485 w 3133583"/>
                <a:gd name="connsiteY0" fmla="*/ 4251770 h 4251769"/>
                <a:gd name="connsiteX1" fmla="*/ 236007 w 3133583"/>
                <a:gd name="connsiteY1" fmla="*/ 4251770 h 4251769"/>
                <a:gd name="connsiteX2" fmla="*/ 0 w 3133583"/>
                <a:gd name="connsiteY2" fmla="*/ 4015671 h 4251769"/>
                <a:gd name="connsiteX3" fmla="*/ 0 w 3133583"/>
                <a:gd name="connsiteY3" fmla="*/ 236098 h 4251769"/>
                <a:gd name="connsiteX4" fmla="*/ 236007 w 3133583"/>
                <a:gd name="connsiteY4" fmla="*/ 0 h 4251769"/>
                <a:gd name="connsiteX5" fmla="*/ 2897485 w 3133583"/>
                <a:gd name="connsiteY5" fmla="*/ 0 h 4251769"/>
                <a:gd name="connsiteX6" fmla="*/ 3133583 w 3133583"/>
                <a:gd name="connsiteY6" fmla="*/ 236098 h 4251769"/>
                <a:gd name="connsiteX7" fmla="*/ 3133583 w 3133583"/>
                <a:gd name="connsiteY7" fmla="*/ 4015671 h 4251769"/>
                <a:gd name="connsiteX8" fmla="*/ 2897485 w 3133583"/>
                <a:gd name="connsiteY8" fmla="*/ 4251770 h 4251769"/>
                <a:gd name="connsiteX9" fmla="*/ 236007 w 3133583"/>
                <a:gd name="connsiteY9" fmla="*/ 42993 h 4251769"/>
                <a:gd name="connsiteX10" fmla="*/ 42902 w 3133583"/>
                <a:gd name="connsiteY10" fmla="*/ 236098 h 4251769"/>
                <a:gd name="connsiteX11" fmla="*/ 42902 w 3133583"/>
                <a:gd name="connsiteY11" fmla="*/ 4015671 h 4251769"/>
                <a:gd name="connsiteX12" fmla="*/ 236007 w 3133583"/>
                <a:gd name="connsiteY12" fmla="*/ 4208776 h 4251769"/>
                <a:gd name="connsiteX13" fmla="*/ 2897485 w 3133583"/>
                <a:gd name="connsiteY13" fmla="*/ 4208776 h 4251769"/>
                <a:gd name="connsiteX14" fmla="*/ 3090681 w 3133583"/>
                <a:gd name="connsiteY14" fmla="*/ 4015671 h 4251769"/>
                <a:gd name="connsiteX15" fmla="*/ 3090681 w 3133583"/>
                <a:gd name="connsiteY15" fmla="*/ 236098 h 4251769"/>
                <a:gd name="connsiteX16" fmla="*/ 2897485 w 3133583"/>
                <a:gd name="connsiteY16" fmla="*/ 42993 h 425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3583" h="4251769">
                  <a:moveTo>
                    <a:pt x="2897485" y="4251770"/>
                  </a:moveTo>
                  <a:lnTo>
                    <a:pt x="236007" y="4251770"/>
                  </a:lnTo>
                  <a:cubicBezTo>
                    <a:pt x="105815" y="4251323"/>
                    <a:pt x="400" y="4145862"/>
                    <a:pt x="0" y="4015671"/>
                  </a:cubicBezTo>
                  <a:lnTo>
                    <a:pt x="0" y="236098"/>
                  </a:lnTo>
                  <a:cubicBezTo>
                    <a:pt x="400" y="105907"/>
                    <a:pt x="105815" y="446"/>
                    <a:pt x="236007" y="0"/>
                  </a:cubicBezTo>
                  <a:lnTo>
                    <a:pt x="2897485" y="0"/>
                  </a:lnTo>
                  <a:cubicBezTo>
                    <a:pt x="3027713" y="401"/>
                    <a:pt x="3133182" y="105871"/>
                    <a:pt x="3133583" y="236098"/>
                  </a:cubicBezTo>
                  <a:lnTo>
                    <a:pt x="3133583" y="4015671"/>
                  </a:lnTo>
                  <a:cubicBezTo>
                    <a:pt x="3133182" y="4145899"/>
                    <a:pt x="3027713" y="4251369"/>
                    <a:pt x="2897485" y="4251770"/>
                  </a:cubicBezTo>
                  <a:close/>
                  <a:moveTo>
                    <a:pt x="236007" y="42993"/>
                  </a:moveTo>
                  <a:cubicBezTo>
                    <a:pt x="129399" y="43093"/>
                    <a:pt x="43002" y="129490"/>
                    <a:pt x="42902" y="236098"/>
                  </a:cubicBezTo>
                  <a:lnTo>
                    <a:pt x="42902" y="4015671"/>
                  </a:lnTo>
                  <a:cubicBezTo>
                    <a:pt x="43002" y="4122280"/>
                    <a:pt x="129399" y="4208676"/>
                    <a:pt x="236007" y="4208776"/>
                  </a:cubicBezTo>
                  <a:lnTo>
                    <a:pt x="2897485" y="4208776"/>
                  </a:lnTo>
                  <a:cubicBezTo>
                    <a:pt x="3004112" y="4208676"/>
                    <a:pt x="3090526" y="4122289"/>
                    <a:pt x="3090681" y="4015671"/>
                  </a:cubicBezTo>
                  <a:lnTo>
                    <a:pt x="3090681" y="236098"/>
                  </a:lnTo>
                  <a:cubicBezTo>
                    <a:pt x="3090526" y="129480"/>
                    <a:pt x="3004103" y="43093"/>
                    <a:pt x="2897485" y="42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73665A-F2AA-47E6-A42F-567BC73A08AC}"/>
                </a:ext>
              </a:extLst>
            </p:cNvPr>
            <p:cNvSpPr txBox="1"/>
            <p:nvPr/>
          </p:nvSpPr>
          <p:spPr>
            <a:xfrm>
              <a:off x="1109350" y="4056131"/>
              <a:ext cx="2460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4CD749-1F3D-4CA7-9D11-C93D6252AB42}"/>
              </a:ext>
            </a:extLst>
          </p:cNvPr>
          <p:cNvGrpSpPr/>
          <p:nvPr/>
        </p:nvGrpSpPr>
        <p:grpSpPr>
          <a:xfrm>
            <a:off x="4529300" y="2021083"/>
            <a:ext cx="3133400" cy="4251769"/>
            <a:chOff x="4529300" y="2021083"/>
            <a:chExt cx="3133400" cy="425176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2351770-974A-449B-BB1A-38DE243187CE}"/>
                </a:ext>
              </a:extLst>
            </p:cNvPr>
            <p:cNvGrpSpPr/>
            <p:nvPr/>
          </p:nvGrpSpPr>
          <p:grpSpPr>
            <a:xfrm>
              <a:off x="5142682" y="2342740"/>
              <a:ext cx="1906637" cy="531585"/>
              <a:chOff x="5142682" y="2342740"/>
              <a:chExt cx="1906637" cy="531585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D42D8223-B850-42F8-B76C-74FC0B91C745}"/>
                  </a:ext>
                </a:extLst>
              </p:cNvPr>
              <p:cNvSpPr/>
              <p:nvPr/>
            </p:nvSpPr>
            <p:spPr>
              <a:xfrm>
                <a:off x="5142682" y="2342740"/>
                <a:ext cx="1906637" cy="53158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E25E12-5876-4ABA-B49C-A75995E65F44}"/>
                  </a:ext>
                </a:extLst>
              </p:cNvPr>
              <p:cNvSpPr txBox="1"/>
              <p:nvPr/>
            </p:nvSpPr>
            <p:spPr>
              <a:xfrm>
                <a:off x="5688902" y="2388199"/>
                <a:ext cx="814197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52" b="1" spc="-22" baseline="0" dirty="0">
                    <a:solidFill>
                      <a:srgbClr val="FFFFFF"/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PRO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246A4C0-BCBE-42EA-AC29-A5D7018951FB}"/>
                </a:ext>
              </a:extLst>
            </p:cNvPr>
            <p:cNvGrpSpPr/>
            <p:nvPr/>
          </p:nvGrpSpPr>
          <p:grpSpPr>
            <a:xfrm>
              <a:off x="4923163" y="3714843"/>
              <a:ext cx="1270780" cy="186190"/>
              <a:chOff x="4923163" y="3146735"/>
              <a:chExt cx="1270780" cy="186190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DA0BCC4-46C8-406E-89E6-485AA3C63057}"/>
                  </a:ext>
                </a:extLst>
              </p:cNvPr>
              <p:cNvSpPr/>
              <p:nvPr/>
            </p:nvSpPr>
            <p:spPr>
              <a:xfrm>
                <a:off x="4923163" y="3152514"/>
                <a:ext cx="182263" cy="175730"/>
              </a:xfrm>
              <a:custGeom>
                <a:avLst/>
                <a:gdLst>
                  <a:gd name="connsiteX0" fmla="*/ 107117 w 182263"/>
                  <a:gd name="connsiteY0" fmla="*/ 8711 h 175730"/>
                  <a:gd name="connsiteX1" fmla="*/ 125334 w 182263"/>
                  <a:gd name="connsiteY1" fmla="*/ 36037 h 175730"/>
                  <a:gd name="connsiteX2" fmla="*/ 136447 w 182263"/>
                  <a:gd name="connsiteY2" fmla="*/ 44053 h 175730"/>
                  <a:gd name="connsiteX3" fmla="*/ 167963 w 182263"/>
                  <a:gd name="connsiteY3" fmla="*/ 53161 h 175730"/>
                  <a:gd name="connsiteX4" fmla="*/ 181553 w 182263"/>
                  <a:gd name="connsiteY4" fmla="*/ 77145 h 175730"/>
                  <a:gd name="connsiteX5" fmla="*/ 177983 w 182263"/>
                  <a:gd name="connsiteY5" fmla="*/ 84131 h 175730"/>
                  <a:gd name="connsiteX6" fmla="*/ 157579 w 182263"/>
                  <a:gd name="connsiteY6" fmla="*/ 109636 h 175730"/>
                  <a:gd name="connsiteX7" fmla="*/ 153298 w 182263"/>
                  <a:gd name="connsiteY7" fmla="*/ 122752 h 175730"/>
                  <a:gd name="connsiteX8" fmla="*/ 154846 w 182263"/>
                  <a:gd name="connsiteY8" fmla="*/ 155361 h 175730"/>
                  <a:gd name="connsiteX9" fmla="*/ 136255 w 182263"/>
                  <a:gd name="connsiteY9" fmla="*/ 175710 h 175730"/>
                  <a:gd name="connsiteX10" fmla="*/ 128522 w 182263"/>
                  <a:gd name="connsiteY10" fmla="*/ 174490 h 175730"/>
                  <a:gd name="connsiteX11" fmla="*/ 98008 w 182263"/>
                  <a:gd name="connsiteY11" fmla="*/ 162193 h 175730"/>
                  <a:gd name="connsiteX12" fmla="*/ 84345 w 182263"/>
                  <a:gd name="connsiteY12" fmla="*/ 162193 h 175730"/>
                  <a:gd name="connsiteX13" fmla="*/ 53740 w 182263"/>
                  <a:gd name="connsiteY13" fmla="*/ 173761 h 175730"/>
                  <a:gd name="connsiteX14" fmla="*/ 28636 w 182263"/>
                  <a:gd name="connsiteY14" fmla="*/ 162366 h 175730"/>
                  <a:gd name="connsiteX15" fmla="*/ 27416 w 182263"/>
                  <a:gd name="connsiteY15" fmla="*/ 154633 h 175730"/>
                  <a:gd name="connsiteX16" fmla="*/ 28964 w 182263"/>
                  <a:gd name="connsiteY16" fmla="*/ 122023 h 175730"/>
                  <a:gd name="connsiteX17" fmla="*/ 24683 w 182263"/>
                  <a:gd name="connsiteY17" fmla="*/ 108907 h 175730"/>
                  <a:gd name="connsiteX18" fmla="*/ 4279 w 182263"/>
                  <a:gd name="connsiteY18" fmla="*/ 83402 h 175730"/>
                  <a:gd name="connsiteX19" fmla="*/ 7313 w 182263"/>
                  <a:gd name="connsiteY19" fmla="*/ 56003 h 175730"/>
                  <a:gd name="connsiteX20" fmla="*/ 14299 w 182263"/>
                  <a:gd name="connsiteY20" fmla="*/ 52433 h 175730"/>
                  <a:gd name="connsiteX21" fmla="*/ 45815 w 182263"/>
                  <a:gd name="connsiteY21" fmla="*/ 43324 h 175730"/>
                  <a:gd name="connsiteX22" fmla="*/ 56928 w 182263"/>
                  <a:gd name="connsiteY22" fmla="*/ 35308 h 175730"/>
                  <a:gd name="connsiteX23" fmla="*/ 75145 w 182263"/>
                  <a:gd name="connsiteY23" fmla="*/ 7982 h 175730"/>
                  <a:gd name="connsiteX24" fmla="*/ 102390 w 182263"/>
                  <a:gd name="connsiteY24" fmla="*/ 3765 h 175730"/>
                  <a:gd name="connsiteX25" fmla="*/ 107117 w 182263"/>
                  <a:gd name="connsiteY25" fmla="*/ 8711 h 17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263" h="175730">
                    <a:moveTo>
                      <a:pt x="107117" y="8711"/>
                    </a:moveTo>
                    <a:lnTo>
                      <a:pt x="125334" y="36037"/>
                    </a:lnTo>
                    <a:cubicBezTo>
                      <a:pt x="127948" y="39963"/>
                      <a:pt x="131892" y="42814"/>
                      <a:pt x="136447" y="44053"/>
                    </a:cubicBezTo>
                    <a:lnTo>
                      <a:pt x="167963" y="53161"/>
                    </a:lnTo>
                    <a:cubicBezTo>
                      <a:pt x="178338" y="56031"/>
                      <a:pt x="184423" y="66770"/>
                      <a:pt x="181553" y="77145"/>
                    </a:cubicBezTo>
                    <a:cubicBezTo>
                      <a:pt x="180852" y="79695"/>
                      <a:pt x="179631" y="82073"/>
                      <a:pt x="177983" y="84131"/>
                    </a:cubicBezTo>
                    <a:lnTo>
                      <a:pt x="157579" y="109636"/>
                    </a:lnTo>
                    <a:cubicBezTo>
                      <a:pt x="154655" y="113370"/>
                      <a:pt x="153134" y="118015"/>
                      <a:pt x="153298" y="122752"/>
                    </a:cubicBezTo>
                    <a:lnTo>
                      <a:pt x="154846" y="155361"/>
                    </a:lnTo>
                    <a:cubicBezTo>
                      <a:pt x="155330" y="166119"/>
                      <a:pt x="147004" y="175227"/>
                      <a:pt x="136255" y="175710"/>
                    </a:cubicBezTo>
                    <a:cubicBezTo>
                      <a:pt x="133623" y="175829"/>
                      <a:pt x="130991" y="175419"/>
                      <a:pt x="128522" y="174490"/>
                    </a:cubicBezTo>
                    <a:lnTo>
                      <a:pt x="98008" y="162193"/>
                    </a:lnTo>
                    <a:cubicBezTo>
                      <a:pt x="93599" y="160553"/>
                      <a:pt x="88754" y="160553"/>
                      <a:pt x="84345" y="162193"/>
                    </a:cubicBezTo>
                    <a:lnTo>
                      <a:pt x="53740" y="173761"/>
                    </a:lnTo>
                    <a:cubicBezTo>
                      <a:pt x="43665" y="177541"/>
                      <a:pt x="32425" y="172440"/>
                      <a:pt x="28636" y="162366"/>
                    </a:cubicBezTo>
                    <a:cubicBezTo>
                      <a:pt x="27716" y="159897"/>
                      <a:pt x="27297" y="157265"/>
                      <a:pt x="27416" y="154633"/>
                    </a:cubicBezTo>
                    <a:lnTo>
                      <a:pt x="28964" y="122023"/>
                    </a:lnTo>
                    <a:cubicBezTo>
                      <a:pt x="29128" y="117287"/>
                      <a:pt x="27607" y="112641"/>
                      <a:pt x="24683" y="108907"/>
                    </a:cubicBezTo>
                    <a:lnTo>
                      <a:pt x="4279" y="83402"/>
                    </a:lnTo>
                    <a:cubicBezTo>
                      <a:pt x="-2452" y="74995"/>
                      <a:pt x="-1095" y="62735"/>
                      <a:pt x="7313" y="56003"/>
                    </a:cubicBezTo>
                    <a:cubicBezTo>
                      <a:pt x="9380" y="54355"/>
                      <a:pt x="11749" y="53134"/>
                      <a:pt x="14299" y="52433"/>
                    </a:cubicBezTo>
                    <a:lnTo>
                      <a:pt x="45815" y="43324"/>
                    </a:lnTo>
                    <a:cubicBezTo>
                      <a:pt x="50370" y="42085"/>
                      <a:pt x="54314" y="39234"/>
                      <a:pt x="56928" y="35308"/>
                    </a:cubicBezTo>
                    <a:lnTo>
                      <a:pt x="75145" y="7982"/>
                    </a:lnTo>
                    <a:cubicBezTo>
                      <a:pt x="81503" y="-708"/>
                      <a:pt x="93699" y="-2593"/>
                      <a:pt x="102390" y="3765"/>
                    </a:cubicBezTo>
                    <a:cubicBezTo>
                      <a:pt x="104248" y="5122"/>
                      <a:pt x="105841" y="6798"/>
                      <a:pt x="107117" y="871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920872F-432C-4A34-8E0C-01DF07443DC8}"/>
                  </a:ext>
                </a:extLst>
              </p:cNvPr>
              <p:cNvSpPr/>
              <p:nvPr/>
            </p:nvSpPr>
            <p:spPr>
              <a:xfrm>
                <a:off x="5192348" y="3152242"/>
                <a:ext cx="182605" cy="176001"/>
              </a:xfrm>
              <a:custGeom>
                <a:avLst/>
                <a:gdLst>
                  <a:gd name="connsiteX0" fmla="*/ 107459 w 182605"/>
                  <a:gd name="connsiteY0" fmla="*/ 8982 h 176001"/>
                  <a:gd name="connsiteX1" fmla="*/ 125677 w 182605"/>
                  <a:gd name="connsiteY1" fmla="*/ 36308 h 176001"/>
                  <a:gd name="connsiteX2" fmla="*/ 136789 w 182605"/>
                  <a:gd name="connsiteY2" fmla="*/ 44324 h 176001"/>
                  <a:gd name="connsiteX3" fmla="*/ 168306 w 182605"/>
                  <a:gd name="connsiteY3" fmla="*/ 53433 h 176001"/>
                  <a:gd name="connsiteX4" fmla="*/ 181896 w 182605"/>
                  <a:gd name="connsiteY4" fmla="*/ 77416 h 176001"/>
                  <a:gd name="connsiteX5" fmla="*/ 178325 w 182605"/>
                  <a:gd name="connsiteY5" fmla="*/ 84403 h 176001"/>
                  <a:gd name="connsiteX6" fmla="*/ 157922 w 182605"/>
                  <a:gd name="connsiteY6" fmla="*/ 109907 h 176001"/>
                  <a:gd name="connsiteX7" fmla="*/ 153640 w 182605"/>
                  <a:gd name="connsiteY7" fmla="*/ 123024 h 176001"/>
                  <a:gd name="connsiteX8" fmla="*/ 155189 w 182605"/>
                  <a:gd name="connsiteY8" fmla="*/ 155633 h 176001"/>
                  <a:gd name="connsiteX9" fmla="*/ 136598 w 182605"/>
                  <a:gd name="connsiteY9" fmla="*/ 175982 h 176001"/>
                  <a:gd name="connsiteX10" fmla="*/ 128865 w 182605"/>
                  <a:gd name="connsiteY10" fmla="*/ 174761 h 176001"/>
                  <a:gd name="connsiteX11" fmla="*/ 98077 w 182605"/>
                  <a:gd name="connsiteY11" fmla="*/ 162464 h 176001"/>
                  <a:gd name="connsiteX12" fmla="*/ 84323 w 182605"/>
                  <a:gd name="connsiteY12" fmla="*/ 162464 h 176001"/>
                  <a:gd name="connsiteX13" fmla="*/ 53809 w 182605"/>
                  <a:gd name="connsiteY13" fmla="*/ 174032 h 176001"/>
                  <a:gd name="connsiteX14" fmla="*/ 28705 w 182605"/>
                  <a:gd name="connsiteY14" fmla="*/ 162638 h 176001"/>
                  <a:gd name="connsiteX15" fmla="*/ 27485 w 182605"/>
                  <a:gd name="connsiteY15" fmla="*/ 154904 h 176001"/>
                  <a:gd name="connsiteX16" fmla="*/ 28942 w 182605"/>
                  <a:gd name="connsiteY16" fmla="*/ 122295 h 176001"/>
                  <a:gd name="connsiteX17" fmla="*/ 24752 w 182605"/>
                  <a:gd name="connsiteY17" fmla="*/ 109178 h 176001"/>
                  <a:gd name="connsiteX18" fmla="*/ 4257 w 182605"/>
                  <a:gd name="connsiteY18" fmla="*/ 83674 h 176001"/>
                  <a:gd name="connsiteX19" fmla="*/ 7327 w 182605"/>
                  <a:gd name="connsiteY19" fmla="*/ 56275 h 176001"/>
                  <a:gd name="connsiteX20" fmla="*/ 14368 w 182605"/>
                  <a:gd name="connsiteY20" fmla="*/ 52704 h 176001"/>
                  <a:gd name="connsiteX21" fmla="*/ 45884 w 182605"/>
                  <a:gd name="connsiteY21" fmla="*/ 43596 h 176001"/>
                  <a:gd name="connsiteX22" fmla="*/ 56997 w 182605"/>
                  <a:gd name="connsiteY22" fmla="*/ 35580 h 176001"/>
                  <a:gd name="connsiteX23" fmla="*/ 75214 w 182605"/>
                  <a:gd name="connsiteY23" fmla="*/ 8254 h 176001"/>
                  <a:gd name="connsiteX24" fmla="*/ 102240 w 182605"/>
                  <a:gd name="connsiteY24" fmla="*/ 3526 h 176001"/>
                  <a:gd name="connsiteX25" fmla="*/ 107459 w 182605"/>
                  <a:gd name="connsiteY25" fmla="*/ 8982 h 1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05" h="176001">
                    <a:moveTo>
                      <a:pt x="107459" y="8982"/>
                    </a:moveTo>
                    <a:lnTo>
                      <a:pt x="125677" y="36308"/>
                    </a:lnTo>
                    <a:cubicBezTo>
                      <a:pt x="128273" y="40253"/>
                      <a:pt x="132226" y="43113"/>
                      <a:pt x="136789" y="44324"/>
                    </a:cubicBezTo>
                    <a:lnTo>
                      <a:pt x="168306" y="53433"/>
                    </a:lnTo>
                    <a:cubicBezTo>
                      <a:pt x="178680" y="56302"/>
                      <a:pt x="184765" y="67041"/>
                      <a:pt x="181896" y="77416"/>
                    </a:cubicBezTo>
                    <a:cubicBezTo>
                      <a:pt x="181194" y="79967"/>
                      <a:pt x="179974" y="82344"/>
                      <a:pt x="178325" y="84403"/>
                    </a:cubicBezTo>
                    <a:lnTo>
                      <a:pt x="157922" y="109907"/>
                    </a:lnTo>
                    <a:cubicBezTo>
                      <a:pt x="154952" y="113614"/>
                      <a:pt x="153431" y="118278"/>
                      <a:pt x="153640" y="123024"/>
                    </a:cubicBezTo>
                    <a:lnTo>
                      <a:pt x="155189" y="155633"/>
                    </a:lnTo>
                    <a:cubicBezTo>
                      <a:pt x="155672" y="166390"/>
                      <a:pt x="147346" y="175499"/>
                      <a:pt x="136598" y="175982"/>
                    </a:cubicBezTo>
                    <a:cubicBezTo>
                      <a:pt x="133966" y="176100"/>
                      <a:pt x="131333" y="175690"/>
                      <a:pt x="128865" y="174761"/>
                    </a:cubicBezTo>
                    <a:lnTo>
                      <a:pt x="98077" y="162464"/>
                    </a:lnTo>
                    <a:cubicBezTo>
                      <a:pt x="93641" y="160825"/>
                      <a:pt x="88759" y="160825"/>
                      <a:pt x="84323" y="162464"/>
                    </a:cubicBezTo>
                    <a:lnTo>
                      <a:pt x="53809" y="174032"/>
                    </a:lnTo>
                    <a:cubicBezTo>
                      <a:pt x="43735" y="177813"/>
                      <a:pt x="32494" y="172712"/>
                      <a:pt x="28705" y="162638"/>
                    </a:cubicBezTo>
                    <a:cubicBezTo>
                      <a:pt x="27785" y="160169"/>
                      <a:pt x="27366" y="157537"/>
                      <a:pt x="27485" y="154904"/>
                    </a:cubicBezTo>
                    <a:lnTo>
                      <a:pt x="28942" y="122295"/>
                    </a:lnTo>
                    <a:cubicBezTo>
                      <a:pt x="29179" y="117558"/>
                      <a:pt x="27694" y="112904"/>
                      <a:pt x="24752" y="109178"/>
                    </a:cubicBezTo>
                    <a:lnTo>
                      <a:pt x="4257" y="83674"/>
                    </a:lnTo>
                    <a:cubicBezTo>
                      <a:pt x="-2456" y="75257"/>
                      <a:pt x="-1080" y="62997"/>
                      <a:pt x="7327" y="56275"/>
                    </a:cubicBezTo>
                    <a:cubicBezTo>
                      <a:pt x="9404" y="54617"/>
                      <a:pt x="11800" y="53406"/>
                      <a:pt x="14368" y="52704"/>
                    </a:cubicBezTo>
                    <a:lnTo>
                      <a:pt x="45884" y="43596"/>
                    </a:lnTo>
                    <a:cubicBezTo>
                      <a:pt x="50429" y="42339"/>
                      <a:pt x="54364" y="39487"/>
                      <a:pt x="56997" y="35580"/>
                    </a:cubicBezTo>
                    <a:lnTo>
                      <a:pt x="75214" y="8254"/>
                    </a:lnTo>
                    <a:cubicBezTo>
                      <a:pt x="81372" y="-518"/>
                      <a:pt x="93468" y="-2631"/>
                      <a:pt x="102240" y="3526"/>
                    </a:cubicBezTo>
                    <a:cubicBezTo>
                      <a:pt x="104317" y="4984"/>
                      <a:pt x="106093" y="6842"/>
                      <a:pt x="107459" y="89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BCD93CA-82CC-497B-B758-327C6FE0B1DE}"/>
                  </a:ext>
                </a:extLst>
              </p:cNvPr>
              <p:cNvSpPr/>
              <p:nvPr/>
            </p:nvSpPr>
            <p:spPr>
              <a:xfrm>
                <a:off x="5462151" y="3152809"/>
                <a:ext cx="182310" cy="175434"/>
              </a:xfrm>
              <a:custGeom>
                <a:avLst/>
                <a:gdLst>
                  <a:gd name="connsiteX0" fmla="*/ 107092 w 182310"/>
                  <a:gd name="connsiteY0" fmla="*/ 8415 h 175434"/>
                  <a:gd name="connsiteX1" fmla="*/ 125309 w 182310"/>
                  <a:gd name="connsiteY1" fmla="*/ 35741 h 175434"/>
                  <a:gd name="connsiteX2" fmla="*/ 136422 w 182310"/>
                  <a:gd name="connsiteY2" fmla="*/ 43757 h 175434"/>
                  <a:gd name="connsiteX3" fmla="*/ 167938 w 182310"/>
                  <a:gd name="connsiteY3" fmla="*/ 52866 h 175434"/>
                  <a:gd name="connsiteX4" fmla="*/ 181619 w 182310"/>
                  <a:gd name="connsiteY4" fmla="*/ 76794 h 175434"/>
                  <a:gd name="connsiteX5" fmla="*/ 178049 w 182310"/>
                  <a:gd name="connsiteY5" fmla="*/ 83835 h 175434"/>
                  <a:gd name="connsiteX6" fmla="*/ 157645 w 182310"/>
                  <a:gd name="connsiteY6" fmla="*/ 109340 h 175434"/>
                  <a:gd name="connsiteX7" fmla="*/ 153364 w 182310"/>
                  <a:gd name="connsiteY7" fmla="*/ 122456 h 175434"/>
                  <a:gd name="connsiteX8" fmla="*/ 154912 w 182310"/>
                  <a:gd name="connsiteY8" fmla="*/ 155066 h 175434"/>
                  <a:gd name="connsiteX9" fmla="*/ 136322 w 182310"/>
                  <a:gd name="connsiteY9" fmla="*/ 175415 h 175434"/>
                  <a:gd name="connsiteX10" fmla="*/ 128589 w 182310"/>
                  <a:gd name="connsiteY10" fmla="*/ 174194 h 175434"/>
                  <a:gd name="connsiteX11" fmla="*/ 97710 w 182310"/>
                  <a:gd name="connsiteY11" fmla="*/ 161897 h 175434"/>
                  <a:gd name="connsiteX12" fmla="*/ 83956 w 182310"/>
                  <a:gd name="connsiteY12" fmla="*/ 161897 h 175434"/>
                  <a:gd name="connsiteX13" fmla="*/ 53350 w 182310"/>
                  <a:gd name="connsiteY13" fmla="*/ 173465 h 175434"/>
                  <a:gd name="connsiteX14" fmla="*/ 28246 w 182310"/>
                  <a:gd name="connsiteY14" fmla="*/ 162070 h 175434"/>
                  <a:gd name="connsiteX15" fmla="*/ 27026 w 182310"/>
                  <a:gd name="connsiteY15" fmla="*/ 154337 h 175434"/>
                  <a:gd name="connsiteX16" fmla="*/ 28574 w 182310"/>
                  <a:gd name="connsiteY16" fmla="*/ 121728 h 175434"/>
                  <a:gd name="connsiteX17" fmla="*/ 24294 w 182310"/>
                  <a:gd name="connsiteY17" fmla="*/ 108611 h 175434"/>
                  <a:gd name="connsiteX18" fmla="*/ 3890 w 182310"/>
                  <a:gd name="connsiteY18" fmla="*/ 83107 h 175434"/>
                  <a:gd name="connsiteX19" fmla="*/ 7807 w 182310"/>
                  <a:gd name="connsiteY19" fmla="*/ 55817 h 175434"/>
                  <a:gd name="connsiteX20" fmla="*/ 14456 w 182310"/>
                  <a:gd name="connsiteY20" fmla="*/ 52592 h 175434"/>
                  <a:gd name="connsiteX21" fmla="*/ 45972 w 182310"/>
                  <a:gd name="connsiteY21" fmla="*/ 43484 h 175434"/>
                  <a:gd name="connsiteX22" fmla="*/ 57085 w 182310"/>
                  <a:gd name="connsiteY22" fmla="*/ 35468 h 175434"/>
                  <a:gd name="connsiteX23" fmla="*/ 75302 w 182310"/>
                  <a:gd name="connsiteY23" fmla="*/ 8142 h 175434"/>
                  <a:gd name="connsiteX24" fmla="*/ 102364 w 182310"/>
                  <a:gd name="connsiteY24" fmla="*/ 3606 h 175434"/>
                  <a:gd name="connsiteX25" fmla="*/ 107092 w 182310"/>
                  <a:gd name="connsiteY25" fmla="*/ 8415 h 17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310" h="175434">
                    <a:moveTo>
                      <a:pt x="107092" y="8415"/>
                    </a:moveTo>
                    <a:lnTo>
                      <a:pt x="125309" y="35741"/>
                    </a:lnTo>
                    <a:cubicBezTo>
                      <a:pt x="127941" y="39649"/>
                      <a:pt x="131876" y="42500"/>
                      <a:pt x="136422" y="43757"/>
                    </a:cubicBezTo>
                    <a:lnTo>
                      <a:pt x="167938" y="52866"/>
                    </a:lnTo>
                    <a:cubicBezTo>
                      <a:pt x="178322" y="55699"/>
                      <a:pt x="184452" y="66410"/>
                      <a:pt x="181619" y="76794"/>
                    </a:cubicBezTo>
                    <a:cubicBezTo>
                      <a:pt x="180927" y="79363"/>
                      <a:pt x="179707" y="81759"/>
                      <a:pt x="178049" y="83835"/>
                    </a:cubicBezTo>
                    <a:lnTo>
                      <a:pt x="157645" y="109340"/>
                    </a:lnTo>
                    <a:cubicBezTo>
                      <a:pt x="154676" y="113047"/>
                      <a:pt x="153154" y="117711"/>
                      <a:pt x="153364" y="122456"/>
                    </a:cubicBezTo>
                    <a:lnTo>
                      <a:pt x="154912" y="155066"/>
                    </a:lnTo>
                    <a:cubicBezTo>
                      <a:pt x="155396" y="165823"/>
                      <a:pt x="147070" y="174932"/>
                      <a:pt x="136322" y="175415"/>
                    </a:cubicBezTo>
                    <a:cubicBezTo>
                      <a:pt x="133689" y="175533"/>
                      <a:pt x="131057" y="175123"/>
                      <a:pt x="128589" y="174194"/>
                    </a:cubicBezTo>
                    <a:lnTo>
                      <a:pt x="97710" y="161897"/>
                    </a:lnTo>
                    <a:cubicBezTo>
                      <a:pt x="93274" y="160258"/>
                      <a:pt x="88392" y="160258"/>
                      <a:pt x="83956" y="161897"/>
                    </a:cubicBezTo>
                    <a:lnTo>
                      <a:pt x="53350" y="173465"/>
                    </a:lnTo>
                    <a:cubicBezTo>
                      <a:pt x="43276" y="177245"/>
                      <a:pt x="32036" y="172144"/>
                      <a:pt x="28246" y="162070"/>
                    </a:cubicBezTo>
                    <a:cubicBezTo>
                      <a:pt x="27327" y="159602"/>
                      <a:pt x="26908" y="156969"/>
                      <a:pt x="27026" y="154337"/>
                    </a:cubicBezTo>
                    <a:lnTo>
                      <a:pt x="28574" y="121728"/>
                    </a:lnTo>
                    <a:cubicBezTo>
                      <a:pt x="28784" y="116982"/>
                      <a:pt x="27263" y="112318"/>
                      <a:pt x="24294" y="108611"/>
                    </a:cubicBezTo>
                    <a:lnTo>
                      <a:pt x="3890" y="83107"/>
                    </a:lnTo>
                    <a:cubicBezTo>
                      <a:pt x="-2559" y="74490"/>
                      <a:pt x="-810" y="62275"/>
                      <a:pt x="7807" y="55817"/>
                    </a:cubicBezTo>
                    <a:cubicBezTo>
                      <a:pt x="9802" y="54332"/>
                      <a:pt x="12052" y="53239"/>
                      <a:pt x="14456" y="52592"/>
                    </a:cubicBezTo>
                    <a:lnTo>
                      <a:pt x="45972" y="43484"/>
                    </a:lnTo>
                    <a:cubicBezTo>
                      <a:pt x="50517" y="42227"/>
                      <a:pt x="54452" y="39376"/>
                      <a:pt x="57085" y="35468"/>
                    </a:cubicBezTo>
                    <a:lnTo>
                      <a:pt x="75302" y="8142"/>
                    </a:lnTo>
                    <a:cubicBezTo>
                      <a:pt x="81523" y="-584"/>
                      <a:pt x="93638" y="-2616"/>
                      <a:pt x="102364" y="3606"/>
                    </a:cubicBezTo>
                    <a:cubicBezTo>
                      <a:pt x="104205" y="4917"/>
                      <a:pt x="105807" y="6548"/>
                      <a:pt x="107092" y="84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8412606-1190-4444-A7D0-4058FFAA1E61}"/>
                  </a:ext>
                </a:extLst>
              </p:cNvPr>
              <p:cNvSpPr/>
              <p:nvPr/>
            </p:nvSpPr>
            <p:spPr>
              <a:xfrm>
                <a:off x="5731198" y="3152171"/>
                <a:ext cx="182627" cy="176072"/>
              </a:xfrm>
              <a:custGeom>
                <a:avLst/>
                <a:gdLst>
                  <a:gd name="connsiteX0" fmla="*/ 107481 w 182627"/>
                  <a:gd name="connsiteY0" fmla="*/ 9053 h 176072"/>
                  <a:gd name="connsiteX1" fmla="*/ 125699 w 182627"/>
                  <a:gd name="connsiteY1" fmla="*/ 36379 h 176072"/>
                  <a:gd name="connsiteX2" fmla="*/ 136811 w 182627"/>
                  <a:gd name="connsiteY2" fmla="*/ 44395 h 176072"/>
                  <a:gd name="connsiteX3" fmla="*/ 168327 w 182627"/>
                  <a:gd name="connsiteY3" fmla="*/ 53504 h 176072"/>
                  <a:gd name="connsiteX4" fmla="*/ 181918 w 182627"/>
                  <a:gd name="connsiteY4" fmla="*/ 77487 h 176072"/>
                  <a:gd name="connsiteX5" fmla="*/ 178347 w 182627"/>
                  <a:gd name="connsiteY5" fmla="*/ 84473 h 176072"/>
                  <a:gd name="connsiteX6" fmla="*/ 157943 w 182627"/>
                  <a:gd name="connsiteY6" fmla="*/ 109978 h 176072"/>
                  <a:gd name="connsiteX7" fmla="*/ 153754 w 182627"/>
                  <a:gd name="connsiteY7" fmla="*/ 123094 h 176072"/>
                  <a:gd name="connsiteX8" fmla="*/ 155211 w 182627"/>
                  <a:gd name="connsiteY8" fmla="*/ 155704 h 176072"/>
                  <a:gd name="connsiteX9" fmla="*/ 136620 w 182627"/>
                  <a:gd name="connsiteY9" fmla="*/ 176053 h 176072"/>
                  <a:gd name="connsiteX10" fmla="*/ 128886 w 182627"/>
                  <a:gd name="connsiteY10" fmla="*/ 174832 h 176072"/>
                  <a:gd name="connsiteX11" fmla="*/ 98099 w 182627"/>
                  <a:gd name="connsiteY11" fmla="*/ 162535 h 176072"/>
                  <a:gd name="connsiteX12" fmla="*/ 84345 w 182627"/>
                  <a:gd name="connsiteY12" fmla="*/ 162535 h 176072"/>
                  <a:gd name="connsiteX13" fmla="*/ 53739 w 182627"/>
                  <a:gd name="connsiteY13" fmla="*/ 174103 h 176072"/>
                  <a:gd name="connsiteX14" fmla="*/ 28636 w 182627"/>
                  <a:gd name="connsiteY14" fmla="*/ 162708 h 176072"/>
                  <a:gd name="connsiteX15" fmla="*/ 27416 w 182627"/>
                  <a:gd name="connsiteY15" fmla="*/ 154975 h 176072"/>
                  <a:gd name="connsiteX16" fmla="*/ 28964 w 182627"/>
                  <a:gd name="connsiteY16" fmla="*/ 122366 h 176072"/>
                  <a:gd name="connsiteX17" fmla="*/ 24683 w 182627"/>
                  <a:gd name="connsiteY17" fmla="*/ 109249 h 176072"/>
                  <a:gd name="connsiteX18" fmla="*/ 4279 w 182627"/>
                  <a:gd name="connsiteY18" fmla="*/ 83745 h 176072"/>
                  <a:gd name="connsiteX19" fmla="*/ 7312 w 182627"/>
                  <a:gd name="connsiteY19" fmla="*/ 56346 h 176072"/>
                  <a:gd name="connsiteX20" fmla="*/ 14299 w 182627"/>
                  <a:gd name="connsiteY20" fmla="*/ 52775 h 176072"/>
                  <a:gd name="connsiteX21" fmla="*/ 45815 w 182627"/>
                  <a:gd name="connsiteY21" fmla="*/ 43666 h 176072"/>
                  <a:gd name="connsiteX22" fmla="*/ 56928 w 182627"/>
                  <a:gd name="connsiteY22" fmla="*/ 35651 h 176072"/>
                  <a:gd name="connsiteX23" fmla="*/ 75145 w 182627"/>
                  <a:gd name="connsiteY23" fmla="*/ 8324 h 176072"/>
                  <a:gd name="connsiteX24" fmla="*/ 102152 w 182627"/>
                  <a:gd name="connsiteY24" fmla="*/ 3479 h 176072"/>
                  <a:gd name="connsiteX25" fmla="*/ 107481 w 182627"/>
                  <a:gd name="connsiteY25" fmla="*/ 9053 h 17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27" h="176072">
                    <a:moveTo>
                      <a:pt x="107481" y="9053"/>
                    </a:moveTo>
                    <a:lnTo>
                      <a:pt x="125699" y="36379"/>
                    </a:lnTo>
                    <a:cubicBezTo>
                      <a:pt x="128313" y="40305"/>
                      <a:pt x="132257" y="43156"/>
                      <a:pt x="136811" y="44395"/>
                    </a:cubicBezTo>
                    <a:lnTo>
                      <a:pt x="168327" y="53504"/>
                    </a:lnTo>
                    <a:cubicBezTo>
                      <a:pt x="178702" y="56373"/>
                      <a:pt x="184787" y="67112"/>
                      <a:pt x="181918" y="77487"/>
                    </a:cubicBezTo>
                    <a:cubicBezTo>
                      <a:pt x="181216" y="80037"/>
                      <a:pt x="179996" y="82415"/>
                      <a:pt x="178347" y="84473"/>
                    </a:cubicBezTo>
                    <a:lnTo>
                      <a:pt x="157943" y="109978"/>
                    </a:lnTo>
                    <a:cubicBezTo>
                      <a:pt x="155001" y="113694"/>
                      <a:pt x="153517" y="118358"/>
                      <a:pt x="153754" y="123094"/>
                    </a:cubicBezTo>
                    <a:lnTo>
                      <a:pt x="155211" y="155704"/>
                    </a:lnTo>
                    <a:cubicBezTo>
                      <a:pt x="155694" y="166461"/>
                      <a:pt x="147368" y="175570"/>
                      <a:pt x="136620" y="176053"/>
                    </a:cubicBezTo>
                    <a:cubicBezTo>
                      <a:pt x="133987" y="176171"/>
                      <a:pt x="131355" y="175761"/>
                      <a:pt x="128886" y="174832"/>
                    </a:cubicBezTo>
                    <a:lnTo>
                      <a:pt x="98099" y="162535"/>
                    </a:lnTo>
                    <a:cubicBezTo>
                      <a:pt x="93663" y="160896"/>
                      <a:pt x="88781" y="160896"/>
                      <a:pt x="84345" y="162535"/>
                    </a:cubicBezTo>
                    <a:lnTo>
                      <a:pt x="53739" y="174103"/>
                    </a:lnTo>
                    <a:cubicBezTo>
                      <a:pt x="43656" y="177883"/>
                      <a:pt x="32425" y="172782"/>
                      <a:pt x="28636" y="162708"/>
                    </a:cubicBezTo>
                    <a:cubicBezTo>
                      <a:pt x="27716" y="160240"/>
                      <a:pt x="27297" y="157607"/>
                      <a:pt x="27416" y="154975"/>
                    </a:cubicBezTo>
                    <a:lnTo>
                      <a:pt x="28964" y="122366"/>
                    </a:lnTo>
                    <a:cubicBezTo>
                      <a:pt x="29128" y="117629"/>
                      <a:pt x="27607" y="112984"/>
                      <a:pt x="24683" y="109249"/>
                    </a:cubicBezTo>
                    <a:lnTo>
                      <a:pt x="4279" y="83745"/>
                    </a:lnTo>
                    <a:cubicBezTo>
                      <a:pt x="-2452" y="75337"/>
                      <a:pt x="-1095" y="63077"/>
                      <a:pt x="7312" y="56346"/>
                    </a:cubicBezTo>
                    <a:cubicBezTo>
                      <a:pt x="9380" y="54697"/>
                      <a:pt x="11748" y="53476"/>
                      <a:pt x="14299" y="52775"/>
                    </a:cubicBezTo>
                    <a:lnTo>
                      <a:pt x="45815" y="43666"/>
                    </a:lnTo>
                    <a:cubicBezTo>
                      <a:pt x="50369" y="42427"/>
                      <a:pt x="54314" y="39577"/>
                      <a:pt x="56928" y="35651"/>
                    </a:cubicBezTo>
                    <a:lnTo>
                      <a:pt x="75145" y="8324"/>
                    </a:lnTo>
                    <a:cubicBezTo>
                      <a:pt x="81266" y="-475"/>
                      <a:pt x="93353" y="-2643"/>
                      <a:pt x="102152" y="3479"/>
                    </a:cubicBezTo>
                    <a:cubicBezTo>
                      <a:pt x="104284" y="4963"/>
                      <a:pt x="106097" y="6858"/>
                      <a:pt x="107481" y="90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9F51A6A-8930-40FF-AB43-1138F4CA1CEC}"/>
                  </a:ext>
                </a:extLst>
              </p:cNvPr>
              <p:cNvSpPr/>
              <p:nvPr/>
            </p:nvSpPr>
            <p:spPr>
              <a:xfrm>
                <a:off x="6000336" y="3146735"/>
                <a:ext cx="193607" cy="186190"/>
              </a:xfrm>
              <a:custGeom>
                <a:avLst/>
                <a:gdLst>
                  <a:gd name="connsiteX0" fmla="*/ 141208 w 193607"/>
                  <a:gd name="connsiteY0" fmla="*/ 186189 h 186190"/>
                  <a:gd name="connsiteX1" fmla="*/ 132099 w 193607"/>
                  <a:gd name="connsiteY1" fmla="*/ 184549 h 186190"/>
                  <a:gd name="connsiteX2" fmla="*/ 101494 w 193607"/>
                  <a:gd name="connsiteY2" fmla="*/ 172981 h 186190"/>
                  <a:gd name="connsiteX3" fmla="*/ 91565 w 193607"/>
                  <a:gd name="connsiteY3" fmla="*/ 172981 h 186190"/>
                  <a:gd name="connsiteX4" fmla="*/ 60960 w 193607"/>
                  <a:gd name="connsiteY4" fmla="*/ 184549 h 186190"/>
                  <a:gd name="connsiteX5" fmla="*/ 28980 w 193607"/>
                  <a:gd name="connsiteY5" fmla="*/ 169920 h 186190"/>
                  <a:gd name="connsiteX6" fmla="*/ 27440 w 193607"/>
                  <a:gd name="connsiteY6" fmla="*/ 160138 h 186190"/>
                  <a:gd name="connsiteX7" fmla="*/ 28897 w 193607"/>
                  <a:gd name="connsiteY7" fmla="*/ 127528 h 186190"/>
                  <a:gd name="connsiteX8" fmla="*/ 25892 w 193607"/>
                  <a:gd name="connsiteY8" fmla="*/ 118420 h 186190"/>
                  <a:gd name="connsiteX9" fmla="*/ 5397 w 193607"/>
                  <a:gd name="connsiteY9" fmla="*/ 92915 h 186190"/>
                  <a:gd name="connsiteX10" fmla="*/ 9468 w 193607"/>
                  <a:gd name="connsiteY10" fmla="*/ 57856 h 186190"/>
                  <a:gd name="connsiteX11" fmla="*/ 18240 w 193607"/>
                  <a:gd name="connsiteY11" fmla="*/ 53384 h 186190"/>
                  <a:gd name="connsiteX12" fmla="*/ 49757 w 193607"/>
                  <a:gd name="connsiteY12" fmla="*/ 44275 h 186190"/>
                  <a:gd name="connsiteX13" fmla="*/ 57863 w 193607"/>
                  <a:gd name="connsiteY13" fmla="*/ 38445 h 186190"/>
                  <a:gd name="connsiteX14" fmla="*/ 76080 w 193607"/>
                  <a:gd name="connsiteY14" fmla="*/ 11119 h 186190"/>
                  <a:gd name="connsiteX15" fmla="*/ 110694 w 193607"/>
                  <a:gd name="connsiteY15" fmla="*/ 4196 h 186190"/>
                  <a:gd name="connsiteX16" fmla="*/ 117616 w 193607"/>
                  <a:gd name="connsiteY16" fmla="*/ 11119 h 186190"/>
                  <a:gd name="connsiteX17" fmla="*/ 117616 w 193607"/>
                  <a:gd name="connsiteY17" fmla="*/ 11119 h 186190"/>
                  <a:gd name="connsiteX18" fmla="*/ 135834 w 193607"/>
                  <a:gd name="connsiteY18" fmla="*/ 38445 h 186190"/>
                  <a:gd name="connsiteX19" fmla="*/ 143849 w 193607"/>
                  <a:gd name="connsiteY19" fmla="*/ 44275 h 186190"/>
                  <a:gd name="connsiteX20" fmla="*/ 175366 w 193607"/>
                  <a:gd name="connsiteY20" fmla="*/ 53384 h 186190"/>
                  <a:gd name="connsiteX21" fmla="*/ 192681 w 193607"/>
                  <a:gd name="connsiteY21" fmla="*/ 84144 h 186190"/>
                  <a:gd name="connsiteX22" fmla="*/ 188209 w 193607"/>
                  <a:gd name="connsiteY22" fmla="*/ 92915 h 186190"/>
                  <a:gd name="connsiteX23" fmla="*/ 167805 w 193607"/>
                  <a:gd name="connsiteY23" fmla="*/ 118420 h 186190"/>
                  <a:gd name="connsiteX24" fmla="*/ 164709 w 193607"/>
                  <a:gd name="connsiteY24" fmla="*/ 127528 h 186190"/>
                  <a:gd name="connsiteX25" fmla="*/ 166257 w 193607"/>
                  <a:gd name="connsiteY25" fmla="*/ 160138 h 186190"/>
                  <a:gd name="connsiteX26" fmla="*/ 142419 w 193607"/>
                  <a:gd name="connsiteY26" fmla="*/ 186161 h 186190"/>
                  <a:gd name="connsiteX27" fmla="*/ 141208 w 193607"/>
                  <a:gd name="connsiteY27" fmla="*/ 186189 h 186190"/>
                  <a:gd name="connsiteX28" fmla="*/ 96940 w 193607"/>
                  <a:gd name="connsiteY28" fmla="*/ 161413 h 186190"/>
                  <a:gd name="connsiteX29" fmla="*/ 106048 w 193607"/>
                  <a:gd name="connsiteY29" fmla="*/ 162961 h 186190"/>
                  <a:gd name="connsiteX30" fmla="*/ 136654 w 193607"/>
                  <a:gd name="connsiteY30" fmla="*/ 174529 h 186190"/>
                  <a:gd name="connsiteX31" fmla="*/ 154817 w 193607"/>
                  <a:gd name="connsiteY31" fmla="*/ 166231 h 186190"/>
                  <a:gd name="connsiteX32" fmla="*/ 155691 w 193607"/>
                  <a:gd name="connsiteY32" fmla="*/ 160684 h 186190"/>
                  <a:gd name="connsiteX33" fmla="*/ 154142 w 193607"/>
                  <a:gd name="connsiteY33" fmla="*/ 127984 h 186190"/>
                  <a:gd name="connsiteX34" fmla="*/ 159608 w 193607"/>
                  <a:gd name="connsiteY34" fmla="*/ 111315 h 186190"/>
                  <a:gd name="connsiteX35" fmla="*/ 180011 w 193607"/>
                  <a:gd name="connsiteY35" fmla="*/ 85811 h 186190"/>
                  <a:gd name="connsiteX36" fmla="*/ 177770 w 193607"/>
                  <a:gd name="connsiteY36" fmla="*/ 65972 h 186190"/>
                  <a:gd name="connsiteX37" fmla="*/ 172724 w 193607"/>
                  <a:gd name="connsiteY37" fmla="*/ 63403 h 186190"/>
                  <a:gd name="connsiteX38" fmla="*/ 141208 w 193607"/>
                  <a:gd name="connsiteY38" fmla="*/ 55023 h 186190"/>
                  <a:gd name="connsiteX39" fmla="*/ 126998 w 193607"/>
                  <a:gd name="connsiteY39" fmla="*/ 44730 h 186190"/>
                  <a:gd name="connsiteX40" fmla="*/ 108781 w 193607"/>
                  <a:gd name="connsiteY40" fmla="*/ 17404 h 186190"/>
                  <a:gd name="connsiteX41" fmla="*/ 88423 w 193607"/>
                  <a:gd name="connsiteY41" fmla="*/ 14170 h 186190"/>
                  <a:gd name="connsiteX42" fmla="*/ 85189 w 193607"/>
                  <a:gd name="connsiteY42" fmla="*/ 17404 h 186190"/>
                  <a:gd name="connsiteX43" fmla="*/ 66972 w 193607"/>
                  <a:gd name="connsiteY43" fmla="*/ 44730 h 186190"/>
                  <a:gd name="connsiteX44" fmla="*/ 52762 w 193607"/>
                  <a:gd name="connsiteY44" fmla="*/ 55023 h 186190"/>
                  <a:gd name="connsiteX45" fmla="*/ 21246 w 193607"/>
                  <a:gd name="connsiteY45" fmla="*/ 63676 h 186190"/>
                  <a:gd name="connsiteX46" fmla="*/ 11591 w 193607"/>
                  <a:gd name="connsiteY46" fmla="*/ 72785 h 186190"/>
                  <a:gd name="connsiteX47" fmla="*/ 13686 w 193607"/>
                  <a:gd name="connsiteY47" fmla="*/ 85993 h 186190"/>
                  <a:gd name="connsiteX48" fmla="*/ 34181 w 193607"/>
                  <a:gd name="connsiteY48" fmla="*/ 111497 h 186190"/>
                  <a:gd name="connsiteX49" fmla="*/ 39555 w 193607"/>
                  <a:gd name="connsiteY49" fmla="*/ 128166 h 186190"/>
                  <a:gd name="connsiteX50" fmla="*/ 38006 w 193607"/>
                  <a:gd name="connsiteY50" fmla="*/ 160866 h 186190"/>
                  <a:gd name="connsiteX51" fmla="*/ 51687 w 193607"/>
                  <a:gd name="connsiteY51" fmla="*/ 175586 h 186190"/>
                  <a:gd name="connsiteX52" fmla="*/ 57135 w 193607"/>
                  <a:gd name="connsiteY52" fmla="*/ 174712 h 186190"/>
                  <a:gd name="connsiteX53" fmla="*/ 87649 w 193607"/>
                  <a:gd name="connsiteY53" fmla="*/ 163144 h 186190"/>
                  <a:gd name="connsiteX54" fmla="*/ 96849 w 193607"/>
                  <a:gd name="connsiteY54" fmla="*/ 161686 h 18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3607" h="186190">
                    <a:moveTo>
                      <a:pt x="141208" y="186189"/>
                    </a:moveTo>
                    <a:cubicBezTo>
                      <a:pt x="138093" y="186225"/>
                      <a:pt x="135005" y="185669"/>
                      <a:pt x="132099" y="184549"/>
                    </a:cubicBezTo>
                    <a:lnTo>
                      <a:pt x="101494" y="172981"/>
                    </a:lnTo>
                    <a:cubicBezTo>
                      <a:pt x="98288" y="171797"/>
                      <a:pt x="94772" y="171797"/>
                      <a:pt x="91565" y="172981"/>
                    </a:cubicBezTo>
                    <a:lnTo>
                      <a:pt x="60960" y="184549"/>
                    </a:lnTo>
                    <a:cubicBezTo>
                      <a:pt x="48089" y="189340"/>
                      <a:pt x="33771" y="182791"/>
                      <a:pt x="28980" y="169920"/>
                    </a:cubicBezTo>
                    <a:cubicBezTo>
                      <a:pt x="27814" y="166796"/>
                      <a:pt x="27294" y="163472"/>
                      <a:pt x="27440" y="160138"/>
                    </a:cubicBezTo>
                    <a:lnTo>
                      <a:pt x="28897" y="127528"/>
                    </a:lnTo>
                    <a:cubicBezTo>
                      <a:pt x="28998" y="124231"/>
                      <a:pt x="27932" y="121007"/>
                      <a:pt x="25892" y="118420"/>
                    </a:cubicBezTo>
                    <a:lnTo>
                      <a:pt x="5397" y="92915"/>
                    </a:lnTo>
                    <a:cubicBezTo>
                      <a:pt x="-3165" y="82112"/>
                      <a:pt x="-1344" y="66409"/>
                      <a:pt x="9468" y="57856"/>
                    </a:cubicBezTo>
                    <a:cubicBezTo>
                      <a:pt x="12065" y="55797"/>
                      <a:pt x="15043" y="54276"/>
                      <a:pt x="18240" y="53384"/>
                    </a:cubicBezTo>
                    <a:lnTo>
                      <a:pt x="49757" y="44275"/>
                    </a:lnTo>
                    <a:cubicBezTo>
                      <a:pt x="53108" y="43437"/>
                      <a:pt x="56005" y="41351"/>
                      <a:pt x="57863" y="38445"/>
                    </a:cubicBezTo>
                    <a:lnTo>
                      <a:pt x="76080" y="11119"/>
                    </a:lnTo>
                    <a:cubicBezTo>
                      <a:pt x="83723" y="-349"/>
                      <a:pt x="99217" y="-3455"/>
                      <a:pt x="110694" y="4196"/>
                    </a:cubicBezTo>
                    <a:cubicBezTo>
                      <a:pt x="113435" y="6018"/>
                      <a:pt x="115785" y="8377"/>
                      <a:pt x="117616" y="11119"/>
                    </a:cubicBezTo>
                    <a:lnTo>
                      <a:pt x="117616" y="11119"/>
                    </a:lnTo>
                    <a:lnTo>
                      <a:pt x="135834" y="38445"/>
                    </a:lnTo>
                    <a:cubicBezTo>
                      <a:pt x="137655" y="41351"/>
                      <a:pt x="140525" y="43437"/>
                      <a:pt x="143849" y="44275"/>
                    </a:cubicBezTo>
                    <a:lnTo>
                      <a:pt x="175366" y="53384"/>
                    </a:lnTo>
                    <a:cubicBezTo>
                      <a:pt x="188637" y="57100"/>
                      <a:pt x="196389" y="70863"/>
                      <a:pt x="192681" y="84144"/>
                    </a:cubicBezTo>
                    <a:cubicBezTo>
                      <a:pt x="191789" y="87332"/>
                      <a:pt x="190267" y="90319"/>
                      <a:pt x="188209" y="92915"/>
                    </a:cubicBezTo>
                    <a:lnTo>
                      <a:pt x="167805" y="118420"/>
                    </a:lnTo>
                    <a:cubicBezTo>
                      <a:pt x="165702" y="120979"/>
                      <a:pt x="164599" y="124213"/>
                      <a:pt x="164709" y="127528"/>
                    </a:cubicBezTo>
                    <a:lnTo>
                      <a:pt x="166257" y="160138"/>
                    </a:lnTo>
                    <a:cubicBezTo>
                      <a:pt x="166858" y="173910"/>
                      <a:pt x="156183" y="185560"/>
                      <a:pt x="142419" y="186161"/>
                    </a:cubicBezTo>
                    <a:cubicBezTo>
                      <a:pt x="142010" y="186179"/>
                      <a:pt x="141609" y="186189"/>
                      <a:pt x="141208" y="186189"/>
                    </a:cubicBezTo>
                    <a:close/>
                    <a:moveTo>
                      <a:pt x="96940" y="161413"/>
                    </a:moveTo>
                    <a:cubicBezTo>
                      <a:pt x="100046" y="161386"/>
                      <a:pt x="103124" y="161914"/>
                      <a:pt x="106048" y="162961"/>
                    </a:cubicBezTo>
                    <a:lnTo>
                      <a:pt x="136654" y="174529"/>
                    </a:lnTo>
                    <a:cubicBezTo>
                      <a:pt x="143959" y="177253"/>
                      <a:pt x="152093" y="173537"/>
                      <a:pt x="154817" y="166231"/>
                    </a:cubicBezTo>
                    <a:cubicBezTo>
                      <a:pt x="155472" y="164464"/>
                      <a:pt x="155773" y="162570"/>
                      <a:pt x="155691" y="160684"/>
                    </a:cubicBezTo>
                    <a:lnTo>
                      <a:pt x="154142" y="127984"/>
                    </a:lnTo>
                    <a:cubicBezTo>
                      <a:pt x="153860" y="121945"/>
                      <a:pt x="155810" y="116015"/>
                      <a:pt x="159608" y="111315"/>
                    </a:cubicBezTo>
                    <a:lnTo>
                      <a:pt x="180011" y="85811"/>
                    </a:lnTo>
                    <a:cubicBezTo>
                      <a:pt x="184866" y="79708"/>
                      <a:pt x="183864" y="70827"/>
                      <a:pt x="177770" y="65972"/>
                    </a:cubicBezTo>
                    <a:cubicBezTo>
                      <a:pt x="176276" y="64788"/>
                      <a:pt x="174564" y="63913"/>
                      <a:pt x="172724" y="63403"/>
                    </a:cubicBezTo>
                    <a:lnTo>
                      <a:pt x="141208" y="55023"/>
                    </a:lnTo>
                    <a:cubicBezTo>
                      <a:pt x="135378" y="53429"/>
                      <a:pt x="130332" y="49767"/>
                      <a:pt x="126998" y="44730"/>
                    </a:cubicBezTo>
                    <a:lnTo>
                      <a:pt x="108781" y="17404"/>
                    </a:lnTo>
                    <a:cubicBezTo>
                      <a:pt x="104054" y="10891"/>
                      <a:pt x="94945" y="9443"/>
                      <a:pt x="88423" y="14170"/>
                    </a:cubicBezTo>
                    <a:cubicBezTo>
                      <a:pt x="87184" y="15072"/>
                      <a:pt x="86091" y="16165"/>
                      <a:pt x="85189" y="17404"/>
                    </a:cubicBezTo>
                    <a:lnTo>
                      <a:pt x="66972" y="44730"/>
                    </a:lnTo>
                    <a:cubicBezTo>
                      <a:pt x="63657" y="49785"/>
                      <a:pt x="58601" y="53447"/>
                      <a:pt x="52762" y="55023"/>
                    </a:cubicBezTo>
                    <a:lnTo>
                      <a:pt x="21246" y="63676"/>
                    </a:lnTo>
                    <a:cubicBezTo>
                      <a:pt x="16692" y="64870"/>
                      <a:pt x="13048" y="68304"/>
                      <a:pt x="11591" y="72785"/>
                    </a:cubicBezTo>
                    <a:cubicBezTo>
                      <a:pt x="10015" y="77257"/>
                      <a:pt x="10798" y="82231"/>
                      <a:pt x="13686" y="85993"/>
                    </a:cubicBezTo>
                    <a:lnTo>
                      <a:pt x="34181" y="111497"/>
                    </a:lnTo>
                    <a:cubicBezTo>
                      <a:pt x="37915" y="116234"/>
                      <a:pt x="39819" y="122145"/>
                      <a:pt x="39555" y="128166"/>
                    </a:cubicBezTo>
                    <a:lnTo>
                      <a:pt x="38006" y="160866"/>
                    </a:lnTo>
                    <a:cubicBezTo>
                      <a:pt x="37724" y="168709"/>
                      <a:pt x="43845" y="175294"/>
                      <a:pt x="51687" y="175586"/>
                    </a:cubicBezTo>
                    <a:cubicBezTo>
                      <a:pt x="53545" y="175650"/>
                      <a:pt x="55395" y="175358"/>
                      <a:pt x="57135" y="174712"/>
                    </a:cubicBezTo>
                    <a:lnTo>
                      <a:pt x="87649" y="163144"/>
                    </a:lnTo>
                    <a:cubicBezTo>
                      <a:pt x="90609" y="162114"/>
                      <a:pt x="93715" y="161622"/>
                      <a:pt x="96849" y="1616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EDDA90-D036-4C22-A5B6-3EF1515EFCE3}"/>
                </a:ext>
              </a:extLst>
            </p:cNvPr>
            <p:cNvGrpSpPr/>
            <p:nvPr/>
          </p:nvGrpSpPr>
          <p:grpSpPr>
            <a:xfrm>
              <a:off x="4831539" y="5166193"/>
              <a:ext cx="1917663" cy="798680"/>
              <a:chOff x="4831539" y="5166193"/>
              <a:chExt cx="1917663" cy="79868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8F9E0AA-F6F8-4FA1-B14D-99936F61F055}"/>
                  </a:ext>
                </a:extLst>
              </p:cNvPr>
              <p:cNvSpPr txBox="1"/>
              <p:nvPr/>
            </p:nvSpPr>
            <p:spPr>
              <a:xfrm>
                <a:off x="4831539" y="5180403"/>
                <a:ext cx="452368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28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$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156C966-DA6E-4E38-9448-6BD3FE429161}"/>
                  </a:ext>
                </a:extLst>
              </p:cNvPr>
              <p:cNvSpPr txBox="1"/>
              <p:nvPr/>
            </p:nvSpPr>
            <p:spPr>
              <a:xfrm>
                <a:off x="5088132" y="5166193"/>
                <a:ext cx="947695" cy="798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590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69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708BB77-2879-4094-9E65-AA72B8751236}"/>
                  </a:ext>
                </a:extLst>
              </p:cNvPr>
              <p:cNvSpPr txBox="1"/>
              <p:nvPr/>
            </p:nvSpPr>
            <p:spPr>
              <a:xfrm>
                <a:off x="5840148" y="5393911"/>
                <a:ext cx="300147" cy="5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26" b="1" spc="-162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/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577A9EA-B9EB-4980-A2F9-4FBAF0C99CED}"/>
                  </a:ext>
                </a:extLst>
              </p:cNvPr>
              <p:cNvSpPr txBox="1"/>
              <p:nvPr/>
            </p:nvSpPr>
            <p:spPr>
              <a:xfrm>
                <a:off x="5961294" y="5393911"/>
                <a:ext cx="787908" cy="5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26" b="1" spc="27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</a:t>
                </a:r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8655FE3-7F79-4106-95DB-A5373901605C}"/>
                </a:ext>
              </a:extLst>
            </p:cNvPr>
            <p:cNvSpPr/>
            <p:nvPr/>
          </p:nvSpPr>
          <p:spPr>
            <a:xfrm>
              <a:off x="4529300" y="2021083"/>
              <a:ext cx="3133400" cy="4251769"/>
            </a:xfrm>
            <a:custGeom>
              <a:avLst/>
              <a:gdLst>
                <a:gd name="connsiteX0" fmla="*/ 2897485 w 3133400"/>
                <a:gd name="connsiteY0" fmla="*/ 4251770 h 4251769"/>
                <a:gd name="connsiteX1" fmla="*/ 235916 w 3133400"/>
                <a:gd name="connsiteY1" fmla="*/ 4251770 h 4251769"/>
                <a:gd name="connsiteX2" fmla="*/ 0 w 3133400"/>
                <a:gd name="connsiteY2" fmla="*/ 4015671 h 4251769"/>
                <a:gd name="connsiteX3" fmla="*/ 0 w 3133400"/>
                <a:gd name="connsiteY3" fmla="*/ 236098 h 4251769"/>
                <a:gd name="connsiteX4" fmla="*/ 236007 w 3133400"/>
                <a:gd name="connsiteY4" fmla="*/ 0 h 4251769"/>
                <a:gd name="connsiteX5" fmla="*/ 2897485 w 3133400"/>
                <a:gd name="connsiteY5" fmla="*/ 0 h 4251769"/>
                <a:gd name="connsiteX6" fmla="*/ 3133401 w 3133400"/>
                <a:gd name="connsiteY6" fmla="*/ 236098 h 4251769"/>
                <a:gd name="connsiteX7" fmla="*/ 3133401 w 3133400"/>
                <a:gd name="connsiteY7" fmla="*/ 4015671 h 4251769"/>
                <a:gd name="connsiteX8" fmla="*/ 2897485 w 3133400"/>
                <a:gd name="connsiteY8" fmla="*/ 4251770 h 4251769"/>
                <a:gd name="connsiteX9" fmla="*/ 235916 w 3133400"/>
                <a:gd name="connsiteY9" fmla="*/ 42993 h 4251769"/>
                <a:gd name="connsiteX10" fmla="*/ 42811 w 3133400"/>
                <a:gd name="connsiteY10" fmla="*/ 236098 h 4251769"/>
                <a:gd name="connsiteX11" fmla="*/ 42811 w 3133400"/>
                <a:gd name="connsiteY11" fmla="*/ 4015671 h 4251769"/>
                <a:gd name="connsiteX12" fmla="*/ 235916 w 3133400"/>
                <a:gd name="connsiteY12" fmla="*/ 4208776 h 4251769"/>
                <a:gd name="connsiteX13" fmla="*/ 2897485 w 3133400"/>
                <a:gd name="connsiteY13" fmla="*/ 4208776 h 4251769"/>
                <a:gd name="connsiteX14" fmla="*/ 3090590 w 3133400"/>
                <a:gd name="connsiteY14" fmla="*/ 4015671 h 4251769"/>
                <a:gd name="connsiteX15" fmla="*/ 3090590 w 3133400"/>
                <a:gd name="connsiteY15" fmla="*/ 236098 h 4251769"/>
                <a:gd name="connsiteX16" fmla="*/ 2897485 w 3133400"/>
                <a:gd name="connsiteY16" fmla="*/ 42993 h 425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3400" h="4251769">
                  <a:moveTo>
                    <a:pt x="2897485" y="4251770"/>
                  </a:moveTo>
                  <a:lnTo>
                    <a:pt x="235916" y="4251770"/>
                  </a:lnTo>
                  <a:cubicBezTo>
                    <a:pt x="105761" y="4251269"/>
                    <a:pt x="401" y="4145826"/>
                    <a:pt x="0" y="4015671"/>
                  </a:cubicBezTo>
                  <a:lnTo>
                    <a:pt x="0" y="236098"/>
                  </a:lnTo>
                  <a:cubicBezTo>
                    <a:pt x="401" y="105907"/>
                    <a:pt x="105816" y="446"/>
                    <a:pt x="236007" y="0"/>
                  </a:cubicBezTo>
                  <a:lnTo>
                    <a:pt x="2897485" y="0"/>
                  </a:lnTo>
                  <a:cubicBezTo>
                    <a:pt x="3027639" y="501"/>
                    <a:pt x="3133000" y="105944"/>
                    <a:pt x="3133401" y="236098"/>
                  </a:cubicBezTo>
                  <a:lnTo>
                    <a:pt x="3133401" y="4015671"/>
                  </a:lnTo>
                  <a:cubicBezTo>
                    <a:pt x="3133000" y="4145826"/>
                    <a:pt x="3027639" y="4251269"/>
                    <a:pt x="2897485" y="4251770"/>
                  </a:cubicBezTo>
                  <a:close/>
                  <a:moveTo>
                    <a:pt x="235916" y="42993"/>
                  </a:moveTo>
                  <a:cubicBezTo>
                    <a:pt x="129308" y="43093"/>
                    <a:pt x="42911" y="129490"/>
                    <a:pt x="42811" y="236098"/>
                  </a:cubicBezTo>
                  <a:lnTo>
                    <a:pt x="42811" y="4015671"/>
                  </a:lnTo>
                  <a:cubicBezTo>
                    <a:pt x="42911" y="4122280"/>
                    <a:pt x="129308" y="4208676"/>
                    <a:pt x="235916" y="4208776"/>
                  </a:cubicBezTo>
                  <a:lnTo>
                    <a:pt x="2897485" y="4208776"/>
                  </a:lnTo>
                  <a:cubicBezTo>
                    <a:pt x="3004094" y="4208676"/>
                    <a:pt x="3090490" y="4122280"/>
                    <a:pt x="3090590" y="4015671"/>
                  </a:cubicBezTo>
                  <a:lnTo>
                    <a:pt x="3090590" y="236098"/>
                  </a:lnTo>
                  <a:cubicBezTo>
                    <a:pt x="3090490" y="129490"/>
                    <a:pt x="3004094" y="43093"/>
                    <a:pt x="2897485" y="42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A23010-454E-4F90-A541-03F7BB078845}"/>
                </a:ext>
              </a:extLst>
            </p:cNvPr>
            <p:cNvSpPr txBox="1"/>
            <p:nvPr/>
          </p:nvSpPr>
          <p:spPr>
            <a:xfrm>
              <a:off x="4818032" y="3211872"/>
              <a:ext cx="899605" cy="31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34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Priority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BF20909-1781-4EDC-9A14-C29D6F40A5E7}"/>
                </a:ext>
              </a:extLst>
            </p:cNvPr>
            <p:cNvSpPr txBox="1"/>
            <p:nvPr/>
          </p:nvSpPr>
          <p:spPr>
            <a:xfrm>
              <a:off x="4818032" y="4056131"/>
              <a:ext cx="2460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30DB537-8153-4B22-8EA6-7EFCF801A97F}"/>
              </a:ext>
            </a:extLst>
          </p:cNvPr>
          <p:cNvGrpSpPr/>
          <p:nvPr/>
        </p:nvGrpSpPr>
        <p:grpSpPr>
          <a:xfrm>
            <a:off x="8251398" y="2021083"/>
            <a:ext cx="3133583" cy="4251769"/>
            <a:chOff x="8251398" y="2021083"/>
            <a:chExt cx="3133583" cy="425176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1F0D7F7-799F-454C-B873-E5227E0D9020}"/>
                </a:ext>
              </a:extLst>
            </p:cNvPr>
            <p:cNvGrpSpPr/>
            <p:nvPr/>
          </p:nvGrpSpPr>
          <p:grpSpPr>
            <a:xfrm>
              <a:off x="8864870" y="2342740"/>
              <a:ext cx="1906637" cy="531585"/>
              <a:chOff x="8864870" y="2342740"/>
              <a:chExt cx="1906637" cy="531585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373F148-A06C-4B3A-8C90-D61FF0AAC2F2}"/>
                  </a:ext>
                </a:extLst>
              </p:cNvPr>
              <p:cNvSpPr/>
              <p:nvPr/>
            </p:nvSpPr>
            <p:spPr>
              <a:xfrm>
                <a:off x="8864870" y="2342740"/>
                <a:ext cx="1906637" cy="53158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1E1A0BF-1A34-4BB2-BA10-40CC9406A8E5}"/>
                  </a:ext>
                </a:extLst>
              </p:cNvPr>
              <p:cNvSpPr txBox="1"/>
              <p:nvPr/>
            </p:nvSpPr>
            <p:spPr>
              <a:xfrm>
                <a:off x="9480051" y="2388199"/>
                <a:ext cx="676275" cy="42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152" b="1" spc="-43" dirty="0">
                    <a:solidFill>
                      <a:schemeClr val="bg1"/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VIP</a:t>
                </a:r>
                <a:endParaRPr lang="en-US" sz="2152" b="1" spc="-43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3550510-8992-43F3-845F-3ABEF81FD592}"/>
                </a:ext>
              </a:extLst>
            </p:cNvPr>
            <p:cNvGrpSpPr/>
            <p:nvPr/>
          </p:nvGrpSpPr>
          <p:grpSpPr>
            <a:xfrm>
              <a:off x="8645170" y="3720350"/>
              <a:ext cx="1265563" cy="176008"/>
              <a:chOff x="8645170" y="3152242"/>
              <a:chExt cx="1265563" cy="176008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B086A5B-6D53-4182-A587-97AE1A123EBA}"/>
                  </a:ext>
                </a:extLst>
              </p:cNvPr>
              <p:cNvSpPr/>
              <p:nvPr/>
            </p:nvSpPr>
            <p:spPr>
              <a:xfrm>
                <a:off x="8645170" y="3152248"/>
                <a:ext cx="182627" cy="175996"/>
              </a:xfrm>
              <a:custGeom>
                <a:avLst/>
                <a:gdLst>
                  <a:gd name="connsiteX0" fmla="*/ 107481 w 182627"/>
                  <a:gd name="connsiteY0" fmla="*/ 8977 h 175996"/>
                  <a:gd name="connsiteX1" fmla="*/ 125698 w 182627"/>
                  <a:gd name="connsiteY1" fmla="*/ 36303 h 175996"/>
                  <a:gd name="connsiteX2" fmla="*/ 136811 w 182627"/>
                  <a:gd name="connsiteY2" fmla="*/ 44319 h 175996"/>
                  <a:gd name="connsiteX3" fmla="*/ 168328 w 182627"/>
                  <a:gd name="connsiteY3" fmla="*/ 53427 h 175996"/>
                  <a:gd name="connsiteX4" fmla="*/ 181917 w 182627"/>
                  <a:gd name="connsiteY4" fmla="*/ 77411 h 175996"/>
                  <a:gd name="connsiteX5" fmla="*/ 178347 w 182627"/>
                  <a:gd name="connsiteY5" fmla="*/ 84397 h 175996"/>
                  <a:gd name="connsiteX6" fmla="*/ 157944 w 182627"/>
                  <a:gd name="connsiteY6" fmla="*/ 109902 h 175996"/>
                  <a:gd name="connsiteX7" fmla="*/ 153753 w 182627"/>
                  <a:gd name="connsiteY7" fmla="*/ 123018 h 175996"/>
                  <a:gd name="connsiteX8" fmla="*/ 155211 w 182627"/>
                  <a:gd name="connsiteY8" fmla="*/ 155627 h 175996"/>
                  <a:gd name="connsiteX9" fmla="*/ 136620 w 182627"/>
                  <a:gd name="connsiteY9" fmla="*/ 175976 h 175996"/>
                  <a:gd name="connsiteX10" fmla="*/ 128887 w 182627"/>
                  <a:gd name="connsiteY10" fmla="*/ 174756 h 175996"/>
                  <a:gd name="connsiteX11" fmla="*/ 98099 w 182627"/>
                  <a:gd name="connsiteY11" fmla="*/ 162459 h 175996"/>
                  <a:gd name="connsiteX12" fmla="*/ 84345 w 182627"/>
                  <a:gd name="connsiteY12" fmla="*/ 162459 h 175996"/>
                  <a:gd name="connsiteX13" fmla="*/ 53740 w 182627"/>
                  <a:gd name="connsiteY13" fmla="*/ 174027 h 175996"/>
                  <a:gd name="connsiteX14" fmla="*/ 28636 w 182627"/>
                  <a:gd name="connsiteY14" fmla="*/ 162632 h 175996"/>
                  <a:gd name="connsiteX15" fmla="*/ 27415 w 182627"/>
                  <a:gd name="connsiteY15" fmla="*/ 154899 h 175996"/>
                  <a:gd name="connsiteX16" fmla="*/ 28964 w 182627"/>
                  <a:gd name="connsiteY16" fmla="*/ 122289 h 175996"/>
                  <a:gd name="connsiteX17" fmla="*/ 24683 w 182627"/>
                  <a:gd name="connsiteY17" fmla="*/ 109173 h 175996"/>
                  <a:gd name="connsiteX18" fmla="*/ 4280 w 182627"/>
                  <a:gd name="connsiteY18" fmla="*/ 83668 h 175996"/>
                  <a:gd name="connsiteX19" fmla="*/ 7313 w 182627"/>
                  <a:gd name="connsiteY19" fmla="*/ 56269 h 175996"/>
                  <a:gd name="connsiteX20" fmla="*/ 14299 w 182627"/>
                  <a:gd name="connsiteY20" fmla="*/ 52699 h 175996"/>
                  <a:gd name="connsiteX21" fmla="*/ 45815 w 182627"/>
                  <a:gd name="connsiteY21" fmla="*/ 43590 h 175996"/>
                  <a:gd name="connsiteX22" fmla="*/ 56928 w 182627"/>
                  <a:gd name="connsiteY22" fmla="*/ 35574 h 175996"/>
                  <a:gd name="connsiteX23" fmla="*/ 75145 w 182627"/>
                  <a:gd name="connsiteY23" fmla="*/ 8248 h 175996"/>
                  <a:gd name="connsiteX24" fmla="*/ 102307 w 182627"/>
                  <a:gd name="connsiteY24" fmla="*/ 3566 h 175996"/>
                  <a:gd name="connsiteX25" fmla="*/ 107481 w 182627"/>
                  <a:gd name="connsiteY25" fmla="*/ 8977 h 17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27" h="175996">
                    <a:moveTo>
                      <a:pt x="107481" y="8977"/>
                    </a:moveTo>
                    <a:lnTo>
                      <a:pt x="125698" y="36303"/>
                    </a:lnTo>
                    <a:cubicBezTo>
                      <a:pt x="128313" y="40229"/>
                      <a:pt x="132257" y="43080"/>
                      <a:pt x="136811" y="44319"/>
                    </a:cubicBezTo>
                    <a:lnTo>
                      <a:pt x="168328" y="53427"/>
                    </a:lnTo>
                    <a:cubicBezTo>
                      <a:pt x="178702" y="56297"/>
                      <a:pt x="184787" y="67036"/>
                      <a:pt x="181917" y="77411"/>
                    </a:cubicBezTo>
                    <a:cubicBezTo>
                      <a:pt x="181216" y="79961"/>
                      <a:pt x="179995" y="82339"/>
                      <a:pt x="178347" y="84397"/>
                    </a:cubicBezTo>
                    <a:lnTo>
                      <a:pt x="157944" y="109902"/>
                    </a:lnTo>
                    <a:cubicBezTo>
                      <a:pt x="155002" y="113618"/>
                      <a:pt x="153517" y="118281"/>
                      <a:pt x="153753" y="123018"/>
                    </a:cubicBezTo>
                    <a:lnTo>
                      <a:pt x="155211" y="155627"/>
                    </a:lnTo>
                    <a:cubicBezTo>
                      <a:pt x="155694" y="166385"/>
                      <a:pt x="147368" y="175493"/>
                      <a:pt x="136620" y="175976"/>
                    </a:cubicBezTo>
                    <a:cubicBezTo>
                      <a:pt x="133988" y="176095"/>
                      <a:pt x="131355" y="175685"/>
                      <a:pt x="128887" y="174756"/>
                    </a:cubicBezTo>
                    <a:lnTo>
                      <a:pt x="98099" y="162459"/>
                    </a:lnTo>
                    <a:cubicBezTo>
                      <a:pt x="93663" y="160819"/>
                      <a:pt x="88781" y="160819"/>
                      <a:pt x="84345" y="162459"/>
                    </a:cubicBezTo>
                    <a:lnTo>
                      <a:pt x="53740" y="174027"/>
                    </a:lnTo>
                    <a:cubicBezTo>
                      <a:pt x="43665" y="177807"/>
                      <a:pt x="32425" y="172706"/>
                      <a:pt x="28636" y="162632"/>
                    </a:cubicBezTo>
                    <a:cubicBezTo>
                      <a:pt x="27716" y="160163"/>
                      <a:pt x="27297" y="157531"/>
                      <a:pt x="27415" y="154899"/>
                    </a:cubicBezTo>
                    <a:lnTo>
                      <a:pt x="28964" y="122289"/>
                    </a:lnTo>
                    <a:cubicBezTo>
                      <a:pt x="29128" y="117553"/>
                      <a:pt x="27607" y="112907"/>
                      <a:pt x="24683" y="109173"/>
                    </a:cubicBezTo>
                    <a:lnTo>
                      <a:pt x="4280" y="83668"/>
                    </a:lnTo>
                    <a:cubicBezTo>
                      <a:pt x="-2452" y="75261"/>
                      <a:pt x="-1095" y="63001"/>
                      <a:pt x="7313" y="56269"/>
                    </a:cubicBezTo>
                    <a:cubicBezTo>
                      <a:pt x="9380" y="54621"/>
                      <a:pt x="11758" y="53400"/>
                      <a:pt x="14299" y="52699"/>
                    </a:cubicBezTo>
                    <a:lnTo>
                      <a:pt x="45815" y="43590"/>
                    </a:lnTo>
                    <a:cubicBezTo>
                      <a:pt x="50370" y="42351"/>
                      <a:pt x="54314" y="39500"/>
                      <a:pt x="56928" y="35574"/>
                    </a:cubicBezTo>
                    <a:lnTo>
                      <a:pt x="75145" y="8248"/>
                    </a:lnTo>
                    <a:cubicBezTo>
                      <a:pt x="81357" y="-542"/>
                      <a:pt x="93518" y="-2637"/>
                      <a:pt x="102307" y="3566"/>
                    </a:cubicBezTo>
                    <a:cubicBezTo>
                      <a:pt x="104366" y="5024"/>
                      <a:pt x="106124" y="6854"/>
                      <a:pt x="107481" y="89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C47DB43-FD9C-43F1-8FF9-8E38BE0FE8FD}"/>
                  </a:ext>
                </a:extLst>
              </p:cNvPr>
              <p:cNvSpPr/>
              <p:nvPr/>
            </p:nvSpPr>
            <p:spPr>
              <a:xfrm>
                <a:off x="8915903" y="3152242"/>
                <a:ext cx="182678" cy="176001"/>
              </a:xfrm>
              <a:custGeom>
                <a:avLst/>
                <a:gdLst>
                  <a:gd name="connsiteX0" fmla="*/ 107459 w 182678"/>
                  <a:gd name="connsiteY0" fmla="*/ 8982 h 176001"/>
                  <a:gd name="connsiteX1" fmla="*/ 125677 w 182678"/>
                  <a:gd name="connsiteY1" fmla="*/ 36308 h 176001"/>
                  <a:gd name="connsiteX2" fmla="*/ 136789 w 182678"/>
                  <a:gd name="connsiteY2" fmla="*/ 44324 h 176001"/>
                  <a:gd name="connsiteX3" fmla="*/ 168306 w 182678"/>
                  <a:gd name="connsiteY3" fmla="*/ 53433 h 176001"/>
                  <a:gd name="connsiteX4" fmla="*/ 181987 w 182678"/>
                  <a:gd name="connsiteY4" fmla="*/ 77362 h 176001"/>
                  <a:gd name="connsiteX5" fmla="*/ 178416 w 182678"/>
                  <a:gd name="connsiteY5" fmla="*/ 84403 h 176001"/>
                  <a:gd name="connsiteX6" fmla="*/ 158013 w 182678"/>
                  <a:gd name="connsiteY6" fmla="*/ 109907 h 176001"/>
                  <a:gd name="connsiteX7" fmla="*/ 153732 w 182678"/>
                  <a:gd name="connsiteY7" fmla="*/ 123024 h 176001"/>
                  <a:gd name="connsiteX8" fmla="*/ 155280 w 182678"/>
                  <a:gd name="connsiteY8" fmla="*/ 155633 h 176001"/>
                  <a:gd name="connsiteX9" fmla="*/ 136689 w 182678"/>
                  <a:gd name="connsiteY9" fmla="*/ 175982 h 176001"/>
                  <a:gd name="connsiteX10" fmla="*/ 128956 w 182678"/>
                  <a:gd name="connsiteY10" fmla="*/ 174761 h 176001"/>
                  <a:gd name="connsiteX11" fmla="*/ 98077 w 182678"/>
                  <a:gd name="connsiteY11" fmla="*/ 162464 h 176001"/>
                  <a:gd name="connsiteX12" fmla="*/ 84323 w 182678"/>
                  <a:gd name="connsiteY12" fmla="*/ 162464 h 176001"/>
                  <a:gd name="connsiteX13" fmla="*/ 53718 w 182678"/>
                  <a:gd name="connsiteY13" fmla="*/ 174032 h 176001"/>
                  <a:gd name="connsiteX14" fmla="*/ 28614 w 182678"/>
                  <a:gd name="connsiteY14" fmla="*/ 162638 h 176001"/>
                  <a:gd name="connsiteX15" fmla="*/ 27394 w 182678"/>
                  <a:gd name="connsiteY15" fmla="*/ 154904 h 176001"/>
                  <a:gd name="connsiteX16" fmla="*/ 28942 w 182678"/>
                  <a:gd name="connsiteY16" fmla="*/ 122295 h 176001"/>
                  <a:gd name="connsiteX17" fmla="*/ 24661 w 182678"/>
                  <a:gd name="connsiteY17" fmla="*/ 109178 h 176001"/>
                  <a:gd name="connsiteX18" fmla="*/ 4257 w 182678"/>
                  <a:gd name="connsiteY18" fmla="*/ 83674 h 176001"/>
                  <a:gd name="connsiteX19" fmla="*/ 7327 w 182678"/>
                  <a:gd name="connsiteY19" fmla="*/ 56275 h 176001"/>
                  <a:gd name="connsiteX20" fmla="*/ 14368 w 182678"/>
                  <a:gd name="connsiteY20" fmla="*/ 52704 h 176001"/>
                  <a:gd name="connsiteX21" fmla="*/ 45884 w 182678"/>
                  <a:gd name="connsiteY21" fmla="*/ 43596 h 176001"/>
                  <a:gd name="connsiteX22" fmla="*/ 56997 w 182678"/>
                  <a:gd name="connsiteY22" fmla="*/ 35580 h 176001"/>
                  <a:gd name="connsiteX23" fmla="*/ 75215 w 182678"/>
                  <a:gd name="connsiteY23" fmla="*/ 8254 h 176001"/>
                  <a:gd name="connsiteX24" fmla="*/ 102240 w 182678"/>
                  <a:gd name="connsiteY24" fmla="*/ 3526 h 176001"/>
                  <a:gd name="connsiteX25" fmla="*/ 107459 w 182678"/>
                  <a:gd name="connsiteY25" fmla="*/ 8982 h 1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78" h="176001">
                    <a:moveTo>
                      <a:pt x="107459" y="8982"/>
                    </a:moveTo>
                    <a:lnTo>
                      <a:pt x="125677" y="36308"/>
                    </a:lnTo>
                    <a:cubicBezTo>
                      <a:pt x="128309" y="40216"/>
                      <a:pt x="132244" y="43067"/>
                      <a:pt x="136789" y="44324"/>
                    </a:cubicBezTo>
                    <a:lnTo>
                      <a:pt x="168306" y="53433"/>
                    </a:lnTo>
                    <a:cubicBezTo>
                      <a:pt x="178690" y="56266"/>
                      <a:pt x="184820" y="66978"/>
                      <a:pt x="181987" y="77362"/>
                    </a:cubicBezTo>
                    <a:cubicBezTo>
                      <a:pt x="181295" y="79930"/>
                      <a:pt x="180074" y="82326"/>
                      <a:pt x="178416" y="84403"/>
                    </a:cubicBezTo>
                    <a:lnTo>
                      <a:pt x="158013" y="109907"/>
                    </a:lnTo>
                    <a:cubicBezTo>
                      <a:pt x="155043" y="113614"/>
                      <a:pt x="153522" y="118278"/>
                      <a:pt x="153732" y="123024"/>
                    </a:cubicBezTo>
                    <a:lnTo>
                      <a:pt x="155280" y="155633"/>
                    </a:lnTo>
                    <a:cubicBezTo>
                      <a:pt x="155763" y="166390"/>
                      <a:pt x="147437" y="175499"/>
                      <a:pt x="136689" y="175982"/>
                    </a:cubicBezTo>
                    <a:cubicBezTo>
                      <a:pt x="134057" y="176100"/>
                      <a:pt x="131424" y="175690"/>
                      <a:pt x="128956" y="174761"/>
                    </a:cubicBezTo>
                    <a:lnTo>
                      <a:pt x="98077" y="162464"/>
                    </a:lnTo>
                    <a:cubicBezTo>
                      <a:pt x="93641" y="160825"/>
                      <a:pt x="88759" y="160825"/>
                      <a:pt x="84323" y="162464"/>
                    </a:cubicBezTo>
                    <a:lnTo>
                      <a:pt x="53718" y="174032"/>
                    </a:lnTo>
                    <a:cubicBezTo>
                      <a:pt x="43634" y="177813"/>
                      <a:pt x="32404" y="172712"/>
                      <a:pt x="28614" y="162638"/>
                    </a:cubicBezTo>
                    <a:cubicBezTo>
                      <a:pt x="27694" y="160169"/>
                      <a:pt x="27276" y="157537"/>
                      <a:pt x="27394" y="154904"/>
                    </a:cubicBezTo>
                    <a:lnTo>
                      <a:pt x="28942" y="122295"/>
                    </a:lnTo>
                    <a:cubicBezTo>
                      <a:pt x="29152" y="117549"/>
                      <a:pt x="27631" y="112886"/>
                      <a:pt x="24661" y="109178"/>
                    </a:cubicBezTo>
                    <a:lnTo>
                      <a:pt x="4257" y="83674"/>
                    </a:lnTo>
                    <a:cubicBezTo>
                      <a:pt x="-2456" y="75257"/>
                      <a:pt x="-1080" y="62997"/>
                      <a:pt x="7327" y="56275"/>
                    </a:cubicBezTo>
                    <a:cubicBezTo>
                      <a:pt x="9404" y="54617"/>
                      <a:pt x="11799" y="53406"/>
                      <a:pt x="14368" y="52704"/>
                    </a:cubicBezTo>
                    <a:lnTo>
                      <a:pt x="45884" y="43596"/>
                    </a:lnTo>
                    <a:cubicBezTo>
                      <a:pt x="50430" y="42339"/>
                      <a:pt x="54365" y="39487"/>
                      <a:pt x="56997" y="35580"/>
                    </a:cubicBezTo>
                    <a:lnTo>
                      <a:pt x="75215" y="8254"/>
                    </a:lnTo>
                    <a:cubicBezTo>
                      <a:pt x="81372" y="-518"/>
                      <a:pt x="93468" y="-2631"/>
                      <a:pt x="102240" y="3526"/>
                    </a:cubicBezTo>
                    <a:cubicBezTo>
                      <a:pt x="104326" y="4984"/>
                      <a:pt x="106093" y="6842"/>
                      <a:pt x="107459" y="89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F4A3F7F-9AB8-4BD9-BF3C-DB23D6030FC1}"/>
                  </a:ext>
                </a:extLst>
              </p:cNvPr>
              <p:cNvSpPr/>
              <p:nvPr/>
            </p:nvSpPr>
            <p:spPr>
              <a:xfrm>
                <a:off x="9186683" y="3152248"/>
                <a:ext cx="182627" cy="175996"/>
              </a:xfrm>
              <a:custGeom>
                <a:avLst/>
                <a:gdLst>
                  <a:gd name="connsiteX0" fmla="*/ 107481 w 182627"/>
                  <a:gd name="connsiteY0" fmla="*/ 8977 h 175996"/>
                  <a:gd name="connsiteX1" fmla="*/ 125698 w 182627"/>
                  <a:gd name="connsiteY1" fmla="*/ 36303 h 175996"/>
                  <a:gd name="connsiteX2" fmla="*/ 136811 w 182627"/>
                  <a:gd name="connsiteY2" fmla="*/ 44319 h 175996"/>
                  <a:gd name="connsiteX3" fmla="*/ 168327 w 182627"/>
                  <a:gd name="connsiteY3" fmla="*/ 53427 h 175996"/>
                  <a:gd name="connsiteX4" fmla="*/ 181917 w 182627"/>
                  <a:gd name="connsiteY4" fmla="*/ 77411 h 175996"/>
                  <a:gd name="connsiteX5" fmla="*/ 178347 w 182627"/>
                  <a:gd name="connsiteY5" fmla="*/ 84397 h 175996"/>
                  <a:gd name="connsiteX6" fmla="*/ 157944 w 182627"/>
                  <a:gd name="connsiteY6" fmla="*/ 109902 h 175996"/>
                  <a:gd name="connsiteX7" fmla="*/ 153662 w 182627"/>
                  <a:gd name="connsiteY7" fmla="*/ 123018 h 175996"/>
                  <a:gd name="connsiteX8" fmla="*/ 155211 w 182627"/>
                  <a:gd name="connsiteY8" fmla="*/ 155627 h 175996"/>
                  <a:gd name="connsiteX9" fmla="*/ 136620 w 182627"/>
                  <a:gd name="connsiteY9" fmla="*/ 175976 h 175996"/>
                  <a:gd name="connsiteX10" fmla="*/ 128887 w 182627"/>
                  <a:gd name="connsiteY10" fmla="*/ 174756 h 175996"/>
                  <a:gd name="connsiteX11" fmla="*/ 98008 w 182627"/>
                  <a:gd name="connsiteY11" fmla="*/ 162459 h 175996"/>
                  <a:gd name="connsiteX12" fmla="*/ 84254 w 182627"/>
                  <a:gd name="connsiteY12" fmla="*/ 162459 h 175996"/>
                  <a:gd name="connsiteX13" fmla="*/ 53740 w 182627"/>
                  <a:gd name="connsiteY13" fmla="*/ 174027 h 175996"/>
                  <a:gd name="connsiteX14" fmla="*/ 28636 w 182627"/>
                  <a:gd name="connsiteY14" fmla="*/ 162632 h 175996"/>
                  <a:gd name="connsiteX15" fmla="*/ 27416 w 182627"/>
                  <a:gd name="connsiteY15" fmla="*/ 154899 h 175996"/>
                  <a:gd name="connsiteX16" fmla="*/ 28873 w 182627"/>
                  <a:gd name="connsiteY16" fmla="*/ 122289 h 175996"/>
                  <a:gd name="connsiteX17" fmla="*/ 24683 w 182627"/>
                  <a:gd name="connsiteY17" fmla="*/ 109173 h 175996"/>
                  <a:gd name="connsiteX18" fmla="*/ 4280 w 182627"/>
                  <a:gd name="connsiteY18" fmla="*/ 83668 h 175996"/>
                  <a:gd name="connsiteX19" fmla="*/ 7312 w 182627"/>
                  <a:gd name="connsiteY19" fmla="*/ 56269 h 175996"/>
                  <a:gd name="connsiteX20" fmla="*/ 14299 w 182627"/>
                  <a:gd name="connsiteY20" fmla="*/ 52699 h 175996"/>
                  <a:gd name="connsiteX21" fmla="*/ 45815 w 182627"/>
                  <a:gd name="connsiteY21" fmla="*/ 43590 h 175996"/>
                  <a:gd name="connsiteX22" fmla="*/ 56928 w 182627"/>
                  <a:gd name="connsiteY22" fmla="*/ 35574 h 175996"/>
                  <a:gd name="connsiteX23" fmla="*/ 75145 w 182627"/>
                  <a:gd name="connsiteY23" fmla="*/ 8248 h 175996"/>
                  <a:gd name="connsiteX24" fmla="*/ 102307 w 182627"/>
                  <a:gd name="connsiteY24" fmla="*/ 3566 h 175996"/>
                  <a:gd name="connsiteX25" fmla="*/ 107481 w 182627"/>
                  <a:gd name="connsiteY25" fmla="*/ 8977 h 17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27" h="175996">
                    <a:moveTo>
                      <a:pt x="107481" y="8977"/>
                    </a:moveTo>
                    <a:lnTo>
                      <a:pt x="125698" y="36303"/>
                    </a:lnTo>
                    <a:cubicBezTo>
                      <a:pt x="128313" y="40229"/>
                      <a:pt x="132257" y="43080"/>
                      <a:pt x="136811" y="44319"/>
                    </a:cubicBezTo>
                    <a:lnTo>
                      <a:pt x="168327" y="53427"/>
                    </a:lnTo>
                    <a:cubicBezTo>
                      <a:pt x="178702" y="56297"/>
                      <a:pt x="184787" y="67036"/>
                      <a:pt x="181917" y="77411"/>
                    </a:cubicBezTo>
                    <a:cubicBezTo>
                      <a:pt x="181216" y="79961"/>
                      <a:pt x="179996" y="82339"/>
                      <a:pt x="178347" y="84397"/>
                    </a:cubicBezTo>
                    <a:lnTo>
                      <a:pt x="157944" y="109902"/>
                    </a:lnTo>
                    <a:cubicBezTo>
                      <a:pt x="155019" y="113636"/>
                      <a:pt x="153498" y="118281"/>
                      <a:pt x="153662" y="123018"/>
                    </a:cubicBezTo>
                    <a:lnTo>
                      <a:pt x="155211" y="155627"/>
                    </a:lnTo>
                    <a:cubicBezTo>
                      <a:pt x="155694" y="166385"/>
                      <a:pt x="147368" y="175493"/>
                      <a:pt x="136620" y="175976"/>
                    </a:cubicBezTo>
                    <a:cubicBezTo>
                      <a:pt x="133988" y="176095"/>
                      <a:pt x="131355" y="175685"/>
                      <a:pt x="128887" y="174756"/>
                    </a:cubicBezTo>
                    <a:lnTo>
                      <a:pt x="98008" y="162459"/>
                    </a:lnTo>
                    <a:cubicBezTo>
                      <a:pt x="93572" y="160819"/>
                      <a:pt x="88690" y="160819"/>
                      <a:pt x="84254" y="162459"/>
                    </a:cubicBezTo>
                    <a:lnTo>
                      <a:pt x="53740" y="174027"/>
                    </a:lnTo>
                    <a:cubicBezTo>
                      <a:pt x="43665" y="177807"/>
                      <a:pt x="32425" y="172706"/>
                      <a:pt x="28636" y="162632"/>
                    </a:cubicBezTo>
                    <a:cubicBezTo>
                      <a:pt x="27716" y="160163"/>
                      <a:pt x="27297" y="157531"/>
                      <a:pt x="27416" y="154899"/>
                    </a:cubicBezTo>
                    <a:lnTo>
                      <a:pt x="28873" y="122289"/>
                    </a:lnTo>
                    <a:cubicBezTo>
                      <a:pt x="29109" y="117553"/>
                      <a:pt x="27625" y="112898"/>
                      <a:pt x="24683" y="109173"/>
                    </a:cubicBezTo>
                    <a:lnTo>
                      <a:pt x="4280" y="83668"/>
                    </a:lnTo>
                    <a:cubicBezTo>
                      <a:pt x="-2452" y="75261"/>
                      <a:pt x="-1095" y="63001"/>
                      <a:pt x="7312" y="56269"/>
                    </a:cubicBezTo>
                    <a:cubicBezTo>
                      <a:pt x="9380" y="54621"/>
                      <a:pt x="11758" y="53400"/>
                      <a:pt x="14299" y="52699"/>
                    </a:cubicBezTo>
                    <a:lnTo>
                      <a:pt x="45815" y="43590"/>
                    </a:lnTo>
                    <a:cubicBezTo>
                      <a:pt x="50370" y="42351"/>
                      <a:pt x="54314" y="39500"/>
                      <a:pt x="56928" y="35574"/>
                    </a:cubicBezTo>
                    <a:lnTo>
                      <a:pt x="75145" y="8248"/>
                    </a:lnTo>
                    <a:cubicBezTo>
                      <a:pt x="81357" y="-542"/>
                      <a:pt x="93518" y="-2637"/>
                      <a:pt x="102307" y="3566"/>
                    </a:cubicBezTo>
                    <a:cubicBezTo>
                      <a:pt x="104366" y="5024"/>
                      <a:pt x="106124" y="6854"/>
                      <a:pt x="107481" y="89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7332DC4-413C-4129-ADAC-4B7202EA7A53}"/>
                  </a:ext>
                </a:extLst>
              </p:cNvPr>
              <p:cNvSpPr/>
              <p:nvPr/>
            </p:nvSpPr>
            <p:spPr>
              <a:xfrm>
                <a:off x="9457388" y="3152242"/>
                <a:ext cx="182686" cy="176001"/>
              </a:xfrm>
              <a:custGeom>
                <a:avLst/>
                <a:gdLst>
                  <a:gd name="connsiteX0" fmla="*/ 107487 w 182686"/>
                  <a:gd name="connsiteY0" fmla="*/ 8982 h 176001"/>
                  <a:gd name="connsiteX1" fmla="*/ 125705 w 182686"/>
                  <a:gd name="connsiteY1" fmla="*/ 36308 h 176001"/>
                  <a:gd name="connsiteX2" fmla="*/ 136818 w 182686"/>
                  <a:gd name="connsiteY2" fmla="*/ 44324 h 176001"/>
                  <a:gd name="connsiteX3" fmla="*/ 168334 w 182686"/>
                  <a:gd name="connsiteY3" fmla="*/ 53433 h 176001"/>
                  <a:gd name="connsiteX4" fmla="*/ 181997 w 182686"/>
                  <a:gd name="connsiteY4" fmla="*/ 77362 h 176001"/>
                  <a:gd name="connsiteX5" fmla="*/ 178444 w 182686"/>
                  <a:gd name="connsiteY5" fmla="*/ 84403 h 176001"/>
                  <a:gd name="connsiteX6" fmla="*/ 157950 w 182686"/>
                  <a:gd name="connsiteY6" fmla="*/ 109907 h 176001"/>
                  <a:gd name="connsiteX7" fmla="*/ 153760 w 182686"/>
                  <a:gd name="connsiteY7" fmla="*/ 123024 h 176001"/>
                  <a:gd name="connsiteX8" fmla="*/ 155308 w 182686"/>
                  <a:gd name="connsiteY8" fmla="*/ 155633 h 176001"/>
                  <a:gd name="connsiteX9" fmla="*/ 136727 w 182686"/>
                  <a:gd name="connsiteY9" fmla="*/ 175982 h 176001"/>
                  <a:gd name="connsiteX10" fmla="*/ 128984 w 182686"/>
                  <a:gd name="connsiteY10" fmla="*/ 174761 h 176001"/>
                  <a:gd name="connsiteX11" fmla="*/ 98105 w 182686"/>
                  <a:gd name="connsiteY11" fmla="*/ 162464 h 176001"/>
                  <a:gd name="connsiteX12" fmla="*/ 84351 w 182686"/>
                  <a:gd name="connsiteY12" fmla="*/ 162464 h 176001"/>
                  <a:gd name="connsiteX13" fmla="*/ 53746 w 182686"/>
                  <a:gd name="connsiteY13" fmla="*/ 174032 h 176001"/>
                  <a:gd name="connsiteX14" fmla="*/ 28606 w 182686"/>
                  <a:gd name="connsiteY14" fmla="*/ 162638 h 176001"/>
                  <a:gd name="connsiteX15" fmla="*/ 27421 w 182686"/>
                  <a:gd name="connsiteY15" fmla="*/ 154904 h 176001"/>
                  <a:gd name="connsiteX16" fmla="*/ 28970 w 182686"/>
                  <a:gd name="connsiteY16" fmla="*/ 122295 h 176001"/>
                  <a:gd name="connsiteX17" fmla="*/ 24689 w 182686"/>
                  <a:gd name="connsiteY17" fmla="*/ 109178 h 176001"/>
                  <a:gd name="connsiteX18" fmla="*/ 4285 w 182686"/>
                  <a:gd name="connsiteY18" fmla="*/ 83674 h 176001"/>
                  <a:gd name="connsiteX19" fmla="*/ 7291 w 182686"/>
                  <a:gd name="connsiteY19" fmla="*/ 56275 h 176001"/>
                  <a:gd name="connsiteX20" fmla="*/ 14305 w 182686"/>
                  <a:gd name="connsiteY20" fmla="*/ 52704 h 176001"/>
                  <a:gd name="connsiteX21" fmla="*/ 45821 w 182686"/>
                  <a:gd name="connsiteY21" fmla="*/ 43596 h 176001"/>
                  <a:gd name="connsiteX22" fmla="*/ 57025 w 182686"/>
                  <a:gd name="connsiteY22" fmla="*/ 35580 h 176001"/>
                  <a:gd name="connsiteX23" fmla="*/ 75242 w 182686"/>
                  <a:gd name="connsiteY23" fmla="*/ 8254 h 176001"/>
                  <a:gd name="connsiteX24" fmla="*/ 102295 w 182686"/>
                  <a:gd name="connsiteY24" fmla="*/ 3526 h 176001"/>
                  <a:gd name="connsiteX25" fmla="*/ 107487 w 182686"/>
                  <a:gd name="connsiteY25" fmla="*/ 8982 h 1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686" h="176001">
                    <a:moveTo>
                      <a:pt x="107487" y="8982"/>
                    </a:moveTo>
                    <a:lnTo>
                      <a:pt x="125705" y="36308"/>
                    </a:lnTo>
                    <a:cubicBezTo>
                      <a:pt x="128346" y="40216"/>
                      <a:pt x="132263" y="43067"/>
                      <a:pt x="136818" y="44324"/>
                    </a:cubicBezTo>
                    <a:lnTo>
                      <a:pt x="168334" y="53433"/>
                    </a:lnTo>
                    <a:cubicBezTo>
                      <a:pt x="178718" y="56266"/>
                      <a:pt x="184820" y="66978"/>
                      <a:pt x="181997" y="77362"/>
                    </a:cubicBezTo>
                    <a:cubicBezTo>
                      <a:pt x="181358" y="79930"/>
                      <a:pt x="180084" y="82326"/>
                      <a:pt x="178444" y="84403"/>
                    </a:cubicBezTo>
                    <a:lnTo>
                      <a:pt x="157950" y="109907"/>
                    </a:lnTo>
                    <a:cubicBezTo>
                      <a:pt x="155035" y="113623"/>
                      <a:pt x="153486" y="118287"/>
                      <a:pt x="153760" y="123024"/>
                    </a:cubicBezTo>
                    <a:lnTo>
                      <a:pt x="155308" y="155633"/>
                    </a:lnTo>
                    <a:cubicBezTo>
                      <a:pt x="155764" y="166390"/>
                      <a:pt x="147474" y="175499"/>
                      <a:pt x="136727" y="175982"/>
                    </a:cubicBezTo>
                    <a:cubicBezTo>
                      <a:pt x="134085" y="176100"/>
                      <a:pt x="131443" y="175690"/>
                      <a:pt x="128984" y="174761"/>
                    </a:cubicBezTo>
                    <a:lnTo>
                      <a:pt x="98105" y="162464"/>
                    </a:lnTo>
                    <a:cubicBezTo>
                      <a:pt x="93642" y="160825"/>
                      <a:pt x="88815" y="160825"/>
                      <a:pt x="84351" y="162464"/>
                    </a:cubicBezTo>
                    <a:lnTo>
                      <a:pt x="53746" y="174032"/>
                    </a:lnTo>
                    <a:cubicBezTo>
                      <a:pt x="43635" y="177813"/>
                      <a:pt x="32432" y="172712"/>
                      <a:pt x="28606" y="162638"/>
                    </a:cubicBezTo>
                    <a:cubicBezTo>
                      <a:pt x="27695" y="160169"/>
                      <a:pt x="27331" y="157537"/>
                      <a:pt x="27421" y="154904"/>
                    </a:cubicBezTo>
                    <a:lnTo>
                      <a:pt x="28970" y="122295"/>
                    </a:lnTo>
                    <a:cubicBezTo>
                      <a:pt x="29152" y="117549"/>
                      <a:pt x="27695" y="112886"/>
                      <a:pt x="24689" y="109178"/>
                    </a:cubicBezTo>
                    <a:lnTo>
                      <a:pt x="4285" y="83674"/>
                    </a:lnTo>
                    <a:cubicBezTo>
                      <a:pt x="-2455" y="75267"/>
                      <a:pt x="-1089" y="63006"/>
                      <a:pt x="7291" y="56275"/>
                    </a:cubicBezTo>
                    <a:cubicBezTo>
                      <a:pt x="9386" y="54626"/>
                      <a:pt x="11755" y="53406"/>
                      <a:pt x="14305" y="52704"/>
                    </a:cubicBezTo>
                    <a:lnTo>
                      <a:pt x="45821" y="43596"/>
                    </a:lnTo>
                    <a:cubicBezTo>
                      <a:pt x="50376" y="42357"/>
                      <a:pt x="54383" y="39515"/>
                      <a:pt x="57025" y="35580"/>
                    </a:cubicBezTo>
                    <a:lnTo>
                      <a:pt x="75242" y="8254"/>
                    </a:lnTo>
                    <a:cubicBezTo>
                      <a:pt x="81436" y="-518"/>
                      <a:pt x="93460" y="-2631"/>
                      <a:pt x="102295" y="3526"/>
                    </a:cubicBezTo>
                    <a:cubicBezTo>
                      <a:pt x="104390" y="4984"/>
                      <a:pt x="106121" y="6842"/>
                      <a:pt x="107487" y="89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E915EC4-4B60-4407-B2B0-1DB201BC1854}"/>
                  </a:ext>
                </a:extLst>
              </p:cNvPr>
              <p:cNvSpPr/>
              <p:nvPr/>
            </p:nvSpPr>
            <p:spPr>
              <a:xfrm>
                <a:off x="9728373" y="3152749"/>
                <a:ext cx="182360" cy="175501"/>
              </a:xfrm>
              <a:custGeom>
                <a:avLst/>
                <a:gdLst>
                  <a:gd name="connsiteX0" fmla="*/ 107214 w 182360"/>
                  <a:gd name="connsiteY0" fmla="*/ 8475 h 175501"/>
                  <a:gd name="connsiteX1" fmla="*/ 125432 w 182360"/>
                  <a:gd name="connsiteY1" fmla="*/ 35802 h 175501"/>
                  <a:gd name="connsiteX2" fmla="*/ 136544 w 182360"/>
                  <a:gd name="connsiteY2" fmla="*/ 43817 h 175501"/>
                  <a:gd name="connsiteX3" fmla="*/ 168060 w 182360"/>
                  <a:gd name="connsiteY3" fmla="*/ 52926 h 175501"/>
                  <a:gd name="connsiteX4" fmla="*/ 181632 w 182360"/>
                  <a:gd name="connsiteY4" fmla="*/ 76909 h 175501"/>
                  <a:gd name="connsiteX5" fmla="*/ 178079 w 182360"/>
                  <a:gd name="connsiteY5" fmla="*/ 83896 h 175501"/>
                  <a:gd name="connsiteX6" fmla="*/ 157676 w 182360"/>
                  <a:gd name="connsiteY6" fmla="*/ 109400 h 175501"/>
                  <a:gd name="connsiteX7" fmla="*/ 153395 w 182360"/>
                  <a:gd name="connsiteY7" fmla="*/ 122517 h 175501"/>
                  <a:gd name="connsiteX8" fmla="*/ 154944 w 182360"/>
                  <a:gd name="connsiteY8" fmla="*/ 155126 h 175501"/>
                  <a:gd name="connsiteX9" fmla="*/ 136362 w 182360"/>
                  <a:gd name="connsiteY9" fmla="*/ 175475 h 175501"/>
                  <a:gd name="connsiteX10" fmla="*/ 128620 w 182360"/>
                  <a:gd name="connsiteY10" fmla="*/ 174254 h 175501"/>
                  <a:gd name="connsiteX11" fmla="*/ 98014 w 182360"/>
                  <a:gd name="connsiteY11" fmla="*/ 162686 h 175501"/>
                  <a:gd name="connsiteX12" fmla="*/ 84260 w 182360"/>
                  <a:gd name="connsiteY12" fmla="*/ 162686 h 175501"/>
                  <a:gd name="connsiteX13" fmla="*/ 53746 w 182360"/>
                  <a:gd name="connsiteY13" fmla="*/ 174254 h 175501"/>
                  <a:gd name="connsiteX14" fmla="*/ 28606 w 182360"/>
                  <a:gd name="connsiteY14" fmla="*/ 162859 h 175501"/>
                  <a:gd name="connsiteX15" fmla="*/ 27422 w 182360"/>
                  <a:gd name="connsiteY15" fmla="*/ 155126 h 175501"/>
                  <a:gd name="connsiteX16" fmla="*/ 28878 w 182360"/>
                  <a:gd name="connsiteY16" fmla="*/ 122517 h 175501"/>
                  <a:gd name="connsiteX17" fmla="*/ 24689 w 182360"/>
                  <a:gd name="connsiteY17" fmla="*/ 109400 h 175501"/>
                  <a:gd name="connsiteX18" fmla="*/ 4285 w 182360"/>
                  <a:gd name="connsiteY18" fmla="*/ 83896 h 175501"/>
                  <a:gd name="connsiteX19" fmla="*/ 7291 w 182360"/>
                  <a:gd name="connsiteY19" fmla="*/ 56497 h 175501"/>
                  <a:gd name="connsiteX20" fmla="*/ 14305 w 182360"/>
                  <a:gd name="connsiteY20" fmla="*/ 52926 h 175501"/>
                  <a:gd name="connsiteX21" fmla="*/ 45822 w 182360"/>
                  <a:gd name="connsiteY21" fmla="*/ 43817 h 175501"/>
                  <a:gd name="connsiteX22" fmla="*/ 56934 w 182360"/>
                  <a:gd name="connsiteY22" fmla="*/ 35802 h 175501"/>
                  <a:gd name="connsiteX23" fmla="*/ 75151 w 182360"/>
                  <a:gd name="connsiteY23" fmla="*/ 8475 h 175501"/>
                  <a:gd name="connsiteX24" fmla="*/ 102113 w 182360"/>
                  <a:gd name="connsiteY24" fmla="*/ 3375 h 175501"/>
                  <a:gd name="connsiteX25" fmla="*/ 107214 w 182360"/>
                  <a:gd name="connsiteY25" fmla="*/ 8475 h 17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2360" h="175501">
                    <a:moveTo>
                      <a:pt x="107214" y="8475"/>
                    </a:moveTo>
                    <a:lnTo>
                      <a:pt x="125432" y="35802"/>
                    </a:lnTo>
                    <a:cubicBezTo>
                      <a:pt x="128072" y="39727"/>
                      <a:pt x="131990" y="42579"/>
                      <a:pt x="136544" y="43817"/>
                    </a:cubicBezTo>
                    <a:lnTo>
                      <a:pt x="168060" y="52926"/>
                    </a:lnTo>
                    <a:cubicBezTo>
                      <a:pt x="178444" y="55795"/>
                      <a:pt x="184547" y="66534"/>
                      <a:pt x="181632" y="76909"/>
                    </a:cubicBezTo>
                    <a:cubicBezTo>
                      <a:pt x="180904" y="79460"/>
                      <a:pt x="179719" y="81837"/>
                      <a:pt x="178079" y="83896"/>
                    </a:cubicBezTo>
                    <a:lnTo>
                      <a:pt x="157676" y="109400"/>
                    </a:lnTo>
                    <a:cubicBezTo>
                      <a:pt x="154670" y="113107"/>
                      <a:pt x="153213" y="117771"/>
                      <a:pt x="153395" y="122517"/>
                    </a:cubicBezTo>
                    <a:lnTo>
                      <a:pt x="154944" y="155126"/>
                    </a:lnTo>
                    <a:cubicBezTo>
                      <a:pt x="155399" y="165883"/>
                      <a:pt x="147111" y="174992"/>
                      <a:pt x="136362" y="175475"/>
                    </a:cubicBezTo>
                    <a:cubicBezTo>
                      <a:pt x="133720" y="175593"/>
                      <a:pt x="131079" y="175183"/>
                      <a:pt x="128620" y="174254"/>
                    </a:cubicBezTo>
                    <a:lnTo>
                      <a:pt x="98014" y="162686"/>
                    </a:lnTo>
                    <a:cubicBezTo>
                      <a:pt x="93551" y="161046"/>
                      <a:pt x="88723" y="161046"/>
                      <a:pt x="84260" y="162686"/>
                    </a:cubicBezTo>
                    <a:lnTo>
                      <a:pt x="53746" y="174254"/>
                    </a:lnTo>
                    <a:cubicBezTo>
                      <a:pt x="43634" y="178034"/>
                      <a:pt x="32431" y="172933"/>
                      <a:pt x="28606" y="162859"/>
                    </a:cubicBezTo>
                    <a:cubicBezTo>
                      <a:pt x="27694" y="160391"/>
                      <a:pt x="27331" y="157758"/>
                      <a:pt x="27422" y="155126"/>
                    </a:cubicBezTo>
                    <a:lnTo>
                      <a:pt x="28878" y="122517"/>
                    </a:lnTo>
                    <a:cubicBezTo>
                      <a:pt x="29152" y="117780"/>
                      <a:pt x="27604" y="113126"/>
                      <a:pt x="24689" y="109400"/>
                    </a:cubicBezTo>
                    <a:lnTo>
                      <a:pt x="4285" y="83896"/>
                    </a:lnTo>
                    <a:cubicBezTo>
                      <a:pt x="-2455" y="75488"/>
                      <a:pt x="-1089" y="63228"/>
                      <a:pt x="7291" y="56497"/>
                    </a:cubicBezTo>
                    <a:cubicBezTo>
                      <a:pt x="9387" y="54848"/>
                      <a:pt x="11754" y="53627"/>
                      <a:pt x="14305" y="52926"/>
                    </a:cubicBezTo>
                    <a:lnTo>
                      <a:pt x="45822" y="43817"/>
                    </a:lnTo>
                    <a:cubicBezTo>
                      <a:pt x="50376" y="42560"/>
                      <a:pt x="54292" y="39709"/>
                      <a:pt x="56934" y="35802"/>
                    </a:cubicBezTo>
                    <a:lnTo>
                      <a:pt x="75151" y="8475"/>
                    </a:lnTo>
                    <a:cubicBezTo>
                      <a:pt x="81162" y="-378"/>
                      <a:pt x="93278" y="-2665"/>
                      <a:pt x="102113" y="3375"/>
                    </a:cubicBezTo>
                    <a:cubicBezTo>
                      <a:pt x="104117" y="4741"/>
                      <a:pt x="105848" y="6471"/>
                      <a:pt x="107214" y="84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1CF194D-4FAB-47E8-891C-C5565B8347AE}"/>
                </a:ext>
              </a:extLst>
            </p:cNvPr>
            <p:cNvGrpSpPr/>
            <p:nvPr/>
          </p:nvGrpSpPr>
          <p:grpSpPr>
            <a:xfrm>
              <a:off x="8553728" y="5166193"/>
              <a:ext cx="1907825" cy="798680"/>
              <a:chOff x="8553728" y="5166193"/>
              <a:chExt cx="1907825" cy="798680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33CCC82-3749-45F5-A6F0-36BC8A9E9ADB}"/>
                  </a:ext>
                </a:extLst>
              </p:cNvPr>
              <p:cNvSpPr txBox="1"/>
              <p:nvPr/>
            </p:nvSpPr>
            <p:spPr>
              <a:xfrm>
                <a:off x="8553728" y="5180403"/>
                <a:ext cx="452368" cy="58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28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$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342211B-EEEE-40C3-AD2B-9F1AF0F6E410}"/>
                  </a:ext>
                </a:extLst>
              </p:cNvPr>
              <p:cNvSpPr txBox="1"/>
              <p:nvPr/>
            </p:nvSpPr>
            <p:spPr>
              <a:xfrm>
                <a:off x="8810321" y="5166193"/>
                <a:ext cx="938077" cy="798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590" spc="0" baseline="0" dirty="0">
                    <a:solidFill>
                      <a:schemeClr val="bg2">
                        <a:lumMod val="25000"/>
                      </a:schemeClr>
                    </a:solidFill>
                    <a:latin typeface="Montserrat ExtraBold" panose="00000900000000000000" pitchFamily="2" charset="0"/>
                    <a:sym typeface="Montserrat"/>
                    <a:rtl val="0"/>
                  </a:rPr>
                  <a:t>79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F543A77-4996-4B68-BFFC-AD0B9414344D}"/>
                  </a:ext>
                </a:extLst>
              </p:cNvPr>
              <p:cNvSpPr txBox="1"/>
              <p:nvPr/>
            </p:nvSpPr>
            <p:spPr>
              <a:xfrm>
                <a:off x="9552499" y="5393911"/>
                <a:ext cx="300147" cy="5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26" b="1" spc="-162" baseline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/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158B2BB-C08C-4964-93CA-20AB6F60E2A5}"/>
                  </a:ext>
                </a:extLst>
              </p:cNvPr>
              <p:cNvSpPr txBox="1"/>
              <p:nvPr/>
            </p:nvSpPr>
            <p:spPr>
              <a:xfrm>
                <a:off x="9673645" y="5393911"/>
                <a:ext cx="787908" cy="5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726" b="1" spc="27" baseline="0" dirty="0">
                    <a:solidFill>
                      <a:schemeClr val="bg2">
                        <a:lumMod val="25000"/>
                      </a:schemeClr>
                    </a:solidFill>
                    <a:latin typeface="Montserrat"/>
                    <a:sym typeface="Montserrat"/>
                    <a:rtl val="0"/>
                  </a:rPr>
                  <a:t>mo</a:t>
                </a:r>
              </a:p>
            </p:txBody>
          </p:sp>
        </p:grp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F410E83-2E5D-4B6C-9B15-02D11BB2AE45}"/>
                </a:ext>
              </a:extLst>
            </p:cNvPr>
            <p:cNvSpPr/>
            <p:nvPr/>
          </p:nvSpPr>
          <p:spPr>
            <a:xfrm>
              <a:off x="8251398" y="2021083"/>
              <a:ext cx="3133583" cy="4251769"/>
            </a:xfrm>
            <a:custGeom>
              <a:avLst/>
              <a:gdLst>
                <a:gd name="connsiteX0" fmla="*/ 2897576 w 3133583"/>
                <a:gd name="connsiteY0" fmla="*/ 4251770 h 4251769"/>
                <a:gd name="connsiteX1" fmla="*/ 236098 w 3133583"/>
                <a:gd name="connsiteY1" fmla="*/ 4251770 h 4251769"/>
                <a:gd name="connsiteX2" fmla="*/ 0 w 3133583"/>
                <a:gd name="connsiteY2" fmla="*/ 4015671 h 4251769"/>
                <a:gd name="connsiteX3" fmla="*/ 0 w 3133583"/>
                <a:gd name="connsiteY3" fmla="*/ 236098 h 4251769"/>
                <a:gd name="connsiteX4" fmla="*/ 236098 w 3133583"/>
                <a:gd name="connsiteY4" fmla="*/ 0 h 4251769"/>
                <a:gd name="connsiteX5" fmla="*/ 2897576 w 3133583"/>
                <a:gd name="connsiteY5" fmla="*/ 0 h 4251769"/>
                <a:gd name="connsiteX6" fmla="*/ 3133583 w 3133583"/>
                <a:gd name="connsiteY6" fmla="*/ 236098 h 4251769"/>
                <a:gd name="connsiteX7" fmla="*/ 3133583 w 3133583"/>
                <a:gd name="connsiteY7" fmla="*/ 4015671 h 4251769"/>
                <a:gd name="connsiteX8" fmla="*/ 2897576 w 3133583"/>
                <a:gd name="connsiteY8" fmla="*/ 4251770 h 4251769"/>
                <a:gd name="connsiteX9" fmla="*/ 236098 w 3133583"/>
                <a:gd name="connsiteY9" fmla="*/ 42993 h 4251769"/>
                <a:gd name="connsiteX10" fmla="*/ 42902 w 3133583"/>
                <a:gd name="connsiteY10" fmla="*/ 236098 h 4251769"/>
                <a:gd name="connsiteX11" fmla="*/ 42902 w 3133583"/>
                <a:gd name="connsiteY11" fmla="*/ 4015671 h 4251769"/>
                <a:gd name="connsiteX12" fmla="*/ 236098 w 3133583"/>
                <a:gd name="connsiteY12" fmla="*/ 4208776 h 4251769"/>
                <a:gd name="connsiteX13" fmla="*/ 2897576 w 3133583"/>
                <a:gd name="connsiteY13" fmla="*/ 4208776 h 4251769"/>
                <a:gd name="connsiteX14" fmla="*/ 3090680 w 3133583"/>
                <a:gd name="connsiteY14" fmla="*/ 4015671 h 4251769"/>
                <a:gd name="connsiteX15" fmla="*/ 3090680 w 3133583"/>
                <a:gd name="connsiteY15" fmla="*/ 236098 h 4251769"/>
                <a:gd name="connsiteX16" fmla="*/ 2897576 w 3133583"/>
                <a:gd name="connsiteY16" fmla="*/ 42993 h 425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3583" h="4251769">
                  <a:moveTo>
                    <a:pt x="2897576" y="4251770"/>
                  </a:moveTo>
                  <a:lnTo>
                    <a:pt x="236098" y="4251770"/>
                  </a:lnTo>
                  <a:cubicBezTo>
                    <a:pt x="105871" y="4251369"/>
                    <a:pt x="401" y="4145899"/>
                    <a:pt x="0" y="4015671"/>
                  </a:cubicBezTo>
                  <a:lnTo>
                    <a:pt x="0" y="236098"/>
                  </a:lnTo>
                  <a:cubicBezTo>
                    <a:pt x="401" y="105871"/>
                    <a:pt x="105871" y="401"/>
                    <a:pt x="236098" y="0"/>
                  </a:cubicBezTo>
                  <a:lnTo>
                    <a:pt x="2897576" y="0"/>
                  </a:lnTo>
                  <a:cubicBezTo>
                    <a:pt x="3027740" y="446"/>
                    <a:pt x="3133219" y="105907"/>
                    <a:pt x="3133583" y="236098"/>
                  </a:cubicBezTo>
                  <a:lnTo>
                    <a:pt x="3133583" y="4015671"/>
                  </a:lnTo>
                  <a:cubicBezTo>
                    <a:pt x="3133219" y="4145862"/>
                    <a:pt x="3027740" y="4251323"/>
                    <a:pt x="2897576" y="4251770"/>
                  </a:cubicBezTo>
                  <a:close/>
                  <a:moveTo>
                    <a:pt x="236098" y="42993"/>
                  </a:moveTo>
                  <a:cubicBezTo>
                    <a:pt x="129471" y="43093"/>
                    <a:pt x="43057" y="129480"/>
                    <a:pt x="42902" y="236098"/>
                  </a:cubicBezTo>
                  <a:lnTo>
                    <a:pt x="42902" y="4015671"/>
                  </a:lnTo>
                  <a:cubicBezTo>
                    <a:pt x="43057" y="4122289"/>
                    <a:pt x="129480" y="4208676"/>
                    <a:pt x="236098" y="4208776"/>
                  </a:cubicBezTo>
                  <a:lnTo>
                    <a:pt x="2897576" y="4208776"/>
                  </a:lnTo>
                  <a:cubicBezTo>
                    <a:pt x="3004148" y="4208676"/>
                    <a:pt x="3090590" y="4122280"/>
                    <a:pt x="3090680" y="4015671"/>
                  </a:cubicBezTo>
                  <a:lnTo>
                    <a:pt x="3090680" y="236098"/>
                  </a:lnTo>
                  <a:cubicBezTo>
                    <a:pt x="3090590" y="129490"/>
                    <a:pt x="3004148" y="43093"/>
                    <a:pt x="2897576" y="42993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4DB417C-80DB-47D2-80D9-4735592CFCFD}"/>
                </a:ext>
              </a:extLst>
            </p:cNvPr>
            <p:cNvSpPr txBox="1"/>
            <p:nvPr/>
          </p:nvSpPr>
          <p:spPr>
            <a:xfrm>
              <a:off x="8541024" y="3211872"/>
              <a:ext cx="899605" cy="31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34" b="1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Priority</a:t>
              </a:r>
              <a:endParaRPr lang="en-US" sz="1434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1F4A3C4-D58D-4938-ACCA-72E848B62AB2}"/>
                </a:ext>
              </a:extLst>
            </p:cNvPr>
            <p:cNvSpPr txBox="1"/>
            <p:nvPr/>
          </p:nvSpPr>
          <p:spPr>
            <a:xfrm>
              <a:off x="8541024" y="4056131"/>
              <a:ext cx="2460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0215A988-8484-4DB7-9E1C-3A2600D2563B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 </a:t>
            </a:r>
            <a:r>
              <a:rPr lang="en-US" sz="44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Pricing Plans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B8FB147-53BC-4D5E-8C58-4687C17F4B43}"/>
              </a:ext>
            </a:extLst>
          </p:cNvPr>
          <p:cNvSpPr txBox="1"/>
          <p:nvPr/>
        </p:nvSpPr>
        <p:spPr>
          <a:xfrm>
            <a:off x="1470473" y="105270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16229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333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FCE63E9-E5D4-4A8A-B95C-E7A1386A77C3}"/>
              </a:ext>
            </a:extLst>
          </p:cNvPr>
          <p:cNvSpPr txBox="1"/>
          <p:nvPr/>
        </p:nvSpPr>
        <p:spPr>
          <a:xfrm>
            <a:off x="993298" y="3365106"/>
            <a:ext cx="276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D4679F-5B2B-40B0-A5ED-F4896EE7FAE8}"/>
              </a:ext>
            </a:extLst>
          </p:cNvPr>
          <p:cNvSpPr txBox="1"/>
          <p:nvPr/>
        </p:nvSpPr>
        <p:spPr>
          <a:xfrm>
            <a:off x="4711875" y="3411124"/>
            <a:ext cx="276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54EDBE-F1A7-468F-BBCE-5F4F2B104799}"/>
              </a:ext>
            </a:extLst>
          </p:cNvPr>
          <p:cNvSpPr txBox="1"/>
          <p:nvPr/>
        </p:nvSpPr>
        <p:spPr>
          <a:xfrm>
            <a:off x="8445118" y="3365106"/>
            <a:ext cx="276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C3815C-7B8D-4C6F-BC41-32567AA3A9FA}"/>
              </a:ext>
            </a:extLst>
          </p:cNvPr>
          <p:cNvSpPr txBox="1"/>
          <p:nvPr/>
        </p:nvSpPr>
        <p:spPr>
          <a:xfrm>
            <a:off x="1926429" y="481970"/>
            <a:ext cx="83391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We Have Earned the Trust of Our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Most </a:t>
            </a:r>
            <a:r>
              <a:rPr lang="en-US" sz="32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Valuable Customers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DCD73D-E2BC-483D-A9C2-E22C3F71E632}"/>
              </a:ext>
            </a:extLst>
          </p:cNvPr>
          <p:cNvSpPr txBox="1"/>
          <p:nvPr/>
        </p:nvSpPr>
        <p:spPr>
          <a:xfrm>
            <a:off x="1493309" y="1645963"/>
            <a:ext cx="920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57EF66-25CF-4642-A994-FE41A26BD2B6}"/>
              </a:ext>
            </a:extLst>
          </p:cNvPr>
          <p:cNvGrpSpPr/>
          <p:nvPr/>
        </p:nvGrpSpPr>
        <p:grpSpPr>
          <a:xfrm>
            <a:off x="2168335" y="2851169"/>
            <a:ext cx="425259" cy="307502"/>
            <a:chOff x="2159023" y="2819419"/>
            <a:chExt cx="425259" cy="307502"/>
          </a:xfr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571F72-FD8F-4F80-9CF7-AD9251E2503B}"/>
                </a:ext>
              </a:extLst>
            </p:cNvPr>
            <p:cNvSpPr/>
            <p:nvPr/>
          </p:nvSpPr>
          <p:spPr>
            <a:xfrm>
              <a:off x="2387242" y="2819419"/>
              <a:ext cx="197040" cy="307502"/>
            </a:xfrm>
            <a:custGeom>
              <a:avLst/>
              <a:gdLst>
                <a:gd name="connsiteX0" fmla="*/ 142502 w 197040"/>
                <a:gd name="connsiteY0" fmla="*/ 135731 h 307502"/>
                <a:gd name="connsiteX1" fmla="*/ 142598 w 197040"/>
                <a:gd name="connsiteY1" fmla="*/ 135731 h 307502"/>
                <a:gd name="connsiteX2" fmla="*/ 196224 w 197040"/>
                <a:gd name="connsiteY2" fmla="*/ 13335 h 307502"/>
                <a:gd name="connsiteX3" fmla="*/ 187460 w 197040"/>
                <a:gd name="connsiteY3" fmla="*/ 0 h 307502"/>
                <a:gd name="connsiteX4" fmla="*/ 117928 w 197040"/>
                <a:gd name="connsiteY4" fmla="*/ 0 h 307502"/>
                <a:gd name="connsiteX5" fmla="*/ 109736 w 197040"/>
                <a:gd name="connsiteY5" fmla="*/ 4667 h 307502"/>
                <a:gd name="connsiteX6" fmla="*/ 18296 w 197040"/>
                <a:gd name="connsiteY6" fmla="*/ 158972 h 307502"/>
                <a:gd name="connsiteX7" fmla="*/ 18487 w 197040"/>
                <a:gd name="connsiteY7" fmla="*/ 158972 h 307502"/>
                <a:gd name="connsiteX8" fmla="*/ 8 w 197040"/>
                <a:gd name="connsiteY8" fmla="*/ 215837 h 307502"/>
                <a:gd name="connsiteX9" fmla="*/ 90401 w 197040"/>
                <a:gd name="connsiteY9" fmla="*/ 307467 h 307502"/>
                <a:gd name="connsiteX10" fmla="*/ 186032 w 197040"/>
                <a:gd name="connsiteY10" fmla="*/ 214503 h 307502"/>
                <a:gd name="connsiteX11" fmla="*/ 142407 w 197040"/>
                <a:gd name="connsiteY11" fmla="*/ 135827 h 30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0" h="307502">
                  <a:moveTo>
                    <a:pt x="142502" y="135731"/>
                  </a:moveTo>
                  <a:lnTo>
                    <a:pt x="142598" y="135731"/>
                  </a:lnTo>
                  <a:cubicBezTo>
                    <a:pt x="142598" y="135731"/>
                    <a:pt x="196224" y="13335"/>
                    <a:pt x="196224" y="13335"/>
                  </a:cubicBezTo>
                  <a:cubicBezTo>
                    <a:pt x="198986" y="7048"/>
                    <a:pt x="194414" y="0"/>
                    <a:pt x="187460" y="0"/>
                  </a:cubicBezTo>
                  <a:lnTo>
                    <a:pt x="117928" y="0"/>
                  </a:lnTo>
                  <a:cubicBezTo>
                    <a:pt x="114594" y="0"/>
                    <a:pt x="111451" y="1810"/>
                    <a:pt x="109736" y="4667"/>
                  </a:cubicBezTo>
                  <a:lnTo>
                    <a:pt x="18296" y="158972"/>
                  </a:lnTo>
                  <a:lnTo>
                    <a:pt x="18487" y="158972"/>
                  </a:lnTo>
                  <a:cubicBezTo>
                    <a:pt x="6676" y="174784"/>
                    <a:pt x="-277" y="194501"/>
                    <a:pt x="8" y="215837"/>
                  </a:cubicBezTo>
                  <a:cubicBezTo>
                    <a:pt x="770" y="264890"/>
                    <a:pt x="41347" y="306038"/>
                    <a:pt x="90401" y="307467"/>
                  </a:cubicBezTo>
                  <a:cubicBezTo>
                    <a:pt x="142979" y="308896"/>
                    <a:pt x="186032" y="266700"/>
                    <a:pt x="186032" y="214503"/>
                  </a:cubicBezTo>
                  <a:cubicBezTo>
                    <a:pt x="186032" y="181261"/>
                    <a:pt x="168601" y="152210"/>
                    <a:pt x="142407" y="13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0C24DD-55AA-46CD-BB5C-086CE6E6183F}"/>
                </a:ext>
              </a:extLst>
            </p:cNvPr>
            <p:cNvSpPr/>
            <p:nvPr/>
          </p:nvSpPr>
          <p:spPr>
            <a:xfrm>
              <a:off x="2159023" y="2819419"/>
              <a:ext cx="197040" cy="307502"/>
            </a:xfrm>
            <a:custGeom>
              <a:avLst/>
              <a:gdLst>
                <a:gd name="connsiteX0" fmla="*/ 142503 w 197040"/>
                <a:gd name="connsiteY0" fmla="*/ 135731 h 307502"/>
                <a:gd name="connsiteX1" fmla="*/ 142598 w 197040"/>
                <a:gd name="connsiteY1" fmla="*/ 135731 h 307502"/>
                <a:gd name="connsiteX2" fmla="*/ 196224 w 197040"/>
                <a:gd name="connsiteY2" fmla="*/ 13335 h 307502"/>
                <a:gd name="connsiteX3" fmla="*/ 187461 w 197040"/>
                <a:gd name="connsiteY3" fmla="*/ 0 h 307502"/>
                <a:gd name="connsiteX4" fmla="*/ 117928 w 197040"/>
                <a:gd name="connsiteY4" fmla="*/ 0 h 307502"/>
                <a:gd name="connsiteX5" fmla="*/ 109737 w 197040"/>
                <a:gd name="connsiteY5" fmla="*/ 4667 h 307502"/>
                <a:gd name="connsiteX6" fmla="*/ 18296 w 197040"/>
                <a:gd name="connsiteY6" fmla="*/ 158972 h 307502"/>
                <a:gd name="connsiteX7" fmla="*/ 18487 w 197040"/>
                <a:gd name="connsiteY7" fmla="*/ 158972 h 307502"/>
                <a:gd name="connsiteX8" fmla="*/ 8 w 197040"/>
                <a:gd name="connsiteY8" fmla="*/ 215837 h 307502"/>
                <a:gd name="connsiteX9" fmla="*/ 90401 w 197040"/>
                <a:gd name="connsiteY9" fmla="*/ 307467 h 307502"/>
                <a:gd name="connsiteX10" fmla="*/ 186032 w 197040"/>
                <a:gd name="connsiteY10" fmla="*/ 214503 h 307502"/>
                <a:gd name="connsiteX11" fmla="*/ 142407 w 197040"/>
                <a:gd name="connsiteY11" fmla="*/ 135827 h 30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0" h="307502">
                  <a:moveTo>
                    <a:pt x="142503" y="135731"/>
                  </a:moveTo>
                  <a:lnTo>
                    <a:pt x="142598" y="135731"/>
                  </a:lnTo>
                  <a:cubicBezTo>
                    <a:pt x="142598" y="135731"/>
                    <a:pt x="196224" y="13335"/>
                    <a:pt x="196224" y="13335"/>
                  </a:cubicBezTo>
                  <a:cubicBezTo>
                    <a:pt x="198986" y="7048"/>
                    <a:pt x="194414" y="0"/>
                    <a:pt x="187461" y="0"/>
                  </a:cubicBezTo>
                  <a:lnTo>
                    <a:pt x="117928" y="0"/>
                  </a:lnTo>
                  <a:cubicBezTo>
                    <a:pt x="114594" y="0"/>
                    <a:pt x="111451" y="1810"/>
                    <a:pt x="109737" y="4667"/>
                  </a:cubicBezTo>
                  <a:lnTo>
                    <a:pt x="18296" y="158972"/>
                  </a:lnTo>
                  <a:lnTo>
                    <a:pt x="18487" y="158972"/>
                  </a:lnTo>
                  <a:cubicBezTo>
                    <a:pt x="6676" y="174784"/>
                    <a:pt x="-277" y="194501"/>
                    <a:pt x="8" y="215837"/>
                  </a:cubicBezTo>
                  <a:cubicBezTo>
                    <a:pt x="770" y="264890"/>
                    <a:pt x="41347" y="306038"/>
                    <a:pt x="90401" y="307467"/>
                  </a:cubicBezTo>
                  <a:cubicBezTo>
                    <a:pt x="142979" y="308896"/>
                    <a:pt x="186032" y="266700"/>
                    <a:pt x="186032" y="214503"/>
                  </a:cubicBezTo>
                  <a:cubicBezTo>
                    <a:pt x="186032" y="181261"/>
                    <a:pt x="168601" y="152210"/>
                    <a:pt x="142407" y="13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73C347C-BBB0-4D78-AEF8-6E600DCA451D}"/>
              </a:ext>
            </a:extLst>
          </p:cNvPr>
          <p:cNvSpPr txBox="1"/>
          <p:nvPr/>
        </p:nvSpPr>
        <p:spPr>
          <a:xfrm>
            <a:off x="1389272" y="5695664"/>
            <a:ext cx="1959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68CC55-E971-4F31-89E4-6358B9DBAB2B}"/>
              </a:ext>
            </a:extLst>
          </p:cNvPr>
          <p:cNvSpPr txBox="1"/>
          <p:nvPr/>
        </p:nvSpPr>
        <p:spPr>
          <a:xfrm>
            <a:off x="1648156" y="5971667"/>
            <a:ext cx="1441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1DB2A6-9A61-4423-8408-1C802DD7855B}"/>
              </a:ext>
            </a:extLst>
          </p:cNvPr>
          <p:cNvGrpSpPr/>
          <p:nvPr/>
        </p:nvGrpSpPr>
        <p:grpSpPr>
          <a:xfrm>
            <a:off x="5883418" y="2851169"/>
            <a:ext cx="425164" cy="307502"/>
            <a:chOff x="5883393" y="2819419"/>
            <a:chExt cx="425164" cy="307502"/>
          </a:xfr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E12DE47-2D52-47DC-908C-E48E2A2EBECE}"/>
                </a:ext>
              </a:extLst>
            </p:cNvPr>
            <p:cNvSpPr/>
            <p:nvPr/>
          </p:nvSpPr>
          <p:spPr>
            <a:xfrm>
              <a:off x="6111517" y="2819419"/>
              <a:ext cx="197040" cy="307502"/>
            </a:xfrm>
            <a:custGeom>
              <a:avLst/>
              <a:gdLst>
                <a:gd name="connsiteX0" fmla="*/ 142503 w 197040"/>
                <a:gd name="connsiteY0" fmla="*/ 135731 h 307502"/>
                <a:gd name="connsiteX1" fmla="*/ 142597 w 197040"/>
                <a:gd name="connsiteY1" fmla="*/ 135731 h 307502"/>
                <a:gd name="connsiteX2" fmla="*/ 196223 w 197040"/>
                <a:gd name="connsiteY2" fmla="*/ 13335 h 307502"/>
                <a:gd name="connsiteX3" fmla="*/ 187460 w 197040"/>
                <a:gd name="connsiteY3" fmla="*/ 0 h 307502"/>
                <a:gd name="connsiteX4" fmla="*/ 117928 w 197040"/>
                <a:gd name="connsiteY4" fmla="*/ 0 h 307502"/>
                <a:gd name="connsiteX5" fmla="*/ 109737 w 197040"/>
                <a:gd name="connsiteY5" fmla="*/ 4667 h 307502"/>
                <a:gd name="connsiteX6" fmla="*/ 18296 w 197040"/>
                <a:gd name="connsiteY6" fmla="*/ 158972 h 307502"/>
                <a:gd name="connsiteX7" fmla="*/ 18487 w 197040"/>
                <a:gd name="connsiteY7" fmla="*/ 158972 h 307502"/>
                <a:gd name="connsiteX8" fmla="*/ 8 w 197040"/>
                <a:gd name="connsiteY8" fmla="*/ 215837 h 307502"/>
                <a:gd name="connsiteX9" fmla="*/ 90401 w 197040"/>
                <a:gd name="connsiteY9" fmla="*/ 307467 h 307502"/>
                <a:gd name="connsiteX10" fmla="*/ 186031 w 197040"/>
                <a:gd name="connsiteY10" fmla="*/ 214503 h 307502"/>
                <a:gd name="connsiteX11" fmla="*/ 142407 w 197040"/>
                <a:gd name="connsiteY11" fmla="*/ 135827 h 30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0" h="307502">
                  <a:moveTo>
                    <a:pt x="142503" y="135731"/>
                  </a:moveTo>
                  <a:lnTo>
                    <a:pt x="142597" y="135731"/>
                  </a:lnTo>
                  <a:cubicBezTo>
                    <a:pt x="142597" y="135731"/>
                    <a:pt x="196223" y="13335"/>
                    <a:pt x="196223" y="13335"/>
                  </a:cubicBezTo>
                  <a:cubicBezTo>
                    <a:pt x="198986" y="7048"/>
                    <a:pt x="194413" y="0"/>
                    <a:pt x="187460" y="0"/>
                  </a:cubicBezTo>
                  <a:lnTo>
                    <a:pt x="117928" y="0"/>
                  </a:lnTo>
                  <a:cubicBezTo>
                    <a:pt x="114594" y="0"/>
                    <a:pt x="111451" y="1810"/>
                    <a:pt x="109737" y="4667"/>
                  </a:cubicBezTo>
                  <a:lnTo>
                    <a:pt x="18296" y="158972"/>
                  </a:lnTo>
                  <a:lnTo>
                    <a:pt x="18487" y="158972"/>
                  </a:lnTo>
                  <a:cubicBezTo>
                    <a:pt x="6676" y="174784"/>
                    <a:pt x="-278" y="194501"/>
                    <a:pt x="8" y="215837"/>
                  </a:cubicBezTo>
                  <a:cubicBezTo>
                    <a:pt x="771" y="264890"/>
                    <a:pt x="41347" y="306038"/>
                    <a:pt x="90401" y="307467"/>
                  </a:cubicBezTo>
                  <a:cubicBezTo>
                    <a:pt x="142979" y="308896"/>
                    <a:pt x="186031" y="266700"/>
                    <a:pt x="186031" y="214503"/>
                  </a:cubicBezTo>
                  <a:cubicBezTo>
                    <a:pt x="186031" y="181261"/>
                    <a:pt x="168601" y="152210"/>
                    <a:pt x="142407" y="13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BACE34-A1F7-4188-9242-3FE85BA7A8FB}"/>
                </a:ext>
              </a:extLst>
            </p:cNvPr>
            <p:cNvSpPr/>
            <p:nvPr/>
          </p:nvSpPr>
          <p:spPr>
            <a:xfrm>
              <a:off x="5883393" y="2819419"/>
              <a:ext cx="197040" cy="307502"/>
            </a:xfrm>
            <a:custGeom>
              <a:avLst/>
              <a:gdLst>
                <a:gd name="connsiteX0" fmla="*/ 142503 w 197040"/>
                <a:gd name="connsiteY0" fmla="*/ 135731 h 307502"/>
                <a:gd name="connsiteX1" fmla="*/ 142598 w 197040"/>
                <a:gd name="connsiteY1" fmla="*/ 135731 h 307502"/>
                <a:gd name="connsiteX2" fmla="*/ 196224 w 197040"/>
                <a:gd name="connsiteY2" fmla="*/ 13335 h 307502"/>
                <a:gd name="connsiteX3" fmla="*/ 187460 w 197040"/>
                <a:gd name="connsiteY3" fmla="*/ 0 h 307502"/>
                <a:gd name="connsiteX4" fmla="*/ 117928 w 197040"/>
                <a:gd name="connsiteY4" fmla="*/ 0 h 307502"/>
                <a:gd name="connsiteX5" fmla="*/ 109737 w 197040"/>
                <a:gd name="connsiteY5" fmla="*/ 4667 h 307502"/>
                <a:gd name="connsiteX6" fmla="*/ 18296 w 197040"/>
                <a:gd name="connsiteY6" fmla="*/ 158972 h 307502"/>
                <a:gd name="connsiteX7" fmla="*/ 18487 w 197040"/>
                <a:gd name="connsiteY7" fmla="*/ 158972 h 307502"/>
                <a:gd name="connsiteX8" fmla="*/ 8 w 197040"/>
                <a:gd name="connsiteY8" fmla="*/ 215837 h 307502"/>
                <a:gd name="connsiteX9" fmla="*/ 90401 w 197040"/>
                <a:gd name="connsiteY9" fmla="*/ 307467 h 307502"/>
                <a:gd name="connsiteX10" fmla="*/ 186032 w 197040"/>
                <a:gd name="connsiteY10" fmla="*/ 214503 h 307502"/>
                <a:gd name="connsiteX11" fmla="*/ 142407 w 197040"/>
                <a:gd name="connsiteY11" fmla="*/ 135827 h 30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0" h="307502">
                  <a:moveTo>
                    <a:pt x="142503" y="135731"/>
                  </a:moveTo>
                  <a:lnTo>
                    <a:pt x="142598" y="135731"/>
                  </a:lnTo>
                  <a:cubicBezTo>
                    <a:pt x="142598" y="135731"/>
                    <a:pt x="196224" y="13335"/>
                    <a:pt x="196224" y="13335"/>
                  </a:cubicBezTo>
                  <a:cubicBezTo>
                    <a:pt x="198986" y="7048"/>
                    <a:pt x="194414" y="0"/>
                    <a:pt x="187460" y="0"/>
                  </a:cubicBezTo>
                  <a:lnTo>
                    <a:pt x="117928" y="0"/>
                  </a:lnTo>
                  <a:cubicBezTo>
                    <a:pt x="114594" y="0"/>
                    <a:pt x="111451" y="1810"/>
                    <a:pt x="109737" y="4667"/>
                  </a:cubicBezTo>
                  <a:lnTo>
                    <a:pt x="18296" y="158972"/>
                  </a:lnTo>
                  <a:lnTo>
                    <a:pt x="18487" y="158972"/>
                  </a:lnTo>
                  <a:cubicBezTo>
                    <a:pt x="6676" y="174784"/>
                    <a:pt x="-277" y="194501"/>
                    <a:pt x="8" y="215837"/>
                  </a:cubicBezTo>
                  <a:cubicBezTo>
                    <a:pt x="771" y="264890"/>
                    <a:pt x="41347" y="306038"/>
                    <a:pt x="90401" y="307467"/>
                  </a:cubicBezTo>
                  <a:cubicBezTo>
                    <a:pt x="142979" y="308896"/>
                    <a:pt x="186032" y="266700"/>
                    <a:pt x="186032" y="214503"/>
                  </a:cubicBezTo>
                  <a:cubicBezTo>
                    <a:pt x="186032" y="181261"/>
                    <a:pt x="168601" y="152210"/>
                    <a:pt x="142407" y="13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FFB6BE5-69F8-4630-8E98-0633B2FA9F6B}"/>
              </a:ext>
            </a:extLst>
          </p:cNvPr>
          <p:cNvSpPr txBox="1"/>
          <p:nvPr/>
        </p:nvSpPr>
        <p:spPr>
          <a:xfrm>
            <a:off x="5113642" y="5695664"/>
            <a:ext cx="1959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454781-517F-44F2-8C2D-554F69F44640}"/>
              </a:ext>
            </a:extLst>
          </p:cNvPr>
          <p:cNvSpPr txBox="1"/>
          <p:nvPr/>
        </p:nvSpPr>
        <p:spPr>
          <a:xfrm>
            <a:off x="5372526" y="5971667"/>
            <a:ext cx="1441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rtl val="0"/>
              </a:defRPr>
            </a:lvl1pPr>
          </a:lstStyle>
          <a:p>
            <a:r>
              <a:rPr lang="en-US" dirty="0">
                <a:sym typeface="Poppins"/>
              </a:rPr>
              <a:t>Job Position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605851-B83D-489E-A1C8-2A047E2EE3FC}"/>
              </a:ext>
            </a:extLst>
          </p:cNvPr>
          <p:cNvGrpSpPr/>
          <p:nvPr/>
        </p:nvGrpSpPr>
        <p:grpSpPr>
          <a:xfrm>
            <a:off x="9607668" y="2851169"/>
            <a:ext cx="425259" cy="307502"/>
            <a:chOff x="9607668" y="2819419"/>
            <a:chExt cx="425259" cy="307502"/>
          </a:xfrm>
          <a:gradFill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</a:gra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CC87469-EAB2-4058-9D40-E61985CFBE24}"/>
                </a:ext>
              </a:extLst>
            </p:cNvPr>
            <p:cNvSpPr/>
            <p:nvPr/>
          </p:nvSpPr>
          <p:spPr>
            <a:xfrm>
              <a:off x="9835887" y="2819419"/>
              <a:ext cx="197040" cy="307502"/>
            </a:xfrm>
            <a:custGeom>
              <a:avLst/>
              <a:gdLst>
                <a:gd name="connsiteX0" fmla="*/ 142502 w 197040"/>
                <a:gd name="connsiteY0" fmla="*/ 135731 h 307502"/>
                <a:gd name="connsiteX1" fmla="*/ 142597 w 197040"/>
                <a:gd name="connsiteY1" fmla="*/ 135731 h 307502"/>
                <a:gd name="connsiteX2" fmla="*/ 196223 w 197040"/>
                <a:gd name="connsiteY2" fmla="*/ 13335 h 307502"/>
                <a:gd name="connsiteX3" fmla="*/ 187460 w 197040"/>
                <a:gd name="connsiteY3" fmla="*/ 0 h 307502"/>
                <a:gd name="connsiteX4" fmla="*/ 117928 w 197040"/>
                <a:gd name="connsiteY4" fmla="*/ 0 h 307502"/>
                <a:gd name="connsiteX5" fmla="*/ 109737 w 197040"/>
                <a:gd name="connsiteY5" fmla="*/ 4667 h 307502"/>
                <a:gd name="connsiteX6" fmla="*/ 18297 w 197040"/>
                <a:gd name="connsiteY6" fmla="*/ 158972 h 307502"/>
                <a:gd name="connsiteX7" fmla="*/ 18486 w 197040"/>
                <a:gd name="connsiteY7" fmla="*/ 158972 h 307502"/>
                <a:gd name="connsiteX8" fmla="*/ 8 w 197040"/>
                <a:gd name="connsiteY8" fmla="*/ 215837 h 307502"/>
                <a:gd name="connsiteX9" fmla="*/ 90401 w 197040"/>
                <a:gd name="connsiteY9" fmla="*/ 307467 h 307502"/>
                <a:gd name="connsiteX10" fmla="*/ 186032 w 197040"/>
                <a:gd name="connsiteY10" fmla="*/ 214503 h 307502"/>
                <a:gd name="connsiteX11" fmla="*/ 142407 w 197040"/>
                <a:gd name="connsiteY11" fmla="*/ 135827 h 30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0" h="307502">
                  <a:moveTo>
                    <a:pt x="142502" y="135731"/>
                  </a:moveTo>
                  <a:lnTo>
                    <a:pt x="142597" y="135731"/>
                  </a:lnTo>
                  <a:cubicBezTo>
                    <a:pt x="142597" y="135731"/>
                    <a:pt x="196223" y="13335"/>
                    <a:pt x="196223" y="13335"/>
                  </a:cubicBezTo>
                  <a:cubicBezTo>
                    <a:pt x="198986" y="7048"/>
                    <a:pt x="194414" y="0"/>
                    <a:pt x="187460" y="0"/>
                  </a:cubicBezTo>
                  <a:lnTo>
                    <a:pt x="117928" y="0"/>
                  </a:lnTo>
                  <a:cubicBezTo>
                    <a:pt x="114595" y="0"/>
                    <a:pt x="111451" y="1810"/>
                    <a:pt x="109737" y="4667"/>
                  </a:cubicBezTo>
                  <a:lnTo>
                    <a:pt x="18297" y="158972"/>
                  </a:lnTo>
                  <a:lnTo>
                    <a:pt x="18486" y="158972"/>
                  </a:lnTo>
                  <a:cubicBezTo>
                    <a:pt x="6676" y="174784"/>
                    <a:pt x="-278" y="194501"/>
                    <a:pt x="8" y="215837"/>
                  </a:cubicBezTo>
                  <a:cubicBezTo>
                    <a:pt x="770" y="264890"/>
                    <a:pt x="41347" y="306038"/>
                    <a:pt x="90401" y="307467"/>
                  </a:cubicBezTo>
                  <a:cubicBezTo>
                    <a:pt x="142979" y="308896"/>
                    <a:pt x="186032" y="266700"/>
                    <a:pt x="186032" y="214503"/>
                  </a:cubicBezTo>
                  <a:cubicBezTo>
                    <a:pt x="186032" y="181261"/>
                    <a:pt x="168601" y="152210"/>
                    <a:pt x="142407" y="13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2DF9F-35E9-4525-B491-22082E847D17}"/>
                </a:ext>
              </a:extLst>
            </p:cNvPr>
            <p:cNvSpPr/>
            <p:nvPr/>
          </p:nvSpPr>
          <p:spPr>
            <a:xfrm>
              <a:off x="9607668" y="2819419"/>
              <a:ext cx="197040" cy="307502"/>
            </a:xfrm>
            <a:custGeom>
              <a:avLst/>
              <a:gdLst>
                <a:gd name="connsiteX0" fmla="*/ 142503 w 197040"/>
                <a:gd name="connsiteY0" fmla="*/ 135731 h 307502"/>
                <a:gd name="connsiteX1" fmla="*/ 142598 w 197040"/>
                <a:gd name="connsiteY1" fmla="*/ 135731 h 307502"/>
                <a:gd name="connsiteX2" fmla="*/ 196224 w 197040"/>
                <a:gd name="connsiteY2" fmla="*/ 13335 h 307502"/>
                <a:gd name="connsiteX3" fmla="*/ 187460 w 197040"/>
                <a:gd name="connsiteY3" fmla="*/ 0 h 307502"/>
                <a:gd name="connsiteX4" fmla="*/ 117928 w 197040"/>
                <a:gd name="connsiteY4" fmla="*/ 0 h 307502"/>
                <a:gd name="connsiteX5" fmla="*/ 109737 w 197040"/>
                <a:gd name="connsiteY5" fmla="*/ 4667 h 307502"/>
                <a:gd name="connsiteX6" fmla="*/ 18296 w 197040"/>
                <a:gd name="connsiteY6" fmla="*/ 158972 h 307502"/>
                <a:gd name="connsiteX7" fmla="*/ 18487 w 197040"/>
                <a:gd name="connsiteY7" fmla="*/ 158972 h 307502"/>
                <a:gd name="connsiteX8" fmla="*/ 8 w 197040"/>
                <a:gd name="connsiteY8" fmla="*/ 215837 h 307502"/>
                <a:gd name="connsiteX9" fmla="*/ 90401 w 197040"/>
                <a:gd name="connsiteY9" fmla="*/ 307467 h 307502"/>
                <a:gd name="connsiteX10" fmla="*/ 186031 w 197040"/>
                <a:gd name="connsiteY10" fmla="*/ 214503 h 307502"/>
                <a:gd name="connsiteX11" fmla="*/ 142407 w 197040"/>
                <a:gd name="connsiteY11" fmla="*/ 135827 h 30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0" h="307502">
                  <a:moveTo>
                    <a:pt x="142503" y="135731"/>
                  </a:moveTo>
                  <a:lnTo>
                    <a:pt x="142598" y="135731"/>
                  </a:lnTo>
                  <a:cubicBezTo>
                    <a:pt x="142598" y="135731"/>
                    <a:pt x="196224" y="13335"/>
                    <a:pt x="196224" y="13335"/>
                  </a:cubicBezTo>
                  <a:cubicBezTo>
                    <a:pt x="198985" y="7048"/>
                    <a:pt x="194413" y="0"/>
                    <a:pt x="187460" y="0"/>
                  </a:cubicBezTo>
                  <a:lnTo>
                    <a:pt x="117928" y="0"/>
                  </a:lnTo>
                  <a:cubicBezTo>
                    <a:pt x="114594" y="0"/>
                    <a:pt x="111451" y="1810"/>
                    <a:pt x="109737" y="4667"/>
                  </a:cubicBezTo>
                  <a:lnTo>
                    <a:pt x="18296" y="158972"/>
                  </a:lnTo>
                  <a:lnTo>
                    <a:pt x="18487" y="158972"/>
                  </a:lnTo>
                  <a:cubicBezTo>
                    <a:pt x="6676" y="174784"/>
                    <a:pt x="-277" y="194501"/>
                    <a:pt x="8" y="215837"/>
                  </a:cubicBezTo>
                  <a:cubicBezTo>
                    <a:pt x="771" y="264890"/>
                    <a:pt x="41347" y="306038"/>
                    <a:pt x="90401" y="307467"/>
                  </a:cubicBezTo>
                  <a:cubicBezTo>
                    <a:pt x="142979" y="308896"/>
                    <a:pt x="186031" y="266700"/>
                    <a:pt x="186031" y="214503"/>
                  </a:cubicBezTo>
                  <a:cubicBezTo>
                    <a:pt x="186031" y="181261"/>
                    <a:pt x="168601" y="152210"/>
                    <a:pt x="142407" y="13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ABA7349-75F6-42AC-A5F9-DFDBC6652455}"/>
              </a:ext>
            </a:extLst>
          </p:cNvPr>
          <p:cNvSpPr txBox="1"/>
          <p:nvPr/>
        </p:nvSpPr>
        <p:spPr>
          <a:xfrm>
            <a:off x="8838012" y="5695664"/>
            <a:ext cx="1959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2B738E-4794-4BFD-A79D-CE16CCE4725F}"/>
              </a:ext>
            </a:extLst>
          </p:cNvPr>
          <p:cNvSpPr txBox="1"/>
          <p:nvPr/>
        </p:nvSpPr>
        <p:spPr>
          <a:xfrm>
            <a:off x="9096896" y="5971667"/>
            <a:ext cx="1441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rtl val="0"/>
              </a:defRPr>
            </a:lvl1pPr>
          </a:lstStyle>
          <a:p>
            <a:r>
              <a:rPr lang="en-US" dirty="0">
                <a:sym typeface="Poppins"/>
              </a:rPr>
              <a:t>Job Position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07C8FC-0B69-477F-9B0A-484979A140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D84349-1F50-471C-BC96-F522C88A4B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23D725-8DA7-41F1-B068-09A7B99A87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AEF70B-334E-45D3-A5A8-0FA24F28DA35}"/>
              </a:ext>
            </a:extLst>
          </p:cNvPr>
          <p:cNvSpPr/>
          <p:nvPr/>
        </p:nvSpPr>
        <p:spPr>
          <a:xfrm>
            <a:off x="0" y="6294832"/>
            <a:ext cx="12192000" cy="563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4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74" grpId="0"/>
      <p:bldP spid="41" grpId="0"/>
      <p:bldP spid="42" grpId="0"/>
      <p:bldP spid="46" grpId="0"/>
      <p:bldP spid="47" grpId="0"/>
      <p:bldP spid="70" grpId="0"/>
      <p:bldP spid="71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7D3051AA-3620-43F0-B5BD-4E1BA46D9A50}"/>
              </a:ext>
            </a:extLst>
          </p:cNvPr>
          <p:cNvSpPr/>
          <p:nvPr/>
        </p:nvSpPr>
        <p:spPr>
          <a:xfrm>
            <a:off x="595026" y="3662914"/>
            <a:ext cx="295084" cy="295084"/>
          </a:xfrm>
          <a:custGeom>
            <a:avLst/>
            <a:gdLst>
              <a:gd name="connsiteX0" fmla="*/ 295085 w 295084"/>
              <a:gd name="connsiteY0" fmla="*/ 147542 h 295084"/>
              <a:gd name="connsiteX1" fmla="*/ 147542 w 295084"/>
              <a:gd name="connsiteY1" fmla="*/ 295085 h 295084"/>
              <a:gd name="connsiteX2" fmla="*/ 0 w 295084"/>
              <a:gd name="connsiteY2" fmla="*/ 147542 h 295084"/>
              <a:gd name="connsiteX3" fmla="*/ 147542 w 295084"/>
              <a:gd name="connsiteY3" fmla="*/ 0 h 295084"/>
              <a:gd name="connsiteX4" fmla="*/ 295085 w 295084"/>
              <a:gd name="connsiteY4" fmla="*/ 147542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4" h="295084">
                <a:moveTo>
                  <a:pt x="295085" y="147542"/>
                </a:moveTo>
                <a:cubicBezTo>
                  <a:pt x="295085" y="229028"/>
                  <a:pt x="229028" y="295085"/>
                  <a:pt x="147542" y="295085"/>
                </a:cubicBezTo>
                <a:cubicBezTo>
                  <a:pt x="66057" y="295085"/>
                  <a:pt x="0" y="229027"/>
                  <a:pt x="0" y="147542"/>
                </a:cubicBezTo>
                <a:cubicBezTo>
                  <a:pt x="0" y="66057"/>
                  <a:pt x="66057" y="0"/>
                  <a:pt x="147542" y="0"/>
                </a:cubicBezTo>
                <a:cubicBezTo>
                  <a:pt x="229028" y="0"/>
                  <a:pt x="295085" y="66057"/>
                  <a:pt x="295085" y="1475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B1F50AD-A0E1-47B3-97E1-9AD01010EA0B}"/>
              </a:ext>
            </a:extLst>
          </p:cNvPr>
          <p:cNvSpPr/>
          <p:nvPr/>
        </p:nvSpPr>
        <p:spPr>
          <a:xfrm>
            <a:off x="671314" y="3754593"/>
            <a:ext cx="142509" cy="111727"/>
          </a:xfrm>
          <a:custGeom>
            <a:avLst/>
            <a:gdLst>
              <a:gd name="connsiteX0" fmla="*/ 57741 w 142509"/>
              <a:gd name="connsiteY0" fmla="*/ 111722 h 111727"/>
              <a:gd name="connsiteX1" fmla="*/ 48216 w 142509"/>
              <a:gd name="connsiteY1" fmla="*/ 107722 h 111727"/>
              <a:gd name="connsiteX2" fmla="*/ 3925 w 142509"/>
              <a:gd name="connsiteY2" fmla="*/ 58668 h 111727"/>
              <a:gd name="connsiteX3" fmla="*/ 3339 w 142509"/>
              <a:gd name="connsiteY3" fmla="*/ 41170 h 111727"/>
              <a:gd name="connsiteX4" fmla="*/ 20841 w 142509"/>
              <a:gd name="connsiteY4" fmla="*/ 40580 h 111727"/>
              <a:gd name="connsiteX5" fmla="*/ 22213 w 142509"/>
              <a:gd name="connsiteY5" fmla="*/ 42094 h 111727"/>
              <a:gd name="connsiteX6" fmla="*/ 57074 w 142509"/>
              <a:gd name="connsiteY6" fmla="*/ 80671 h 111727"/>
              <a:gd name="connsiteX7" fmla="*/ 120606 w 142509"/>
              <a:gd name="connsiteY7" fmla="*/ 4471 h 111727"/>
              <a:gd name="connsiteX8" fmla="*/ 138037 w 142509"/>
              <a:gd name="connsiteY8" fmla="*/ 2851 h 111727"/>
              <a:gd name="connsiteX9" fmla="*/ 139656 w 142509"/>
              <a:gd name="connsiteY9" fmla="*/ 20282 h 111727"/>
              <a:gd name="connsiteX10" fmla="*/ 66980 w 142509"/>
              <a:gd name="connsiteY10" fmla="*/ 107055 h 111727"/>
              <a:gd name="connsiteX11" fmla="*/ 57455 w 142509"/>
              <a:gd name="connsiteY11" fmla="*/ 111436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09" h="111727">
                <a:moveTo>
                  <a:pt x="57741" y="111722"/>
                </a:moveTo>
                <a:cubicBezTo>
                  <a:pt x="54137" y="111827"/>
                  <a:pt x="50664" y="110369"/>
                  <a:pt x="48216" y="107722"/>
                </a:cubicBezTo>
                <a:lnTo>
                  <a:pt x="3925" y="58668"/>
                </a:lnTo>
                <a:cubicBezTo>
                  <a:pt x="-1070" y="54000"/>
                  <a:pt x="-1332" y="46161"/>
                  <a:pt x="3339" y="41170"/>
                </a:cubicBezTo>
                <a:cubicBezTo>
                  <a:pt x="8010" y="36170"/>
                  <a:pt x="15846" y="35913"/>
                  <a:pt x="20841" y="40580"/>
                </a:cubicBezTo>
                <a:cubicBezTo>
                  <a:pt x="21339" y="41047"/>
                  <a:pt x="21797" y="41551"/>
                  <a:pt x="22213" y="42094"/>
                </a:cubicBezTo>
                <a:lnTo>
                  <a:pt x="57074" y="80671"/>
                </a:lnTo>
                <a:lnTo>
                  <a:pt x="120606" y="4471"/>
                </a:lnTo>
                <a:cubicBezTo>
                  <a:pt x="124972" y="-787"/>
                  <a:pt x="132776" y="-1511"/>
                  <a:pt x="138037" y="2851"/>
                </a:cubicBezTo>
                <a:cubicBezTo>
                  <a:pt x="143297" y="7214"/>
                  <a:pt x="144022" y="15024"/>
                  <a:pt x="139656" y="20282"/>
                </a:cubicBezTo>
                <a:lnTo>
                  <a:pt x="66980" y="107055"/>
                </a:lnTo>
                <a:cubicBezTo>
                  <a:pt x="64627" y="109874"/>
                  <a:pt x="61128" y="111484"/>
                  <a:pt x="57455" y="111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2222D12-F177-491D-A12A-7EBFDE7896E9}"/>
              </a:ext>
            </a:extLst>
          </p:cNvPr>
          <p:cNvSpPr txBox="1"/>
          <p:nvPr/>
        </p:nvSpPr>
        <p:spPr>
          <a:xfrm>
            <a:off x="987933" y="3641179"/>
            <a:ext cx="223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Text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B5876C7-A5A6-4994-9756-0E1517F85D2A}"/>
              </a:ext>
            </a:extLst>
          </p:cNvPr>
          <p:cNvSpPr txBox="1"/>
          <p:nvPr/>
        </p:nvSpPr>
        <p:spPr>
          <a:xfrm>
            <a:off x="485583" y="4066089"/>
            <a:ext cx="379561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16E5B911-BC7B-4561-BC06-CA6922401D9E}"/>
              </a:ext>
            </a:extLst>
          </p:cNvPr>
          <p:cNvSpPr/>
          <p:nvPr/>
        </p:nvSpPr>
        <p:spPr>
          <a:xfrm>
            <a:off x="595026" y="5015787"/>
            <a:ext cx="295084" cy="295084"/>
          </a:xfrm>
          <a:custGeom>
            <a:avLst/>
            <a:gdLst>
              <a:gd name="connsiteX0" fmla="*/ 295085 w 295084"/>
              <a:gd name="connsiteY0" fmla="*/ 147542 h 295084"/>
              <a:gd name="connsiteX1" fmla="*/ 147542 w 295084"/>
              <a:gd name="connsiteY1" fmla="*/ 295085 h 295084"/>
              <a:gd name="connsiteX2" fmla="*/ 0 w 295084"/>
              <a:gd name="connsiteY2" fmla="*/ 147542 h 295084"/>
              <a:gd name="connsiteX3" fmla="*/ 147542 w 295084"/>
              <a:gd name="connsiteY3" fmla="*/ 0 h 295084"/>
              <a:gd name="connsiteX4" fmla="*/ 295085 w 295084"/>
              <a:gd name="connsiteY4" fmla="*/ 147542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4" h="295084">
                <a:moveTo>
                  <a:pt x="295085" y="147542"/>
                </a:moveTo>
                <a:cubicBezTo>
                  <a:pt x="295085" y="229028"/>
                  <a:pt x="229028" y="295085"/>
                  <a:pt x="147542" y="295085"/>
                </a:cubicBezTo>
                <a:cubicBezTo>
                  <a:pt x="66057" y="295085"/>
                  <a:pt x="0" y="229027"/>
                  <a:pt x="0" y="147542"/>
                </a:cubicBezTo>
                <a:cubicBezTo>
                  <a:pt x="0" y="66057"/>
                  <a:pt x="66057" y="0"/>
                  <a:pt x="147542" y="0"/>
                </a:cubicBezTo>
                <a:cubicBezTo>
                  <a:pt x="229028" y="0"/>
                  <a:pt x="295085" y="66057"/>
                  <a:pt x="295085" y="1475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AA609DD9-5EF0-483F-8A47-951A298D97F5}"/>
              </a:ext>
            </a:extLst>
          </p:cNvPr>
          <p:cNvSpPr/>
          <p:nvPr/>
        </p:nvSpPr>
        <p:spPr>
          <a:xfrm>
            <a:off x="671314" y="5107466"/>
            <a:ext cx="142509" cy="111727"/>
          </a:xfrm>
          <a:custGeom>
            <a:avLst/>
            <a:gdLst>
              <a:gd name="connsiteX0" fmla="*/ 57741 w 142509"/>
              <a:gd name="connsiteY0" fmla="*/ 111722 h 111727"/>
              <a:gd name="connsiteX1" fmla="*/ 48216 w 142509"/>
              <a:gd name="connsiteY1" fmla="*/ 107722 h 111727"/>
              <a:gd name="connsiteX2" fmla="*/ 3925 w 142509"/>
              <a:gd name="connsiteY2" fmla="*/ 58668 h 111727"/>
              <a:gd name="connsiteX3" fmla="*/ 3339 w 142509"/>
              <a:gd name="connsiteY3" fmla="*/ 41170 h 111727"/>
              <a:gd name="connsiteX4" fmla="*/ 20841 w 142509"/>
              <a:gd name="connsiteY4" fmla="*/ 40580 h 111727"/>
              <a:gd name="connsiteX5" fmla="*/ 22213 w 142509"/>
              <a:gd name="connsiteY5" fmla="*/ 42094 h 111727"/>
              <a:gd name="connsiteX6" fmla="*/ 57074 w 142509"/>
              <a:gd name="connsiteY6" fmla="*/ 80671 h 111727"/>
              <a:gd name="connsiteX7" fmla="*/ 120606 w 142509"/>
              <a:gd name="connsiteY7" fmla="*/ 4471 h 111727"/>
              <a:gd name="connsiteX8" fmla="*/ 138037 w 142509"/>
              <a:gd name="connsiteY8" fmla="*/ 2851 h 111727"/>
              <a:gd name="connsiteX9" fmla="*/ 139656 w 142509"/>
              <a:gd name="connsiteY9" fmla="*/ 20282 h 111727"/>
              <a:gd name="connsiteX10" fmla="*/ 66980 w 142509"/>
              <a:gd name="connsiteY10" fmla="*/ 107055 h 111727"/>
              <a:gd name="connsiteX11" fmla="*/ 57455 w 142509"/>
              <a:gd name="connsiteY11" fmla="*/ 111436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09" h="111727">
                <a:moveTo>
                  <a:pt x="57741" y="111722"/>
                </a:moveTo>
                <a:cubicBezTo>
                  <a:pt x="54137" y="111827"/>
                  <a:pt x="50664" y="110369"/>
                  <a:pt x="48216" y="107722"/>
                </a:cubicBezTo>
                <a:lnTo>
                  <a:pt x="3925" y="58668"/>
                </a:lnTo>
                <a:cubicBezTo>
                  <a:pt x="-1070" y="54000"/>
                  <a:pt x="-1332" y="46161"/>
                  <a:pt x="3339" y="41170"/>
                </a:cubicBezTo>
                <a:cubicBezTo>
                  <a:pt x="8010" y="36170"/>
                  <a:pt x="15846" y="35913"/>
                  <a:pt x="20841" y="40580"/>
                </a:cubicBezTo>
                <a:cubicBezTo>
                  <a:pt x="21339" y="41047"/>
                  <a:pt x="21797" y="41551"/>
                  <a:pt x="22213" y="42094"/>
                </a:cubicBezTo>
                <a:lnTo>
                  <a:pt x="57074" y="80671"/>
                </a:lnTo>
                <a:lnTo>
                  <a:pt x="120606" y="4471"/>
                </a:lnTo>
                <a:cubicBezTo>
                  <a:pt x="124972" y="-787"/>
                  <a:pt x="132776" y="-1511"/>
                  <a:pt x="138037" y="2851"/>
                </a:cubicBezTo>
                <a:cubicBezTo>
                  <a:pt x="143297" y="7214"/>
                  <a:pt x="144022" y="15024"/>
                  <a:pt x="139656" y="20282"/>
                </a:cubicBezTo>
                <a:lnTo>
                  <a:pt x="66980" y="107055"/>
                </a:lnTo>
                <a:cubicBezTo>
                  <a:pt x="64627" y="109874"/>
                  <a:pt x="61128" y="111484"/>
                  <a:pt x="57455" y="111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164BCC1-640E-4569-9CE5-58DDD833C226}"/>
              </a:ext>
            </a:extLst>
          </p:cNvPr>
          <p:cNvSpPr txBox="1"/>
          <p:nvPr/>
        </p:nvSpPr>
        <p:spPr>
          <a:xfrm>
            <a:off x="987933" y="4994052"/>
            <a:ext cx="223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Text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C20CE64-554A-4209-87E5-A1BEA8DB31EF}"/>
              </a:ext>
            </a:extLst>
          </p:cNvPr>
          <p:cNvSpPr txBox="1"/>
          <p:nvPr/>
        </p:nvSpPr>
        <p:spPr>
          <a:xfrm>
            <a:off x="485583" y="5418962"/>
            <a:ext cx="379561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DE2AFED-41B4-446D-B626-4B3EF355DF13}"/>
              </a:ext>
            </a:extLst>
          </p:cNvPr>
          <p:cNvSpPr/>
          <p:nvPr/>
        </p:nvSpPr>
        <p:spPr>
          <a:xfrm>
            <a:off x="4543791" y="0"/>
            <a:ext cx="7648209" cy="6858000"/>
          </a:xfrm>
          <a:custGeom>
            <a:avLst/>
            <a:gdLst>
              <a:gd name="connsiteX0" fmla="*/ 0 w 4202811"/>
              <a:gd name="connsiteY0" fmla="*/ 0 h 6858000"/>
              <a:gd name="connsiteX1" fmla="*/ 4202811 w 4202811"/>
              <a:gd name="connsiteY1" fmla="*/ 0 h 6858000"/>
              <a:gd name="connsiteX2" fmla="*/ 4202811 w 4202811"/>
              <a:gd name="connsiteY2" fmla="*/ 6858000 h 6858000"/>
              <a:gd name="connsiteX3" fmla="*/ 0 w 42028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2811" h="6858000">
                <a:moveTo>
                  <a:pt x="0" y="0"/>
                </a:moveTo>
                <a:lnTo>
                  <a:pt x="4202811" y="0"/>
                </a:lnTo>
                <a:lnTo>
                  <a:pt x="42028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2DB69AF-6017-4F76-8B3C-C470E9F4DB6D}"/>
              </a:ext>
            </a:extLst>
          </p:cNvPr>
          <p:cNvSpPr/>
          <p:nvPr/>
        </p:nvSpPr>
        <p:spPr>
          <a:xfrm>
            <a:off x="7989189" y="0"/>
            <a:ext cx="4202811" cy="6858000"/>
          </a:xfrm>
          <a:custGeom>
            <a:avLst/>
            <a:gdLst>
              <a:gd name="connsiteX0" fmla="*/ 0 w 4202811"/>
              <a:gd name="connsiteY0" fmla="*/ 0 h 6858000"/>
              <a:gd name="connsiteX1" fmla="*/ 4202811 w 4202811"/>
              <a:gd name="connsiteY1" fmla="*/ 0 h 6858000"/>
              <a:gd name="connsiteX2" fmla="*/ 4202811 w 4202811"/>
              <a:gd name="connsiteY2" fmla="*/ 6858000 h 6858000"/>
              <a:gd name="connsiteX3" fmla="*/ 0 w 42028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2811" h="6858000">
                <a:moveTo>
                  <a:pt x="0" y="0"/>
                </a:moveTo>
                <a:lnTo>
                  <a:pt x="4202811" y="0"/>
                </a:lnTo>
                <a:lnTo>
                  <a:pt x="420281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FFEBEE"/>
              </a:gs>
              <a:gs pos="100000">
                <a:srgbClr val="FFF3F5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5F21EF8-6373-494B-9564-92B42AF63051}"/>
              </a:ext>
            </a:extLst>
          </p:cNvPr>
          <p:cNvSpPr txBox="1"/>
          <p:nvPr/>
        </p:nvSpPr>
        <p:spPr>
          <a:xfrm>
            <a:off x="383771" y="780671"/>
            <a:ext cx="408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Mobile Applications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F88E74-A5C6-410E-9AAE-17BF89C7105C}"/>
              </a:ext>
            </a:extLst>
          </p:cNvPr>
          <p:cNvSpPr txBox="1"/>
          <p:nvPr/>
        </p:nvSpPr>
        <p:spPr>
          <a:xfrm>
            <a:off x="383771" y="1069354"/>
            <a:ext cx="4083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About Our</a:t>
            </a:r>
          </a:p>
          <a:p>
            <a:pPr algn="l"/>
            <a:r>
              <a:rPr lang="en-US" sz="30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Mobile Application</a:t>
            </a:r>
          </a:p>
          <a:p>
            <a:pPr algn="l"/>
            <a:r>
              <a:rPr lang="en-US" sz="30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and Features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0662D6B-5C09-4447-98AB-FFEDAFF3090F}"/>
              </a:ext>
            </a:extLst>
          </p:cNvPr>
          <p:cNvSpPr txBox="1"/>
          <p:nvPr/>
        </p:nvSpPr>
        <p:spPr>
          <a:xfrm>
            <a:off x="383771" y="2527588"/>
            <a:ext cx="4083732" cy="80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Above Topic this is Just a Demo So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Consider Replacing this Text with</a:t>
            </a:r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BAC682DF-E603-4685-876D-7174EE4ABF4F}"/>
              </a:ext>
            </a:extLst>
          </p:cNvPr>
          <p:cNvSpPr/>
          <p:nvPr/>
        </p:nvSpPr>
        <p:spPr>
          <a:xfrm>
            <a:off x="8414118" y="5015787"/>
            <a:ext cx="295084" cy="295084"/>
          </a:xfrm>
          <a:custGeom>
            <a:avLst/>
            <a:gdLst>
              <a:gd name="connsiteX0" fmla="*/ 295085 w 295084"/>
              <a:gd name="connsiteY0" fmla="*/ 147542 h 295084"/>
              <a:gd name="connsiteX1" fmla="*/ 147542 w 295084"/>
              <a:gd name="connsiteY1" fmla="*/ 295085 h 295084"/>
              <a:gd name="connsiteX2" fmla="*/ 0 w 295084"/>
              <a:gd name="connsiteY2" fmla="*/ 147542 h 295084"/>
              <a:gd name="connsiteX3" fmla="*/ 147542 w 295084"/>
              <a:gd name="connsiteY3" fmla="*/ 0 h 295084"/>
              <a:gd name="connsiteX4" fmla="*/ 295085 w 295084"/>
              <a:gd name="connsiteY4" fmla="*/ 147542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4" h="295084">
                <a:moveTo>
                  <a:pt x="295085" y="147542"/>
                </a:moveTo>
                <a:cubicBezTo>
                  <a:pt x="295085" y="229028"/>
                  <a:pt x="229028" y="295085"/>
                  <a:pt x="147542" y="295085"/>
                </a:cubicBezTo>
                <a:cubicBezTo>
                  <a:pt x="66057" y="295085"/>
                  <a:pt x="0" y="229027"/>
                  <a:pt x="0" y="147542"/>
                </a:cubicBezTo>
                <a:cubicBezTo>
                  <a:pt x="0" y="66057"/>
                  <a:pt x="66057" y="0"/>
                  <a:pt x="147542" y="0"/>
                </a:cubicBezTo>
                <a:cubicBezTo>
                  <a:pt x="229028" y="0"/>
                  <a:pt x="295085" y="66057"/>
                  <a:pt x="295085" y="1475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6E903E6-3601-4F23-BB43-BCB9DA29A252}"/>
              </a:ext>
            </a:extLst>
          </p:cNvPr>
          <p:cNvSpPr/>
          <p:nvPr/>
        </p:nvSpPr>
        <p:spPr>
          <a:xfrm>
            <a:off x="8490406" y="5107466"/>
            <a:ext cx="142509" cy="111727"/>
          </a:xfrm>
          <a:custGeom>
            <a:avLst/>
            <a:gdLst>
              <a:gd name="connsiteX0" fmla="*/ 57741 w 142509"/>
              <a:gd name="connsiteY0" fmla="*/ 111722 h 111727"/>
              <a:gd name="connsiteX1" fmla="*/ 48216 w 142509"/>
              <a:gd name="connsiteY1" fmla="*/ 107722 h 111727"/>
              <a:gd name="connsiteX2" fmla="*/ 3925 w 142509"/>
              <a:gd name="connsiteY2" fmla="*/ 58668 h 111727"/>
              <a:gd name="connsiteX3" fmla="*/ 3339 w 142509"/>
              <a:gd name="connsiteY3" fmla="*/ 41170 h 111727"/>
              <a:gd name="connsiteX4" fmla="*/ 20841 w 142509"/>
              <a:gd name="connsiteY4" fmla="*/ 40580 h 111727"/>
              <a:gd name="connsiteX5" fmla="*/ 22213 w 142509"/>
              <a:gd name="connsiteY5" fmla="*/ 42094 h 111727"/>
              <a:gd name="connsiteX6" fmla="*/ 57074 w 142509"/>
              <a:gd name="connsiteY6" fmla="*/ 80671 h 111727"/>
              <a:gd name="connsiteX7" fmla="*/ 120606 w 142509"/>
              <a:gd name="connsiteY7" fmla="*/ 4471 h 111727"/>
              <a:gd name="connsiteX8" fmla="*/ 138037 w 142509"/>
              <a:gd name="connsiteY8" fmla="*/ 2851 h 111727"/>
              <a:gd name="connsiteX9" fmla="*/ 139656 w 142509"/>
              <a:gd name="connsiteY9" fmla="*/ 20282 h 111727"/>
              <a:gd name="connsiteX10" fmla="*/ 66980 w 142509"/>
              <a:gd name="connsiteY10" fmla="*/ 107055 h 111727"/>
              <a:gd name="connsiteX11" fmla="*/ 57455 w 142509"/>
              <a:gd name="connsiteY11" fmla="*/ 111436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09" h="111727">
                <a:moveTo>
                  <a:pt x="57741" y="111722"/>
                </a:moveTo>
                <a:cubicBezTo>
                  <a:pt x="54137" y="111827"/>
                  <a:pt x="50664" y="110369"/>
                  <a:pt x="48216" y="107722"/>
                </a:cubicBezTo>
                <a:lnTo>
                  <a:pt x="3925" y="58668"/>
                </a:lnTo>
                <a:cubicBezTo>
                  <a:pt x="-1070" y="54000"/>
                  <a:pt x="-1332" y="46161"/>
                  <a:pt x="3339" y="41170"/>
                </a:cubicBezTo>
                <a:cubicBezTo>
                  <a:pt x="8010" y="36170"/>
                  <a:pt x="15846" y="35913"/>
                  <a:pt x="20841" y="40580"/>
                </a:cubicBezTo>
                <a:cubicBezTo>
                  <a:pt x="21339" y="41047"/>
                  <a:pt x="21797" y="41551"/>
                  <a:pt x="22213" y="42094"/>
                </a:cubicBezTo>
                <a:lnTo>
                  <a:pt x="57074" y="80671"/>
                </a:lnTo>
                <a:lnTo>
                  <a:pt x="120606" y="4471"/>
                </a:lnTo>
                <a:cubicBezTo>
                  <a:pt x="124972" y="-787"/>
                  <a:pt x="132776" y="-1511"/>
                  <a:pt x="138037" y="2851"/>
                </a:cubicBezTo>
                <a:cubicBezTo>
                  <a:pt x="143297" y="7214"/>
                  <a:pt x="144022" y="15024"/>
                  <a:pt x="139656" y="20282"/>
                </a:cubicBezTo>
                <a:lnTo>
                  <a:pt x="66980" y="107055"/>
                </a:lnTo>
                <a:cubicBezTo>
                  <a:pt x="64627" y="109874"/>
                  <a:pt x="61128" y="111484"/>
                  <a:pt x="57455" y="111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434B9C2-947F-44B4-9AD2-6E6C903B9B3A}"/>
              </a:ext>
            </a:extLst>
          </p:cNvPr>
          <p:cNvSpPr txBox="1"/>
          <p:nvPr/>
        </p:nvSpPr>
        <p:spPr>
          <a:xfrm>
            <a:off x="8807025" y="4994052"/>
            <a:ext cx="223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Text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E89B932-BA62-4E82-BB5D-413FE334B980}"/>
              </a:ext>
            </a:extLst>
          </p:cNvPr>
          <p:cNvSpPr txBox="1"/>
          <p:nvPr/>
        </p:nvSpPr>
        <p:spPr>
          <a:xfrm>
            <a:off x="8304675" y="5418962"/>
            <a:ext cx="379561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</a:t>
            </a:r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3D72426F-A9C6-4B36-907C-485865FD0B4C}"/>
              </a:ext>
            </a:extLst>
          </p:cNvPr>
          <p:cNvSpPr/>
          <p:nvPr/>
        </p:nvSpPr>
        <p:spPr>
          <a:xfrm>
            <a:off x="8414118" y="3662914"/>
            <a:ext cx="295084" cy="295084"/>
          </a:xfrm>
          <a:custGeom>
            <a:avLst/>
            <a:gdLst>
              <a:gd name="connsiteX0" fmla="*/ 295085 w 295084"/>
              <a:gd name="connsiteY0" fmla="*/ 147542 h 295084"/>
              <a:gd name="connsiteX1" fmla="*/ 147542 w 295084"/>
              <a:gd name="connsiteY1" fmla="*/ 295085 h 295084"/>
              <a:gd name="connsiteX2" fmla="*/ 0 w 295084"/>
              <a:gd name="connsiteY2" fmla="*/ 147542 h 295084"/>
              <a:gd name="connsiteX3" fmla="*/ 147542 w 295084"/>
              <a:gd name="connsiteY3" fmla="*/ 0 h 295084"/>
              <a:gd name="connsiteX4" fmla="*/ 295085 w 295084"/>
              <a:gd name="connsiteY4" fmla="*/ 147542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4" h="295084">
                <a:moveTo>
                  <a:pt x="295085" y="147542"/>
                </a:moveTo>
                <a:cubicBezTo>
                  <a:pt x="295085" y="229028"/>
                  <a:pt x="229028" y="295085"/>
                  <a:pt x="147542" y="295085"/>
                </a:cubicBezTo>
                <a:cubicBezTo>
                  <a:pt x="66057" y="295085"/>
                  <a:pt x="0" y="229027"/>
                  <a:pt x="0" y="147542"/>
                </a:cubicBezTo>
                <a:cubicBezTo>
                  <a:pt x="0" y="66057"/>
                  <a:pt x="66057" y="0"/>
                  <a:pt x="147542" y="0"/>
                </a:cubicBezTo>
                <a:cubicBezTo>
                  <a:pt x="229028" y="0"/>
                  <a:pt x="295085" y="66057"/>
                  <a:pt x="295085" y="1475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5F722610-3654-430B-9BEF-BAB26F5CE6AD}"/>
              </a:ext>
            </a:extLst>
          </p:cNvPr>
          <p:cNvSpPr/>
          <p:nvPr/>
        </p:nvSpPr>
        <p:spPr>
          <a:xfrm>
            <a:off x="8490406" y="3754593"/>
            <a:ext cx="142509" cy="111727"/>
          </a:xfrm>
          <a:custGeom>
            <a:avLst/>
            <a:gdLst>
              <a:gd name="connsiteX0" fmla="*/ 57741 w 142509"/>
              <a:gd name="connsiteY0" fmla="*/ 111722 h 111727"/>
              <a:gd name="connsiteX1" fmla="*/ 48216 w 142509"/>
              <a:gd name="connsiteY1" fmla="*/ 107722 h 111727"/>
              <a:gd name="connsiteX2" fmla="*/ 3925 w 142509"/>
              <a:gd name="connsiteY2" fmla="*/ 58668 h 111727"/>
              <a:gd name="connsiteX3" fmla="*/ 3339 w 142509"/>
              <a:gd name="connsiteY3" fmla="*/ 41170 h 111727"/>
              <a:gd name="connsiteX4" fmla="*/ 20841 w 142509"/>
              <a:gd name="connsiteY4" fmla="*/ 40580 h 111727"/>
              <a:gd name="connsiteX5" fmla="*/ 22213 w 142509"/>
              <a:gd name="connsiteY5" fmla="*/ 42094 h 111727"/>
              <a:gd name="connsiteX6" fmla="*/ 57074 w 142509"/>
              <a:gd name="connsiteY6" fmla="*/ 80671 h 111727"/>
              <a:gd name="connsiteX7" fmla="*/ 120606 w 142509"/>
              <a:gd name="connsiteY7" fmla="*/ 4471 h 111727"/>
              <a:gd name="connsiteX8" fmla="*/ 138037 w 142509"/>
              <a:gd name="connsiteY8" fmla="*/ 2851 h 111727"/>
              <a:gd name="connsiteX9" fmla="*/ 139656 w 142509"/>
              <a:gd name="connsiteY9" fmla="*/ 20282 h 111727"/>
              <a:gd name="connsiteX10" fmla="*/ 66980 w 142509"/>
              <a:gd name="connsiteY10" fmla="*/ 107055 h 111727"/>
              <a:gd name="connsiteX11" fmla="*/ 57455 w 142509"/>
              <a:gd name="connsiteY11" fmla="*/ 111436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09" h="111727">
                <a:moveTo>
                  <a:pt x="57741" y="111722"/>
                </a:moveTo>
                <a:cubicBezTo>
                  <a:pt x="54137" y="111827"/>
                  <a:pt x="50664" y="110369"/>
                  <a:pt x="48216" y="107722"/>
                </a:cubicBezTo>
                <a:lnTo>
                  <a:pt x="3925" y="58668"/>
                </a:lnTo>
                <a:cubicBezTo>
                  <a:pt x="-1070" y="54000"/>
                  <a:pt x="-1332" y="46161"/>
                  <a:pt x="3339" y="41170"/>
                </a:cubicBezTo>
                <a:cubicBezTo>
                  <a:pt x="8010" y="36170"/>
                  <a:pt x="15846" y="35913"/>
                  <a:pt x="20841" y="40580"/>
                </a:cubicBezTo>
                <a:cubicBezTo>
                  <a:pt x="21339" y="41047"/>
                  <a:pt x="21797" y="41551"/>
                  <a:pt x="22213" y="42094"/>
                </a:cubicBezTo>
                <a:lnTo>
                  <a:pt x="57074" y="80671"/>
                </a:lnTo>
                <a:lnTo>
                  <a:pt x="120606" y="4471"/>
                </a:lnTo>
                <a:cubicBezTo>
                  <a:pt x="124972" y="-787"/>
                  <a:pt x="132776" y="-1511"/>
                  <a:pt x="138037" y="2851"/>
                </a:cubicBezTo>
                <a:cubicBezTo>
                  <a:pt x="143297" y="7214"/>
                  <a:pt x="144022" y="15024"/>
                  <a:pt x="139656" y="20282"/>
                </a:cubicBezTo>
                <a:lnTo>
                  <a:pt x="66980" y="107055"/>
                </a:lnTo>
                <a:cubicBezTo>
                  <a:pt x="64627" y="109874"/>
                  <a:pt x="61128" y="111484"/>
                  <a:pt x="57455" y="111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71E971-A0C4-43FD-8600-D6FB2AE1A5C9}"/>
              </a:ext>
            </a:extLst>
          </p:cNvPr>
          <p:cNvSpPr txBox="1"/>
          <p:nvPr/>
        </p:nvSpPr>
        <p:spPr>
          <a:xfrm>
            <a:off x="8807025" y="3641179"/>
            <a:ext cx="223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Text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AD19398-C69A-401D-995B-9BEDDABAA630}"/>
              </a:ext>
            </a:extLst>
          </p:cNvPr>
          <p:cNvSpPr txBox="1"/>
          <p:nvPr/>
        </p:nvSpPr>
        <p:spPr>
          <a:xfrm>
            <a:off x="8304675" y="4066089"/>
            <a:ext cx="379561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395FBC67-CE74-4874-99ED-2EC0D7A0596F}"/>
              </a:ext>
            </a:extLst>
          </p:cNvPr>
          <p:cNvSpPr/>
          <p:nvPr/>
        </p:nvSpPr>
        <p:spPr>
          <a:xfrm>
            <a:off x="8414118" y="2307488"/>
            <a:ext cx="295084" cy="295084"/>
          </a:xfrm>
          <a:custGeom>
            <a:avLst/>
            <a:gdLst>
              <a:gd name="connsiteX0" fmla="*/ 295085 w 295084"/>
              <a:gd name="connsiteY0" fmla="*/ 147542 h 295084"/>
              <a:gd name="connsiteX1" fmla="*/ 147542 w 295084"/>
              <a:gd name="connsiteY1" fmla="*/ 295085 h 295084"/>
              <a:gd name="connsiteX2" fmla="*/ 0 w 295084"/>
              <a:gd name="connsiteY2" fmla="*/ 147542 h 295084"/>
              <a:gd name="connsiteX3" fmla="*/ 147542 w 295084"/>
              <a:gd name="connsiteY3" fmla="*/ 0 h 295084"/>
              <a:gd name="connsiteX4" fmla="*/ 295085 w 295084"/>
              <a:gd name="connsiteY4" fmla="*/ 147542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4" h="295084">
                <a:moveTo>
                  <a:pt x="295085" y="147542"/>
                </a:moveTo>
                <a:cubicBezTo>
                  <a:pt x="295085" y="229028"/>
                  <a:pt x="229028" y="295085"/>
                  <a:pt x="147542" y="295085"/>
                </a:cubicBezTo>
                <a:cubicBezTo>
                  <a:pt x="66057" y="295085"/>
                  <a:pt x="0" y="229027"/>
                  <a:pt x="0" y="147542"/>
                </a:cubicBezTo>
                <a:cubicBezTo>
                  <a:pt x="0" y="66057"/>
                  <a:pt x="66057" y="0"/>
                  <a:pt x="147542" y="0"/>
                </a:cubicBezTo>
                <a:cubicBezTo>
                  <a:pt x="229028" y="0"/>
                  <a:pt x="295085" y="66057"/>
                  <a:pt x="295085" y="1475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E889C51-52B2-4C93-B266-982CDA364D7E}"/>
              </a:ext>
            </a:extLst>
          </p:cNvPr>
          <p:cNvSpPr/>
          <p:nvPr/>
        </p:nvSpPr>
        <p:spPr>
          <a:xfrm>
            <a:off x="8490406" y="2399167"/>
            <a:ext cx="142509" cy="111727"/>
          </a:xfrm>
          <a:custGeom>
            <a:avLst/>
            <a:gdLst>
              <a:gd name="connsiteX0" fmla="*/ 57741 w 142509"/>
              <a:gd name="connsiteY0" fmla="*/ 111722 h 111727"/>
              <a:gd name="connsiteX1" fmla="*/ 48216 w 142509"/>
              <a:gd name="connsiteY1" fmla="*/ 107722 h 111727"/>
              <a:gd name="connsiteX2" fmla="*/ 3925 w 142509"/>
              <a:gd name="connsiteY2" fmla="*/ 58668 h 111727"/>
              <a:gd name="connsiteX3" fmla="*/ 3339 w 142509"/>
              <a:gd name="connsiteY3" fmla="*/ 41170 h 111727"/>
              <a:gd name="connsiteX4" fmla="*/ 20841 w 142509"/>
              <a:gd name="connsiteY4" fmla="*/ 40580 h 111727"/>
              <a:gd name="connsiteX5" fmla="*/ 22213 w 142509"/>
              <a:gd name="connsiteY5" fmla="*/ 42094 h 111727"/>
              <a:gd name="connsiteX6" fmla="*/ 57074 w 142509"/>
              <a:gd name="connsiteY6" fmla="*/ 80671 h 111727"/>
              <a:gd name="connsiteX7" fmla="*/ 120606 w 142509"/>
              <a:gd name="connsiteY7" fmla="*/ 4471 h 111727"/>
              <a:gd name="connsiteX8" fmla="*/ 138037 w 142509"/>
              <a:gd name="connsiteY8" fmla="*/ 2851 h 111727"/>
              <a:gd name="connsiteX9" fmla="*/ 139656 w 142509"/>
              <a:gd name="connsiteY9" fmla="*/ 20282 h 111727"/>
              <a:gd name="connsiteX10" fmla="*/ 66980 w 142509"/>
              <a:gd name="connsiteY10" fmla="*/ 107055 h 111727"/>
              <a:gd name="connsiteX11" fmla="*/ 57455 w 142509"/>
              <a:gd name="connsiteY11" fmla="*/ 111436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09" h="111727">
                <a:moveTo>
                  <a:pt x="57741" y="111722"/>
                </a:moveTo>
                <a:cubicBezTo>
                  <a:pt x="54137" y="111827"/>
                  <a:pt x="50664" y="110369"/>
                  <a:pt x="48216" y="107722"/>
                </a:cubicBezTo>
                <a:lnTo>
                  <a:pt x="3925" y="58668"/>
                </a:lnTo>
                <a:cubicBezTo>
                  <a:pt x="-1070" y="54000"/>
                  <a:pt x="-1332" y="46161"/>
                  <a:pt x="3339" y="41170"/>
                </a:cubicBezTo>
                <a:cubicBezTo>
                  <a:pt x="8010" y="36170"/>
                  <a:pt x="15846" y="35913"/>
                  <a:pt x="20841" y="40580"/>
                </a:cubicBezTo>
                <a:cubicBezTo>
                  <a:pt x="21339" y="41047"/>
                  <a:pt x="21797" y="41551"/>
                  <a:pt x="22213" y="42094"/>
                </a:cubicBezTo>
                <a:lnTo>
                  <a:pt x="57074" y="80671"/>
                </a:lnTo>
                <a:lnTo>
                  <a:pt x="120606" y="4471"/>
                </a:lnTo>
                <a:cubicBezTo>
                  <a:pt x="124972" y="-787"/>
                  <a:pt x="132776" y="-1511"/>
                  <a:pt x="138037" y="2851"/>
                </a:cubicBezTo>
                <a:cubicBezTo>
                  <a:pt x="143297" y="7214"/>
                  <a:pt x="144022" y="15024"/>
                  <a:pt x="139656" y="20282"/>
                </a:cubicBezTo>
                <a:lnTo>
                  <a:pt x="66980" y="107055"/>
                </a:lnTo>
                <a:cubicBezTo>
                  <a:pt x="64627" y="109874"/>
                  <a:pt x="61128" y="111484"/>
                  <a:pt x="57455" y="111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B0C2C8B-F9C4-4E5C-9AB7-778D0B5C56F3}"/>
              </a:ext>
            </a:extLst>
          </p:cNvPr>
          <p:cNvSpPr txBox="1"/>
          <p:nvPr/>
        </p:nvSpPr>
        <p:spPr>
          <a:xfrm>
            <a:off x="8807025" y="2285753"/>
            <a:ext cx="223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Text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ABA4911-FEDC-4F45-A8A5-872AD718FD16}"/>
              </a:ext>
            </a:extLst>
          </p:cNvPr>
          <p:cNvSpPr txBox="1"/>
          <p:nvPr/>
        </p:nvSpPr>
        <p:spPr>
          <a:xfrm>
            <a:off x="8304675" y="2710663"/>
            <a:ext cx="379561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</a:t>
            </a: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DFEE2652-6C85-4334-BE52-487A7C977747}"/>
              </a:ext>
            </a:extLst>
          </p:cNvPr>
          <p:cNvSpPr/>
          <p:nvPr/>
        </p:nvSpPr>
        <p:spPr>
          <a:xfrm>
            <a:off x="8414118" y="953338"/>
            <a:ext cx="295084" cy="295084"/>
          </a:xfrm>
          <a:custGeom>
            <a:avLst/>
            <a:gdLst>
              <a:gd name="connsiteX0" fmla="*/ 295085 w 295084"/>
              <a:gd name="connsiteY0" fmla="*/ 147542 h 295084"/>
              <a:gd name="connsiteX1" fmla="*/ 147542 w 295084"/>
              <a:gd name="connsiteY1" fmla="*/ 295085 h 295084"/>
              <a:gd name="connsiteX2" fmla="*/ 0 w 295084"/>
              <a:gd name="connsiteY2" fmla="*/ 147542 h 295084"/>
              <a:gd name="connsiteX3" fmla="*/ 147542 w 295084"/>
              <a:gd name="connsiteY3" fmla="*/ 0 h 295084"/>
              <a:gd name="connsiteX4" fmla="*/ 295085 w 295084"/>
              <a:gd name="connsiteY4" fmla="*/ 147542 h 2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4" h="295084">
                <a:moveTo>
                  <a:pt x="295085" y="147542"/>
                </a:moveTo>
                <a:cubicBezTo>
                  <a:pt x="295085" y="229028"/>
                  <a:pt x="229028" y="295085"/>
                  <a:pt x="147542" y="295085"/>
                </a:cubicBezTo>
                <a:cubicBezTo>
                  <a:pt x="66057" y="295085"/>
                  <a:pt x="0" y="229027"/>
                  <a:pt x="0" y="147542"/>
                </a:cubicBezTo>
                <a:cubicBezTo>
                  <a:pt x="0" y="66057"/>
                  <a:pt x="66057" y="0"/>
                  <a:pt x="147542" y="0"/>
                </a:cubicBezTo>
                <a:cubicBezTo>
                  <a:pt x="229028" y="0"/>
                  <a:pt x="295085" y="66057"/>
                  <a:pt x="295085" y="147542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DD18EB75-8453-49F4-A202-E5FED821AE89}"/>
              </a:ext>
            </a:extLst>
          </p:cNvPr>
          <p:cNvSpPr/>
          <p:nvPr/>
        </p:nvSpPr>
        <p:spPr>
          <a:xfrm>
            <a:off x="8490406" y="1045017"/>
            <a:ext cx="142509" cy="111727"/>
          </a:xfrm>
          <a:custGeom>
            <a:avLst/>
            <a:gdLst>
              <a:gd name="connsiteX0" fmla="*/ 57741 w 142509"/>
              <a:gd name="connsiteY0" fmla="*/ 111722 h 111727"/>
              <a:gd name="connsiteX1" fmla="*/ 48216 w 142509"/>
              <a:gd name="connsiteY1" fmla="*/ 107722 h 111727"/>
              <a:gd name="connsiteX2" fmla="*/ 3925 w 142509"/>
              <a:gd name="connsiteY2" fmla="*/ 58668 h 111727"/>
              <a:gd name="connsiteX3" fmla="*/ 3339 w 142509"/>
              <a:gd name="connsiteY3" fmla="*/ 41170 h 111727"/>
              <a:gd name="connsiteX4" fmla="*/ 20841 w 142509"/>
              <a:gd name="connsiteY4" fmla="*/ 40580 h 111727"/>
              <a:gd name="connsiteX5" fmla="*/ 22213 w 142509"/>
              <a:gd name="connsiteY5" fmla="*/ 42094 h 111727"/>
              <a:gd name="connsiteX6" fmla="*/ 57074 w 142509"/>
              <a:gd name="connsiteY6" fmla="*/ 80671 h 111727"/>
              <a:gd name="connsiteX7" fmla="*/ 120606 w 142509"/>
              <a:gd name="connsiteY7" fmla="*/ 4471 h 111727"/>
              <a:gd name="connsiteX8" fmla="*/ 138037 w 142509"/>
              <a:gd name="connsiteY8" fmla="*/ 2851 h 111727"/>
              <a:gd name="connsiteX9" fmla="*/ 139656 w 142509"/>
              <a:gd name="connsiteY9" fmla="*/ 20282 h 111727"/>
              <a:gd name="connsiteX10" fmla="*/ 66980 w 142509"/>
              <a:gd name="connsiteY10" fmla="*/ 107055 h 111727"/>
              <a:gd name="connsiteX11" fmla="*/ 57455 w 142509"/>
              <a:gd name="connsiteY11" fmla="*/ 111436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509" h="111727">
                <a:moveTo>
                  <a:pt x="57741" y="111722"/>
                </a:moveTo>
                <a:cubicBezTo>
                  <a:pt x="54137" y="111827"/>
                  <a:pt x="50664" y="110369"/>
                  <a:pt x="48216" y="107722"/>
                </a:cubicBezTo>
                <a:lnTo>
                  <a:pt x="3925" y="58668"/>
                </a:lnTo>
                <a:cubicBezTo>
                  <a:pt x="-1070" y="54000"/>
                  <a:pt x="-1332" y="46161"/>
                  <a:pt x="3339" y="41170"/>
                </a:cubicBezTo>
                <a:cubicBezTo>
                  <a:pt x="8010" y="36170"/>
                  <a:pt x="15846" y="35913"/>
                  <a:pt x="20841" y="40580"/>
                </a:cubicBezTo>
                <a:cubicBezTo>
                  <a:pt x="21339" y="41047"/>
                  <a:pt x="21797" y="41551"/>
                  <a:pt x="22213" y="42094"/>
                </a:cubicBezTo>
                <a:lnTo>
                  <a:pt x="57074" y="80671"/>
                </a:lnTo>
                <a:lnTo>
                  <a:pt x="120606" y="4471"/>
                </a:lnTo>
                <a:cubicBezTo>
                  <a:pt x="124972" y="-787"/>
                  <a:pt x="132776" y="-1511"/>
                  <a:pt x="138037" y="2851"/>
                </a:cubicBezTo>
                <a:cubicBezTo>
                  <a:pt x="143297" y="7214"/>
                  <a:pt x="144022" y="15024"/>
                  <a:pt x="139656" y="20282"/>
                </a:cubicBezTo>
                <a:lnTo>
                  <a:pt x="66980" y="107055"/>
                </a:lnTo>
                <a:cubicBezTo>
                  <a:pt x="64627" y="109874"/>
                  <a:pt x="61128" y="111484"/>
                  <a:pt x="57455" y="111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E91D0A5F-6C41-4913-B2B6-62C4DBDD66E9}"/>
              </a:ext>
            </a:extLst>
          </p:cNvPr>
          <p:cNvSpPr txBox="1"/>
          <p:nvPr/>
        </p:nvSpPr>
        <p:spPr>
          <a:xfrm>
            <a:off x="8807025" y="931603"/>
            <a:ext cx="223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Text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303A87D8-184F-48F0-BC63-76393FDB93E6}"/>
              </a:ext>
            </a:extLst>
          </p:cNvPr>
          <p:cNvSpPr txBox="1"/>
          <p:nvPr/>
        </p:nvSpPr>
        <p:spPr>
          <a:xfrm>
            <a:off x="8304675" y="1356513"/>
            <a:ext cx="3795617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</a:t>
            </a:r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66E7BE44-3530-4216-BFE6-8BE5C6904F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24A113E1-A2A1-40F6-A56E-3020BED9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16" y="499871"/>
            <a:ext cx="294032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/>
      <p:bldP spid="151" grpId="0"/>
      <p:bldP spid="178" grpId="0" animBg="1"/>
      <p:bldP spid="179" grpId="0" animBg="1"/>
      <p:bldP spid="176" grpId="0"/>
      <p:bldP spid="177" grpId="0"/>
      <p:bldP spid="5" grpId="0" animBg="1"/>
      <p:bldP spid="102" grpId="0"/>
      <p:bldP spid="104" grpId="0"/>
      <p:bldP spid="160" grpId="0"/>
      <p:bldP spid="184" grpId="0" animBg="1"/>
      <p:bldP spid="185" grpId="0" animBg="1"/>
      <p:bldP spid="182" grpId="0"/>
      <p:bldP spid="183" grpId="0"/>
      <p:bldP spid="191" grpId="0" animBg="1"/>
      <p:bldP spid="192" grpId="0" animBg="1"/>
      <p:bldP spid="189" grpId="0"/>
      <p:bldP spid="190" grpId="0"/>
      <p:bldP spid="197" grpId="0" animBg="1"/>
      <p:bldP spid="198" grpId="0" animBg="1"/>
      <p:bldP spid="195" grpId="0"/>
      <p:bldP spid="196" grpId="0"/>
      <p:bldP spid="203" grpId="0" animBg="1"/>
      <p:bldP spid="204" grpId="0" animBg="1"/>
      <p:bldP spid="201" grpId="0"/>
      <p:bldP spid="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07AA5A7-569B-4F61-B50A-94EA31200F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1F9F27-48FE-4B3D-AE17-D7F56E1145B2}"/>
              </a:ext>
            </a:extLst>
          </p:cNvPr>
          <p:cNvSpPr/>
          <p:nvPr/>
        </p:nvSpPr>
        <p:spPr>
          <a:xfrm>
            <a:off x="1962150" y="372142"/>
            <a:ext cx="8264461" cy="6485858"/>
          </a:xfrm>
          <a:custGeom>
            <a:avLst/>
            <a:gdLst>
              <a:gd name="connsiteX0" fmla="*/ 0 w 8264461"/>
              <a:gd name="connsiteY0" fmla="*/ 4132231 h 6485858"/>
              <a:gd name="connsiteX1" fmla="*/ 324898 w 8264461"/>
              <a:gd name="connsiteY1" fmla="*/ 2523649 h 6485858"/>
              <a:gd name="connsiteX2" fmla="*/ 1210247 w 8264461"/>
              <a:gd name="connsiteY2" fmla="*/ 1210247 h 6485858"/>
              <a:gd name="connsiteX3" fmla="*/ 2523649 w 8264461"/>
              <a:gd name="connsiteY3" fmla="*/ 324898 h 6485858"/>
              <a:gd name="connsiteX4" fmla="*/ 4132231 w 8264461"/>
              <a:gd name="connsiteY4" fmla="*/ 0 h 6485858"/>
              <a:gd name="connsiteX5" fmla="*/ 5740813 w 8264461"/>
              <a:gd name="connsiteY5" fmla="*/ 324898 h 6485858"/>
              <a:gd name="connsiteX6" fmla="*/ 7054120 w 8264461"/>
              <a:gd name="connsiteY6" fmla="*/ 1210247 h 6485858"/>
              <a:gd name="connsiteX7" fmla="*/ 7939564 w 8264461"/>
              <a:gd name="connsiteY7" fmla="*/ 2523649 h 6485858"/>
              <a:gd name="connsiteX8" fmla="*/ 8264461 w 8264461"/>
              <a:gd name="connsiteY8" fmla="*/ 4132231 h 6485858"/>
              <a:gd name="connsiteX9" fmla="*/ 7939564 w 8264461"/>
              <a:gd name="connsiteY9" fmla="*/ 5740813 h 6485858"/>
              <a:gd name="connsiteX10" fmla="*/ 7529513 w 8264461"/>
              <a:gd name="connsiteY10" fmla="*/ 6485858 h 6485858"/>
              <a:gd name="connsiteX11" fmla="*/ 734949 w 8264461"/>
              <a:gd name="connsiteY11" fmla="*/ 6485858 h 6485858"/>
              <a:gd name="connsiteX12" fmla="*/ 324898 w 8264461"/>
              <a:gd name="connsiteY12" fmla="*/ 5740813 h 6485858"/>
              <a:gd name="connsiteX13" fmla="*/ 0 w 8264461"/>
              <a:gd name="connsiteY13" fmla="*/ 4132231 h 64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4461" h="6485858">
                <a:moveTo>
                  <a:pt x="0" y="4132231"/>
                </a:moveTo>
                <a:cubicBezTo>
                  <a:pt x="0" y="3574637"/>
                  <a:pt x="109252" y="3033427"/>
                  <a:pt x="324898" y="2523649"/>
                </a:cubicBezTo>
                <a:cubicBezTo>
                  <a:pt x="533114" y="2031492"/>
                  <a:pt x="830961" y="1589627"/>
                  <a:pt x="1210247" y="1210247"/>
                </a:cubicBezTo>
                <a:cubicBezTo>
                  <a:pt x="1589532" y="830961"/>
                  <a:pt x="2031492" y="533114"/>
                  <a:pt x="2523649" y="324898"/>
                </a:cubicBezTo>
                <a:cubicBezTo>
                  <a:pt x="3033427" y="109252"/>
                  <a:pt x="3574637" y="0"/>
                  <a:pt x="4132231" y="0"/>
                </a:cubicBezTo>
                <a:cubicBezTo>
                  <a:pt x="4689824" y="0"/>
                  <a:pt x="5231035" y="109252"/>
                  <a:pt x="5740813" y="324898"/>
                </a:cubicBezTo>
                <a:cubicBezTo>
                  <a:pt x="6232970" y="533114"/>
                  <a:pt x="6674739" y="830866"/>
                  <a:pt x="7054120" y="1210247"/>
                </a:cubicBezTo>
                <a:cubicBezTo>
                  <a:pt x="7433405" y="1589532"/>
                  <a:pt x="7731348" y="2031492"/>
                  <a:pt x="7939564" y="2523649"/>
                </a:cubicBezTo>
                <a:cubicBezTo>
                  <a:pt x="8155115" y="3033427"/>
                  <a:pt x="8264461" y="3574637"/>
                  <a:pt x="8264461" y="4132231"/>
                </a:cubicBezTo>
                <a:cubicBezTo>
                  <a:pt x="8264461" y="4689824"/>
                  <a:pt x="8155115" y="5231035"/>
                  <a:pt x="7939564" y="5740813"/>
                </a:cubicBezTo>
                <a:cubicBezTo>
                  <a:pt x="7828217" y="6004179"/>
                  <a:pt x="7691057" y="6253067"/>
                  <a:pt x="7529513" y="6485858"/>
                </a:cubicBezTo>
                <a:lnTo>
                  <a:pt x="734949" y="6485858"/>
                </a:lnTo>
                <a:cubicBezTo>
                  <a:pt x="573405" y="6253067"/>
                  <a:pt x="436245" y="6004179"/>
                  <a:pt x="324898" y="5740813"/>
                </a:cubicBezTo>
                <a:cubicBezTo>
                  <a:pt x="109252" y="5231035"/>
                  <a:pt x="0" y="4689920"/>
                  <a:pt x="0" y="4132231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799E8E-27CC-461F-BBB2-0496BF13B9A1}"/>
              </a:ext>
            </a:extLst>
          </p:cNvPr>
          <p:cNvSpPr/>
          <p:nvPr/>
        </p:nvSpPr>
        <p:spPr>
          <a:xfrm>
            <a:off x="2489930" y="899922"/>
            <a:ext cx="7208901" cy="5958079"/>
          </a:xfrm>
          <a:custGeom>
            <a:avLst/>
            <a:gdLst>
              <a:gd name="connsiteX0" fmla="*/ 3606071 w 7208901"/>
              <a:gd name="connsiteY0" fmla="*/ 456057 h 5958079"/>
              <a:gd name="connsiteX1" fmla="*/ 481204 w 7208901"/>
              <a:gd name="connsiteY1" fmla="*/ 3580924 h 5958079"/>
              <a:gd name="connsiteX2" fmla="*/ 481204 w 7208901"/>
              <a:gd name="connsiteY2" fmla="*/ 3580925 h 5958079"/>
              <a:gd name="connsiteX3" fmla="*/ 497338 w 7208901"/>
              <a:gd name="connsiteY3" fmla="*/ 3261423 h 5958079"/>
              <a:gd name="connsiteX4" fmla="*/ 3606071 w 7208901"/>
              <a:gd name="connsiteY4" fmla="*/ 456058 h 5958079"/>
              <a:gd name="connsiteX5" fmla="*/ 6714804 w 7208901"/>
              <a:gd name="connsiteY5" fmla="*/ 3261423 h 5958079"/>
              <a:gd name="connsiteX6" fmla="*/ 6730938 w 7208901"/>
              <a:gd name="connsiteY6" fmla="*/ 3580925 h 5958079"/>
              <a:gd name="connsiteX7" fmla="*/ 6730938 w 7208901"/>
              <a:gd name="connsiteY7" fmla="*/ 3580924 h 5958079"/>
              <a:gd name="connsiteX8" fmla="*/ 3606071 w 7208901"/>
              <a:gd name="connsiteY8" fmla="*/ 456057 h 5958079"/>
              <a:gd name="connsiteX9" fmla="*/ 3604450 w 7208901"/>
              <a:gd name="connsiteY9" fmla="*/ 0 h 5958079"/>
              <a:gd name="connsiteX10" fmla="*/ 7208901 w 7208901"/>
              <a:gd name="connsiteY10" fmla="*/ 3604450 h 5958079"/>
              <a:gd name="connsiteX11" fmla="*/ 6334411 w 7208901"/>
              <a:gd name="connsiteY11" fmla="*/ 5958078 h 5958079"/>
              <a:gd name="connsiteX12" fmla="*/ 5634516 w 7208901"/>
              <a:gd name="connsiteY12" fmla="*/ 5958078 h 5958079"/>
              <a:gd name="connsiteX13" fmla="*/ 5634515 w 7208901"/>
              <a:gd name="connsiteY13" fmla="*/ 5958079 h 5958079"/>
              <a:gd name="connsiteX14" fmla="*/ 1577627 w 7208901"/>
              <a:gd name="connsiteY14" fmla="*/ 5958079 h 5958079"/>
              <a:gd name="connsiteX15" fmla="*/ 1577626 w 7208901"/>
              <a:gd name="connsiteY15" fmla="*/ 5958078 h 5958079"/>
              <a:gd name="connsiteX16" fmla="*/ 874490 w 7208901"/>
              <a:gd name="connsiteY16" fmla="*/ 5958078 h 5958079"/>
              <a:gd name="connsiteX17" fmla="*/ 0 w 7208901"/>
              <a:gd name="connsiteY17" fmla="*/ 3604450 h 5958079"/>
              <a:gd name="connsiteX18" fmla="*/ 3604450 w 7208901"/>
              <a:gd name="connsiteY18" fmla="*/ 0 h 59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8901" h="5958079">
                <a:moveTo>
                  <a:pt x="3606071" y="456057"/>
                </a:moveTo>
                <a:cubicBezTo>
                  <a:pt x="1880331" y="456057"/>
                  <a:pt x="481204" y="1855089"/>
                  <a:pt x="481204" y="3580924"/>
                </a:cubicBezTo>
                <a:lnTo>
                  <a:pt x="481204" y="3580925"/>
                </a:lnTo>
                <a:lnTo>
                  <a:pt x="497338" y="3261423"/>
                </a:lnTo>
                <a:cubicBezTo>
                  <a:pt x="657371" y="1685676"/>
                  <a:pt x="1988190" y="456058"/>
                  <a:pt x="3606071" y="456058"/>
                </a:cubicBezTo>
                <a:cubicBezTo>
                  <a:pt x="5223953" y="456058"/>
                  <a:pt x="6554771" y="1685676"/>
                  <a:pt x="6714804" y="3261423"/>
                </a:cubicBezTo>
                <a:lnTo>
                  <a:pt x="6730938" y="3580925"/>
                </a:lnTo>
                <a:lnTo>
                  <a:pt x="6730938" y="3580924"/>
                </a:lnTo>
                <a:cubicBezTo>
                  <a:pt x="6730938" y="1855089"/>
                  <a:pt x="5331811" y="456057"/>
                  <a:pt x="3606071" y="456057"/>
                </a:cubicBezTo>
                <a:close/>
                <a:moveTo>
                  <a:pt x="3604450" y="0"/>
                </a:moveTo>
                <a:cubicBezTo>
                  <a:pt x="5595176" y="0"/>
                  <a:pt x="7208901" y="1613726"/>
                  <a:pt x="7208901" y="3604450"/>
                </a:cubicBezTo>
                <a:cubicBezTo>
                  <a:pt x="7208901" y="4503897"/>
                  <a:pt x="6879336" y="5326571"/>
                  <a:pt x="6334411" y="5958078"/>
                </a:cubicBezTo>
                <a:lnTo>
                  <a:pt x="5634516" y="5958078"/>
                </a:lnTo>
                <a:lnTo>
                  <a:pt x="5634515" y="5958079"/>
                </a:lnTo>
                <a:lnTo>
                  <a:pt x="1577627" y="5958079"/>
                </a:lnTo>
                <a:lnTo>
                  <a:pt x="1577626" y="5958078"/>
                </a:lnTo>
                <a:lnTo>
                  <a:pt x="874490" y="5958078"/>
                </a:lnTo>
                <a:cubicBezTo>
                  <a:pt x="329565" y="5326571"/>
                  <a:pt x="0" y="4503897"/>
                  <a:pt x="0" y="3604450"/>
                </a:cubicBezTo>
                <a:cubicBezTo>
                  <a:pt x="0" y="1613726"/>
                  <a:pt x="1613726" y="0"/>
                  <a:pt x="3604450" y="0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57EA4A-DE4D-4D40-877B-E64094948AF4}"/>
              </a:ext>
            </a:extLst>
          </p:cNvPr>
          <p:cNvSpPr/>
          <p:nvPr/>
        </p:nvSpPr>
        <p:spPr>
          <a:xfrm>
            <a:off x="2969514" y="1355980"/>
            <a:ext cx="6249733" cy="5502020"/>
          </a:xfrm>
          <a:custGeom>
            <a:avLst/>
            <a:gdLst>
              <a:gd name="connsiteX0" fmla="*/ 0 w 6249733"/>
              <a:gd name="connsiteY0" fmla="*/ 3124867 h 5502020"/>
              <a:gd name="connsiteX1" fmla="*/ 3124867 w 6249733"/>
              <a:gd name="connsiteY1" fmla="*/ 0 h 5502020"/>
              <a:gd name="connsiteX2" fmla="*/ 6249734 w 6249733"/>
              <a:gd name="connsiteY2" fmla="*/ 3124867 h 5502020"/>
              <a:gd name="connsiteX3" fmla="*/ 5153311 w 6249733"/>
              <a:gd name="connsiteY3" fmla="*/ 5502021 h 5502020"/>
              <a:gd name="connsiteX4" fmla="*/ 1096423 w 6249733"/>
              <a:gd name="connsiteY4" fmla="*/ 5502021 h 5502020"/>
              <a:gd name="connsiteX5" fmla="*/ 0 w 6249733"/>
              <a:gd name="connsiteY5" fmla="*/ 3124867 h 55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733" h="5502020">
                <a:moveTo>
                  <a:pt x="0" y="3124867"/>
                </a:moveTo>
                <a:cubicBezTo>
                  <a:pt x="0" y="1399032"/>
                  <a:pt x="1399127" y="0"/>
                  <a:pt x="3124867" y="0"/>
                </a:cubicBezTo>
                <a:cubicBezTo>
                  <a:pt x="4850607" y="0"/>
                  <a:pt x="6249734" y="1399032"/>
                  <a:pt x="6249734" y="3124867"/>
                </a:cubicBezTo>
                <a:cubicBezTo>
                  <a:pt x="6249734" y="4076605"/>
                  <a:pt x="5824442" y="4928902"/>
                  <a:pt x="5153311" y="5502021"/>
                </a:cubicBezTo>
                <a:lnTo>
                  <a:pt x="1096423" y="5502021"/>
                </a:lnTo>
                <a:cubicBezTo>
                  <a:pt x="425386" y="4928902"/>
                  <a:pt x="0" y="4076605"/>
                  <a:pt x="0" y="312486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C7A4A4-BB7F-4475-9BD0-B5F5B994D10D}"/>
              </a:ext>
            </a:extLst>
          </p:cNvPr>
          <p:cNvSpPr/>
          <p:nvPr/>
        </p:nvSpPr>
        <p:spPr>
          <a:xfrm>
            <a:off x="5658708" y="4422002"/>
            <a:ext cx="874585" cy="62579"/>
          </a:xfrm>
          <a:custGeom>
            <a:avLst/>
            <a:gdLst>
              <a:gd name="connsiteX0" fmla="*/ 0 w 874585"/>
              <a:gd name="connsiteY0" fmla="*/ 0 h 62579"/>
              <a:gd name="connsiteX1" fmla="*/ 874586 w 874585"/>
              <a:gd name="connsiteY1" fmla="*/ 0 h 62579"/>
              <a:gd name="connsiteX2" fmla="*/ 874586 w 874585"/>
              <a:gd name="connsiteY2" fmla="*/ 62579 h 62579"/>
              <a:gd name="connsiteX3" fmla="*/ 0 w 874585"/>
              <a:gd name="connsiteY3" fmla="*/ 62579 h 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585" h="62579">
                <a:moveTo>
                  <a:pt x="0" y="0"/>
                </a:moveTo>
                <a:lnTo>
                  <a:pt x="874586" y="0"/>
                </a:lnTo>
                <a:lnTo>
                  <a:pt x="874586" y="62579"/>
                </a:lnTo>
                <a:lnTo>
                  <a:pt x="0" y="62579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4D2E0-A53B-44E8-8FDC-5935C29C8F94}"/>
              </a:ext>
            </a:extLst>
          </p:cNvPr>
          <p:cNvSpPr txBox="1"/>
          <p:nvPr/>
        </p:nvSpPr>
        <p:spPr>
          <a:xfrm>
            <a:off x="3706568" y="2551105"/>
            <a:ext cx="4778873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5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  <a:t>Thanks!</a:t>
            </a:r>
            <a:br>
              <a:rPr lang="en-US" sz="5600" spc="0" baseline="0" dirty="0">
                <a:solidFill>
                  <a:srgbClr val="404040"/>
                </a:soli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</a:br>
            <a:r>
              <a:rPr lang="en-US" sz="60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cs typeface="Poppins ExtraBold" panose="00000900000000000000" pitchFamily="2" charset="0"/>
                <a:sym typeface="Poppins"/>
                <a:rtl val="0"/>
              </a:rPr>
              <a:t>for Coming</a:t>
            </a:r>
            <a:endParaRPr lang="en-US" sz="5600" spc="0" baseline="0" dirty="0">
              <a:solidFill>
                <a:schemeClr val="bg2">
                  <a:lumMod val="25000"/>
                </a:schemeClr>
              </a:solidFill>
              <a:latin typeface="Montserrat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03EC6-B61E-449C-8F3A-4BAF7CF8F30D}"/>
              </a:ext>
            </a:extLst>
          </p:cNvPr>
          <p:cNvSpPr txBox="1"/>
          <p:nvPr/>
        </p:nvSpPr>
        <p:spPr>
          <a:xfrm>
            <a:off x="3788229" y="4731549"/>
            <a:ext cx="4615542" cy="99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Consider Replacing This Text</a:t>
            </a:r>
          </a:p>
        </p:txBody>
      </p:sp>
    </p:spTree>
    <p:extLst>
      <p:ext uri="{BB962C8B-B14F-4D97-AF65-F5344CB8AC3E}">
        <p14:creationId xmlns:p14="http://schemas.microsoft.com/office/powerpoint/2010/main" val="31894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5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0" grpId="0" animBg="1"/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9FC59D5-355F-4E86-BE6B-A14373513E63}"/>
              </a:ext>
            </a:extLst>
          </p:cNvPr>
          <p:cNvSpPr txBox="1"/>
          <p:nvPr/>
        </p:nvSpPr>
        <p:spPr>
          <a:xfrm>
            <a:off x="2267330" y="4560398"/>
            <a:ext cx="370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Our Company Features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28DD31-5B4A-4D49-A749-40D7CF4062D3}"/>
              </a:ext>
            </a:extLst>
          </p:cNvPr>
          <p:cNvSpPr txBox="1"/>
          <p:nvPr/>
        </p:nvSpPr>
        <p:spPr>
          <a:xfrm>
            <a:off x="2267331" y="4957012"/>
            <a:ext cx="3705224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Brief Text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Above Topic this is Just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Demo Content So Replace It</a:t>
            </a: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558DDF87-7446-4ABD-A007-FE1485BC853C}"/>
              </a:ext>
            </a:extLst>
          </p:cNvPr>
          <p:cNvSpPr/>
          <p:nvPr/>
        </p:nvSpPr>
        <p:spPr>
          <a:xfrm>
            <a:off x="6096001" y="4295484"/>
            <a:ext cx="6095999" cy="2562515"/>
          </a:xfrm>
          <a:custGeom>
            <a:avLst/>
            <a:gdLst>
              <a:gd name="connsiteX0" fmla="*/ 0 w 187452"/>
              <a:gd name="connsiteY0" fmla="*/ 0 h 3017043"/>
              <a:gd name="connsiteX1" fmla="*/ 187453 w 187452"/>
              <a:gd name="connsiteY1" fmla="*/ 0 h 3017043"/>
              <a:gd name="connsiteX2" fmla="*/ 187453 w 187452"/>
              <a:gd name="connsiteY2" fmla="*/ 3017044 h 3017043"/>
              <a:gd name="connsiteX3" fmla="*/ 0 w 187452"/>
              <a:gd name="connsiteY3" fmla="*/ 3017044 h 30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" h="3017043">
                <a:moveTo>
                  <a:pt x="0" y="0"/>
                </a:moveTo>
                <a:lnTo>
                  <a:pt x="187453" y="0"/>
                </a:lnTo>
                <a:lnTo>
                  <a:pt x="187453" y="3017044"/>
                </a:lnTo>
                <a:lnTo>
                  <a:pt x="0" y="30170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8FEB1F-7F53-42FA-BEEB-2890A4DF38D4}"/>
              </a:ext>
            </a:extLst>
          </p:cNvPr>
          <p:cNvSpPr txBox="1"/>
          <p:nvPr/>
        </p:nvSpPr>
        <p:spPr>
          <a:xfrm>
            <a:off x="561403" y="1444427"/>
            <a:ext cx="578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Company Overview</a:t>
            </a:r>
          </a:p>
          <a:p>
            <a:pPr algn="l"/>
            <a:r>
              <a:rPr lang="en-US" sz="40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&amp; </a:t>
            </a:r>
            <a:r>
              <a:rPr lang="en-US" sz="40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Other Details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846E655-BEA0-47F0-AD14-60A7B871B3E8}"/>
              </a:ext>
            </a:extLst>
          </p:cNvPr>
          <p:cNvSpPr txBox="1"/>
          <p:nvPr/>
        </p:nvSpPr>
        <p:spPr>
          <a:xfrm>
            <a:off x="561403" y="1148334"/>
            <a:ext cx="578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Let’s Know </a:t>
            </a:r>
            <a:r>
              <a:rPr lang="en-US" sz="16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/>
                <a:sym typeface="Montserrat"/>
                <a:rtl val="0"/>
              </a:rPr>
              <a:t>About Us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642618B-6BD5-48EF-9615-71B4AE1C97B1}"/>
              </a:ext>
            </a:extLst>
          </p:cNvPr>
          <p:cNvSpPr txBox="1"/>
          <p:nvPr/>
        </p:nvSpPr>
        <p:spPr>
          <a:xfrm>
            <a:off x="561403" y="2725405"/>
            <a:ext cx="5782247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</a:t>
            </a: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Content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6654CFD-3A2F-4C7A-8EFF-2E048764CD7C}"/>
              </a:ext>
            </a:extLst>
          </p:cNvPr>
          <p:cNvSpPr txBox="1"/>
          <p:nvPr/>
        </p:nvSpPr>
        <p:spPr>
          <a:xfrm>
            <a:off x="8099678" y="4560398"/>
            <a:ext cx="370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Our Company Features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702BFE6-DA3B-4A05-B423-C1A4DB53509C}"/>
              </a:ext>
            </a:extLst>
          </p:cNvPr>
          <p:cNvSpPr txBox="1"/>
          <p:nvPr/>
        </p:nvSpPr>
        <p:spPr>
          <a:xfrm>
            <a:off x="8099679" y="4957012"/>
            <a:ext cx="3705224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Brief Text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Explain the Above Topic this is Just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Demo Content So Replace It</a:t>
            </a:r>
          </a:p>
        </p:txBody>
      </p:sp>
      <p:sp>
        <p:nvSpPr>
          <p:cNvPr id="140" name="Picture Placeholder 139">
            <a:extLst>
              <a:ext uri="{FF2B5EF4-FFF2-40B4-BE49-F238E27FC236}">
                <a16:creationId xmlns:a16="http://schemas.microsoft.com/office/drawing/2014/main" id="{985E0541-E51C-4754-B415-EFBB42B2F9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1" name="Picture Placeholder 140">
            <a:extLst>
              <a:ext uri="{FF2B5EF4-FFF2-40B4-BE49-F238E27FC236}">
                <a16:creationId xmlns:a16="http://schemas.microsoft.com/office/drawing/2014/main" id="{8A658CE9-48D1-43E5-8754-C64B7E2748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2" name="Picture Placeholder 141">
            <a:extLst>
              <a:ext uri="{FF2B5EF4-FFF2-40B4-BE49-F238E27FC236}">
                <a16:creationId xmlns:a16="http://schemas.microsoft.com/office/drawing/2014/main" id="{D2D5FF7D-99EA-4186-BAFB-30B2BC8E81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FB7CDE2-3740-43EF-95FD-8B03C6C38324}"/>
              </a:ext>
            </a:extLst>
          </p:cNvPr>
          <p:cNvSpPr/>
          <p:nvPr/>
        </p:nvSpPr>
        <p:spPr>
          <a:xfrm>
            <a:off x="11539157" y="639221"/>
            <a:ext cx="652844" cy="3017043"/>
          </a:xfrm>
          <a:custGeom>
            <a:avLst/>
            <a:gdLst>
              <a:gd name="connsiteX0" fmla="*/ 0 w 187452"/>
              <a:gd name="connsiteY0" fmla="*/ 0 h 3017043"/>
              <a:gd name="connsiteX1" fmla="*/ 187453 w 187452"/>
              <a:gd name="connsiteY1" fmla="*/ 0 h 3017043"/>
              <a:gd name="connsiteX2" fmla="*/ 187453 w 187452"/>
              <a:gd name="connsiteY2" fmla="*/ 3017044 h 3017043"/>
              <a:gd name="connsiteX3" fmla="*/ 0 w 187452"/>
              <a:gd name="connsiteY3" fmla="*/ 3017044 h 30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" h="3017043">
                <a:moveTo>
                  <a:pt x="0" y="0"/>
                </a:moveTo>
                <a:lnTo>
                  <a:pt x="187453" y="0"/>
                </a:lnTo>
                <a:lnTo>
                  <a:pt x="187453" y="3017044"/>
                </a:lnTo>
                <a:lnTo>
                  <a:pt x="0" y="30170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063B8C-EE83-4394-8643-AF51B73D6185}"/>
              </a:ext>
            </a:extLst>
          </p:cNvPr>
          <p:cNvSpPr/>
          <p:nvPr/>
        </p:nvSpPr>
        <p:spPr>
          <a:xfrm>
            <a:off x="11351704" y="639222"/>
            <a:ext cx="187452" cy="3017043"/>
          </a:xfrm>
          <a:custGeom>
            <a:avLst/>
            <a:gdLst>
              <a:gd name="connsiteX0" fmla="*/ 0 w 187452"/>
              <a:gd name="connsiteY0" fmla="*/ 0 h 3017043"/>
              <a:gd name="connsiteX1" fmla="*/ 187453 w 187452"/>
              <a:gd name="connsiteY1" fmla="*/ 0 h 3017043"/>
              <a:gd name="connsiteX2" fmla="*/ 187453 w 187452"/>
              <a:gd name="connsiteY2" fmla="*/ 3017044 h 3017043"/>
              <a:gd name="connsiteX3" fmla="*/ 0 w 187452"/>
              <a:gd name="connsiteY3" fmla="*/ 3017044 h 30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" h="3017043">
                <a:moveTo>
                  <a:pt x="0" y="0"/>
                </a:moveTo>
                <a:lnTo>
                  <a:pt x="187453" y="0"/>
                </a:lnTo>
                <a:lnTo>
                  <a:pt x="187453" y="3017044"/>
                </a:lnTo>
                <a:lnTo>
                  <a:pt x="0" y="3017044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0FC2EA8-5C62-429E-B346-61C202DE34F6}"/>
              </a:ext>
            </a:extLst>
          </p:cNvPr>
          <p:cNvSpPr/>
          <p:nvPr/>
        </p:nvSpPr>
        <p:spPr>
          <a:xfrm>
            <a:off x="11105882" y="0"/>
            <a:ext cx="699019" cy="639221"/>
          </a:xfrm>
          <a:custGeom>
            <a:avLst/>
            <a:gdLst>
              <a:gd name="connsiteX0" fmla="*/ 0 w 187452"/>
              <a:gd name="connsiteY0" fmla="*/ 0 h 3017043"/>
              <a:gd name="connsiteX1" fmla="*/ 187453 w 187452"/>
              <a:gd name="connsiteY1" fmla="*/ 0 h 3017043"/>
              <a:gd name="connsiteX2" fmla="*/ 187453 w 187452"/>
              <a:gd name="connsiteY2" fmla="*/ 3017044 h 3017043"/>
              <a:gd name="connsiteX3" fmla="*/ 0 w 187452"/>
              <a:gd name="connsiteY3" fmla="*/ 3017044 h 30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" h="3017043">
                <a:moveTo>
                  <a:pt x="0" y="0"/>
                </a:moveTo>
                <a:lnTo>
                  <a:pt x="187453" y="0"/>
                </a:lnTo>
                <a:lnTo>
                  <a:pt x="187453" y="3017044"/>
                </a:lnTo>
                <a:lnTo>
                  <a:pt x="0" y="30170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6" grpId="0"/>
      <p:bldP spid="83" grpId="0"/>
      <p:bldP spid="101" grpId="0"/>
      <p:bldP spid="124" grpId="0"/>
      <p:bldP spid="134" grpId="0"/>
      <p:bldP spid="13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D7BAABC-BB5F-49FF-8817-3E1137AD35B1}"/>
              </a:ext>
            </a:extLst>
          </p:cNvPr>
          <p:cNvSpPr/>
          <p:nvPr/>
        </p:nvSpPr>
        <p:spPr>
          <a:xfrm>
            <a:off x="6254020" y="0"/>
            <a:ext cx="5937979" cy="4272915"/>
          </a:xfrm>
          <a:custGeom>
            <a:avLst/>
            <a:gdLst>
              <a:gd name="connsiteX0" fmla="*/ 238125 w 5937979"/>
              <a:gd name="connsiteY0" fmla="*/ 4272915 h 4272915"/>
              <a:gd name="connsiteX1" fmla="*/ 5937980 w 5937979"/>
              <a:gd name="connsiteY1" fmla="*/ 4272915 h 4272915"/>
              <a:gd name="connsiteX2" fmla="*/ 5937980 w 5937979"/>
              <a:gd name="connsiteY2" fmla="*/ 0 h 4272915"/>
              <a:gd name="connsiteX3" fmla="*/ 0 w 5937979"/>
              <a:gd name="connsiteY3" fmla="*/ 0 h 4272915"/>
              <a:gd name="connsiteX4" fmla="*/ 0 w 5937979"/>
              <a:gd name="connsiteY4" fmla="*/ 4034790 h 4272915"/>
              <a:gd name="connsiteX5" fmla="*/ 238125 w 5937979"/>
              <a:gd name="connsiteY5" fmla="*/ 4272915 h 42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979" h="4272915">
                <a:moveTo>
                  <a:pt x="238125" y="4272915"/>
                </a:moveTo>
                <a:lnTo>
                  <a:pt x="5937980" y="4272915"/>
                </a:lnTo>
                <a:lnTo>
                  <a:pt x="5937980" y="0"/>
                </a:lnTo>
                <a:lnTo>
                  <a:pt x="0" y="0"/>
                </a:lnTo>
                <a:lnTo>
                  <a:pt x="0" y="4034790"/>
                </a:lnTo>
                <a:cubicBezTo>
                  <a:pt x="0" y="4166302"/>
                  <a:pt x="106613" y="4272915"/>
                  <a:pt x="238125" y="4272915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C303259-26BE-4EE6-B465-933B8AF5F1AB}"/>
              </a:ext>
            </a:extLst>
          </p:cNvPr>
          <p:cNvSpPr txBox="1"/>
          <p:nvPr/>
        </p:nvSpPr>
        <p:spPr>
          <a:xfrm>
            <a:off x="600932" y="635127"/>
            <a:ext cx="32976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Our Regular </a:t>
            </a:r>
            <a:r>
              <a:rPr lang="en-US" sz="15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Business Activities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8AC0EB-08EF-4661-96A6-A13FD2000E1B}"/>
              </a:ext>
            </a:extLst>
          </p:cNvPr>
          <p:cNvSpPr txBox="1"/>
          <p:nvPr/>
        </p:nvSpPr>
        <p:spPr>
          <a:xfrm>
            <a:off x="600932" y="960120"/>
            <a:ext cx="5041765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35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Company</a:t>
            </a:r>
          </a:p>
          <a:p>
            <a:pPr algn="l"/>
            <a:r>
              <a:rPr lang="en-US" sz="435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Services &amp; Plans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94E4C64-64DC-4CC5-9800-0257E87DCFA3}"/>
              </a:ext>
            </a:extLst>
          </p:cNvPr>
          <p:cNvGrpSpPr/>
          <p:nvPr/>
        </p:nvGrpSpPr>
        <p:grpSpPr>
          <a:xfrm>
            <a:off x="424719" y="2724626"/>
            <a:ext cx="5513165" cy="1548288"/>
            <a:chOff x="424719" y="2724626"/>
            <a:chExt cx="5513165" cy="15482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D287461-CC1F-410B-AE8D-CD3F9E300EB3}"/>
                </a:ext>
              </a:extLst>
            </p:cNvPr>
            <p:cNvSpPr/>
            <p:nvPr/>
          </p:nvSpPr>
          <p:spPr>
            <a:xfrm>
              <a:off x="424719" y="2724626"/>
              <a:ext cx="5513165" cy="1548288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26F5FB-8373-4B6D-A17E-B16F79FD4BAC}"/>
                </a:ext>
              </a:extLst>
            </p:cNvPr>
            <p:cNvSpPr txBox="1"/>
            <p:nvPr/>
          </p:nvSpPr>
          <p:spPr>
            <a:xfrm>
              <a:off x="1865763" y="3221771"/>
              <a:ext cx="14718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aseline="0" dirty="0">
                  <a:gradFill flip="none" rotWithShape="1"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Service</a:t>
              </a:r>
            </a:p>
            <a:p>
              <a:r>
                <a:rPr lang="en-US" sz="1500" dirty="0">
                  <a:gradFill flip="none" rotWithShape="1"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Name</a:t>
              </a:r>
              <a:endParaRPr lang="en-US" sz="1500" baseline="0" dirty="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A61E30-0557-48AE-BC1D-E9E0942D35BA}"/>
                </a:ext>
              </a:extLst>
            </p:cNvPr>
            <p:cNvSpPr/>
            <p:nvPr/>
          </p:nvSpPr>
          <p:spPr>
            <a:xfrm>
              <a:off x="695325" y="2962179"/>
              <a:ext cx="1073086" cy="1073086"/>
            </a:xfrm>
            <a:custGeom>
              <a:avLst/>
              <a:gdLst>
                <a:gd name="connsiteX0" fmla="*/ 1073087 w 1073086"/>
                <a:gd name="connsiteY0" fmla="*/ 536543 h 1073086"/>
                <a:gd name="connsiteX1" fmla="*/ 536543 w 1073086"/>
                <a:gd name="connsiteY1" fmla="*/ 1073087 h 1073086"/>
                <a:gd name="connsiteX2" fmla="*/ 0 w 1073086"/>
                <a:gd name="connsiteY2" fmla="*/ 536543 h 1073086"/>
                <a:gd name="connsiteX3" fmla="*/ 536543 w 1073086"/>
                <a:gd name="connsiteY3" fmla="*/ 0 h 1073086"/>
                <a:gd name="connsiteX4" fmla="*/ 1073087 w 1073086"/>
                <a:gd name="connsiteY4" fmla="*/ 536543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86" h="1073086">
                  <a:moveTo>
                    <a:pt x="1073087" y="536543"/>
                  </a:moveTo>
                  <a:cubicBezTo>
                    <a:pt x="1073087" y="832868"/>
                    <a:pt x="832868" y="1073087"/>
                    <a:pt x="536543" y="1073087"/>
                  </a:cubicBezTo>
                  <a:cubicBezTo>
                    <a:pt x="240219" y="1073087"/>
                    <a:pt x="0" y="832868"/>
                    <a:pt x="0" y="536543"/>
                  </a:cubicBezTo>
                  <a:cubicBezTo>
                    <a:pt x="0" y="240219"/>
                    <a:pt x="240219" y="0"/>
                    <a:pt x="536543" y="0"/>
                  </a:cubicBezTo>
                  <a:cubicBezTo>
                    <a:pt x="832868" y="0"/>
                    <a:pt x="1073087" y="240219"/>
                    <a:pt x="1073087" y="5365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1B1DAA-CB1F-44D6-B9C6-FFAB4A86488D}"/>
                </a:ext>
              </a:extLst>
            </p:cNvPr>
            <p:cNvSpPr txBox="1"/>
            <p:nvPr/>
          </p:nvSpPr>
          <p:spPr>
            <a:xfrm>
              <a:off x="881516" y="3168779"/>
              <a:ext cx="700705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spc="-38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E89DAAF-E601-40FC-903E-45A49BEBF728}"/>
                </a:ext>
              </a:extLst>
            </p:cNvPr>
            <p:cNvSpPr txBox="1"/>
            <p:nvPr/>
          </p:nvSpPr>
          <p:spPr>
            <a:xfrm>
              <a:off x="3374940" y="3048871"/>
              <a:ext cx="2396578" cy="89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Brief Text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to Explain the Title this is Just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Demo Consider Replacing it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with Your Own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D7A46CB-D710-49E8-8C45-F55E2081D368}"/>
              </a:ext>
            </a:extLst>
          </p:cNvPr>
          <p:cNvGrpSpPr/>
          <p:nvPr/>
        </p:nvGrpSpPr>
        <p:grpSpPr>
          <a:xfrm>
            <a:off x="424719" y="4570666"/>
            <a:ext cx="5513165" cy="1548288"/>
            <a:chOff x="424719" y="2724626"/>
            <a:chExt cx="5513165" cy="1548288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9B35094-E10E-4DC5-9DBE-F52149B364FE}"/>
                </a:ext>
              </a:extLst>
            </p:cNvPr>
            <p:cNvSpPr/>
            <p:nvPr/>
          </p:nvSpPr>
          <p:spPr>
            <a:xfrm>
              <a:off x="424719" y="2724626"/>
              <a:ext cx="5513165" cy="1548288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9D57A01-E7AC-4CBF-AF32-1A5AD71B55AE}"/>
                </a:ext>
              </a:extLst>
            </p:cNvPr>
            <p:cNvSpPr txBox="1"/>
            <p:nvPr/>
          </p:nvSpPr>
          <p:spPr>
            <a:xfrm>
              <a:off x="1865763" y="3221771"/>
              <a:ext cx="14718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aseline="0" dirty="0">
                  <a:gradFill flip="none" rotWithShape="1"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Service</a:t>
              </a:r>
            </a:p>
            <a:p>
              <a:r>
                <a:rPr lang="en-US" sz="1500" dirty="0">
                  <a:gradFill flip="none" rotWithShape="1"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Name</a:t>
              </a:r>
              <a:endParaRPr lang="en-US" sz="1500" baseline="0" dirty="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4D06C10-A09D-4DDA-9973-31364FB626B4}"/>
                </a:ext>
              </a:extLst>
            </p:cNvPr>
            <p:cNvSpPr/>
            <p:nvPr/>
          </p:nvSpPr>
          <p:spPr>
            <a:xfrm>
              <a:off x="695325" y="2962179"/>
              <a:ext cx="1073086" cy="1073086"/>
            </a:xfrm>
            <a:custGeom>
              <a:avLst/>
              <a:gdLst>
                <a:gd name="connsiteX0" fmla="*/ 1073087 w 1073086"/>
                <a:gd name="connsiteY0" fmla="*/ 536543 h 1073086"/>
                <a:gd name="connsiteX1" fmla="*/ 536543 w 1073086"/>
                <a:gd name="connsiteY1" fmla="*/ 1073087 h 1073086"/>
                <a:gd name="connsiteX2" fmla="*/ 0 w 1073086"/>
                <a:gd name="connsiteY2" fmla="*/ 536543 h 1073086"/>
                <a:gd name="connsiteX3" fmla="*/ 536543 w 1073086"/>
                <a:gd name="connsiteY3" fmla="*/ 0 h 1073086"/>
                <a:gd name="connsiteX4" fmla="*/ 1073087 w 1073086"/>
                <a:gd name="connsiteY4" fmla="*/ 536543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86" h="1073086">
                  <a:moveTo>
                    <a:pt x="1073087" y="536543"/>
                  </a:moveTo>
                  <a:cubicBezTo>
                    <a:pt x="1073087" y="832868"/>
                    <a:pt x="832868" y="1073087"/>
                    <a:pt x="536543" y="1073087"/>
                  </a:cubicBezTo>
                  <a:cubicBezTo>
                    <a:pt x="240219" y="1073087"/>
                    <a:pt x="0" y="832868"/>
                    <a:pt x="0" y="536543"/>
                  </a:cubicBezTo>
                  <a:cubicBezTo>
                    <a:pt x="0" y="240219"/>
                    <a:pt x="240219" y="0"/>
                    <a:pt x="536543" y="0"/>
                  </a:cubicBezTo>
                  <a:cubicBezTo>
                    <a:pt x="832868" y="0"/>
                    <a:pt x="1073087" y="240219"/>
                    <a:pt x="1073087" y="536543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2ED1BEA-1876-4160-9A89-22752121F4C7}"/>
                </a:ext>
              </a:extLst>
            </p:cNvPr>
            <p:cNvSpPr txBox="1"/>
            <p:nvPr/>
          </p:nvSpPr>
          <p:spPr>
            <a:xfrm>
              <a:off x="835029" y="3168779"/>
              <a:ext cx="793679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spc="-38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DC8CEDD-7A27-42E8-9238-3B409637A529}"/>
                </a:ext>
              </a:extLst>
            </p:cNvPr>
            <p:cNvSpPr txBox="1"/>
            <p:nvPr/>
          </p:nvSpPr>
          <p:spPr>
            <a:xfrm>
              <a:off x="3374940" y="3048871"/>
              <a:ext cx="2396578" cy="89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Brief Text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to Explain the Title this is Just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Demo Consider Replacing it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with Your Own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4C08E2B-F8E5-4855-ACDE-BE3C206F6086}"/>
              </a:ext>
            </a:extLst>
          </p:cNvPr>
          <p:cNvGrpSpPr/>
          <p:nvPr/>
        </p:nvGrpSpPr>
        <p:grpSpPr>
          <a:xfrm>
            <a:off x="6249638" y="4570666"/>
            <a:ext cx="5513165" cy="1548288"/>
            <a:chOff x="424719" y="2724626"/>
            <a:chExt cx="5513165" cy="1548288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C7086B32-6558-44DA-B65B-899483393186}"/>
                </a:ext>
              </a:extLst>
            </p:cNvPr>
            <p:cNvSpPr/>
            <p:nvPr/>
          </p:nvSpPr>
          <p:spPr>
            <a:xfrm>
              <a:off x="424719" y="2724626"/>
              <a:ext cx="5513165" cy="1548288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77688BB-6253-409B-B8C6-BF7688044520}"/>
                </a:ext>
              </a:extLst>
            </p:cNvPr>
            <p:cNvSpPr txBox="1"/>
            <p:nvPr/>
          </p:nvSpPr>
          <p:spPr>
            <a:xfrm>
              <a:off x="1865763" y="3221771"/>
              <a:ext cx="14718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aseline="0" dirty="0">
                  <a:gradFill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Your Service</a:t>
              </a:r>
            </a:p>
            <a:p>
              <a:r>
                <a:rPr lang="en-US" sz="1500" dirty="0">
                  <a:gradFill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path path="circle">
                      <a:fillToRect l="100000" t="100000"/>
                    </a:path>
                  </a:gradFill>
                  <a:latin typeface="Montserrat ExtraBold" panose="00000900000000000000" pitchFamily="2" charset="0"/>
                  <a:sym typeface="Montserrat"/>
                  <a:rtl val="0"/>
                </a:rPr>
                <a:t>Name</a:t>
              </a:r>
              <a:endParaRPr lang="en-US" sz="150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</a:gra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44EDF5E-C2C5-45CE-B74F-CDC2C452F3BD}"/>
                </a:ext>
              </a:extLst>
            </p:cNvPr>
            <p:cNvSpPr/>
            <p:nvPr/>
          </p:nvSpPr>
          <p:spPr>
            <a:xfrm>
              <a:off x="695325" y="2962179"/>
              <a:ext cx="1073086" cy="1073086"/>
            </a:xfrm>
            <a:custGeom>
              <a:avLst/>
              <a:gdLst>
                <a:gd name="connsiteX0" fmla="*/ 1073087 w 1073086"/>
                <a:gd name="connsiteY0" fmla="*/ 536543 h 1073086"/>
                <a:gd name="connsiteX1" fmla="*/ 536543 w 1073086"/>
                <a:gd name="connsiteY1" fmla="*/ 1073087 h 1073086"/>
                <a:gd name="connsiteX2" fmla="*/ 0 w 1073086"/>
                <a:gd name="connsiteY2" fmla="*/ 536543 h 1073086"/>
                <a:gd name="connsiteX3" fmla="*/ 536543 w 1073086"/>
                <a:gd name="connsiteY3" fmla="*/ 0 h 1073086"/>
                <a:gd name="connsiteX4" fmla="*/ 1073087 w 1073086"/>
                <a:gd name="connsiteY4" fmla="*/ 536543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86" h="1073086">
                  <a:moveTo>
                    <a:pt x="1073087" y="536543"/>
                  </a:moveTo>
                  <a:cubicBezTo>
                    <a:pt x="1073087" y="832868"/>
                    <a:pt x="832868" y="1073087"/>
                    <a:pt x="536543" y="1073087"/>
                  </a:cubicBezTo>
                  <a:cubicBezTo>
                    <a:pt x="240219" y="1073087"/>
                    <a:pt x="0" y="832868"/>
                    <a:pt x="0" y="536543"/>
                  </a:cubicBezTo>
                  <a:cubicBezTo>
                    <a:pt x="0" y="240219"/>
                    <a:pt x="240219" y="0"/>
                    <a:pt x="536543" y="0"/>
                  </a:cubicBezTo>
                  <a:cubicBezTo>
                    <a:pt x="832868" y="0"/>
                    <a:pt x="1073087" y="240219"/>
                    <a:pt x="1073087" y="536543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AC446D3-E952-4C66-B09A-CB5AA04EC968}"/>
                </a:ext>
              </a:extLst>
            </p:cNvPr>
            <p:cNvSpPr txBox="1"/>
            <p:nvPr/>
          </p:nvSpPr>
          <p:spPr>
            <a:xfrm>
              <a:off x="834228" y="3168779"/>
              <a:ext cx="795282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spc="-38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60A328F-0DFE-4EFA-881E-AF294D19065B}"/>
                </a:ext>
              </a:extLst>
            </p:cNvPr>
            <p:cNvSpPr txBox="1"/>
            <p:nvPr/>
          </p:nvSpPr>
          <p:spPr>
            <a:xfrm>
              <a:off x="3374940" y="3048871"/>
              <a:ext cx="2396578" cy="89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Brief Text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to Explain the Title this is Just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Demo Consider Replacing it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with Your Own</a:t>
              </a:r>
            </a:p>
          </p:txBody>
        </p:sp>
      </p:grp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BF569DB9-A263-4A2B-A09D-F41EDCDCC7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677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2B7500-048D-4511-B65A-4699C2518444}"/>
              </a:ext>
            </a:extLst>
          </p:cNvPr>
          <p:cNvGrpSpPr/>
          <p:nvPr/>
        </p:nvGrpSpPr>
        <p:grpSpPr>
          <a:xfrm>
            <a:off x="504280" y="2509081"/>
            <a:ext cx="3472633" cy="1350104"/>
            <a:chOff x="95250" y="2391658"/>
            <a:chExt cx="3881664" cy="1350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C03E58-73AF-4127-949E-8B5CBB391A45}"/>
                </a:ext>
              </a:extLst>
            </p:cNvPr>
            <p:cNvSpPr txBox="1"/>
            <p:nvPr/>
          </p:nvSpPr>
          <p:spPr>
            <a:xfrm>
              <a:off x="95250" y="2391658"/>
              <a:ext cx="3881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gradFill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Heading Text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6317AD-1F96-46F3-A5A3-8B99066BDF8F}"/>
                </a:ext>
              </a:extLst>
            </p:cNvPr>
            <p:cNvSpPr txBox="1"/>
            <p:nvPr/>
          </p:nvSpPr>
          <p:spPr>
            <a:xfrm>
              <a:off x="95250" y="2818432"/>
              <a:ext cx="3872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cs typeface="Poppins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38D7F2-3ABD-4CA5-8D36-19B99FABD67A}"/>
              </a:ext>
            </a:extLst>
          </p:cNvPr>
          <p:cNvGrpSpPr/>
          <p:nvPr/>
        </p:nvGrpSpPr>
        <p:grpSpPr>
          <a:xfrm>
            <a:off x="504280" y="4518820"/>
            <a:ext cx="3472633" cy="1350104"/>
            <a:chOff x="95250" y="4396745"/>
            <a:chExt cx="3881664" cy="13501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4C8B0-CD4E-4393-A7DF-C51D52A36D85}"/>
                </a:ext>
              </a:extLst>
            </p:cNvPr>
            <p:cNvSpPr txBox="1"/>
            <p:nvPr/>
          </p:nvSpPr>
          <p:spPr>
            <a:xfrm>
              <a:off x="95250" y="4396745"/>
              <a:ext cx="3881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gradFill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lin ang="10800000" scaled="1"/>
                  </a:gra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Heading Text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2574D7-4A2E-4B89-AA44-CCDD39882B74}"/>
                </a:ext>
              </a:extLst>
            </p:cNvPr>
            <p:cNvSpPr txBox="1"/>
            <p:nvPr/>
          </p:nvSpPr>
          <p:spPr>
            <a:xfrm>
              <a:off x="95250" y="4823519"/>
              <a:ext cx="3872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cs typeface="Poppins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65ED9-D44C-48F0-9F08-194489C120F3}"/>
              </a:ext>
            </a:extLst>
          </p:cNvPr>
          <p:cNvGrpSpPr/>
          <p:nvPr/>
        </p:nvGrpSpPr>
        <p:grpSpPr>
          <a:xfrm>
            <a:off x="8215086" y="2509081"/>
            <a:ext cx="3479074" cy="1350104"/>
            <a:chOff x="8215086" y="2391658"/>
            <a:chExt cx="3881664" cy="135010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F2BDDF-8E42-4974-9948-4E570F8C7BE1}"/>
                </a:ext>
              </a:extLst>
            </p:cNvPr>
            <p:cNvSpPr txBox="1"/>
            <p:nvPr/>
          </p:nvSpPr>
          <p:spPr>
            <a:xfrm>
              <a:off x="8215086" y="2391658"/>
              <a:ext cx="3881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gradFill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lin ang="10800000" scaled="1"/>
                  </a:gra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Heading Text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9C6CA9-D773-4B12-91F3-1B17195B9C33}"/>
                </a:ext>
              </a:extLst>
            </p:cNvPr>
            <p:cNvSpPr txBox="1"/>
            <p:nvPr/>
          </p:nvSpPr>
          <p:spPr>
            <a:xfrm>
              <a:off x="8215086" y="2818432"/>
              <a:ext cx="3872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cs typeface="Poppins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559F19-BF35-4BBB-B4AB-4A9D1952AEBF}"/>
              </a:ext>
            </a:extLst>
          </p:cNvPr>
          <p:cNvGrpSpPr/>
          <p:nvPr/>
        </p:nvGrpSpPr>
        <p:grpSpPr>
          <a:xfrm>
            <a:off x="8215086" y="4518820"/>
            <a:ext cx="3479074" cy="1350104"/>
            <a:chOff x="8215086" y="4396745"/>
            <a:chExt cx="3881664" cy="13501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591F30-C1DB-429F-80DD-14636EC98AAE}"/>
                </a:ext>
              </a:extLst>
            </p:cNvPr>
            <p:cNvSpPr txBox="1"/>
            <p:nvPr/>
          </p:nvSpPr>
          <p:spPr>
            <a:xfrm>
              <a:off x="8215086" y="4396745"/>
              <a:ext cx="3881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gradFill>
                    <a:gsLst>
                      <a:gs pos="0">
                        <a:srgbClr val="FF598A"/>
                      </a:gs>
                      <a:gs pos="100000">
                        <a:srgbClr val="FF8A9C"/>
                      </a:gs>
                    </a:gsLst>
                    <a:lin ang="10800000" scaled="1"/>
                  </a:gra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Heading 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D0680E-C648-4C98-8E83-903DFC6144BB}"/>
                </a:ext>
              </a:extLst>
            </p:cNvPr>
            <p:cNvSpPr txBox="1"/>
            <p:nvPr/>
          </p:nvSpPr>
          <p:spPr>
            <a:xfrm>
              <a:off x="8215086" y="4823519"/>
              <a:ext cx="3872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Poppins" panose="00000500000000000000" pitchFamily="2" charset="0"/>
                </a:rPr>
                <a:t>Here You Can Add Some Brief Text to Explain This is Just a Demo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F65ABD-4CC1-49F5-BC05-ED355766EC50}"/>
              </a:ext>
            </a:extLst>
          </p:cNvPr>
          <p:cNvGrpSpPr/>
          <p:nvPr/>
        </p:nvGrpSpPr>
        <p:grpSpPr>
          <a:xfrm>
            <a:off x="4272488" y="4390066"/>
            <a:ext cx="1607612" cy="1607612"/>
            <a:chOff x="4304238" y="4344738"/>
            <a:chExt cx="1607612" cy="16076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28247B-EA74-4B39-BE0B-9192DEB9AF82}"/>
                </a:ext>
              </a:extLst>
            </p:cNvPr>
            <p:cNvSpPr/>
            <p:nvPr/>
          </p:nvSpPr>
          <p:spPr>
            <a:xfrm>
              <a:off x="4304238" y="4344738"/>
              <a:ext cx="1607612" cy="1607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998E1-3841-44E6-A005-1A4BCF6910E5}"/>
                </a:ext>
              </a:extLst>
            </p:cNvPr>
            <p:cNvSpPr/>
            <p:nvPr/>
          </p:nvSpPr>
          <p:spPr>
            <a:xfrm>
              <a:off x="4468972" y="4509472"/>
              <a:ext cx="1278144" cy="1278144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1B81AC-F249-42D3-AC28-BE0E87D057DC}"/>
              </a:ext>
            </a:extLst>
          </p:cNvPr>
          <p:cNvGrpSpPr/>
          <p:nvPr/>
        </p:nvGrpSpPr>
        <p:grpSpPr>
          <a:xfrm>
            <a:off x="4272488" y="2380327"/>
            <a:ext cx="1607612" cy="1607612"/>
            <a:chOff x="4304238" y="2343465"/>
            <a:chExt cx="1607612" cy="16076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A7DC50-A528-4B79-8CEB-7477DC9FCC04}"/>
                </a:ext>
              </a:extLst>
            </p:cNvPr>
            <p:cNvSpPr/>
            <p:nvPr/>
          </p:nvSpPr>
          <p:spPr>
            <a:xfrm>
              <a:off x="4304238" y="2343465"/>
              <a:ext cx="1607612" cy="1607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BF7E39-6727-4438-B4C6-3B07270DEFE3}"/>
                </a:ext>
              </a:extLst>
            </p:cNvPr>
            <p:cNvSpPr/>
            <p:nvPr/>
          </p:nvSpPr>
          <p:spPr>
            <a:xfrm>
              <a:off x="4468972" y="2508199"/>
              <a:ext cx="1278144" cy="1278144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925942-AA39-4138-ACCC-8D5BC600AD27}"/>
              </a:ext>
            </a:extLst>
          </p:cNvPr>
          <p:cNvGrpSpPr/>
          <p:nvPr/>
        </p:nvGrpSpPr>
        <p:grpSpPr>
          <a:xfrm>
            <a:off x="6306115" y="4390066"/>
            <a:ext cx="1607612" cy="1607612"/>
            <a:chOff x="6274365" y="4344738"/>
            <a:chExt cx="1607612" cy="160761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810D00-A629-4245-8A90-CE7EAEA98D6A}"/>
                </a:ext>
              </a:extLst>
            </p:cNvPr>
            <p:cNvSpPr/>
            <p:nvPr/>
          </p:nvSpPr>
          <p:spPr>
            <a:xfrm>
              <a:off x="6274365" y="4344738"/>
              <a:ext cx="1607612" cy="1607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AD4A1AC-BE3D-49CE-8AC1-9BA78EDC830B}"/>
                </a:ext>
              </a:extLst>
            </p:cNvPr>
            <p:cNvSpPr/>
            <p:nvPr/>
          </p:nvSpPr>
          <p:spPr>
            <a:xfrm>
              <a:off x="6439099" y="4509472"/>
              <a:ext cx="1278144" cy="1278144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4A7A16-44B2-42A8-904E-E68852F1CD17}"/>
              </a:ext>
            </a:extLst>
          </p:cNvPr>
          <p:cNvGrpSpPr/>
          <p:nvPr/>
        </p:nvGrpSpPr>
        <p:grpSpPr>
          <a:xfrm>
            <a:off x="6306115" y="2380327"/>
            <a:ext cx="1607612" cy="1607612"/>
            <a:chOff x="6274365" y="2343465"/>
            <a:chExt cx="1607612" cy="16076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C0C5DF-FE70-41F6-8846-D9AE9EE8B14B}"/>
                </a:ext>
              </a:extLst>
            </p:cNvPr>
            <p:cNvSpPr/>
            <p:nvPr/>
          </p:nvSpPr>
          <p:spPr>
            <a:xfrm>
              <a:off x="6274365" y="2343465"/>
              <a:ext cx="1607612" cy="1607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4E6018-223A-4D01-A2D6-D3C746D2F2F8}"/>
                </a:ext>
              </a:extLst>
            </p:cNvPr>
            <p:cNvSpPr/>
            <p:nvPr/>
          </p:nvSpPr>
          <p:spPr>
            <a:xfrm>
              <a:off x="6439099" y="2508199"/>
              <a:ext cx="1278144" cy="1278144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78FA6E8-A2D2-4B4C-ABCB-58FA9E6EFE8F}"/>
              </a:ext>
            </a:extLst>
          </p:cNvPr>
          <p:cNvSpPr txBox="1"/>
          <p:nvPr/>
        </p:nvSpPr>
        <p:spPr>
          <a:xfrm>
            <a:off x="4670688" y="2630135"/>
            <a:ext cx="811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6E03C2-81FB-4AF5-8CCB-84BE4C98461F}"/>
              </a:ext>
            </a:extLst>
          </p:cNvPr>
          <p:cNvSpPr txBox="1"/>
          <p:nvPr/>
        </p:nvSpPr>
        <p:spPr>
          <a:xfrm>
            <a:off x="6704315" y="2630135"/>
            <a:ext cx="811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399B54-881B-43B4-AC5F-AF6B0BE9CD12}"/>
              </a:ext>
            </a:extLst>
          </p:cNvPr>
          <p:cNvSpPr txBox="1"/>
          <p:nvPr/>
        </p:nvSpPr>
        <p:spPr>
          <a:xfrm>
            <a:off x="4670688" y="4639874"/>
            <a:ext cx="811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58AFBD-1615-40CC-A6B5-1710F61A08FF}"/>
              </a:ext>
            </a:extLst>
          </p:cNvPr>
          <p:cNvSpPr txBox="1"/>
          <p:nvPr/>
        </p:nvSpPr>
        <p:spPr>
          <a:xfrm>
            <a:off x="6704315" y="4639874"/>
            <a:ext cx="811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235A29-8FD8-4576-A383-B61F0A61B608}"/>
              </a:ext>
            </a:extLst>
          </p:cNvPr>
          <p:cNvSpPr txBox="1"/>
          <p:nvPr/>
        </p:nvSpPr>
        <p:spPr>
          <a:xfrm>
            <a:off x="2191731" y="335916"/>
            <a:ext cx="78085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Analyze Our Business</a:t>
            </a:r>
            <a:br>
              <a:rPr lang="en-US" sz="3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Activities with </a:t>
            </a:r>
            <a:r>
              <a:rPr lang="en-US" sz="3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Infographic Steps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270B43-8894-4FD2-BEC3-3B22AF0DA4C5}"/>
              </a:ext>
            </a:extLst>
          </p:cNvPr>
          <p:cNvSpPr txBox="1"/>
          <p:nvPr/>
        </p:nvSpPr>
        <p:spPr>
          <a:xfrm>
            <a:off x="1489776" y="1495087"/>
            <a:ext cx="9212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586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33333" fill="hold" grpId="0" nodeType="click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3333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 p14:presetBounceEnd="94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7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 p14:presetBounceEnd="94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45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7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2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 p14:presetBounceEnd="94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68" dur="1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fill="hold" nodeType="withEffect" p14:presetBounceEnd="94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91" dur="1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7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33333" fill="hold" grpId="0" nodeType="click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3333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7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4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7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2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7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7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40000" decel="4000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5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7" grpId="0"/>
          <p:bldP spid="3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FF35EE42-7F35-41AD-8926-08C5B40484A3}"/>
              </a:ext>
            </a:extLst>
          </p:cNvPr>
          <p:cNvSpPr txBox="1"/>
          <p:nvPr/>
        </p:nvSpPr>
        <p:spPr>
          <a:xfrm>
            <a:off x="4241967" y="414337"/>
            <a:ext cx="3708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Business </a:t>
            </a:r>
            <a:r>
              <a:rPr lang="en-US" sz="16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/>
                <a:sym typeface="Montserrat"/>
                <a:rtl val="0"/>
              </a:rPr>
              <a:t>Activities &amp; Features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B21D8E1-DD25-4AA5-AA02-A1411A62276B}"/>
              </a:ext>
            </a:extLst>
          </p:cNvPr>
          <p:cNvSpPr txBox="1"/>
          <p:nvPr/>
        </p:nvSpPr>
        <p:spPr>
          <a:xfrm>
            <a:off x="1397438" y="766889"/>
            <a:ext cx="9397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Present the List of Our Business</a:t>
            </a:r>
          </a:p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Activities and </a:t>
            </a:r>
            <a:r>
              <a:rPr lang="en-US" sz="36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Other Details</a:t>
            </a:r>
            <a:endParaRPr lang="en-US" sz="3600" spc="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B1373B-EB87-4051-8364-0DBFA9D8D2EC}"/>
              </a:ext>
            </a:extLst>
          </p:cNvPr>
          <p:cNvGrpSpPr/>
          <p:nvPr/>
        </p:nvGrpSpPr>
        <p:grpSpPr>
          <a:xfrm>
            <a:off x="561404" y="2394394"/>
            <a:ext cx="2608516" cy="2608516"/>
            <a:chOff x="561404" y="2394394"/>
            <a:chExt cx="2608516" cy="260851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DF23FD3-0B64-4C53-9C67-53916E694919}"/>
                </a:ext>
              </a:extLst>
            </p:cNvPr>
            <p:cNvSpPr/>
            <p:nvPr/>
          </p:nvSpPr>
          <p:spPr>
            <a:xfrm>
              <a:off x="561404" y="2394394"/>
              <a:ext cx="2608516" cy="2608516"/>
            </a:xfrm>
            <a:prstGeom prst="roundRect">
              <a:avLst/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E8D9AC-8B4F-4912-A6B7-29759397C8EE}"/>
                </a:ext>
              </a:extLst>
            </p:cNvPr>
            <p:cNvSpPr txBox="1"/>
            <p:nvPr/>
          </p:nvSpPr>
          <p:spPr>
            <a:xfrm>
              <a:off x="993468" y="3469767"/>
              <a:ext cx="174438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5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Header Text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8EA626-F12F-4230-BC01-9EE49B833301}"/>
                </a:ext>
              </a:extLst>
            </p:cNvPr>
            <p:cNvSpPr txBox="1"/>
            <p:nvPr/>
          </p:nvSpPr>
          <p:spPr>
            <a:xfrm>
              <a:off x="1485366" y="2725007"/>
              <a:ext cx="7605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spc="-42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B9D69E-F4B4-4BB4-BF79-0F117CD60B0D}"/>
                </a:ext>
              </a:extLst>
            </p:cNvPr>
            <p:cNvSpPr txBox="1"/>
            <p:nvPr/>
          </p:nvSpPr>
          <p:spPr>
            <a:xfrm>
              <a:off x="687295" y="3881309"/>
              <a:ext cx="235673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Write Some</a:t>
              </a:r>
            </a:p>
            <a:p>
              <a:pPr algn="ctr"/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Brief Text to Explain the</a:t>
              </a:r>
            </a:p>
            <a:p>
              <a:pPr algn="ctr"/>
              <a:r>
                <a:rPr lang="en-US" sz="1300" spc="-12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Above Topic Here</a:t>
              </a:r>
              <a:endPara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endParaRP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ADC4886B-24D2-4C10-8100-3C65CBCA4B6E}"/>
              </a:ext>
            </a:extLst>
          </p:cNvPr>
          <p:cNvSpPr txBox="1"/>
          <p:nvPr/>
        </p:nvSpPr>
        <p:spPr>
          <a:xfrm>
            <a:off x="757039" y="5639720"/>
            <a:ext cx="10677923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 Topic this is Just a Demo So Consider</a:t>
            </a:r>
          </a:p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Replacing these Dummy Texts with Your Own Presentation Contents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998BF2-0A05-4088-886C-91E0F0AC5C83}"/>
              </a:ext>
            </a:extLst>
          </p:cNvPr>
          <p:cNvGrpSpPr/>
          <p:nvPr/>
        </p:nvGrpSpPr>
        <p:grpSpPr>
          <a:xfrm>
            <a:off x="3381630" y="2394394"/>
            <a:ext cx="2608516" cy="2608516"/>
            <a:chOff x="3381630" y="2394394"/>
            <a:chExt cx="2608516" cy="2608516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79307740-10A9-403F-9A1A-695AD1CFF0C4}"/>
                </a:ext>
              </a:extLst>
            </p:cNvPr>
            <p:cNvSpPr/>
            <p:nvPr/>
          </p:nvSpPr>
          <p:spPr>
            <a:xfrm>
              <a:off x="3381630" y="2394394"/>
              <a:ext cx="2608516" cy="2608516"/>
            </a:xfrm>
            <a:prstGeom prst="roundRect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B0D65D0-5A81-4AFA-B192-CB02A91A2BED}"/>
                </a:ext>
              </a:extLst>
            </p:cNvPr>
            <p:cNvSpPr txBox="1"/>
            <p:nvPr/>
          </p:nvSpPr>
          <p:spPr>
            <a:xfrm>
              <a:off x="3813694" y="3469767"/>
              <a:ext cx="174438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5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Header Text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B6DED3B-3BCB-42CB-BB0B-9427041CE097}"/>
                </a:ext>
              </a:extLst>
            </p:cNvPr>
            <p:cNvSpPr txBox="1"/>
            <p:nvPr/>
          </p:nvSpPr>
          <p:spPr>
            <a:xfrm>
              <a:off x="4253494" y="2725007"/>
              <a:ext cx="8647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spc="-42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42076FF-9E5E-4D44-9829-3F66593CDDE0}"/>
                </a:ext>
              </a:extLst>
            </p:cNvPr>
            <p:cNvSpPr txBox="1"/>
            <p:nvPr/>
          </p:nvSpPr>
          <p:spPr>
            <a:xfrm>
              <a:off x="3507521" y="3881309"/>
              <a:ext cx="235673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Write Some</a:t>
              </a:r>
            </a:p>
            <a:p>
              <a:pPr algn="ctr"/>
              <a:r>
                <a:rPr lang="en-US" sz="13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Brief Text to Explain the</a:t>
              </a:r>
            </a:p>
            <a:p>
              <a:pPr algn="ctr"/>
              <a:r>
                <a:rPr lang="en-US" sz="1300" spc="-12" baseline="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Above Topic Here</a:t>
              </a:r>
              <a:endParaRPr lang="en-US" sz="1300" spc="-12" baseline="0" dirty="0">
                <a:solidFill>
                  <a:schemeClr val="bg1"/>
                </a:solidFill>
                <a:latin typeface="Montserrat"/>
                <a:sym typeface="Montserrat"/>
                <a:rtl val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3476B1-8700-44E9-8520-97014EE2DF1E}"/>
              </a:ext>
            </a:extLst>
          </p:cNvPr>
          <p:cNvGrpSpPr/>
          <p:nvPr/>
        </p:nvGrpSpPr>
        <p:grpSpPr>
          <a:xfrm>
            <a:off x="6201856" y="2394394"/>
            <a:ext cx="2608516" cy="2608516"/>
            <a:chOff x="6201856" y="2394394"/>
            <a:chExt cx="2608516" cy="2608516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47F69737-19B2-4D37-ACA2-97BCDBE1F1E1}"/>
                </a:ext>
              </a:extLst>
            </p:cNvPr>
            <p:cNvSpPr/>
            <p:nvPr/>
          </p:nvSpPr>
          <p:spPr>
            <a:xfrm>
              <a:off x="6201856" y="2394394"/>
              <a:ext cx="2608516" cy="2608516"/>
            </a:xfrm>
            <a:prstGeom prst="roundRect">
              <a:avLst/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1C5EF66-9CE4-40A0-B6CE-11363B0AAFAC}"/>
                </a:ext>
              </a:extLst>
            </p:cNvPr>
            <p:cNvSpPr txBox="1"/>
            <p:nvPr/>
          </p:nvSpPr>
          <p:spPr>
            <a:xfrm>
              <a:off x="6633920" y="3469767"/>
              <a:ext cx="174438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5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Header Text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6BE43D1-3729-4504-9DC4-6724CBFF6B05}"/>
                </a:ext>
              </a:extLst>
            </p:cNvPr>
            <p:cNvSpPr txBox="1"/>
            <p:nvPr/>
          </p:nvSpPr>
          <p:spPr>
            <a:xfrm>
              <a:off x="7072117" y="2725007"/>
              <a:ext cx="8679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spc="-42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0E664B7-C972-47E6-AFAA-A69830CF73D7}"/>
                </a:ext>
              </a:extLst>
            </p:cNvPr>
            <p:cNvSpPr txBox="1"/>
            <p:nvPr/>
          </p:nvSpPr>
          <p:spPr>
            <a:xfrm>
              <a:off x="6327747" y="3881309"/>
              <a:ext cx="235673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Write Some</a:t>
              </a:r>
            </a:p>
            <a:p>
              <a:pPr algn="ctr"/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Brief Text to Explain the</a:t>
              </a:r>
            </a:p>
            <a:p>
              <a:pPr algn="ctr"/>
              <a:r>
                <a:rPr lang="en-US" sz="1300" spc="-12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Above Topic Here</a:t>
              </a:r>
              <a:endPara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764119-00C7-4122-A509-07DBB5A6F079}"/>
              </a:ext>
            </a:extLst>
          </p:cNvPr>
          <p:cNvGrpSpPr/>
          <p:nvPr/>
        </p:nvGrpSpPr>
        <p:grpSpPr>
          <a:xfrm>
            <a:off x="9022081" y="2394394"/>
            <a:ext cx="2608516" cy="2608516"/>
            <a:chOff x="9022081" y="2394394"/>
            <a:chExt cx="2608516" cy="2608516"/>
          </a:xfrm>
        </p:grpSpPr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1C225132-EAB1-4417-A3A0-3BA037A692E8}"/>
                </a:ext>
              </a:extLst>
            </p:cNvPr>
            <p:cNvSpPr/>
            <p:nvPr/>
          </p:nvSpPr>
          <p:spPr>
            <a:xfrm>
              <a:off x="9022081" y="2394394"/>
              <a:ext cx="2608516" cy="2608516"/>
            </a:xfrm>
            <a:prstGeom prst="roundRect">
              <a:avLst/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CDA9520-ABC0-4107-9D0E-3A3A58A9C325}"/>
                </a:ext>
              </a:extLst>
            </p:cNvPr>
            <p:cNvSpPr txBox="1"/>
            <p:nvPr/>
          </p:nvSpPr>
          <p:spPr>
            <a:xfrm>
              <a:off x="9454145" y="3469767"/>
              <a:ext cx="174438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75" spc="0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Header Text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6FBCF1D-3269-4C7F-BE74-A02301983B0B}"/>
                </a:ext>
              </a:extLst>
            </p:cNvPr>
            <p:cNvSpPr txBox="1"/>
            <p:nvPr/>
          </p:nvSpPr>
          <p:spPr>
            <a:xfrm>
              <a:off x="9866694" y="2725007"/>
              <a:ext cx="9192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spc="-42" baseline="0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3EEA9E9-9CD1-4309-A7E5-62AB561C7343}"/>
                </a:ext>
              </a:extLst>
            </p:cNvPr>
            <p:cNvSpPr txBox="1"/>
            <p:nvPr/>
          </p:nvSpPr>
          <p:spPr>
            <a:xfrm>
              <a:off x="9147972" y="3881309"/>
              <a:ext cx="235673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Write Some</a:t>
              </a:r>
            </a:p>
            <a:p>
              <a:pPr algn="ctr"/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Brief Text to Explain the</a:t>
              </a:r>
            </a:p>
            <a:p>
              <a:pPr algn="ctr"/>
              <a:r>
                <a:rPr lang="en-US" sz="1300" spc="-12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Above Topic Here</a:t>
              </a:r>
              <a:endPara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7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2" grpId="0"/>
      <p:bldP spid="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2FFB58F-31D7-4936-A421-7A86A4A94904}"/>
              </a:ext>
            </a:extLst>
          </p:cNvPr>
          <p:cNvSpPr txBox="1"/>
          <p:nvPr/>
        </p:nvSpPr>
        <p:spPr>
          <a:xfrm>
            <a:off x="3302252" y="5275939"/>
            <a:ext cx="2393919" cy="73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Some Brief Text to Explain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36F9BF3-0A99-4892-AAA5-DACD6D4B51DB}"/>
              </a:ext>
            </a:extLst>
          </p:cNvPr>
          <p:cNvSpPr txBox="1"/>
          <p:nvPr/>
        </p:nvSpPr>
        <p:spPr>
          <a:xfrm>
            <a:off x="8909939" y="5275939"/>
            <a:ext cx="2393919" cy="73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Some Brief Text to Explain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E0716-4B05-4F0E-8EB5-B6E3E60F79EC}"/>
              </a:ext>
            </a:extLst>
          </p:cNvPr>
          <p:cNvSpPr txBox="1"/>
          <p:nvPr/>
        </p:nvSpPr>
        <p:spPr>
          <a:xfrm>
            <a:off x="3302252" y="3669463"/>
            <a:ext cx="2393919" cy="73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Some Brief Text to Explain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Above Topic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65BC62-1E30-4221-9BDE-252093AC0AA9}"/>
              </a:ext>
            </a:extLst>
          </p:cNvPr>
          <p:cNvSpPr txBox="1"/>
          <p:nvPr/>
        </p:nvSpPr>
        <p:spPr>
          <a:xfrm>
            <a:off x="1812827" y="3635973"/>
            <a:ext cx="150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Goals</a:t>
            </a:r>
            <a:endParaRPr lang="en-US" sz="3000" spc="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14D772-E0EE-428E-ACDB-84304646346F}"/>
              </a:ext>
            </a:extLst>
          </p:cNvPr>
          <p:cNvSpPr txBox="1"/>
          <p:nvPr/>
        </p:nvSpPr>
        <p:spPr>
          <a:xfrm>
            <a:off x="1812827" y="4124415"/>
            <a:ext cx="150885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25" spc="-14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sym typeface="Montserrat-Regular"/>
                <a:rtl val="0"/>
              </a:rPr>
              <a:t>Subtitle Here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F1E78D-931D-4356-993F-C66DFBA34B89}"/>
              </a:ext>
            </a:extLst>
          </p:cNvPr>
          <p:cNvSpPr txBox="1"/>
          <p:nvPr/>
        </p:nvSpPr>
        <p:spPr>
          <a:xfrm>
            <a:off x="1812827" y="5242449"/>
            <a:ext cx="150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Goals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9434691-0719-438D-9396-2502215EEAFD}"/>
              </a:ext>
            </a:extLst>
          </p:cNvPr>
          <p:cNvSpPr txBox="1"/>
          <p:nvPr/>
        </p:nvSpPr>
        <p:spPr>
          <a:xfrm>
            <a:off x="1812827" y="5730891"/>
            <a:ext cx="150885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25" spc="-14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sym typeface="Montserrat-Regular"/>
                <a:rtl val="0"/>
              </a:rPr>
              <a:t>Subtitle Here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AC87F3-9909-47ED-B336-9FEB4B987EB7}"/>
              </a:ext>
            </a:extLst>
          </p:cNvPr>
          <p:cNvSpPr txBox="1"/>
          <p:nvPr/>
        </p:nvSpPr>
        <p:spPr>
          <a:xfrm>
            <a:off x="7420514" y="5242449"/>
            <a:ext cx="1508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Goals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A2BFDD1-DE60-4A4E-B7C0-7C8B58FAC4D4}"/>
              </a:ext>
            </a:extLst>
          </p:cNvPr>
          <p:cNvSpPr txBox="1"/>
          <p:nvPr/>
        </p:nvSpPr>
        <p:spPr>
          <a:xfrm>
            <a:off x="7420514" y="5730891"/>
            <a:ext cx="150885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25" spc="-14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sym typeface="Montserrat-Regular"/>
                <a:rtl val="0"/>
              </a:rPr>
              <a:t>Subtitle Here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525FE0-3005-44C0-9A10-C03BD4E607AB}"/>
              </a:ext>
            </a:extLst>
          </p:cNvPr>
          <p:cNvSpPr/>
          <p:nvPr/>
        </p:nvSpPr>
        <p:spPr>
          <a:xfrm>
            <a:off x="6414133" y="5196903"/>
            <a:ext cx="899583" cy="886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3393324-E45E-4FAC-8E6E-4421EB92C06A}"/>
              </a:ext>
            </a:extLst>
          </p:cNvPr>
          <p:cNvSpPr/>
          <p:nvPr/>
        </p:nvSpPr>
        <p:spPr>
          <a:xfrm>
            <a:off x="6348219" y="5130897"/>
            <a:ext cx="1018896" cy="1018894"/>
          </a:xfrm>
          <a:custGeom>
            <a:avLst/>
            <a:gdLst>
              <a:gd name="connsiteX0" fmla="*/ 779145 w 779145"/>
              <a:gd name="connsiteY0" fmla="*/ 389572 h 779144"/>
              <a:gd name="connsiteX1" fmla="*/ 389573 w 779145"/>
              <a:gd name="connsiteY1" fmla="*/ 779145 h 779144"/>
              <a:gd name="connsiteX2" fmla="*/ 0 w 779145"/>
              <a:gd name="connsiteY2" fmla="*/ 389572 h 779144"/>
              <a:gd name="connsiteX3" fmla="*/ 389573 w 779145"/>
              <a:gd name="connsiteY3" fmla="*/ 0 h 779144"/>
              <a:gd name="connsiteX4" fmla="*/ 779145 w 779145"/>
              <a:gd name="connsiteY4" fmla="*/ 389572 h 7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" h="779144">
                <a:moveTo>
                  <a:pt x="779145" y="389572"/>
                </a:moveTo>
                <a:cubicBezTo>
                  <a:pt x="779145" y="604727"/>
                  <a:pt x="604727" y="779145"/>
                  <a:pt x="389573" y="779145"/>
                </a:cubicBezTo>
                <a:cubicBezTo>
                  <a:pt x="174418" y="779145"/>
                  <a:pt x="0" y="604727"/>
                  <a:pt x="0" y="389572"/>
                </a:cubicBezTo>
                <a:cubicBezTo>
                  <a:pt x="0" y="174418"/>
                  <a:pt x="174418" y="0"/>
                  <a:pt x="389573" y="0"/>
                </a:cubicBezTo>
                <a:cubicBezTo>
                  <a:pt x="604727" y="0"/>
                  <a:pt x="779145" y="174418"/>
                  <a:pt x="779145" y="38957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67EB8C-715B-4122-A593-DFCE701ADFB4}"/>
              </a:ext>
            </a:extLst>
          </p:cNvPr>
          <p:cNvSpPr/>
          <p:nvPr/>
        </p:nvSpPr>
        <p:spPr>
          <a:xfrm>
            <a:off x="771333" y="5196903"/>
            <a:ext cx="899583" cy="886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0D5B87D-1963-48F4-9DD7-E741B0C30009}"/>
              </a:ext>
            </a:extLst>
          </p:cNvPr>
          <p:cNvSpPr/>
          <p:nvPr/>
        </p:nvSpPr>
        <p:spPr>
          <a:xfrm>
            <a:off x="739477" y="5130897"/>
            <a:ext cx="1018896" cy="1018894"/>
          </a:xfrm>
          <a:custGeom>
            <a:avLst/>
            <a:gdLst>
              <a:gd name="connsiteX0" fmla="*/ 779145 w 779145"/>
              <a:gd name="connsiteY0" fmla="*/ 389572 h 779144"/>
              <a:gd name="connsiteX1" fmla="*/ 389573 w 779145"/>
              <a:gd name="connsiteY1" fmla="*/ 779145 h 779144"/>
              <a:gd name="connsiteX2" fmla="*/ 0 w 779145"/>
              <a:gd name="connsiteY2" fmla="*/ 389572 h 779144"/>
              <a:gd name="connsiteX3" fmla="*/ 389573 w 779145"/>
              <a:gd name="connsiteY3" fmla="*/ 0 h 779144"/>
              <a:gd name="connsiteX4" fmla="*/ 779145 w 779145"/>
              <a:gd name="connsiteY4" fmla="*/ 389572 h 7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" h="779144">
                <a:moveTo>
                  <a:pt x="779145" y="389572"/>
                </a:moveTo>
                <a:cubicBezTo>
                  <a:pt x="779145" y="604727"/>
                  <a:pt x="604727" y="779145"/>
                  <a:pt x="389573" y="779145"/>
                </a:cubicBezTo>
                <a:cubicBezTo>
                  <a:pt x="174418" y="779145"/>
                  <a:pt x="0" y="604727"/>
                  <a:pt x="0" y="389572"/>
                </a:cubicBezTo>
                <a:cubicBezTo>
                  <a:pt x="0" y="174418"/>
                  <a:pt x="174418" y="0"/>
                  <a:pt x="389573" y="0"/>
                </a:cubicBezTo>
                <a:cubicBezTo>
                  <a:pt x="604727" y="0"/>
                  <a:pt x="779145" y="174418"/>
                  <a:pt x="779145" y="38957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2865BA-1BBB-4EB7-A377-E549B0ECF30B}"/>
              </a:ext>
            </a:extLst>
          </p:cNvPr>
          <p:cNvSpPr/>
          <p:nvPr/>
        </p:nvSpPr>
        <p:spPr>
          <a:xfrm>
            <a:off x="771333" y="3589465"/>
            <a:ext cx="899583" cy="886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B6A3310-1543-43A8-9584-0C0058FE28F7}"/>
              </a:ext>
            </a:extLst>
          </p:cNvPr>
          <p:cNvSpPr/>
          <p:nvPr/>
        </p:nvSpPr>
        <p:spPr>
          <a:xfrm>
            <a:off x="739477" y="3526683"/>
            <a:ext cx="1018896" cy="1018894"/>
          </a:xfrm>
          <a:custGeom>
            <a:avLst/>
            <a:gdLst>
              <a:gd name="connsiteX0" fmla="*/ 779145 w 779145"/>
              <a:gd name="connsiteY0" fmla="*/ 389572 h 779144"/>
              <a:gd name="connsiteX1" fmla="*/ 389573 w 779145"/>
              <a:gd name="connsiteY1" fmla="*/ 779145 h 779144"/>
              <a:gd name="connsiteX2" fmla="*/ 0 w 779145"/>
              <a:gd name="connsiteY2" fmla="*/ 389572 h 779144"/>
              <a:gd name="connsiteX3" fmla="*/ 389573 w 779145"/>
              <a:gd name="connsiteY3" fmla="*/ 0 h 779144"/>
              <a:gd name="connsiteX4" fmla="*/ 779145 w 779145"/>
              <a:gd name="connsiteY4" fmla="*/ 389572 h 7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" h="779144">
                <a:moveTo>
                  <a:pt x="779145" y="389572"/>
                </a:moveTo>
                <a:cubicBezTo>
                  <a:pt x="779145" y="604727"/>
                  <a:pt x="604727" y="779145"/>
                  <a:pt x="389573" y="779145"/>
                </a:cubicBezTo>
                <a:cubicBezTo>
                  <a:pt x="174418" y="779145"/>
                  <a:pt x="0" y="604727"/>
                  <a:pt x="0" y="389572"/>
                </a:cubicBezTo>
                <a:cubicBezTo>
                  <a:pt x="0" y="174418"/>
                  <a:pt x="174418" y="0"/>
                  <a:pt x="389573" y="0"/>
                </a:cubicBezTo>
                <a:cubicBezTo>
                  <a:pt x="604727" y="0"/>
                  <a:pt x="779145" y="174418"/>
                  <a:pt x="779145" y="38957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Picture Placeholder 125">
            <a:extLst>
              <a:ext uri="{FF2B5EF4-FFF2-40B4-BE49-F238E27FC236}">
                <a16:creationId xmlns:a16="http://schemas.microsoft.com/office/drawing/2014/main" id="{9A144BDA-A598-457E-9B5D-A82149A52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17C311-AA67-4DCA-9101-3EA1DD09AAA7}"/>
              </a:ext>
            </a:extLst>
          </p:cNvPr>
          <p:cNvSpPr/>
          <p:nvPr/>
        </p:nvSpPr>
        <p:spPr>
          <a:xfrm>
            <a:off x="6589776" y="414338"/>
            <a:ext cx="268224" cy="2115128"/>
          </a:xfrm>
          <a:custGeom>
            <a:avLst/>
            <a:gdLst>
              <a:gd name="connsiteX0" fmla="*/ 162419 w 252708"/>
              <a:gd name="connsiteY0" fmla="*/ 2277971 h 2277235"/>
              <a:gd name="connsiteX1" fmla="*/ 148704 w 252708"/>
              <a:gd name="connsiteY1" fmla="*/ 2267874 h 2277235"/>
              <a:gd name="connsiteX2" fmla="*/ -2936 w 252708"/>
              <a:gd name="connsiteY2" fmla="*/ 1246985 h 2277235"/>
              <a:gd name="connsiteX3" fmla="*/ 222523 w 252708"/>
              <a:gd name="connsiteY3" fmla="*/ 10354 h 2277235"/>
              <a:gd name="connsiteX4" fmla="*/ 240524 w 252708"/>
              <a:gd name="connsiteY4" fmla="*/ 1496 h 2277235"/>
              <a:gd name="connsiteX5" fmla="*/ 248905 w 252708"/>
              <a:gd name="connsiteY5" fmla="*/ 19755 h 2277235"/>
              <a:gd name="connsiteX6" fmla="*/ 248812 w 252708"/>
              <a:gd name="connsiteY6" fmla="*/ 19879 h 2277235"/>
              <a:gd name="connsiteX7" fmla="*/ 25258 w 252708"/>
              <a:gd name="connsiteY7" fmla="*/ 1246413 h 2277235"/>
              <a:gd name="connsiteX8" fmla="*/ 176039 w 252708"/>
              <a:gd name="connsiteY8" fmla="*/ 2258921 h 2277235"/>
              <a:gd name="connsiteX9" fmla="*/ 166705 w 252708"/>
              <a:gd name="connsiteY9" fmla="*/ 2276676 h 2277235"/>
              <a:gd name="connsiteX10" fmla="*/ 166514 w 252708"/>
              <a:gd name="connsiteY10" fmla="*/ 2276733 h 2277235"/>
              <a:gd name="connsiteX11" fmla="*/ 162419 w 252708"/>
              <a:gd name="connsiteY11" fmla="*/ 2277971 h 227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708" h="2277235">
                <a:moveTo>
                  <a:pt x="162419" y="2277971"/>
                </a:moveTo>
                <a:cubicBezTo>
                  <a:pt x="156131" y="2277933"/>
                  <a:pt x="150608" y="2273856"/>
                  <a:pt x="148704" y="2267874"/>
                </a:cubicBezTo>
                <a:cubicBezTo>
                  <a:pt x="47929" y="1936966"/>
                  <a:pt x="-3222" y="1592914"/>
                  <a:pt x="-2936" y="1246985"/>
                </a:cubicBezTo>
                <a:cubicBezTo>
                  <a:pt x="-3601" y="824494"/>
                  <a:pt x="72883" y="405432"/>
                  <a:pt x="222523" y="10354"/>
                </a:cubicBezTo>
                <a:cubicBezTo>
                  <a:pt x="225092" y="2934"/>
                  <a:pt x="233094" y="-1029"/>
                  <a:pt x="240524" y="1496"/>
                </a:cubicBezTo>
                <a:cubicBezTo>
                  <a:pt x="247858" y="4239"/>
                  <a:pt x="251572" y="12411"/>
                  <a:pt x="248905" y="19755"/>
                </a:cubicBezTo>
                <a:cubicBezTo>
                  <a:pt x="248812" y="19793"/>
                  <a:pt x="248812" y="19841"/>
                  <a:pt x="248812" y="19879"/>
                </a:cubicBezTo>
                <a:cubicBezTo>
                  <a:pt x="100411" y="411747"/>
                  <a:pt x="24688" y="827380"/>
                  <a:pt x="25258" y="1246413"/>
                </a:cubicBezTo>
                <a:cubicBezTo>
                  <a:pt x="25067" y="1589523"/>
                  <a:pt x="75931" y="1930756"/>
                  <a:pt x="176039" y="2258921"/>
                </a:cubicBezTo>
                <a:cubicBezTo>
                  <a:pt x="178325" y="2266408"/>
                  <a:pt x="174135" y="2274361"/>
                  <a:pt x="166705" y="2276676"/>
                </a:cubicBezTo>
                <a:cubicBezTo>
                  <a:pt x="166610" y="2276694"/>
                  <a:pt x="166610" y="2276714"/>
                  <a:pt x="166514" y="2276733"/>
                </a:cubicBezTo>
                <a:cubicBezTo>
                  <a:pt x="165182" y="2277361"/>
                  <a:pt x="163847" y="2277780"/>
                  <a:pt x="162419" y="2277971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FA757-F89A-445E-8F8C-C3D2BE425E45}"/>
              </a:ext>
            </a:extLst>
          </p:cNvPr>
          <p:cNvSpPr txBox="1"/>
          <p:nvPr/>
        </p:nvSpPr>
        <p:spPr>
          <a:xfrm>
            <a:off x="702551" y="1059745"/>
            <a:ext cx="5393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Our Company’s</a:t>
            </a:r>
          </a:p>
          <a:p>
            <a:pPr algn="l"/>
            <a:r>
              <a:rPr lang="en-US" sz="45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sym typeface="Montserrat"/>
                <a:rtl val="0"/>
              </a:rPr>
              <a:t>Features &amp; Goals</a:t>
            </a:r>
            <a:endParaRPr lang="en-US" sz="4500" spc="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3D2D9-8EF8-4CA4-BFB0-A6CCE7927472}"/>
              </a:ext>
            </a:extLst>
          </p:cNvPr>
          <p:cNvSpPr txBox="1"/>
          <p:nvPr/>
        </p:nvSpPr>
        <p:spPr>
          <a:xfrm>
            <a:off x="702551" y="744188"/>
            <a:ext cx="2868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-4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Write Your Subtitle Here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B7230A5-B5E9-417C-92A9-6D0E1C03A9C9}"/>
              </a:ext>
            </a:extLst>
          </p:cNvPr>
          <p:cNvSpPr/>
          <p:nvPr/>
        </p:nvSpPr>
        <p:spPr>
          <a:xfrm>
            <a:off x="865027" y="3646434"/>
            <a:ext cx="779145" cy="779144"/>
          </a:xfrm>
          <a:custGeom>
            <a:avLst/>
            <a:gdLst>
              <a:gd name="connsiteX0" fmla="*/ 779145 w 779145"/>
              <a:gd name="connsiteY0" fmla="*/ 389572 h 779144"/>
              <a:gd name="connsiteX1" fmla="*/ 389573 w 779145"/>
              <a:gd name="connsiteY1" fmla="*/ 779145 h 779144"/>
              <a:gd name="connsiteX2" fmla="*/ 0 w 779145"/>
              <a:gd name="connsiteY2" fmla="*/ 389572 h 779144"/>
              <a:gd name="connsiteX3" fmla="*/ 389573 w 779145"/>
              <a:gd name="connsiteY3" fmla="*/ 0 h 779144"/>
              <a:gd name="connsiteX4" fmla="*/ 779145 w 779145"/>
              <a:gd name="connsiteY4" fmla="*/ 389572 h 7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" h="779144">
                <a:moveTo>
                  <a:pt x="779145" y="389572"/>
                </a:moveTo>
                <a:cubicBezTo>
                  <a:pt x="779145" y="604727"/>
                  <a:pt x="604727" y="779145"/>
                  <a:pt x="389573" y="779145"/>
                </a:cubicBezTo>
                <a:cubicBezTo>
                  <a:pt x="174418" y="779145"/>
                  <a:pt x="0" y="604727"/>
                  <a:pt x="0" y="389572"/>
                </a:cubicBezTo>
                <a:cubicBezTo>
                  <a:pt x="0" y="174418"/>
                  <a:pt x="174418" y="0"/>
                  <a:pt x="389573" y="0"/>
                </a:cubicBezTo>
                <a:cubicBezTo>
                  <a:pt x="604727" y="0"/>
                  <a:pt x="779145" y="174418"/>
                  <a:pt x="779145" y="389572"/>
                </a:cubicBezTo>
                <a:close/>
              </a:path>
            </a:pathLst>
          </a:custGeom>
          <a:gradFill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BAA116-603E-40EB-B96C-12C79407405B}"/>
              </a:ext>
            </a:extLst>
          </p:cNvPr>
          <p:cNvSpPr txBox="1"/>
          <p:nvPr/>
        </p:nvSpPr>
        <p:spPr>
          <a:xfrm>
            <a:off x="982089" y="3697452"/>
            <a:ext cx="545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1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36B6AD7-79DC-4A5A-86E7-8AE22E7BB53A}"/>
              </a:ext>
            </a:extLst>
          </p:cNvPr>
          <p:cNvSpPr/>
          <p:nvPr/>
        </p:nvSpPr>
        <p:spPr>
          <a:xfrm>
            <a:off x="865027" y="5252910"/>
            <a:ext cx="779145" cy="779144"/>
          </a:xfrm>
          <a:custGeom>
            <a:avLst/>
            <a:gdLst>
              <a:gd name="connsiteX0" fmla="*/ 779145 w 779145"/>
              <a:gd name="connsiteY0" fmla="*/ 389572 h 779144"/>
              <a:gd name="connsiteX1" fmla="*/ 389573 w 779145"/>
              <a:gd name="connsiteY1" fmla="*/ 779145 h 779144"/>
              <a:gd name="connsiteX2" fmla="*/ 0 w 779145"/>
              <a:gd name="connsiteY2" fmla="*/ 389572 h 779144"/>
              <a:gd name="connsiteX3" fmla="*/ 389573 w 779145"/>
              <a:gd name="connsiteY3" fmla="*/ 0 h 779144"/>
              <a:gd name="connsiteX4" fmla="*/ 779145 w 779145"/>
              <a:gd name="connsiteY4" fmla="*/ 389572 h 7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" h="779144">
                <a:moveTo>
                  <a:pt x="779145" y="389572"/>
                </a:moveTo>
                <a:cubicBezTo>
                  <a:pt x="779145" y="604727"/>
                  <a:pt x="604727" y="779145"/>
                  <a:pt x="389573" y="779145"/>
                </a:cubicBezTo>
                <a:cubicBezTo>
                  <a:pt x="174418" y="779145"/>
                  <a:pt x="0" y="604727"/>
                  <a:pt x="0" y="389572"/>
                </a:cubicBezTo>
                <a:cubicBezTo>
                  <a:pt x="0" y="174418"/>
                  <a:pt x="174418" y="0"/>
                  <a:pt x="389573" y="0"/>
                </a:cubicBezTo>
                <a:cubicBezTo>
                  <a:pt x="604727" y="0"/>
                  <a:pt x="779145" y="174418"/>
                  <a:pt x="779145" y="389572"/>
                </a:cubicBezTo>
                <a:close/>
              </a:path>
            </a:pathLst>
          </a:custGeom>
          <a:gradFill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9AD7EF7-E8AB-4F23-A251-26DFDB501894}"/>
              </a:ext>
            </a:extLst>
          </p:cNvPr>
          <p:cNvSpPr txBox="1"/>
          <p:nvPr/>
        </p:nvSpPr>
        <p:spPr>
          <a:xfrm>
            <a:off x="982089" y="5303928"/>
            <a:ext cx="545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2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F011B2A8-0FF2-4069-B0AF-5AE398146068}"/>
              </a:ext>
            </a:extLst>
          </p:cNvPr>
          <p:cNvSpPr/>
          <p:nvPr/>
        </p:nvSpPr>
        <p:spPr>
          <a:xfrm>
            <a:off x="6472714" y="5252910"/>
            <a:ext cx="779145" cy="779144"/>
          </a:xfrm>
          <a:custGeom>
            <a:avLst/>
            <a:gdLst>
              <a:gd name="connsiteX0" fmla="*/ 779145 w 779145"/>
              <a:gd name="connsiteY0" fmla="*/ 389572 h 779144"/>
              <a:gd name="connsiteX1" fmla="*/ 389573 w 779145"/>
              <a:gd name="connsiteY1" fmla="*/ 779145 h 779144"/>
              <a:gd name="connsiteX2" fmla="*/ 0 w 779145"/>
              <a:gd name="connsiteY2" fmla="*/ 389572 h 779144"/>
              <a:gd name="connsiteX3" fmla="*/ 389573 w 779145"/>
              <a:gd name="connsiteY3" fmla="*/ 0 h 779144"/>
              <a:gd name="connsiteX4" fmla="*/ 779145 w 779145"/>
              <a:gd name="connsiteY4" fmla="*/ 389572 h 7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" h="779144">
                <a:moveTo>
                  <a:pt x="779145" y="389572"/>
                </a:moveTo>
                <a:cubicBezTo>
                  <a:pt x="779145" y="604727"/>
                  <a:pt x="604727" y="779145"/>
                  <a:pt x="389573" y="779145"/>
                </a:cubicBezTo>
                <a:cubicBezTo>
                  <a:pt x="174418" y="779145"/>
                  <a:pt x="0" y="604727"/>
                  <a:pt x="0" y="389572"/>
                </a:cubicBezTo>
                <a:cubicBezTo>
                  <a:pt x="0" y="174418"/>
                  <a:pt x="174418" y="0"/>
                  <a:pt x="389573" y="0"/>
                </a:cubicBezTo>
                <a:cubicBezTo>
                  <a:pt x="604727" y="0"/>
                  <a:pt x="779145" y="174418"/>
                  <a:pt x="779145" y="389572"/>
                </a:cubicBezTo>
                <a:close/>
              </a:path>
            </a:pathLst>
          </a:custGeom>
          <a:gradFill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8463CE4-D3C0-4CA6-92E7-B4C5C4544D98}"/>
              </a:ext>
            </a:extLst>
          </p:cNvPr>
          <p:cNvSpPr txBox="1"/>
          <p:nvPr/>
        </p:nvSpPr>
        <p:spPr>
          <a:xfrm>
            <a:off x="6589776" y="5303928"/>
            <a:ext cx="545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9775C6-C72C-4811-991B-AB529E1C92DA}"/>
              </a:ext>
            </a:extLst>
          </p:cNvPr>
          <p:cNvSpPr txBox="1"/>
          <p:nvPr/>
        </p:nvSpPr>
        <p:spPr>
          <a:xfrm>
            <a:off x="702551" y="2529466"/>
            <a:ext cx="5535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</p:spTree>
    <p:extLst>
      <p:ext uri="{BB962C8B-B14F-4D97-AF65-F5344CB8AC3E}">
        <p14:creationId xmlns:p14="http://schemas.microsoft.com/office/powerpoint/2010/main" val="2020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21" grpId="0"/>
      <p:bldP spid="33" grpId="0"/>
      <p:bldP spid="42" grpId="0"/>
      <p:bldP spid="43" grpId="0"/>
      <p:bldP spid="104" grpId="0"/>
      <p:bldP spid="105" grpId="0"/>
      <p:bldP spid="124" grpId="0"/>
      <p:bldP spid="125" grpId="0"/>
      <p:bldP spid="40" grpId="0" animBg="1"/>
      <p:bldP spid="39" grpId="0" animBg="1"/>
      <p:bldP spid="38" grpId="0" animBg="1"/>
      <p:bldP spid="7" grpId="0" animBg="1"/>
      <p:bldP spid="8" grpId="0"/>
      <p:bldP spid="22" grpId="0"/>
      <p:bldP spid="45" grpId="0" animBg="1"/>
      <p:bldP spid="46" grpId="0"/>
      <p:bldP spid="102" grpId="0" animBg="1"/>
      <p:bldP spid="103" grpId="0"/>
      <p:bldP spid="122" grpId="0" animBg="1"/>
      <p:bldP spid="12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BCD5BF3-5F5B-4A34-9CF0-0E0A59A151AA}"/>
              </a:ext>
            </a:extLst>
          </p:cNvPr>
          <p:cNvSpPr txBox="1"/>
          <p:nvPr/>
        </p:nvSpPr>
        <p:spPr>
          <a:xfrm>
            <a:off x="1953958" y="4145527"/>
            <a:ext cx="258115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F65448-065D-45EF-9A71-7CBFBDE9BB4C}"/>
              </a:ext>
            </a:extLst>
          </p:cNvPr>
          <p:cNvSpPr txBox="1"/>
          <p:nvPr/>
        </p:nvSpPr>
        <p:spPr>
          <a:xfrm>
            <a:off x="2458905" y="4551735"/>
            <a:ext cx="207620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5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D92FD9-2B50-4FD8-844E-1C51CE30A465}"/>
              </a:ext>
            </a:extLst>
          </p:cNvPr>
          <p:cNvSpPr txBox="1"/>
          <p:nvPr/>
        </p:nvSpPr>
        <p:spPr>
          <a:xfrm>
            <a:off x="1112521" y="4901473"/>
            <a:ext cx="342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Your Job Details This is Just a Demo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65FFD3-D6E1-4829-901B-FED5B13885A6}"/>
              </a:ext>
            </a:extLst>
          </p:cNvPr>
          <p:cNvSpPr/>
          <p:nvPr/>
        </p:nvSpPr>
        <p:spPr>
          <a:xfrm>
            <a:off x="4670751" y="4040464"/>
            <a:ext cx="881689" cy="179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F74B28-93FE-4E53-BEC1-CAAC53F446BD}"/>
              </a:ext>
            </a:extLst>
          </p:cNvPr>
          <p:cNvSpPr txBox="1"/>
          <p:nvPr/>
        </p:nvSpPr>
        <p:spPr>
          <a:xfrm>
            <a:off x="7707058" y="1128669"/>
            <a:ext cx="258115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0956A-45CC-4955-90E6-EF9E3E912C0A}"/>
              </a:ext>
            </a:extLst>
          </p:cNvPr>
          <p:cNvSpPr txBox="1"/>
          <p:nvPr/>
        </p:nvSpPr>
        <p:spPr>
          <a:xfrm>
            <a:off x="7707058" y="1532316"/>
            <a:ext cx="207620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gradFill flip="none" rotWithShape="1"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0E8E47-8125-4AC8-A266-62053404DA3B}"/>
              </a:ext>
            </a:extLst>
          </p:cNvPr>
          <p:cNvSpPr txBox="1"/>
          <p:nvPr/>
        </p:nvSpPr>
        <p:spPr>
          <a:xfrm>
            <a:off x="7707058" y="1878255"/>
            <a:ext cx="343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Your Job Details This is Just a Demo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955D8C-9840-4EF2-8710-D37C244E6BC6}"/>
              </a:ext>
            </a:extLst>
          </p:cNvPr>
          <p:cNvSpPr/>
          <p:nvPr/>
        </p:nvSpPr>
        <p:spPr>
          <a:xfrm>
            <a:off x="6654800" y="1022350"/>
            <a:ext cx="957049" cy="179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074BEF0-4C2E-4045-8B5D-F51A34405366}"/>
              </a:ext>
            </a:extLst>
          </p:cNvPr>
          <p:cNvSpPr/>
          <p:nvPr/>
        </p:nvSpPr>
        <p:spPr>
          <a:xfrm>
            <a:off x="4903811" y="661660"/>
            <a:ext cx="2514600" cy="2514600"/>
          </a:xfrm>
          <a:custGeom>
            <a:avLst/>
            <a:gdLst>
              <a:gd name="connsiteX0" fmla="*/ 2514601 w 2514600"/>
              <a:gd name="connsiteY0" fmla="*/ 1257300 h 2514600"/>
              <a:gd name="connsiteX1" fmla="*/ 1257301 w 2514600"/>
              <a:gd name="connsiteY1" fmla="*/ 2514601 h 2514600"/>
              <a:gd name="connsiteX2" fmla="*/ 0 w 2514600"/>
              <a:gd name="connsiteY2" fmla="*/ 1257300 h 2514600"/>
              <a:gd name="connsiteX3" fmla="*/ 1257301 w 2514600"/>
              <a:gd name="connsiteY3" fmla="*/ 0 h 2514600"/>
              <a:gd name="connsiteX4" fmla="*/ 2514601 w 2514600"/>
              <a:gd name="connsiteY4" fmla="*/ 12573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2514600">
                <a:moveTo>
                  <a:pt x="2514601" y="1257300"/>
                </a:moveTo>
                <a:cubicBezTo>
                  <a:pt x="2514601" y="1951688"/>
                  <a:pt x="1951689" y="2514601"/>
                  <a:pt x="1257301" y="2514601"/>
                </a:cubicBezTo>
                <a:cubicBezTo>
                  <a:pt x="562913" y="2514601"/>
                  <a:pt x="0" y="1951688"/>
                  <a:pt x="0" y="1257300"/>
                </a:cubicBezTo>
                <a:cubicBezTo>
                  <a:pt x="0" y="562913"/>
                  <a:pt x="562913" y="0"/>
                  <a:pt x="1257301" y="0"/>
                </a:cubicBezTo>
                <a:cubicBezTo>
                  <a:pt x="1951689" y="0"/>
                  <a:pt x="2514601" y="562913"/>
                  <a:pt x="2514601" y="1257300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65E7195-2748-4694-94AF-6E4BDF9CD8D3}"/>
              </a:ext>
            </a:extLst>
          </p:cNvPr>
          <p:cNvSpPr/>
          <p:nvPr/>
        </p:nvSpPr>
        <p:spPr>
          <a:xfrm>
            <a:off x="4827395" y="3681689"/>
            <a:ext cx="2514600" cy="2514600"/>
          </a:xfrm>
          <a:custGeom>
            <a:avLst/>
            <a:gdLst>
              <a:gd name="connsiteX0" fmla="*/ 2514601 w 2514600"/>
              <a:gd name="connsiteY0" fmla="*/ 1257301 h 2514600"/>
              <a:gd name="connsiteX1" fmla="*/ 1257300 w 2514600"/>
              <a:gd name="connsiteY1" fmla="*/ 2514601 h 2514600"/>
              <a:gd name="connsiteX2" fmla="*/ 0 w 2514600"/>
              <a:gd name="connsiteY2" fmla="*/ 1257301 h 2514600"/>
              <a:gd name="connsiteX3" fmla="*/ 1257300 w 2514600"/>
              <a:gd name="connsiteY3" fmla="*/ 0 h 2514600"/>
              <a:gd name="connsiteX4" fmla="*/ 2514601 w 2514600"/>
              <a:gd name="connsiteY4" fmla="*/ 1257301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2514600">
                <a:moveTo>
                  <a:pt x="2514601" y="1257301"/>
                </a:moveTo>
                <a:cubicBezTo>
                  <a:pt x="2514601" y="1951689"/>
                  <a:pt x="1951688" y="2514601"/>
                  <a:pt x="1257300" y="2514601"/>
                </a:cubicBezTo>
                <a:cubicBezTo>
                  <a:pt x="562912" y="2514601"/>
                  <a:pt x="0" y="1951689"/>
                  <a:pt x="0" y="1257301"/>
                </a:cubicBezTo>
                <a:cubicBezTo>
                  <a:pt x="0" y="562913"/>
                  <a:pt x="562912" y="0"/>
                  <a:pt x="1257300" y="0"/>
                </a:cubicBezTo>
                <a:cubicBezTo>
                  <a:pt x="1951688" y="0"/>
                  <a:pt x="2514601" y="562913"/>
                  <a:pt x="2514601" y="1257301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71B561-885C-4C23-BA62-4CB9CAD41CDD}"/>
              </a:ext>
            </a:extLst>
          </p:cNvPr>
          <p:cNvSpPr txBox="1"/>
          <p:nvPr/>
        </p:nvSpPr>
        <p:spPr>
          <a:xfrm>
            <a:off x="486461" y="944083"/>
            <a:ext cx="40847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Meet Our</a:t>
            </a:r>
            <a:b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Expert Team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B25465-7D0B-4F2B-BA4E-C74D8209B29B}"/>
              </a:ext>
            </a:extLst>
          </p:cNvPr>
          <p:cNvSpPr txBox="1"/>
          <p:nvPr/>
        </p:nvSpPr>
        <p:spPr>
          <a:xfrm>
            <a:off x="486461" y="2416349"/>
            <a:ext cx="40847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9B957-87A1-4E72-9D2A-CD5CB98C2F09}"/>
              </a:ext>
            </a:extLst>
          </p:cNvPr>
          <p:cNvSpPr txBox="1"/>
          <p:nvPr/>
        </p:nvSpPr>
        <p:spPr>
          <a:xfrm>
            <a:off x="486461" y="637520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3F817A3-E1A5-49D6-B0D6-7C6962D0FAC4}"/>
              </a:ext>
            </a:extLst>
          </p:cNvPr>
          <p:cNvSpPr/>
          <p:nvPr/>
        </p:nvSpPr>
        <p:spPr>
          <a:xfrm>
            <a:off x="7863839" y="4395683"/>
            <a:ext cx="4328160" cy="1086612"/>
          </a:xfrm>
          <a:custGeom>
            <a:avLst/>
            <a:gdLst>
              <a:gd name="connsiteX0" fmla="*/ 4328160 w 4328160"/>
              <a:gd name="connsiteY0" fmla="*/ 1086612 h 1086612"/>
              <a:gd name="connsiteX1" fmla="*/ 82582 w 4328160"/>
              <a:gd name="connsiteY1" fmla="*/ 1086612 h 1086612"/>
              <a:gd name="connsiteX2" fmla="*/ 0 w 4328160"/>
              <a:gd name="connsiteY2" fmla="*/ 1004031 h 1086612"/>
              <a:gd name="connsiteX3" fmla="*/ 0 w 4328160"/>
              <a:gd name="connsiteY3" fmla="*/ 82582 h 1086612"/>
              <a:gd name="connsiteX4" fmla="*/ 82582 w 4328160"/>
              <a:gd name="connsiteY4" fmla="*/ 0 h 1086612"/>
              <a:gd name="connsiteX5" fmla="*/ 4328160 w 4328160"/>
              <a:gd name="connsiteY5" fmla="*/ 0 h 1086612"/>
              <a:gd name="connsiteX6" fmla="*/ 4328160 w 4328160"/>
              <a:gd name="connsiteY6" fmla="*/ 1086612 h 10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8160" h="1086612">
                <a:moveTo>
                  <a:pt x="4328160" y="1086612"/>
                </a:moveTo>
                <a:lnTo>
                  <a:pt x="82582" y="1086612"/>
                </a:lnTo>
                <a:cubicBezTo>
                  <a:pt x="36957" y="1086612"/>
                  <a:pt x="0" y="1049655"/>
                  <a:pt x="0" y="1004031"/>
                </a:cubicBezTo>
                <a:lnTo>
                  <a:pt x="0" y="82582"/>
                </a:lnTo>
                <a:cubicBezTo>
                  <a:pt x="0" y="36957"/>
                  <a:pt x="36957" y="0"/>
                  <a:pt x="82582" y="0"/>
                </a:cubicBezTo>
                <a:lnTo>
                  <a:pt x="4328160" y="0"/>
                </a:lnTo>
                <a:lnTo>
                  <a:pt x="4328160" y="1086612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CC4769-CEE7-41F9-86B7-B0D84AC67ABE}"/>
              </a:ext>
            </a:extLst>
          </p:cNvPr>
          <p:cNvSpPr txBox="1"/>
          <p:nvPr/>
        </p:nvSpPr>
        <p:spPr>
          <a:xfrm>
            <a:off x="8769360" y="4646602"/>
            <a:ext cx="32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</a:t>
            </a:r>
            <a:endParaRPr lang="en-US" sz="1600" dirty="0">
              <a:solidFill>
                <a:schemeClr val="bg1"/>
              </a:solidFill>
              <a:latin typeface="Poppins"/>
              <a:cs typeface="Poppins"/>
              <a:sym typeface="Poppins"/>
              <a:rtl val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F027007-F443-4D59-839D-C3F9AF0F9572}"/>
              </a:ext>
            </a:extLst>
          </p:cNvPr>
          <p:cNvSpPr/>
          <p:nvPr/>
        </p:nvSpPr>
        <p:spPr>
          <a:xfrm>
            <a:off x="8071558" y="4657907"/>
            <a:ext cx="562165" cy="562165"/>
          </a:xfrm>
          <a:custGeom>
            <a:avLst/>
            <a:gdLst>
              <a:gd name="connsiteX0" fmla="*/ 281083 w 562165"/>
              <a:gd name="connsiteY0" fmla="*/ 562165 h 562165"/>
              <a:gd name="connsiteX1" fmla="*/ 0 w 562165"/>
              <a:gd name="connsiteY1" fmla="*/ 281083 h 562165"/>
              <a:gd name="connsiteX2" fmla="*/ 281083 w 562165"/>
              <a:gd name="connsiteY2" fmla="*/ 0 h 562165"/>
              <a:gd name="connsiteX3" fmla="*/ 562166 w 562165"/>
              <a:gd name="connsiteY3" fmla="*/ 281083 h 562165"/>
              <a:gd name="connsiteX4" fmla="*/ 281083 w 562165"/>
              <a:gd name="connsiteY4" fmla="*/ 562165 h 56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165" h="562165">
                <a:moveTo>
                  <a:pt x="281083" y="562165"/>
                </a:moveTo>
                <a:cubicBezTo>
                  <a:pt x="126111" y="562165"/>
                  <a:pt x="0" y="436055"/>
                  <a:pt x="0" y="281083"/>
                </a:cubicBezTo>
                <a:cubicBezTo>
                  <a:pt x="0" y="126111"/>
                  <a:pt x="126111" y="0"/>
                  <a:pt x="281083" y="0"/>
                </a:cubicBezTo>
                <a:cubicBezTo>
                  <a:pt x="436055" y="0"/>
                  <a:pt x="562166" y="126111"/>
                  <a:pt x="562166" y="281083"/>
                </a:cubicBezTo>
                <a:cubicBezTo>
                  <a:pt x="562166" y="436055"/>
                  <a:pt x="436055" y="562165"/>
                  <a:pt x="281083" y="562165"/>
                </a:cubicBezTo>
                <a:close/>
              </a:path>
            </a:pathLst>
          </a:custGeom>
          <a:solidFill>
            <a:srgbClr val="FFAFB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EBC61"/>
              </a:solidFill>
              <a:latin typeface="Montserrat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A4D83B9-5F82-421D-B57C-2732C40F78A5}"/>
              </a:ext>
            </a:extLst>
          </p:cNvPr>
          <p:cNvSpPr/>
          <p:nvPr/>
        </p:nvSpPr>
        <p:spPr>
          <a:xfrm>
            <a:off x="8137566" y="4723915"/>
            <a:ext cx="430149" cy="430149"/>
          </a:xfrm>
          <a:custGeom>
            <a:avLst/>
            <a:gdLst>
              <a:gd name="connsiteX0" fmla="*/ 430149 w 430149"/>
              <a:gd name="connsiteY0" fmla="*/ 215075 h 430149"/>
              <a:gd name="connsiteX1" fmla="*/ 215074 w 430149"/>
              <a:gd name="connsiteY1" fmla="*/ 430149 h 430149"/>
              <a:gd name="connsiteX2" fmla="*/ 0 w 430149"/>
              <a:gd name="connsiteY2" fmla="*/ 215075 h 430149"/>
              <a:gd name="connsiteX3" fmla="*/ 215074 w 430149"/>
              <a:gd name="connsiteY3" fmla="*/ 0 h 430149"/>
              <a:gd name="connsiteX4" fmla="*/ 430149 w 430149"/>
              <a:gd name="connsiteY4" fmla="*/ 215075 h 43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49" h="430149">
                <a:moveTo>
                  <a:pt x="430149" y="215075"/>
                </a:moveTo>
                <a:cubicBezTo>
                  <a:pt x="430149" y="333857"/>
                  <a:pt x="333857" y="430149"/>
                  <a:pt x="215074" y="430149"/>
                </a:cubicBezTo>
                <a:cubicBezTo>
                  <a:pt x="96292" y="430149"/>
                  <a:pt x="0" y="333857"/>
                  <a:pt x="0" y="215075"/>
                </a:cubicBezTo>
                <a:cubicBezTo>
                  <a:pt x="0" y="96292"/>
                  <a:pt x="96292" y="0"/>
                  <a:pt x="215074" y="0"/>
                </a:cubicBezTo>
                <a:cubicBezTo>
                  <a:pt x="333857" y="0"/>
                  <a:pt x="430149" y="96292"/>
                  <a:pt x="430149" y="215075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FFE589F-7592-448F-96E5-D2A76EF317B9}"/>
              </a:ext>
            </a:extLst>
          </p:cNvPr>
          <p:cNvSpPr/>
          <p:nvPr/>
        </p:nvSpPr>
        <p:spPr>
          <a:xfrm>
            <a:off x="8303649" y="4857170"/>
            <a:ext cx="141732" cy="163639"/>
          </a:xfrm>
          <a:custGeom>
            <a:avLst/>
            <a:gdLst>
              <a:gd name="connsiteX0" fmla="*/ 0 w 141732"/>
              <a:gd name="connsiteY0" fmla="*/ 0 h 163639"/>
              <a:gd name="connsiteX1" fmla="*/ 0 w 141732"/>
              <a:gd name="connsiteY1" fmla="*/ 163639 h 163639"/>
              <a:gd name="connsiteX2" fmla="*/ 141732 w 141732"/>
              <a:gd name="connsiteY2" fmla="*/ 81820 h 163639"/>
              <a:gd name="connsiteX3" fmla="*/ 0 w 141732"/>
              <a:gd name="connsiteY3" fmla="*/ 0 h 1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32" h="163639">
                <a:moveTo>
                  <a:pt x="0" y="0"/>
                </a:moveTo>
                <a:lnTo>
                  <a:pt x="0" y="163639"/>
                </a:lnTo>
                <a:lnTo>
                  <a:pt x="141732" y="81820"/>
                </a:lnTo>
                <a:lnTo>
                  <a:pt x="0" y="0"/>
                </a:lnTo>
                <a:close/>
              </a:path>
            </a:pathLst>
          </a:custGeom>
          <a:solidFill>
            <a:srgbClr val="FFFDF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1D6F8-3449-4E35-B31D-865550E0B5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2617" y="3776948"/>
            <a:ext cx="2324099" cy="2324100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0CA385-A49E-405D-8EBE-3E7F4C70F6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9103" y="756910"/>
            <a:ext cx="2324099" cy="2324100"/>
          </a:xfrm>
        </p:spPr>
      </p:sp>
    </p:spTree>
    <p:extLst>
      <p:ext uri="{BB962C8B-B14F-4D97-AF65-F5344CB8AC3E}">
        <p14:creationId xmlns:p14="http://schemas.microsoft.com/office/powerpoint/2010/main" val="10425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4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decel="4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36" grpId="0"/>
      <p:bldP spid="37" grpId="0"/>
      <p:bldP spid="38" grpId="0"/>
      <p:bldP spid="71" grpId="0" animBg="1"/>
      <p:bldP spid="71" grpId="1" animBg="1"/>
      <p:bldP spid="72" grpId="0" animBg="1"/>
      <p:bldP spid="72" grpId="1" animBg="1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E70AEE8-2204-46FE-955D-E84D400A1E1D}"/>
              </a:ext>
            </a:extLst>
          </p:cNvPr>
          <p:cNvGrpSpPr/>
          <p:nvPr/>
        </p:nvGrpSpPr>
        <p:grpSpPr>
          <a:xfrm>
            <a:off x="1291398" y="2084914"/>
            <a:ext cx="2495550" cy="2495550"/>
            <a:chOff x="1292226" y="2152650"/>
            <a:chExt cx="2495550" cy="2495550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D38EA0-C729-40A6-BBAC-A521556BC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2226" y="2152650"/>
              <a:ext cx="2495550" cy="2495550"/>
            </a:xfrm>
            <a:custGeom>
              <a:avLst/>
              <a:gdLst>
                <a:gd name="T0" fmla="*/ 490 w 1048"/>
                <a:gd name="T1" fmla="*/ 1048 h 1048"/>
                <a:gd name="T2" fmla="*/ 438 w 1048"/>
                <a:gd name="T3" fmla="*/ 1000 h 1048"/>
                <a:gd name="T4" fmla="*/ 433 w 1048"/>
                <a:gd name="T5" fmla="*/ 932 h 1048"/>
                <a:gd name="T6" fmla="*/ 299 w 1048"/>
                <a:gd name="T7" fmla="*/ 876 h 1048"/>
                <a:gd name="T8" fmla="*/ 248 w 1048"/>
                <a:gd name="T9" fmla="*/ 921 h 1048"/>
                <a:gd name="T10" fmla="*/ 214 w 1048"/>
                <a:gd name="T11" fmla="*/ 934 h 1048"/>
                <a:gd name="T12" fmla="*/ 177 w 1048"/>
                <a:gd name="T13" fmla="*/ 919 h 1048"/>
                <a:gd name="T14" fmla="*/ 129 w 1048"/>
                <a:gd name="T15" fmla="*/ 871 h 1048"/>
                <a:gd name="T16" fmla="*/ 127 w 1048"/>
                <a:gd name="T17" fmla="*/ 800 h 1048"/>
                <a:gd name="T18" fmla="*/ 171 w 1048"/>
                <a:gd name="T19" fmla="*/ 748 h 1048"/>
                <a:gd name="T20" fmla="*/ 116 w 1048"/>
                <a:gd name="T21" fmla="*/ 614 h 1048"/>
                <a:gd name="T22" fmla="*/ 48 w 1048"/>
                <a:gd name="T23" fmla="*/ 610 h 1048"/>
                <a:gd name="T24" fmla="*/ 0 w 1048"/>
                <a:gd name="T25" fmla="*/ 558 h 1048"/>
                <a:gd name="T26" fmla="*/ 0 w 1048"/>
                <a:gd name="T27" fmla="*/ 490 h 1048"/>
                <a:gd name="T28" fmla="*/ 48 w 1048"/>
                <a:gd name="T29" fmla="*/ 438 h 1048"/>
                <a:gd name="T30" fmla="*/ 116 w 1048"/>
                <a:gd name="T31" fmla="*/ 433 h 1048"/>
                <a:gd name="T32" fmla="*/ 171 w 1048"/>
                <a:gd name="T33" fmla="*/ 299 h 1048"/>
                <a:gd name="T34" fmla="*/ 127 w 1048"/>
                <a:gd name="T35" fmla="*/ 248 h 1048"/>
                <a:gd name="T36" fmla="*/ 129 w 1048"/>
                <a:gd name="T37" fmla="*/ 177 h 1048"/>
                <a:gd name="T38" fmla="*/ 177 w 1048"/>
                <a:gd name="T39" fmla="*/ 129 h 1048"/>
                <a:gd name="T40" fmla="*/ 214 w 1048"/>
                <a:gd name="T41" fmla="*/ 114 h 1048"/>
                <a:gd name="T42" fmla="*/ 248 w 1048"/>
                <a:gd name="T43" fmla="*/ 127 h 1048"/>
                <a:gd name="T44" fmla="*/ 299 w 1048"/>
                <a:gd name="T45" fmla="*/ 171 h 1048"/>
                <a:gd name="T46" fmla="*/ 434 w 1048"/>
                <a:gd name="T47" fmla="*/ 116 h 1048"/>
                <a:gd name="T48" fmla="*/ 438 w 1048"/>
                <a:gd name="T49" fmla="*/ 48 h 1048"/>
                <a:gd name="T50" fmla="*/ 490 w 1048"/>
                <a:gd name="T51" fmla="*/ 0 h 1048"/>
                <a:gd name="T52" fmla="*/ 558 w 1048"/>
                <a:gd name="T53" fmla="*/ 0 h 1048"/>
                <a:gd name="T54" fmla="*/ 610 w 1048"/>
                <a:gd name="T55" fmla="*/ 48 h 1048"/>
                <a:gd name="T56" fmla="*/ 614 w 1048"/>
                <a:gd name="T57" fmla="*/ 116 h 1048"/>
                <a:gd name="T58" fmla="*/ 748 w 1048"/>
                <a:gd name="T59" fmla="*/ 172 h 1048"/>
                <a:gd name="T60" fmla="*/ 800 w 1048"/>
                <a:gd name="T61" fmla="*/ 127 h 1048"/>
                <a:gd name="T62" fmla="*/ 834 w 1048"/>
                <a:gd name="T63" fmla="*/ 114 h 1048"/>
                <a:gd name="T64" fmla="*/ 871 w 1048"/>
                <a:gd name="T65" fmla="*/ 129 h 1048"/>
                <a:gd name="T66" fmla="*/ 919 w 1048"/>
                <a:gd name="T67" fmla="*/ 177 h 1048"/>
                <a:gd name="T68" fmla="*/ 921 w 1048"/>
                <a:gd name="T69" fmla="*/ 248 h 1048"/>
                <a:gd name="T70" fmla="*/ 876 w 1048"/>
                <a:gd name="T71" fmla="*/ 299 h 1048"/>
                <a:gd name="T72" fmla="*/ 932 w 1048"/>
                <a:gd name="T73" fmla="*/ 434 h 1048"/>
                <a:gd name="T74" fmla="*/ 1000 w 1048"/>
                <a:gd name="T75" fmla="*/ 438 h 1048"/>
                <a:gd name="T76" fmla="*/ 1048 w 1048"/>
                <a:gd name="T77" fmla="*/ 490 h 1048"/>
                <a:gd name="T78" fmla="*/ 1048 w 1048"/>
                <a:gd name="T79" fmla="*/ 558 h 1048"/>
                <a:gd name="T80" fmla="*/ 1000 w 1048"/>
                <a:gd name="T81" fmla="*/ 610 h 1048"/>
                <a:gd name="T82" fmla="*/ 932 w 1048"/>
                <a:gd name="T83" fmla="*/ 614 h 1048"/>
                <a:gd name="T84" fmla="*/ 876 w 1048"/>
                <a:gd name="T85" fmla="*/ 749 h 1048"/>
                <a:gd name="T86" fmla="*/ 921 w 1048"/>
                <a:gd name="T87" fmla="*/ 800 h 1048"/>
                <a:gd name="T88" fmla="*/ 918 w 1048"/>
                <a:gd name="T89" fmla="*/ 871 h 1048"/>
                <a:gd name="T90" fmla="*/ 871 w 1048"/>
                <a:gd name="T91" fmla="*/ 919 h 1048"/>
                <a:gd name="T92" fmla="*/ 834 w 1048"/>
                <a:gd name="T93" fmla="*/ 934 h 1048"/>
                <a:gd name="T94" fmla="*/ 834 w 1048"/>
                <a:gd name="T95" fmla="*/ 934 h 1048"/>
                <a:gd name="T96" fmla="*/ 800 w 1048"/>
                <a:gd name="T97" fmla="*/ 921 h 1048"/>
                <a:gd name="T98" fmla="*/ 748 w 1048"/>
                <a:gd name="T99" fmla="*/ 876 h 1048"/>
                <a:gd name="T100" fmla="*/ 614 w 1048"/>
                <a:gd name="T101" fmla="*/ 932 h 1048"/>
                <a:gd name="T102" fmla="*/ 610 w 1048"/>
                <a:gd name="T103" fmla="*/ 1000 h 1048"/>
                <a:gd name="T104" fmla="*/ 558 w 1048"/>
                <a:gd name="T105" fmla="*/ 1048 h 1048"/>
                <a:gd name="T106" fmla="*/ 490 w 1048"/>
                <a:gd name="T107" fmla="*/ 1048 h 1048"/>
                <a:gd name="T108" fmla="*/ 524 w 1048"/>
                <a:gd name="T109" fmla="*/ 272 h 1048"/>
                <a:gd name="T110" fmla="*/ 272 w 1048"/>
                <a:gd name="T111" fmla="*/ 524 h 1048"/>
                <a:gd name="T112" fmla="*/ 524 w 1048"/>
                <a:gd name="T113" fmla="*/ 775 h 1048"/>
                <a:gd name="T114" fmla="*/ 775 w 1048"/>
                <a:gd name="T115" fmla="*/ 524 h 1048"/>
                <a:gd name="T116" fmla="*/ 524 w 1048"/>
                <a:gd name="T117" fmla="*/ 272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8" h="1048">
                  <a:moveTo>
                    <a:pt x="490" y="1048"/>
                  </a:moveTo>
                  <a:cubicBezTo>
                    <a:pt x="463" y="1048"/>
                    <a:pt x="440" y="1027"/>
                    <a:pt x="438" y="100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386" y="921"/>
                    <a:pt x="340" y="903"/>
                    <a:pt x="299" y="876"/>
                  </a:cubicBezTo>
                  <a:cubicBezTo>
                    <a:pt x="248" y="921"/>
                    <a:pt x="248" y="921"/>
                    <a:pt x="248" y="921"/>
                  </a:cubicBezTo>
                  <a:cubicBezTo>
                    <a:pt x="238" y="929"/>
                    <a:pt x="226" y="934"/>
                    <a:pt x="214" y="934"/>
                  </a:cubicBezTo>
                  <a:cubicBezTo>
                    <a:pt x="200" y="934"/>
                    <a:pt x="187" y="928"/>
                    <a:pt x="177" y="919"/>
                  </a:cubicBezTo>
                  <a:cubicBezTo>
                    <a:pt x="129" y="871"/>
                    <a:pt x="129" y="871"/>
                    <a:pt x="129" y="871"/>
                  </a:cubicBezTo>
                  <a:cubicBezTo>
                    <a:pt x="110" y="851"/>
                    <a:pt x="109" y="820"/>
                    <a:pt x="127" y="800"/>
                  </a:cubicBezTo>
                  <a:cubicBezTo>
                    <a:pt x="171" y="748"/>
                    <a:pt x="171" y="748"/>
                    <a:pt x="171" y="748"/>
                  </a:cubicBezTo>
                  <a:cubicBezTo>
                    <a:pt x="145" y="707"/>
                    <a:pt x="126" y="662"/>
                    <a:pt x="116" y="614"/>
                  </a:cubicBezTo>
                  <a:cubicBezTo>
                    <a:pt x="48" y="610"/>
                    <a:pt x="48" y="610"/>
                    <a:pt x="48" y="610"/>
                  </a:cubicBezTo>
                  <a:cubicBezTo>
                    <a:pt x="21" y="608"/>
                    <a:pt x="0" y="585"/>
                    <a:pt x="0" y="55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63"/>
                    <a:pt x="21" y="440"/>
                    <a:pt x="48" y="438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26" y="386"/>
                    <a:pt x="145" y="340"/>
                    <a:pt x="171" y="299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09" y="227"/>
                    <a:pt x="110" y="196"/>
                    <a:pt x="129" y="177"/>
                  </a:cubicBezTo>
                  <a:cubicBezTo>
                    <a:pt x="177" y="129"/>
                    <a:pt x="177" y="129"/>
                    <a:pt x="177" y="129"/>
                  </a:cubicBezTo>
                  <a:cubicBezTo>
                    <a:pt x="187" y="119"/>
                    <a:pt x="200" y="114"/>
                    <a:pt x="214" y="114"/>
                  </a:cubicBezTo>
                  <a:cubicBezTo>
                    <a:pt x="226" y="114"/>
                    <a:pt x="239" y="118"/>
                    <a:pt x="248" y="127"/>
                  </a:cubicBezTo>
                  <a:cubicBezTo>
                    <a:pt x="299" y="171"/>
                    <a:pt x="299" y="171"/>
                    <a:pt x="299" y="171"/>
                  </a:cubicBezTo>
                  <a:cubicBezTo>
                    <a:pt x="340" y="145"/>
                    <a:pt x="386" y="126"/>
                    <a:pt x="434" y="116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40" y="21"/>
                    <a:pt x="463" y="0"/>
                    <a:pt x="490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85" y="0"/>
                    <a:pt x="608" y="21"/>
                    <a:pt x="610" y="48"/>
                  </a:cubicBezTo>
                  <a:cubicBezTo>
                    <a:pt x="614" y="116"/>
                    <a:pt x="614" y="116"/>
                    <a:pt x="614" y="116"/>
                  </a:cubicBezTo>
                  <a:cubicBezTo>
                    <a:pt x="662" y="126"/>
                    <a:pt x="707" y="145"/>
                    <a:pt x="748" y="172"/>
                  </a:cubicBezTo>
                  <a:cubicBezTo>
                    <a:pt x="800" y="127"/>
                    <a:pt x="800" y="127"/>
                    <a:pt x="800" y="127"/>
                  </a:cubicBezTo>
                  <a:cubicBezTo>
                    <a:pt x="809" y="119"/>
                    <a:pt x="821" y="114"/>
                    <a:pt x="834" y="114"/>
                  </a:cubicBezTo>
                  <a:cubicBezTo>
                    <a:pt x="848" y="114"/>
                    <a:pt x="861" y="119"/>
                    <a:pt x="871" y="129"/>
                  </a:cubicBezTo>
                  <a:cubicBezTo>
                    <a:pt x="919" y="177"/>
                    <a:pt x="919" y="177"/>
                    <a:pt x="919" y="177"/>
                  </a:cubicBezTo>
                  <a:cubicBezTo>
                    <a:pt x="938" y="196"/>
                    <a:pt x="939" y="228"/>
                    <a:pt x="921" y="248"/>
                  </a:cubicBezTo>
                  <a:cubicBezTo>
                    <a:pt x="876" y="299"/>
                    <a:pt x="876" y="299"/>
                    <a:pt x="876" y="299"/>
                  </a:cubicBezTo>
                  <a:cubicBezTo>
                    <a:pt x="903" y="341"/>
                    <a:pt x="921" y="386"/>
                    <a:pt x="932" y="434"/>
                  </a:cubicBezTo>
                  <a:cubicBezTo>
                    <a:pt x="1000" y="438"/>
                    <a:pt x="1000" y="438"/>
                    <a:pt x="1000" y="438"/>
                  </a:cubicBezTo>
                  <a:cubicBezTo>
                    <a:pt x="1027" y="440"/>
                    <a:pt x="1048" y="463"/>
                    <a:pt x="1048" y="490"/>
                  </a:cubicBezTo>
                  <a:cubicBezTo>
                    <a:pt x="1048" y="558"/>
                    <a:pt x="1048" y="558"/>
                    <a:pt x="1048" y="558"/>
                  </a:cubicBezTo>
                  <a:cubicBezTo>
                    <a:pt x="1048" y="585"/>
                    <a:pt x="1027" y="608"/>
                    <a:pt x="1000" y="610"/>
                  </a:cubicBezTo>
                  <a:cubicBezTo>
                    <a:pt x="932" y="614"/>
                    <a:pt x="932" y="614"/>
                    <a:pt x="932" y="614"/>
                  </a:cubicBezTo>
                  <a:cubicBezTo>
                    <a:pt x="921" y="662"/>
                    <a:pt x="902" y="707"/>
                    <a:pt x="876" y="749"/>
                  </a:cubicBezTo>
                  <a:cubicBezTo>
                    <a:pt x="921" y="800"/>
                    <a:pt x="921" y="800"/>
                    <a:pt x="921" y="800"/>
                  </a:cubicBezTo>
                  <a:cubicBezTo>
                    <a:pt x="939" y="820"/>
                    <a:pt x="938" y="852"/>
                    <a:pt x="918" y="871"/>
                  </a:cubicBezTo>
                  <a:cubicBezTo>
                    <a:pt x="871" y="919"/>
                    <a:pt x="871" y="919"/>
                    <a:pt x="871" y="919"/>
                  </a:cubicBezTo>
                  <a:cubicBezTo>
                    <a:pt x="861" y="928"/>
                    <a:pt x="848" y="934"/>
                    <a:pt x="834" y="934"/>
                  </a:cubicBezTo>
                  <a:cubicBezTo>
                    <a:pt x="834" y="934"/>
                    <a:pt x="834" y="934"/>
                    <a:pt x="834" y="934"/>
                  </a:cubicBezTo>
                  <a:cubicBezTo>
                    <a:pt x="821" y="934"/>
                    <a:pt x="809" y="929"/>
                    <a:pt x="800" y="921"/>
                  </a:cubicBezTo>
                  <a:cubicBezTo>
                    <a:pt x="748" y="876"/>
                    <a:pt x="748" y="876"/>
                    <a:pt x="748" y="876"/>
                  </a:cubicBezTo>
                  <a:cubicBezTo>
                    <a:pt x="707" y="903"/>
                    <a:pt x="662" y="921"/>
                    <a:pt x="614" y="932"/>
                  </a:cubicBezTo>
                  <a:cubicBezTo>
                    <a:pt x="610" y="1000"/>
                    <a:pt x="610" y="1000"/>
                    <a:pt x="610" y="1000"/>
                  </a:cubicBezTo>
                  <a:cubicBezTo>
                    <a:pt x="608" y="1027"/>
                    <a:pt x="585" y="1048"/>
                    <a:pt x="558" y="1048"/>
                  </a:cubicBezTo>
                  <a:lnTo>
                    <a:pt x="490" y="1048"/>
                  </a:lnTo>
                  <a:close/>
                  <a:moveTo>
                    <a:pt x="524" y="272"/>
                  </a:moveTo>
                  <a:cubicBezTo>
                    <a:pt x="385" y="272"/>
                    <a:pt x="272" y="385"/>
                    <a:pt x="272" y="524"/>
                  </a:cubicBezTo>
                  <a:cubicBezTo>
                    <a:pt x="272" y="663"/>
                    <a:pt x="385" y="775"/>
                    <a:pt x="524" y="775"/>
                  </a:cubicBezTo>
                  <a:cubicBezTo>
                    <a:pt x="663" y="775"/>
                    <a:pt x="775" y="663"/>
                    <a:pt x="775" y="524"/>
                  </a:cubicBezTo>
                  <a:cubicBezTo>
                    <a:pt x="775" y="385"/>
                    <a:pt x="663" y="272"/>
                    <a:pt x="524" y="272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44CE433-DB96-46E5-923B-6EC78C001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7476" y="2247900"/>
              <a:ext cx="2305050" cy="2305050"/>
            </a:xfrm>
            <a:custGeom>
              <a:avLst/>
              <a:gdLst>
                <a:gd name="T0" fmla="*/ 957 w 968"/>
                <a:gd name="T1" fmla="*/ 438 h 968"/>
                <a:gd name="T2" fmla="*/ 858 w 968"/>
                <a:gd name="T3" fmla="*/ 431 h 968"/>
                <a:gd name="T4" fmla="*/ 786 w 968"/>
                <a:gd name="T5" fmla="*/ 257 h 968"/>
                <a:gd name="T6" fmla="*/ 851 w 968"/>
                <a:gd name="T7" fmla="*/ 182 h 968"/>
                <a:gd name="T8" fmla="*/ 850 w 968"/>
                <a:gd name="T9" fmla="*/ 165 h 968"/>
                <a:gd name="T10" fmla="*/ 802 w 968"/>
                <a:gd name="T11" fmla="*/ 118 h 968"/>
                <a:gd name="T12" fmla="*/ 786 w 968"/>
                <a:gd name="T13" fmla="*/ 117 h 968"/>
                <a:gd name="T14" fmla="*/ 711 w 968"/>
                <a:gd name="T15" fmla="*/ 182 h 968"/>
                <a:gd name="T16" fmla="*/ 537 w 968"/>
                <a:gd name="T17" fmla="*/ 110 h 968"/>
                <a:gd name="T18" fmla="*/ 530 w 968"/>
                <a:gd name="T19" fmla="*/ 11 h 968"/>
                <a:gd name="T20" fmla="*/ 518 w 968"/>
                <a:gd name="T21" fmla="*/ 0 h 968"/>
                <a:gd name="T22" fmla="*/ 450 w 968"/>
                <a:gd name="T23" fmla="*/ 0 h 968"/>
                <a:gd name="T24" fmla="*/ 438 w 968"/>
                <a:gd name="T25" fmla="*/ 11 h 968"/>
                <a:gd name="T26" fmla="*/ 431 w 968"/>
                <a:gd name="T27" fmla="*/ 110 h 968"/>
                <a:gd name="T28" fmla="*/ 257 w 968"/>
                <a:gd name="T29" fmla="*/ 182 h 968"/>
                <a:gd name="T30" fmla="*/ 182 w 968"/>
                <a:gd name="T31" fmla="*/ 117 h 968"/>
                <a:gd name="T32" fmla="*/ 165 w 968"/>
                <a:gd name="T33" fmla="*/ 117 h 968"/>
                <a:gd name="T34" fmla="*/ 117 w 968"/>
                <a:gd name="T35" fmla="*/ 165 h 968"/>
                <a:gd name="T36" fmla="*/ 117 w 968"/>
                <a:gd name="T37" fmla="*/ 182 h 968"/>
                <a:gd name="T38" fmla="*/ 182 w 968"/>
                <a:gd name="T39" fmla="*/ 256 h 968"/>
                <a:gd name="T40" fmla="*/ 110 w 968"/>
                <a:gd name="T41" fmla="*/ 431 h 968"/>
                <a:gd name="T42" fmla="*/ 11 w 968"/>
                <a:gd name="T43" fmla="*/ 438 h 968"/>
                <a:gd name="T44" fmla="*/ 0 w 968"/>
                <a:gd name="T45" fmla="*/ 450 h 968"/>
                <a:gd name="T46" fmla="*/ 0 w 968"/>
                <a:gd name="T47" fmla="*/ 518 h 968"/>
                <a:gd name="T48" fmla="*/ 11 w 968"/>
                <a:gd name="T49" fmla="*/ 530 h 968"/>
                <a:gd name="T50" fmla="*/ 109 w 968"/>
                <a:gd name="T51" fmla="*/ 536 h 968"/>
                <a:gd name="T52" fmla="*/ 182 w 968"/>
                <a:gd name="T53" fmla="*/ 711 h 968"/>
                <a:gd name="T54" fmla="*/ 117 w 968"/>
                <a:gd name="T55" fmla="*/ 786 h 968"/>
                <a:gd name="T56" fmla="*/ 117 w 968"/>
                <a:gd name="T57" fmla="*/ 802 h 968"/>
                <a:gd name="T58" fmla="*/ 165 w 968"/>
                <a:gd name="T59" fmla="*/ 850 h 968"/>
                <a:gd name="T60" fmla="*/ 182 w 968"/>
                <a:gd name="T61" fmla="*/ 851 h 968"/>
                <a:gd name="T62" fmla="*/ 256 w 968"/>
                <a:gd name="T63" fmla="*/ 786 h 968"/>
                <a:gd name="T64" fmla="*/ 431 w 968"/>
                <a:gd name="T65" fmla="*/ 858 h 968"/>
                <a:gd name="T66" fmla="*/ 438 w 968"/>
                <a:gd name="T67" fmla="*/ 957 h 968"/>
                <a:gd name="T68" fmla="*/ 450 w 968"/>
                <a:gd name="T69" fmla="*/ 968 h 968"/>
                <a:gd name="T70" fmla="*/ 518 w 968"/>
                <a:gd name="T71" fmla="*/ 968 h 968"/>
                <a:gd name="T72" fmla="*/ 530 w 968"/>
                <a:gd name="T73" fmla="*/ 957 h 968"/>
                <a:gd name="T74" fmla="*/ 536 w 968"/>
                <a:gd name="T75" fmla="*/ 858 h 968"/>
                <a:gd name="T76" fmla="*/ 711 w 968"/>
                <a:gd name="T77" fmla="*/ 786 h 968"/>
                <a:gd name="T78" fmla="*/ 786 w 968"/>
                <a:gd name="T79" fmla="*/ 851 h 968"/>
                <a:gd name="T80" fmla="*/ 802 w 968"/>
                <a:gd name="T81" fmla="*/ 850 h 968"/>
                <a:gd name="T82" fmla="*/ 850 w 968"/>
                <a:gd name="T83" fmla="*/ 802 h 968"/>
                <a:gd name="T84" fmla="*/ 851 w 968"/>
                <a:gd name="T85" fmla="*/ 786 h 968"/>
                <a:gd name="T86" fmla="*/ 786 w 968"/>
                <a:gd name="T87" fmla="*/ 711 h 968"/>
                <a:gd name="T88" fmla="*/ 858 w 968"/>
                <a:gd name="T89" fmla="*/ 537 h 968"/>
                <a:gd name="T90" fmla="*/ 957 w 968"/>
                <a:gd name="T91" fmla="*/ 530 h 968"/>
                <a:gd name="T92" fmla="*/ 968 w 968"/>
                <a:gd name="T93" fmla="*/ 518 h 968"/>
                <a:gd name="T94" fmla="*/ 968 w 968"/>
                <a:gd name="T95" fmla="*/ 450 h 968"/>
                <a:gd name="T96" fmla="*/ 957 w 968"/>
                <a:gd name="T97" fmla="*/ 438 h 968"/>
                <a:gd name="T98" fmla="*/ 484 w 968"/>
                <a:gd name="T99" fmla="*/ 775 h 968"/>
                <a:gd name="T100" fmla="*/ 192 w 968"/>
                <a:gd name="T101" fmla="*/ 484 h 968"/>
                <a:gd name="T102" fmla="*/ 484 w 968"/>
                <a:gd name="T103" fmla="*/ 192 h 968"/>
                <a:gd name="T104" fmla="*/ 775 w 968"/>
                <a:gd name="T105" fmla="*/ 484 h 968"/>
                <a:gd name="T106" fmla="*/ 484 w 968"/>
                <a:gd name="T107" fmla="*/ 77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8" h="968">
                  <a:moveTo>
                    <a:pt x="957" y="438"/>
                  </a:moveTo>
                  <a:cubicBezTo>
                    <a:pt x="858" y="431"/>
                    <a:pt x="858" y="431"/>
                    <a:pt x="858" y="431"/>
                  </a:cubicBezTo>
                  <a:cubicBezTo>
                    <a:pt x="849" y="366"/>
                    <a:pt x="823" y="307"/>
                    <a:pt x="786" y="257"/>
                  </a:cubicBezTo>
                  <a:cubicBezTo>
                    <a:pt x="851" y="182"/>
                    <a:pt x="851" y="182"/>
                    <a:pt x="851" y="182"/>
                  </a:cubicBezTo>
                  <a:cubicBezTo>
                    <a:pt x="855" y="177"/>
                    <a:pt x="855" y="170"/>
                    <a:pt x="850" y="165"/>
                  </a:cubicBezTo>
                  <a:cubicBezTo>
                    <a:pt x="802" y="118"/>
                    <a:pt x="802" y="118"/>
                    <a:pt x="802" y="118"/>
                  </a:cubicBezTo>
                  <a:cubicBezTo>
                    <a:pt x="798" y="113"/>
                    <a:pt x="791" y="113"/>
                    <a:pt x="786" y="117"/>
                  </a:cubicBezTo>
                  <a:cubicBezTo>
                    <a:pt x="711" y="182"/>
                    <a:pt x="711" y="182"/>
                    <a:pt x="711" y="182"/>
                  </a:cubicBezTo>
                  <a:cubicBezTo>
                    <a:pt x="661" y="144"/>
                    <a:pt x="601" y="119"/>
                    <a:pt x="537" y="110"/>
                  </a:cubicBezTo>
                  <a:cubicBezTo>
                    <a:pt x="530" y="11"/>
                    <a:pt x="530" y="11"/>
                    <a:pt x="530" y="11"/>
                  </a:cubicBezTo>
                  <a:cubicBezTo>
                    <a:pt x="529" y="4"/>
                    <a:pt x="524" y="0"/>
                    <a:pt x="518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4" y="0"/>
                    <a:pt x="439" y="4"/>
                    <a:pt x="438" y="11"/>
                  </a:cubicBezTo>
                  <a:cubicBezTo>
                    <a:pt x="431" y="110"/>
                    <a:pt x="431" y="110"/>
                    <a:pt x="431" y="110"/>
                  </a:cubicBezTo>
                  <a:cubicBezTo>
                    <a:pt x="366" y="119"/>
                    <a:pt x="307" y="144"/>
                    <a:pt x="257" y="182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77" y="113"/>
                    <a:pt x="170" y="113"/>
                    <a:pt x="165" y="117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3" y="170"/>
                    <a:pt x="113" y="177"/>
                    <a:pt x="117" y="182"/>
                  </a:cubicBezTo>
                  <a:cubicBezTo>
                    <a:pt x="182" y="256"/>
                    <a:pt x="182" y="256"/>
                    <a:pt x="182" y="256"/>
                  </a:cubicBezTo>
                  <a:cubicBezTo>
                    <a:pt x="144" y="307"/>
                    <a:pt x="119" y="366"/>
                    <a:pt x="110" y="431"/>
                  </a:cubicBezTo>
                  <a:cubicBezTo>
                    <a:pt x="11" y="438"/>
                    <a:pt x="11" y="438"/>
                    <a:pt x="11" y="438"/>
                  </a:cubicBezTo>
                  <a:cubicBezTo>
                    <a:pt x="4" y="438"/>
                    <a:pt x="0" y="444"/>
                    <a:pt x="0" y="450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24"/>
                    <a:pt x="4" y="529"/>
                    <a:pt x="11" y="530"/>
                  </a:cubicBezTo>
                  <a:cubicBezTo>
                    <a:pt x="109" y="536"/>
                    <a:pt x="109" y="536"/>
                    <a:pt x="109" y="536"/>
                  </a:cubicBezTo>
                  <a:cubicBezTo>
                    <a:pt x="119" y="601"/>
                    <a:pt x="144" y="661"/>
                    <a:pt x="182" y="711"/>
                  </a:cubicBezTo>
                  <a:cubicBezTo>
                    <a:pt x="117" y="786"/>
                    <a:pt x="117" y="786"/>
                    <a:pt x="117" y="786"/>
                  </a:cubicBezTo>
                  <a:cubicBezTo>
                    <a:pt x="113" y="791"/>
                    <a:pt x="113" y="798"/>
                    <a:pt x="117" y="802"/>
                  </a:cubicBezTo>
                  <a:cubicBezTo>
                    <a:pt x="165" y="850"/>
                    <a:pt x="165" y="850"/>
                    <a:pt x="165" y="850"/>
                  </a:cubicBezTo>
                  <a:cubicBezTo>
                    <a:pt x="170" y="855"/>
                    <a:pt x="177" y="855"/>
                    <a:pt x="182" y="851"/>
                  </a:cubicBezTo>
                  <a:cubicBezTo>
                    <a:pt x="256" y="786"/>
                    <a:pt x="256" y="786"/>
                    <a:pt x="256" y="786"/>
                  </a:cubicBezTo>
                  <a:cubicBezTo>
                    <a:pt x="306" y="823"/>
                    <a:pt x="366" y="849"/>
                    <a:pt x="431" y="858"/>
                  </a:cubicBezTo>
                  <a:cubicBezTo>
                    <a:pt x="438" y="957"/>
                    <a:pt x="438" y="957"/>
                    <a:pt x="438" y="957"/>
                  </a:cubicBezTo>
                  <a:cubicBezTo>
                    <a:pt x="438" y="963"/>
                    <a:pt x="444" y="968"/>
                    <a:pt x="450" y="968"/>
                  </a:cubicBezTo>
                  <a:cubicBezTo>
                    <a:pt x="518" y="968"/>
                    <a:pt x="518" y="968"/>
                    <a:pt x="518" y="968"/>
                  </a:cubicBezTo>
                  <a:cubicBezTo>
                    <a:pt x="524" y="968"/>
                    <a:pt x="529" y="963"/>
                    <a:pt x="530" y="957"/>
                  </a:cubicBezTo>
                  <a:cubicBezTo>
                    <a:pt x="536" y="858"/>
                    <a:pt x="536" y="858"/>
                    <a:pt x="536" y="858"/>
                  </a:cubicBezTo>
                  <a:cubicBezTo>
                    <a:pt x="601" y="849"/>
                    <a:pt x="661" y="824"/>
                    <a:pt x="711" y="786"/>
                  </a:cubicBezTo>
                  <a:cubicBezTo>
                    <a:pt x="786" y="851"/>
                    <a:pt x="786" y="851"/>
                    <a:pt x="786" y="851"/>
                  </a:cubicBezTo>
                  <a:cubicBezTo>
                    <a:pt x="791" y="855"/>
                    <a:pt x="798" y="855"/>
                    <a:pt x="802" y="850"/>
                  </a:cubicBezTo>
                  <a:cubicBezTo>
                    <a:pt x="850" y="802"/>
                    <a:pt x="850" y="802"/>
                    <a:pt x="850" y="802"/>
                  </a:cubicBezTo>
                  <a:cubicBezTo>
                    <a:pt x="855" y="798"/>
                    <a:pt x="855" y="791"/>
                    <a:pt x="851" y="786"/>
                  </a:cubicBezTo>
                  <a:cubicBezTo>
                    <a:pt x="786" y="711"/>
                    <a:pt x="786" y="711"/>
                    <a:pt x="786" y="711"/>
                  </a:cubicBezTo>
                  <a:cubicBezTo>
                    <a:pt x="823" y="661"/>
                    <a:pt x="849" y="602"/>
                    <a:pt x="858" y="537"/>
                  </a:cubicBezTo>
                  <a:cubicBezTo>
                    <a:pt x="957" y="530"/>
                    <a:pt x="957" y="530"/>
                    <a:pt x="957" y="530"/>
                  </a:cubicBezTo>
                  <a:cubicBezTo>
                    <a:pt x="963" y="529"/>
                    <a:pt x="968" y="524"/>
                    <a:pt x="968" y="518"/>
                  </a:cubicBezTo>
                  <a:cubicBezTo>
                    <a:pt x="968" y="450"/>
                    <a:pt x="968" y="450"/>
                    <a:pt x="968" y="450"/>
                  </a:cubicBezTo>
                  <a:cubicBezTo>
                    <a:pt x="968" y="444"/>
                    <a:pt x="963" y="439"/>
                    <a:pt x="957" y="438"/>
                  </a:cubicBezTo>
                  <a:close/>
                  <a:moveTo>
                    <a:pt x="484" y="775"/>
                  </a:moveTo>
                  <a:cubicBezTo>
                    <a:pt x="323" y="775"/>
                    <a:pt x="192" y="645"/>
                    <a:pt x="192" y="484"/>
                  </a:cubicBezTo>
                  <a:cubicBezTo>
                    <a:pt x="192" y="323"/>
                    <a:pt x="323" y="192"/>
                    <a:pt x="484" y="192"/>
                  </a:cubicBezTo>
                  <a:cubicBezTo>
                    <a:pt x="645" y="192"/>
                    <a:pt x="775" y="323"/>
                    <a:pt x="775" y="484"/>
                  </a:cubicBezTo>
                  <a:cubicBezTo>
                    <a:pt x="775" y="645"/>
                    <a:pt x="645" y="775"/>
                    <a:pt x="484" y="775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AD8103-6881-4D97-ACC3-79C345A61874}"/>
              </a:ext>
            </a:extLst>
          </p:cNvPr>
          <p:cNvGrpSpPr/>
          <p:nvPr/>
        </p:nvGrpSpPr>
        <p:grpSpPr>
          <a:xfrm>
            <a:off x="2132773" y="2926289"/>
            <a:ext cx="812800" cy="814388"/>
            <a:chOff x="2133601" y="2994025"/>
            <a:chExt cx="812800" cy="814388"/>
          </a:xfrm>
        </p:grpSpPr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26BDC437-D1A4-487C-A4AB-4C647C55B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1" y="2994025"/>
              <a:ext cx="812800" cy="814388"/>
            </a:xfrm>
            <a:prstGeom prst="ellipse">
              <a:avLst/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333F3528-10B6-4588-B8D2-649AC522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1" y="3114675"/>
              <a:ext cx="571500" cy="571500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F10561-50B5-4E49-B7DA-823CB97347D0}"/>
              </a:ext>
            </a:extLst>
          </p:cNvPr>
          <p:cNvGrpSpPr/>
          <p:nvPr/>
        </p:nvGrpSpPr>
        <p:grpSpPr>
          <a:xfrm>
            <a:off x="4846758" y="2084914"/>
            <a:ext cx="2497138" cy="2495550"/>
            <a:chOff x="4846638" y="2152650"/>
            <a:chExt cx="2497138" cy="2495550"/>
          </a:xfrm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6E7681D2-5E41-408B-8A65-BD698BB4C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638" y="2152650"/>
              <a:ext cx="2497138" cy="2495550"/>
            </a:xfrm>
            <a:custGeom>
              <a:avLst/>
              <a:gdLst>
                <a:gd name="T0" fmla="*/ 491 w 1049"/>
                <a:gd name="T1" fmla="*/ 1048 h 1048"/>
                <a:gd name="T2" fmla="*/ 439 w 1049"/>
                <a:gd name="T3" fmla="*/ 1000 h 1048"/>
                <a:gd name="T4" fmla="*/ 434 w 1049"/>
                <a:gd name="T5" fmla="*/ 932 h 1048"/>
                <a:gd name="T6" fmla="*/ 300 w 1049"/>
                <a:gd name="T7" fmla="*/ 876 h 1048"/>
                <a:gd name="T8" fmla="*/ 249 w 1049"/>
                <a:gd name="T9" fmla="*/ 921 h 1048"/>
                <a:gd name="T10" fmla="*/ 215 w 1049"/>
                <a:gd name="T11" fmla="*/ 934 h 1048"/>
                <a:gd name="T12" fmla="*/ 178 w 1049"/>
                <a:gd name="T13" fmla="*/ 919 h 1048"/>
                <a:gd name="T14" fmla="*/ 130 w 1049"/>
                <a:gd name="T15" fmla="*/ 871 h 1048"/>
                <a:gd name="T16" fmla="*/ 128 w 1049"/>
                <a:gd name="T17" fmla="*/ 800 h 1048"/>
                <a:gd name="T18" fmla="*/ 172 w 1049"/>
                <a:gd name="T19" fmla="*/ 748 h 1048"/>
                <a:gd name="T20" fmla="*/ 117 w 1049"/>
                <a:gd name="T21" fmla="*/ 614 h 1048"/>
                <a:gd name="T22" fmla="*/ 49 w 1049"/>
                <a:gd name="T23" fmla="*/ 610 h 1048"/>
                <a:gd name="T24" fmla="*/ 0 w 1049"/>
                <a:gd name="T25" fmla="*/ 558 h 1048"/>
                <a:gd name="T26" fmla="*/ 0 w 1049"/>
                <a:gd name="T27" fmla="*/ 490 h 1048"/>
                <a:gd name="T28" fmla="*/ 49 w 1049"/>
                <a:gd name="T29" fmla="*/ 438 h 1048"/>
                <a:gd name="T30" fmla="*/ 117 w 1049"/>
                <a:gd name="T31" fmla="*/ 433 h 1048"/>
                <a:gd name="T32" fmla="*/ 172 w 1049"/>
                <a:gd name="T33" fmla="*/ 299 h 1048"/>
                <a:gd name="T34" fmla="*/ 128 w 1049"/>
                <a:gd name="T35" fmla="*/ 248 h 1048"/>
                <a:gd name="T36" fmla="*/ 130 w 1049"/>
                <a:gd name="T37" fmla="*/ 177 h 1048"/>
                <a:gd name="T38" fmla="*/ 178 w 1049"/>
                <a:gd name="T39" fmla="*/ 129 h 1048"/>
                <a:gd name="T40" fmla="*/ 215 w 1049"/>
                <a:gd name="T41" fmla="*/ 114 h 1048"/>
                <a:gd name="T42" fmla="*/ 249 w 1049"/>
                <a:gd name="T43" fmla="*/ 127 h 1048"/>
                <a:gd name="T44" fmla="*/ 300 w 1049"/>
                <a:gd name="T45" fmla="*/ 171 h 1048"/>
                <a:gd name="T46" fmla="*/ 434 w 1049"/>
                <a:gd name="T47" fmla="*/ 116 h 1048"/>
                <a:gd name="T48" fmla="*/ 439 w 1049"/>
                <a:gd name="T49" fmla="*/ 48 h 1048"/>
                <a:gd name="T50" fmla="*/ 491 w 1049"/>
                <a:gd name="T51" fmla="*/ 0 h 1048"/>
                <a:gd name="T52" fmla="*/ 559 w 1049"/>
                <a:gd name="T53" fmla="*/ 0 h 1048"/>
                <a:gd name="T54" fmla="*/ 611 w 1049"/>
                <a:gd name="T55" fmla="*/ 48 h 1048"/>
                <a:gd name="T56" fmla="*/ 615 w 1049"/>
                <a:gd name="T57" fmla="*/ 116 h 1048"/>
                <a:gd name="T58" fmla="*/ 749 w 1049"/>
                <a:gd name="T59" fmla="*/ 172 h 1048"/>
                <a:gd name="T60" fmla="*/ 801 w 1049"/>
                <a:gd name="T61" fmla="*/ 127 h 1048"/>
                <a:gd name="T62" fmla="*/ 835 w 1049"/>
                <a:gd name="T63" fmla="*/ 114 h 1048"/>
                <a:gd name="T64" fmla="*/ 872 w 1049"/>
                <a:gd name="T65" fmla="*/ 129 h 1048"/>
                <a:gd name="T66" fmla="*/ 920 w 1049"/>
                <a:gd name="T67" fmla="*/ 177 h 1048"/>
                <a:gd name="T68" fmla="*/ 922 w 1049"/>
                <a:gd name="T69" fmla="*/ 248 h 1048"/>
                <a:gd name="T70" fmla="*/ 877 w 1049"/>
                <a:gd name="T71" fmla="*/ 299 h 1048"/>
                <a:gd name="T72" fmla="*/ 933 w 1049"/>
                <a:gd name="T73" fmla="*/ 434 h 1048"/>
                <a:gd name="T74" fmla="*/ 1001 w 1049"/>
                <a:gd name="T75" fmla="*/ 438 h 1048"/>
                <a:gd name="T76" fmla="*/ 1049 w 1049"/>
                <a:gd name="T77" fmla="*/ 490 h 1048"/>
                <a:gd name="T78" fmla="*/ 1049 w 1049"/>
                <a:gd name="T79" fmla="*/ 558 h 1048"/>
                <a:gd name="T80" fmla="*/ 1001 w 1049"/>
                <a:gd name="T81" fmla="*/ 610 h 1048"/>
                <a:gd name="T82" fmla="*/ 933 w 1049"/>
                <a:gd name="T83" fmla="*/ 614 h 1048"/>
                <a:gd name="T84" fmla="*/ 877 w 1049"/>
                <a:gd name="T85" fmla="*/ 749 h 1048"/>
                <a:gd name="T86" fmla="*/ 922 w 1049"/>
                <a:gd name="T87" fmla="*/ 800 h 1048"/>
                <a:gd name="T88" fmla="*/ 919 w 1049"/>
                <a:gd name="T89" fmla="*/ 871 h 1048"/>
                <a:gd name="T90" fmla="*/ 872 w 1049"/>
                <a:gd name="T91" fmla="*/ 919 h 1048"/>
                <a:gd name="T92" fmla="*/ 835 w 1049"/>
                <a:gd name="T93" fmla="*/ 934 h 1048"/>
                <a:gd name="T94" fmla="*/ 835 w 1049"/>
                <a:gd name="T95" fmla="*/ 934 h 1048"/>
                <a:gd name="T96" fmla="*/ 801 w 1049"/>
                <a:gd name="T97" fmla="*/ 921 h 1048"/>
                <a:gd name="T98" fmla="*/ 749 w 1049"/>
                <a:gd name="T99" fmla="*/ 876 h 1048"/>
                <a:gd name="T100" fmla="*/ 615 w 1049"/>
                <a:gd name="T101" fmla="*/ 932 h 1048"/>
                <a:gd name="T102" fmla="*/ 610 w 1049"/>
                <a:gd name="T103" fmla="*/ 1000 h 1048"/>
                <a:gd name="T104" fmla="*/ 559 w 1049"/>
                <a:gd name="T105" fmla="*/ 1048 h 1048"/>
                <a:gd name="T106" fmla="*/ 491 w 1049"/>
                <a:gd name="T107" fmla="*/ 1048 h 1048"/>
                <a:gd name="T108" fmla="*/ 525 w 1049"/>
                <a:gd name="T109" fmla="*/ 272 h 1048"/>
                <a:gd name="T110" fmla="*/ 273 w 1049"/>
                <a:gd name="T111" fmla="*/ 524 h 1048"/>
                <a:gd name="T112" fmla="*/ 525 w 1049"/>
                <a:gd name="T113" fmla="*/ 775 h 1048"/>
                <a:gd name="T114" fmla="*/ 776 w 1049"/>
                <a:gd name="T115" fmla="*/ 524 h 1048"/>
                <a:gd name="T116" fmla="*/ 525 w 1049"/>
                <a:gd name="T117" fmla="*/ 272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048">
                  <a:moveTo>
                    <a:pt x="491" y="1048"/>
                  </a:moveTo>
                  <a:cubicBezTo>
                    <a:pt x="464" y="1048"/>
                    <a:pt x="441" y="1027"/>
                    <a:pt x="439" y="1000"/>
                  </a:cubicBezTo>
                  <a:cubicBezTo>
                    <a:pt x="434" y="932"/>
                    <a:pt x="434" y="932"/>
                    <a:pt x="434" y="932"/>
                  </a:cubicBezTo>
                  <a:cubicBezTo>
                    <a:pt x="387" y="921"/>
                    <a:pt x="341" y="903"/>
                    <a:pt x="300" y="876"/>
                  </a:cubicBezTo>
                  <a:cubicBezTo>
                    <a:pt x="249" y="921"/>
                    <a:pt x="249" y="921"/>
                    <a:pt x="249" y="921"/>
                  </a:cubicBezTo>
                  <a:cubicBezTo>
                    <a:pt x="239" y="929"/>
                    <a:pt x="227" y="934"/>
                    <a:pt x="215" y="934"/>
                  </a:cubicBezTo>
                  <a:cubicBezTo>
                    <a:pt x="201" y="934"/>
                    <a:pt x="188" y="928"/>
                    <a:pt x="178" y="919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11" y="851"/>
                    <a:pt x="110" y="820"/>
                    <a:pt x="128" y="800"/>
                  </a:cubicBezTo>
                  <a:cubicBezTo>
                    <a:pt x="172" y="748"/>
                    <a:pt x="172" y="748"/>
                    <a:pt x="172" y="748"/>
                  </a:cubicBezTo>
                  <a:cubicBezTo>
                    <a:pt x="146" y="707"/>
                    <a:pt x="127" y="662"/>
                    <a:pt x="117" y="614"/>
                  </a:cubicBezTo>
                  <a:cubicBezTo>
                    <a:pt x="49" y="610"/>
                    <a:pt x="49" y="610"/>
                    <a:pt x="49" y="610"/>
                  </a:cubicBezTo>
                  <a:cubicBezTo>
                    <a:pt x="22" y="608"/>
                    <a:pt x="0" y="585"/>
                    <a:pt x="0" y="55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63"/>
                    <a:pt x="22" y="440"/>
                    <a:pt x="49" y="438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7" y="386"/>
                    <a:pt x="146" y="340"/>
                    <a:pt x="172" y="299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10" y="227"/>
                    <a:pt x="111" y="196"/>
                    <a:pt x="130" y="177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88" y="119"/>
                    <a:pt x="201" y="114"/>
                    <a:pt x="215" y="114"/>
                  </a:cubicBezTo>
                  <a:cubicBezTo>
                    <a:pt x="227" y="114"/>
                    <a:pt x="239" y="118"/>
                    <a:pt x="249" y="127"/>
                  </a:cubicBezTo>
                  <a:cubicBezTo>
                    <a:pt x="300" y="171"/>
                    <a:pt x="300" y="171"/>
                    <a:pt x="300" y="171"/>
                  </a:cubicBezTo>
                  <a:cubicBezTo>
                    <a:pt x="341" y="145"/>
                    <a:pt x="387" y="126"/>
                    <a:pt x="434" y="116"/>
                  </a:cubicBezTo>
                  <a:cubicBezTo>
                    <a:pt x="439" y="48"/>
                    <a:pt x="439" y="48"/>
                    <a:pt x="439" y="48"/>
                  </a:cubicBezTo>
                  <a:cubicBezTo>
                    <a:pt x="441" y="21"/>
                    <a:pt x="464" y="0"/>
                    <a:pt x="491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86" y="0"/>
                    <a:pt x="609" y="21"/>
                    <a:pt x="611" y="48"/>
                  </a:cubicBezTo>
                  <a:cubicBezTo>
                    <a:pt x="615" y="116"/>
                    <a:pt x="615" y="116"/>
                    <a:pt x="615" y="116"/>
                  </a:cubicBezTo>
                  <a:cubicBezTo>
                    <a:pt x="663" y="126"/>
                    <a:pt x="708" y="145"/>
                    <a:pt x="749" y="172"/>
                  </a:cubicBezTo>
                  <a:cubicBezTo>
                    <a:pt x="801" y="127"/>
                    <a:pt x="801" y="127"/>
                    <a:pt x="801" y="127"/>
                  </a:cubicBezTo>
                  <a:cubicBezTo>
                    <a:pt x="810" y="119"/>
                    <a:pt x="822" y="114"/>
                    <a:pt x="835" y="114"/>
                  </a:cubicBezTo>
                  <a:cubicBezTo>
                    <a:pt x="849" y="114"/>
                    <a:pt x="862" y="119"/>
                    <a:pt x="872" y="129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39" y="196"/>
                    <a:pt x="940" y="228"/>
                    <a:pt x="922" y="248"/>
                  </a:cubicBezTo>
                  <a:cubicBezTo>
                    <a:pt x="877" y="299"/>
                    <a:pt x="877" y="299"/>
                    <a:pt x="877" y="299"/>
                  </a:cubicBezTo>
                  <a:cubicBezTo>
                    <a:pt x="903" y="341"/>
                    <a:pt x="922" y="386"/>
                    <a:pt x="933" y="434"/>
                  </a:cubicBezTo>
                  <a:cubicBezTo>
                    <a:pt x="1001" y="438"/>
                    <a:pt x="1001" y="438"/>
                    <a:pt x="1001" y="438"/>
                  </a:cubicBezTo>
                  <a:cubicBezTo>
                    <a:pt x="1028" y="440"/>
                    <a:pt x="1049" y="463"/>
                    <a:pt x="1049" y="490"/>
                  </a:cubicBezTo>
                  <a:cubicBezTo>
                    <a:pt x="1049" y="558"/>
                    <a:pt x="1049" y="558"/>
                    <a:pt x="1049" y="558"/>
                  </a:cubicBezTo>
                  <a:cubicBezTo>
                    <a:pt x="1049" y="585"/>
                    <a:pt x="1028" y="608"/>
                    <a:pt x="1001" y="610"/>
                  </a:cubicBezTo>
                  <a:cubicBezTo>
                    <a:pt x="933" y="614"/>
                    <a:pt x="933" y="614"/>
                    <a:pt x="933" y="614"/>
                  </a:cubicBezTo>
                  <a:cubicBezTo>
                    <a:pt x="922" y="662"/>
                    <a:pt x="903" y="707"/>
                    <a:pt x="877" y="749"/>
                  </a:cubicBezTo>
                  <a:cubicBezTo>
                    <a:pt x="922" y="800"/>
                    <a:pt x="922" y="800"/>
                    <a:pt x="922" y="800"/>
                  </a:cubicBezTo>
                  <a:cubicBezTo>
                    <a:pt x="940" y="820"/>
                    <a:pt x="939" y="852"/>
                    <a:pt x="919" y="871"/>
                  </a:cubicBezTo>
                  <a:cubicBezTo>
                    <a:pt x="872" y="919"/>
                    <a:pt x="872" y="919"/>
                    <a:pt x="872" y="919"/>
                  </a:cubicBezTo>
                  <a:cubicBezTo>
                    <a:pt x="862" y="928"/>
                    <a:pt x="849" y="934"/>
                    <a:pt x="835" y="934"/>
                  </a:cubicBezTo>
                  <a:cubicBezTo>
                    <a:pt x="835" y="934"/>
                    <a:pt x="835" y="934"/>
                    <a:pt x="835" y="934"/>
                  </a:cubicBezTo>
                  <a:cubicBezTo>
                    <a:pt x="822" y="934"/>
                    <a:pt x="810" y="929"/>
                    <a:pt x="801" y="921"/>
                  </a:cubicBezTo>
                  <a:cubicBezTo>
                    <a:pt x="749" y="876"/>
                    <a:pt x="749" y="876"/>
                    <a:pt x="749" y="876"/>
                  </a:cubicBezTo>
                  <a:cubicBezTo>
                    <a:pt x="708" y="903"/>
                    <a:pt x="663" y="921"/>
                    <a:pt x="615" y="932"/>
                  </a:cubicBezTo>
                  <a:cubicBezTo>
                    <a:pt x="610" y="1000"/>
                    <a:pt x="610" y="1000"/>
                    <a:pt x="610" y="1000"/>
                  </a:cubicBezTo>
                  <a:cubicBezTo>
                    <a:pt x="609" y="1027"/>
                    <a:pt x="586" y="1048"/>
                    <a:pt x="559" y="1048"/>
                  </a:cubicBezTo>
                  <a:lnTo>
                    <a:pt x="491" y="1048"/>
                  </a:lnTo>
                  <a:close/>
                  <a:moveTo>
                    <a:pt x="525" y="272"/>
                  </a:moveTo>
                  <a:cubicBezTo>
                    <a:pt x="386" y="272"/>
                    <a:pt x="273" y="385"/>
                    <a:pt x="273" y="524"/>
                  </a:cubicBezTo>
                  <a:cubicBezTo>
                    <a:pt x="273" y="663"/>
                    <a:pt x="386" y="775"/>
                    <a:pt x="525" y="775"/>
                  </a:cubicBezTo>
                  <a:cubicBezTo>
                    <a:pt x="663" y="775"/>
                    <a:pt x="776" y="663"/>
                    <a:pt x="776" y="524"/>
                  </a:cubicBezTo>
                  <a:cubicBezTo>
                    <a:pt x="776" y="385"/>
                    <a:pt x="663" y="272"/>
                    <a:pt x="525" y="272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878E9252-69A1-424B-BCDE-00E77D2EF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1888" y="2247900"/>
              <a:ext cx="2306638" cy="2305050"/>
            </a:xfrm>
            <a:custGeom>
              <a:avLst/>
              <a:gdLst>
                <a:gd name="T0" fmla="*/ 958 w 969"/>
                <a:gd name="T1" fmla="*/ 438 h 968"/>
                <a:gd name="T2" fmla="*/ 859 w 969"/>
                <a:gd name="T3" fmla="*/ 431 h 968"/>
                <a:gd name="T4" fmla="*/ 787 w 969"/>
                <a:gd name="T5" fmla="*/ 257 h 968"/>
                <a:gd name="T6" fmla="*/ 852 w 969"/>
                <a:gd name="T7" fmla="*/ 182 h 968"/>
                <a:gd name="T8" fmla="*/ 851 w 969"/>
                <a:gd name="T9" fmla="*/ 165 h 968"/>
                <a:gd name="T10" fmla="*/ 803 w 969"/>
                <a:gd name="T11" fmla="*/ 118 h 968"/>
                <a:gd name="T12" fmla="*/ 787 w 969"/>
                <a:gd name="T13" fmla="*/ 117 h 968"/>
                <a:gd name="T14" fmla="*/ 712 w 969"/>
                <a:gd name="T15" fmla="*/ 182 h 968"/>
                <a:gd name="T16" fmla="*/ 537 w 969"/>
                <a:gd name="T17" fmla="*/ 110 h 968"/>
                <a:gd name="T18" fmla="*/ 531 w 969"/>
                <a:gd name="T19" fmla="*/ 11 h 968"/>
                <a:gd name="T20" fmla="*/ 519 w 969"/>
                <a:gd name="T21" fmla="*/ 0 h 968"/>
                <a:gd name="T22" fmla="*/ 451 w 969"/>
                <a:gd name="T23" fmla="*/ 0 h 968"/>
                <a:gd name="T24" fmla="*/ 439 w 969"/>
                <a:gd name="T25" fmla="*/ 11 h 968"/>
                <a:gd name="T26" fmla="*/ 432 w 969"/>
                <a:gd name="T27" fmla="*/ 110 h 968"/>
                <a:gd name="T28" fmla="*/ 257 w 969"/>
                <a:gd name="T29" fmla="*/ 182 h 968"/>
                <a:gd name="T30" fmla="*/ 183 w 969"/>
                <a:gd name="T31" fmla="*/ 117 h 968"/>
                <a:gd name="T32" fmla="*/ 166 w 969"/>
                <a:gd name="T33" fmla="*/ 117 h 968"/>
                <a:gd name="T34" fmla="*/ 118 w 969"/>
                <a:gd name="T35" fmla="*/ 165 h 968"/>
                <a:gd name="T36" fmla="*/ 118 w 969"/>
                <a:gd name="T37" fmla="*/ 182 h 968"/>
                <a:gd name="T38" fmla="*/ 183 w 969"/>
                <a:gd name="T39" fmla="*/ 256 h 968"/>
                <a:gd name="T40" fmla="*/ 110 w 969"/>
                <a:gd name="T41" fmla="*/ 431 h 968"/>
                <a:gd name="T42" fmla="*/ 12 w 969"/>
                <a:gd name="T43" fmla="*/ 438 h 968"/>
                <a:gd name="T44" fmla="*/ 0 w 969"/>
                <a:gd name="T45" fmla="*/ 450 h 968"/>
                <a:gd name="T46" fmla="*/ 0 w 969"/>
                <a:gd name="T47" fmla="*/ 518 h 968"/>
                <a:gd name="T48" fmla="*/ 12 w 969"/>
                <a:gd name="T49" fmla="*/ 530 h 968"/>
                <a:gd name="T50" fmla="*/ 110 w 969"/>
                <a:gd name="T51" fmla="*/ 536 h 968"/>
                <a:gd name="T52" fmla="*/ 183 w 969"/>
                <a:gd name="T53" fmla="*/ 711 h 968"/>
                <a:gd name="T54" fmla="*/ 118 w 969"/>
                <a:gd name="T55" fmla="*/ 786 h 968"/>
                <a:gd name="T56" fmla="*/ 118 w 969"/>
                <a:gd name="T57" fmla="*/ 802 h 968"/>
                <a:gd name="T58" fmla="*/ 166 w 969"/>
                <a:gd name="T59" fmla="*/ 850 h 968"/>
                <a:gd name="T60" fmla="*/ 183 w 969"/>
                <a:gd name="T61" fmla="*/ 851 h 968"/>
                <a:gd name="T62" fmla="*/ 257 w 969"/>
                <a:gd name="T63" fmla="*/ 786 h 968"/>
                <a:gd name="T64" fmla="*/ 432 w 969"/>
                <a:gd name="T65" fmla="*/ 858 h 968"/>
                <a:gd name="T66" fmla="*/ 439 w 969"/>
                <a:gd name="T67" fmla="*/ 957 h 968"/>
                <a:gd name="T68" fmla="*/ 451 w 969"/>
                <a:gd name="T69" fmla="*/ 968 h 968"/>
                <a:gd name="T70" fmla="*/ 519 w 969"/>
                <a:gd name="T71" fmla="*/ 968 h 968"/>
                <a:gd name="T72" fmla="*/ 531 w 969"/>
                <a:gd name="T73" fmla="*/ 957 h 968"/>
                <a:gd name="T74" fmla="*/ 537 w 969"/>
                <a:gd name="T75" fmla="*/ 858 h 968"/>
                <a:gd name="T76" fmla="*/ 712 w 969"/>
                <a:gd name="T77" fmla="*/ 786 h 968"/>
                <a:gd name="T78" fmla="*/ 787 w 969"/>
                <a:gd name="T79" fmla="*/ 851 h 968"/>
                <a:gd name="T80" fmla="*/ 803 w 969"/>
                <a:gd name="T81" fmla="*/ 850 h 968"/>
                <a:gd name="T82" fmla="*/ 851 w 969"/>
                <a:gd name="T83" fmla="*/ 802 h 968"/>
                <a:gd name="T84" fmla="*/ 852 w 969"/>
                <a:gd name="T85" fmla="*/ 786 h 968"/>
                <a:gd name="T86" fmla="*/ 787 w 969"/>
                <a:gd name="T87" fmla="*/ 711 h 968"/>
                <a:gd name="T88" fmla="*/ 859 w 969"/>
                <a:gd name="T89" fmla="*/ 537 h 968"/>
                <a:gd name="T90" fmla="*/ 958 w 969"/>
                <a:gd name="T91" fmla="*/ 530 h 968"/>
                <a:gd name="T92" fmla="*/ 969 w 969"/>
                <a:gd name="T93" fmla="*/ 518 h 968"/>
                <a:gd name="T94" fmla="*/ 969 w 969"/>
                <a:gd name="T95" fmla="*/ 450 h 968"/>
                <a:gd name="T96" fmla="*/ 958 w 969"/>
                <a:gd name="T97" fmla="*/ 438 h 968"/>
                <a:gd name="T98" fmla="*/ 485 w 969"/>
                <a:gd name="T99" fmla="*/ 775 h 968"/>
                <a:gd name="T100" fmla="*/ 193 w 969"/>
                <a:gd name="T101" fmla="*/ 484 h 968"/>
                <a:gd name="T102" fmla="*/ 485 w 969"/>
                <a:gd name="T103" fmla="*/ 192 h 968"/>
                <a:gd name="T104" fmla="*/ 776 w 969"/>
                <a:gd name="T105" fmla="*/ 484 h 968"/>
                <a:gd name="T106" fmla="*/ 485 w 969"/>
                <a:gd name="T107" fmla="*/ 77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9" h="968">
                  <a:moveTo>
                    <a:pt x="958" y="438"/>
                  </a:moveTo>
                  <a:cubicBezTo>
                    <a:pt x="859" y="431"/>
                    <a:pt x="859" y="431"/>
                    <a:pt x="859" y="431"/>
                  </a:cubicBezTo>
                  <a:cubicBezTo>
                    <a:pt x="850" y="366"/>
                    <a:pt x="824" y="307"/>
                    <a:pt x="787" y="257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6" y="177"/>
                    <a:pt x="856" y="170"/>
                    <a:pt x="851" y="165"/>
                  </a:cubicBezTo>
                  <a:cubicBezTo>
                    <a:pt x="803" y="118"/>
                    <a:pt x="803" y="118"/>
                    <a:pt x="803" y="118"/>
                  </a:cubicBezTo>
                  <a:cubicBezTo>
                    <a:pt x="799" y="113"/>
                    <a:pt x="792" y="113"/>
                    <a:pt x="787" y="117"/>
                  </a:cubicBezTo>
                  <a:cubicBezTo>
                    <a:pt x="712" y="182"/>
                    <a:pt x="712" y="182"/>
                    <a:pt x="712" y="182"/>
                  </a:cubicBezTo>
                  <a:cubicBezTo>
                    <a:pt x="662" y="144"/>
                    <a:pt x="602" y="119"/>
                    <a:pt x="537" y="110"/>
                  </a:cubicBezTo>
                  <a:cubicBezTo>
                    <a:pt x="531" y="11"/>
                    <a:pt x="531" y="11"/>
                    <a:pt x="531" y="11"/>
                  </a:cubicBezTo>
                  <a:cubicBezTo>
                    <a:pt x="530" y="4"/>
                    <a:pt x="525" y="0"/>
                    <a:pt x="519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45" y="0"/>
                    <a:pt x="439" y="4"/>
                    <a:pt x="439" y="11"/>
                  </a:cubicBezTo>
                  <a:cubicBezTo>
                    <a:pt x="432" y="110"/>
                    <a:pt x="432" y="110"/>
                    <a:pt x="432" y="110"/>
                  </a:cubicBezTo>
                  <a:cubicBezTo>
                    <a:pt x="367" y="119"/>
                    <a:pt x="308" y="144"/>
                    <a:pt x="257" y="182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78" y="113"/>
                    <a:pt x="171" y="113"/>
                    <a:pt x="166" y="117"/>
                  </a:cubicBezTo>
                  <a:cubicBezTo>
                    <a:pt x="118" y="165"/>
                    <a:pt x="118" y="165"/>
                    <a:pt x="118" y="165"/>
                  </a:cubicBezTo>
                  <a:cubicBezTo>
                    <a:pt x="114" y="170"/>
                    <a:pt x="114" y="177"/>
                    <a:pt x="118" y="182"/>
                  </a:cubicBezTo>
                  <a:cubicBezTo>
                    <a:pt x="183" y="256"/>
                    <a:pt x="183" y="256"/>
                    <a:pt x="183" y="256"/>
                  </a:cubicBezTo>
                  <a:cubicBezTo>
                    <a:pt x="145" y="307"/>
                    <a:pt x="120" y="366"/>
                    <a:pt x="110" y="431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5" y="438"/>
                    <a:pt x="0" y="444"/>
                    <a:pt x="0" y="450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24"/>
                    <a:pt x="5" y="529"/>
                    <a:pt x="12" y="530"/>
                  </a:cubicBezTo>
                  <a:cubicBezTo>
                    <a:pt x="110" y="536"/>
                    <a:pt x="110" y="536"/>
                    <a:pt x="110" y="536"/>
                  </a:cubicBezTo>
                  <a:cubicBezTo>
                    <a:pt x="120" y="601"/>
                    <a:pt x="145" y="661"/>
                    <a:pt x="183" y="711"/>
                  </a:cubicBezTo>
                  <a:cubicBezTo>
                    <a:pt x="118" y="786"/>
                    <a:pt x="118" y="786"/>
                    <a:pt x="118" y="786"/>
                  </a:cubicBezTo>
                  <a:cubicBezTo>
                    <a:pt x="114" y="791"/>
                    <a:pt x="114" y="798"/>
                    <a:pt x="118" y="802"/>
                  </a:cubicBezTo>
                  <a:cubicBezTo>
                    <a:pt x="166" y="850"/>
                    <a:pt x="166" y="850"/>
                    <a:pt x="166" y="850"/>
                  </a:cubicBezTo>
                  <a:cubicBezTo>
                    <a:pt x="171" y="855"/>
                    <a:pt x="178" y="855"/>
                    <a:pt x="183" y="851"/>
                  </a:cubicBezTo>
                  <a:cubicBezTo>
                    <a:pt x="257" y="786"/>
                    <a:pt x="257" y="786"/>
                    <a:pt x="257" y="786"/>
                  </a:cubicBezTo>
                  <a:cubicBezTo>
                    <a:pt x="307" y="823"/>
                    <a:pt x="367" y="849"/>
                    <a:pt x="432" y="858"/>
                  </a:cubicBezTo>
                  <a:cubicBezTo>
                    <a:pt x="439" y="957"/>
                    <a:pt x="439" y="957"/>
                    <a:pt x="439" y="957"/>
                  </a:cubicBezTo>
                  <a:cubicBezTo>
                    <a:pt x="439" y="963"/>
                    <a:pt x="445" y="968"/>
                    <a:pt x="451" y="968"/>
                  </a:cubicBezTo>
                  <a:cubicBezTo>
                    <a:pt x="519" y="968"/>
                    <a:pt x="519" y="968"/>
                    <a:pt x="519" y="968"/>
                  </a:cubicBezTo>
                  <a:cubicBezTo>
                    <a:pt x="525" y="968"/>
                    <a:pt x="530" y="963"/>
                    <a:pt x="531" y="957"/>
                  </a:cubicBezTo>
                  <a:cubicBezTo>
                    <a:pt x="537" y="858"/>
                    <a:pt x="537" y="858"/>
                    <a:pt x="537" y="858"/>
                  </a:cubicBezTo>
                  <a:cubicBezTo>
                    <a:pt x="602" y="849"/>
                    <a:pt x="662" y="824"/>
                    <a:pt x="712" y="786"/>
                  </a:cubicBezTo>
                  <a:cubicBezTo>
                    <a:pt x="787" y="851"/>
                    <a:pt x="787" y="851"/>
                    <a:pt x="787" y="851"/>
                  </a:cubicBezTo>
                  <a:cubicBezTo>
                    <a:pt x="792" y="855"/>
                    <a:pt x="799" y="855"/>
                    <a:pt x="803" y="850"/>
                  </a:cubicBezTo>
                  <a:cubicBezTo>
                    <a:pt x="851" y="802"/>
                    <a:pt x="851" y="802"/>
                    <a:pt x="851" y="802"/>
                  </a:cubicBezTo>
                  <a:cubicBezTo>
                    <a:pt x="856" y="798"/>
                    <a:pt x="856" y="791"/>
                    <a:pt x="852" y="786"/>
                  </a:cubicBezTo>
                  <a:cubicBezTo>
                    <a:pt x="787" y="711"/>
                    <a:pt x="787" y="711"/>
                    <a:pt x="787" y="711"/>
                  </a:cubicBezTo>
                  <a:cubicBezTo>
                    <a:pt x="824" y="661"/>
                    <a:pt x="850" y="602"/>
                    <a:pt x="859" y="537"/>
                  </a:cubicBezTo>
                  <a:cubicBezTo>
                    <a:pt x="958" y="530"/>
                    <a:pt x="958" y="530"/>
                    <a:pt x="958" y="530"/>
                  </a:cubicBezTo>
                  <a:cubicBezTo>
                    <a:pt x="964" y="529"/>
                    <a:pt x="969" y="524"/>
                    <a:pt x="969" y="518"/>
                  </a:cubicBezTo>
                  <a:cubicBezTo>
                    <a:pt x="969" y="450"/>
                    <a:pt x="969" y="450"/>
                    <a:pt x="969" y="450"/>
                  </a:cubicBezTo>
                  <a:cubicBezTo>
                    <a:pt x="969" y="444"/>
                    <a:pt x="964" y="439"/>
                    <a:pt x="958" y="438"/>
                  </a:cubicBezTo>
                  <a:close/>
                  <a:moveTo>
                    <a:pt x="485" y="775"/>
                  </a:moveTo>
                  <a:cubicBezTo>
                    <a:pt x="324" y="775"/>
                    <a:pt x="193" y="645"/>
                    <a:pt x="193" y="484"/>
                  </a:cubicBezTo>
                  <a:cubicBezTo>
                    <a:pt x="193" y="323"/>
                    <a:pt x="324" y="192"/>
                    <a:pt x="485" y="192"/>
                  </a:cubicBezTo>
                  <a:cubicBezTo>
                    <a:pt x="646" y="192"/>
                    <a:pt x="776" y="323"/>
                    <a:pt x="776" y="484"/>
                  </a:cubicBezTo>
                  <a:cubicBezTo>
                    <a:pt x="776" y="645"/>
                    <a:pt x="646" y="775"/>
                    <a:pt x="485" y="775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B72511-AEBB-430B-A57B-494223631C7B}"/>
              </a:ext>
            </a:extLst>
          </p:cNvPr>
          <p:cNvGrpSpPr/>
          <p:nvPr/>
        </p:nvGrpSpPr>
        <p:grpSpPr>
          <a:xfrm>
            <a:off x="5689721" y="2926289"/>
            <a:ext cx="812800" cy="814388"/>
            <a:chOff x="5689601" y="2994025"/>
            <a:chExt cx="812800" cy="81438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AB8F6E9-BBC3-4459-B28E-2414B1E6B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601" y="2994025"/>
              <a:ext cx="812800" cy="814388"/>
            </a:xfrm>
            <a:prstGeom prst="ellipse">
              <a:avLst/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251202-A5B6-4F8B-90A1-B755FF74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1" y="3114675"/>
              <a:ext cx="571500" cy="571500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848051D-F198-4605-AB65-F5C520123DB8}"/>
              </a:ext>
            </a:extLst>
          </p:cNvPr>
          <p:cNvGrpSpPr/>
          <p:nvPr/>
        </p:nvGrpSpPr>
        <p:grpSpPr>
          <a:xfrm>
            <a:off x="9245876" y="2926289"/>
            <a:ext cx="814388" cy="814388"/>
            <a:chOff x="9245601" y="2994025"/>
            <a:chExt cx="814388" cy="814388"/>
          </a:xfrm>
        </p:grpSpPr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702A1643-5010-45B5-A6AD-3772CFC9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1" y="2994025"/>
              <a:ext cx="814388" cy="814388"/>
            </a:xfrm>
            <a:prstGeom prst="ellipse">
              <a:avLst/>
            </a:pr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C1633F96-F622-4FAA-9A78-F845222D9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1" y="3114675"/>
              <a:ext cx="571500" cy="571500"/>
            </a:xfrm>
            <a:prstGeom prst="ellipse">
              <a:avLst/>
            </a:pr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DAB2CE0-3E27-4B97-981B-344F2C6C7A2A}"/>
              </a:ext>
            </a:extLst>
          </p:cNvPr>
          <p:cNvGrpSpPr/>
          <p:nvPr/>
        </p:nvGrpSpPr>
        <p:grpSpPr>
          <a:xfrm>
            <a:off x="8402913" y="2084914"/>
            <a:ext cx="2497138" cy="2495550"/>
            <a:chOff x="8402638" y="2152650"/>
            <a:chExt cx="2497138" cy="2495550"/>
          </a:xfrm>
        </p:grpSpPr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49E26053-EAE8-45B9-ACA4-A8AAC9D44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638" y="2152650"/>
              <a:ext cx="2497138" cy="2495550"/>
            </a:xfrm>
            <a:custGeom>
              <a:avLst/>
              <a:gdLst>
                <a:gd name="T0" fmla="*/ 491 w 1049"/>
                <a:gd name="T1" fmla="*/ 1048 h 1048"/>
                <a:gd name="T2" fmla="*/ 439 w 1049"/>
                <a:gd name="T3" fmla="*/ 1000 h 1048"/>
                <a:gd name="T4" fmla="*/ 434 w 1049"/>
                <a:gd name="T5" fmla="*/ 932 h 1048"/>
                <a:gd name="T6" fmla="*/ 300 w 1049"/>
                <a:gd name="T7" fmla="*/ 876 h 1048"/>
                <a:gd name="T8" fmla="*/ 249 w 1049"/>
                <a:gd name="T9" fmla="*/ 921 h 1048"/>
                <a:gd name="T10" fmla="*/ 215 w 1049"/>
                <a:gd name="T11" fmla="*/ 934 h 1048"/>
                <a:gd name="T12" fmla="*/ 178 w 1049"/>
                <a:gd name="T13" fmla="*/ 919 h 1048"/>
                <a:gd name="T14" fmla="*/ 130 w 1049"/>
                <a:gd name="T15" fmla="*/ 871 h 1048"/>
                <a:gd name="T16" fmla="*/ 128 w 1049"/>
                <a:gd name="T17" fmla="*/ 800 h 1048"/>
                <a:gd name="T18" fmla="*/ 172 w 1049"/>
                <a:gd name="T19" fmla="*/ 748 h 1048"/>
                <a:gd name="T20" fmla="*/ 117 w 1049"/>
                <a:gd name="T21" fmla="*/ 614 h 1048"/>
                <a:gd name="T22" fmla="*/ 49 w 1049"/>
                <a:gd name="T23" fmla="*/ 610 h 1048"/>
                <a:gd name="T24" fmla="*/ 0 w 1049"/>
                <a:gd name="T25" fmla="*/ 558 h 1048"/>
                <a:gd name="T26" fmla="*/ 0 w 1049"/>
                <a:gd name="T27" fmla="*/ 490 h 1048"/>
                <a:gd name="T28" fmla="*/ 49 w 1049"/>
                <a:gd name="T29" fmla="*/ 438 h 1048"/>
                <a:gd name="T30" fmla="*/ 117 w 1049"/>
                <a:gd name="T31" fmla="*/ 433 h 1048"/>
                <a:gd name="T32" fmla="*/ 172 w 1049"/>
                <a:gd name="T33" fmla="*/ 299 h 1048"/>
                <a:gd name="T34" fmla="*/ 128 w 1049"/>
                <a:gd name="T35" fmla="*/ 248 h 1048"/>
                <a:gd name="T36" fmla="*/ 130 w 1049"/>
                <a:gd name="T37" fmla="*/ 177 h 1048"/>
                <a:gd name="T38" fmla="*/ 178 w 1049"/>
                <a:gd name="T39" fmla="*/ 129 h 1048"/>
                <a:gd name="T40" fmla="*/ 215 w 1049"/>
                <a:gd name="T41" fmla="*/ 114 h 1048"/>
                <a:gd name="T42" fmla="*/ 249 w 1049"/>
                <a:gd name="T43" fmla="*/ 127 h 1048"/>
                <a:gd name="T44" fmla="*/ 300 w 1049"/>
                <a:gd name="T45" fmla="*/ 171 h 1048"/>
                <a:gd name="T46" fmla="*/ 434 w 1049"/>
                <a:gd name="T47" fmla="*/ 116 h 1048"/>
                <a:gd name="T48" fmla="*/ 439 w 1049"/>
                <a:gd name="T49" fmla="*/ 48 h 1048"/>
                <a:gd name="T50" fmla="*/ 491 w 1049"/>
                <a:gd name="T51" fmla="*/ 0 h 1048"/>
                <a:gd name="T52" fmla="*/ 559 w 1049"/>
                <a:gd name="T53" fmla="*/ 0 h 1048"/>
                <a:gd name="T54" fmla="*/ 611 w 1049"/>
                <a:gd name="T55" fmla="*/ 48 h 1048"/>
                <a:gd name="T56" fmla="*/ 615 w 1049"/>
                <a:gd name="T57" fmla="*/ 116 h 1048"/>
                <a:gd name="T58" fmla="*/ 749 w 1049"/>
                <a:gd name="T59" fmla="*/ 172 h 1048"/>
                <a:gd name="T60" fmla="*/ 801 w 1049"/>
                <a:gd name="T61" fmla="*/ 127 h 1048"/>
                <a:gd name="T62" fmla="*/ 835 w 1049"/>
                <a:gd name="T63" fmla="*/ 114 h 1048"/>
                <a:gd name="T64" fmla="*/ 872 w 1049"/>
                <a:gd name="T65" fmla="*/ 129 h 1048"/>
                <a:gd name="T66" fmla="*/ 919 w 1049"/>
                <a:gd name="T67" fmla="*/ 177 h 1048"/>
                <a:gd name="T68" fmla="*/ 922 w 1049"/>
                <a:gd name="T69" fmla="*/ 248 h 1048"/>
                <a:gd name="T70" fmla="*/ 877 w 1049"/>
                <a:gd name="T71" fmla="*/ 299 h 1048"/>
                <a:gd name="T72" fmla="*/ 933 w 1049"/>
                <a:gd name="T73" fmla="*/ 434 h 1048"/>
                <a:gd name="T74" fmla="*/ 1001 w 1049"/>
                <a:gd name="T75" fmla="*/ 438 h 1048"/>
                <a:gd name="T76" fmla="*/ 1049 w 1049"/>
                <a:gd name="T77" fmla="*/ 490 h 1048"/>
                <a:gd name="T78" fmla="*/ 1049 w 1049"/>
                <a:gd name="T79" fmla="*/ 558 h 1048"/>
                <a:gd name="T80" fmla="*/ 1001 w 1049"/>
                <a:gd name="T81" fmla="*/ 610 h 1048"/>
                <a:gd name="T82" fmla="*/ 933 w 1049"/>
                <a:gd name="T83" fmla="*/ 614 h 1048"/>
                <a:gd name="T84" fmla="*/ 877 w 1049"/>
                <a:gd name="T85" fmla="*/ 749 h 1048"/>
                <a:gd name="T86" fmla="*/ 922 w 1049"/>
                <a:gd name="T87" fmla="*/ 800 h 1048"/>
                <a:gd name="T88" fmla="*/ 919 w 1049"/>
                <a:gd name="T89" fmla="*/ 871 h 1048"/>
                <a:gd name="T90" fmla="*/ 871 w 1049"/>
                <a:gd name="T91" fmla="*/ 919 h 1048"/>
                <a:gd name="T92" fmla="*/ 835 w 1049"/>
                <a:gd name="T93" fmla="*/ 934 h 1048"/>
                <a:gd name="T94" fmla="*/ 835 w 1049"/>
                <a:gd name="T95" fmla="*/ 934 h 1048"/>
                <a:gd name="T96" fmla="*/ 801 w 1049"/>
                <a:gd name="T97" fmla="*/ 921 h 1048"/>
                <a:gd name="T98" fmla="*/ 749 w 1049"/>
                <a:gd name="T99" fmla="*/ 876 h 1048"/>
                <a:gd name="T100" fmla="*/ 615 w 1049"/>
                <a:gd name="T101" fmla="*/ 932 h 1048"/>
                <a:gd name="T102" fmla="*/ 610 w 1049"/>
                <a:gd name="T103" fmla="*/ 1000 h 1048"/>
                <a:gd name="T104" fmla="*/ 559 w 1049"/>
                <a:gd name="T105" fmla="*/ 1048 h 1048"/>
                <a:gd name="T106" fmla="*/ 491 w 1049"/>
                <a:gd name="T107" fmla="*/ 1048 h 1048"/>
                <a:gd name="T108" fmla="*/ 525 w 1049"/>
                <a:gd name="T109" fmla="*/ 272 h 1048"/>
                <a:gd name="T110" fmla="*/ 273 w 1049"/>
                <a:gd name="T111" fmla="*/ 524 h 1048"/>
                <a:gd name="T112" fmla="*/ 525 w 1049"/>
                <a:gd name="T113" fmla="*/ 775 h 1048"/>
                <a:gd name="T114" fmla="*/ 776 w 1049"/>
                <a:gd name="T115" fmla="*/ 524 h 1048"/>
                <a:gd name="T116" fmla="*/ 525 w 1049"/>
                <a:gd name="T117" fmla="*/ 272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048">
                  <a:moveTo>
                    <a:pt x="491" y="1048"/>
                  </a:moveTo>
                  <a:cubicBezTo>
                    <a:pt x="464" y="1048"/>
                    <a:pt x="441" y="1027"/>
                    <a:pt x="439" y="1000"/>
                  </a:cubicBezTo>
                  <a:cubicBezTo>
                    <a:pt x="434" y="932"/>
                    <a:pt x="434" y="932"/>
                    <a:pt x="434" y="932"/>
                  </a:cubicBezTo>
                  <a:cubicBezTo>
                    <a:pt x="387" y="921"/>
                    <a:pt x="341" y="903"/>
                    <a:pt x="300" y="876"/>
                  </a:cubicBezTo>
                  <a:cubicBezTo>
                    <a:pt x="249" y="921"/>
                    <a:pt x="249" y="921"/>
                    <a:pt x="249" y="921"/>
                  </a:cubicBezTo>
                  <a:cubicBezTo>
                    <a:pt x="239" y="929"/>
                    <a:pt x="227" y="934"/>
                    <a:pt x="215" y="934"/>
                  </a:cubicBezTo>
                  <a:cubicBezTo>
                    <a:pt x="201" y="934"/>
                    <a:pt x="188" y="928"/>
                    <a:pt x="178" y="919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11" y="851"/>
                    <a:pt x="110" y="820"/>
                    <a:pt x="128" y="800"/>
                  </a:cubicBezTo>
                  <a:cubicBezTo>
                    <a:pt x="172" y="748"/>
                    <a:pt x="172" y="748"/>
                    <a:pt x="172" y="748"/>
                  </a:cubicBezTo>
                  <a:cubicBezTo>
                    <a:pt x="146" y="707"/>
                    <a:pt x="127" y="662"/>
                    <a:pt x="117" y="614"/>
                  </a:cubicBezTo>
                  <a:cubicBezTo>
                    <a:pt x="49" y="610"/>
                    <a:pt x="49" y="610"/>
                    <a:pt x="49" y="610"/>
                  </a:cubicBezTo>
                  <a:cubicBezTo>
                    <a:pt x="22" y="608"/>
                    <a:pt x="0" y="585"/>
                    <a:pt x="0" y="55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63"/>
                    <a:pt x="22" y="440"/>
                    <a:pt x="49" y="438"/>
                  </a:cubicBezTo>
                  <a:cubicBezTo>
                    <a:pt x="117" y="433"/>
                    <a:pt x="117" y="433"/>
                    <a:pt x="117" y="433"/>
                  </a:cubicBezTo>
                  <a:cubicBezTo>
                    <a:pt x="127" y="386"/>
                    <a:pt x="146" y="340"/>
                    <a:pt x="172" y="299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10" y="227"/>
                    <a:pt x="111" y="196"/>
                    <a:pt x="130" y="177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88" y="119"/>
                    <a:pt x="201" y="114"/>
                    <a:pt x="215" y="114"/>
                  </a:cubicBezTo>
                  <a:cubicBezTo>
                    <a:pt x="227" y="114"/>
                    <a:pt x="239" y="118"/>
                    <a:pt x="249" y="127"/>
                  </a:cubicBezTo>
                  <a:cubicBezTo>
                    <a:pt x="300" y="171"/>
                    <a:pt x="300" y="171"/>
                    <a:pt x="300" y="171"/>
                  </a:cubicBezTo>
                  <a:cubicBezTo>
                    <a:pt x="341" y="145"/>
                    <a:pt x="387" y="126"/>
                    <a:pt x="434" y="116"/>
                  </a:cubicBezTo>
                  <a:cubicBezTo>
                    <a:pt x="439" y="48"/>
                    <a:pt x="439" y="48"/>
                    <a:pt x="439" y="48"/>
                  </a:cubicBezTo>
                  <a:cubicBezTo>
                    <a:pt x="441" y="21"/>
                    <a:pt x="464" y="0"/>
                    <a:pt x="491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86" y="0"/>
                    <a:pt x="609" y="21"/>
                    <a:pt x="611" y="48"/>
                  </a:cubicBezTo>
                  <a:cubicBezTo>
                    <a:pt x="615" y="116"/>
                    <a:pt x="615" y="116"/>
                    <a:pt x="615" y="116"/>
                  </a:cubicBezTo>
                  <a:cubicBezTo>
                    <a:pt x="663" y="126"/>
                    <a:pt x="708" y="145"/>
                    <a:pt x="749" y="172"/>
                  </a:cubicBezTo>
                  <a:cubicBezTo>
                    <a:pt x="801" y="127"/>
                    <a:pt x="801" y="127"/>
                    <a:pt x="801" y="127"/>
                  </a:cubicBezTo>
                  <a:cubicBezTo>
                    <a:pt x="810" y="119"/>
                    <a:pt x="822" y="114"/>
                    <a:pt x="835" y="114"/>
                  </a:cubicBezTo>
                  <a:cubicBezTo>
                    <a:pt x="849" y="114"/>
                    <a:pt x="862" y="119"/>
                    <a:pt x="872" y="129"/>
                  </a:cubicBezTo>
                  <a:cubicBezTo>
                    <a:pt x="919" y="177"/>
                    <a:pt x="919" y="177"/>
                    <a:pt x="919" y="177"/>
                  </a:cubicBezTo>
                  <a:cubicBezTo>
                    <a:pt x="939" y="196"/>
                    <a:pt x="940" y="228"/>
                    <a:pt x="922" y="248"/>
                  </a:cubicBezTo>
                  <a:cubicBezTo>
                    <a:pt x="877" y="299"/>
                    <a:pt x="877" y="299"/>
                    <a:pt x="877" y="299"/>
                  </a:cubicBezTo>
                  <a:cubicBezTo>
                    <a:pt x="903" y="341"/>
                    <a:pt x="922" y="386"/>
                    <a:pt x="933" y="434"/>
                  </a:cubicBezTo>
                  <a:cubicBezTo>
                    <a:pt x="1001" y="438"/>
                    <a:pt x="1001" y="438"/>
                    <a:pt x="1001" y="438"/>
                  </a:cubicBezTo>
                  <a:cubicBezTo>
                    <a:pt x="1028" y="440"/>
                    <a:pt x="1049" y="463"/>
                    <a:pt x="1049" y="490"/>
                  </a:cubicBezTo>
                  <a:cubicBezTo>
                    <a:pt x="1049" y="558"/>
                    <a:pt x="1049" y="558"/>
                    <a:pt x="1049" y="558"/>
                  </a:cubicBezTo>
                  <a:cubicBezTo>
                    <a:pt x="1049" y="585"/>
                    <a:pt x="1028" y="608"/>
                    <a:pt x="1001" y="610"/>
                  </a:cubicBezTo>
                  <a:cubicBezTo>
                    <a:pt x="933" y="614"/>
                    <a:pt x="933" y="614"/>
                    <a:pt x="933" y="614"/>
                  </a:cubicBezTo>
                  <a:cubicBezTo>
                    <a:pt x="922" y="662"/>
                    <a:pt x="903" y="707"/>
                    <a:pt x="877" y="749"/>
                  </a:cubicBezTo>
                  <a:cubicBezTo>
                    <a:pt x="922" y="800"/>
                    <a:pt x="922" y="800"/>
                    <a:pt x="922" y="800"/>
                  </a:cubicBezTo>
                  <a:cubicBezTo>
                    <a:pt x="940" y="820"/>
                    <a:pt x="939" y="852"/>
                    <a:pt x="919" y="871"/>
                  </a:cubicBezTo>
                  <a:cubicBezTo>
                    <a:pt x="871" y="919"/>
                    <a:pt x="871" y="919"/>
                    <a:pt x="871" y="919"/>
                  </a:cubicBezTo>
                  <a:cubicBezTo>
                    <a:pt x="862" y="928"/>
                    <a:pt x="849" y="934"/>
                    <a:pt x="835" y="934"/>
                  </a:cubicBezTo>
                  <a:cubicBezTo>
                    <a:pt x="835" y="934"/>
                    <a:pt x="835" y="934"/>
                    <a:pt x="835" y="934"/>
                  </a:cubicBezTo>
                  <a:cubicBezTo>
                    <a:pt x="822" y="934"/>
                    <a:pt x="810" y="929"/>
                    <a:pt x="801" y="921"/>
                  </a:cubicBezTo>
                  <a:cubicBezTo>
                    <a:pt x="749" y="876"/>
                    <a:pt x="749" y="876"/>
                    <a:pt x="749" y="876"/>
                  </a:cubicBezTo>
                  <a:cubicBezTo>
                    <a:pt x="708" y="903"/>
                    <a:pt x="663" y="921"/>
                    <a:pt x="615" y="932"/>
                  </a:cubicBezTo>
                  <a:cubicBezTo>
                    <a:pt x="610" y="1000"/>
                    <a:pt x="610" y="1000"/>
                    <a:pt x="610" y="1000"/>
                  </a:cubicBezTo>
                  <a:cubicBezTo>
                    <a:pt x="609" y="1027"/>
                    <a:pt x="586" y="1048"/>
                    <a:pt x="559" y="1048"/>
                  </a:cubicBezTo>
                  <a:lnTo>
                    <a:pt x="491" y="1048"/>
                  </a:lnTo>
                  <a:close/>
                  <a:moveTo>
                    <a:pt x="525" y="272"/>
                  </a:moveTo>
                  <a:cubicBezTo>
                    <a:pt x="386" y="272"/>
                    <a:pt x="273" y="385"/>
                    <a:pt x="273" y="524"/>
                  </a:cubicBezTo>
                  <a:cubicBezTo>
                    <a:pt x="273" y="663"/>
                    <a:pt x="386" y="775"/>
                    <a:pt x="525" y="775"/>
                  </a:cubicBezTo>
                  <a:cubicBezTo>
                    <a:pt x="663" y="775"/>
                    <a:pt x="776" y="663"/>
                    <a:pt x="776" y="524"/>
                  </a:cubicBezTo>
                  <a:cubicBezTo>
                    <a:pt x="776" y="385"/>
                    <a:pt x="663" y="272"/>
                    <a:pt x="525" y="272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827067A8-ACCC-477C-A027-C9497936B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7888" y="2247900"/>
              <a:ext cx="2306638" cy="2305050"/>
            </a:xfrm>
            <a:custGeom>
              <a:avLst/>
              <a:gdLst>
                <a:gd name="T0" fmla="*/ 958 w 969"/>
                <a:gd name="T1" fmla="*/ 438 h 968"/>
                <a:gd name="T2" fmla="*/ 859 w 969"/>
                <a:gd name="T3" fmla="*/ 431 h 968"/>
                <a:gd name="T4" fmla="*/ 787 w 969"/>
                <a:gd name="T5" fmla="*/ 257 h 968"/>
                <a:gd name="T6" fmla="*/ 852 w 969"/>
                <a:gd name="T7" fmla="*/ 182 h 968"/>
                <a:gd name="T8" fmla="*/ 851 w 969"/>
                <a:gd name="T9" fmla="*/ 165 h 968"/>
                <a:gd name="T10" fmla="*/ 803 w 969"/>
                <a:gd name="T11" fmla="*/ 118 h 968"/>
                <a:gd name="T12" fmla="*/ 787 w 969"/>
                <a:gd name="T13" fmla="*/ 117 h 968"/>
                <a:gd name="T14" fmla="*/ 712 w 969"/>
                <a:gd name="T15" fmla="*/ 182 h 968"/>
                <a:gd name="T16" fmla="*/ 537 w 969"/>
                <a:gd name="T17" fmla="*/ 110 h 968"/>
                <a:gd name="T18" fmla="*/ 531 w 969"/>
                <a:gd name="T19" fmla="*/ 11 h 968"/>
                <a:gd name="T20" fmla="*/ 519 w 969"/>
                <a:gd name="T21" fmla="*/ 0 h 968"/>
                <a:gd name="T22" fmla="*/ 451 w 969"/>
                <a:gd name="T23" fmla="*/ 0 h 968"/>
                <a:gd name="T24" fmla="*/ 439 w 969"/>
                <a:gd name="T25" fmla="*/ 11 h 968"/>
                <a:gd name="T26" fmla="*/ 432 w 969"/>
                <a:gd name="T27" fmla="*/ 110 h 968"/>
                <a:gd name="T28" fmla="*/ 257 w 969"/>
                <a:gd name="T29" fmla="*/ 182 h 968"/>
                <a:gd name="T30" fmla="*/ 183 w 969"/>
                <a:gd name="T31" fmla="*/ 117 h 968"/>
                <a:gd name="T32" fmla="*/ 166 w 969"/>
                <a:gd name="T33" fmla="*/ 117 h 968"/>
                <a:gd name="T34" fmla="*/ 118 w 969"/>
                <a:gd name="T35" fmla="*/ 165 h 968"/>
                <a:gd name="T36" fmla="*/ 118 w 969"/>
                <a:gd name="T37" fmla="*/ 182 h 968"/>
                <a:gd name="T38" fmla="*/ 183 w 969"/>
                <a:gd name="T39" fmla="*/ 256 h 968"/>
                <a:gd name="T40" fmla="*/ 110 w 969"/>
                <a:gd name="T41" fmla="*/ 431 h 968"/>
                <a:gd name="T42" fmla="*/ 12 w 969"/>
                <a:gd name="T43" fmla="*/ 438 h 968"/>
                <a:gd name="T44" fmla="*/ 0 w 969"/>
                <a:gd name="T45" fmla="*/ 450 h 968"/>
                <a:gd name="T46" fmla="*/ 0 w 969"/>
                <a:gd name="T47" fmla="*/ 518 h 968"/>
                <a:gd name="T48" fmla="*/ 12 w 969"/>
                <a:gd name="T49" fmla="*/ 530 h 968"/>
                <a:gd name="T50" fmla="*/ 110 w 969"/>
                <a:gd name="T51" fmla="*/ 536 h 968"/>
                <a:gd name="T52" fmla="*/ 183 w 969"/>
                <a:gd name="T53" fmla="*/ 711 h 968"/>
                <a:gd name="T54" fmla="*/ 118 w 969"/>
                <a:gd name="T55" fmla="*/ 786 h 968"/>
                <a:gd name="T56" fmla="*/ 118 w 969"/>
                <a:gd name="T57" fmla="*/ 802 h 968"/>
                <a:gd name="T58" fmla="*/ 166 w 969"/>
                <a:gd name="T59" fmla="*/ 850 h 968"/>
                <a:gd name="T60" fmla="*/ 183 w 969"/>
                <a:gd name="T61" fmla="*/ 851 h 968"/>
                <a:gd name="T62" fmla="*/ 257 w 969"/>
                <a:gd name="T63" fmla="*/ 786 h 968"/>
                <a:gd name="T64" fmla="*/ 432 w 969"/>
                <a:gd name="T65" fmla="*/ 858 h 968"/>
                <a:gd name="T66" fmla="*/ 439 w 969"/>
                <a:gd name="T67" fmla="*/ 957 h 968"/>
                <a:gd name="T68" fmla="*/ 451 w 969"/>
                <a:gd name="T69" fmla="*/ 968 h 968"/>
                <a:gd name="T70" fmla="*/ 519 w 969"/>
                <a:gd name="T71" fmla="*/ 968 h 968"/>
                <a:gd name="T72" fmla="*/ 531 w 969"/>
                <a:gd name="T73" fmla="*/ 957 h 968"/>
                <a:gd name="T74" fmla="*/ 537 w 969"/>
                <a:gd name="T75" fmla="*/ 858 h 968"/>
                <a:gd name="T76" fmla="*/ 712 w 969"/>
                <a:gd name="T77" fmla="*/ 786 h 968"/>
                <a:gd name="T78" fmla="*/ 787 w 969"/>
                <a:gd name="T79" fmla="*/ 851 h 968"/>
                <a:gd name="T80" fmla="*/ 803 w 969"/>
                <a:gd name="T81" fmla="*/ 850 h 968"/>
                <a:gd name="T82" fmla="*/ 851 w 969"/>
                <a:gd name="T83" fmla="*/ 802 h 968"/>
                <a:gd name="T84" fmla="*/ 852 w 969"/>
                <a:gd name="T85" fmla="*/ 786 h 968"/>
                <a:gd name="T86" fmla="*/ 786 w 969"/>
                <a:gd name="T87" fmla="*/ 711 h 968"/>
                <a:gd name="T88" fmla="*/ 859 w 969"/>
                <a:gd name="T89" fmla="*/ 537 h 968"/>
                <a:gd name="T90" fmla="*/ 958 w 969"/>
                <a:gd name="T91" fmla="*/ 530 h 968"/>
                <a:gd name="T92" fmla="*/ 969 w 969"/>
                <a:gd name="T93" fmla="*/ 518 h 968"/>
                <a:gd name="T94" fmla="*/ 969 w 969"/>
                <a:gd name="T95" fmla="*/ 450 h 968"/>
                <a:gd name="T96" fmla="*/ 958 w 969"/>
                <a:gd name="T97" fmla="*/ 438 h 968"/>
                <a:gd name="T98" fmla="*/ 485 w 969"/>
                <a:gd name="T99" fmla="*/ 775 h 968"/>
                <a:gd name="T100" fmla="*/ 193 w 969"/>
                <a:gd name="T101" fmla="*/ 484 h 968"/>
                <a:gd name="T102" fmla="*/ 485 w 969"/>
                <a:gd name="T103" fmla="*/ 192 h 968"/>
                <a:gd name="T104" fmla="*/ 776 w 969"/>
                <a:gd name="T105" fmla="*/ 484 h 968"/>
                <a:gd name="T106" fmla="*/ 485 w 969"/>
                <a:gd name="T107" fmla="*/ 77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9" h="968">
                  <a:moveTo>
                    <a:pt x="958" y="438"/>
                  </a:moveTo>
                  <a:cubicBezTo>
                    <a:pt x="859" y="431"/>
                    <a:pt x="859" y="431"/>
                    <a:pt x="859" y="431"/>
                  </a:cubicBezTo>
                  <a:cubicBezTo>
                    <a:pt x="850" y="366"/>
                    <a:pt x="824" y="307"/>
                    <a:pt x="787" y="257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6" y="177"/>
                    <a:pt x="856" y="170"/>
                    <a:pt x="851" y="165"/>
                  </a:cubicBezTo>
                  <a:cubicBezTo>
                    <a:pt x="803" y="118"/>
                    <a:pt x="803" y="118"/>
                    <a:pt x="803" y="118"/>
                  </a:cubicBezTo>
                  <a:cubicBezTo>
                    <a:pt x="799" y="113"/>
                    <a:pt x="792" y="113"/>
                    <a:pt x="787" y="117"/>
                  </a:cubicBezTo>
                  <a:cubicBezTo>
                    <a:pt x="712" y="182"/>
                    <a:pt x="712" y="182"/>
                    <a:pt x="712" y="182"/>
                  </a:cubicBezTo>
                  <a:cubicBezTo>
                    <a:pt x="662" y="144"/>
                    <a:pt x="602" y="119"/>
                    <a:pt x="537" y="110"/>
                  </a:cubicBezTo>
                  <a:cubicBezTo>
                    <a:pt x="531" y="11"/>
                    <a:pt x="531" y="11"/>
                    <a:pt x="531" y="11"/>
                  </a:cubicBezTo>
                  <a:cubicBezTo>
                    <a:pt x="530" y="4"/>
                    <a:pt x="525" y="0"/>
                    <a:pt x="519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45" y="0"/>
                    <a:pt x="439" y="4"/>
                    <a:pt x="439" y="11"/>
                  </a:cubicBezTo>
                  <a:cubicBezTo>
                    <a:pt x="432" y="110"/>
                    <a:pt x="432" y="110"/>
                    <a:pt x="432" y="110"/>
                  </a:cubicBezTo>
                  <a:cubicBezTo>
                    <a:pt x="367" y="119"/>
                    <a:pt x="308" y="144"/>
                    <a:pt x="257" y="182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78" y="113"/>
                    <a:pt x="171" y="113"/>
                    <a:pt x="166" y="117"/>
                  </a:cubicBezTo>
                  <a:cubicBezTo>
                    <a:pt x="118" y="165"/>
                    <a:pt x="118" y="165"/>
                    <a:pt x="118" y="165"/>
                  </a:cubicBezTo>
                  <a:cubicBezTo>
                    <a:pt x="114" y="170"/>
                    <a:pt x="114" y="177"/>
                    <a:pt x="118" y="182"/>
                  </a:cubicBezTo>
                  <a:cubicBezTo>
                    <a:pt x="183" y="256"/>
                    <a:pt x="183" y="256"/>
                    <a:pt x="183" y="256"/>
                  </a:cubicBezTo>
                  <a:cubicBezTo>
                    <a:pt x="145" y="307"/>
                    <a:pt x="120" y="366"/>
                    <a:pt x="110" y="431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5" y="438"/>
                    <a:pt x="0" y="444"/>
                    <a:pt x="0" y="450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0" y="524"/>
                    <a:pt x="5" y="529"/>
                    <a:pt x="12" y="530"/>
                  </a:cubicBezTo>
                  <a:cubicBezTo>
                    <a:pt x="110" y="536"/>
                    <a:pt x="110" y="536"/>
                    <a:pt x="110" y="536"/>
                  </a:cubicBezTo>
                  <a:cubicBezTo>
                    <a:pt x="119" y="601"/>
                    <a:pt x="145" y="661"/>
                    <a:pt x="183" y="711"/>
                  </a:cubicBezTo>
                  <a:cubicBezTo>
                    <a:pt x="118" y="786"/>
                    <a:pt x="118" y="786"/>
                    <a:pt x="118" y="786"/>
                  </a:cubicBezTo>
                  <a:cubicBezTo>
                    <a:pt x="114" y="791"/>
                    <a:pt x="114" y="798"/>
                    <a:pt x="118" y="802"/>
                  </a:cubicBezTo>
                  <a:cubicBezTo>
                    <a:pt x="166" y="850"/>
                    <a:pt x="166" y="850"/>
                    <a:pt x="166" y="850"/>
                  </a:cubicBezTo>
                  <a:cubicBezTo>
                    <a:pt x="171" y="855"/>
                    <a:pt x="178" y="855"/>
                    <a:pt x="183" y="851"/>
                  </a:cubicBezTo>
                  <a:cubicBezTo>
                    <a:pt x="257" y="786"/>
                    <a:pt x="257" y="786"/>
                    <a:pt x="257" y="786"/>
                  </a:cubicBezTo>
                  <a:cubicBezTo>
                    <a:pt x="307" y="823"/>
                    <a:pt x="367" y="849"/>
                    <a:pt x="432" y="858"/>
                  </a:cubicBezTo>
                  <a:cubicBezTo>
                    <a:pt x="439" y="957"/>
                    <a:pt x="439" y="957"/>
                    <a:pt x="439" y="957"/>
                  </a:cubicBezTo>
                  <a:cubicBezTo>
                    <a:pt x="439" y="963"/>
                    <a:pt x="444" y="968"/>
                    <a:pt x="451" y="968"/>
                  </a:cubicBezTo>
                  <a:cubicBezTo>
                    <a:pt x="519" y="968"/>
                    <a:pt x="519" y="968"/>
                    <a:pt x="519" y="968"/>
                  </a:cubicBezTo>
                  <a:cubicBezTo>
                    <a:pt x="525" y="968"/>
                    <a:pt x="530" y="963"/>
                    <a:pt x="531" y="957"/>
                  </a:cubicBezTo>
                  <a:cubicBezTo>
                    <a:pt x="537" y="858"/>
                    <a:pt x="537" y="858"/>
                    <a:pt x="537" y="858"/>
                  </a:cubicBezTo>
                  <a:cubicBezTo>
                    <a:pt x="602" y="849"/>
                    <a:pt x="662" y="824"/>
                    <a:pt x="712" y="786"/>
                  </a:cubicBezTo>
                  <a:cubicBezTo>
                    <a:pt x="787" y="851"/>
                    <a:pt x="787" y="851"/>
                    <a:pt x="787" y="851"/>
                  </a:cubicBezTo>
                  <a:cubicBezTo>
                    <a:pt x="792" y="855"/>
                    <a:pt x="799" y="855"/>
                    <a:pt x="803" y="850"/>
                  </a:cubicBezTo>
                  <a:cubicBezTo>
                    <a:pt x="851" y="802"/>
                    <a:pt x="851" y="802"/>
                    <a:pt x="851" y="802"/>
                  </a:cubicBezTo>
                  <a:cubicBezTo>
                    <a:pt x="856" y="798"/>
                    <a:pt x="856" y="791"/>
                    <a:pt x="852" y="786"/>
                  </a:cubicBezTo>
                  <a:cubicBezTo>
                    <a:pt x="786" y="711"/>
                    <a:pt x="786" y="711"/>
                    <a:pt x="786" y="711"/>
                  </a:cubicBezTo>
                  <a:cubicBezTo>
                    <a:pt x="824" y="661"/>
                    <a:pt x="850" y="602"/>
                    <a:pt x="859" y="537"/>
                  </a:cubicBezTo>
                  <a:cubicBezTo>
                    <a:pt x="958" y="530"/>
                    <a:pt x="958" y="530"/>
                    <a:pt x="958" y="530"/>
                  </a:cubicBezTo>
                  <a:cubicBezTo>
                    <a:pt x="964" y="529"/>
                    <a:pt x="969" y="524"/>
                    <a:pt x="969" y="518"/>
                  </a:cubicBezTo>
                  <a:cubicBezTo>
                    <a:pt x="969" y="450"/>
                    <a:pt x="969" y="450"/>
                    <a:pt x="969" y="450"/>
                  </a:cubicBezTo>
                  <a:cubicBezTo>
                    <a:pt x="969" y="444"/>
                    <a:pt x="964" y="439"/>
                    <a:pt x="958" y="438"/>
                  </a:cubicBezTo>
                  <a:close/>
                  <a:moveTo>
                    <a:pt x="485" y="775"/>
                  </a:moveTo>
                  <a:cubicBezTo>
                    <a:pt x="324" y="775"/>
                    <a:pt x="193" y="645"/>
                    <a:pt x="193" y="484"/>
                  </a:cubicBezTo>
                  <a:cubicBezTo>
                    <a:pt x="193" y="323"/>
                    <a:pt x="324" y="192"/>
                    <a:pt x="485" y="192"/>
                  </a:cubicBezTo>
                  <a:cubicBezTo>
                    <a:pt x="646" y="192"/>
                    <a:pt x="776" y="323"/>
                    <a:pt x="776" y="484"/>
                  </a:cubicBezTo>
                  <a:cubicBezTo>
                    <a:pt x="776" y="645"/>
                    <a:pt x="646" y="775"/>
                    <a:pt x="485" y="775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D7C0539-57E1-4EDE-BE3C-8AD390CBB8C8}"/>
              </a:ext>
            </a:extLst>
          </p:cNvPr>
          <p:cNvSpPr txBox="1"/>
          <p:nvPr/>
        </p:nvSpPr>
        <p:spPr>
          <a:xfrm>
            <a:off x="8029720" y="4818593"/>
            <a:ext cx="32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D3807E-C6BB-4C81-8D9D-6A05FD934903}"/>
              </a:ext>
            </a:extLst>
          </p:cNvPr>
          <p:cNvSpPr txBox="1"/>
          <p:nvPr/>
        </p:nvSpPr>
        <p:spPr>
          <a:xfrm>
            <a:off x="7915782" y="5259092"/>
            <a:ext cx="347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590AED-548E-4F48-9EAF-5CCE73C69E4D}"/>
              </a:ext>
            </a:extLst>
          </p:cNvPr>
          <p:cNvSpPr txBox="1"/>
          <p:nvPr/>
        </p:nvSpPr>
        <p:spPr>
          <a:xfrm>
            <a:off x="917410" y="4818593"/>
            <a:ext cx="32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98B93-63F4-4E3A-9E48-7CC58F3272E0}"/>
              </a:ext>
            </a:extLst>
          </p:cNvPr>
          <p:cNvSpPr txBox="1"/>
          <p:nvPr/>
        </p:nvSpPr>
        <p:spPr>
          <a:xfrm>
            <a:off x="803472" y="5251835"/>
            <a:ext cx="347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4E6765-19D2-403C-9E5F-58AE252B3F9A}"/>
              </a:ext>
            </a:extLst>
          </p:cNvPr>
          <p:cNvSpPr txBox="1"/>
          <p:nvPr/>
        </p:nvSpPr>
        <p:spPr>
          <a:xfrm>
            <a:off x="4473565" y="4818593"/>
            <a:ext cx="32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</a:rPr>
              <a:t>Heading Text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C07B9F-AE13-46EE-897F-4191C6302C03}"/>
              </a:ext>
            </a:extLst>
          </p:cNvPr>
          <p:cNvSpPr txBox="1"/>
          <p:nvPr/>
        </p:nvSpPr>
        <p:spPr>
          <a:xfrm>
            <a:off x="4359627" y="5259092"/>
            <a:ext cx="347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Write Some Brief Text to Explain the Topic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9668C2-10A6-449C-911A-461384ED2B2C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Discuss Our </a:t>
            </a:r>
            <a:r>
              <a:rPr lang="en-US" sz="4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Work Process</a:t>
            </a:r>
            <a:endParaRPr lang="en-US" sz="4400" spc="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Montserrat ExtraBold" panose="00000900000000000000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6A9535-E9CA-4795-BEFC-BA1B6E2789FF}"/>
              </a:ext>
            </a:extLst>
          </p:cNvPr>
          <p:cNvSpPr txBox="1"/>
          <p:nvPr/>
        </p:nvSpPr>
        <p:spPr>
          <a:xfrm>
            <a:off x="1470473" y="105270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28194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5B9668C2-10A6-449C-911A-461384ED2B2C}"/>
              </a:ext>
            </a:extLst>
          </p:cNvPr>
          <p:cNvSpPr txBox="1"/>
          <p:nvPr/>
        </p:nvSpPr>
        <p:spPr>
          <a:xfrm>
            <a:off x="1470473" y="338553"/>
            <a:ext cx="925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Cause</a:t>
            </a:r>
            <a:r>
              <a:rPr lang="en-US" sz="4400" spc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 and Effect</a:t>
            </a:r>
            <a:r>
              <a:rPr lang="en-US" sz="4400" spc="0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 </a:t>
            </a:r>
            <a:r>
              <a:rPr lang="en-US" sz="44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Diagram</a:t>
            </a:r>
            <a:endParaRPr lang="en-US" sz="4400" spc="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Montserrat ExtraBold" panose="00000900000000000000" pitchFamily="2" charset="0"/>
              <a:cs typeface="Poppins"/>
              <a:sym typeface="Poppins"/>
              <a:rtl val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6A9535-E9CA-4795-BEFC-BA1B6E2789FF}"/>
              </a:ext>
            </a:extLst>
          </p:cNvPr>
          <p:cNvSpPr txBox="1"/>
          <p:nvPr/>
        </p:nvSpPr>
        <p:spPr>
          <a:xfrm>
            <a:off x="1470473" y="1052702"/>
            <a:ext cx="9251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CB3A71-CDA2-4FCD-B25D-9207B204DD6E}"/>
              </a:ext>
            </a:extLst>
          </p:cNvPr>
          <p:cNvGrpSpPr/>
          <p:nvPr/>
        </p:nvGrpSpPr>
        <p:grpSpPr>
          <a:xfrm>
            <a:off x="2317571" y="5010588"/>
            <a:ext cx="1773817" cy="1062216"/>
            <a:chOff x="2317571" y="5010588"/>
            <a:chExt cx="1773817" cy="10622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B131A3-20E4-4DAB-BAA1-844849D277CB}"/>
                </a:ext>
              </a:extLst>
            </p:cNvPr>
            <p:cNvSpPr txBox="1"/>
            <p:nvPr/>
          </p:nvSpPr>
          <p:spPr>
            <a:xfrm>
              <a:off x="2317571" y="5010588"/>
              <a:ext cx="1773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73A3DF-EE88-4333-BE27-63C746DEE8D0}"/>
                </a:ext>
              </a:extLst>
            </p:cNvPr>
            <p:cNvSpPr txBox="1"/>
            <p:nvPr/>
          </p:nvSpPr>
          <p:spPr>
            <a:xfrm>
              <a:off x="2317572" y="5334140"/>
              <a:ext cx="17733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Topic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92E0C5-FB06-43F3-9658-4C0A3159E6D2}"/>
              </a:ext>
            </a:extLst>
          </p:cNvPr>
          <p:cNvGrpSpPr/>
          <p:nvPr/>
        </p:nvGrpSpPr>
        <p:grpSpPr>
          <a:xfrm>
            <a:off x="4468977" y="5010588"/>
            <a:ext cx="1768246" cy="1062216"/>
            <a:chOff x="4468977" y="5010588"/>
            <a:chExt cx="1768246" cy="10622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A82297-F506-4259-91DB-E2A34470B77E}"/>
                </a:ext>
              </a:extLst>
            </p:cNvPr>
            <p:cNvSpPr txBox="1"/>
            <p:nvPr/>
          </p:nvSpPr>
          <p:spPr>
            <a:xfrm>
              <a:off x="4469446" y="5010588"/>
              <a:ext cx="176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583505-F7B1-4FF0-8102-91D82277341C}"/>
                </a:ext>
              </a:extLst>
            </p:cNvPr>
            <p:cNvSpPr txBox="1"/>
            <p:nvPr/>
          </p:nvSpPr>
          <p:spPr>
            <a:xfrm>
              <a:off x="4468977" y="5334140"/>
              <a:ext cx="17622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Topic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B616D9-1599-4093-BB70-5BA77AD23BA0}"/>
              </a:ext>
            </a:extLst>
          </p:cNvPr>
          <p:cNvGrpSpPr/>
          <p:nvPr/>
        </p:nvGrpSpPr>
        <p:grpSpPr>
          <a:xfrm>
            <a:off x="6615280" y="5010588"/>
            <a:ext cx="1768247" cy="1062216"/>
            <a:chOff x="6615280" y="5010588"/>
            <a:chExt cx="1768247" cy="10622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1C513A-4823-406C-84A9-0F6359BD457B}"/>
                </a:ext>
              </a:extLst>
            </p:cNvPr>
            <p:cNvSpPr txBox="1"/>
            <p:nvPr/>
          </p:nvSpPr>
          <p:spPr>
            <a:xfrm>
              <a:off x="6615280" y="5010588"/>
              <a:ext cx="1768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332195-F203-4C35-8602-71B24967B7F7}"/>
                </a:ext>
              </a:extLst>
            </p:cNvPr>
            <p:cNvSpPr txBox="1"/>
            <p:nvPr/>
          </p:nvSpPr>
          <p:spPr>
            <a:xfrm>
              <a:off x="6615281" y="5334140"/>
              <a:ext cx="17677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Topic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21AF8AC-FAF9-46C6-8192-9C712F498A06}"/>
              </a:ext>
            </a:extLst>
          </p:cNvPr>
          <p:cNvGrpSpPr/>
          <p:nvPr/>
        </p:nvGrpSpPr>
        <p:grpSpPr>
          <a:xfrm>
            <a:off x="2317571" y="2129777"/>
            <a:ext cx="1773817" cy="1062216"/>
            <a:chOff x="2317571" y="2129777"/>
            <a:chExt cx="1773817" cy="1062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BC72FE-E338-4D07-BA27-7A44D683A365}"/>
                </a:ext>
              </a:extLst>
            </p:cNvPr>
            <p:cNvSpPr txBox="1"/>
            <p:nvPr/>
          </p:nvSpPr>
          <p:spPr>
            <a:xfrm>
              <a:off x="2317571" y="2129777"/>
              <a:ext cx="1773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83B835-27DF-4059-9CD4-F69EE885F27B}"/>
                </a:ext>
              </a:extLst>
            </p:cNvPr>
            <p:cNvSpPr txBox="1"/>
            <p:nvPr/>
          </p:nvSpPr>
          <p:spPr>
            <a:xfrm>
              <a:off x="2317572" y="2453329"/>
              <a:ext cx="17733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Topic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7F7DAB-DA58-4CCF-88DF-8A8F891904A3}"/>
              </a:ext>
            </a:extLst>
          </p:cNvPr>
          <p:cNvGrpSpPr/>
          <p:nvPr/>
        </p:nvGrpSpPr>
        <p:grpSpPr>
          <a:xfrm>
            <a:off x="4468977" y="2129777"/>
            <a:ext cx="1768246" cy="1062216"/>
            <a:chOff x="4468977" y="2129777"/>
            <a:chExt cx="1768246" cy="106221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206872-259B-4544-A65A-F6736178FD30}"/>
                </a:ext>
              </a:extLst>
            </p:cNvPr>
            <p:cNvSpPr txBox="1"/>
            <p:nvPr/>
          </p:nvSpPr>
          <p:spPr>
            <a:xfrm>
              <a:off x="4469446" y="2129777"/>
              <a:ext cx="176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D8BD562-E5AB-4224-8A16-B2783F08ED89}"/>
                </a:ext>
              </a:extLst>
            </p:cNvPr>
            <p:cNvSpPr txBox="1"/>
            <p:nvPr/>
          </p:nvSpPr>
          <p:spPr>
            <a:xfrm>
              <a:off x="4468977" y="2453329"/>
              <a:ext cx="17622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Topic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E315ED-EA2C-4475-A842-7A769AD920B3}"/>
              </a:ext>
            </a:extLst>
          </p:cNvPr>
          <p:cNvGrpSpPr/>
          <p:nvPr/>
        </p:nvGrpSpPr>
        <p:grpSpPr>
          <a:xfrm>
            <a:off x="6615280" y="2129777"/>
            <a:ext cx="1768247" cy="1062216"/>
            <a:chOff x="6615280" y="2129777"/>
            <a:chExt cx="1768247" cy="106221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129489-090B-424C-8614-C31A2743392A}"/>
                </a:ext>
              </a:extLst>
            </p:cNvPr>
            <p:cNvSpPr txBox="1"/>
            <p:nvPr/>
          </p:nvSpPr>
          <p:spPr>
            <a:xfrm>
              <a:off x="6615280" y="2129777"/>
              <a:ext cx="1768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3AC283-41C2-4628-B12B-CE358DC234C9}"/>
                </a:ext>
              </a:extLst>
            </p:cNvPr>
            <p:cNvSpPr txBox="1"/>
            <p:nvPr/>
          </p:nvSpPr>
          <p:spPr>
            <a:xfrm>
              <a:off x="6615281" y="2453329"/>
              <a:ext cx="17677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 panose="00000500000000000000" pitchFamily="2" charset="0"/>
                </a:rPr>
                <a:t>Add Some Brief Text to Explain the Topic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DD0F0DE-2BA3-45C7-9447-91C3F34C7B26}"/>
              </a:ext>
            </a:extLst>
          </p:cNvPr>
          <p:cNvGrpSpPr/>
          <p:nvPr/>
        </p:nvGrpSpPr>
        <p:grpSpPr>
          <a:xfrm>
            <a:off x="7286626" y="3622675"/>
            <a:ext cx="2449513" cy="930275"/>
            <a:chOff x="7286626" y="3622675"/>
            <a:chExt cx="2449513" cy="930275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A78C03E5-E606-4FF1-9391-12B83A4D3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6" y="3622675"/>
              <a:ext cx="2449513" cy="930275"/>
            </a:xfrm>
            <a:custGeom>
              <a:avLst/>
              <a:gdLst>
                <a:gd name="T0" fmla="*/ 1019 w 1029"/>
                <a:gd name="T1" fmla="*/ 213 h 391"/>
                <a:gd name="T2" fmla="*/ 807 w 1029"/>
                <a:gd name="T3" fmla="*/ 387 h 391"/>
                <a:gd name="T4" fmla="*/ 794 w 1029"/>
                <a:gd name="T5" fmla="*/ 391 h 391"/>
                <a:gd name="T6" fmla="*/ 20 w 1029"/>
                <a:gd name="T7" fmla="*/ 391 h 391"/>
                <a:gd name="T8" fmla="*/ 11 w 1029"/>
                <a:gd name="T9" fmla="*/ 365 h 391"/>
                <a:gd name="T10" fmla="*/ 195 w 1029"/>
                <a:gd name="T11" fmla="*/ 213 h 391"/>
                <a:gd name="T12" fmla="*/ 195 w 1029"/>
                <a:gd name="T13" fmla="*/ 179 h 391"/>
                <a:gd name="T14" fmla="*/ 11 w 1029"/>
                <a:gd name="T15" fmla="*/ 26 h 391"/>
                <a:gd name="T16" fmla="*/ 20 w 1029"/>
                <a:gd name="T17" fmla="*/ 0 h 391"/>
                <a:gd name="T18" fmla="*/ 794 w 1029"/>
                <a:gd name="T19" fmla="*/ 0 h 391"/>
                <a:gd name="T20" fmla="*/ 807 w 1029"/>
                <a:gd name="T21" fmla="*/ 5 h 391"/>
                <a:gd name="T22" fmla="*/ 1019 w 1029"/>
                <a:gd name="T23" fmla="*/ 179 h 391"/>
                <a:gd name="T24" fmla="*/ 1019 w 1029"/>
                <a:gd name="T25" fmla="*/ 21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9" h="391">
                  <a:moveTo>
                    <a:pt x="1019" y="213"/>
                  </a:moveTo>
                  <a:cubicBezTo>
                    <a:pt x="807" y="387"/>
                    <a:pt x="807" y="387"/>
                    <a:pt x="807" y="387"/>
                  </a:cubicBezTo>
                  <a:cubicBezTo>
                    <a:pt x="804" y="390"/>
                    <a:pt x="799" y="391"/>
                    <a:pt x="794" y="391"/>
                  </a:cubicBezTo>
                  <a:cubicBezTo>
                    <a:pt x="20" y="391"/>
                    <a:pt x="20" y="391"/>
                    <a:pt x="20" y="391"/>
                  </a:cubicBezTo>
                  <a:cubicBezTo>
                    <a:pt x="5" y="391"/>
                    <a:pt x="0" y="374"/>
                    <a:pt x="11" y="365"/>
                  </a:cubicBezTo>
                  <a:cubicBezTo>
                    <a:pt x="195" y="213"/>
                    <a:pt x="195" y="213"/>
                    <a:pt x="195" y="213"/>
                  </a:cubicBezTo>
                  <a:cubicBezTo>
                    <a:pt x="206" y="204"/>
                    <a:pt x="206" y="187"/>
                    <a:pt x="195" y="17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17"/>
                    <a:pt x="5" y="0"/>
                    <a:pt x="20" y="0"/>
                  </a:cubicBezTo>
                  <a:cubicBezTo>
                    <a:pt x="794" y="0"/>
                    <a:pt x="794" y="0"/>
                    <a:pt x="794" y="0"/>
                  </a:cubicBezTo>
                  <a:cubicBezTo>
                    <a:pt x="799" y="0"/>
                    <a:pt x="804" y="2"/>
                    <a:pt x="807" y="5"/>
                  </a:cubicBezTo>
                  <a:cubicBezTo>
                    <a:pt x="1019" y="179"/>
                    <a:pt x="1019" y="179"/>
                    <a:pt x="1019" y="179"/>
                  </a:cubicBezTo>
                  <a:cubicBezTo>
                    <a:pt x="1029" y="187"/>
                    <a:pt x="1029" y="204"/>
                    <a:pt x="1019" y="213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48127A1E-EC7C-4C54-9445-25F7704B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3714750"/>
              <a:ext cx="2105025" cy="755650"/>
            </a:xfrm>
            <a:custGeom>
              <a:avLst/>
              <a:gdLst>
                <a:gd name="T0" fmla="*/ 14 w 884"/>
                <a:gd name="T1" fmla="*/ 317 h 317"/>
                <a:gd name="T2" fmla="*/ 7 w 884"/>
                <a:gd name="T3" fmla="*/ 298 h 317"/>
                <a:gd name="T4" fmla="*/ 124 w 884"/>
                <a:gd name="T5" fmla="*/ 204 h 317"/>
                <a:gd name="T6" fmla="*/ 133 w 884"/>
                <a:gd name="T7" fmla="*/ 122 h 317"/>
                <a:gd name="T8" fmla="*/ 131 w 884"/>
                <a:gd name="T9" fmla="*/ 119 h 317"/>
                <a:gd name="T10" fmla="*/ 7 w 884"/>
                <a:gd name="T11" fmla="*/ 19 h 317"/>
                <a:gd name="T12" fmla="*/ 14 w 884"/>
                <a:gd name="T13" fmla="*/ 0 h 317"/>
                <a:gd name="T14" fmla="*/ 691 w 884"/>
                <a:gd name="T15" fmla="*/ 0 h 317"/>
                <a:gd name="T16" fmla="*/ 698 w 884"/>
                <a:gd name="T17" fmla="*/ 3 h 317"/>
                <a:gd name="T18" fmla="*/ 879 w 884"/>
                <a:gd name="T19" fmla="*/ 150 h 317"/>
                <a:gd name="T20" fmla="*/ 879 w 884"/>
                <a:gd name="T21" fmla="*/ 167 h 317"/>
                <a:gd name="T22" fmla="*/ 698 w 884"/>
                <a:gd name="T23" fmla="*/ 315 h 317"/>
                <a:gd name="T24" fmla="*/ 691 w 884"/>
                <a:gd name="T25" fmla="*/ 317 h 317"/>
                <a:gd name="T26" fmla="*/ 14 w 884"/>
                <a:gd name="T27" fmla="*/ 317 h 317"/>
                <a:gd name="T28" fmla="*/ 14 w 884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317">
                  <a:moveTo>
                    <a:pt x="14" y="317"/>
                  </a:moveTo>
                  <a:cubicBezTo>
                    <a:pt x="5" y="317"/>
                    <a:pt x="0" y="305"/>
                    <a:pt x="7" y="298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46" y="185"/>
                    <a:pt x="152" y="151"/>
                    <a:pt x="133" y="122"/>
                  </a:cubicBezTo>
                  <a:cubicBezTo>
                    <a:pt x="132" y="121"/>
                    <a:pt x="132" y="120"/>
                    <a:pt x="131" y="1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13"/>
                    <a:pt x="5" y="0"/>
                    <a:pt x="14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693" y="0"/>
                    <a:pt x="696" y="1"/>
                    <a:pt x="698" y="3"/>
                  </a:cubicBezTo>
                  <a:cubicBezTo>
                    <a:pt x="879" y="150"/>
                    <a:pt x="879" y="150"/>
                    <a:pt x="879" y="150"/>
                  </a:cubicBezTo>
                  <a:cubicBezTo>
                    <a:pt x="884" y="154"/>
                    <a:pt x="884" y="163"/>
                    <a:pt x="879" y="167"/>
                  </a:cubicBezTo>
                  <a:cubicBezTo>
                    <a:pt x="698" y="315"/>
                    <a:pt x="698" y="315"/>
                    <a:pt x="698" y="315"/>
                  </a:cubicBezTo>
                  <a:cubicBezTo>
                    <a:pt x="696" y="316"/>
                    <a:pt x="693" y="317"/>
                    <a:pt x="691" y="317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4" y="317"/>
                    <a:pt x="14" y="317"/>
                    <a:pt x="14" y="317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2174EEA-3C1F-4AD8-8596-4A66E5C8FEAA}"/>
              </a:ext>
            </a:extLst>
          </p:cNvPr>
          <p:cNvGrpSpPr/>
          <p:nvPr/>
        </p:nvGrpSpPr>
        <p:grpSpPr>
          <a:xfrm>
            <a:off x="5097463" y="3622675"/>
            <a:ext cx="2449513" cy="930275"/>
            <a:chOff x="5097463" y="3622675"/>
            <a:chExt cx="2449513" cy="930275"/>
          </a:xfrm>
        </p:grpSpPr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2FB26B15-E6C7-4F77-815A-F4137D85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3622675"/>
              <a:ext cx="2449513" cy="930275"/>
            </a:xfrm>
            <a:custGeom>
              <a:avLst/>
              <a:gdLst>
                <a:gd name="T0" fmla="*/ 1018 w 1029"/>
                <a:gd name="T1" fmla="*/ 213 h 391"/>
                <a:gd name="T2" fmla="*/ 807 w 1029"/>
                <a:gd name="T3" fmla="*/ 387 h 391"/>
                <a:gd name="T4" fmla="*/ 793 w 1029"/>
                <a:gd name="T5" fmla="*/ 391 h 391"/>
                <a:gd name="T6" fmla="*/ 19 w 1029"/>
                <a:gd name="T7" fmla="*/ 391 h 391"/>
                <a:gd name="T8" fmla="*/ 10 w 1029"/>
                <a:gd name="T9" fmla="*/ 365 h 391"/>
                <a:gd name="T10" fmla="*/ 195 w 1029"/>
                <a:gd name="T11" fmla="*/ 213 h 391"/>
                <a:gd name="T12" fmla="*/ 195 w 1029"/>
                <a:gd name="T13" fmla="*/ 179 h 391"/>
                <a:gd name="T14" fmla="*/ 10 w 1029"/>
                <a:gd name="T15" fmla="*/ 26 h 391"/>
                <a:gd name="T16" fmla="*/ 19 w 1029"/>
                <a:gd name="T17" fmla="*/ 0 h 391"/>
                <a:gd name="T18" fmla="*/ 793 w 1029"/>
                <a:gd name="T19" fmla="*/ 0 h 391"/>
                <a:gd name="T20" fmla="*/ 807 w 1029"/>
                <a:gd name="T21" fmla="*/ 5 h 391"/>
                <a:gd name="T22" fmla="*/ 1018 w 1029"/>
                <a:gd name="T23" fmla="*/ 179 h 391"/>
                <a:gd name="T24" fmla="*/ 1018 w 1029"/>
                <a:gd name="T25" fmla="*/ 21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9" h="391">
                  <a:moveTo>
                    <a:pt x="1018" y="213"/>
                  </a:moveTo>
                  <a:cubicBezTo>
                    <a:pt x="807" y="387"/>
                    <a:pt x="807" y="387"/>
                    <a:pt x="807" y="387"/>
                  </a:cubicBezTo>
                  <a:cubicBezTo>
                    <a:pt x="803" y="390"/>
                    <a:pt x="799" y="391"/>
                    <a:pt x="793" y="391"/>
                  </a:cubicBezTo>
                  <a:cubicBezTo>
                    <a:pt x="19" y="391"/>
                    <a:pt x="19" y="391"/>
                    <a:pt x="19" y="391"/>
                  </a:cubicBezTo>
                  <a:cubicBezTo>
                    <a:pt x="5" y="391"/>
                    <a:pt x="0" y="374"/>
                    <a:pt x="10" y="365"/>
                  </a:cubicBezTo>
                  <a:cubicBezTo>
                    <a:pt x="195" y="213"/>
                    <a:pt x="195" y="213"/>
                    <a:pt x="195" y="213"/>
                  </a:cubicBezTo>
                  <a:cubicBezTo>
                    <a:pt x="206" y="204"/>
                    <a:pt x="206" y="187"/>
                    <a:pt x="195" y="17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17"/>
                    <a:pt x="5" y="0"/>
                    <a:pt x="19" y="0"/>
                  </a:cubicBezTo>
                  <a:cubicBezTo>
                    <a:pt x="793" y="0"/>
                    <a:pt x="793" y="0"/>
                    <a:pt x="793" y="0"/>
                  </a:cubicBezTo>
                  <a:cubicBezTo>
                    <a:pt x="799" y="0"/>
                    <a:pt x="803" y="2"/>
                    <a:pt x="807" y="5"/>
                  </a:cubicBezTo>
                  <a:cubicBezTo>
                    <a:pt x="1018" y="179"/>
                    <a:pt x="1018" y="179"/>
                    <a:pt x="1018" y="179"/>
                  </a:cubicBezTo>
                  <a:cubicBezTo>
                    <a:pt x="1029" y="187"/>
                    <a:pt x="1029" y="204"/>
                    <a:pt x="1018" y="213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BAAA04C8-17B7-48D3-8E79-B486F2D3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1" y="3714750"/>
              <a:ext cx="2103438" cy="755650"/>
            </a:xfrm>
            <a:custGeom>
              <a:avLst/>
              <a:gdLst>
                <a:gd name="T0" fmla="*/ 14 w 884"/>
                <a:gd name="T1" fmla="*/ 317 h 317"/>
                <a:gd name="T2" fmla="*/ 7 w 884"/>
                <a:gd name="T3" fmla="*/ 298 h 317"/>
                <a:gd name="T4" fmla="*/ 123 w 884"/>
                <a:gd name="T5" fmla="*/ 204 h 317"/>
                <a:gd name="T6" fmla="*/ 132 w 884"/>
                <a:gd name="T7" fmla="*/ 122 h 317"/>
                <a:gd name="T8" fmla="*/ 130 w 884"/>
                <a:gd name="T9" fmla="*/ 119 h 317"/>
                <a:gd name="T10" fmla="*/ 7 w 884"/>
                <a:gd name="T11" fmla="*/ 19 h 317"/>
                <a:gd name="T12" fmla="*/ 14 w 884"/>
                <a:gd name="T13" fmla="*/ 0 h 317"/>
                <a:gd name="T14" fmla="*/ 690 w 884"/>
                <a:gd name="T15" fmla="*/ 0 h 317"/>
                <a:gd name="T16" fmla="*/ 697 w 884"/>
                <a:gd name="T17" fmla="*/ 3 h 317"/>
                <a:gd name="T18" fmla="*/ 879 w 884"/>
                <a:gd name="T19" fmla="*/ 150 h 317"/>
                <a:gd name="T20" fmla="*/ 879 w 884"/>
                <a:gd name="T21" fmla="*/ 167 h 317"/>
                <a:gd name="T22" fmla="*/ 697 w 884"/>
                <a:gd name="T23" fmla="*/ 315 h 317"/>
                <a:gd name="T24" fmla="*/ 690 w 884"/>
                <a:gd name="T25" fmla="*/ 317 h 317"/>
                <a:gd name="T26" fmla="*/ 14 w 884"/>
                <a:gd name="T27" fmla="*/ 317 h 317"/>
                <a:gd name="T28" fmla="*/ 14 w 884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317">
                  <a:moveTo>
                    <a:pt x="14" y="317"/>
                  </a:moveTo>
                  <a:cubicBezTo>
                    <a:pt x="4" y="317"/>
                    <a:pt x="0" y="305"/>
                    <a:pt x="7" y="298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46" y="185"/>
                    <a:pt x="152" y="151"/>
                    <a:pt x="132" y="122"/>
                  </a:cubicBezTo>
                  <a:cubicBezTo>
                    <a:pt x="131" y="121"/>
                    <a:pt x="131" y="120"/>
                    <a:pt x="130" y="1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13"/>
                    <a:pt x="4" y="0"/>
                    <a:pt x="14" y="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3" y="0"/>
                    <a:pt x="696" y="1"/>
                    <a:pt x="697" y="3"/>
                  </a:cubicBezTo>
                  <a:cubicBezTo>
                    <a:pt x="879" y="150"/>
                    <a:pt x="879" y="150"/>
                    <a:pt x="879" y="150"/>
                  </a:cubicBezTo>
                  <a:cubicBezTo>
                    <a:pt x="884" y="154"/>
                    <a:pt x="884" y="163"/>
                    <a:pt x="879" y="167"/>
                  </a:cubicBezTo>
                  <a:cubicBezTo>
                    <a:pt x="697" y="315"/>
                    <a:pt x="697" y="315"/>
                    <a:pt x="697" y="315"/>
                  </a:cubicBezTo>
                  <a:cubicBezTo>
                    <a:pt x="696" y="316"/>
                    <a:pt x="693" y="317"/>
                    <a:pt x="690" y="317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4" y="317"/>
                    <a:pt x="14" y="317"/>
                    <a:pt x="14" y="317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B7289C-A0EB-461C-9EFA-3B05410E8B30}"/>
              </a:ext>
            </a:extLst>
          </p:cNvPr>
          <p:cNvGrpSpPr/>
          <p:nvPr/>
        </p:nvGrpSpPr>
        <p:grpSpPr>
          <a:xfrm>
            <a:off x="2905126" y="3622675"/>
            <a:ext cx="2449513" cy="930275"/>
            <a:chOff x="2905126" y="3622675"/>
            <a:chExt cx="2449513" cy="930275"/>
          </a:xfrm>
        </p:grpSpPr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897D53B-30E6-41F7-B45F-E3AEC63A5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6" y="3622675"/>
              <a:ext cx="2449513" cy="930275"/>
            </a:xfrm>
            <a:custGeom>
              <a:avLst/>
              <a:gdLst>
                <a:gd name="T0" fmla="*/ 1019 w 1029"/>
                <a:gd name="T1" fmla="*/ 213 h 391"/>
                <a:gd name="T2" fmla="*/ 807 w 1029"/>
                <a:gd name="T3" fmla="*/ 387 h 391"/>
                <a:gd name="T4" fmla="*/ 794 w 1029"/>
                <a:gd name="T5" fmla="*/ 391 h 391"/>
                <a:gd name="T6" fmla="*/ 20 w 1029"/>
                <a:gd name="T7" fmla="*/ 391 h 391"/>
                <a:gd name="T8" fmla="*/ 11 w 1029"/>
                <a:gd name="T9" fmla="*/ 365 h 391"/>
                <a:gd name="T10" fmla="*/ 195 w 1029"/>
                <a:gd name="T11" fmla="*/ 213 h 391"/>
                <a:gd name="T12" fmla="*/ 195 w 1029"/>
                <a:gd name="T13" fmla="*/ 179 h 391"/>
                <a:gd name="T14" fmla="*/ 11 w 1029"/>
                <a:gd name="T15" fmla="*/ 26 h 391"/>
                <a:gd name="T16" fmla="*/ 20 w 1029"/>
                <a:gd name="T17" fmla="*/ 0 h 391"/>
                <a:gd name="T18" fmla="*/ 794 w 1029"/>
                <a:gd name="T19" fmla="*/ 0 h 391"/>
                <a:gd name="T20" fmla="*/ 807 w 1029"/>
                <a:gd name="T21" fmla="*/ 5 h 391"/>
                <a:gd name="T22" fmla="*/ 1019 w 1029"/>
                <a:gd name="T23" fmla="*/ 179 h 391"/>
                <a:gd name="T24" fmla="*/ 1019 w 1029"/>
                <a:gd name="T25" fmla="*/ 21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9" h="391">
                  <a:moveTo>
                    <a:pt x="1019" y="213"/>
                  </a:moveTo>
                  <a:cubicBezTo>
                    <a:pt x="807" y="387"/>
                    <a:pt x="807" y="387"/>
                    <a:pt x="807" y="387"/>
                  </a:cubicBezTo>
                  <a:cubicBezTo>
                    <a:pt x="804" y="390"/>
                    <a:pt x="799" y="391"/>
                    <a:pt x="794" y="391"/>
                  </a:cubicBezTo>
                  <a:cubicBezTo>
                    <a:pt x="20" y="391"/>
                    <a:pt x="20" y="391"/>
                    <a:pt x="20" y="391"/>
                  </a:cubicBezTo>
                  <a:cubicBezTo>
                    <a:pt x="6" y="391"/>
                    <a:pt x="0" y="374"/>
                    <a:pt x="11" y="365"/>
                  </a:cubicBezTo>
                  <a:cubicBezTo>
                    <a:pt x="195" y="213"/>
                    <a:pt x="195" y="213"/>
                    <a:pt x="195" y="213"/>
                  </a:cubicBezTo>
                  <a:cubicBezTo>
                    <a:pt x="206" y="204"/>
                    <a:pt x="206" y="187"/>
                    <a:pt x="195" y="17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17"/>
                    <a:pt x="6" y="0"/>
                    <a:pt x="20" y="0"/>
                  </a:cubicBezTo>
                  <a:cubicBezTo>
                    <a:pt x="794" y="0"/>
                    <a:pt x="794" y="0"/>
                    <a:pt x="794" y="0"/>
                  </a:cubicBezTo>
                  <a:cubicBezTo>
                    <a:pt x="799" y="0"/>
                    <a:pt x="804" y="2"/>
                    <a:pt x="807" y="5"/>
                  </a:cubicBezTo>
                  <a:cubicBezTo>
                    <a:pt x="1019" y="179"/>
                    <a:pt x="1019" y="179"/>
                    <a:pt x="1019" y="179"/>
                  </a:cubicBezTo>
                  <a:cubicBezTo>
                    <a:pt x="1029" y="187"/>
                    <a:pt x="1029" y="204"/>
                    <a:pt x="1019" y="213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34FBE8F4-9FF4-4D65-B56D-A4E252AD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3714750"/>
              <a:ext cx="2106613" cy="755650"/>
            </a:xfrm>
            <a:custGeom>
              <a:avLst/>
              <a:gdLst>
                <a:gd name="T0" fmla="*/ 14 w 885"/>
                <a:gd name="T1" fmla="*/ 317 h 317"/>
                <a:gd name="T2" fmla="*/ 7 w 885"/>
                <a:gd name="T3" fmla="*/ 298 h 317"/>
                <a:gd name="T4" fmla="*/ 124 w 885"/>
                <a:gd name="T5" fmla="*/ 204 h 317"/>
                <a:gd name="T6" fmla="*/ 133 w 885"/>
                <a:gd name="T7" fmla="*/ 122 h 317"/>
                <a:gd name="T8" fmla="*/ 131 w 885"/>
                <a:gd name="T9" fmla="*/ 119 h 317"/>
                <a:gd name="T10" fmla="*/ 7 w 885"/>
                <a:gd name="T11" fmla="*/ 19 h 317"/>
                <a:gd name="T12" fmla="*/ 14 w 885"/>
                <a:gd name="T13" fmla="*/ 0 h 317"/>
                <a:gd name="T14" fmla="*/ 691 w 885"/>
                <a:gd name="T15" fmla="*/ 0 h 317"/>
                <a:gd name="T16" fmla="*/ 698 w 885"/>
                <a:gd name="T17" fmla="*/ 3 h 317"/>
                <a:gd name="T18" fmla="*/ 879 w 885"/>
                <a:gd name="T19" fmla="*/ 150 h 317"/>
                <a:gd name="T20" fmla="*/ 879 w 885"/>
                <a:gd name="T21" fmla="*/ 167 h 317"/>
                <a:gd name="T22" fmla="*/ 698 w 885"/>
                <a:gd name="T23" fmla="*/ 315 h 317"/>
                <a:gd name="T24" fmla="*/ 691 w 885"/>
                <a:gd name="T25" fmla="*/ 317 h 317"/>
                <a:gd name="T26" fmla="*/ 14 w 885"/>
                <a:gd name="T27" fmla="*/ 317 h 317"/>
                <a:gd name="T28" fmla="*/ 14 w 885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5" h="317">
                  <a:moveTo>
                    <a:pt x="14" y="317"/>
                  </a:moveTo>
                  <a:cubicBezTo>
                    <a:pt x="5" y="317"/>
                    <a:pt x="0" y="305"/>
                    <a:pt x="7" y="298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46" y="185"/>
                    <a:pt x="152" y="151"/>
                    <a:pt x="133" y="122"/>
                  </a:cubicBezTo>
                  <a:cubicBezTo>
                    <a:pt x="132" y="121"/>
                    <a:pt x="132" y="120"/>
                    <a:pt x="131" y="1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13"/>
                    <a:pt x="5" y="0"/>
                    <a:pt x="14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693" y="0"/>
                    <a:pt x="696" y="1"/>
                    <a:pt x="698" y="3"/>
                  </a:cubicBezTo>
                  <a:cubicBezTo>
                    <a:pt x="879" y="150"/>
                    <a:pt x="879" y="150"/>
                    <a:pt x="879" y="150"/>
                  </a:cubicBezTo>
                  <a:cubicBezTo>
                    <a:pt x="885" y="154"/>
                    <a:pt x="885" y="163"/>
                    <a:pt x="879" y="167"/>
                  </a:cubicBezTo>
                  <a:cubicBezTo>
                    <a:pt x="698" y="315"/>
                    <a:pt x="698" y="315"/>
                    <a:pt x="698" y="315"/>
                  </a:cubicBezTo>
                  <a:cubicBezTo>
                    <a:pt x="696" y="316"/>
                    <a:pt x="693" y="317"/>
                    <a:pt x="691" y="317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4" y="317"/>
                    <a:pt x="14" y="317"/>
                    <a:pt x="14" y="317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3A581F6-6A9D-4B18-8A5E-F952622F9462}"/>
              </a:ext>
            </a:extLst>
          </p:cNvPr>
          <p:cNvGrpSpPr/>
          <p:nvPr/>
        </p:nvGrpSpPr>
        <p:grpSpPr>
          <a:xfrm>
            <a:off x="849313" y="3505200"/>
            <a:ext cx="2192338" cy="1165225"/>
            <a:chOff x="849313" y="3505200"/>
            <a:chExt cx="2192338" cy="1165225"/>
          </a:xfrm>
        </p:grpSpPr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8F856E68-15CD-44E9-B90E-AE3822CD8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3" y="3505200"/>
              <a:ext cx="2192338" cy="1165225"/>
            </a:xfrm>
            <a:custGeom>
              <a:avLst/>
              <a:gdLst>
                <a:gd name="T0" fmla="*/ 15 w 921"/>
                <a:gd name="T1" fmla="*/ 489 h 489"/>
                <a:gd name="T2" fmla="*/ 8 w 921"/>
                <a:gd name="T3" fmla="*/ 470 h 489"/>
                <a:gd name="T4" fmla="*/ 234 w 921"/>
                <a:gd name="T5" fmla="*/ 284 h 489"/>
                <a:gd name="T6" fmla="*/ 252 w 921"/>
                <a:gd name="T7" fmla="*/ 245 h 489"/>
                <a:gd name="T8" fmla="*/ 234 w 921"/>
                <a:gd name="T9" fmla="*/ 206 h 489"/>
                <a:gd name="T10" fmla="*/ 8 w 921"/>
                <a:gd name="T11" fmla="*/ 20 h 489"/>
                <a:gd name="T12" fmla="*/ 15 w 921"/>
                <a:gd name="T13" fmla="*/ 0 h 489"/>
                <a:gd name="T14" fmla="*/ 633 w 921"/>
                <a:gd name="T15" fmla="*/ 0 h 489"/>
                <a:gd name="T16" fmla="*/ 641 w 921"/>
                <a:gd name="T17" fmla="*/ 3 h 489"/>
                <a:gd name="T18" fmla="*/ 783 w 921"/>
                <a:gd name="T19" fmla="*/ 123 h 489"/>
                <a:gd name="T20" fmla="*/ 917 w 921"/>
                <a:gd name="T21" fmla="*/ 236 h 489"/>
                <a:gd name="T22" fmla="*/ 917 w 921"/>
                <a:gd name="T23" fmla="*/ 253 h 489"/>
                <a:gd name="T24" fmla="*/ 641 w 921"/>
                <a:gd name="T25" fmla="*/ 486 h 489"/>
                <a:gd name="T26" fmla="*/ 633 w 921"/>
                <a:gd name="T27" fmla="*/ 489 h 489"/>
                <a:gd name="T28" fmla="*/ 15 w 921"/>
                <a:gd name="T29" fmla="*/ 489 h 489"/>
                <a:gd name="T30" fmla="*/ 15 w 921"/>
                <a:gd name="T3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1" h="489">
                  <a:moveTo>
                    <a:pt x="15" y="489"/>
                  </a:moveTo>
                  <a:cubicBezTo>
                    <a:pt x="4" y="489"/>
                    <a:pt x="0" y="476"/>
                    <a:pt x="8" y="470"/>
                  </a:cubicBezTo>
                  <a:cubicBezTo>
                    <a:pt x="234" y="284"/>
                    <a:pt x="234" y="284"/>
                    <a:pt x="234" y="284"/>
                  </a:cubicBezTo>
                  <a:cubicBezTo>
                    <a:pt x="246" y="274"/>
                    <a:pt x="252" y="259"/>
                    <a:pt x="252" y="245"/>
                  </a:cubicBezTo>
                  <a:cubicBezTo>
                    <a:pt x="252" y="230"/>
                    <a:pt x="246" y="215"/>
                    <a:pt x="234" y="20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14"/>
                    <a:pt x="4" y="0"/>
                    <a:pt x="15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6" y="0"/>
                    <a:pt x="638" y="1"/>
                    <a:pt x="641" y="3"/>
                  </a:cubicBezTo>
                  <a:cubicBezTo>
                    <a:pt x="783" y="123"/>
                    <a:pt x="783" y="123"/>
                    <a:pt x="783" y="123"/>
                  </a:cubicBezTo>
                  <a:cubicBezTo>
                    <a:pt x="917" y="236"/>
                    <a:pt x="917" y="236"/>
                    <a:pt x="917" y="236"/>
                  </a:cubicBezTo>
                  <a:cubicBezTo>
                    <a:pt x="921" y="241"/>
                    <a:pt x="921" y="249"/>
                    <a:pt x="917" y="253"/>
                  </a:cubicBezTo>
                  <a:cubicBezTo>
                    <a:pt x="641" y="486"/>
                    <a:pt x="641" y="486"/>
                    <a:pt x="641" y="486"/>
                  </a:cubicBezTo>
                  <a:cubicBezTo>
                    <a:pt x="638" y="488"/>
                    <a:pt x="636" y="489"/>
                    <a:pt x="633" y="489"/>
                  </a:cubicBezTo>
                  <a:cubicBezTo>
                    <a:pt x="15" y="489"/>
                    <a:pt x="15" y="489"/>
                    <a:pt x="15" y="489"/>
                  </a:cubicBezTo>
                  <a:cubicBezTo>
                    <a:pt x="15" y="489"/>
                    <a:pt x="15" y="489"/>
                    <a:pt x="15" y="489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50CD3998-3E6C-4E3E-A5EC-8232A464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3598863"/>
              <a:ext cx="1825625" cy="987425"/>
            </a:xfrm>
            <a:custGeom>
              <a:avLst/>
              <a:gdLst>
                <a:gd name="T0" fmla="*/ 15 w 767"/>
                <a:gd name="T1" fmla="*/ 415 h 415"/>
                <a:gd name="T2" fmla="*/ 7 w 767"/>
                <a:gd name="T3" fmla="*/ 396 h 415"/>
                <a:gd name="T4" fmla="*/ 157 w 767"/>
                <a:gd name="T5" fmla="*/ 274 h 415"/>
                <a:gd name="T6" fmla="*/ 188 w 767"/>
                <a:gd name="T7" fmla="*/ 208 h 415"/>
                <a:gd name="T8" fmla="*/ 157 w 767"/>
                <a:gd name="T9" fmla="*/ 142 h 415"/>
                <a:gd name="T10" fmla="*/ 7 w 767"/>
                <a:gd name="T11" fmla="*/ 20 h 415"/>
                <a:gd name="T12" fmla="*/ 15 w 767"/>
                <a:gd name="T13" fmla="*/ 0 h 415"/>
                <a:gd name="T14" fmla="*/ 521 w 767"/>
                <a:gd name="T15" fmla="*/ 0 h 415"/>
                <a:gd name="T16" fmla="*/ 528 w 767"/>
                <a:gd name="T17" fmla="*/ 3 h 415"/>
                <a:gd name="T18" fmla="*/ 660 w 767"/>
                <a:gd name="T19" fmla="*/ 114 h 415"/>
                <a:gd name="T20" fmla="*/ 762 w 767"/>
                <a:gd name="T21" fmla="*/ 199 h 415"/>
                <a:gd name="T22" fmla="*/ 762 w 767"/>
                <a:gd name="T23" fmla="*/ 216 h 415"/>
                <a:gd name="T24" fmla="*/ 528 w 767"/>
                <a:gd name="T25" fmla="*/ 412 h 415"/>
                <a:gd name="T26" fmla="*/ 521 w 767"/>
                <a:gd name="T27" fmla="*/ 415 h 415"/>
                <a:gd name="T28" fmla="*/ 15 w 767"/>
                <a:gd name="T29" fmla="*/ 415 h 415"/>
                <a:gd name="T30" fmla="*/ 15 w 767"/>
                <a:gd name="T3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7" h="415">
                  <a:moveTo>
                    <a:pt x="15" y="415"/>
                  </a:moveTo>
                  <a:cubicBezTo>
                    <a:pt x="5" y="415"/>
                    <a:pt x="0" y="402"/>
                    <a:pt x="7" y="396"/>
                  </a:cubicBezTo>
                  <a:cubicBezTo>
                    <a:pt x="157" y="274"/>
                    <a:pt x="157" y="274"/>
                    <a:pt x="157" y="274"/>
                  </a:cubicBezTo>
                  <a:cubicBezTo>
                    <a:pt x="176" y="257"/>
                    <a:pt x="188" y="233"/>
                    <a:pt x="188" y="208"/>
                  </a:cubicBezTo>
                  <a:cubicBezTo>
                    <a:pt x="188" y="182"/>
                    <a:pt x="177" y="158"/>
                    <a:pt x="157" y="14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13"/>
                    <a:pt x="5" y="0"/>
                    <a:pt x="15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3" y="0"/>
                    <a:pt x="526" y="1"/>
                    <a:pt x="528" y="3"/>
                  </a:cubicBezTo>
                  <a:cubicBezTo>
                    <a:pt x="660" y="114"/>
                    <a:pt x="660" y="114"/>
                    <a:pt x="660" y="114"/>
                  </a:cubicBezTo>
                  <a:cubicBezTo>
                    <a:pt x="762" y="199"/>
                    <a:pt x="762" y="199"/>
                    <a:pt x="762" y="199"/>
                  </a:cubicBezTo>
                  <a:cubicBezTo>
                    <a:pt x="767" y="203"/>
                    <a:pt x="767" y="212"/>
                    <a:pt x="762" y="216"/>
                  </a:cubicBezTo>
                  <a:cubicBezTo>
                    <a:pt x="528" y="412"/>
                    <a:pt x="528" y="412"/>
                    <a:pt x="528" y="412"/>
                  </a:cubicBezTo>
                  <a:cubicBezTo>
                    <a:pt x="526" y="414"/>
                    <a:pt x="523" y="415"/>
                    <a:pt x="521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15" y="415"/>
                    <a:pt x="15" y="415"/>
                    <a:pt x="15" y="415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F59C6A3-2625-4319-A1B5-40E92786E324}"/>
              </a:ext>
            </a:extLst>
          </p:cNvPr>
          <p:cNvGrpSpPr/>
          <p:nvPr/>
        </p:nvGrpSpPr>
        <p:grpSpPr>
          <a:xfrm>
            <a:off x="9436101" y="3494088"/>
            <a:ext cx="2020888" cy="1187450"/>
            <a:chOff x="9436101" y="3494088"/>
            <a:chExt cx="2020888" cy="1187450"/>
          </a:xfrm>
        </p:grpSpPr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8C4DC1B6-BBAD-44CF-B187-C92387E54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1" y="3494088"/>
              <a:ext cx="2020888" cy="1187450"/>
            </a:xfrm>
            <a:custGeom>
              <a:avLst/>
              <a:gdLst>
                <a:gd name="T0" fmla="*/ 14 w 849"/>
                <a:gd name="T1" fmla="*/ 499 h 499"/>
                <a:gd name="T2" fmla="*/ 8 w 849"/>
                <a:gd name="T3" fmla="*/ 479 h 499"/>
                <a:gd name="T4" fmla="*/ 237 w 849"/>
                <a:gd name="T5" fmla="*/ 291 h 499"/>
                <a:gd name="T6" fmla="*/ 256 w 849"/>
                <a:gd name="T7" fmla="*/ 250 h 499"/>
                <a:gd name="T8" fmla="*/ 237 w 849"/>
                <a:gd name="T9" fmla="*/ 209 h 499"/>
                <a:gd name="T10" fmla="*/ 8 w 849"/>
                <a:gd name="T11" fmla="*/ 21 h 499"/>
                <a:gd name="T12" fmla="*/ 14 w 849"/>
                <a:gd name="T13" fmla="*/ 0 h 499"/>
                <a:gd name="T14" fmla="*/ 508 w 849"/>
                <a:gd name="T15" fmla="*/ 0 h 499"/>
                <a:gd name="T16" fmla="*/ 514 w 849"/>
                <a:gd name="T17" fmla="*/ 3 h 499"/>
                <a:gd name="T18" fmla="*/ 716 w 849"/>
                <a:gd name="T19" fmla="*/ 149 h 499"/>
                <a:gd name="T20" fmla="*/ 843 w 849"/>
                <a:gd name="T21" fmla="*/ 241 h 499"/>
                <a:gd name="T22" fmla="*/ 843 w 849"/>
                <a:gd name="T23" fmla="*/ 258 h 499"/>
                <a:gd name="T24" fmla="*/ 514 w 849"/>
                <a:gd name="T25" fmla="*/ 497 h 499"/>
                <a:gd name="T26" fmla="*/ 508 w 849"/>
                <a:gd name="T27" fmla="*/ 499 h 499"/>
                <a:gd name="T28" fmla="*/ 14 w 849"/>
                <a:gd name="T29" fmla="*/ 499 h 499"/>
                <a:gd name="T30" fmla="*/ 14 w 849"/>
                <a:gd name="T3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9" h="499">
                  <a:moveTo>
                    <a:pt x="14" y="499"/>
                  </a:moveTo>
                  <a:cubicBezTo>
                    <a:pt x="4" y="499"/>
                    <a:pt x="0" y="486"/>
                    <a:pt x="8" y="479"/>
                  </a:cubicBezTo>
                  <a:cubicBezTo>
                    <a:pt x="237" y="291"/>
                    <a:pt x="237" y="291"/>
                    <a:pt x="237" y="291"/>
                  </a:cubicBezTo>
                  <a:cubicBezTo>
                    <a:pt x="249" y="280"/>
                    <a:pt x="256" y="266"/>
                    <a:pt x="256" y="250"/>
                  </a:cubicBezTo>
                  <a:cubicBezTo>
                    <a:pt x="256" y="234"/>
                    <a:pt x="249" y="219"/>
                    <a:pt x="237" y="20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0" y="14"/>
                    <a:pt x="4" y="0"/>
                    <a:pt x="14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11" y="0"/>
                    <a:pt x="512" y="1"/>
                    <a:pt x="514" y="3"/>
                  </a:cubicBezTo>
                  <a:cubicBezTo>
                    <a:pt x="716" y="149"/>
                    <a:pt x="716" y="149"/>
                    <a:pt x="716" y="149"/>
                  </a:cubicBezTo>
                  <a:cubicBezTo>
                    <a:pt x="843" y="241"/>
                    <a:pt x="843" y="241"/>
                    <a:pt x="843" y="241"/>
                  </a:cubicBezTo>
                  <a:cubicBezTo>
                    <a:pt x="849" y="245"/>
                    <a:pt x="849" y="255"/>
                    <a:pt x="843" y="258"/>
                  </a:cubicBezTo>
                  <a:cubicBezTo>
                    <a:pt x="514" y="497"/>
                    <a:pt x="514" y="497"/>
                    <a:pt x="514" y="497"/>
                  </a:cubicBezTo>
                  <a:cubicBezTo>
                    <a:pt x="512" y="498"/>
                    <a:pt x="511" y="499"/>
                    <a:pt x="508" y="499"/>
                  </a:cubicBezTo>
                  <a:cubicBezTo>
                    <a:pt x="14" y="499"/>
                    <a:pt x="14" y="499"/>
                    <a:pt x="14" y="499"/>
                  </a:cubicBezTo>
                  <a:cubicBezTo>
                    <a:pt x="14" y="499"/>
                    <a:pt x="14" y="499"/>
                    <a:pt x="14" y="499"/>
                  </a:cubicBezTo>
                  <a:close/>
                </a:path>
              </a:pathLst>
            </a:custGeom>
            <a:gradFill>
              <a:gsLst>
                <a:gs pos="10000">
                  <a:srgbClr val="FFEBEE"/>
                </a:gs>
                <a:gs pos="100000">
                  <a:srgbClr val="FFF3F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3196CB91-4886-49C1-B456-EBBA9304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8988" y="3589338"/>
              <a:ext cx="1628775" cy="1006475"/>
            </a:xfrm>
            <a:custGeom>
              <a:avLst/>
              <a:gdLst>
                <a:gd name="T0" fmla="*/ 15 w 684"/>
                <a:gd name="T1" fmla="*/ 423 h 423"/>
                <a:gd name="T2" fmla="*/ 8 w 684"/>
                <a:gd name="T3" fmla="*/ 404 h 423"/>
                <a:gd name="T4" fmla="*/ 158 w 684"/>
                <a:gd name="T5" fmla="*/ 281 h 423"/>
                <a:gd name="T6" fmla="*/ 191 w 684"/>
                <a:gd name="T7" fmla="*/ 212 h 423"/>
                <a:gd name="T8" fmla="*/ 158 w 684"/>
                <a:gd name="T9" fmla="*/ 143 h 423"/>
                <a:gd name="T10" fmla="*/ 8 w 684"/>
                <a:gd name="T11" fmla="*/ 20 h 423"/>
                <a:gd name="T12" fmla="*/ 15 w 684"/>
                <a:gd name="T13" fmla="*/ 0 h 423"/>
                <a:gd name="T14" fmla="*/ 394 w 684"/>
                <a:gd name="T15" fmla="*/ 0 h 423"/>
                <a:gd name="T16" fmla="*/ 400 w 684"/>
                <a:gd name="T17" fmla="*/ 3 h 423"/>
                <a:gd name="T18" fmla="*/ 677 w 684"/>
                <a:gd name="T19" fmla="*/ 203 h 423"/>
                <a:gd name="T20" fmla="*/ 677 w 684"/>
                <a:gd name="T21" fmla="*/ 220 h 423"/>
                <a:gd name="T22" fmla="*/ 400 w 684"/>
                <a:gd name="T23" fmla="*/ 421 h 423"/>
                <a:gd name="T24" fmla="*/ 394 w 684"/>
                <a:gd name="T25" fmla="*/ 423 h 423"/>
                <a:gd name="T26" fmla="*/ 15 w 684"/>
                <a:gd name="T27" fmla="*/ 423 h 423"/>
                <a:gd name="T28" fmla="*/ 15 w 684"/>
                <a:gd name="T2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4" h="423">
                  <a:moveTo>
                    <a:pt x="15" y="423"/>
                  </a:moveTo>
                  <a:cubicBezTo>
                    <a:pt x="5" y="423"/>
                    <a:pt x="0" y="410"/>
                    <a:pt x="8" y="404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79" y="264"/>
                    <a:pt x="191" y="238"/>
                    <a:pt x="191" y="212"/>
                  </a:cubicBezTo>
                  <a:cubicBezTo>
                    <a:pt x="191" y="185"/>
                    <a:pt x="179" y="159"/>
                    <a:pt x="158" y="14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14"/>
                    <a:pt x="5" y="0"/>
                    <a:pt x="1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6" y="0"/>
                    <a:pt x="398" y="1"/>
                    <a:pt x="400" y="3"/>
                  </a:cubicBezTo>
                  <a:cubicBezTo>
                    <a:pt x="677" y="203"/>
                    <a:pt x="677" y="203"/>
                    <a:pt x="677" y="203"/>
                  </a:cubicBezTo>
                  <a:cubicBezTo>
                    <a:pt x="684" y="207"/>
                    <a:pt x="684" y="217"/>
                    <a:pt x="677" y="220"/>
                  </a:cubicBezTo>
                  <a:cubicBezTo>
                    <a:pt x="400" y="421"/>
                    <a:pt x="400" y="421"/>
                    <a:pt x="400" y="421"/>
                  </a:cubicBezTo>
                  <a:cubicBezTo>
                    <a:pt x="398" y="422"/>
                    <a:pt x="396" y="423"/>
                    <a:pt x="394" y="423"/>
                  </a:cubicBezTo>
                  <a:cubicBezTo>
                    <a:pt x="15" y="423"/>
                    <a:pt x="15" y="423"/>
                    <a:pt x="15" y="423"/>
                  </a:cubicBezTo>
                  <a:cubicBezTo>
                    <a:pt x="15" y="423"/>
                    <a:pt x="15" y="423"/>
                    <a:pt x="15" y="423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Freeform 23">
            <a:extLst>
              <a:ext uri="{FF2B5EF4-FFF2-40B4-BE49-F238E27FC236}">
                <a16:creationId xmlns:a16="http://schemas.microsoft.com/office/drawing/2014/main" id="{F6BC0E19-0A8B-4484-B090-327DDD442857}"/>
              </a:ext>
            </a:extLst>
          </p:cNvPr>
          <p:cNvSpPr>
            <a:spLocks/>
          </p:cNvSpPr>
          <p:nvPr/>
        </p:nvSpPr>
        <p:spPr bwMode="auto">
          <a:xfrm>
            <a:off x="8396288" y="2662238"/>
            <a:ext cx="682625" cy="781050"/>
          </a:xfrm>
          <a:custGeom>
            <a:avLst/>
            <a:gdLst>
              <a:gd name="T0" fmla="*/ 280 w 287"/>
              <a:gd name="T1" fmla="*/ 328 h 328"/>
              <a:gd name="T2" fmla="*/ 275 w 287"/>
              <a:gd name="T3" fmla="*/ 326 h 328"/>
              <a:gd name="T4" fmla="*/ 2 w 287"/>
              <a:gd name="T5" fmla="*/ 11 h 328"/>
              <a:gd name="T6" fmla="*/ 2 w 287"/>
              <a:gd name="T7" fmla="*/ 3 h 328"/>
              <a:gd name="T8" fmla="*/ 11 w 287"/>
              <a:gd name="T9" fmla="*/ 3 h 328"/>
              <a:gd name="T10" fmla="*/ 285 w 287"/>
              <a:gd name="T11" fmla="*/ 318 h 328"/>
              <a:gd name="T12" fmla="*/ 284 w 287"/>
              <a:gd name="T13" fmla="*/ 327 h 328"/>
              <a:gd name="T14" fmla="*/ 280 w 287"/>
              <a:gd name="T1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328">
                <a:moveTo>
                  <a:pt x="280" y="328"/>
                </a:moveTo>
                <a:cubicBezTo>
                  <a:pt x="278" y="328"/>
                  <a:pt x="277" y="328"/>
                  <a:pt x="275" y="326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3"/>
                </a:cubicBezTo>
                <a:cubicBezTo>
                  <a:pt x="5" y="0"/>
                  <a:pt x="9" y="1"/>
                  <a:pt x="11" y="3"/>
                </a:cubicBezTo>
                <a:cubicBezTo>
                  <a:pt x="285" y="318"/>
                  <a:pt x="285" y="318"/>
                  <a:pt x="285" y="318"/>
                </a:cubicBezTo>
                <a:cubicBezTo>
                  <a:pt x="287" y="321"/>
                  <a:pt x="286" y="325"/>
                  <a:pt x="284" y="327"/>
                </a:cubicBezTo>
                <a:cubicBezTo>
                  <a:pt x="283" y="328"/>
                  <a:pt x="281" y="328"/>
                  <a:pt x="280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6">
            <a:extLst>
              <a:ext uri="{FF2B5EF4-FFF2-40B4-BE49-F238E27FC236}">
                <a16:creationId xmlns:a16="http://schemas.microsoft.com/office/drawing/2014/main" id="{33386678-6BCD-400F-BE04-BB6508E3A7B1}"/>
              </a:ext>
            </a:extLst>
          </p:cNvPr>
          <p:cNvSpPr>
            <a:spLocks/>
          </p:cNvSpPr>
          <p:nvPr/>
        </p:nvSpPr>
        <p:spPr bwMode="auto">
          <a:xfrm>
            <a:off x="8396288" y="4732338"/>
            <a:ext cx="682625" cy="781050"/>
          </a:xfrm>
          <a:custGeom>
            <a:avLst/>
            <a:gdLst>
              <a:gd name="T0" fmla="*/ 6 w 287"/>
              <a:gd name="T1" fmla="*/ 328 h 328"/>
              <a:gd name="T2" fmla="*/ 2 w 287"/>
              <a:gd name="T3" fmla="*/ 326 h 328"/>
              <a:gd name="T4" fmla="*/ 2 w 287"/>
              <a:gd name="T5" fmla="*/ 318 h 328"/>
              <a:gd name="T6" fmla="*/ 275 w 287"/>
              <a:gd name="T7" fmla="*/ 3 h 328"/>
              <a:gd name="T8" fmla="*/ 284 w 287"/>
              <a:gd name="T9" fmla="*/ 2 h 328"/>
              <a:gd name="T10" fmla="*/ 285 w 287"/>
              <a:gd name="T11" fmla="*/ 11 h 328"/>
              <a:gd name="T12" fmla="*/ 11 w 287"/>
              <a:gd name="T13" fmla="*/ 326 h 328"/>
              <a:gd name="T14" fmla="*/ 6 w 287"/>
              <a:gd name="T1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328">
                <a:moveTo>
                  <a:pt x="6" y="328"/>
                </a:moveTo>
                <a:cubicBezTo>
                  <a:pt x="5" y="328"/>
                  <a:pt x="4" y="327"/>
                  <a:pt x="2" y="326"/>
                </a:cubicBezTo>
                <a:cubicBezTo>
                  <a:pt x="0" y="324"/>
                  <a:pt x="0" y="320"/>
                  <a:pt x="2" y="318"/>
                </a:cubicBezTo>
                <a:cubicBezTo>
                  <a:pt x="275" y="3"/>
                  <a:pt x="275" y="3"/>
                  <a:pt x="275" y="3"/>
                </a:cubicBezTo>
                <a:cubicBezTo>
                  <a:pt x="278" y="0"/>
                  <a:pt x="281" y="0"/>
                  <a:pt x="284" y="2"/>
                </a:cubicBezTo>
                <a:cubicBezTo>
                  <a:pt x="286" y="4"/>
                  <a:pt x="287" y="8"/>
                  <a:pt x="285" y="11"/>
                </a:cubicBezTo>
                <a:cubicBezTo>
                  <a:pt x="11" y="326"/>
                  <a:pt x="11" y="326"/>
                  <a:pt x="11" y="326"/>
                </a:cubicBezTo>
                <a:cubicBezTo>
                  <a:pt x="10" y="327"/>
                  <a:pt x="8" y="328"/>
                  <a:pt x="6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29">
            <a:extLst>
              <a:ext uri="{FF2B5EF4-FFF2-40B4-BE49-F238E27FC236}">
                <a16:creationId xmlns:a16="http://schemas.microsoft.com/office/drawing/2014/main" id="{8D06BE64-9732-4934-99E8-9C477C428D53}"/>
              </a:ext>
            </a:extLst>
          </p:cNvPr>
          <p:cNvSpPr>
            <a:spLocks/>
          </p:cNvSpPr>
          <p:nvPr/>
        </p:nvSpPr>
        <p:spPr bwMode="auto">
          <a:xfrm>
            <a:off x="6261101" y="2662238"/>
            <a:ext cx="682625" cy="781050"/>
          </a:xfrm>
          <a:custGeom>
            <a:avLst/>
            <a:gdLst>
              <a:gd name="T0" fmla="*/ 280 w 287"/>
              <a:gd name="T1" fmla="*/ 328 h 328"/>
              <a:gd name="T2" fmla="*/ 275 w 287"/>
              <a:gd name="T3" fmla="*/ 326 h 328"/>
              <a:gd name="T4" fmla="*/ 2 w 287"/>
              <a:gd name="T5" fmla="*/ 11 h 328"/>
              <a:gd name="T6" fmla="*/ 2 w 287"/>
              <a:gd name="T7" fmla="*/ 3 h 328"/>
              <a:gd name="T8" fmla="*/ 11 w 287"/>
              <a:gd name="T9" fmla="*/ 3 h 328"/>
              <a:gd name="T10" fmla="*/ 284 w 287"/>
              <a:gd name="T11" fmla="*/ 318 h 328"/>
              <a:gd name="T12" fmla="*/ 284 w 287"/>
              <a:gd name="T13" fmla="*/ 327 h 328"/>
              <a:gd name="T14" fmla="*/ 280 w 287"/>
              <a:gd name="T1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328">
                <a:moveTo>
                  <a:pt x="280" y="328"/>
                </a:moveTo>
                <a:cubicBezTo>
                  <a:pt x="278" y="328"/>
                  <a:pt x="277" y="328"/>
                  <a:pt x="275" y="326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3"/>
                </a:cubicBezTo>
                <a:cubicBezTo>
                  <a:pt x="5" y="0"/>
                  <a:pt x="9" y="1"/>
                  <a:pt x="11" y="3"/>
                </a:cubicBezTo>
                <a:cubicBezTo>
                  <a:pt x="284" y="318"/>
                  <a:pt x="284" y="318"/>
                  <a:pt x="284" y="318"/>
                </a:cubicBezTo>
                <a:cubicBezTo>
                  <a:pt x="287" y="321"/>
                  <a:pt x="286" y="325"/>
                  <a:pt x="284" y="327"/>
                </a:cubicBezTo>
                <a:cubicBezTo>
                  <a:pt x="283" y="328"/>
                  <a:pt x="281" y="328"/>
                  <a:pt x="280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2">
            <a:extLst>
              <a:ext uri="{FF2B5EF4-FFF2-40B4-BE49-F238E27FC236}">
                <a16:creationId xmlns:a16="http://schemas.microsoft.com/office/drawing/2014/main" id="{14A7F1F9-29DA-4081-BB10-ECE52011062C}"/>
              </a:ext>
            </a:extLst>
          </p:cNvPr>
          <p:cNvSpPr>
            <a:spLocks/>
          </p:cNvSpPr>
          <p:nvPr/>
        </p:nvSpPr>
        <p:spPr bwMode="auto">
          <a:xfrm>
            <a:off x="6261101" y="4732338"/>
            <a:ext cx="682625" cy="781050"/>
          </a:xfrm>
          <a:custGeom>
            <a:avLst/>
            <a:gdLst>
              <a:gd name="T0" fmla="*/ 6 w 287"/>
              <a:gd name="T1" fmla="*/ 328 h 328"/>
              <a:gd name="T2" fmla="*/ 2 w 287"/>
              <a:gd name="T3" fmla="*/ 326 h 328"/>
              <a:gd name="T4" fmla="*/ 2 w 287"/>
              <a:gd name="T5" fmla="*/ 318 h 328"/>
              <a:gd name="T6" fmla="*/ 275 w 287"/>
              <a:gd name="T7" fmla="*/ 3 h 328"/>
              <a:gd name="T8" fmla="*/ 284 w 287"/>
              <a:gd name="T9" fmla="*/ 2 h 328"/>
              <a:gd name="T10" fmla="*/ 284 w 287"/>
              <a:gd name="T11" fmla="*/ 11 h 328"/>
              <a:gd name="T12" fmla="*/ 11 w 287"/>
              <a:gd name="T13" fmla="*/ 326 h 328"/>
              <a:gd name="T14" fmla="*/ 6 w 287"/>
              <a:gd name="T1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328">
                <a:moveTo>
                  <a:pt x="6" y="328"/>
                </a:moveTo>
                <a:cubicBezTo>
                  <a:pt x="5" y="328"/>
                  <a:pt x="3" y="327"/>
                  <a:pt x="2" y="326"/>
                </a:cubicBezTo>
                <a:cubicBezTo>
                  <a:pt x="0" y="324"/>
                  <a:pt x="0" y="320"/>
                  <a:pt x="2" y="318"/>
                </a:cubicBezTo>
                <a:cubicBezTo>
                  <a:pt x="275" y="3"/>
                  <a:pt x="275" y="3"/>
                  <a:pt x="275" y="3"/>
                </a:cubicBezTo>
                <a:cubicBezTo>
                  <a:pt x="278" y="0"/>
                  <a:pt x="281" y="0"/>
                  <a:pt x="284" y="2"/>
                </a:cubicBezTo>
                <a:cubicBezTo>
                  <a:pt x="286" y="4"/>
                  <a:pt x="287" y="8"/>
                  <a:pt x="284" y="11"/>
                </a:cubicBezTo>
                <a:cubicBezTo>
                  <a:pt x="11" y="326"/>
                  <a:pt x="11" y="326"/>
                  <a:pt x="11" y="326"/>
                </a:cubicBezTo>
                <a:cubicBezTo>
                  <a:pt x="10" y="327"/>
                  <a:pt x="8" y="328"/>
                  <a:pt x="6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35">
            <a:extLst>
              <a:ext uri="{FF2B5EF4-FFF2-40B4-BE49-F238E27FC236}">
                <a16:creationId xmlns:a16="http://schemas.microsoft.com/office/drawing/2014/main" id="{AAFB3E77-994D-4837-B037-74E8C699EA52}"/>
              </a:ext>
            </a:extLst>
          </p:cNvPr>
          <p:cNvSpPr>
            <a:spLocks/>
          </p:cNvSpPr>
          <p:nvPr/>
        </p:nvSpPr>
        <p:spPr bwMode="auto">
          <a:xfrm>
            <a:off x="4125913" y="2662238"/>
            <a:ext cx="684213" cy="781050"/>
          </a:xfrm>
          <a:custGeom>
            <a:avLst/>
            <a:gdLst>
              <a:gd name="T0" fmla="*/ 280 w 287"/>
              <a:gd name="T1" fmla="*/ 328 h 328"/>
              <a:gd name="T2" fmla="*/ 275 w 287"/>
              <a:gd name="T3" fmla="*/ 326 h 328"/>
              <a:gd name="T4" fmla="*/ 2 w 287"/>
              <a:gd name="T5" fmla="*/ 11 h 328"/>
              <a:gd name="T6" fmla="*/ 2 w 287"/>
              <a:gd name="T7" fmla="*/ 3 h 328"/>
              <a:gd name="T8" fmla="*/ 11 w 287"/>
              <a:gd name="T9" fmla="*/ 3 h 328"/>
              <a:gd name="T10" fmla="*/ 284 w 287"/>
              <a:gd name="T11" fmla="*/ 318 h 328"/>
              <a:gd name="T12" fmla="*/ 284 w 287"/>
              <a:gd name="T13" fmla="*/ 327 h 328"/>
              <a:gd name="T14" fmla="*/ 280 w 287"/>
              <a:gd name="T1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328">
                <a:moveTo>
                  <a:pt x="280" y="328"/>
                </a:moveTo>
                <a:cubicBezTo>
                  <a:pt x="278" y="328"/>
                  <a:pt x="277" y="328"/>
                  <a:pt x="275" y="326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3"/>
                </a:cubicBezTo>
                <a:cubicBezTo>
                  <a:pt x="5" y="0"/>
                  <a:pt x="9" y="1"/>
                  <a:pt x="11" y="3"/>
                </a:cubicBezTo>
                <a:cubicBezTo>
                  <a:pt x="284" y="318"/>
                  <a:pt x="284" y="318"/>
                  <a:pt x="284" y="318"/>
                </a:cubicBezTo>
                <a:cubicBezTo>
                  <a:pt x="287" y="321"/>
                  <a:pt x="286" y="325"/>
                  <a:pt x="284" y="327"/>
                </a:cubicBezTo>
                <a:cubicBezTo>
                  <a:pt x="283" y="328"/>
                  <a:pt x="281" y="328"/>
                  <a:pt x="280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38">
            <a:extLst>
              <a:ext uri="{FF2B5EF4-FFF2-40B4-BE49-F238E27FC236}">
                <a16:creationId xmlns:a16="http://schemas.microsoft.com/office/drawing/2014/main" id="{C4D4E63D-4BDE-4EED-95CA-976D9864E33F}"/>
              </a:ext>
            </a:extLst>
          </p:cNvPr>
          <p:cNvSpPr>
            <a:spLocks/>
          </p:cNvSpPr>
          <p:nvPr/>
        </p:nvSpPr>
        <p:spPr bwMode="auto">
          <a:xfrm>
            <a:off x="4125913" y="4732338"/>
            <a:ext cx="684213" cy="781050"/>
          </a:xfrm>
          <a:custGeom>
            <a:avLst/>
            <a:gdLst>
              <a:gd name="T0" fmla="*/ 6 w 287"/>
              <a:gd name="T1" fmla="*/ 328 h 328"/>
              <a:gd name="T2" fmla="*/ 2 w 287"/>
              <a:gd name="T3" fmla="*/ 326 h 328"/>
              <a:gd name="T4" fmla="*/ 2 w 287"/>
              <a:gd name="T5" fmla="*/ 318 h 328"/>
              <a:gd name="T6" fmla="*/ 275 w 287"/>
              <a:gd name="T7" fmla="*/ 3 h 328"/>
              <a:gd name="T8" fmla="*/ 284 w 287"/>
              <a:gd name="T9" fmla="*/ 2 h 328"/>
              <a:gd name="T10" fmla="*/ 284 w 287"/>
              <a:gd name="T11" fmla="*/ 11 h 328"/>
              <a:gd name="T12" fmla="*/ 11 w 287"/>
              <a:gd name="T13" fmla="*/ 326 h 328"/>
              <a:gd name="T14" fmla="*/ 6 w 287"/>
              <a:gd name="T1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7" h="328">
                <a:moveTo>
                  <a:pt x="6" y="328"/>
                </a:moveTo>
                <a:cubicBezTo>
                  <a:pt x="5" y="328"/>
                  <a:pt x="3" y="327"/>
                  <a:pt x="2" y="326"/>
                </a:cubicBezTo>
                <a:cubicBezTo>
                  <a:pt x="0" y="324"/>
                  <a:pt x="0" y="320"/>
                  <a:pt x="2" y="318"/>
                </a:cubicBezTo>
                <a:cubicBezTo>
                  <a:pt x="275" y="3"/>
                  <a:pt x="275" y="3"/>
                  <a:pt x="275" y="3"/>
                </a:cubicBezTo>
                <a:cubicBezTo>
                  <a:pt x="278" y="0"/>
                  <a:pt x="281" y="0"/>
                  <a:pt x="284" y="2"/>
                </a:cubicBezTo>
                <a:cubicBezTo>
                  <a:pt x="286" y="4"/>
                  <a:pt x="287" y="8"/>
                  <a:pt x="284" y="11"/>
                </a:cubicBezTo>
                <a:cubicBezTo>
                  <a:pt x="11" y="326"/>
                  <a:pt x="11" y="326"/>
                  <a:pt x="11" y="326"/>
                </a:cubicBezTo>
                <a:cubicBezTo>
                  <a:pt x="10" y="327"/>
                  <a:pt x="8" y="328"/>
                  <a:pt x="6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14899</TotalTime>
  <Words>1250</Words>
  <Application>Microsoft Office PowerPoint</Application>
  <PresentationFormat>Widescreen</PresentationFormat>
  <Paragraphs>224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Montserrat</vt:lpstr>
      <vt:lpstr>Montserrat ExtraBold</vt:lpstr>
      <vt:lpstr>Poppins ExtraBold</vt:lpstr>
      <vt:lpstr>Arial</vt:lpstr>
      <vt:lpstr>Poppins</vt:lpstr>
      <vt:lpstr>Akira Expanded</vt:lpstr>
      <vt:lpstr>Montserrat SemiBold</vt:lpstr>
      <vt:lpstr>Bungee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90</cp:revision>
  <dcterms:created xsi:type="dcterms:W3CDTF">2024-02-18T05:14:35Z</dcterms:created>
  <dcterms:modified xsi:type="dcterms:W3CDTF">2024-12-03T12:14:58Z</dcterms:modified>
</cp:coreProperties>
</file>