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60" r:id="rId2"/>
    <p:sldId id="561" r:id="rId3"/>
    <p:sldId id="559" r:id="rId4"/>
    <p:sldId id="562" r:id="rId5"/>
    <p:sldId id="563" r:id="rId6"/>
    <p:sldId id="564" r:id="rId7"/>
    <p:sldId id="553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60"/>
            <p14:sldId id="561"/>
            <p14:sldId id="559"/>
            <p14:sldId id="562"/>
            <p14:sldId id="563"/>
            <p14:sldId id="564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3632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B8813D-9B64-472A-852D-DEE0F9968E4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58758" y="500157"/>
            <a:ext cx="5668995" cy="3695510"/>
          </a:xfrm>
          <a:custGeom>
            <a:avLst/>
            <a:gdLst>
              <a:gd name="connsiteX0" fmla="*/ 0 w 5668995"/>
              <a:gd name="connsiteY0" fmla="*/ 0 h 3695510"/>
              <a:gd name="connsiteX1" fmla="*/ 5668995 w 5668995"/>
              <a:gd name="connsiteY1" fmla="*/ 0 h 3695510"/>
              <a:gd name="connsiteX2" fmla="*/ 5668995 w 5668995"/>
              <a:gd name="connsiteY2" fmla="*/ 3695510 h 3695510"/>
              <a:gd name="connsiteX3" fmla="*/ 0 w 5668995"/>
              <a:gd name="connsiteY3" fmla="*/ 3695510 h 369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8995" h="3695510">
                <a:moveTo>
                  <a:pt x="0" y="0"/>
                </a:moveTo>
                <a:lnTo>
                  <a:pt x="5668995" y="0"/>
                </a:lnTo>
                <a:lnTo>
                  <a:pt x="5668995" y="3695510"/>
                </a:lnTo>
                <a:lnTo>
                  <a:pt x="0" y="369551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7D0E576-4888-4F81-A727-1F9AAC82CD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58758" y="500157"/>
            <a:ext cx="5668995" cy="3695510"/>
          </a:xfrm>
          <a:custGeom>
            <a:avLst/>
            <a:gdLst>
              <a:gd name="connsiteX0" fmla="*/ 0 w 5668995"/>
              <a:gd name="connsiteY0" fmla="*/ 0 h 3695510"/>
              <a:gd name="connsiteX1" fmla="*/ 5668995 w 5668995"/>
              <a:gd name="connsiteY1" fmla="*/ 0 h 3695510"/>
              <a:gd name="connsiteX2" fmla="*/ 5668995 w 5668995"/>
              <a:gd name="connsiteY2" fmla="*/ 3695510 h 3695510"/>
              <a:gd name="connsiteX3" fmla="*/ 0 w 5668995"/>
              <a:gd name="connsiteY3" fmla="*/ 3695510 h 369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8995" h="3695510">
                <a:moveTo>
                  <a:pt x="0" y="0"/>
                </a:moveTo>
                <a:lnTo>
                  <a:pt x="5668995" y="0"/>
                </a:lnTo>
                <a:lnTo>
                  <a:pt x="5668995" y="3695510"/>
                </a:lnTo>
                <a:lnTo>
                  <a:pt x="0" y="369551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>
                <a:latin typeface="Montserrat" panose="02000505000000020004" pitchFamily="2" charset="0"/>
              </a:defRPr>
            </a:lvl1pPr>
          </a:lstStyle>
          <a:p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6B5F8-DFB9-4947-8FF9-731D28EA7A44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4DBCC-4220-4257-863A-1E3553EE13A3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3052ACF-A500-4EEC-99B9-445D23933925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6AF5E0-37B7-4CD4-BFE6-B6486861B6C4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1C73A02-275E-4957-83EE-125F11F479CD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DF08F93-24AA-4A0B-9CAB-13AF4776DBEC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1733AFD-E4AE-4073-B7B0-A7B68378F7DB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2F9F92-29F6-4D00-BC99-32893061173C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72274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46667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4666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46667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15" grpId="0"/>
      <p:bldP spid="116" grpId="0"/>
      <p:bldP spid="117" grpId="0"/>
      <p:bldP spid="118" grpId="0"/>
      <p:bldP spid="119" grpId="0"/>
      <p:bldP spid="120" grpId="0"/>
      <p:bldP spid="87" grpId="0" animBg="1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10000">
                <a:srgbClr val="FFEFE1"/>
              </a:gs>
              <a:gs pos="100000">
                <a:srgbClr val="FFF4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E1CBFBA-7F33-4788-BF9E-F33054FC6B24}"/>
              </a:ext>
            </a:extLst>
          </p:cNvPr>
          <p:cNvGrpSpPr/>
          <p:nvPr/>
        </p:nvGrpSpPr>
        <p:grpSpPr>
          <a:xfrm>
            <a:off x="300726" y="4689919"/>
            <a:ext cx="2739389" cy="1277255"/>
            <a:chOff x="300726" y="4689919"/>
            <a:chExt cx="2739389" cy="127725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D6B5F8-DFB9-4947-8FF9-731D28EA7A44}"/>
                </a:ext>
              </a:extLst>
            </p:cNvPr>
            <p:cNvSpPr txBox="1"/>
            <p:nvPr/>
          </p:nvSpPr>
          <p:spPr>
            <a:xfrm>
              <a:off x="300727" y="5075070"/>
              <a:ext cx="2739388" cy="8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Related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Topic this is Just a Demo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14DBCC-4220-4257-863A-1E3553EE13A3}"/>
                </a:ext>
              </a:extLst>
            </p:cNvPr>
            <p:cNvSpPr txBox="1"/>
            <p:nvPr/>
          </p:nvSpPr>
          <p:spPr>
            <a:xfrm>
              <a:off x="300726" y="4689919"/>
              <a:ext cx="273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-5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Goals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A6FA2EB-80E6-49DE-8838-86379F2768D3}"/>
              </a:ext>
            </a:extLst>
          </p:cNvPr>
          <p:cNvGrpSpPr/>
          <p:nvPr/>
        </p:nvGrpSpPr>
        <p:grpSpPr>
          <a:xfrm>
            <a:off x="3251112" y="4689919"/>
            <a:ext cx="2739389" cy="1277255"/>
            <a:chOff x="3251112" y="4689919"/>
            <a:chExt cx="2739389" cy="1277255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03052ACF-A500-4EEC-99B9-445D23933925}"/>
                </a:ext>
              </a:extLst>
            </p:cNvPr>
            <p:cNvSpPr txBox="1"/>
            <p:nvPr/>
          </p:nvSpPr>
          <p:spPr>
            <a:xfrm>
              <a:off x="3251113" y="5075070"/>
              <a:ext cx="2739388" cy="8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Related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Topic this is Just a Demo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C86AF5E0-37B7-4CD4-BFE6-B6486861B6C4}"/>
                </a:ext>
              </a:extLst>
            </p:cNvPr>
            <p:cNvSpPr txBox="1"/>
            <p:nvPr/>
          </p:nvSpPr>
          <p:spPr>
            <a:xfrm>
              <a:off x="3251112" y="4689919"/>
              <a:ext cx="273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-5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Goals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F3705A4-8D79-4F2F-B49B-27ACAB10B211}"/>
              </a:ext>
            </a:extLst>
          </p:cNvPr>
          <p:cNvGrpSpPr/>
          <p:nvPr/>
        </p:nvGrpSpPr>
        <p:grpSpPr>
          <a:xfrm>
            <a:off x="6201498" y="4689919"/>
            <a:ext cx="2739389" cy="1277255"/>
            <a:chOff x="6201498" y="4689919"/>
            <a:chExt cx="2739389" cy="1277255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1C73A02-275E-4957-83EE-125F11F479CD}"/>
                </a:ext>
              </a:extLst>
            </p:cNvPr>
            <p:cNvSpPr txBox="1"/>
            <p:nvPr/>
          </p:nvSpPr>
          <p:spPr>
            <a:xfrm>
              <a:off x="6201499" y="5075070"/>
              <a:ext cx="2739388" cy="8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Related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Topic this is Just a Demo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6DF08F93-24AA-4A0B-9CAB-13AF4776DBEC}"/>
                </a:ext>
              </a:extLst>
            </p:cNvPr>
            <p:cNvSpPr txBox="1"/>
            <p:nvPr/>
          </p:nvSpPr>
          <p:spPr>
            <a:xfrm>
              <a:off x="6201498" y="4689919"/>
              <a:ext cx="273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-5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Goals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8D1C9E9-930C-4A14-896D-13626C584614}"/>
              </a:ext>
            </a:extLst>
          </p:cNvPr>
          <p:cNvGrpSpPr/>
          <p:nvPr/>
        </p:nvGrpSpPr>
        <p:grpSpPr>
          <a:xfrm>
            <a:off x="9151885" y="4689919"/>
            <a:ext cx="2739389" cy="1277255"/>
            <a:chOff x="9151885" y="4689919"/>
            <a:chExt cx="2739389" cy="1277255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1733AFD-E4AE-4073-B7B0-A7B68378F7DB}"/>
                </a:ext>
              </a:extLst>
            </p:cNvPr>
            <p:cNvSpPr txBox="1"/>
            <p:nvPr/>
          </p:nvSpPr>
          <p:spPr>
            <a:xfrm>
              <a:off x="9151886" y="5075070"/>
              <a:ext cx="2739388" cy="892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Brief Text to Explain the Related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Topic this is Just a Demo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12F9F92-29F6-4D00-BC99-32893061173C}"/>
                </a:ext>
              </a:extLst>
            </p:cNvPr>
            <p:cNvSpPr txBox="1"/>
            <p:nvPr/>
          </p:nvSpPr>
          <p:spPr>
            <a:xfrm>
              <a:off x="9151885" y="4689919"/>
              <a:ext cx="2739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pc="-52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Goals</a:t>
              </a:r>
            </a:p>
          </p:txBody>
        </p:sp>
      </p:grp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75865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7" grpId="0" animBg="1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12000">
                <a:srgbClr val="F6EBFB"/>
              </a:gs>
              <a:gs pos="100000">
                <a:srgbClr val="F6EF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6B5F8-DFB9-4947-8FF9-731D28EA7A44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4DBCC-4220-4257-863A-1E3553EE13A3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3052ACF-A500-4EEC-99B9-445D23933925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6AF5E0-37B7-4CD4-BFE6-B6486861B6C4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1C73A02-275E-4957-83EE-125F11F479CD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DF08F93-24AA-4A0B-9CAB-13AF4776DBEC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1733AFD-E4AE-4073-B7B0-A7B68378F7DB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2F9F92-29F6-4D00-BC99-32893061173C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338678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decel="46667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15" grpId="0"/>
      <p:bldP spid="116" grpId="0"/>
      <p:bldP spid="117" grpId="0"/>
      <p:bldP spid="118" grpId="0"/>
      <p:bldP spid="119" grpId="0"/>
      <p:bldP spid="120" grpId="0"/>
      <p:bldP spid="87" grpId="0" animBg="1"/>
      <p:bldP spid="8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12000">
                <a:srgbClr val="FFEDEB"/>
              </a:gs>
              <a:gs pos="100000">
                <a:srgbClr val="FDF0E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6B5F8-DFB9-4947-8FF9-731D28EA7A44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4DBCC-4220-4257-863A-1E3553EE13A3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3052ACF-A500-4EEC-99B9-445D23933925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6AF5E0-37B7-4CD4-BFE6-B6486861B6C4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1C73A02-275E-4957-83EE-125F11F479CD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DF08F93-24AA-4A0B-9CAB-13AF4776DBEC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1733AFD-E4AE-4073-B7B0-A7B68378F7DB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2F9F92-29F6-4D00-BC99-32893061173C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88841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15" grpId="0"/>
      <p:bldP spid="116" grpId="0"/>
      <p:bldP spid="117" grpId="0"/>
      <p:bldP spid="118" grpId="0"/>
      <p:bldP spid="119" grpId="0"/>
      <p:bldP spid="120" grpId="0"/>
      <p:bldP spid="87" grpId="0" animBg="1"/>
      <p:bldP spid="8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0">
                <a:srgbClr val="EBF5DF"/>
              </a:gs>
              <a:gs pos="100000">
                <a:srgbClr val="ECF6E2"/>
              </a:gs>
            </a:gsLst>
            <a:lin ang="189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6B5F8-DFB9-4947-8FF9-731D28EA7A44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4DBCC-4220-4257-863A-1E3553EE13A3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3052ACF-A500-4EEC-99B9-445D23933925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6AF5E0-37B7-4CD4-BFE6-B6486861B6C4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1C73A02-275E-4957-83EE-125F11F479CD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DF08F93-24AA-4A0B-9CAB-13AF4776DBEC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1733AFD-E4AE-4073-B7B0-A7B68378F7DB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2F9F92-29F6-4D00-BC99-32893061173C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409713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46667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46667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4666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46667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15" grpId="0"/>
      <p:bldP spid="116" grpId="0"/>
      <p:bldP spid="117" grpId="0"/>
      <p:bldP spid="118" grpId="0"/>
      <p:bldP spid="119" grpId="0"/>
      <p:bldP spid="120" grpId="0"/>
      <p:bldP spid="87" grpId="0" animBg="1"/>
      <p:bldP spid="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BFEDD54-CFFC-4AD1-B1CA-75D053DCDAC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10000">
                <a:srgbClr val="FFEBEE"/>
              </a:gs>
              <a:gs pos="100000">
                <a:srgbClr val="FFF3F5"/>
              </a:gs>
            </a:gsLst>
            <a:lin ang="189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6B5F8-DFB9-4947-8FF9-731D28EA7A44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14DBCC-4220-4257-863A-1E3553EE13A3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3052ACF-A500-4EEC-99B9-445D23933925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86AF5E0-37B7-4CD4-BFE6-B6486861B6C4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1C73A02-275E-4957-83EE-125F11F479CD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DF08F93-24AA-4A0B-9CAB-13AF4776DBEC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1733AFD-E4AE-4073-B7B0-A7B68378F7DB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2F9F92-29F6-4D00-BC99-32893061173C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29" name="Picture Placeholder 128">
            <a:extLst>
              <a:ext uri="{FF2B5EF4-FFF2-40B4-BE49-F238E27FC236}">
                <a16:creationId xmlns:a16="http://schemas.microsoft.com/office/drawing/2014/main" id="{AF2BCD72-96A5-43E3-8FDA-72168AD76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9848CD96-FB66-4B5A-ACD5-4555B5E20286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7768531-A24E-4473-85AA-73793087F4A0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</p:spTree>
    <p:extLst>
      <p:ext uri="{BB962C8B-B14F-4D97-AF65-F5344CB8AC3E}">
        <p14:creationId xmlns:p14="http://schemas.microsoft.com/office/powerpoint/2010/main" val="145190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7" grpId="0"/>
      <p:bldP spid="115" grpId="0"/>
      <p:bldP spid="116" grpId="0"/>
      <p:bldP spid="117" grpId="0"/>
      <p:bldP spid="118" grpId="0"/>
      <p:bldP spid="119" grpId="0"/>
      <p:bldP spid="120" grpId="0"/>
      <p:bldP spid="87" grpId="0" animBg="1"/>
      <p:bldP spid="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2F12F46-95CE-4867-920A-D3F236D0954F}"/>
              </a:ext>
            </a:extLst>
          </p:cNvPr>
          <p:cNvSpPr/>
          <p:nvPr/>
        </p:nvSpPr>
        <p:spPr>
          <a:xfrm>
            <a:off x="3105149" y="4477131"/>
            <a:ext cx="2967567" cy="2380869"/>
          </a:xfrm>
          <a:custGeom>
            <a:avLst/>
            <a:gdLst>
              <a:gd name="connsiteX0" fmla="*/ 0 w 2867215"/>
              <a:gd name="connsiteY0" fmla="*/ 0 h 2380869"/>
              <a:gd name="connsiteX1" fmla="*/ 2867215 w 2867215"/>
              <a:gd name="connsiteY1" fmla="*/ 0 h 2380869"/>
              <a:gd name="connsiteX2" fmla="*/ 2867215 w 2867215"/>
              <a:gd name="connsiteY2" fmla="*/ 2380869 h 2380869"/>
              <a:gd name="connsiteX3" fmla="*/ 0 w 2867215"/>
              <a:gd name="connsiteY3" fmla="*/ 2380869 h 238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7215" h="2380869">
                <a:moveTo>
                  <a:pt x="0" y="0"/>
                </a:moveTo>
                <a:lnTo>
                  <a:pt x="2867215" y="0"/>
                </a:lnTo>
                <a:lnTo>
                  <a:pt x="2867215" y="2380869"/>
                </a:lnTo>
                <a:lnTo>
                  <a:pt x="0" y="2380869"/>
                </a:lnTo>
                <a:close/>
              </a:path>
            </a:pathLst>
          </a:custGeom>
          <a:gradFill>
            <a:gsLst>
              <a:gs pos="0">
                <a:srgbClr val="E2E9FE"/>
              </a:gs>
              <a:gs pos="100000">
                <a:srgbClr val="EFF4FF"/>
              </a:gs>
            </a:gsLst>
            <a:lin ang="189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4ACBF9-046A-4E35-AF8A-FA0CC880765D}"/>
              </a:ext>
            </a:extLst>
          </p:cNvPr>
          <p:cNvSpPr txBox="1"/>
          <p:nvPr/>
        </p:nvSpPr>
        <p:spPr>
          <a:xfrm>
            <a:off x="300727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C3E693-52F2-4A25-B971-02245FCB6F08}"/>
              </a:ext>
            </a:extLst>
          </p:cNvPr>
          <p:cNvSpPr txBox="1"/>
          <p:nvPr/>
        </p:nvSpPr>
        <p:spPr>
          <a:xfrm>
            <a:off x="300726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8C58A7-145C-4BD2-B0C3-1873029FEEC4}"/>
              </a:ext>
            </a:extLst>
          </p:cNvPr>
          <p:cNvSpPr txBox="1"/>
          <p:nvPr/>
        </p:nvSpPr>
        <p:spPr>
          <a:xfrm>
            <a:off x="3251113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9AAC7C-0591-4803-B6BD-58A6ED1C299A}"/>
              </a:ext>
            </a:extLst>
          </p:cNvPr>
          <p:cNvSpPr txBox="1"/>
          <p:nvPr/>
        </p:nvSpPr>
        <p:spPr>
          <a:xfrm>
            <a:off x="3251112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D760CE-E18A-4EBB-8433-7693C890B143}"/>
              </a:ext>
            </a:extLst>
          </p:cNvPr>
          <p:cNvSpPr txBox="1"/>
          <p:nvPr/>
        </p:nvSpPr>
        <p:spPr>
          <a:xfrm>
            <a:off x="6201499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B3875B-0778-4F5A-8068-5FC58CB1C864}"/>
              </a:ext>
            </a:extLst>
          </p:cNvPr>
          <p:cNvSpPr txBox="1"/>
          <p:nvPr/>
        </p:nvSpPr>
        <p:spPr>
          <a:xfrm>
            <a:off x="6201498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5793E3-9296-45CC-8218-9AA5E52F9D66}"/>
              </a:ext>
            </a:extLst>
          </p:cNvPr>
          <p:cNvSpPr txBox="1"/>
          <p:nvPr/>
        </p:nvSpPr>
        <p:spPr>
          <a:xfrm>
            <a:off x="9151886" y="5075070"/>
            <a:ext cx="2739388" cy="892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Brief Text to Explain the Related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Topic this is Just a Demo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35945-69C3-4F8A-AC36-057DB0CD8628}"/>
              </a:ext>
            </a:extLst>
          </p:cNvPr>
          <p:cNvSpPr txBox="1"/>
          <p:nvPr/>
        </p:nvSpPr>
        <p:spPr>
          <a:xfrm>
            <a:off x="9151885" y="4689919"/>
            <a:ext cx="2739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pc="-52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Goals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B215F9E-FEDB-4B94-A552-A68DE26C48A4}"/>
              </a:ext>
            </a:extLst>
          </p:cNvPr>
          <p:cNvSpPr/>
          <p:nvPr/>
        </p:nvSpPr>
        <p:spPr>
          <a:xfrm>
            <a:off x="0" y="500157"/>
            <a:ext cx="6058757" cy="3695509"/>
          </a:xfrm>
          <a:custGeom>
            <a:avLst/>
            <a:gdLst>
              <a:gd name="connsiteX0" fmla="*/ 0 w 6058757"/>
              <a:gd name="connsiteY0" fmla="*/ 0 h 3695509"/>
              <a:gd name="connsiteX1" fmla="*/ 6058758 w 6058757"/>
              <a:gd name="connsiteY1" fmla="*/ 0 h 3695509"/>
              <a:gd name="connsiteX2" fmla="*/ 6058758 w 6058757"/>
              <a:gd name="connsiteY2" fmla="*/ 3695510 h 3695509"/>
              <a:gd name="connsiteX3" fmla="*/ 0 w 6058757"/>
              <a:gd name="connsiteY3" fmla="*/ 3695510 h 3695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8757" h="3695509">
                <a:moveTo>
                  <a:pt x="0" y="0"/>
                </a:moveTo>
                <a:lnTo>
                  <a:pt x="6058758" y="0"/>
                </a:lnTo>
                <a:lnTo>
                  <a:pt x="6058758" y="3695510"/>
                </a:lnTo>
                <a:lnTo>
                  <a:pt x="0" y="369551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8E65BA-9258-42A1-BE38-73183A094ACC}"/>
              </a:ext>
            </a:extLst>
          </p:cNvPr>
          <p:cNvSpPr txBox="1"/>
          <p:nvPr/>
        </p:nvSpPr>
        <p:spPr>
          <a:xfrm>
            <a:off x="314533" y="1470748"/>
            <a:ext cx="5429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Describe the Goals</a:t>
            </a:r>
          </a:p>
          <a:p>
            <a:pPr algn="l"/>
            <a:r>
              <a:rPr lang="en-US" sz="360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and Other Objectives</a:t>
            </a:r>
          </a:p>
          <a:p>
            <a:pPr algn="l"/>
            <a:r>
              <a:rPr lang="en-US" sz="3600" spc="0" baseline="0" dirty="0">
                <a:solidFill>
                  <a:schemeClr val="bg1"/>
                </a:solidFill>
                <a:latin typeface="Montserrat ExtraBold" panose="00000900000000000000" pitchFamily="2" charset="0"/>
                <a:sym typeface="Montserrat"/>
                <a:rtl val="0"/>
              </a:rPr>
              <a:t>of Your Business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5E83EE-15CA-486B-89F2-45F235FB41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3EB5DE10-71AC-4816-A1FD-8E8380B73C22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E907570-65EC-44C4-9DB6-EA74A72296E5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93C4F04-A21F-4606-A6D2-7071DA777050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02B6EDDF-065C-4C46-8F02-8B52FF4E173A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E761015-D55B-4680-B691-90F419979324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B28D546-8DCE-4BA5-87ED-A8DAE0779C07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6431ABAF-3A9F-48D5-A369-E1DF58CDF740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6944A9C-EED7-4E22-A2F1-F723F7F96571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BEA88D4-CD7D-4C6A-AB41-EBC012A17447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59FAE0EE-BAD4-4613-8415-A2EE28A04EE8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2CA8D3A-7398-4384-9E99-EED722DC0C64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602A44C-FE18-4DDD-863D-F3C0E151A617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AE7007C4-CFD7-4381-B335-E6F17D59294E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7FCA0AD-FAFF-4E04-AC41-61F94C549485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5188894-69EE-44C4-8606-EA7873168634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5F639D-86D7-4D7A-877A-9A111773864B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086D253-0CF1-4B87-A9A9-C41A63F627E0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379C3FA-9AFB-4F46-BAB0-3CA469211479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E0B904-6A0A-4A9D-8AEA-527ACDE5A050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B8DA121-1173-4B01-BA12-1FB95FCEAA2D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21488CC-0F7A-44AC-9DF6-FE3FE7366D22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21D2FD4-6F48-4E15-8E74-8CF5F7A847EC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29AAE97-D2DD-4CF2-A08E-056209B1815A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EA385FF7-E85B-4940-B6D6-D1322885CC31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A5C0064-E1FD-4080-808C-22412BE7F4B7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079AFDB-8619-4CB8-AA21-58E29002DDA8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E8CC7F4-E194-4435-AB1D-27F5CED651F4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3A91DE-CBBF-4FAA-A9A2-614506933E99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91FEDEB-8492-49B7-A0EC-7BE874CD18EE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57761E3-69D2-4F39-B6E3-16ED6D67EB7E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3BADD5B-7730-40F5-AD3F-9C7A0B490C9B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5DF30CD1-B7AA-4175-9DE9-568E55FABC24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A584294-1C75-4BC2-971B-BD460D1390A3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7EA2D6AF-F0FC-4D17-B388-3592A63E64DE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EBC253FE-F6F9-4855-97A0-A488B2909250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6763580-13FD-4B80-AE88-5A4C1030065B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39A01D8-2FDF-4509-A72E-8B11FC356AC9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69B4BE7-704C-40E9-AC2F-619C5772497C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D48A416-A3D1-4780-B980-A29DD958A3AF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EE3D6AB-A293-4AF5-82C9-64334F8282A8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0D22F8A-970A-4948-8E43-0AE175DA9224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1285A2F-ED12-4A79-A460-716AAA1FC69A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AC81348-A3DE-448E-884F-6324AC6C01B8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6700EC6-567D-41D4-ABFD-31E582791E76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1DAE425-AB42-41B5-82C0-E76A7AEA578C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272A14E5-E72C-4407-9849-05011675196A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EFD1C46-10DE-4279-9458-58F0989ED58C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4EBC15-8795-4863-B5D2-46D618606EC8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E175D3E-6CB3-4FA0-AD65-9D4D41CD3A12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072A961E-41D7-46E8-9685-74AD7541BE14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C100681-E4B8-4DF6-9690-64DACC3B02B2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89ECBE3-FE93-4285-B9CA-60260865498B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5F2A0AE-A043-46E1-9215-2CC8C7894721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8B72A3D-E24A-4655-AC54-B40E4ECA7721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5CF7514-C938-4A04-9172-DF9500E4CB3D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D880961-AEDA-4FE6-872C-3CB10ABF6E32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C2B97AF-55A7-432B-BFF2-CF3B0F8DFD8C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B09220A4-536B-4279-B8E2-88C510D6AC26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51E2465-F840-47CB-BD17-7D35621BCA59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BBE3DE4-7047-4390-B4D2-5ABE0CC17E24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38B09C8-642F-4E27-BF2F-4B881CF3CC57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3BC8B1B-EA74-439E-A003-B1F63115855C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DBD14B7-B367-45C9-8746-84F5C6D9D6CC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4E5419B-C205-4080-9A33-64BA0A7C66D9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2DB3155-E6AC-4B64-BC67-0E1CAEC863BA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68B8760-316C-4654-A879-BABAEEEA4CE0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B32C5DE-9412-4237-AB9A-5D01D52D42EC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1EB8C20-DC64-4D74-A65F-E0D8345EBDA1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8A0DFD-8EE8-4191-9633-EAFC9F3008F8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144B218-8943-4FD3-ABCF-C11475D88751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6F44C1A-2BF8-46CD-8FF8-102971C7522A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92BD95F-6958-47F1-8946-642005C64692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3AC8E52-FD15-47A5-ACB6-1921DA973BE4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EA69E20-963E-41CA-AC48-BB36A887F776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48BA69F1-C155-4BB9-9B1D-CD46D8BAAAFE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054753B-8B1B-4C35-9C3D-5BB80677CB72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5870E259-5B52-4E05-87B1-287069DC896E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C83DDA2-67FC-48B0-B571-7BF8363AC9F0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BC58119-4BA3-41EC-8330-27629F91A9C6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A9D01D4-C630-4341-91B1-29EA78DFEDE3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143566D-A775-486A-A69C-F52501E5F890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9AB6AA9A-2529-4D0A-B301-22C7982ACD7E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3299CBA-5890-4C99-B901-55DE6FBB8333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40FCA87-22DA-4034-8E87-22109D61BA92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812BF22-6A6E-456B-8F41-9E96C1C67100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BF4ECD37-8FFB-4F81-B6BB-D16386CC5B0A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7C5ABD33-6829-4354-BB0F-D1E0F0F95A69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E5317EE-96B4-47FC-908A-4B3F3778820E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ED1CF80-FC67-4DDB-8C89-CB4B31F8B112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006E034A-CD50-4C70-91CB-39C2666FECBC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084F3181-4E21-457A-BD5C-9CB8853718E8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2AB8396-2EF1-40C8-B068-7B5DAC3DD6AA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177E34AA-6B4A-45C8-A9D6-3C3F74BFFEF2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76986F31-86D8-4371-9258-24920D6AB0B4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B509507-F06B-4F4D-AC64-430E704C6ED8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99456E-17A0-4C38-AD12-B8598F58EE16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9ED1203-14C5-4AB1-88FA-A01D2E16F4A9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E0847E97-F722-4329-885C-357C163C7283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40703D45-B703-42F9-89C4-98D57292C5BB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EE1E35A-2238-476B-86DA-4B0F7D58C438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D8DC88FE-43DD-4258-96FB-30A0DA983498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3B968B1-90E7-4F65-88C5-2B0B3133CE7E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CBF0D0C-4BB5-4A17-9C4D-AAE368DE3873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3B59217-188B-4A7A-A918-D7FB465EA292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6CD763BA-CEDA-4234-9ED1-74F0F7AC4D65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Freeform 5">
            <a:extLst>
              <a:ext uri="{FF2B5EF4-FFF2-40B4-BE49-F238E27FC236}">
                <a16:creationId xmlns:a16="http://schemas.microsoft.com/office/drawing/2014/main" id="{7B3EAB48-9868-42F4-8084-758BB44A3ACB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891B27F2-9D25-4E4C-9CC1-CBBED538470F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8E7EC396-48BD-4CC2-8538-9162356AE26F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Freeform 5">
            <a:extLst>
              <a:ext uri="{FF2B5EF4-FFF2-40B4-BE49-F238E27FC236}">
                <a16:creationId xmlns:a16="http://schemas.microsoft.com/office/drawing/2014/main" id="{F8EF4D72-B398-43C5-8964-20559032FC88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B8531CF3-B6AC-47E8-AB79-6E5B443F5620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EA92DB7D-3C3B-4DD1-8301-BE4ED13F0CA1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Freeform 5">
            <a:extLst>
              <a:ext uri="{FF2B5EF4-FFF2-40B4-BE49-F238E27FC236}">
                <a16:creationId xmlns:a16="http://schemas.microsoft.com/office/drawing/2014/main" id="{61736DB2-2B4D-4F74-8FB8-8FC985E06C60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87F40E2B-4C7A-4C98-8270-06CA0E5251EF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83E20D03-0398-4967-8702-1D485A59C6D5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Freeform 5">
            <a:extLst>
              <a:ext uri="{FF2B5EF4-FFF2-40B4-BE49-F238E27FC236}">
                <a16:creationId xmlns:a16="http://schemas.microsoft.com/office/drawing/2014/main" id="{EEDD5617-EEC1-468C-A3F1-5A344B016213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83ADF953-ED27-470B-BCD1-702B62A0276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937460C5-6C60-4460-8937-0661B2559AFC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TextBox 178">
            <a:hlinkClick r:id="rId2"/>
            <a:extLst>
              <a:ext uri="{FF2B5EF4-FFF2-40B4-BE49-F238E27FC236}">
                <a16:creationId xmlns:a16="http://schemas.microsoft.com/office/drawing/2014/main" id="{9B48AC76-B112-46B1-89A9-8738D2A1CEA6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180" name="TextBox 179">
            <a:hlinkClick r:id="rId3"/>
            <a:extLst>
              <a:ext uri="{FF2B5EF4-FFF2-40B4-BE49-F238E27FC236}">
                <a16:creationId xmlns:a16="http://schemas.microsoft.com/office/drawing/2014/main" id="{934749C1-3CCB-4A37-B0C0-AD683EE189A3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181" name="Freeform 5">
            <a:extLst>
              <a:ext uri="{FF2B5EF4-FFF2-40B4-BE49-F238E27FC236}">
                <a16:creationId xmlns:a16="http://schemas.microsoft.com/office/drawing/2014/main" id="{ADC63C7C-5E27-4418-9E3E-E7964C038E74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3CBF5E2C-FE7C-49A2-93B3-EF5B5ADC79A2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055E266D-C345-4D87-8173-B5769457D3F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TextBox 183">
            <a:hlinkClick r:id="rId4"/>
            <a:extLst>
              <a:ext uri="{FF2B5EF4-FFF2-40B4-BE49-F238E27FC236}">
                <a16:creationId xmlns:a16="http://schemas.microsoft.com/office/drawing/2014/main" id="{2CDD907F-0511-4BC2-8894-18BFFB4E479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185" name="TextBox 184">
            <a:hlinkClick r:id="rId5"/>
            <a:extLst>
              <a:ext uri="{FF2B5EF4-FFF2-40B4-BE49-F238E27FC236}">
                <a16:creationId xmlns:a16="http://schemas.microsoft.com/office/drawing/2014/main" id="{3479A425-5E4B-4732-B5B1-538F7B97D96B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186" name="TextBox 185">
            <a:hlinkClick r:id="rId6"/>
            <a:extLst>
              <a:ext uri="{FF2B5EF4-FFF2-40B4-BE49-F238E27FC236}">
                <a16:creationId xmlns:a16="http://schemas.microsoft.com/office/drawing/2014/main" id="{7AA50C99-98FD-4F3B-A4EE-47CA10DCEF55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5F9492C0-57C0-4E9A-A230-E487D964EAA0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FF41DF65-9E08-4214-B9C8-8C6458ED1CD6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2D10CA1D-B23D-407E-87F1-6928AD4A5906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0" name="TextBox 189">
            <a:hlinkClick r:id="rId2"/>
            <a:extLst>
              <a:ext uri="{FF2B5EF4-FFF2-40B4-BE49-F238E27FC236}">
                <a16:creationId xmlns:a16="http://schemas.microsoft.com/office/drawing/2014/main" id="{13B9E55E-4C31-4975-AD44-E463B9907889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191" name="TextBox 190">
            <a:hlinkClick r:id="rId3"/>
            <a:extLst>
              <a:ext uri="{FF2B5EF4-FFF2-40B4-BE49-F238E27FC236}">
                <a16:creationId xmlns:a16="http://schemas.microsoft.com/office/drawing/2014/main" id="{A4AB5845-F5FE-489A-91E8-B4A6B7FA9AC6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192" name="TextBox 191">
            <a:hlinkClick r:id="rId4"/>
            <a:extLst>
              <a:ext uri="{FF2B5EF4-FFF2-40B4-BE49-F238E27FC236}">
                <a16:creationId xmlns:a16="http://schemas.microsoft.com/office/drawing/2014/main" id="{DCEC2D48-FCF7-4CB6-B4F6-7E856F5A7FA7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193" name="TextBox 192">
            <a:hlinkClick r:id="rId5"/>
            <a:extLst>
              <a:ext uri="{FF2B5EF4-FFF2-40B4-BE49-F238E27FC236}">
                <a16:creationId xmlns:a16="http://schemas.microsoft.com/office/drawing/2014/main" id="{ADA4F8F5-76BC-48F6-8BED-8332352541D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194" name="TextBox 193">
            <a:hlinkClick r:id="rId6"/>
            <a:extLst>
              <a:ext uri="{FF2B5EF4-FFF2-40B4-BE49-F238E27FC236}">
                <a16:creationId xmlns:a16="http://schemas.microsoft.com/office/drawing/2014/main" id="{55F49639-E6E5-440A-B6B2-E642E11319E6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3A6C8414-135C-4078-903C-CDD7A73020D9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3661BAC-5275-4C29-8F49-92917C37FBA3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</TotalTime>
  <Words>651</Words>
  <Application>Microsoft Office PowerPoint</Application>
  <PresentationFormat>Widescreen</PresentationFormat>
  <Paragraphs>133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54</cp:revision>
  <dcterms:created xsi:type="dcterms:W3CDTF">2024-02-18T05:14:35Z</dcterms:created>
  <dcterms:modified xsi:type="dcterms:W3CDTF">2024-10-20T15:00:55Z</dcterms:modified>
</cp:coreProperties>
</file>