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7"/>
  </p:handoutMasterIdLst>
  <p:sldIdLst>
    <p:sldId id="579" r:id="rId2"/>
    <p:sldId id="551" r:id="rId3"/>
    <p:sldId id="548" r:id="rId4"/>
    <p:sldId id="559" r:id="rId5"/>
    <p:sldId id="640" r:id="rId6"/>
    <p:sldId id="582" r:id="rId7"/>
    <p:sldId id="638" r:id="rId8"/>
    <p:sldId id="580" r:id="rId9"/>
    <p:sldId id="583" r:id="rId10"/>
    <p:sldId id="550" r:id="rId11"/>
    <p:sldId id="554" r:id="rId12"/>
    <p:sldId id="581" r:id="rId13"/>
    <p:sldId id="639" r:id="rId14"/>
    <p:sldId id="546" r:id="rId15"/>
    <p:sldId id="266" r:id="rId16"/>
  </p:sldIdLst>
  <p:sldSz cx="12192000" cy="6858000"/>
  <p:notesSz cx="6858000" cy="9144000"/>
  <p:embeddedFontLst>
    <p:embeddedFont>
      <p:font typeface="Akira Expanded" panose="02000800000000000000" pitchFamily="50" charset="0"/>
      <p:bold r:id="rId18"/>
    </p:embeddedFont>
    <p:embeddedFont>
      <p:font typeface="Bungee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00505000000020004" pitchFamily="2" charset="0"/>
      <p:regular r:id="rId24"/>
      <p:bold r:id="rId25"/>
      <p:italic r:id="rId26"/>
      <p:boldItalic r:id="rId27"/>
    </p:embeddedFont>
    <p:embeddedFont>
      <p:font typeface="Montserrat ExtraBold" panose="00000900000000000000" pitchFamily="2" charset="0"/>
      <p:bold r:id="rId28"/>
      <p:boldItalic r:id="rId29"/>
    </p:embeddedFont>
    <p:embeddedFont>
      <p:font typeface="Montserrat SemiBold" panose="00000700000000000000" pitchFamily="2" charset="0"/>
      <p:bold r:id="rId30"/>
      <p:boldItalic r:id="rId31"/>
    </p:embeddedFont>
    <p:embeddedFont>
      <p:font typeface="Pacifico" panose="00000500000000000000" pitchFamily="2" charset="0"/>
      <p:regular r:id="rId32"/>
    </p:embeddedFont>
    <p:embeddedFont>
      <p:font typeface="Poppins ExtraBold" panose="00000900000000000000" pitchFamily="2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1FB"/>
    <a:srgbClr val="7CBBF4"/>
    <a:srgbClr val="F0F9FE"/>
    <a:srgbClr val="DCEDFC"/>
    <a:srgbClr val="D1E7FB"/>
    <a:srgbClr val="E8F6FE"/>
    <a:srgbClr val="94D6FA"/>
    <a:srgbClr val="69B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6" autoAdjust="0"/>
    <p:restoredTop sz="94660"/>
  </p:normalViewPr>
  <p:slideViewPr>
    <p:cSldViewPr snapToGrid="0">
      <p:cViewPr>
        <p:scale>
          <a:sx n="75" d="100"/>
          <a:sy n="75" d="100"/>
        </p:scale>
        <p:origin x="3632" y="21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3892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A2153-C6A6-43DD-8F0E-DA2B91A1A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E753B-C7BB-4DA4-A2DB-5498680EE6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592C8-4DC3-4F3C-9788-7033B8751E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E6729-96D8-4F6B-BCF9-2A420F15D8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FAC30-A577-4EBE-A62D-119F1FDEB4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4601-F35A-429C-A25E-A8F5A9A3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2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ize Welcom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6139444-32C9-40D8-BEC3-DA679E634F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4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6716B01-C031-4822-9A39-7DF89AA4D5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9881" y="3318033"/>
            <a:ext cx="6638735" cy="2778729"/>
          </a:xfrm>
          <a:custGeom>
            <a:avLst/>
            <a:gdLst>
              <a:gd name="connsiteX0" fmla="*/ 0 w 6638735"/>
              <a:gd name="connsiteY0" fmla="*/ 0 h 2778729"/>
              <a:gd name="connsiteX1" fmla="*/ 6638735 w 6638735"/>
              <a:gd name="connsiteY1" fmla="*/ 0 h 2778729"/>
              <a:gd name="connsiteX2" fmla="*/ 6638735 w 6638735"/>
              <a:gd name="connsiteY2" fmla="*/ 2778729 h 2778729"/>
              <a:gd name="connsiteX3" fmla="*/ 0 w 6638735"/>
              <a:gd name="connsiteY3" fmla="*/ 2778729 h 277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8735" h="2778729">
                <a:moveTo>
                  <a:pt x="0" y="0"/>
                </a:moveTo>
                <a:lnTo>
                  <a:pt x="6638735" y="0"/>
                </a:lnTo>
                <a:lnTo>
                  <a:pt x="6638735" y="2778729"/>
                </a:lnTo>
                <a:lnTo>
                  <a:pt x="0" y="277872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7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Side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D03B5-430D-4ADA-82F7-0A7EC5888D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525" y="0"/>
            <a:ext cx="3983546" cy="6270594"/>
          </a:xfrm>
          <a:custGeom>
            <a:avLst/>
            <a:gdLst>
              <a:gd name="connsiteX0" fmla="*/ 0 w 3983546"/>
              <a:gd name="connsiteY0" fmla="*/ 0 h 6270594"/>
              <a:gd name="connsiteX1" fmla="*/ 3983546 w 3983546"/>
              <a:gd name="connsiteY1" fmla="*/ 0 h 6270594"/>
              <a:gd name="connsiteX2" fmla="*/ 3983546 w 3983546"/>
              <a:gd name="connsiteY2" fmla="*/ 6270594 h 6270594"/>
              <a:gd name="connsiteX3" fmla="*/ 0 w 3983546"/>
              <a:gd name="connsiteY3" fmla="*/ 6270594 h 627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3546" h="6270594">
                <a:moveTo>
                  <a:pt x="0" y="0"/>
                </a:moveTo>
                <a:lnTo>
                  <a:pt x="3983546" y="0"/>
                </a:lnTo>
                <a:lnTo>
                  <a:pt x="3983546" y="6270594"/>
                </a:lnTo>
                <a:lnTo>
                  <a:pt x="0" y="627059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CD23E349-9495-46E2-8DB5-07164F68FA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461" y="4485417"/>
            <a:ext cx="2481358" cy="1628204"/>
          </a:xfrm>
          <a:custGeom>
            <a:avLst/>
            <a:gdLst>
              <a:gd name="connsiteX0" fmla="*/ 294894 w 2481358"/>
              <a:gd name="connsiteY0" fmla="*/ 0 h 1628204"/>
              <a:gd name="connsiteX1" fmla="*/ 2186464 w 2481358"/>
              <a:gd name="connsiteY1" fmla="*/ 0 h 1628204"/>
              <a:gd name="connsiteX2" fmla="*/ 2481358 w 2481358"/>
              <a:gd name="connsiteY2" fmla="*/ 294894 h 1628204"/>
              <a:gd name="connsiteX3" fmla="*/ 2481358 w 2481358"/>
              <a:gd name="connsiteY3" fmla="*/ 1333310 h 1628204"/>
              <a:gd name="connsiteX4" fmla="*/ 2186464 w 2481358"/>
              <a:gd name="connsiteY4" fmla="*/ 1628204 h 1628204"/>
              <a:gd name="connsiteX5" fmla="*/ 294894 w 2481358"/>
              <a:gd name="connsiteY5" fmla="*/ 1628204 h 1628204"/>
              <a:gd name="connsiteX6" fmla="*/ 0 w 2481358"/>
              <a:gd name="connsiteY6" fmla="*/ 1333310 h 1628204"/>
              <a:gd name="connsiteX7" fmla="*/ 0 w 2481358"/>
              <a:gd name="connsiteY7" fmla="*/ 294894 h 1628204"/>
              <a:gd name="connsiteX8" fmla="*/ 294894 w 2481358"/>
              <a:gd name="connsiteY8" fmla="*/ 0 h 162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358" h="1628204">
                <a:moveTo>
                  <a:pt x="294894" y="0"/>
                </a:moveTo>
                <a:lnTo>
                  <a:pt x="2186464" y="0"/>
                </a:lnTo>
                <a:cubicBezTo>
                  <a:pt x="2349330" y="0"/>
                  <a:pt x="2481358" y="132029"/>
                  <a:pt x="2481358" y="294894"/>
                </a:cubicBezTo>
                <a:lnTo>
                  <a:pt x="2481358" y="1333310"/>
                </a:lnTo>
                <a:cubicBezTo>
                  <a:pt x="2481358" y="1496175"/>
                  <a:pt x="2349330" y="1628204"/>
                  <a:pt x="2186464" y="1628204"/>
                </a:cubicBezTo>
                <a:lnTo>
                  <a:pt x="294894" y="1628204"/>
                </a:lnTo>
                <a:cubicBezTo>
                  <a:pt x="132028" y="1628204"/>
                  <a:pt x="0" y="1496175"/>
                  <a:pt x="0" y="1333310"/>
                </a:cubicBezTo>
                <a:lnTo>
                  <a:pt x="0" y="294894"/>
                </a:lnTo>
                <a:cubicBezTo>
                  <a:pt x="0" y="132029"/>
                  <a:pt x="132028" y="0"/>
                  <a:pt x="29489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3DB947E6-7182-453C-974C-AF4E7B7312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7461" y="2357438"/>
            <a:ext cx="2481358" cy="1628203"/>
          </a:xfrm>
          <a:custGeom>
            <a:avLst/>
            <a:gdLst>
              <a:gd name="connsiteX0" fmla="*/ 294894 w 2481358"/>
              <a:gd name="connsiteY0" fmla="*/ 0 h 1628203"/>
              <a:gd name="connsiteX1" fmla="*/ 2186464 w 2481358"/>
              <a:gd name="connsiteY1" fmla="*/ 0 h 1628203"/>
              <a:gd name="connsiteX2" fmla="*/ 2481358 w 2481358"/>
              <a:gd name="connsiteY2" fmla="*/ 294894 h 1628203"/>
              <a:gd name="connsiteX3" fmla="*/ 2481358 w 2481358"/>
              <a:gd name="connsiteY3" fmla="*/ 1333309 h 1628203"/>
              <a:gd name="connsiteX4" fmla="*/ 2186464 w 2481358"/>
              <a:gd name="connsiteY4" fmla="*/ 1628203 h 1628203"/>
              <a:gd name="connsiteX5" fmla="*/ 294894 w 2481358"/>
              <a:gd name="connsiteY5" fmla="*/ 1628203 h 1628203"/>
              <a:gd name="connsiteX6" fmla="*/ 0 w 2481358"/>
              <a:gd name="connsiteY6" fmla="*/ 1333309 h 1628203"/>
              <a:gd name="connsiteX7" fmla="*/ 0 w 2481358"/>
              <a:gd name="connsiteY7" fmla="*/ 294894 h 1628203"/>
              <a:gd name="connsiteX8" fmla="*/ 294894 w 2481358"/>
              <a:gd name="connsiteY8" fmla="*/ 0 h 16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358" h="1628203">
                <a:moveTo>
                  <a:pt x="294894" y="0"/>
                </a:moveTo>
                <a:lnTo>
                  <a:pt x="2186464" y="0"/>
                </a:lnTo>
                <a:cubicBezTo>
                  <a:pt x="2349330" y="0"/>
                  <a:pt x="2481358" y="132029"/>
                  <a:pt x="2481358" y="294894"/>
                </a:cubicBezTo>
                <a:lnTo>
                  <a:pt x="2481358" y="1333309"/>
                </a:lnTo>
                <a:cubicBezTo>
                  <a:pt x="2481358" y="1496175"/>
                  <a:pt x="2349330" y="1628203"/>
                  <a:pt x="2186464" y="1628203"/>
                </a:cubicBezTo>
                <a:lnTo>
                  <a:pt x="294894" y="1628203"/>
                </a:lnTo>
                <a:cubicBezTo>
                  <a:pt x="132028" y="1628203"/>
                  <a:pt x="0" y="1496175"/>
                  <a:pt x="0" y="1333309"/>
                </a:cubicBezTo>
                <a:lnTo>
                  <a:pt x="0" y="294894"/>
                </a:lnTo>
                <a:cubicBezTo>
                  <a:pt x="0" y="132029"/>
                  <a:pt x="132028" y="0"/>
                  <a:pt x="29489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9106335D-57D9-4C21-BC99-B484E3048A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6080" y="4485417"/>
            <a:ext cx="2481358" cy="1628204"/>
          </a:xfrm>
          <a:custGeom>
            <a:avLst/>
            <a:gdLst>
              <a:gd name="connsiteX0" fmla="*/ 294894 w 2481358"/>
              <a:gd name="connsiteY0" fmla="*/ 0 h 1628204"/>
              <a:gd name="connsiteX1" fmla="*/ 2186464 w 2481358"/>
              <a:gd name="connsiteY1" fmla="*/ 0 h 1628204"/>
              <a:gd name="connsiteX2" fmla="*/ 2481358 w 2481358"/>
              <a:gd name="connsiteY2" fmla="*/ 294894 h 1628204"/>
              <a:gd name="connsiteX3" fmla="*/ 2481358 w 2481358"/>
              <a:gd name="connsiteY3" fmla="*/ 1333310 h 1628204"/>
              <a:gd name="connsiteX4" fmla="*/ 2186464 w 2481358"/>
              <a:gd name="connsiteY4" fmla="*/ 1628204 h 1628204"/>
              <a:gd name="connsiteX5" fmla="*/ 294894 w 2481358"/>
              <a:gd name="connsiteY5" fmla="*/ 1628204 h 1628204"/>
              <a:gd name="connsiteX6" fmla="*/ 0 w 2481358"/>
              <a:gd name="connsiteY6" fmla="*/ 1333310 h 1628204"/>
              <a:gd name="connsiteX7" fmla="*/ 0 w 2481358"/>
              <a:gd name="connsiteY7" fmla="*/ 294894 h 1628204"/>
              <a:gd name="connsiteX8" fmla="*/ 294894 w 2481358"/>
              <a:gd name="connsiteY8" fmla="*/ 0 h 162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358" h="1628204">
                <a:moveTo>
                  <a:pt x="294894" y="0"/>
                </a:moveTo>
                <a:lnTo>
                  <a:pt x="2186464" y="0"/>
                </a:lnTo>
                <a:cubicBezTo>
                  <a:pt x="2349329" y="0"/>
                  <a:pt x="2481358" y="132029"/>
                  <a:pt x="2481358" y="294894"/>
                </a:cubicBezTo>
                <a:lnTo>
                  <a:pt x="2481358" y="1333310"/>
                </a:lnTo>
                <a:cubicBezTo>
                  <a:pt x="2481358" y="1496175"/>
                  <a:pt x="2349329" y="1628204"/>
                  <a:pt x="2186464" y="1628204"/>
                </a:cubicBezTo>
                <a:lnTo>
                  <a:pt x="294894" y="1628204"/>
                </a:lnTo>
                <a:cubicBezTo>
                  <a:pt x="132029" y="1628204"/>
                  <a:pt x="0" y="1496175"/>
                  <a:pt x="0" y="1333310"/>
                </a:cubicBezTo>
                <a:lnTo>
                  <a:pt x="0" y="294894"/>
                </a:lnTo>
                <a:cubicBezTo>
                  <a:pt x="0" y="132029"/>
                  <a:pt x="132029" y="0"/>
                  <a:pt x="29489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35AE4D42-6464-491A-B0E1-EA0E0ACD88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080" y="2357438"/>
            <a:ext cx="2481358" cy="1628203"/>
          </a:xfrm>
          <a:custGeom>
            <a:avLst/>
            <a:gdLst>
              <a:gd name="connsiteX0" fmla="*/ 294894 w 2481358"/>
              <a:gd name="connsiteY0" fmla="*/ 0 h 1628203"/>
              <a:gd name="connsiteX1" fmla="*/ 2186464 w 2481358"/>
              <a:gd name="connsiteY1" fmla="*/ 0 h 1628203"/>
              <a:gd name="connsiteX2" fmla="*/ 2481358 w 2481358"/>
              <a:gd name="connsiteY2" fmla="*/ 294894 h 1628203"/>
              <a:gd name="connsiteX3" fmla="*/ 2481358 w 2481358"/>
              <a:gd name="connsiteY3" fmla="*/ 1333309 h 1628203"/>
              <a:gd name="connsiteX4" fmla="*/ 2186464 w 2481358"/>
              <a:gd name="connsiteY4" fmla="*/ 1628203 h 1628203"/>
              <a:gd name="connsiteX5" fmla="*/ 294894 w 2481358"/>
              <a:gd name="connsiteY5" fmla="*/ 1628203 h 1628203"/>
              <a:gd name="connsiteX6" fmla="*/ 0 w 2481358"/>
              <a:gd name="connsiteY6" fmla="*/ 1333309 h 1628203"/>
              <a:gd name="connsiteX7" fmla="*/ 0 w 2481358"/>
              <a:gd name="connsiteY7" fmla="*/ 294894 h 1628203"/>
              <a:gd name="connsiteX8" fmla="*/ 294894 w 2481358"/>
              <a:gd name="connsiteY8" fmla="*/ 0 h 16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358" h="1628203">
                <a:moveTo>
                  <a:pt x="294894" y="0"/>
                </a:moveTo>
                <a:lnTo>
                  <a:pt x="2186464" y="0"/>
                </a:lnTo>
                <a:cubicBezTo>
                  <a:pt x="2349329" y="0"/>
                  <a:pt x="2481358" y="132029"/>
                  <a:pt x="2481358" y="294894"/>
                </a:cubicBezTo>
                <a:lnTo>
                  <a:pt x="2481358" y="1333309"/>
                </a:lnTo>
                <a:cubicBezTo>
                  <a:pt x="2481358" y="1496175"/>
                  <a:pt x="2349329" y="1628203"/>
                  <a:pt x="2186464" y="1628203"/>
                </a:cubicBezTo>
                <a:lnTo>
                  <a:pt x="294894" y="1628203"/>
                </a:lnTo>
                <a:cubicBezTo>
                  <a:pt x="132029" y="1628203"/>
                  <a:pt x="0" y="1496175"/>
                  <a:pt x="0" y="1333309"/>
                </a:cubicBezTo>
                <a:lnTo>
                  <a:pt x="0" y="294894"/>
                </a:lnTo>
                <a:cubicBezTo>
                  <a:pt x="0" y="132029"/>
                  <a:pt x="132029" y="0"/>
                  <a:pt x="29489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3333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3333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grpId="0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Siz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12996-B722-4DCB-9F3A-B3473BF1AF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1744" y="613886"/>
            <a:ext cx="3616833" cy="6244114"/>
          </a:xfrm>
          <a:custGeom>
            <a:avLst/>
            <a:gdLst>
              <a:gd name="connsiteX0" fmla="*/ 407384 w 3616833"/>
              <a:gd name="connsiteY0" fmla="*/ 0 h 6244114"/>
              <a:gd name="connsiteX1" fmla="*/ 3209544 w 3616833"/>
              <a:gd name="connsiteY1" fmla="*/ 0 h 6244114"/>
              <a:gd name="connsiteX2" fmla="*/ 3616833 w 3616833"/>
              <a:gd name="connsiteY2" fmla="*/ 402241 h 6244114"/>
              <a:gd name="connsiteX3" fmla="*/ 3616833 w 3616833"/>
              <a:gd name="connsiteY3" fmla="*/ 6244114 h 6244114"/>
              <a:gd name="connsiteX4" fmla="*/ 0 w 3616833"/>
              <a:gd name="connsiteY4" fmla="*/ 6244114 h 6244114"/>
              <a:gd name="connsiteX5" fmla="*/ 0 w 3616833"/>
              <a:gd name="connsiteY5" fmla="*/ 407384 h 6244114"/>
              <a:gd name="connsiteX6" fmla="*/ 407384 w 3616833"/>
              <a:gd name="connsiteY6" fmla="*/ 0 h 62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6833" h="6244114">
                <a:moveTo>
                  <a:pt x="407384" y="0"/>
                </a:moveTo>
                <a:lnTo>
                  <a:pt x="3209544" y="0"/>
                </a:lnTo>
                <a:cubicBezTo>
                  <a:pt x="3432420" y="240"/>
                  <a:pt x="3613814" y="179384"/>
                  <a:pt x="3616833" y="402241"/>
                </a:cubicBezTo>
                <a:lnTo>
                  <a:pt x="3616833" y="6244114"/>
                </a:lnTo>
                <a:lnTo>
                  <a:pt x="0" y="6244114"/>
                </a:lnTo>
                <a:lnTo>
                  <a:pt x="0" y="407384"/>
                </a:lnTo>
                <a:cubicBezTo>
                  <a:pt x="267" y="182501"/>
                  <a:pt x="182499" y="263"/>
                  <a:pt x="407384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Corner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6E5574-1527-4D17-A392-1A8586279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4598" y="2559748"/>
            <a:ext cx="4367403" cy="4298252"/>
          </a:xfrm>
          <a:custGeom>
            <a:avLst/>
            <a:gdLst>
              <a:gd name="connsiteX0" fmla="*/ 0 w 4367403"/>
              <a:gd name="connsiteY0" fmla="*/ 0 h 4298252"/>
              <a:gd name="connsiteX1" fmla="*/ 4367403 w 4367403"/>
              <a:gd name="connsiteY1" fmla="*/ 0 h 4298252"/>
              <a:gd name="connsiteX2" fmla="*/ 4367403 w 4367403"/>
              <a:gd name="connsiteY2" fmla="*/ 4298252 h 4298252"/>
              <a:gd name="connsiteX3" fmla="*/ 0 w 4367403"/>
              <a:gd name="connsiteY3" fmla="*/ 4298252 h 4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403" h="4298252">
                <a:moveTo>
                  <a:pt x="0" y="0"/>
                </a:moveTo>
                <a:lnTo>
                  <a:pt x="4367403" y="0"/>
                </a:lnTo>
                <a:lnTo>
                  <a:pt x="4367403" y="4298252"/>
                </a:lnTo>
                <a:lnTo>
                  <a:pt x="0" y="42982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65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6139444-32C9-40D8-BEC3-DA679E634F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0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9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E2305F0-AEF0-4F6E-9F97-23610BA275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F21E91-070E-4840-B479-1A43981EB663}"/>
              </a:ext>
            </a:extLst>
          </p:cNvPr>
          <p:cNvGrpSpPr/>
          <p:nvPr/>
        </p:nvGrpSpPr>
        <p:grpSpPr>
          <a:xfrm>
            <a:off x="0" y="990600"/>
            <a:ext cx="10544222" cy="4878800"/>
            <a:chOff x="0" y="990600"/>
            <a:chExt cx="10544222" cy="487880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A3732570-3276-413B-8C8C-85111D36FC59}"/>
                </a:ext>
              </a:extLst>
            </p:cNvPr>
            <p:cNvSpPr/>
            <p:nvPr/>
          </p:nvSpPr>
          <p:spPr>
            <a:xfrm>
              <a:off x="0" y="990600"/>
              <a:ext cx="10544222" cy="4878800"/>
            </a:xfrm>
            <a:custGeom>
              <a:avLst/>
              <a:gdLst>
                <a:gd name="connsiteX0" fmla="*/ 10403777 w 10544222"/>
                <a:gd name="connsiteY0" fmla="*/ 2848737 h 4878800"/>
                <a:gd name="connsiteX1" fmla="*/ 9110853 w 10544222"/>
                <a:gd name="connsiteY1" fmla="*/ 4511040 h 4878800"/>
                <a:gd name="connsiteX2" fmla="*/ 8358950 w 10544222"/>
                <a:gd name="connsiteY2" fmla="*/ 4878801 h 4878800"/>
                <a:gd name="connsiteX3" fmla="*/ 0 w 10544222"/>
                <a:gd name="connsiteY3" fmla="*/ 4878801 h 4878800"/>
                <a:gd name="connsiteX4" fmla="*/ 0 w 10544222"/>
                <a:gd name="connsiteY4" fmla="*/ 4402550 h 4878800"/>
                <a:gd name="connsiteX5" fmla="*/ 8126064 w 10544222"/>
                <a:gd name="connsiteY5" fmla="*/ 4402550 h 4878800"/>
                <a:gd name="connsiteX6" fmla="*/ 8877967 w 10544222"/>
                <a:gd name="connsiteY6" fmla="*/ 4034790 h 4878800"/>
                <a:gd name="connsiteX7" fmla="*/ 9800463 w 10544222"/>
                <a:gd name="connsiteY7" fmla="*/ 2848737 h 4878800"/>
                <a:gd name="connsiteX8" fmla="*/ 9800463 w 10544222"/>
                <a:gd name="connsiteY8" fmla="*/ 2029968 h 4878800"/>
                <a:gd name="connsiteX9" fmla="*/ 8877967 w 10544222"/>
                <a:gd name="connsiteY9" fmla="*/ 843915 h 4878800"/>
                <a:gd name="connsiteX10" fmla="*/ 8126064 w 10544222"/>
                <a:gd name="connsiteY10" fmla="*/ 476155 h 4878800"/>
                <a:gd name="connsiteX11" fmla="*/ 0 w 10544222"/>
                <a:gd name="connsiteY11" fmla="*/ 476155 h 4878800"/>
                <a:gd name="connsiteX12" fmla="*/ 0 w 10544222"/>
                <a:gd name="connsiteY12" fmla="*/ 0 h 4878800"/>
                <a:gd name="connsiteX13" fmla="*/ 8358950 w 10544222"/>
                <a:gd name="connsiteY13" fmla="*/ 0 h 4878800"/>
                <a:gd name="connsiteX14" fmla="*/ 9110853 w 10544222"/>
                <a:gd name="connsiteY14" fmla="*/ 367665 h 4878800"/>
                <a:gd name="connsiteX15" fmla="*/ 10403777 w 10544222"/>
                <a:gd name="connsiteY15" fmla="*/ 2029968 h 4878800"/>
                <a:gd name="connsiteX16" fmla="*/ 10403777 w 10544222"/>
                <a:gd name="connsiteY16" fmla="*/ 2848737 h 48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4222" h="4878800">
                  <a:moveTo>
                    <a:pt x="10403777" y="2848737"/>
                  </a:moveTo>
                  <a:lnTo>
                    <a:pt x="9110853" y="4511040"/>
                  </a:lnTo>
                  <a:cubicBezTo>
                    <a:pt x="8930354" y="4743069"/>
                    <a:pt x="8652891" y="4878801"/>
                    <a:pt x="8358950" y="4878801"/>
                  </a:cubicBezTo>
                  <a:lnTo>
                    <a:pt x="0" y="4878801"/>
                  </a:lnTo>
                  <a:lnTo>
                    <a:pt x="0" y="4402550"/>
                  </a:lnTo>
                  <a:lnTo>
                    <a:pt x="8126064" y="4402550"/>
                  </a:lnTo>
                  <a:cubicBezTo>
                    <a:pt x="8420005" y="4402550"/>
                    <a:pt x="8697468" y="4266819"/>
                    <a:pt x="8877967" y="4034790"/>
                  </a:cubicBezTo>
                  <a:lnTo>
                    <a:pt x="9800463" y="2848737"/>
                  </a:lnTo>
                  <a:cubicBezTo>
                    <a:pt x="9987724" y="2607945"/>
                    <a:pt x="9987724" y="2270760"/>
                    <a:pt x="9800463" y="2029968"/>
                  </a:cubicBezTo>
                  <a:lnTo>
                    <a:pt x="8877967" y="843915"/>
                  </a:lnTo>
                  <a:cubicBezTo>
                    <a:pt x="8697468" y="611886"/>
                    <a:pt x="8420005" y="476155"/>
                    <a:pt x="8126064" y="476155"/>
                  </a:cubicBezTo>
                  <a:lnTo>
                    <a:pt x="0" y="476155"/>
                  </a:lnTo>
                  <a:lnTo>
                    <a:pt x="0" y="0"/>
                  </a:lnTo>
                  <a:lnTo>
                    <a:pt x="8358950" y="0"/>
                  </a:lnTo>
                  <a:cubicBezTo>
                    <a:pt x="8652891" y="0"/>
                    <a:pt x="8930354" y="135731"/>
                    <a:pt x="9110853" y="367665"/>
                  </a:cubicBezTo>
                  <a:lnTo>
                    <a:pt x="10403777" y="2029968"/>
                  </a:lnTo>
                  <a:cubicBezTo>
                    <a:pt x="10591038" y="2270760"/>
                    <a:pt x="10591038" y="2607945"/>
                    <a:pt x="10403777" y="28487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8402083-D47B-40A2-8473-D49D2DE45671}"/>
                </a:ext>
              </a:extLst>
            </p:cNvPr>
            <p:cNvSpPr/>
            <p:nvPr/>
          </p:nvSpPr>
          <p:spPr>
            <a:xfrm>
              <a:off x="0" y="1466754"/>
              <a:ext cx="9940908" cy="3926395"/>
            </a:xfrm>
            <a:custGeom>
              <a:avLst/>
              <a:gdLst>
                <a:gd name="connsiteX0" fmla="*/ 9800463 w 9940908"/>
                <a:gd name="connsiteY0" fmla="*/ 2372582 h 3926395"/>
                <a:gd name="connsiteX1" fmla="*/ 8877967 w 9940908"/>
                <a:gd name="connsiteY1" fmla="*/ 3558635 h 3926395"/>
                <a:gd name="connsiteX2" fmla="*/ 8126064 w 9940908"/>
                <a:gd name="connsiteY2" fmla="*/ 3926396 h 3926395"/>
                <a:gd name="connsiteX3" fmla="*/ 0 w 9940908"/>
                <a:gd name="connsiteY3" fmla="*/ 3926396 h 3926395"/>
                <a:gd name="connsiteX4" fmla="*/ 0 w 9940908"/>
                <a:gd name="connsiteY4" fmla="*/ 0 h 3926395"/>
                <a:gd name="connsiteX5" fmla="*/ 8126064 w 9940908"/>
                <a:gd name="connsiteY5" fmla="*/ 0 h 3926395"/>
                <a:gd name="connsiteX6" fmla="*/ 8877967 w 9940908"/>
                <a:gd name="connsiteY6" fmla="*/ 367760 h 3926395"/>
                <a:gd name="connsiteX7" fmla="*/ 9800463 w 9940908"/>
                <a:gd name="connsiteY7" fmla="*/ 1553813 h 3926395"/>
                <a:gd name="connsiteX8" fmla="*/ 9800463 w 9940908"/>
                <a:gd name="connsiteY8" fmla="*/ 2372582 h 39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0908" h="3926395">
                  <a:moveTo>
                    <a:pt x="9800463" y="2372582"/>
                  </a:moveTo>
                  <a:lnTo>
                    <a:pt x="8877967" y="3558635"/>
                  </a:lnTo>
                  <a:cubicBezTo>
                    <a:pt x="8697468" y="3790664"/>
                    <a:pt x="8420005" y="3926396"/>
                    <a:pt x="8126064" y="3926396"/>
                  </a:cubicBezTo>
                  <a:lnTo>
                    <a:pt x="0" y="3926396"/>
                  </a:lnTo>
                  <a:lnTo>
                    <a:pt x="0" y="0"/>
                  </a:lnTo>
                  <a:lnTo>
                    <a:pt x="8126064" y="0"/>
                  </a:lnTo>
                  <a:cubicBezTo>
                    <a:pt x="8420005" y="0"/>
                    <a:pt x="8697468" y="135731"/>
                    <a:pt x="8877967" y="367760"/>
                  </a:cubicBezTo>
                  <a:lnTo>
                    <a:pt x="9800463" y="1553813"/>
                  </a:lnTo>
                  <a:cubicBezTo>
                    <a:pt x="9987724" y="1794605"/>
                    <a:pt x="9987724" y="2131790"/>
                    <a:pt x="9800463" y="237258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90000"/>
                  </a:schemeClr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BE91A9-2050-422D-89B2-A780F2EBCB27}"/>
              </a:ext>
            </a:extLst>
          </p:cNvPr>
          <p:cNvSpPr txBox="1"/>
          <p:nvPr/>
        </p:nvSpPr>
        <p:spPr>
          <a:xfrm>
            <a:off x="372874" y="2351782"/>
            <a:ext cx="8631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Welcome to Our Today’s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Presentation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C3763-1524-4657-84A9-2AF1E95E2898}"/>
              </a:ext>
            </a:extLst>
          </p:cNvPr>
          <p:cNvSpPr txBox="1"/>
          <p:nvPr/>
        </p:nvSpPr>
        <p:spPr>
          <a:xfrm>
            <a:off x="372874" y="2048160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Write Your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94208-B804-4A97-816D-F222A46DA3AD}"/>
              </a:ext>
            </a:extLst>
          </p:cNvPr>
          <p:cNvSpPr txBox="1"/>
          <p:nvPr/>
        </p:nvSpPr>
        <p:spPr>
          <a:xfrm>
            <a:off x="372875" y="3886511"/>
            <a:ext cx="863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 of Your 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2000505000000020004" pitchFamily="2" charset="0"/>
                <a:cs typeface="Poppins"/>
                <a:sym typeface="Poppins"/>
                <a:rtl val="0"/>
              </a:rPr>
              <a:t>This is Just a Demo So Consider Replacing These Texts with Your Own Presentation Content.</a:t>
            </a:r>
          </a:p>
        </p:txBody>
      </p:sp>
    </p:spTree>
    <p:extLst>
      <p:ext uri="{BB962C8B-B14F-4D97-AF65-F5344CB8AC3E}">
        <p14:creationId xmlns:p14="http://schemas.microsoft.com/office/powerpoint/2010/main" val="23471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000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465C80F3-9DB2-46E3-8350-D3EBFE465798}"/>
              </a:ext>
            </a:extLst>
          </p:cNvPr>
          <p:cNvSpPr/>
          <p:nvPr/>
        </p:nvSpPr>
        <p:spPr>
          <a:xfrm>
            <a:off x="849630" y="2007311"/>
            <a:ext cx="2242375" cy="4131849"/>
          </a:xfrm>
          <a:prstGeom prst="roundRect">
            <a:avLst>
              <a:gd name="adj" fmla="val 4962"/>
            </a:avLst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4633B0D5-17DA-4C70-AD50-9E0E43D3EE79}"/>
              </a:ext>
            </a:extLst>
          </p:cNvPr>
          <p:cNvSpPr txBox="1"/>
          <p:nvPr/>
        </p:nvSpPr>
        <p:spPr>
          <a:xfrm>
            <a:off x="1238886" y="2120480"/>
            <a:ext cx="14638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$39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283C45E-D73E-48B4-BA05-6B8724410CC8}"/>
              </a:ext>
            </a:extLst>
          </p:cNvPr>
          <p:cNvSpPr txBox="1"/>
          <p:nvPr/>
        </p:nvSpPr>
        <p:spPr>
          <a:xfrm>
            <a:off x="1053465" y="2897856"/>
            <a:ext cx="1834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PER MONTH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3EBBC6-EA8B-4E23-98C3-98952062411A}"/>
              </a:ext>
            </a:extLst>
          </p:cNvPr>
          <p:cNvGrpSpPr/>
          <p:nvPr/>
        </p:nvGrpSpPr>
        <p:grpSpPr>
          <a:xfrm>
            <a:off x="1053465" y="3272136"/>
            <a:ext cx="1834705" cy="2438400"/>
            <a:chOff x="1053465" y="3272136"/>
            <a:chExt cx="1834705" cy="2438400"/>
          </a:xfrm>
        </p:grpSpPr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DDE690A1-FFB0-4384-BBBE-8CD1CF680F4A}"/>
                </a:ext>
              </a:extLst>
            </p:cNvPr>
            <p:cNvSpPr/>
            <p:nvPr/>
          </p:nvSpPr>
          <p:spPr>
            <a:xfrm>
              <a:off x="1053465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6DDCF74-9D0E-4290-AC67-5F56825ED827}"/>
                </a:ext>
              </a:extLst>
            </p:cNvPr>
            <p:cNvSpPr/>
            <p:nvPr/>
          </p:nvSpPr>
          <p:spPr>
            <a:xfrm>
              <a:off x="1290160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210A552-4F7D-420E-A411-3DF9FFCEC755}"/>
                </a:ext>
              </a:extLst>
            </p:cNvPr>
            <p:cNvSpPr txBox="1"/>
            <p:nvPr/>
          </p:nvSpPr>
          <p:spPr>
            <a:xfrm>
              <a:off x="1314067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28D29B12-8343-4390-BCD4-DCE765CA9ED0}"/>
                </a:ext>
              </a:extLst>
            </p:cNvPr>
            <p:cNvSpPr txBox="1"/>
            <p:nvPr/>
          </p:nvSpPr>
          <p:spPr>
            <a:xfrm>
              <a:off x="1103090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F9B8F82E-F639-405C-8DC4-AA8E6569D3DC}"/>
                </a:ext>
              </a:extLst>
            </p:cNvPr>
            <p:cNvSpPr txBox="1"/>
            <p:nvPr/>
          </p:nvSpPr>
          <p:spPr>
            <a:xfrm>
              <a:off x="1102631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2.0 GB Storage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B805C32-7F07-4E10-AC83-7BD8CBEEC860}"/>
                </a:ext>
              </a:extLst>
            </p:cNvPr>
            <p:cNvSpPr txBox="1"/>
            <p:nvPr/>
          </p:nvSpPr>
          <p:spPr>
            <a:xfrm>
              <a:off x="1100297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8B726440-87A3-486B-933A-7B2448FB9C25}"/>
                </a:ext>
              </a:extLst>
            </p:cNvPr>
            <p:cNvSpPr txBox="1"/>
            <p:nvPr/>
          </p:nvSpPr>
          <p:spPr>
            <a:xfrm>
              <a:off x="1102631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874EDA7-4B98-416B-B91E-7FA8A11264DB}"/>
                </a:ext>
              </a:extLst>
            </p:cNvPr>
            <p:cNvSpPr txBox="1"/>
            <p:nvPr/>
          </p:nvSpPr>
          <p:spPr>
            <a:xfrm>
              <a:off x="1103090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DC7609C8-94E3-4B18-A1E9-3332C73AB96F}"/>
              </a:ext>
            </a:extLst>
          </p:cNvPr>
          <p:cNvSpPr/>
          <p:nvPr/>
        </p:nvSpPr>
        <p:spPr>
          <a:xfrm>
            <a:off x="3599073" y="2007311"/>
            <a:ext cx="2242375" cy="4131849"/>
          </a:xfrm>
          <a:prstGeom prst="roundRect">
            <a:avLst>
              <a:gd name="adj" fmla="val 4962"/>
            </a:avLst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6D0E0C2-361E-4A25-87AF-42D5A6A50120}"/>
              </a:ext>
            </a:extLst>
          </p:cNvPr>
          <p:cNvSpPr txBox="1"/>
          <p:nvPr/>
        </p:nvSpPr>
        <p:spPr>
          <a:xfrm>
            <a:off x="3955467" y="2120480"/>
            <a:ext cx="152958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$49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90F3844-FC75-48C9-A7D5-BBF0E581FC54}"/>
              </a:ext>
            </a:extLst>
          </p:cNvPr>
          <p:cNvSpPr txBox="1"/>
          <p:nvPr/>
        </p:nvSpPr>
        <p:spPr>
          <a:xfrm>
            <a:off x="3802908" y="2897856"/>
            <a:ext cx="1834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 PER MONTH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6AB95A-4230-4465-817E-8B49475D53D8}"/>
              </a:ext>
            </a:extLst>
          </p:cNvPr>
          <p:cNvGrpSpPr/>
          <p:nvPr/>
        </p:nvGrpSpPr>
        <p:grpSpPr>
          <a:xfrm>
            <a:off x="3802908" y="3272136"/>
            <a:ext cx="1834705" cy="2438400"/>
            <a:chOff x="3802908" y="3272136"/>
            <a:chExt cx="1834705" cy="2438400"/>
          </a:xfrm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CF1E45D5-47E7-413B-915F-A232C7505A4B}"/>
                </a:ext>
              </a:extLst>
            </p:cNvPr>
            <p:cNvSpPr/>
            <p:nvPr/>
          </p:nvSpPr>
          <p:spPr>
            <a:xfrm>
              <a:off x="3802908" y="3272136"/>
              <a:ext cx="1834705" cy="2438400"/>
            </a:xfrm>
            <a:prstGeom prst="roundRect">
              <a:avLst>
                <a:gd name="adj" fmla="val 4899"/>
              </a:avLst>
            </a:prstGeom>
            <a:gradFill>
              <a:gsLst>
                <a:gs pos="0">
                  <a:srgbClr val="7CBBF4"/>
                </a:gs>
                <a:gs pos="100000">
                  <a:srgbClr val="B3E1FB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B1905A4-2F8A-4C28-9F3D-E75D062F2DF9}"/>
                </a:ext>
              </a:extLst>
            </p:cNvPr>
            <p:cNvSpPr/>
            <p:nvPr/>
          </p:nvSpPr>
          <p:spPr>
            <a:xfrm>
              <a:off x="4039603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87D3215-D777-46EC-BF21-70E65BF8ED4C}"/>
                </a:ext>
              </a:extLst>
            </p:cNvPr>
            <p:cNvSpPr txBox="1"/>
            <p:nvPr/>
          </p:nvSpPr>
          <p:spPr>
            <a:xfrm>
              <a:off x="4063510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723B7E4-86AA-4C4F-8F66-BB1914F56A85}"/>
                </a:ext>
              </a:extLst>
            </p:cNvPr>
            <p:cNvSpPr txBox="1"/>
            <p:nvPr/>
          </p:nvSpPr>
          <p:spPr>
            <a:xfrm>
              <a:off x="3852533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DD84DE8-89C1-4D31-A780-D7AA1CE321FB}"/>
                </a:ext>
              </a:extLst>
            </p:cNvPr>
            <p:cNvSpPr txBox="1"/>
            <p:nvPr/>
          </p:nvSpPr>
          <p:spPr>
            <a:xfrm>
              <a:off x="3852074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3.0 GB Storage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1C4FA75C-8AB3-44D6-A635-965FA9DFBDEF}"/>
                </a:ext>
              </a:extLst>
            </p:cNvPr>
            <p:cNvSpPr txBox="1"/>
            <p:nvPr/>
          </p:nvSpPr>
          <p:spPr>
            <a:xfrm>
              <a:off x="3849740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9E7E2898-8C42-44E5-A270-985504D2669C}"/>
                </a:ext>
              </a:extLst>
            </p:cNvPr>
            <p:cNvSpPr txBox="1"/>
            <p:nvPr/>
          </p:nvSpPr>
          <p:spPr>
            <a:xfrm>
              <a:off x="3852074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EBDFE16-3AE1-4F4B-882B-DC5036556253}"/>
                </a:ext>
              </a:extLst>
            </p:cNvPr>
            <p:cNvSpPr txBox="1"/>
            <p:nvPr/>
          </p:nvSpPr>
          <p:spPr>
            <a:xfrm>
              <a:off x="3852533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59BB9FA2-1159-4D97-BB69-598083E1526D}"/>
              </a:ext>
            </a:extLst>
          </p:cNvPr>
          <p:cNvSpPr/>
          <p:nvPr/>
        </p:nvSpPr>
        <p:spPr>
          <a:xfrm>
            <a:off x="6347866" y="2007311"/>
            <a:ext cx="2242375" cy="4131849"/>
          </a:xfrm>
          <a:prstGeom prst="roundRect">
            <a:avLst>
              <a:gd name="adj" fmla="val 4962"/>
            </a:avLst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5C4AD83-5CCC-4A7D-B854-71CF4D669003}"/>
              </a:ext>
            </a:extLst>
          </p:cNvPr>
          <p:cNvSpPr txBox="1"/>
          <p:nvPr/>
        </p:nvSpPr>
        <p:spPr>
          <a:xfrm>
            <a:off x="6735519" y="2120480"/>
            <a:ext cx="146706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$59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F9A46C8-6ED1-4607-A811-034828E4E944}"/>
              </a:ext>
            </a:extLst>
          </p:cNvPr>
          <p:cNvSpPr txBox="1"/>
          <p:nvPr/>
        </p:nvSpPr>
        <p:spPr>
          <a:xfrm>
            <a:off x="6551701" y="2897856"/>
            <a:ext cx="1834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 PER MONTH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AE993B-0958-4456-AEAB-164C8C5E1324}"/>
              </a:ext>
            </a:extLst>
          </p:cNvPr>
          <p:cNvGrpSpPr/>
          <p:nvPr/>
        </p:nvGrpSpPr>
        <p:grpSpPr>
          <a:xfrm>
            <a:off x="6551701" y="3272136"/>
            <a:ext cx="1834705" cy="2438400"/>
            <a:chOff x="6551701" y="3272136"/>
            <a:chExt cx="1834705" cy="2438400"/>
          </a:xfrm>
        </p:grpSpPr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1F7B232C-9263-415A-8BC9-D88DDB01F7E2}"/>
                </a:ext>
              </a:extLst>
            </p:cNvPr>
            <p:cNvSpPr/>
            <p:nvPr/>
          </p:nvSpPr>
          <p:spPr>
            <a:xfrm>
              <a:off x="6551701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543C825-0874-4A9B-8DF5-528910574B4E}"/>
                </a:ext>
              </a:extLst>
            </p:cNvPr>
            <p:cNvSpPr/>
            <p:nvPr/>
          </p:nvSpPr>
          <p:spPr>
            <a:xfrm>
              <a:off x="6788396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50611EC-FD27-4D83-A021-03CFAA0E42C3}"/>
                </a:ext>
              </a:extLst>
            </p:cNvPr>
            <p:cNvSpPr txBox="1"/>
            <p:nvPr/>
          </p:nvSpPr>
          <p:spPr>
            <a:xfrm>
              <a:off x="6812303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A1F1CD7B-F0BF-4D3B-92B9-9537E2CC1A63}"/>
                </a:ext>
              </a:extLst>
            </p:cNvPr>
            <p:cNvSpPr txBox="1"/>
            <p:nvPr/>
          </p:nvSpPr>
          <p:spPr>
            <a:xfrm>
              <a:off x="6601326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47A2714-0AF7-45E2-8F11-9FD3C3B02737}"/>
                </a:ext>
              </a:extLst>
            </p:cNvPr>
            <p:cNvSpPr txBox="1"/>
            <p:nvPr/>
          </p:nvSpPr>
          <p:spPr>
            <a:xfrm>
              <a:off x="6600867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4.0 GB Storage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036497C3-3900-4AFE-B231-D1246BF921C5}"/>
                </a:ext>
              </a:extLst>
            </p:cNvPr>
            <p:cNvSpPr txBox="1"/>
            <p:nvPr/>
          </p:nvSpPr>
          <p:spPr>
            <a:xfrm>
              <a:off x="6598533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7F85E450-AB7F-4616-9428-E4C06B08E86B}"/>
                </a:ext>
              </a:extLst>
            </p:cNvPr>
            <p:cNvSpPr txBox="1"/>
            <p:nvPr/>
          </p:nvSpPr>
          <p:spPr>
            <a:xfrm>
              <a:off x="6600867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3F1C51B-3C93-4D2C-AC1A-EB8A54945014}"/>
                </a:ext>
              </a:extLst>
            </p:cNvPr>
            <p:cNvSpPr txBox="1"/>
            <p:nvPr/>
          </p:nvSpPr>
          <p:spPr>
            <a:xfrm>
              <a:off x="6601326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C382815E-CEA0-44EC-94C1-93BD768C2860}"/>
              </a:ext>
            </a:extLst>
          </p:cNvPr>
          <p:cNvSpPr/>
          <p:nvPr/>
        </p:nvSpPr>
        <p:spPr>
          <a:xfrm>
            <a:off x="9100913" y="2007311"/>
            <a:ext cx="2242375" cy="4131849"/>
          </a:xfrm>
          <a:prstGeom prst="roundRect">
            <a:avLst>
              <a:gd name="adj" fmla="val 4962"/>
            </a:avLst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DDC68BB-ACA6-41B2-97A6-7DD2638F241B}"/>
              </a:ext>
            </a:extLst>
          </p:cNvPr>
          <p:cNvSpPr txBox="1"/>
          <p:nvPr/>
        </p:nvSpPr>
        <p:spPr>
          <a:xfrm>
            <a:off x="9474138" y="2120480"/>
            <a:ext cx="149592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$69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2B8682E8-31D3-4647-B796-36449D82DD42}"/>
              </a:ext>
            </a:extLst>
          </p:cNvPr>
          <p:cNvSpPr txBox="1"/>
          <p:nvPr/>
        </p:nvSpPr>
        <p:spPr>
          <a:xfrm>
            <a:off x="9304749" y="2897856"/>
            <a:ext cx="1833786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 PER MONTH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A1B09D-2E68-420B-9D97-91E984E3F11D}"/>
              </a:ext>
            </a:extLst>
          </p:cNvPr>
          <p:cNvGrpSpPr/>
          <p:nvPr/>
        </p:nvGrpSpPr>
        <p:grpSpPr>
          <a:xfrm>
            <a:off x="9304748" y="3272136"/>
            <a:ext cx="1834705" cy="2438400"/>
            <a:chOff x="9304748" y="3272136"/>
            <a:chExt cx="1834705" cy="2438400"/>
          </a:xfrm>
        </p:grpSpPr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FD8C8E30-8655-4D97-B427-0D34D4F9D484}"/>
                </a:ext>
              </a:extLst>
            </p:cNvPr>
            <p:cNvSpPr/>
            <p:nvPr/>
          </p:nvSpPr>
          <p:spPr>
            <a:xfrm>
              <a:off x="9304748" y="3272136"/>
              <a:ext cx="1834705" cy="2438400"/>
            </a:xfrm>
            <a:prstGeom prst="roundRect">
              <a:avLst>
                <a:gd name="adj" fmla="val 4899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C61BC95-C83B-42FF-83C3-9ABDF6E76447}"/>
                </a:ext>
              </a:extLst>
            </p:cNvPr>
            <p:cNvSpPr/>
            <p:nvPr/>
          </p:nvSpPr>
          <p:spPr>
            <a:xfrm>
              <a:off x="9541443" y="3820011"/>
              <a:ext cx="1361314" cy="50008"/>
            </a:xfrm>
            <a:custGeom>
              <a:avLst/>
              <a:gdLst>
                <a:gd name="connsiteX0" fmla="*/ 1330882 w 1361314"/>
                <a:gd name="connsiteY0" fmla="*/ 53571 h 50008"/>
                <a:gd name="connsiteX1" fmla="*/ 19860 w 1361314"/>
                <a:gd name="connsiteY1" fmla="*/ 53571 h 50008"/>
                <a:gd name="connsiteX2" fmla="*/ -5190 w 1361314"/>
                <a:gd name="connsiteY2" fmla="*/ 28522 h 50008"/>
                <a:gd name="connsiteX3" fmla="*/ 19767 w 1361314"/>
                <a:gd name="connsiteY3" fmla="*/ 3565 h 50008"/>
                <a:gd name="connsiteX4" fmla="*/ 19860 w 1361314"/>
                <a:gd name="connsiteY4" fmla="*/ 3565 h 50008"/>
                <a:gd name="connsiteX5" fmla="*/ 1330882 w 1361314"/>
                <a:gd name="connsiteY5" fmla="*/ 3565 h 50008"/>
                <a:gd name="connsiteX6" fmla="*/ 1356123 w 1361314"/>
                <a:gd name="connsiteY6" fmla="*/ 28140 h 50008"/>
                <a:gd name="connsiteX7" fmla="*/ 1331454 w 1361314"/>
                <a:gd name="connsiteY7" fmla="*/ 53571 h 50008"/>
                <a:gd name="connsiteX8" fmla="*/ 1330882 w 1361314"/>
                <a:gd name="connsiteY8" fmla="*/ 53571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314" h="50008">
                  <a:moveTo>
                    <a:pt x="1330882" y="53571"/>
                  </a:moveTo>
                  <a:lnTo>
                    <a:pt x="19860" y="53571"/>
                  </a:lnTo>
                  <a:cubicBezTo>
                    <a:pt x="6047" y="53571"/>
                    <a:pt x="-5190" y="42332"/>
                    <a:pt x="-5190" y="28522"/>
                  </a:cubicBezTo>
                  <a:cubicBezTo>
                    <a:pt x="-5190" y="14711"/>
                    <a:pt x="5954" y="3565"/>
                    <a:pt x="19767" y="3565"/>
                  </a:cubicBezTo>
                  <a:cubicBezTo>
                    <a:pt x="19767" y="3565"/>
                    <a:pt x="19860" y="3565"/>
                    <a:pt x="19860" y="3565"/>
                  </a:cubicBezTo>
                  <a:lnTo>
                    <a:pt x="1330882" y="3565"/>
                  </a:lnTo>
                  <a:cubicBezTo>
                    <a:pt x="1344598" y="3374"/>
                    <a:pt x="1355932" y="14425"/>
                    <a:pt x="1356123" y="28140"/>
                  </a:cubicBezTo>
                  <a:cubicBezTo>
                    <a:pt x="1356313" y="41951"/>
                    <a:pt x="1345263" y="53381"/>
                    <a:pt x="1331454" y="53571"/>
                  </a:cubicBezTo>
                  <a:cubicBezTo>
                    <a:pt x="1331264" y="53571"/>
                    <a:pt x="1331073" y="53571"/>
                    <a:pt x="1330882" y="53571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18ACC122-14DF-4754-B90B-165BBD8C2D05}"/>
                </a:ext>
              </a:extLst>
            </p:cNvPr>
            <p:cNvSpPr txBox="1"/>
            <p:nvPr/>
          </p:nvSpPr>
          <p:spPr>
            <a:xfrm>
              <a:off x="9565350" y="3415392"/>
              <a:ext cx="131350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50" b="1" spc="-2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Features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F82D80B-DD84-4480-B29B-264B230E3A17}"/>
                </a:ext>
              </a:extLst>
            </p:cNvPr>
            <p:cNvSpPr txBox="1"/>
            <p:nvPr/>
          </p:nvSpPr>
          <p:spPr>
            <a:xfrm>
              <a:off x="9354373" y="3985178"/>
              <a:ext cx="1735455" cy="27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6C73A3B3-1D86-4A0E-9837-5D8CDCE59D27}"/>
                </a:ext>
              </a:extLst>
            </p:cNvPr>
            <p:cNvSpPr txBox="1"/>
            <p:nvPr/>
          </p:nvSpPr>
          <p:spPr>
            <a:xfrm>
              <a:off x="9353914" y="4242067"/>
              <a:ext cx="1736373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5.0 GB Storage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83E23A3D-BB7A-40FC-9176-34041FBF2777}"/>
                </a:ext>
              </a:extLst>
            </p:cNvPr>
            <p:cNvSpPr txBox="1"/>
            <p:nvPr/>
          </p:nvSpPr>
          <p:spPr>
            <a:xfrm>
              <a:off x="9351580" y="4498956"/>
              <a:ext cx="1741041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DB8EA48-8E73-486F-AB00-17098A2E7D82}"/>
                </a:ext>
              </a:extLst>
            </p:cNvPr>
            <p:cNvSpPr txBox="1"/>
            <p:nvPr/>
          </p:nvSpPr>
          <p:spPr>
            <a:xfrm>
              <a:off x="9353914" y="4755845"/>
              <a:ext cx="1736372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 dirty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FB3A876-49DC-4E06-BEBE-5F4192735B0A}"/>
                </a:ext>
              </a:extLst>
            </p:cNvPr>
            <p:cNvSpPr txBox="1"/>
            <p:nvPr/>
          </p:nvSpPr>
          <p:spPr>
            <a:xfrm>
              <a:off x="9354373" y="5012735"/>
              <a:ext cx="1735454" cy="27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b="1" spc="0" baseline="0">
                  <a:solidFill>
                    <a:srgbClr val="404040"/>
                  </a:solidFill>
                  <a:latin typeface="Montserrat"/>
                  <a:sym typeface="Montserrat"/>
                  <a:rtl val="0"/>
                </a:rPr>
                <a:t>Free Installation</a:t>
              </a:r>
            </a:p>
          </p:txBody>
        </p: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77F326F3-68FF-45D5-86B2-5A9F2CDB6AF7}"/>
              </a:ext>
            </a:extLst>
          </p:cNvPr>
          <p:cNvSpPr txBox="1"/>
          <p:nvPr/>
        </p:nvSpPr>
        <p:spPr>
          <a:xfrm>
            <a:off x="1286933" y="336022"/>
            <a:ext cx="9618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How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Much We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Charge for Our </a:t>
            </a:r>
            <a:r>
              <a:rPr lang="en-US" sz="40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Premium Services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6ABC942-AB02-4FF5-8837-F9C3204D3D58}"/>
              </a:ext>
            </a:extLst>
          </p:cNvPr>
          <p:cNvGrpSpPr/>
          <p:nvPr/>
        </p:nvGrpSpPr>
        <p:grpSpPr>
          <a:xfrm>
            <a:off x="1484709" y="5530133"/>
            <a:ext cx="972216" cy="360711"/>
            <a:chOff x="1484709" y="5498383"/>
            <a:chExt cx="972216" cy="360711"/>
          </a:xfrm>
        </p:grpSpPr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E18075B6-AF46-409D-9121-67412FCCA76C}"/>
                </a:ext>
              </a:extLst>
            </p:cNvPr>
            <p:cNvSpPr/>
            <p:nvPr/>
          </p:nvSpPr>
          <p:spPr>
            <a:xfrm>
              <a:off x="1484709" y="5498383"/>
              <a:ext cx="972216" cy="360711"/>
            </a:xfrm>
            <a:prstGeom prst="roundRect">
              <a:avLst>
                <a:gd name="adj" fmla="val 21068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54B970BD-7108-4B6B-8947-9CBC6C1F8208}"/>
                </a:ext>
              </a:extLst>
            </p:cNvPr>
            <p:cNvSpPr txBox="1"/>
            <p:nvPr/>
          </p:nvSpPr>
          <p:spPr>
            <a:xfrm>
              <a:off x="1508993" y="5540239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4AC1D78-CED7-47BF-A871-1B1BA1F9518B}"/>
              </a:ext>
            </a:extLst>
          </p:cNvPr>
          <p:cNvGrpSpPr/>
          <p:nvPr/>
        </p:nvGrpSpPr>
        <p:grpSpPr>
          <a:xfrm>
            <a:off x="4234152" y="5530133"/>
            <a:ext cx="972216" cy="360711"/>
            <a:chOff x="1488847" y="5405247"/>
            <a:chExt cx="972216" cy="360711"/>
          </a:xfrm>
        </p:grpSpPr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C9980AE3-B76F-4A71-9DF1-C76426B7B3A5}"/>
                </a:ext>
              </a:extLst>
            </p:cNvPr>
            <p:cNvSpPr/>
            <p:nvPr/>
          </p:nvSpPr>
          <p:spPr>
            <a:xfrm>
              <a:off x="1488847" y="5405247"/>
              <a:ext cx="972216" cy="360711"/>
            </a:xfrm>
            <a:prstGeom prst="roundRect">
              <a:avLst>
                <a:gd name="adj" fmla="val 21068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B0FE3D3D-FC10-4070-AA40-01CF763D4E8C}"/>
                </a:ext>
              </a:extLst>
            </p:cNvPr>
            <p:cNvSpPr txBox="1"/>
            <p:nvPr/>
          </p:nvSpPr>
          <p:spPr>
            <a:xfrm>
              <a:off x="1513131" y="5447103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50F71F8-97E7-4BF9-A9EE-B52C2FB3B391}"/>
              </a:ext>
            </a:extLst>
          </p:cNvPr>
          <p:cNvGrpSpPr/>
          <p:nvPr/>
        </p:nvGrpSpPr>
        <p:grpSpPr>
          <a:xfrm>
            <a:off x="6982945" y="5530133"/>
            <a:ext cx="972216" cy="360711"/>
            <a:chOff x="6982945" y="5498383"/>
            <a:chExt cx="972216" cy="360711"/>
          </a:xfrm>
        </p:grpSpPr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001B20E6-F7DA-486F-9EC2-22AA05B0D667}"/>
                </a:ext>
              </a:extLst>
            </p:cNvPr>
            <p:cNvSpPr/>
            <p:nvPr/>
          </p:nvSpPr>
          <p:spPr>
            <a:xfrm>
              <a:off x="6982945" y="5498383"/>
              <a:ext cx="972216" cy="360711"/>
            </a:xfrm>
            <a:prstGeom prst="roundRect">
              <a:avLst>
                <a:gd name="adj" fmla="val 21068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D05BB32-3FC2-49CF-A6A9-E327BDA3BEDB}"/>
                </a:ext>
              </a:extLst>
            </p:cNvPr>
            <p:cNvSpPr txBox="1"/>
            <p:nvPr/>
          </p:nvSpPr>
          <p:spPr>
            <a:xfrm>
              <a:off x="7007229" y="5540239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7EB8B97-5463-44C6-AFDC-F51AB2A45B1C}"/>
              </a:ext>
            </a:extLst>
          </p:cNvPr>
          <p:cNvGrpSpPr/>
          <p:nvPr/>
        </p:nvGrpSpPr>
        <p:grpSpPr>
          <a:xfrm>
            <a:off x="9735992" y="5530133"/>
            <a:ext cx="972216" cy="360711"/>
            <a:chOff x="9735992" y="5498383"/>
            <a:chExt cx="972216" cy="360711"/>
          </a:xfrm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C4869F83-10A2-4B38-B252-FDC7FB7F4B77}"/>
                </a:ext>
              </a:extLst>
            </p:cNvPr>
            <p:cNvSpPr/>
            <p:nvPr/>
          </p:nvSpPr>
          <p:spPr>
            <a:xfrm>
              <a:off x="9735992" y="5498383"/>
              <a:ext cx="972216" cy="360711"/>
            </a:xfrm>
            <a:prstGeom prst="roundRect">
              <a:avLst>
                <a:gd name="adj" fmla="val 21068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B18D71EF-DE24-4133-873B-7891C362512B}"/>
                </a:ext>
              </a:extLst>
            </p:cNvPr>
            <p:cNvSpPr txBox="1"/>
            <p:nvPr/>
          </p:nvSpPr>
          <p:spPr>
            <a:xfrm>
              <a:off x="9760276" y="5540239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7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9" grpId="0"/>
      <p:bldP spid="210" grpId="0"/>
      <p:bldP spid="224" grpId="0" animBg="1"/>
      <p:bldP spid="225" grpId="0"/>
      <p:bldP spid="226" grpId="0"/>
      <p:bldP spid="240" grpId="0" animBg="1"/>
      <p:bldP spid="241" grpId="0"/>
      <p:bldP spid="242" grpId="0"/>
      <p:bldP spid="256" grpId="0" animBg="1"/>
      <p:bldP spid="257" grpId="0"/>
      <p:bldP spid="258" grpId="0"/>
      <p:bldP spid="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>
            <a:extLst>
              <a:ext uri="{FF2B5EF4-FFF2-40B4-BE49-F238E27FC236}">
                <a16:creationId xmlns:a16="http://schemas.microsoft.com/office/drawing/2014/main" id="{94A4E588-9B9A-4B97-838F-CCE84BB4904A}"/>
              </a:ext>
            </a:extLst>
          </p:cNvPr>
          <p:cNvSpPr txBox="1"/>
          <p:nvPr/>
        </p:nvSpPr>
        <p:spPr>
          <a:xfrm>
            <a:off x="5567101" y="2155448"/>
            <a:ext cx="6075701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 this is Just a Demo So Replace this Text with Your Own Presentation Content</a:t>
            </a: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C97FE58D-7C82-4E8A-839A-3B42AF9E94CC}"/>
              </a:ext>
            </a:extLst>
          </p:cNvPr>
          <p:cNvSpPr/>
          <p:nvPr/>
        </p:nvSpPr>
        <p:spPr>
          <a:xfrm>
            <a:off x="1" y="1963262"/>
            <a:ext cx="5322188" cy="1075904"/>
          </a:xfrm>
          <a:custGeom>
            <a:avLst/>
            <a:gdLst>
              <a:gd name="connsiteX0" fmla="*/ 0 w 9195244"/>
              <a:gd name="connsiteY0" fmla="*/ 0 h 2308860"/>
              <a:gd name="connsiteX1" fmla="*/ 9195244 w 9195244"/>
              <a:gd name="connsiteY1" fmla="*/ 0 h 2308860"/>
              <a:gd name="connsiteX2" fmla="*/ 9195244 w 9195244"/>
              <a:gd name="connsiteY2" fmla="*/ 2308860 h 2308860"/>
              <a:gd name="connsiteX3" fmla="*/ 0 w 9195244"/>
              <a:gd name="connsiteY3" fmla="*/ 230886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5244" h="2308860">
                <a:moveTo>
                  <a:pt x="0" y="0"/>
                </a:moveTo>
                <a:lnTo>
                  <a:pt x="9195244" y="0"/>
                </a:lnTo>
                <a:lnTo>
                  <a:pt x="9195244" y="2308860"/>
                </a:lnTo>
                <a:lnTo>
                  <a:pt x="0" y="23088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D576E28-DE47-4942-A6CE-A4488AFFCB2A}"/>
              </a:ext>
            </a:extLst>
          </p:cNvPr>
          <p:cNvSpPr txBox="1"/>
          <p:nvPr/>
        </p:nvSpPr>
        <p:spPr>
          <a:xfrm>
            <a:off x="5211984" y="1201515"/>
            <a:ext cx="643081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3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Digital </a:t>
            </a:r>
            <a:r>
              <a:rPr lang="en-US" sz="4350" spc="0" baseline="0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rPr>
              <a:t>Services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331CED07-A1D1-4D0B-AD29-AA671411DF14}"/>
              </a:ext>
            </a:extLst>
          </p:cNvPr>
          <p:cNvSpPr/>
          <p:nvPr/>
        </p:nvSpPr>
        <p:spPr>
          <a:xfrm>
            <a:off x="1" y="0"/>
            <a:ext cx="4801302" cy="1963262"/>
          </a:xfrm>
          <a:custGeom>
            <a:avLst/>
            <a:gdLst>
              <a:gd name="connsiteX0" fmla="*/ 0 w 9195244"/>
              <a:gd name="connsiteY0" fmla="*/ 0 h 2308860"/>
              <a:gd name="connsiteX1" fmla="*/ 9195244 w 9195244"/>
              <a:gd name="connsiteY1" fmla="*/ 0 h 2308860"/>
              <a:gd name="connsiteX2" fmla="*/ 9195244 w 9195244"/>
              <a:gd name="connsiteY2" fmla="*/ 2308860 h 2308860"/>
              <a:gd name="connsiteX3" fmla="*/ 0 w 9195244"/>
              <a:gd name="connsiteY3" fmla="*/ 230886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5244" h="2308860">
                <a:moveTo>
                  <a:pt x="0" y="0"/>
                </a:moveTo>
                <a:lnTo>
                  <a:pt x="9195244" y="0"/>
                </a:lnTo>
                <a:lnTo>
                  <a:pt x="9195244" y="2308860"/>
                </a:lnTo>
                <a:lnTo>
                  <a:pt x="0" y="23088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503ABA72-B761-4BF0-9062-8A1030144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48B96B7-92F2-43FC-8EBE-32C3E35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1" y="465677"/>
            <a:ext cx="4001131" cy="6392324"/>
          </a:xfrm>
          <a:prstGeom prst="rect">
            <a:avLst/>
          </a:prstGeom>
        </p:spPr>
      </p:pic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FCF3DF10-B7C2-42FB-A88B-F8B9CBDB43EA}"/>
              </a:ext>
            </a:extLst>
          </p:cNvPr>
          <p:cNvSpPr/>
          <p:nvPr/>
        </p:nvSpPr>
        <p:spPr>
          <a:xfrm>
            <a:off x="5322189" y="2250823"/>
            <a:ext cx="76200" cy="728090"/>
          </a:xfrm>
          <a:custGeom>
            <a:avLst/>
            <a:gdLst>
              <a:gd name="connsiteX0" fmla="*/ 0 w 76200"/>
              <a:gd name="connsiteY0" fmla="*/ 0 h 728090"/>
              <a:gd name="connsiteX1" fmla="*/ 76200 w 76200"/>
              <a:gd name="connsiteY1" fmla="*/ 0 h 728090"/>
              <a:gd name="connsiteX2" fmla="*/ 76200 w 76200"/>
              <a:gd name="connsiteY2" fmla="*/ 728091 h 728090"/>
              <a:gd name="connsiteX3" fmla="*/ 0 w 76200"/>
              <a:gd name="connsiteY3" fmla="*/ 728091 h 72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728090">
                <a:moveTo>
                  <a:pt x="0" y="0"/>
                </a:moveTo>
                <a:lnTo>
                  <a:pt x="76200" y="0"/>
                </a:lnTo>
                <a:lnTo>
                  <a:pt x="76200" y="728091"/>
                </a:lnTo>
                <a:lnTo>
                  <a:pt x="0" y="728091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AD1E2ED-2033-4711-BCA3-5E9110306A8A}"/>
              </a:ext>
            </a:extLst>
          </p:cNvPr>
          <p:cNvSpPr/>
          <p:nvPr/>
        </p:nvSpPr>
        <p:spPr>
          <a:xfrm>
            <a:off x="2996755" y="3746087"/>
            <a:ext cx="9195244" cy="2308860"/>
          </a:xfrm>
          <a:custGeom>
            <a:avLst/>
            <a:gdLst>
              <a:gd name="connsiteX0" fmla="*/ 0 w 9195244"/>
              <a:gd name="connsiteY0" fmla="*/ 0 h 2308860"/>
              <a:gd name="connsiteX1" fmla="*/ 9195244 w 9195244"/>
              <a:gd name="connsiteY1" fmla="*/ 0 h 2308860"/>
              <a:gd name="connsiteX2" fmla="*/ 9195244 w 9195244"/>
              <a:gd name="connsiteY2" fmla="*/ 2308860 h 2308860"/>
              <a:gd name="connsiteX3" fmla="*/ 0 w 9195244"/>
              <a:gd name="connsiteY3" fmla="*/ 230886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5244" h="2308860">
                <a:moveTo>
                  <a:pt x="0" y="0"/>
                </a:moveTo>
                <a:lnTo>
                  <a:pt x="9195244" y="0"/>
                </a:lnTo>
                <a:lnTo>
                  <a:pt x="9195244" y="2308860"/>
                </a:lnTo>
                <a:lnTo>
                  <a:pt x="0" y="2308860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0686293-A228-4934-B1A5-04FFB25EDBDA}"/>
              </a:ext>
            </a:extLst>
          </p:cNvPr>
          <p:cNvGrpSpPr/>
          <p:nvPr/>
        </p:nvGrpSpPr>
        <p:grpSpPr>
          <a:xfrm>
            <a:off x="6220325" y="4166038"/>
            <a:ext cx="2839544" cy="1468958"/>
            <a:chOff x="6249894" y="4167663"/>
            <a:chExt cx="2839544" cy="14689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D8F4FF6-CA84-4A53-929C-4287CC77F4C2}"/>
                </a:ext>
              </a:extLst>
            </p:cNvPr>
            <p:cNvSpPr txBox="1"/>
            <p:nvPr/>
          </p:nvSpPr>
          <p:spPr>
            <a:xfrm>
              <a:off x="6249894" y="4512183"/>
              <a:ext cx="283656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Text Here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8A8C2E1-FD35-423C-9AB7-D66E184C96F1}"/>
                </a:ext>
              </a:extLst>
            </p:cNvPr>
            <p:cNvSpPr txBox="1"/>
            <p:nvPr/>
          </p:nvSpPr>
          <p:spPr>
            <a:xfrm>
              <a:off x="6249894" y="4167663"/>
              <a:ext cx="1164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Option 02 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2D33869-1094-4317-9309-ED06F6A9C6AF}"/>
                </a:ext>
              </a:extLst>
            </p:cNvPr>
            <p:cNvSpPr txBox="1"/>
            <p:nvPr/>
          </p:nvSpPr>
          <p:spPr>
            <a:xfrm>
              <a:off x="6249894" y="4938801"/>
              <a:ext cx="2839544" cy="69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Write Brief Text to Explain the Above Topic this is Just a Demo Content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8754FED-2A7A-4D47-8224-F8AC6D359397}"/>
              </a:ext>
            </a:extLst>
          </p:cNvPr>
          <p:cNvGrpSpPr/>
          <p:nvPr/>
        </p:nvGrpSpPr>
        <p:grpSpPr>
          <a:xfrm>
            <a:off x="9159076" y="4166038"/>
            <a:ext cx="2839544" cy="1468958"/>
            <a:chOff x="6249894" y="4167663"/>
            <a:chExt cx="2839544" cy="1468958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1B3375C-92F8-421F-ADBC-9CADCF82143A}"/>
                </a:ext>
              </a:extLst>
            </p:cNvPr>
            <p:cNvSpPr txBox="1"/>
            <p:nvPr/>
          </p:nvSpPr>
          <p:spPr>
            <a:xfrm>
              <a:off x="6249894" y="4512183"/>
              <a:ext cx="283656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Text Here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B0E397E-C80F-421C-8EC9-25F9E87B2FF9}"/>
                </a:ext>
              </a:extLst>
            </p:cNvPr>
            <p:cNvSpPr txBox="1"/>
            <p:nvPr/>
          </p:nvSpPr>
          <p:spPr>
            <a:xfrm>
              <a:off x="6249894" y="4167663"/>
              <a:ext cx="1164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Option 03 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410CDD1-0421-403C-9B74-BA68D4CF7334}"/>
                </a:ext>
              </a:extLst>
            </p:cNvPr>
            <p:cNvSpPr txBox="1"/>
            <p:nvPr/>
          </p:nvSpPr>
          <p:spPr>
            <a:xfrm>
              <a:off x="6249894" y="4938801"/>
              <a:ext cx="2839544" cy="69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Write Brief Text to Explain the Above Topic this is Just a Demo Content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D06D051-4CD4-490F-80A9-1F79440214D1}"/>
              </a:ext>
            </a:extLst>
          </p:cNvPr>
          <p:cNvGrpSpPr/>
          <p:nvPr/>
        </p:nvGrpSpPr>
        <p:grpSpPr>
          <a:xfrm>
            <a:off x="3281575" y="4166038"/>
            <a:ext cx="2839544" cy="1468958"/>
            <a:chOff x="6249894" y="4167663"/>
            <a:chExt cx="2839544" cy="1468958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A98720B-190A-4B48-8247-31EC758BF273}"/>
                </a:ext>
              </a:extLst>
            </p:cNvPr>
            <p:cNvSpPr txBox="1"/>
            <p:nvPr/>
          </p:nvSpPr>
          <p:spPr>
            <a:xfrm>
              <a:off x="6249894" y="4512183"/>
              <a:ext cx="283656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Write Text Here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F1CA404-DBB2-4D5F-B290-E8D1D2A06068}"/>
                </a:ext>
              </a:extLst>
            </p:cNvPr>
            <p:cNvSpPr txBox="1"/>
            <p:nvPr/>
          </p:nvSpPr>
          <p:spPr>
            <a:xfrm>
              <a:off x="6249894" y="4167663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Option 01 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44E2EF9-25BA-427C-A3F2-E3F3DAF8B47B}"/>
                </a:ext>
              </a:extLst>
            </p:cNvPr>
            <p:cNvSpPr txBox="1"/>
            <p:nvPr/>
          </p:nvSpPr>
          <p:spPr>
            <a:xfrm>
              <a:off x="6249894" y="4938801"/>
              <a:ext cx="2839544" cy="69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Write Brief Text to Explain the Above Topic this is Just a Demo 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46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46667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46667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99" grpId="0"/>
      <p:bldP spid="136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973FA5-92F8-4075-BAF9-7D8E632A940B}"/>
              </a:ext>
            </a:extLst>
          </p:cNvPr>
          <p:cNvGrpSpPr/>
          <p:nvPr/>
        </p:nvGrpSpPr>
        <p:grpSpPr>
          <a:xfrm>
            <a:off x="503110" y="2208883"/>
            <a:ext cx="3467100" cy="3538727"/>
            <a:chOff x="503110" y="2208883"/>
            <a:chExt cx="3467100" cy="353872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5C358BF-FC87-446D-A82A-015E2630A713}"/>
                </a:ext>
              </a:extLst>
            </p:cNvPr>
            <p:cNvSpPr/>
            <p:nvPr/>
          </p:nvSpPr>
          <p:spPr>
            <a:xfrm>
              <a:off x="503110" y="2208883"/>
              <a:ext cx="3467100" cy="3538727"/>
            </a:xfrm>
            <a:prstGeom prst="roundRect">
              <a:avLst>
                <a:gd name="adj" fmla="val 3406"/>
              </a:avLst>
            </a:pr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9E3286-0A4C-4972-9AAB-44BD5CD6DDE3}"/>
                </a:ext>
              </a:extLst>
            </p:cNvPr>
            <p:cNvSpPr txBox="1"/>
            <p:nvPr/>
          </p:nvSpPr>
          <p:spPr>
            <a:xfrm>
              <a:off x="729804" y="3332735"/>
              <a:ext cx="3003996" cy="120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F148C22-843C-43AC-AE3B-8BD4079F7F3F}"/>
                </a:ext>
              </a:extLst>
            </p:cNvPr>
            <p:cNvSpPr/>
            <p:nvPr/>
          </p:nvSpPr>
          <p:spPr>
            <a:xfrm>
              <a:off x="2240470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2 w 193357"/>
                <a:gd name="connsiteY2" fmla="*/ 347186 h 347186"/>
                <a:gd name="connsiteX3" fmla="*/ 0 w 193357"/>
                <a:gd name="connsiteY3" fmla="*/ 209836 h 347186"/>
                <a:gd name="connsiteX4" fmla="*/ 122015 w 193357"/>
                <a:gd name="connsiteY4" fmla="*/ 0 h 347186"/>
                <a:gd name="connsiteX5" fmla="*/ 193358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2" y="347186"/>
                  </a:lnTo>
                  <a:cubicBezTo>
                    <a:pt x="15145" y="308896"/>
                    <a:pt x="0" y="261366"/>
                    <a:pt x="0" y="209836"/>
                  </a:cubicBezTo>
                  <a:cubicBezTo>
                    <a:pt x="0" y="116205"/>
                    <a:pt x="50101" y="35719"/>
                    <a:pt x="122015" y="0"/>
                  </a:cubicBezTo>
                  <a:lnTo>
                    <a:pt x="193358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E23AF7-191E-4262-AC4F-33AA3A6D27BB}"/>
                </a:ext>
              </a:extLst>
            </p:cNvPr>
            <p:cNvSpPr/>
            <p:nvPr/>
          </p:nvSpPr>
          <p:spPr>
            <a:xfrm>
              <a:off x="2039492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2 w 193357"/>
                <a:gd name="connsiteY2" fmla="*/ 347186 h 347186"/>
                <a:gd name="connsiteX3" fmla="*/ 0 w 193357"/>
                <a:gd name="connsiteY3" fmla="*/ 209836 h 347186"/>
                <a:gd name="connsiteX4" fmla="*/ 122015 w 193357"/>
                <a:gd name="connsiteY4" fmla="*/ 0 h 347186"/>
                <a:gd name="connsiteX5" fmla="*/ 193358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2" y="347186"/>
                  </a:lnTo>
                  <a:cubicBezTo>
                    <a:pt x="15145" y="308896"/>
                    <a:pt x="0" y="261366"/>
                    <a:pt x="0" y="209836"/>
                  </a:cubicBezTo>
                  <a:cubicBezTo>
                    <a:pt x="0" y="116205"/>
                    <a:pt x="50102" y="35719"/>
                    <a:pt x="122015" y="0"/>
                  </a:cubicBezTo>
                  <a:lnTo>
                    <a:pt x="193358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139919-FAF4-41BC-B1AA-0A6B6DBAAAF4}"/>
                </a:ext>
              </a:extLst>
            </p:cNvPr>
            <p:cNvGrpSpPr/>
            <p:nvPr/>
          </p:nvGrpSpPr>
          <p:grpSpPr>
            <a:xfrm>
              <a:off x="1549812" y="4902648"/>
              <a:ext cx="1373695" cy="459390"/>
              <a:chOff x="1549812" y="4902648"/>
              <a:chExt cx="1373695" cy="45939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3C619D89-318F-4A5D-BEDD-2AAF77416814}"/>
                  </a:ext>
                </a:extLst>
              </p:cNvPr>
              <p:cNvSpPr/>
              <p:nvPr/>
            </p:nvSpPr>
            <p:spPr>
              <a:xfrm>
                <a:off x="1549812" y="4902648"/>
                <a:ext cx="1373695" cy="459390"/>
              </a:xfrm>
              <a:prstGeom prst="roundRect">
                <a:avLst/>
              </a:prstGeom>
              <a:gradFill>
                <a:gsLst>
                  <a:gs pos="0">
                    <a:srgbClr val="64AEF2"/>
                  </a:gs>
                  <a:gs pos="100000">
                    <a:srgbClr val="95D7FA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Montserrat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317DCB-2BD0-4FEB-BE2C-DB0E84088C24}"/>
                  </a:ext>
                </a:extLst>
              </p:cNvPr>
              <p:cNvSpPr txBox="1"/>
              <p:nvPr/>
            </p:nvSpPr>
            <p:spPr>
              <a:xfrm>
                <a:off x="1567999" y="4961649"/>
                <a:ext cx="13276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chemeClr val="bg1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Name Here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61C387-7563-4FAA-A0CB-2E2D6D6B37FD}"/>
              </a:ext>
            </a:extLst>
          </p:cNvPr>
          <p:cNvGrpSpPr/>
          <p:nvPr/>
        </p:nvGrpSpPr>
        <p:grpSpPr>
          <a:xfrm>
            <a:off x="4362450" y="2208883"/>
            <a:ext cx="3467100" cy="3538727"/>
            <a:chOff x="4362450" y="2208883"/>
            <a:chExt cx="3467100" cy="3538727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16A0A5E-A374-4691-8D20-39F5B7EC6B3F}"/>
                </a:ext>
              </a:extLst>
            </p:cNvPr>
            <p:cNvSpPr/>
            <p:nvPr/>
          </p:nvSpPr>
          <p:spPr>
            <a:xfrm>
              <a:off x="4362450" y="2208883"/>
              <a:ext cx="3467100" cy="3538727"/>
            </a:xfrm>
            <a:prstGeom prst="roundRect">
              <a:avLst>
                <a:gd name="adj" fmla="val 3406"/>
              </a:avLst>
            </a:prstGeom>
            <a:gradFill flip="none" rotWithShape="1"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7689C8-DD75-4446-A0BB-4BAA8BDA0D13}"/>
                </a:ext>
              </a:extLst>
            </p:cNvPr>
            <p:cNvSpPr txBox="1"/>
            <p:nvPr/>
          </p:nvSpPr>
          <p:spPr>
            <a:xfrm>
              <a:off x="4589144" y="3332735"/>
              <a:ext cx="3003996" cy="120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E0583C9-EF38-4E58-910C-8352AC6FFBB3}"/>
                </a:ext>
              </a:extLst>
            </p:cNvPr>
            <p:cNvSpPr/>
            <p:nvPr/>
          </p:nvSpPr>
          <p:spPr>
            <a:xfrm>
              <a:off x="6099810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2 w 193357"/>
                <a:gd name="connsiteY2" fmla="*/ 347186 h 347186"/>
                <a:gd name="connsiteX3" fmla="*/ 0 w 193357"/>
                <a:gd name="connsiteY3" fmla="*/ 209836 h 347186"/>
                <a:gd name="connsiteX4" fmla="*/ 122015 w 193357"/>
                <a:gd name="connsiteY4" fmla="*/ 0 h 347186"/>
                <a:gd name="connsiteX5" fmla="*/ 193357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2" y="347186"/>
                  </a:lnTo>
                  <a:cubicBezTo>
                    <a:pt x="15144" y="308896"/>
                    <a:pt x="0" y="261366"/>
                    <a:pt x="0" y="209836"/>
                  </a:cubicBezTo>
                  <a:cubicBezTo>
                    <a:pt x="0" y="116205"/>
                    <a:pt x="50101" y="35719"/>
                    <a:pt x="122015" y="0"/>
                  </a:cubicBezTo>
                  <a:lnTo>
                    <a:pt x="193357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7E00FA7-487C-42DE-B59B-7F410F0EC2C4}"/>
                </a:ext>
              </a:extLst>
            </p:cNvPr>
            <p:cNvSpPr/>
            <p:nvPr/>
          </p:nvSpPr>
          <p:spPr>
            <a:xfrm>
              <a:off x="5898832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3 w 193357"/>
                <a:gd name="connsiteY2" fmla="*/ 347186 h 347186"/>
                <a:gd name="connsiteX3" fmla="*/ 0 w 193357"/>
                <a:gd name="connsiteY3" fmla="*/ 209836 h 347186"/>
                <a:gd name="connsiteX4" fmla="*/ 122015 w 193357"/>
                <a:gd name="connsiteY4" fmla="*/ 0 h 347186"/>
                <a:gd name="connsiteX5" fmla="*/ 193357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3" y="347186"/>
                  </a:lnTo>
                  <a:cubicBezTo>
                    <a:pt x="15145" y="308896"/>
                    <a:pt x="0" y="261366"/>
                    <a:pt x="0" y="209836"/>
                  </a:cubicBezTo>
                  <a:cubicBezTo>
                    <a:pt x="0" y="116205"/>
                    <a:pt x="50102" y="35719"/>
                    <a:pt x="122015" y="0"/>
                  </a:cubicBezTo>
                  <a:lnTo>
                    <a:pt x="193357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F9A563-91A9-4FA9-A92C-BDF0EC9403B2}"/>
                </a:ext>
              </a:extLst>
            </p:cNvPr>
            <p:cNvGrpSpPr/>
            <p:nvPr/>
          </p:nvGrpSpPr>
          <p:grpSpPr>
            <a:xfrm>
              <a:off x="5409152" y="4902648"/>
              <a:ext cx="1373695" cy="459390"/>
              <a:chOff x="5409152" y="4902648"/>
              <a:chExt cx="1373695" cy="459390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C03F9081-7DF1-43BC-91FA-DBD34F5B23F7}"/>
                  </a:ext>
                </a:extLst>
              </p:cNvPr>
              <p:cNvSpPr/>
              <p:nvPr/>
            </p:nvSpPr>
            <p:spPr>
              <a:xfrm>
                <a:off x="5409152" y="4902648"/>
                <a:ext cx="1373695" cy="459390"/>
              </a:xfrm>
              <a:prstGeom prst="roundRect">
                <a:avLst/>
              </a:pr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Montserra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A6F239-C0CD-42F8-86DC-FA7CE5404D6F}"/>
                  </a:ext>
                </a:extLst>
              </p:cNvPr>
              <p:cNvSpPr txBox="1"/>
              <p:nvPr/>
            </p:nvSpPr>
            <p:spPr>
              <a:xfrm>
                <a:off x="5427338" y="4961649"/>
                <a:ext cx="13276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gradFill>
                      <a:gsLst>
                        <a:gs pos="0">
                          <a:srgbClr val="64AEF2"/>
                        </a:gs>
                        <a:gs pos="100000">
                          <a:srgbClr val="95D7FA"/>
                        </a:gs>
                      </a:gsLst>
                      <a:lin ang="10800000" scaled="1"/>
                    </a:gradFill>
                    <a:latin typeface="Montserrat ExtraBold"/>
                    <a:cs typeface="Poppins"/>
                    <a:sym typeface="Poppins"/>
                    <a:rtl val="0"/>
                  </a:rPr>
                  <a:t>Name Here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838D248-676D-4B63-A3DE-7E3FCFFB08A1}"/>
              </a:ext>
            </a:extLst>
          </p:cNvPr>
          <p:cNvGrpSpPr/>
          <p:nvPr/>
        </p:nvGrpSpPr>
        <p:grpSpPr>
          <a:xfrm>
            <a:off x="8216931" y="2208883"/>
            <a:ext cx="3467100" cy="3538727"/>
            <a:chOff x="8216931" y="2208883"/>
            <a:chExt cx="3467100" cy="3538727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A76CFD5-34DE-43C9-9A14-FFFD94D611FE}"/>
                </a:ext>
              </a:extLst>
            </p:cNvPr>
            <p:cNvSpPr/>
            <p:nvPr/>
          </p:nvSpPr>
          <p:spPr>
            <a:xfrm>
              <a:off x="8216931" y="2208883"/>
              <a:ext cx="3467100" cy="3538727"/>
            </a:xfrm>
            <a:prstGeom prst="roundRect">
              <a:avLst>
                <a:gd name="adj" fmla="val 3406"/>
              </a:avLst>
            </a:pr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9BB013E-D803-4311-BB53-7ADD6A1864ED}"/>
                </a:ext>
              </a:extLst>
            </p:cNvPr>
            <p:cNvSpPr txBox="1"/>
            <p:nvPr/>
          </p:nvSpPr>
          <p:spPr>
            <a:xfrm>
              <a:off x="8448483" y="3332735"/>
              <a:ext cx="3003996" cy="120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04B950F-AB6A-418B-95EC-E35626C6F0DA}"/>
                </a:ext>
              </a:extLst>
            </p:cNvPr>
            <p:cNvSpPr/>
            <p:nvPr/>
          </p:nvSpPr>
          <p:spPr>
            <a:xfrm>
              <a:off x="9959149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3 w 193357"/>
                <a:gd name="connsiteY2" fmla="*/ 347186 h 347186"/>
                <a:gd name="connsiteX3" fmla="*/ 0 w 193357"/>
                <a:gd name="connsiteY3" fmla="*/ 209836 h 347186"/>
                <a:gd name="connsiteX4" fmla="*/ 122016 w 193357"/>
                <a:gd name="connsiteY4" fmla="*/ 0 h 347186"/>
                <a:gd name="connsiteX5" fmla="*/ 193358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3" y="347186"/>
                  </a:lnTo>
                  <a:cubicBezTo>
                    <a:pt x="15146" y="308896"/>
                    <a:pt x="0" y="261366"/>
                    <a:pt x="0" y="209836"/>
                  </a:cubicBezTo>
                  <a:cubicBezTo>
                    <a:pt x="0" y="116205"/>
                    <a:pt x="50102" y="35719"/>
                    <a:pt x="122016" y="0"/>
                  </a:cubicBezTo>
                  <a:lnTo>
                    <a:pt x="193358" y="48292"/>
                  </a:lnTo>
                  <a:cubicBezTo>
                    <a:pt x="161545" y="88678"/>
                    <a:pt x="142304" y="141637"/>
                    <a:pt x="142304" y="199549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6EC1F1-B5E0-4CD3-AF7D-F282450C67F3}"/>
                </a:ext>
              </a:extLst>
            </p:cNvPr>
            <p:cNvSpPr/>
            <p:nvPr/>
          </p:nvSpPr>
          <p:spPr>
            <a:xfrm>
              <a:off x="9758171" y="2594455"/>
              <a:ext cx="193357" cy="347186"/>
            </a:xfrm>
            <a:custGeom>
              <a:avLst/>
              <a:gdLst>
                <a:gd name="connsiteX0" fmla="*/ 142304 w 193357"/>
                <a:gd name="connsiteY0" fmla="*/ 199549 h 347186"/>
                <a:gd name="connsiteX1" fmla="*/ 161830 w 193357"/>
                <a:gd name="connsiteY1" fmla="*/ 297275 h 347186"/>
                <a:gd name="connsiteX2" fmla="*/ 40863 w 193357"/>
                <a:gd name="connsiteY2" fmla="*/ 347186 h 347186"/>
                <a:gd name="connsiteX3" fmla="*/ 0 w 193357"/>
                <a:gd name="connsiteY3" fmla="*/ 209836 h 347186"/>
                <a:gd name="connsiteX4" fmla="*/ 122016 w 193357"/>
                <a:gd name="connsiteY4" fmla="*/ 0 h 347186"/>
                <a:gd name="connsiteX5" fmla="*/ 193358 w 193357"/>
                <a:gd name="connsiteY5" fmla="*/ 48292 h 347186"/>
                <a:gd name="connsiteX6" fmla="*/ 142304 w 193357"/>
                <a:gd name="connsiteY6" fmla="*/ 199549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57" h="347186">
                  <a:moveTo>
                    <a:pt x="142304" y="199549"/>
                  </a:moveTo>
                  <a:cubicBezTo>
                    <a:pt x="142304" y="234506"/>
                    <a:pt x="149257" y="267653"/>
                    <a:pt x="161830" y="297275"/>
                  </a:cubicBezTo>
                  <a:lnTo>
                    <a:pt x="40863" y="347186"/>
                  </a:lnTo>
                  <a:cubicBezTo>
                    <a:pt x="15144" y="308896"/>
                    <a:pt x="0" y="261366"/>
                    <a:pt x="0" y="209836"/>
                  </a:cubicBezTo>
                  <a:cubicBezTo>
                    <a:pt x="0" y="116205"/>
                    <a:pt x="50102" y="35719"/>
                    <a:pt x="122016" y="0"/>
                  </a:cubicBezTo>
                  <a:lnTo>
                    <a:pt x="193358" y="48292"/>
                  </a:lnTo>
                  <a:cubicBezTo>
                    <a:pt x="161544" y="88678"/>
                    <a:pt x="142304" y="141637"/>
                    <a:pt x="142304" y="199549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051108-2620-4643-BF9F-C37BBF658205}"/>
                </a:ext>
              </a:extLst>
            </p:cNvPr>
            <p:cNvGrpSpPr/>
            <p:nvPr/>
          </p:nvGrpSpPr>
          <p:grpSpPr>
            <a:xfrm>
              <a:off x="9268396" y="4902648"/>
              <a:ext cx="1373695" cy="459390"/>
              <a:chOff x="9268396" y="4902648"/>
              <a:chExt cx="1373695" cy="45939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A9019485-2FBF-4C12-9A84-C648DFB2A7B9}"/>
                  </a:ext>
                </a:extLst>
              </p:cNvPr>
              <p:cNvSpPr/>
              <p:nvPr/>
            </p:nvSpPr>
            <p:spPr>
              <a:xfrm>
                <a:off x="9268396" y="4902648"/>
                <a:ext cx="1373695" cy="459390"/>
              </a:xfrm>
              <a:prstGeom prst="roundRect">
                <a:avLst/>
              </a:prstGeom>
              <a:gradFill>
                <a:gsLst>
                  <a:gs pos="0">
                    <a:srgbClr val="64AEF2"/>
                  </a:gs>
                  <a:gs pos="100000">
                    <a:srgbClr val="95D7FA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Montserrat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D90E2A-F7C3-4E8B-A248-B5489B2CF5DA}"/>
                  </a:ext>
                </a:extLst>
              </p:cNvPr>
              <p:cNvSpPr txBox="1"/>
              <p:nvPr/>
            </p:nvSpPr>
            <p:spPr>
              <a:xfrm>
                <a:off x="9286678" y="4961649"/>
                <a:ext cx="13276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>
                    <a:solidFill>
                      <a:schemeClr val="bg1"/>
                    </a:solidFill>
                    <a:latin typeface="Montserrat ExtraBold"/>
                    <a:cs typeface="Poppins"/>
                    <a:sym typeface="Poppins"/>
                    <a:rtl val="0"/>
                  </a:rPr>
                  <a:t>Name Here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8BD57CE-1DF9-41AF-A40F-5F1B8967B1BB}"/>
              </a:ext>
            </a:extLst>
          </p:cNvPr>
          <p:cNvSpPr txBox="1"/>
          <p:nvPr/>
        </p:nvSpPr>
        <p:spPr>
          <a:xfrm>
            <a:off x="1602624" y="844385"/>
            <a:ext cx="89867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Let’s See Our </a:t>
            </a:r>
            <a:r>
              <a:rPr lang="en-US" sz="4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Client’s Reviews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4E5664-20F7-4BE8-BDC6-02B631B3B155}"/>
              </a:ext>
            </a:extLst>
          </p:cNvPr>
          <p:cNvSpPr txBox="1"/>
          <p:nvPr/>
        </p:nvSpPr>
        <p:spPr>
          <a:xfrm>
            <a:off x="4450364" y="481103"/>
            <a:ext cx="3291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Opinions about </a:t>
            </a:r>
            <a:r>
              <a:rPr lang="en-US" sz="16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lin ang="10800000" scaled="1"/>
                </a:gradFill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Out Products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7CB35-C4A7-43B1-98D6-88FA7F93798F}"/>
              </a:ext>
            </a:extLst>
          </p:cNvPr>
          <p:cNvSpPr/>
          <p:nvPr/>
        </p:nvSpPr>
        <p:spPr>
          <a:xfrm>
            <a:off x="0" y="5747610"/>
            <a:ext cx="12192000" cy="1110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DFE615-DFD7-4D75-A19A-19BB44EB0E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F21E91-070E-4840-B479-1A43981EB663}"/>
              </a:ext>
            </a:extLst>
          </p:cNvPr>
          <p:cNvGrpSpPr/>
          <p:nvPr/>
        </p:nvGrpSpPr>
        <p:grpSpPr>
          <a:xfrm rot="10800000">
            <a:off x="1647778" y="990600"/>
            <a:ext cx="10544222" cy="4878800"/>
            <a:chOff x="0" y="990600"/>
            <a:chExt cx="10544222" cy="487880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A3732570-3276-413B-8C8C-85111D36FC59}"/>
                </a:ext>
              </a:extLst>
            </p:cNvPr>
            <p:cNvSpPr/>
            <p:nvPr/>
          </p:nvSpPr>
          <p:spPr>
            <a:xfrm>
              <a:off x="0" y="990600"/>
              <a:ext cx="10544222" cy="4878800"/>
            </a:xfrm>
            <a:custGeom>
              <a:avLst/>
              <a:gdLst>
                <a:gd name="connsiteX0" fmla="*/ 10403777 w 10544222"/>
                <a:gd name="connsiteY0" fmla="*/ 2848737 h 4878800"/>
                <a:gd name="connsiteX1" fmla="*/ 9110853 w 10544222"/>
                <a:gd name="connsiteY1" fmla="*/ 4511040 h 4878800"/>
                <a:gd name="connsiteX2" fmla="*/ 8358950 w 10544222"/>
                <a:gd name="connsiteY2" fmla="*/ 4878801 h 4878800"/>
                <a:gd name="connsiteX3" fmla="*/ 0 w 10544222"/>
                <a:gd name="connsiteY3" fmla="*/ 4878801 h 4878800"/>
                <a:gd name="connsiteX4" fmla="*/ 0 w 10544222"/>
                <a:gd name="connsiteY4" fmla="*/ 4402550 h 4878800"/>
                <a:gd name="connsiteX5" fmla="*/ 8126064 w 10544222"/>
                <a:gd name="connsiteY5" fmla="*/ 4402550 h 4878800"/>
                <a:gd name="connsiteX6" fmla="*/ 8877967 w 10544222"/>
                <a:gd name="connsiteY6" fmla="*/ 4034790 h 4878800"/>
                <a:gd name="connsiteX7" fmla="*/ 9800463 w 10544222"/>
                <a:gd name="connsiteY7" fmla="*/ 2848737 h 4878800"/>
                <a:gd name="connsiteX8" fmla="*/ 9800463 w 10544222"/>
                <a:gd name="connsiteY8" fmla="*/ 2029968 h 4878800"/>
                <a:gd name="connsiteX9" fmla="*/ 8877967 w 10544222"/>
                <a:gd name="connsiteY9" fmla="*/ 843915 h 4878800"/>
                <a:gd name="connsiteX10" fmla="*/ 8126064 w 10544222"/>
                <a:gd name="connsiteY10" fmla="*/ 476155 h 4878800"/>
                <a:gd name="connsiteX11" fmla="*/ 0 w 10544222"/>
                <a:gd name="connsiteY11" fmla="*/ 476155 h 4878800"/>
                <a:gd name="connsiteX12" fmla="*/ 0 w 10544222"/>
                <a:gd name="connsiteY12" fmla="*/ 0 h 4878800"/>
                <a:gd name="connsiteX13" fmla="*/ 8358950 w 10544222"/>
                <a:gd name="connsiteY13" fmla="*/ 0 h 4878800"/>
                <a:gd name="connsiteX14" fmla="*/ 9110853 w 10544222"/>
                <a:gd name="connsiteY14" fmla="*/ 367665 h 4878800"/>
                <a:gd name="connsiteX15" fmla="*/ 10403777 w 10544222"/>
                <a:gd name="connsiteY15" fmla="*/ 2029968 h 4878800"/>
                <a:gd name="connsiteX16" fmla="*/ 10403777 w 10544222"/>
                <a:gd name="connsiteY16" fmla="*/ 2848737 h 48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4222" h="4878800">
                  <a:moveTo>
                    <a:pt x="10403777" y="2848737"/>
                  </a:moveTo>
                  <a:lnTo>
                    <a:pt x="9110853" y="4511040"/>
                  </a:lnTo>
                  <a:cubicBezTo>
                    <a:pt x="8930354" y="4743069"/>
                    <a:pt x="8652891" y="4878801"/>
                    <a:pt x="8358950" y="4878801"/>
                  </a:cubicBezTo>
                  <a:lnTo>
                    <a:pt x="0" y="4878801"/>
                  </a:lnTo>
                  <a:lnTo>
                    <a:pt x="0" y="4402550"/>
                  </a:lnTo>
                  <a:lnTo>
                    <a:pt x="8126064" y="4402550"/>
                  </a:lnTo>
                  <a:cubicBezTo>
                    <a:pt x="8420005" y="4402550"/>
                    <a:pt x="8697468" y="4266819"/>
                    <a:pt x="8877967" y="4034790"/>
                  </a:cubicBezTo>
                  <a:lnTo>
                    <a:pt x="9800463" y="2848737"/>
                  </a:lnTo>
                  <a:cubicBezTo>
                    <a:pt x="9987724" y="2607945"/>
                    <a:pt x="9987724" y="2270760"/>
                    <a:pt x="9800463" y="2029968"/>
                  </a:cubicBezTo>
                  <a:lnTo>
                    <a:pt x="8877967" y="843915"/>
                  </a:lnTo>
                  <a:cubicBezTo>
                    <a:pt x="8697468" y="611886"/>
                    <a:pt x="8420005" y="476155"/>
                    <a:pt x="8126064" y="476155"/>
                  </a:cubicBezTo>
                  <a:lnTo>
                    <a:pt x="0" y="476155"/>
                  </a:lnTo>
                  <a:lnTo>
                    <a:pt x="0" y="0"/>
                  </a:lnTo>
                  <a:lnTo>
                    <a:pt x="8358950" y="0"/>
                  </a:lnTo>
                  <a:cubicBezTo>
                    <a:pt x="8652891" y="0"/>
                    <a:pt x="8930354" y="135731"/>
                    <a:pt x="9110853" y="367665"/>
                  </a:cubicBezTo>
                  <a:lnTo>
                    <a:pt x="10403777" y="2029968"/>
                  </a:lnTo>
                  <a:cubicBezTo>
                    <a:pt x="10591038" y="2270760"/>
                    <a:pt x="10591038" y="2607945"/>
                    <a:pt x="10403777" y="28487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8402083-D47B-40A2-8473-D49D2DE45671}"/>
                </a:ext>
              </a:extLst>
            </p:cNvPr>
            <p:cNvSpPr/>
            <p:nvPr/>
          </p:nvSpPr>
          <p:spPr>
            <a:xfrm>
              <a:off x="0" y="1466754"/>
              <a:ext cx="9940908" cy="3926395"/>
            </a:xfrm>
            <a:custGeom>
              <a:avLst/>
              <a:gdLst>
                <a:gd name="connsiteX0" fmla="*/ 9800463 w 9940908"/>
                <a:gd name="connsiteY0" fmla="*/ 2372582 h 3926395"/>
                <a:gd name="connsiteX1" fmla="*/ 8877967 w 9940908"/>
                <a:gd name="connsiteY1" fmla="*/ 3558635 h 3926395"/>
                <a:gd name="connsiteX2" fmla="*/ 8126064 w 9940908"/>
                <a:gd name="connsiteY2" fmla="*/ 3926396 h 3926395"/>
                <a:gd name="connsiteX3" fmla="*/ 0 w 9940908"/>
                <a:gd name="connsiteY3" fmla="*/ 3926396 h 3926395"/>
                <a:gd name="connsiteX4" fmla="*/ 0 w 9940908"/>
                <a:gd name="connsiteY4" fmla="*/ 0 h 3926395"/>
                <a:gd name="connsiteX5" fmla="*/ 8126064 w 9940908"/>
                <a:gd name="connsiteY5" fmla="*/ 0 h 3926395"/>
                <a:gd name="connsiteX6" fmla="*/ 8877967 w 9940908"/>
                <a:gd name="connsiteY6" fmla="*/ 367760 h 3926395"/>
                <a:gd name="connsiteX7" fmla="*/ 9800463 w 9940908"/>
                <a:gd name="connsiteY7" fmla="*/ 1553813 h 3926395"/>
                <a:gd name="connsiteX8" fmla="*/ 9800463 w 9940908"/>
                <a:gd name="connsiteY8" fmla="*/ 2372582 h 39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0908" h="3926395">
                  <a:moveTo>
                    <a:pt x="9800463" y="2372582"/>
                  </a:moveTo>
                  <a:lnTo>
                    <a:pt x="8877967" y="3558635"/>
                  </a:lnTo>
                  <a:cubicBezTo>
                    <a:pt x="8697468" y="3790664"/>
                    <a:pt x="8420005" y="3926396"/>
                    <a:pt x="8126064" y="3926396"/>
                  </a:cubicBezTo>
                  <a:lnTo>
                    <a:pt x="0" y="3926396"/>
                  </a:lnTo>
                  <a:lnTo>
                    <a:pt x="0" y="0"/>
                  </a:lnTo>
                  <a:lnTo>
                    <a:pt x="8126064" y="0"/>
                  </a:lnTo>
                  <a:cubicBezTo>
                    <a:pt x="8420005" y="0"/>
                    <a:pt x="8697468" y="135731"/>
                    <a:pt x="8877967" y="367760"/>
                  </a:cubicBezTo>
                  <a:lnTo>
                    <a:pt x="9800463" y="1553813"/>
                  </a:lnTo>
                  <a:cubicBezTo>
                    <a:pt x="9987724" y="1794605"/>
                    <a:pt x="9987724" y="2131790"/>
                    <a:pt x="9800463" y="237258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90000"/>
                  </a:schemeClr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BE91A9-2050-422D-89B2-A780F2EBCB27}"/>
              </a:ext>
            </a:extLst>
          </p:cNvPr>
          <p:cNvSpPr txBox="1"/>
          <p:nvPr/>
        </p:nvSpPr>
        <p:spPr>
          <a:xfrm>
            <a:off x="3146822" y="2351782"/>
            <a:ext cx="8631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Thanks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! For Watching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Our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Montserrat ExtraBold"/>
                <a:cs typeface="Poppins"/>
                <a:sym typeface="Poppins"/>
                <a:rtl val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C3763-1524-4657-84A9-2AF1E95E2898}"/>
              </a:ext>
            </a:extLst>
          </p:cNvPr>
          <p:cNvSpPr txBox="1"/>
          <p:nvPr/>
        </p:nvSpPr>
        <p:spPr>
          <a:xfrm>
            <a:off x="8765884" y="2048160"/>
            <a:ext cx="3012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Feel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 Free 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Ask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94208-B804-4A97-816D-F222A46DA3AD}"/>
              </a:ext>
            </a:extLst>
          </p:cNvPr>
          <p:cNvSpPr txBox="1"/>
          <p:nvPr/>
        </p:nvSpPr>
        <p:spPr>
          <a:xfrm>
            <a:off x="3146822" y="3886511"/>
            <a:ext cx="863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Brief Text to Explain the Topic of Your Presentation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2000505000000020004" pitchFamily="2" charset="0"/>
                <a:cs typeface="Poppins"/>
                <a:sym typeface="Poppins"/>
                <a:rtl val="0"/>
              </a:rPr>
              <a:t>This is Just a Demo So Consider Replacing These Texts with Your Own Presentation Content.</a:t>
            </a:r>
          </a:p>
        </p:txBody>
      </p:sp>
    </p:spTree>
    <p:extLst>
      <p:ext uri="{BB962C8B-B14F-4D97-AF65-F5344CB8AC3E}">
        <p14:creationId xmlns:p14="http://schemas.microsoft.com/office/powerpoint/2010/main" val="33768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000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C5CFF857-069D-4F60-9532-6DE33C817FD8}"/>
              </a:ext>
            </a:extLst>
          </p:cNvPr>
          <p:cNvSpPr txBox="1"/>
          <p:nvPr/>
        </p:nvSpPr>
        <p:spPr>
          <a:xfrm>
            <a:off x="9327355" y="834672"/>
            <a:ext cx="1888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the Team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EF1ECB-C1C1-4C45-8CED-1107C65478EF}"/>
              </a:ext>
            </a:extLst>
          </p:cNvPr>
          <p:cNvSpPr/>
          <p:nvPr/>
        </p:nvSpPr>
        <p:spPr>
          <a:xfrm>
            <a:off x="9417177" y="1246346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260B3FF-1573-4DE2-881F-BE8E18F40E7A}"/>
              </a:ext>
            </a:extLst>
          </p:cNvPr>
          <p:cNvSpPr txBox="1"/>
          <p:nvPr/>
        </p:nvSpPr>
        <p:spPr>
          <a:xfrm>
            <a:off x="9329260" y="1807746"/>
            <a:ext cx="188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Overview Slide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1A903A3-B7DF-49F7-99E8-CFF039DFCD12}"/>
              </a:ext>
            </a:extLst>
          </p:cNvPr>
          <p:cNvSpPr/>
          <p:nvPr/>
        </p:nvSpPr>
        <p:spPr>
          <a:xfrm>
            <a:off x="9417177" y="2219420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4C33FA-9B78-4B31-AC9D-200CA3ECF561}"/>
              </a:ext>
            </a:extLst>
          </p:cNvPr>
          <p:cNvSpPr txBox="1"/>
          <p:nvPr/>
        </p:nvSpPr>
        <p:spPr>
          <a:xfrm>
            <a:off x="9327355" y="2780916"/>
            <a:ext cx="188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CD8D69A-79BF-4862-9559-4705E8947C92}"/>
              </a:ext>
            </a:extLst>
          </p:cNvPr>
          <p:cNvSpPr/>
          <p:nvPr/>
        </p:nvSpPr>
        <p:spPr>
          <a:xfrm>
            <a:off x="9417177" y="3192494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6CB06E7-3127-47E1-ABA0-363B2B863E67}"/>
              </a:ext>
            </a:extLst>
          </p:cNvPr>
          <p:cNvSpPr txBox="1"/>
          <p:nvPr/>
        </p:nvSpPr>
        <p:spPr>
          <a:xfrm>
            <a:off x="9327356" y="3753990"/>
            <a:ext cx="1886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4C31F68-3F0F-4429-B666-9D6289ED0535}"/>
              </a:ext>
            </a:extLst>
          </p:cNvPr>
          <p:cNvSpPr/>
          <p:nvPr/>
        </p:nvSpPr>
        <p:spPr>
          <a:xfrm>
            <a:off x="9417177" y="4165664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0B6DB70-8250-474A-8AA9-C76723D6344E}"/>
              </a:ext>
            </a:extLst>
          </p:cNvPr>
          <p:cNvSpPr txBox="1"/>
          <p:nvPr/>
        </p:nvSpPr>
        <p:spPr>
          <a:xfrm>
            <a:off x="9327356" y="4727159"/>
            <a:ext cx="1886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81E1F1F5-3081-4C14-A7D9-0C6C48F35DB5}"/>
              </a:ext>
            </a:extLst>
          </p:cNvPr>
          <p:cNvSpPr/>
          <p:nvPr/>
        </p:nvSpPr>
        <p:spPr>
          <a:xfrm>
            <a:off x="9417177" y="5138738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A8AAA69-0C80-42D9-BB75-5E8927A980B1}"/>
              </a:ext>
            </a:extLst>
          </p:cNvPr>
          <p:cNvSpPr txBox="1"/>
          <p:nvPr/>
        </p:nvSpPr>
        <p:spPr>
          <a:xfrm>
            <a:off x="9327355" y="5700233"/>
            <a:ext cx="188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Data &amp; Charts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8722095-9D4D-4B4D-94AA-1A1893354C2E}"/>
              </a:ext>
            </a:extLst>
          </p:cNvPr>
          <p:cNvSpPr/>
          <p:nvPr/>
        </p:nvSpPr>
        <p:spPr>
          <a:xfrm>
            <a:off x="9417177" y="6111907"/>
            <a:ext cx="1798320" cy="9525"/>
          </a:xfrm>
          <a:custGeom>
            <a:avLst/>
            <a:gdLst>
              <a:gd name="connsiteX0" fmla="*/ 0 w 1798320"/>
              <a:gd name="connsiteY0" fmla="*/ 0 h 9525"/>
              <a:gd name="connsiteX1" fmla="*/ 1798320 w 1798320"/>
              <a:gd name="connsiteY1" fmla="*/ 0 h 9525"/>
              <a:gd name="connsiteX2" fmla="*/ 1798320 w 1798320"/>
              <a:gd name="connsiteY2" fmla="*/ 9525 h 9525"/>
              <a:gd name="connsiteX3" fmla="*/ 0 w 179832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9525">
                <a:moveTo>
                  <a:pt x="0" y="0"/>
                </a:moveTo>
                <a:lnTo>
                  <a:pt x="1798320" y="0"/>
                </a:lnTo>
                <a:lnTo>
                  <a:pt x="179832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F3953C-923D-47F6-B047-232F385D12A6}"/>
              </a:ext>
            </a:extLst>
          </p:cNvPr>
          <p:cNvSpPr/>
          <p:nvPr/>
        </p:nvSpPr>
        <p:spPr>
          <a:xfrm>
            <a:off x="11213588" y="228600"/>
            <a:ext cx="978411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0950FD9-E47F-4073-A2D9-B59208821FCA}"/>
              </a:ext>
            </a:extLst>
          </p:cNvPr>
          <p:cNvSpPr txBox="1"/>
          <p:nvPr/>
        </p:nvSpPr>
        <p:spPr>
          <a:xfrm>
            <a:off x="8630411" y="736568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C8661A9-CF59-4562-AA19-003372D8A760}"/>
              </a:ext>
            </a:extLst>
          </p:cNvPr>
          <p:cNvSpPr txBox="1"/>
          <p:nvPr/>
        </p:nvSpPr>
        <p:spPr>
          <a:xfrm>
            <a:off x="8630411" y="1709642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348E37B-3E4D-4CE6-8BF2-E649CBDDD724}"/>
              </a:ext>
            </a:extLst>
          </p:cNvPr>
          <p:cNvSpPr txBox="1"/>
          <p:nvPr/>
        </p:nvSpPr>
        <p:spPr>
          <a:xfrm>
            <a:off x="8630411" y="2682812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FBF9D48-07F5-4D99-8805-2E67A697E758}"/>
              </a:ext>
            </a:extLst>
          </p:cNvPr>
          <p:cNvSpPr txBox="1"/>
          <p:nvPr/>
        </p:nvSpPr>
        <p:spPr>
          <a:xfrm>
            <a:off x="8630411" y="3655886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87594A-8548-42F7-8057-AFFBE3C00662}"/>
              </a:ext>
            </a:extLst>
          </p:cNvPr>
          <p:cNvSpPr txBox="1"/>
          <p:nvPr/>
        </p:nvSpPr>
        <p:spPr>
          <a:xfrm>
            <a:off x="8630411" y="4629055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F462E42-947A-47EE-8420-D71C93C9193C}"/>
              </a:ext>
            </a:extLst>
          </p:cNvPr>
          <p:cNvSpPr txBox="1"/>
          <p:nvPr/>
        </p:nvSpPr>
        <p:spPr>
          <a:xfrm>
            <a:off x="8630411" y="5602129"/>
            <a:ext cx="7152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48E0E01-52E0-44FC-AB26-FE8415C612A5}"/>
              </a:ext>
            </a:extLst>
          </p:cNvPr>
          <p:cNvSpPr/>
          <p:nvPr/>
        </p:nvSpPr>
        <p:spPr>
          <a:xfrm>
            <a:off x="666845" y="0"/>
            <a:ext cx="76200" cy="957262"/>
          </a:xfrm>
          <a:custGeom>
            <a:avLst/>
            <a:gdLst>
              <a:gd name="connsiteX0" fmla="*/ 0 w 76200"/>
              <a:gd name="connsiteY0" fmla="*/ 0 h 957262"/>
              <a:gd name="connsiteX1" fmla="*/ 76200 w 76200"/>
              <a:gd name="connsiteY1" fmla="*/ 0 h 957262"/>
              <a:gd name="connsiteX2" fmla="*/ 76200 w 76200"/>
              <a:gd name="connsiteY2" fmla="*/ 957263 h 957262"/>
              <a:gd name="connsiteX3" fmla="*/ 0 w 76200"/>
              <a:gd name="connsiteY3" fmla="*/ 957263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957262">
                <a:moveTo>
                  <a:pt x="0" y="0"/>
                </a:moveTo>
                <a:lnTo>
                  <a:pt x="76200" y="0"/>
                </a:lnTo>
                <a:lnTo>
                  <a:pt x="76200" y="957263"/>
                </a:lnTo>
                <a:lnTo>
                  <a:pt x="0" y="957263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FFAED6F-8BC3-4CAD-AEC1-B29FB8145766}"/>
              </a:ext>
            </a:extLst>
          </p:cNvPr>
          <p:cNvSpPr/>
          <p:nvPr/>
        </p:nvSpPr>
        <p:spPr>
          <a:xfrm>
            <a:off x="666845" y="2714625"/>
            <a:ext cx="76200" cy="4143375"/>
          </a:xfrm>
          <a:custGeom>
            <a:avLst/>
            <a:gdLst>
              <a:gd name="connsiteX0" fmla="*/ 0 w 76200"/>
              <a:gd name="connsiteY0" fmla="*/ 0 h 4143375"/>
              <a:gd name="connsiteX1" fmla="*/ 76200 w 76200"/>
              <a:gd name="connsiteY1" fmla="*/ 0 h 4143375"/>
              <a:gd name="connsiteX2" fmla="*/ 76200 w 76200"/>
              <a:gd name="connsiteY2" fmla="*/ 4143375 h 4143375"/>
              <a:gd name="connsiteX3" fmla="*/ 0 w 76200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4143375">
                <a:moveTo>
                  <a:pt x="0" y="0"/>
                </a:moveTo>
                <a:lnTo>
                  <a:pt x="76200" y="0"/>
                </a:lnTo>
                <a:lnTo>
                  <a:pt x="76200" y="4143375"/>
                </a:lnTo>
                <a:lnTo>
                  <a:pt x="0" y="4143375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543B19E-78A4-4E5F-A325-3B390FF21A42}"/>
              </a:ext>
            </a:extLst>
          </p:cNvPr>
          <p:cNvSpPr txBox="1"/>
          <p:nvPr/>
        </p:nvSpPr>
        <p:spPr>
          <a:xfrm>
            <a:off x="575405" y="1179290"/>
            <a:ext cx="272061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Table of</a:t>
            </a:r>
            <a:b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5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D1699DC-2723-40E2-8E22-3112841FF201}"/>
              </a:ext>
            </a:extLst>
          </p:cNvPr>
          <p:cNvSpPr txBox="1"/>
          <p:nvPr/>
        </p:nvSpPr>
        <p:spPr>
          <a:xfrm>
            <a:off x="3965670" y="1764282"/>
            <a:ext cx="4002946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73D46BA-4E38-41A2-B99C-869A0EB70C1B}"/>
              </a:ext>
            </a:extLst>
          </p:cNvPr>
          <p:cNvSpPr txBox="1"/>
          <p:nvPr/>
        </p:nvSpPr>
        <p:spPr>
          <a:xfrm>
            <a:off x="3965670" y="1087958"/>
            <a:ext cx="400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Here You Can Write Brief Text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To Explain The Topic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45FAC5-BD71-4B8E-85E5-7611D8562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2E9CB-A389-45F9-90C1-85AA88DC3C83}"/>
              </a:ext>
            </a:extLst>
          </p:cNvPr>
          <p:cNvSpPr/>
          <p:nvPr/>
        </p:nvSpPr>
        <p:spPr>
          <a:xfrm>
            <a:off x="1214120" y="6121432"/>
            <a:ext cx="6878320" cy="73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7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5333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33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decel="53333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53333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decel="53333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3333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decel="5333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decel="53333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2" decel="53333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53333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  <p:bldP spid="87" grpId="0"/>
      <p:bldP spid="88" grpId="0" animBg="1"/>
      <p:bldP spid="90" grpId="0"/>
      <p:bldP spid="91" grpId="0" animBg="1"/>
      <p:bldP spid="93" grpId="0"/>
      <p:bldP spid="94" grpId="0" animBg="1"/>
      <p:bldP spid="96" grpId="0"/>
      <p:bldP spid="97" grpId="0" animBg="1"/>
      <p:bldP spid="99" grpId="0"/>
      <p:bldP spid="100" grpId="0" animBg="1"/>
      <p:bldP spid="83" grpId="0"/>
      <p:bldP spid="86" grpId="0"/>
      <p:bldP spid="89" grpId="0"/>
      <p:bldP spid="92" grpId="0"/>
      <p:bldP spid="95" grpId="0"/>
      <p:bldP spid="98" grpId="0"/>
      <p:bldP spid="81" grpId="0" animBg="1"/>
      <p:bldP spid="82" grpId="0" animBg="1"/>
      <p:bldP spid="101" grpId="0"/>
      <p:bldP spid="102" grpId="0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CC2E7A0B-E342-49EB-8859-85CDF05D654E}"/>
              </a:ext>
            </a:extLst>
          </p:cNvPr>
          <p:cNvSpPr txBox="1"/>
          <p:nvPr/>
        </p:nvSpPr>
        <p:spPr>
          <a:xfrm>
            <a:off x="8986266" y="2768046"/>
            <a:ext cx="226857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4FA21F-EDD6-4F89-A196-3959093F4046}"/>
              </a:ext>
            </a:extLst>
          </p:cNvPr>
          <p:cNvSpPr txBox="1"/>
          <p:nvPr/>
        </p:nvSpPr>
        <p:spPr>
          <a:xfrm>
            <a:off x="8981979" y="2504477"/>
            <a:ext cx="15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Position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10A03D-9DDF-494C-B5E8-4E051AE895FE}"/>
              </a:ext>
            </a:extLst>
          </p:cNvPr>
          <p:cNvSpPr txBox="1"/>
          <p:nvPr/>
        </p:nvSpPr>
        <p:spPr>
          <a:xfrm>
            <a:off x="8981979" y="3284604"/>
            <a:ext cx="266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F78ACAD-8D71-4D5C-A20B-16A4CC28C4A2}"/>
              </a:ext>
            </a:extLst>
          </p:cNvPr>
          <p:cNvSpPr/>
          <p:nvPr/>
        </p:nvSpPr>
        <p:spPr>
          <a:xfrm>
            <a:off x="9073419" y="3205324"/>
            <a:ext cx="2472499" cy="9810"/>
          </a:xfrm>
          <a:custGeom>
            <a:avLst/>
            <a:gdLst>
              <a:gd name="connsiteX0" fmla="*/ 0 w 2472499"/>
              <a:gd name="connsiteY0" fmla="*/ 0 h 9810"/>
              <a:gd name="connsiteX1" fmla="*/ 2472500 w 2472499"/>
              <a:gd name="connsiteY1" fmla="*/ 0 h 9810"/>
              <a:gd name="connsiteX2" fmla="*/ 2472500 w 2472499"/>
              <a:gd name="connsiteY2" fmla="*/ 9811 h 9810"/>
              <a:gd name="connsiteX3" fmla="*/ 0 w 2472499"/>
              <a:gd name="connsiteY3" fmla="*/ 9811 h 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2499" h="9810">
                <a:moveTo>
                  <a:pt x="0" y="0"/>
                </a:moveTo>
                <a:lnTo>
                  <a:pt x="2472500" y="0"/>
                </a:lnTo>
                <a:lnTo>
                  <a:pt x="2472500" y="9811"/>
                </a:lnTo>
                <a:lnTo>
                  <a:pt x="0" y="98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9CE5FC-9A0D-4369-96F3-DA65E4C0D2E7}"/>
              </a:ext>
            </a:extLst>
          </p:cNvPr>
          <p:cNvSpPr txBox="1"/>
          <p:nvPr/>
        </p:nvSpPr>
        <p:spPr>
          <a:xfrm>
            <a:off x="8986266" y="4896074"/>
            <a:ext cx="226857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B96F38-4166-435F-9C40-87CF9E10B62E}"/>
              </a:ext>
            </a:extLst>
          </p:cNvPr>
          <p:cNvSpPr txBox="1"/>
          <p:nvPr/>
        </p:nvSpPr>
        <p:spPr>
          <a:xfrm>
            <a:off x="8981979" y="4632505"/>
            <a:ext cx="15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Position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F34166B-0999-42FA-B901-FAA4CC74B4FB}"/>
              </a:ext>
            </a:extLst>
          </p:cNvPr>
          <p:cNvSpPr txBox="1"/>
          <p:nvPr/>
        </p:nvSpPr>
        <p:spPr>
          <a:xfrm>
            <a:off x="8981979" y="5412536"/>
            <a:ext cx="266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14FCE37-FB04-40C7-82A2-8E2D2F5D80A2}"/>
              </a:ext>
            </a:extLst>
          </p:cNvPr>
          <p:cNvSpPr/>
          <p:nvPr/>
        </p:nvSpPr>
        <p:spPr>
          <a:xfrm>
            <a:off x="9073419" y="5333256"/>
            <a:ext cx="2472499" cy="9810"/>
          </a:xfrm>
          <a:custGeom>
            <a:avLst/>
            <a:gdLst>
              <a:gd name="connsiteX0" fmla="*/ 0 w 2472499"/>
              <a:gd name="connsiteY0" fmla="*/ 0 h 9810"/>
              <a:gd name="connsiteX1" fmla="*/ 2472500 w 2472499"/>
              <a:gd name="connsiteY1" fmla="*/ 0 h 9810"/>
              <a:gd name="connsiteX2" fmla="*/ 2472500 w 2472499"/>
              <a:gd name="connsiteY2" fmla="*/ 9811 h 9810"/>
              <a:gd name="connsiteX3" fmla="*/ 0 w 2472499"/>
              <a:gd name="connsiteY3" fmla="*/ 9811 h 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2499" h="9810">
                <a:moveTo>
                  <a:pt x="0" y="0"/>
                </a:moveTo>
                <a:lnTo>
                  <a:pt x="2472500" y="0"/>
                </a:lnTo>
                <a:lnTo>
                  <a:pt x="2472500" y="9811"/>
                </a:lnTo>
                <a:lnTo>
                  <a:pt x="0" y="98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FC9B80-BF23-427E-B8AA-4BFE955237FC}"/>
              </a:ext>
            </a:extLst>
          </p:cNvPr>
          <p:cNvSpPr/>
          <p:nvPr/>
        </p:nvSpPr>
        <p:spPr>
          <a:xfrm>
            <a:off x="0" y="2357438"/>
            <a:ext cx="8908256" cy="450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B173-C1FD-4D3D-809D-53112A4A34D0}"/>
              </a:ext>
            </a:extLst>
          </p:cNvPr>
          <p:cNvSpPr txBox="1"/>
          <p:nvPr/>
        </p:nvSpPr>
        <p:spPr>
          <a:xfrm>
            <a:off x="554640" y="649551"/>
            <a:ext cx="468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Here Meet Our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6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Dedicated Teams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B79E9B-5638-4891-BDEA-A8D33FCE8C99}"/>
              </a:ext>
            </a:extLst>
          </p:cNvPr>
          <p:cNvSpPr txBox="1"/>
          <p:nvPr/>
        </p:nvSpPr>
        <p:spPr>
          <a:xfrm>
            <a:off x="6267451" y="788050"/>
            <a:ext cx="498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83D6E7-A932-4C61-BF88-DC681BB4845E}"/>
              </a:ext>
            </a:extLst>
          </p:cNvPr>
          <p:cNvSpPr txBox="1"/>
          <p:nvPr/>
        </p:nvSpPr>
        <p:spPr>
          <a:xfrm>
            <a:off x="3274980" y="2768046"/>
            <a:ext cx="226857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395B65-9568-4531-A97B-A1C395F40185}"/>
              </a:ext>
            </a:extLst>
          </p:cNvPr>
          <p:cNvSpPr txBox="1"/>
          <p:nvPr/>
        </p:nvSpPr>
        <p:spPr>
          <a:xfrm>
            <a:off x="3270694" y="2504477"/>
            <a:ext cx="15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Position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3636D2-6724-4D0C-AF78-2E725128BD3D}"/>
              </a:ext>
            </a:extLst>
          </p:cNvPr>
          <p:cNvSpPr txBox="1"/>
          <p:nvPr/>
        </p:nvSpPr>
        <p:spPr>
          <a:xfrm>
            <a:off x="3270694" y="3284604"/>
            <a:ext cx="266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827617E-F112-4DFA-8A26-6C97ED6CC6A9}"/>
              </a:ext>
            </a:extLst>
          </p:cNvPr>
          <p:cNvSpPr/>
          <p:nvPr/>
        </p:nvSpPr>
        <p:spPr>
          <a:xfrm>
            <a:off x="3362134" y="3205324"/>
            <a:ext cx="2472499" cy="9810"/>
          </a:xfrm>
          <a:custGeom>
            <a:avLst/>
            <a:gdLst>
              <a:gd name="connsiteX0" fmla="*/ 0 w 2472499"/>
              <a:gd name="connsiteY0" fmla="*/ 0 h 9810"/>
              <a:gd name="connsiteX1" fmla="*/ 2472500 w 2472499"/>
              <a:gd name="connsiteY1" fmla="*/ 0 h 9810"/>
              <a:gd name="connsiteX2" fmla="*/ 2472500 w 2472499"/>
              <a:gd name="connsiteY2" fmla="*/ 9811 h 9810"/>
              <a:gd name="connsiteX3" fmla="*/ 0 w 2472499"/>
              <a:gd name="connsiteY3" fmla="*/ 9811 h 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2499" h="9810">
                <a:moveTo>
                  <a:pt x="0" y="0"/>
                </a:moveTo>
                <a:lnTo>
                  <a:pt x="2472500" y="0"/>
                </a:lnTo>
                <a:lnTo>
                  <a:pt x="2472500" y="9811"/>
                </a:lnTo>
                <a:lnTo>
                  <a:pt x="0" y="98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09902B5-346F-4898-B559-784F37D75E43}"/>
              </a:ext>
            </a:extLst>
          </p:cNvPr>
          <p:cNvSpPr txBox="1"/>
          <p:nvPr/>
        </p:nvSpPr>
        <p:spPr>
          <a:xfrm>
            <a:off x="3274980" y="4896074"/>
            <a:ext cx="226857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49FF578-7393-47B5-8C1B-0DB6B3400212}"/>
              </a:ext>
            </a:extLst>
          </p:cNvPr>
          <p:cNvSpPr txBox="1"/>
          <p:nvPr/>
        </p:nvSpPr>
        <p:spPr>
          <a:xfrm>
            <a:off x="3270694" y="4632505"/>
            <a:ext cx="15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Position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05E508-C1A5-4C43-A315-CA9F266414F5}"/>
              </a:ext>
            </a:extLst>
          </p:cNvPr>
          <p:cNvSpPr txBox="1"/>
          <p:nvPr/>
        </p:nvSpPr>
        <p:spPr>
          <a:xfrm>
            <a:off x="3270694" y="5412536"/>
            <a:ext cx="2664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4A5BC3F-4697-47CA-AFA7-AD2B1EC43AB1}"/>
              </a:ext>
            </a:extLst>
          </p:cNvPr>
          <p:cNvSpPr/>
          <p:nvPr/>
        </p:nvSpPr>
        <p:spPr>
          <a:xfrm>
            <a:off x="3362134" y="5333256"/>
            <a:ext cx="2472499" cy="9810"/>
          </a:xfrm>
          <a:custGeom>
            <a:avLst/>
            <a:gdLst>
              <a:gd name="connsiteX0" fmla="*/ 0 w 2472499"/>
              <a:gd name="connsiteY0" fmla="*/ 0 h 9810"/>
              <a:gd name="connsiteX1" fmla="*/ 2472500 w 2472499"/>
              <a:gd name="connsiteY1" fmla="*/ 0 h 9810"/>
              <a:gd name="connsiteX2" fmla="*/ 2472500 w 2472499"/>
              <a:gd name="connsiteY2" fmla="*/ 9811 h 9810"/>
              <a:gd name="connsiteX3" fmla="*/ 0 w 2472499"/>
              <a:gd name="connsiteY3" fmla="*/ 9811 h 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2499" h="9810">
                <a:moveTo>
                  <a:pt x="0" y="0"/>
                </a:moveTo>
                <a:lnTo>
                  <a:pt x="2472500" y="0"/>
                </a:lnTo>
                <a:lnTo>
                  <a:pt x="2472500" y="9811"/>
                </a:lnTo>
                <a:lnTo>
                  <a:pt x="0" y="981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6FADD1-B60C-40BC-923A-B22D711CB8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7461" y="4485417"/>
            <a:ext cx="2481358" cy="1628204"/>
          </a:xfrm>
        </p:spPr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701583-5E9E-4862-BD31-8027081BDF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7461" y="2357438"/>
            <a:ext cx="2481358" cy="1628203"/>
          </a:xfrm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332E0-53EE-427E-938D-B165B66A4404}"/>
              </a:ext>
            </a:extLst>
          </p:cNvPr>
          <p:cNvSpPr/>
          <p:nvPr/>
        </p:nvSpPr>
        <p:spPr>
          <a:xfrm>
            <a:off x="0" y="2357438"/>
            <a:ext cx="3131820" cy="450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2B483E-F61D-4FD9-A397-74D06AF729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080" y="4485417"/>
            <a:ext cx="2481358" cy="1628204"/>
          </a:xfrm>
        </p:spPr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BE608F-7EFC-4610-99FA-5C3FB67CF4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080" y="2357438"/>
            <a:ext cx="2481358" cy="1628203"/>
          </a:xfrm>
        </p:spPr>
      </p:sp>
    </p:spTree>
    <p:extLst>
      <p:ext uri="{BB962C8B-B14F-4D97-AF65-F5344CB8AC3E}">
        <p14:creationId xmlns:p14="http://schemas.microsoft.com/office/powerpoint/2010/main" val="30393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3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3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decel="3000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3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3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decel="3000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3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30000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decel="3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70" grpId="0" animBg="1"/>
      <p:bldP spid="71" grpId="0"/>
      <p:bldP spid="72" grpId="0"/>
      <p:bldP spid="73" grpId="0"/>
      <p:bldP spid="74" grpId="0" animBg="1"/>
      <p:bldP spid="26" grpId="0"/>
      <p:bldP spid="27" grpId="0"/>
      <p:bldP spid="44" grpId="0"/>
      <p:bldP spid="45" grpId="0"/>
      <p:bldP spid="46" grpId="0"/>
      <p:bldP spid="47" grpId="0" animBg="1"/>
      <p:bldP spid="75" grpId="0"/>
      <p:bldP spid="76" grpId="0"/>
      <p:bldP spid="77" grpId="0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1BED9D-7F5E-4A97-BC52-700A1F2573FC}"/>
              </a:ext>
            </a:extLst>
          </p:cNvPr>
          <p:cNvSpPr/>
          <p:nvPr/>
        </p:nvSpPr>
        <p:spPr>
          <a:xfrm>
            <a:off x="3989832" y="2559748"/>
            <a:ext cx="3834765" cy="4298251"/>
          </a:xfrm>
          <a:custGeom>
            <a:avLst/>
            <a:gdLst>
              <a:gd name="connsiteX0" fmla="*/ 0 w 3834765"/>
              <a:gd name="connsiteY0" fmla="*/ 0 h 4298251"/>
              <a:gd name="connsiteX1" fmla="*/ 3834765 w 3834765"/>
              <a:gd name="connsiteY1" fmla="*/ 0 h 4298251"/>
              <a:gd name="connsiteX2" fmla="*/ 3834765 w 3834765"/>
              <a:gd name="connsiteY2" fmla="*/ 4298252 h 4298251"/>
              <a:gd name="connsiteX3" fmla="*/ 0 w 3834765"/>
              <a:gd name="connsiteY3" fmla="*/ 4298252 h 429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765" h="4298251">
                <a:moveTo>
                  <a:pt x="0" y="0"/>
                </a:moveTo>
                <a:lnTo>
                  <a:pt x="3834765" y="0"/>
                </a:lnTo>
                <a:lnTo>
                  <a:pt x="3834765" y="4298252"/>
                </a:lnTo>
                <a:lnTo>
                  <a:pt x="0" y="4298252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EC7328-283D-4D49-8B25-5469A849D4E4}"/>
              </a:ext>
            </a:extLst>
          </p:cNvPr>
          <p:cNvGrpSpPr/>
          <p:nvPr/>
        </p:nvGrpSpPr>
        <p:grpSpPr>
          <a:xfrm>
            <a:off x="492537" y="3018948"/>
            <a:ext cx="3188693" cy="1299589"/>
            <a:chOff x="492537" y="3018948"/>
            <a:chExt cx="3188693" cy="12995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429D96-E6F7-4F67-A3F3-949CE4B51B6D}"/>
                </a:ext>
              </a:extLst>
            </p:cNvPr>
            <p:cNvSpPr txBox="1"/>
            <p:nvPr/>
          </p:nvSpPr>
          <p:spPr>
            <a:xfrm>
              <a:off x="492537" y="3018948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01.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E048F8-A3CF-4DB8-86B5-35FD5DFAF0AB}"/>
                </a:ext>
              </a:extLst>
            </p:cNvPr>
            <p:cNvSpPr txBox="1"/>
            <p:nvPr/>
          </p:nvSpPr>
          <p:spPr>
            <a:xfrm>
              <a:off x="492537" y="3782621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86960-BD4A-49D1-A1EA-674F4003E686}"/>
                </a:ext>
              </a:extLst>
            </p:cNvPr>
            <p:cNvSpPr txBox="1"/>
            <p:nvPr/>
          </p:nvSpPr>
          <p:spPr>
            <a:xfrm>
              <a:off x="492537" y="3494588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5E6E538-F3EC-4FF7-869C-2E16D6DB3AAD}"/>
              </a:ext>
            </a:extLst>
          </p:cNvPr>
          <p:cNvSpPr/>
          <p:nvPr/>
        </p:nvSpPr>
        <p:spPr>
          <a:xfrm>
            <a:off x="9057227" y="548163"/>
            <a:ext cx="3134772" cy="1246632"/>
          </a:xfrm>
          <a:custGeom>
            <a:avLst/>
            <a:gdLst>
              <a:gd name="connsiteX0" fmla="*/ 0 w 3134772"/>
              <a:gd name="connsiteY0" fmla="*/ 0 h 1246632"/>
              <a:gd name="connsiteX1" fmla="*/ 3134773 w 3134772"/>
              <a:gd name="connsiteY1" fmla="*/ 0 h 1246632"/>
              <a:gd name="connsiteX2" fmla="*/ 3134773 w 3134772"/>
              <a:gd name="connsiteY2" fmla="*/ 1246632 h 1246632"/>
              <a:gd name="connsiteX3" fmla="*/ 0 w 3134772"/>
              <a:gd name="connsiteY3" fmla="*/ 1246632 h 12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772" h="1246632">
                <a:moveTo>
                  <a:pt x="0" y="0"/>
                </a:moveTo>
                <a:lnTo>
                  <a:pt x="3134773" y="0"/>
                </a:lnTo>
                <a:lnTo>
                  <a:pt x="3134773" y="1246632"/>
                </a:lnTo>
                <a:lnTo>
                  <a:pt x="0" y="1246632"/>
                </a:lnTo>
                <a:close/>
              </a:path>
            </a:pathLst>
          </a:custGeom>
          <a:gradFill>
            <a:gsLst>
              <a:gs pos="0">
                <a:srgbClr val="DCEDFC"/>
              </a:gs>
              <a:gs pos="100000">
                <a:srgbClr val="F0F9FE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D8E8B28-EE22-4CA6-8F33-0CA13B73B216}"/>
              </a:ext>
            </a:extLst>
          </p:cNvPr>
          <p:cNvSpPr txBox="1"/>
          <p:nvPr/>
        </p:nvSpPr>
        <p:spPr>
          <a:xfrm>
            <a:off x="457866" y="525148"/>
            <a:ext cx="68178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See Our Business</a:t>
            </a:r>
          </a:p>
          <a:p>
            <a:pPr algn="l"/>
            <a:r>
              <a:rPr lang="en-US" sz="39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Infographic </a:t>
            </a:r>
            <a:r>
              <a:rPr lang="en-US" sz="39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Ideas Listing</a:t>
            </a:r>
            <a:endParaRPr lang="en-US" sz="3900" spc="0" baseline="0" dirty="0">
              <a:gradFill>
                <a:gsLst>
                  <a:gs pos="0">
                    <a:srgbClr val="64AEF2"/>
                  </a:gs>
                  <a:gs pos="100000">
                    <a:srgbClr val="95D7FA"/>
                  </a:gs>
                </a:gsLst>
                <a:lin ang="10800000" scaled="1"/>
              </a:gra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2F9C19CF-C555-416E-ADBA-6A432CFE40AA}"/>
              </a:ext>
            </a:extLst>
          </p:cNvPr>
          <p:cNvSpPr/>
          <p:nvPr/>
        </p:nvSpPr>
        <p:spPr>
          <a:xfrm>
            <a:off x="8028527" y="709708"/>
            <a:ext cx="35623" cy="923543"/>
          </a:xfrm>
          <a:custGeom>
            <a:avLst/>
            <a:gdLst>
              <a:gd name="connsiteX0" fmla="*/ 0 w 35623"/>
              <a:gd name="connsiteY0" fmla="*/ 0 h 923543"/>
              <a:gd name="connsiteX1" fmla="*/ 35624 w 35623"/>
              <a:gd name="connsiteY1" fmla="*/ 0 h 923543"/>
              <a:gd name="connsiteX2" fmla="*/ 35624 w 35623"/>
              <a:gd name="connsiteY2" fmla="*/ 923544 h 923543"/>
              <a:gd name="connsiteX3" fmla="*/ 0 w 35623"/>
              <a:gd name="connsiteY3" fmla="*/ 923544 h 92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" h="923543">
                <a:moveTo>
                  <a:pt x="0" y="0"/>
                </a:moveTo>
                <a:lnTo>
                  <a:pt x="35624" y="0"/>
                </a:lnTo>
                <a:lnTo>
                  <a:pt x="35624" y="923544"/>
                </a:lnTo>
                <a:lnTo>
                  <a:pt x="0" y="923544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6F860A-6A71-4FD9-B82C-6E8EDCA0B33B}"/>
              </a:ext>
            </a:extLst>
          </p:cNvPr>
          <p:cNvGrpSpPr/>
          <p:nvPr/>
        </p:nvGrpSpPr>
        <p:grpSpPr>
          <a:xfrm>
            <a:off x="492537" y="4674903"/>
            <a:ext cx="3188693" cy="1299589"/>
            <a:chOff x="492537" y="4674903"/>
            <a:chExt cx="3188693" cy="129958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9FCF363-5BF4-4588-87A9-183302BC4FAD}"/>
                </a:ext>
              </a:extLst>
            </p:cNvPr>
            <p:cNvSpPr txBox="1"/>
            <p:nvPr/>
          </p:nvSpPr>
          <p:spPr>
            <a:xfrm>
              <a:off x="492537" y="4674903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02.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123CD40-FB38-4982-A01D-F7FB5E633906}"/>
                </a:ext>
              </a:extLst>
            </p:cNvPr>
            <p:cNvSpPr txBox="1"/>
            <p:nvPr/>
          </p:nvSpPr>
          <p:spPr>
            <a:xfrm>
              <a:off x="492537" y="5438576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8F7ED46-B6A2-408C-BEC0-8A80D756A55D}"/>
                </a:ext>
              </a:extLst>
            </p:cNvPr>
            <p:cNvSpPr txBox="1"/>
            <p:nvPr/>
          </p:nvSpPr>
          <p:spPr>
            <a:xfrm>
              <a:off x="492537" y="5150543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E6CB78-7840-4A9D-82B8-DE4ACBA0A995}"/>
              </a:ext>
            </a:extLst>
          </p:cNvPr>
          <p:cNvGrpSpPr/>
          <p:nvPr/>
        </p:nvGrpSpPr>
        <p:grpSpPr>
          <a:xfrm>
            <a:off x="4312868" y="3018948"/>
            <a:ext cx="3188693" cy="1299589"/>
            <a:chOff x="4312868" y="3018948"/>
            <a:chExt cx="3188693" cy="129958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3E0A761-7DB0-4296-958E-7766B2B2FE91}"/>
                </a:ext>
              </a:extLst>
            </p:cNvPr>
            <p:cNvSpPr txBox="1"/>
            <p:nvPr/>
          </p:nvSpPr>
          <p:spPr>
            <a:xfrm>
              <a:off x="4312868" y="3018948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03.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CF5015D-7497-4626-ABF5-AFDC709DD5FA}"/>
                </a:ext>
              </a:extLst>
            </p:cNvPr>
            <p:cNvSpPr txBox="1"/>
            <p:nvPr/>
          </p:nvSpPr>
          <p:spPr>
            <a:xfrm>
              <a:off x="4312868" y="3782621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A004BE0-8342-4D3C-826E-6ECC6F6A5DE5}"/>
                </a:ext>
              </a:extLst>
            </p:cNvPr>
            <p:cNvSpPr txBox="1"/>
            <p:nvPr/>
          </p:nvSpPr>
          <p:spPr>
            <a:xfrm>
              <a:off x="4312868" y="3494588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55A0DA-EF36-4B72-9F82-E3546A72ACA5}"/>
              </a:ext>
            </a:extLst>
          </p:cNvPr>
          <p:cNvGrpSpPr/>
          <p:nvPr/>
        </p:nvGrpSpPr>
        <p:grpSpPr>
          <a:xfrm>
            <a:off x="4312868" y="4674903"/>
            <a:ext cx="3188693" cy="1299589"/>
            <a:chOff x="4312868" y="4674903"/>
            <a:chExt cx="3188693" cy="1299589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22AFF9D-9D18-4969-A8AF-787507B8A854}"/>
                </a:ext>
              </a:extLst>
            </p:cNvPr>
            <p:cNvSpPr txBox="1"/>
            <p:nvPr/>
          </p:nvSpPr>
          <p:spPr>
            <a:xfrm>
              <a:off x="4312868" y="4674903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04.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2285417-8C6C-408F-ABD7-1874370A0B76}"/>
                </a:ext>
              </a:extLst>
            </p:cNvPr>
            <p:cNvSpPr txBox="1"/>
            <p:nvPr/>
          </p:nvSpPr>
          <p:spPr>
            <a:xfrm>
              <a:off x="4312868" y="5438576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FDC88D1-2876-456A-8DEB-0BDA72A281B2}"/>
                </a:ext>
              </a:extLst>
            </p:cNvPr>
            <p:cNvSpPr txBox="1"/>
            <p:nvPr/>
          </p:nvSpPr>
          <p:spPr>
            <a:xfrm>
              <a:off x="4312868" y="5150543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8F41494C-4D53-432C-88F2-08B303BA6AAB}"/>
              </a:ext>
            </a:extLst>
          </p:cNvPr>
          <p:cNvSpPr txBox="1"/>
          <p:nvPr/>
        </p:nvSpPr>
        <p:spPr>
          <a:xfrm>
            <a:off x="8245221" y="647842"/>
            <a:ext cx="3371436" cy="1047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Above Topic this is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Just a Demo So Consider Replacing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Text with Your Own Texts</a:t>
            </a:r>
          </a:p>
        </p:txBody>
      </p:sp>
      <p:sp>
        <p:nvSpPr>
          <p:cNvPr id="144" name="Picture Placeholder 143">
            <a:extLst>
              <a:ext uri="{FF2B5EF4-FFF2-40B4-BE49-F238E27FC236}">
                <a16:creationId xmlns:a16="http://schemas.microsoft.com/office/drawing/2014/main" id="{DDBC7238-E315-408C-A9A9-27A48274E8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602209-39AF-4F8A-AC13-E3BFFA6B7FA2}"/>
              </a:ext>
            </a:extLst>
          </p:cNvPr>
          <p:cNvSpPr/>
          <p:nvPr/>
        </p:nvSpPr>
        <p:spPr>
          <a:xfrm>
            <a:off x="7940040" y="0"/>
            <a:ext cx="193040" cy="709707"/>
          </a:xfrm>
          <a:custGeom>
            <a:avLst/>
            <a:gdLst>
              <a:gd name="connsiteX0" fmla="*/ 0 w 3134772"/>
              <a:gd name="connsiteY0" fmla="*/ 0 h 1246632"/>
              <a:gd name="connsiteX1" fmla="*/ 3134773 w 3134772"/>
              <a:gd name="connsiteY1" fmla="*/ 0 h 1246632"/>
              <a:gd name="connsiteX2" fmla="*/ 3134773 w 3134772"/>
              <a:gd name="connsiteY2" fmla="*/ 1246632 h 1246632"/>
              <a:gd name="connsiteX3" fmla="*/ 0 w 3134772"/>
              <a:gd name="connsiteY3" fmla="*/ 1246632 h 12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772" h="1246632">
                <a:moveTo>
                  <a:pt x="0" y="0"/>
                </a:moveTo>
                <a:lnTo>
                  <a:pt x="3134773" y="0"/>
                </a:lnTo>
                <a:lnTo>
                  <a:pt x="3134773" y="1246632"/>
                </a:lnTo>
                <a:lnTo>
                  <a:pt x="0" y="124663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5" grpId="0" animBg="1"/>
      <p:bldP spid="86" grpId="0"/>
      <p:bldP spid="129" grpId="0" animBg="1"/>
      <p:bldP spid="1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9D83DE-BF79-41C2-B7CC-965177715908}"/>
              </a:ext>
            </a:extLst>
          </p:cNvPr>
          <p:cNvSpPr/>
          <p:nvPr/>
        </p:nvSpPr>
        <p:spPr>
          <a:xfrm>
            <a:off x="4763632" y="4471225"/>
            <a:ext cx="7436834" cy="1799463"/>
          </a:xfrm>
          <a:custGeom>
            <a:avLst/>
            <a:gdLst>
              <a:gd name="connsiteX0" fmla="*/ 0 w 7436834"/>
              <a:gd name="connsiteY0" fmla="*/ 0 h 1799463"/>
              <a:gd name="connsiteX1" fmla="*/ 7436834 w 7436834"/>
              <a:gd name="connsiteY1" fmla="*/ 0 h 1799463"/>
              <a:gd name="connsiteX2" fmla="*/ 7436834 w 7436834"/>
              <a:gd name="connsiteY2" fmla="*/ 1799463 h 1799463"/>
              <a:gd name="connsiteX3" fmla="*/ 0 w 7436834"/>
              <a:gd name="connsiteY3" fmla="*/ 1799463 h 179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6834" h="1799463">
                <a:moveTo>
                  <a:pt x="0" y="0"/>
                </a:moveTo>
                <a:lnTo>
                  <a:pt x="7436834" y="0"/>
                </a:lnTo>
                <a:lnTo>
                  <a:pt x="7436834" y="1799463"/>
                </a:lnTo>
                <a:lnTo>
                  <a:pt x="0" y="1799463"/>
                </a:lnTo>
                <a:close/>
              </a:path>
            </a:pathLst>
          </a:custGeom>
          <a:gradFill>
            <a:gsLst>
              <a:gs pos="0">
                <a:srgbClr val="D1E7FB">
                  <a:alpha val="90000"/>
                </a:srgbClr>
              </a:gs>
              <a:gs pos="100000">
                <a:srgbClr val="E8F6FE">
                  <a:alpha val="55000"/>
                </a:srgbClr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02B564-DB08-4069-8D69-279407A4E700}"/>
              </a:ext>
            </a:extLst>
          </p:cNvPr>
          <p:cNvSpPr txBox="1"/>
          <p:nvPr/>
        </p:nvSpPr>
        <p:spPr>
          <a:xfrm>
            <a:off x="5445822" y="529971"/>
            <a:ext cx="57149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5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Company</a:t>
            </a:r>
          </a:p>
          <a:p>
            <a:pPr algn="l"/>
            <a:r>
              <a:rPr lang="en-US" sz="375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&amp; Vision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92595A9-BA06-4AE8-AC83-EF90CBFE1B46}"/>
              </a:ext>
            </a:extLst>
          </p:cNvPr>
          <p:cNvSpPr txBox="1"/>
          <p:nvPr/>
        </p:nvSpPr>
        <p:spPr>
          <a:xfrm>
            <a:off x="5445822" y="1776048"/>
            <a:ext cx="5714938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 Above Topic this is Just a Demo So Consider Replacing this Text with Your Own Content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27D8D7E-75E6-433E-BAFF-D49BFB076A99}"/>
              </a:ext>
            </a:extLst>
          </p:cNvPr>
          <p:cNvSpPr/>
          <p:nvPr/>
        </p:nvSpPr>
        <p:spPr>
          <a:xfrm>
            <a:off x="0" y="347132"/>
            <a:ext cx="903350" cy="6510867"/>
          </a:xfrm>
          <a:custGeom>
            <a:avLst/>
            <a:gdLst>
              <a:gd name="connsiteX0" fmla="*/ 0 w 254031"/>
              <a:gd name="connsiteY0" fmla="*/ 0 h 2301620"/>
              <a:gd name="connsiteX1" fmla="*/ 254032 w 254031"/>
              <a:gd name="connsiteY1" fmla="*/ 0 h 2301620"/>
              <a:gd name="connsiteX2" fmla="*/ 254032 w 254031"/>
              <a:gd name="connsiteY2" fmla="*/ 2301621 h 2301620"/>
              <a:gd name="connsiteX3" fmla="*/ 0 w 254031"/>
              <a:gd name="connsiteY3" fmla="*/ 2301621 h 23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31" h="2301620">
                <a:moveTo>
                  <a:pt x="0" y="0"/>
                </a:moveTo>
                <a:lnTo>
                  <a:pt x="254032" y="0"/>
                </a:lnTo>
                <a:lnTo>
                  <a:pt x="254032" y="2301621"/>
                </a:lnTo>
                <a:lnTo>
                  <a:pt x="0" y="230162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C5E84B-A9AB-4DDF-8D85-6A7CF5318F92}"/>
              </a:ext>
            </a:extLst>
          </p:cNvPr>
          <p:cNvSpPr txBox="1"/>
          <p:nvPr/>
        </p:nvSpPr>
        <p:spPr>
          <a:xfrm>
            <a:off x="5445822" y="2967037"/>
            <a:ext cx="2648177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#1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B7C71AC-235A-4DE6-A52F-AC0540ACADA7}"/>
              </a:ext>
            </a:extLst>
          </p:cNvPr>
          <p:cNvSpPr txBox="1"/>
          <p:nvPr/>
        </p:nvSpPr>
        <p:spPr>
          <a:xfrm>
            <a:off x="5445822" y="3361372"/>
            <a:ext cx="2648177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Add Some Brief</a:t>
            </a: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Title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AA48D20-0588-42AD-9154-DDFB2F94DF3D}"/>
              </a:ext>
            </a:extLst>
          </p:cNvPr>
          <p:cNvSpPr txBox="1"/>
          <p:nvPr/>
        </p:nvSpPr>
        <p:spPr>
          <a:xfrm>
            <a:off x="8582681" y="2967037"/>
            <a:ext cx="2648177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#2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737C3D2-41A3-4A5B-984B-3CE510246FB1}"/>
              </a:ext>
            </a:extLst>
          </p:cNvPr>
          <p:cNvSpPr txBox="1"/>
          <p:nvPr/>
        </p:nvSpPr>
        <p:spPr>
          <a:xfrm>
            <a:off x="8582681" y="3361372"/>
            <a:ext cx="2648177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Add Some Brief</a:t>
            </a: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Title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84EDBAE-E815-4996-B3B2-4A10ADD32D0E}"/>
              </a:ext>
            </a:extLst>
          </p:cNvPr>
          <p:cNvSpPr txBox="1"/>
          <p:nvPr/>
        </p:nvSpPr>
        <p:spPr>
          <a:xfrm>
            <a:off x="5445822" y="4877874"/>
            <a:ext cx="2648177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#3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B51388-F847-4189-824F-9999EAB4E6A1}"/>
              </a:ext>
            </a:extLst>
          </p:cNvPr>
          <p:cNvSpPr txBox="1"/>
          <p:nvPr/>
        </p:nvSpPr>
        <p:spPr>
          <a:xfrm>
            <a:off x="5445822" y="5272209"/>
            <a:ext cx="2648177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Add Some Brief</a:t>
            </a: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Title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4E7C681-1AF7-4D95-9474-0702E022FB03}"/>
              </a:ext>
            </a:extLst>
          </p:cNvPr>
          <p:cNvSpPr txBox="1"/>
          <p:nvPr/>
        </p:nvSpPr>
        <p:spPr>
          <a:xfrm>
            <a:off x="8582681" y="4877874"/>
            <a:ext cx="2648177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rPr>
              <a:t>Mission #4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C39A5CA-35B4-4282-BF75-919A7BD96F53}"/>
              </a:ext>
            </a:extLst>
          </p:cNvPr>
          <p:cNvSpPr txBox="1"/>
          <p:nvPr/>
        </p:nvSpPr>
        <p:spPr>
          <a:xfrm>
            <a:off x="8582681" y="5272209"/>
            <a:ext cx="2648177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Add Some Brief</a:t>
            </a: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Title</a:t>
            </a:r>
          </a:p>
        </p:txBody>
      </p:sp>
      <p:sp>
        <p:nvSpPr>
          <p:cNvPr id="99" name="Picture Placeholder 98">
            <a:extLst>
              <a:ext uri="{FF2B5EF4-FFF2-40B4-BE49-F238E27FC236}">
                <a16:creationId xmlns:a16="http://schemas.microsoft.com/office/drawing/2014/main" id="{0525378A-C72F-4592-ADA4-3FFD44396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7302191-D7BD-4023-BFF2-82C581162F1C}"/>
              </a:ext>
            </a:extLst>
          </p:cNvPr>
          <p:cNvSpPr/>
          <p:nvPr/>
        </p:nvSpPr>
        <p:spPr>
          <a:xfrm>
            <a:off x="649319" y="699135"/>
            <a:ext cx="254031" cy="2301620"/>
          </a:xfrm>
          <a:custGeom>
            <a:avLst/>
            <a:gdLst>
              <a:gd name="connsiteX0" fmla="*/ 0 w 254031"/>
              <a:gd name="connsiteY0" fmla="*/ 0 h 2301620"/>
              <a:gd name="connsiteX1" fmla="*/ 254032 w 254031"/>
              <a:gd name="connsiteY1" fmla="*/ 0 h 2301620"/>
              <a:gd name="connsiteX2" fmla="*/ 254032 w 254031"/>
              <a:gd name="connsiteY2" fmla="*/ 2301621 h 2301620"/>
              <a:gd name="connsiteX3" fmla="*/ 0 w 254031"/>
              <a:gd name="connsiteY3" fmla="*/ 2301621 h 23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31" h="2301620">
                <a:moveTo>
                  <a:pt x="0" y="0"/>
                </a:moveTo>
                <a:lnTo>
                  <a:pt x="254032" y="0"/>
                </a:lnTo>
                <a:lnTo>
                  <a:pt x="254032" y="2301621"/>
                </a:lnTo>
                <a:lnTo>
                  <a:pt x="0" y="2301621"/>
                </a:lnTo>
                <a:close/>
              </a:path>
            </a:pathLst>
          </a:cu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688B4F6-1D1D-4598-892E-E9372EF30066}"/>
              </a:ext>
            </a:extLst>
          </p:cNvPr>
          <p:cNvSpPr/>
          <p:nvPr/>
        </p:nvSpPr>
        <p:spPr>
          <a:xfrm>
            <a:off x="4755070" y="6266170"/>
            <a:ext cx="7445396" cy="591830"/>
          </a:xfrm>
          <a:custGeom>
            <a:avLst/>
            <a:gdLst>
              <a:gd name="connsiteX0" fmla="*/ 0 w 254031"/>
              <a:gd name="connsiteY0" fmla="*/ 0 h 2301620"/>
              <a:gd name="connsiteX1" fmla="*/ 254032 w 254031"/>
              <a:gd name="connsiteY1" fmla="*/ 0 h 2301620"/>
              <a:gd name="connsiteX2" fmla="*/ 254032 w 254031"/>
              <a:gd name="connsiteY2" fmla="*/ 2301621 h 2301620"/>
              <a:gd name="connsiteX3" fmla="*/ 0 w 254031"/>
              <a:gd name="connsiteY3" fmla="*/ 2301621 h 23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31" h="2301620">
                <a:moveTo>
                  <a:pt x="0" y="0"/>
                </a:moveTo>
                <a:lnTo>
                  <a:pt x="254032" y="0"/>
                </a:lnTo>
                <a:lnTo>
                  <a:pt x="254032" y="2301621"/>
                </a:lnTo>
                <a:lnTo>
                  <a:pt x="0" y="230162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/>
      <p:bldP spid="88" grpId="0"/>
      <p:bldP spid="44" grpId="0"/>
      <p:bldP spid="89" grpId="0"/>
      <p:bldP spid="92" grpId="0"/>
      <p:bldP spid="93" grpId="0"/>
      <p:bldP spid="94" grpId="0"/>
      <p:bldP spid="95" grpId="0"/>
      <p:bldP spid="96" grpId="0"/>
      <p:bldP spid="97" grpId="0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85E86B-6126-436B-9F8E-C45D272634CF}"/>
              </a:ext>
            </a:extLst>
          </p:cNvPr>
          <p:cNvSpPr/>
          <p:nvPr/>
        </p:nvSpPr>
        <p:spPr>
          <a:xfrm>
            <a:off x="8921020" y="2410223"/>
            <a:ext cx="1994636" cy="19946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D30CF1-536B-40E6-8471-A331D3766042}"/>
              </a:ext>
            </a:extLst>
          </p:cNvPr>
          <p:cNvSpPr/>
          <p:nvPr/>
        </p:nvSpPr>
        <p:spPr>
          <a:xfrm>
            <a:off x="9163157" y="2652362"/>
            <a:ext cx="1510362" cy="1510362"/>
          </a:xfrm>
          <a:prstGeom prst="roundRect">
            <a:avLst>
              <a:gd name="adj" fmla="val 14723"/>
            </a:avLst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0E535-1039-4FCD-B288-FF135C3E0EDA}"/>
              </a:ext>
            </a:extLst>
          </p:cNvPr>
          <p:cNvSpPr txBox="1"/>
          <p:nvPr/>
        </p:nvSpPr>
        <p:spPr>
          <a:xfrm>
            <a:off x="7931447" y="4556100"/>
            <a:ext cx="397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Poppins ExtraBold" panose="00000900000000000000" pitchFamily="2" charset="0"/>
              </a:rPr>
              <a:t>Write 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59D92-809E-4126-8CD7-68A3F931EDF0}"/>
              </a:ext>
            </a:extLst>
          </p:cNvPr>
          <p:cNvSpPr txBox="1"/>
          <p:nvPr/>
        </p:nvSpPr>
        <p:spPr>
          <a:xfrm>
            <a:off x="8154211" y="4998715"/>
            <a:ext cx="351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Here You Can Add Some Brief Text to Explain This is Just a Demo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DB1822-F3BD-4716-9F16-296CF7D706F2}"/>
              </a:ext>
            </a:extLst>
          </p:cNvPr>
          <p:cNvSpPr/>
          <p:nvPr/>
        </p:nvSpPr>
        <p:spPr>
          <a:xfrm>
            <a:off x="1281220" y="2410222"/>
            <a:ext cx="1994636" cy="19946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585394-7FB0-4BD8-8BC2-9CE197C7FDD1}"/>
              </a:ext>
            </a:extLst>
          </p:cNvPr>
          <p:cNvSpPr/>
          <p:nvPr/>
        </p:nvSpPr>
        <p:spPr>
          <a:xfrm>
            <a:off x="1523357" y="2652362"/>
            <a:ext cx="1510362" cy="1510362"/>
          </a:xfrm>
          <a:prstGeom prst="roundRect">
            <a:avLst>
              <a:gd name="adj" fmla="val 14723"/>
            </a:avLst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BE14F-751F-4C7A-8EC8-247E5CA3CC7D}"/>
              </a:ext>
            </a:extLst>
          </p:cNvPr>
          <p:cNvSpPr txBox="1"/>
          <p:nvPr/>
        </p:nvSpPr>
        <p:spPr>
          <a:xfrm>
            <a:off x="291071" y="4556100"/>
            <a:ext cx="397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Poppins ExtraBold" panose="00000900000000000000" pitchFamily="2" charset="0"/>
              </a:rPr>
              <a:t>Write 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F5200-AA0E-489B-88CB-CCB96DE7006D}"/>
              </a:ext>
            </a:extLst>
          </p:cNvPr>
          <p:cNvSpPr txBox="1"/>
          <p:nvPr/>
        </p:nvSpPr>
        <p:spPr>
          <a:xfrm>
            <a:off x="518346" y="4998715"/>
            <a:ext cx="351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Here You Can Add Some Brief Text to Explain This is Just a Demo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3FEE14-EFC0-4D4E-A912-C5AA0D651672}"/>
              </a:ext>
            </a:extLst>
          </p:cNvPr>
          <p:cNvSpPr/>
          <p:nvPr/>
        </p:nvSpPr>
        <p:spPr>
          <a:xfrm>
            <a:off x="5101489" y="2410223"/>
            <a:ext cx="1994636" cy="19946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1DC596-AAF0-4387-9F83-19CBFA172356}"/>
              </a:ext>
            </a:extLst>
          </p:cNvPr>
          <p:cNvSpPr/>
          <p:nvPr/>
        </p:nvSpPr>
        <p:spPr>
          <a:xfrm>
            <a:off x="5343626" y="2652362"/>
            <a:ext cx="1510362" cy="1510362"/>
          </a:xfrm>
          <a:prstGeom prst="roundRect">
            <a:avLst>
              <a:gd name="adj" fmla="val 14723"/>
            </a:avLst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8A2DE-FBA4-4B1D-97C3-84FF5BFF25B9}"/>
              </a:ext>
            </a:extLst>
          </p:cNvPr>
          <p:cNvSpPr txBox="1"/>
          <p:nvPr/>
        </p:nvSpPr>
        <p:spPr>
          <a:xfrm>
            <a:off x="4109798" y="4556100"/>
            <a:ext cx="397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Poppins ExtraBold" panose="00000900000000000000" pitchFamily="2" charset="0"/>
              </a:rPr>
              <a:t>Write 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5D7FD-FC21-4F68-A9C5-9F10114C1259}"/>
              </a:ext>
            </a:extLst>
          </p:cNvPr>
          <p:cNvSpPr txBox="1"/>
          <p:nvPr/>
        </p:nvSpPr>
        <p:spPr>
          <a:xfrm>
            <a:off x="4337740" y="4998715"/>
            <a:ext cx="351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Here You Can Add Some Brief Text to Explain This is Just a Demo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19DE7-2F51-49A9-AAD4-40DF497DF313}"/>
              </a:ext>
            </a:extLst>
          </p:cNvPr>
          <p:cNvSpPr txBox="1"/>
          <p:nvPr/>
        </p:nvSpPr>
        <p:spPr>
          <a:xfrm>
            <a:off x="1741242" y="2787094"/>
            <a:ext cx="1074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80EBF-8392-4CE8-8984-B02B1F1F7693}"/>
              </a:ext>
            </a:extLst>
          </p:cNvPr>
          <p:cNvSpPr txBox="1"/>
          <p:nvPr/>
        </p:nvSpPr>
        <p:spPr>
          <a:xfrm>
            <a:off x="5561511" y="2787094"/>
            <a:ext cx="1074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6277A-D5C6-484E-9542-060F3DA82C2A}"/>
              </a:ext>
            </a:extLst>
          </p:cNvPr>
          <p:cNvSpPr txBox="1"/>
          <p:nvPr/>
        </p:nvSpPr>
        <p:spPr>
          <a:xfrm>
            <a:off x="9381042" y="2787094"/>
            <a:ext cx="1074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6189-4C19-4BE0-91D8-CFB6F5FE65F6}"/>
              </a:ext>
            </a:extLst>
          </p:cNvPr>
          <p:cNvSpPr txBox="1"/>
          <p:nvPr/>
        </p:nvSpPr>
        <p:spPr>
          <a:xfrm>
            <a:off x="1926429" y="323219"/>
            <a:ext cx="83391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 Have Earned the Trust of Our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Most </a:t>
            </a:r>
            <a:r>
              <a:rPr lang="en-US" sz="3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/>
                <a:cs typeface="Poppins"/>
                <a:sym typeface="Poppins"/>
                <a:rtl val="0"/>
              </a:rPr>
              <a:t>Valuable Customers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C24D4-8A1F-4618-84BE-1DD08391FC99}"/>
              </a:ext>
            </a:extLst>
          </p:cNvPr>
          <p:cNvSpPr txBox="1"/>
          <p:nvPr/>
        </p:nvSpPr>
        <p:spPr>
          <a:xfrm>
            <a:off x="1493309" y="1466045"/>
            <a:ext cx="920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046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ccel="40000" decel="4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ccel="40000" decel="4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ccel="40000" decel="400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41E16C-1246-4E84-A74F-3AC8795ECB35}"/>
              </a:ext>
            </a:extLst>
          </p:cNvPr>
          <p:cNvGrpSpPr/>
          <p:nvPr/>
        </p:nvGrpSpPr>
        <p:grpSpPr>
          <a:xfrm>
            <a:off x="448733" y="2189806"/>
            <a:ext cx="3494286" cy="1413604"/>
            <a:chOff x="-33894" y="1905876"/>
            <a:chExt cx="3976914" cy="14136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9077B1-9575-4C16-999A-3DE4A62A15E5}"/>
                </a:ext>
              </a:extLst>
            </p:cNvPr>
            <p:cNvSpPr txBox="1"/>
            <p:nvPr/>
          </p:nvSpPr>
          <p:spPr>
            <a:xfrm>
              <a:off x="-33894" y="1905876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</a:rPr>
                <a:t>Our Steps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CE9A75-6447-44B5-95FE-B2BF32299892}"/>
                </a:ext>
              </a:extLst>
            </p:cNvPr>
            <p:cNvSpPr txBox="1"/>
            <p:nvPr/>
          </p:nvSpPr>
          <p:spPr>
            <a:xfrm>
              <a:off x="-33894" y="2396150"/>
              <a:ext cx="3967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EA23F3-CB7E-495E-B071-99BF8445FD72}"/>
              </a:ext>
            </a:extLst>
          </p:cNvPr>
          <p:cNvGrpSpPr/>
          <p:nvPr/>
        </p:nvGrpSpPr>
        <p:grpSpPr>
          <a:xfrm>
            <a:off x="448733" y="4417097"/>
            <a:ext cx="3494286" cy="1413604"/>
            <a:chOff x="-33894" y="4892103"/>
            <a:chExt cx="3976914" cy="14136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91C6E3-CA8D-4DC4-B638-D4C673E85D72}"/>
                </a:ext>
              </a:extLst>
            </p:cNvPr>
            <p:cNvSpPr txBox="1"/>
            <p:nvPr/>
          </p:nvSpPr>
          <p:spPr>
            <a:xfrm>
              <a:off x="-33894" y="4892103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</a:rPr>
                <a:t>Our Steps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E1DDF9-B7F7-470F-9E5A-FE6EAA1BE3CC}"/>
                </a:ext>
              </a:extLst>
            </p:cNvPr>
            <p:cNvSpPr txBox="1"/>
            <p:nvPr/>
          </p:nvSpPr>
          <p:spPr>
            <a:xfrm>
              <a:off x="-33894" y="5382377"/>
              <a:ext cx="3967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120D74-853D-4CD4-B04B-E659B41C4650}"/>
              </a:ext>
            </a:extLst>
          </p:cNvPr>
          <p:cNvGrpSpPr/>
          <p:nvPr/>
        </p:nvGrpSpPr>
        <p:grpSpPr>
          <a:xfrm>
            <a:off x="8254948" y="2189806"/>
            <a:ext cx="3420585" cy="1413604"/>
            <a:chOff x="8195078" y="1398004"/>
            <a:chExt cx="3976914" cy="14136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40CF0F-888C-493A-874D-4AF6FDE5F53B}"/>
                </a:ext>
              </a:extLst>
            </p:cNvPr>
            <p:cNvSpPr txBox="1"/>
            <p:nvPr/>
          </p:nvSpPr>
          <p:spPr>
            <a:xfrm>
              <a:off x="8195078" y="1398004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</a:rPr>
                <a:t>Our Steps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69CD67-71ED-42B8-9164-6CEA481BF3DE}"/>
                </a:ext>
              </a:extLst>
            </p:cNvPr>
            <p:cNvSpPr txBox="1"/>
            <p:nvPr/>
          </p:nvSpPr>
          <p:spPr>
            <a:xfrm>
              <a:off x="8195078" y="1888278"/>
              <a:ext cx="3967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2CDE0-60D9-4C49-8236-2D250F64A0C1}"/>
              </a:ext>
            </a:extLst>
          </p:cNvPr>
          <p:cNvGrpSpPr/>
          <p:nvPr/>
        </p:nvGrpSpPr>
        <p:grpSpPr>
          <a:xfrm>
            <a:off x="8254948" y="4417097"/>
            <a:ext cx="3412827" cy="1413604"/>
            <a:chOff x="8195078" y="1398004"/>
            <a:chExt cx="3976914" cy="14136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8F3D64-6614-41FB-B680-20E0BF9B0E69}"/>
                </a:ext>
              </a:extLst>
            </p:cNvPr>
            <p:cNvSpPr txBox="1"/>
            <p:nvPr/>
          </p:nvSpPr>
          <p:spPr>
            <a:xfrm>
              <a:off x="8195078" y="1398004"/>
              <a:ext cx="3976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gradFill>
                    <a:gsLst>
                      <a:gs pos="0">
                        <a:srgbClr val="64AEF2"/>
                      </a:gs>
                      <a:gs pos="100000">
                        <a:srgbClr val="95D7FA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</a:rPr>
                <a:t>Our Steps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E87D31-F309-4C41-952D-30E1EDBD0464}"/>
                </a:ext>
              </a:extLst>
            </p:cNvPr>
            <p:cNvSpPr txBox="1"/>
            <p:nvPr/>
          </p:nvSpPr>
          <p:spPr>
            <a:xfrm>
              <a:off x="8195078" y="1888278"/>
              <a:ext cx="3967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37BA31-D7DD-4FC7-95C8-C69B06FBB2FE}"/>
              </a:ext>
            </a:extLst>
          </p:cNvPr>
          <p:cNvGrpSpPr/>
          <p:nvPr/>
        </p:nvGrpSpPr>
        <p:grpSpPr>
          <a:xfrm>
            <a:off x="4146551" y="2239963"/>
            <a:ext cx="1806575" cy="1671638"/>
            <a:chOff x="4146551" y="2300288"/>
            <a:chExt cx="1806575" cy="1671638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9D9E306-A8EF-475C-8D98-03FC0A0CC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2300288"/>
              <a:ext cx="1806575" cy="1671638"/>
            </a:xfrm>
            <a:custGeom>
              <a:avLst/>
              <a:gdLst>
                <a:gd name="T0" fmla="*/ 40 w 759"/>
                <a:gd name="T1" fmla="*/ 702 h 702"/>
                <a:gd name="T2" fmla="*/ 0 w 759"/>
                <a:gd name="T3" fmla="*/ 662 h 702"/>
                <a:gd name="T4" fmla="*/ 0 w 759"/>
                <a:gd name="T5" fmla="*/ 40 h 702"/>
                <a:gd name="T6" fmla="*/ 40 w 759"/>
                <a:gd name="T7" fmla="*/ 0 h 702"/>
                <a:gd name="T8" fmla="*/ 719 w 759"/>
                <a:gd name="T9" fmla="*/ 0 h 702"/>
                <a:gd name="T10" fmla="*/ 759 w 759"/>
                <a:gd name="T11" fmla="*/ 40 h 702"/>
                <a:gd name="T12" fmla="*/ 759 w 759"/>
                <a:gd name="T13" fmla="*/ 233 h 702"/>
                <a:gd name="T14" fmla="*/ 719 w 759"/>
                <a:gd name="T15" fmla="*/ 273 h 702"/>
                <a:gd name="T16" fmla="*/ 282 w 759"/>
                <a:gd name="T17" fmla="*/ 273 h 702"/>
                <a:gd name="T18" fmla="*/ 282 w 759"/>
                <a:gd name="T19" fmla="*/ 662 h 702"/>
                <a:gd name="T20" fmla="*/ 242 w 759"/>
                <a:gd name="T21" fmla="*/ 702 h 702"/>
                <a:gd name="T22" fmla="*/ 40 w 759"/>
                <a:gd name="T23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9" h="702">
                  <a:moveTo>
                    <a:pt x="40" y="702"/>
                  </a:moveTo>
                  <a:cubicBezTo>
                    <a:pt x="18" y="702"/>
                    <a:pt x="0" y="684"/>
                    <a:pt x="0" y="66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41" y="0"/>
                    <a:pt x="759" y="17"/>
                    <a:pt x="759" y="40"/>
                  </a:cubicBezTo>
                  <a:cubicBezTo>
                    <a:pt x="759" y="233"/>
                    <a:pt x="759" y="233"/>
                    <a:pt x="759" y="233"/>
                  </a:cubicBezTo>
                  <a:cubicBezTo>
                    <a:pt x="759" y="255"/>
                    <a:pt x="741" y="273"/>
                    <a:pt x="719" y="273"/>
                  </a:cubicBezTo>
                  <a:cubicBezTo>
                    <a:pt x="282" y="273"/>
                    <a:pt x="282" y="273"/>
                    <a:pt x="282" y="273"/>
                  </a:cubicBezTo>
                  <a:cubicBezTo>
                    <a:pt x="282" y="662"/>
                    <a:pt x="282" y="662"/>
                    <a:pt x="282" y="662"/>
                  </a:cubicBezTo>
                  <a:cubicBezTo>
                    <a:pt x="282" y="684"/>
                    <a:pt x="264" y="702"/>
                    <a:pt x="242" y="702"/>
                  </a:cubicBezTo>
                  <a:lnTo>
                    <a:pt x="40" y="702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8259C3BC-6AD2-4B9E-AAE7-36BFE867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2395538"/>
              <a:ext cx="1616075" cy="1481138"/>
            </a:xfrm>
            <a:custGeom>
              <a:avLst/>
              <a:gdLst>
                <a:gd name="T0" fmla="*/ 1018 w 1018"/>
                <a:gd name="T1" fmla="*/ 0 h 933"/>
                <a:gd name="T2" fmla="*/ 1018 w 1018"/>
                <a:gd name="T3" fmla="*/ 290 h 933"/>
                <a:gd name="T4" fmla="*/ 303 w 1018"/>
                <a:gd name="T5" fmla="*/ 290 h 933"/>
                <a:gd name="T6" fmla="*/ 303 w 1018"/>
                <a:gd name="T7" fmla="*/ 933 h 933"/>
                <a:gd name="T8" fmla="*/ 0 w 1018"/>
                <a:gd name="T9" fmla="*/ 933 h 933"/>
                <a:gd name="T10" fmla="*/ 0 w 1018"/>
                <a:gd name="T11" fmla="*/ 0 h 933"/>
                <a:gd name="T12" fmla="*/ 1018 w 1018"/>
                <a:gd name="T13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933">
                  <a:moveTo>
                    <a:pt x="1018" y="0"/>
                  </a:moveTo>
                  <a:lnTo>
                    <a:pt x="1018" y="290"/>
                  </a:lnTo>
                  <a:lnTo>
                    <a:pt x="303" y="290"/>
                  </a:lnTo>
                  <a:lnTo>
                    <a:pt x="303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1018" y="0"/>
                  </a:ln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B8D6EA-B40C-4069-87FB-260BBCF61428}"/>
              </a:ext>
            </a:extLst>
          </p:cNvPr>
          <p:cNvGrpSpPr/>
          <p:nvPr/>
        </p:nvGrpSpPr>
        <p:grpSpPr>
          <a:xfrm>
            <a:off x="4146551" y="4197350"/>
            <a:ext cx="1806575" cy="1676400"/>
            <a:chOff x="4146551" y="4257675"/>
            <a:chExt cx="1806575" cy="167640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14B27D9-1A80-4DE7-98E2-97BEAB94F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4257675"/>
              <a:ext cx="1806575" cy="1676400"/>
            </a:xfrm>
            <a:custGeom>
              <a:avLst/>
              <a:gdLst>
                <a:gd name="T0" fmla="*/ 40 w 759"/>
                <a:gd name="T1" fmla="*/ 704 h 704"/>
                <a:gd name="T2" fmla="*/ 0 w 759"/>
                <a:gd name="T3" fmla="*/ 664 h 704"/>
                <a:gd name="T4" fmla="*/ 0 w 759"/>
                <a:gd name="T5" fmla="*/ 40 h 704"/>
                <a:gd name="T6" fmla="*/ 40 w 759"/>
                <a:gd name="T7" fmla="*/ 0 h 704"/>
                <a:gd name="T8" fmla="*/ 242 w 759"/>
                <a:gd name="T9" fmla="*/ 0 h 704"/>
                <a:gd name="T10" fmla="*/ 282 w 759"/>
                <a:gd name="T11" fmla="*/ 40 h 704"/>
                <a:gd name="T12" fmla="*/ 282 w 759"/>
                <a:gd name="T13" fmla="*/ 431 h 704"/>
                <a:gd name="T14" fmla="*/ 719 w 759"/>
                <a:gd name="T15" fmla="*/ 431 h 704"/>
                <a:gd name="T16" fmla="*/ 759 w 759"/>
                <a:gd name="T17" fmla="*/ 471 h 704"/>
                <a:gd name="T18" fmla="*/ 759 w 759"/>
                <a:gd name="T19" fmla="*/ 664 h 704"/>
                <a:gd name="T20" fmla="*/ 719 w 759"/>
                <a:gd name="T21" fmla="*/ 704 h 704"/>
                <a:gd name="T22" fmla="*/ 40 w 759"/>
                <a:gd name="T23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9" h="704">
                  <a:moveTo>
                    <a:pt x="40" y="704"/>
                  </a:moveTo>
                  <a:cubicBezTo>
                    <a:pt x="18" y="704"/>
                    <a:pt x="0" y="686"/>
                    <a:pt x="0" y="66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4" y="0"/>
                    <a:pt x="282" y="18"/>
                    <a:pt x="282" y="40"/>
                  </a:cubicBezTo>
                  <a:cubicBezTo>
                    <a:pt x="282" y="431"/>
                    <a:pt x="282" y="431"/>
                    <a:pt x="282" y="431"/>
                  </a:cubicBezTo>
                  <a:cubicBezTo>
                    <a:pt x="719" y="431"/>
                    <a:pt x="719" y="431"/>
                    <a:pt x="719" y="431"/>
                  </a:cubicBezTo>
                  <a:cubicBezTo>
                    <a:pt x="741" y="431"/>
                    <a:pt x="759" y="449"/>
                    <a:pt x="759" y="471"/>
                  </a:cubicBezTo>
                  <a:cubicBezTo>
                    <a:pt x="759" y="664"/>
                    <a:pt x="759" y="664"/>
                    <a:pt x="759" y="664"/>
                  </a:cubicBezTo>
                  <a:cubicBezTo>
                    <a:pt x="759" y="686"/>
                    <a:pt x="741" y="704"/>
                    <a:pt x="719" y="704"/>
                  </a:cubicBezTo>
                  <a:lnTo>
                    <a:pt x="40" y="704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B9A12BF-4B1F-4B22-B02A-BD398357A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4352925"/>
              <a:ext cx="1616075" cy="1485900"/>
            </a:xfrm>
            <a:custGeom>
              <a:avLst/>
              <a:gdLst>
                <a:gd name="T0" fmla="*/ 1018 w 1018"/>
                <a:gd name="T1" fmla="*/ 647 h 936"/>
                <a:gd name="T2" fmla="*/ 1018 w 1018"/>
                <a:gd name="T3" fmla="*/ 936 h 936"/>
                <a:gd name="T4" fmla="*/ 0 w 1018"/>
                <a:gd name="T5" fmla="*/ 936 h 936"/>
                <a:gd name="T6" fmla="*/ 0 w 1018"/>
                <a:gd name="T7" fmla="*/ 0 h 936"/>
                <a:gd name="T8" fmla="*/ 303 w 1018"/>
                <a:gd name="T9" fmla="*/ 0 h 936"/>
                <a:gd name="T10" fmla="*/ 303 w 1018"/>
                <a:gd name="T11" fmla="*/ 647 h 936"/>
                <a:gd name="T12" fmla="*/ 1018 w 1018"/>
                <a:gd name="T13" fmla="*/ 647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8" h="936">
                  <a:moveTo>
                    <a:pt x="1018" y="647"/>
                  </a:moveTo>
                  <a:lnTo>
                    <a:pt x="1018" y="936"/>
                  </a:lnTo>
                  <a:lnTo>
                    <a:pt x="0" y="936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303" y="647"/>
                  </a:lnTo>
                  <a:lnTo>
                    <a:pt x="1018" y="647"/>
                  </a:ln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C6C489-EBB7-4972-94E6-A05E774EB1F5}"/>
              </a:ext>
            </a:extLst>
          </p:cNvPr>
          <p:cNvGrpSpPr/>
          <p:nvPr/>
        </p:nvGrpSpPr>
        <p:grpSpPr>
          <a:xfrm>
            <a:off x="6238876" y="4197350"/>
            <a:ext cx="1801813" cy="1676400"/>
            <a:chOff x="6238876" y="4257675"/>
            <a:chExt cx="1801813" cy="1676400"/>
          </a:xfrm>
        </p:grpSpPr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DDEBC1BB-7C64-4E9A-BD50-36E074CD4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4257675"/>
              <a:ext cx="1801813" cy="1676400"/>
            </a:xfrm>
            <a:custGeom>
              <a:avLst/>
              <a:gdLst>
                <a:gd name="T0" fmla="*/ 40 w 757"/>
                <a:gd name="T1" fmla="*/ 704 h 704"/>
                <a:gd name="T2" fmla="*/ 0 w 757"/>
                <a:gd name="T3" fmla="*/ 664 h 704"/>
                <a:gd name="T4" fmla="*/ 0 w 757"/>
                <a:gd name="T5" fmla="*/ 471 h 704"/>
                <a:gd name="T6" fmla="*/ 40 w 757"/>
                <a:gd name="T7" fmla="*/ 431 h 704"/>
                <a:gd name="T8" fmla="*/ 475 w 757"/>
                <a:gd name="T9" fmla="*/ 431 h 704"/>
                <a:gd name="T10" fmla="*/ 475 w 757"/>
                <a:gd name="T11" fmla="*/ 40 h 704"/>
                <a:gd name="T12" fmla="*/ 515 w 757"/>
                <a:gd name="T13" fmla="*/ 0 h 704"/>
                <a:gd name="T14" fmla="*/ 717 w 757"/>
                <a:gd name="T15" fmla="*/ 0 h 704"/>
                <a:gd name="T16" fmla="*/ 757 w 757"/>
                <a:gd name="T17" fmla="*/ 40 h 704"/>
                <a:gd name="T18" fmla="*/ 757 w 757"/>
                <a:gd name="T19" fmla="*/ 664 h 704"/>
                <a:gd name="T20" fmla="*/ 717 w 757"/>
                <a:gd name="T21" fmla="*/ 704 h 704"/>
                <a:gd name="T22" fmla="*/ 40 w 757"/>
                <a:gd name="T23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7" h="704">
                  <a:moveTo>
                    <a:pt x="40" y="704"/>
                  </a:moveTo>
                  <a:cubicBezTo>
                    <a:pt x="18" y="704"/>
                    <a:pt x="0" y="686"/>
                    <a:pt x="0" y="664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49"/>
                    <a:pt x="18" y="431"/>
                    <a:pt x="40" y="431"/>
                  </a:cubicBezTo>
                  <a:cubicBezTo>
                    <a:pt x="475" y="431"/>
                    <a:pt x="475" y="431"/>
                    <a:pt x="475" y="431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75" y="18"/>
                    <a:pt x="493" y="0"/>
                    <a:pt x="515" y="0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739" y="0"/>
                    <a:pt x="757" y="18"/>
                    <a:pt x="757" y="40"/>
                  </a:cubicBezTo>
                  <a:cubicBezTo>
                    <a:pt x="757" y="664"/>
                    <a:pt x="757" y="664"/>
                    <a:pt x="757" y="664"/>
                  </a:cubicBezTo>
                  <a:cubicBezTo>
                    <a:pt x="757" y="686"/>
                    <a:pt x="739" y="704"/>
                    <a:pt x="717" y="704"/>
                  </a:cubicBezTo>
                  <a:lnTo>
                    <a:pt x="40" y="704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1370957F-FE70-436A-9996-5AB5AFCF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6" y="4352925"/>
              <a:ext cx="1611313" cy="1485900"/>
            </a:xfrm>
            <a:custGeom>
              <a:avLst/>
              <a:gdLst>
                <a:gd name="T0" fmla="*/ 1015 w 1015"/>
                <a:gd name="T1" fmla="*/ 0 h 936"/>
                <a:gd name="T2" fmla="*/ 1015 w 1015"/>
                <a:gd name="T3" fmla="*/ 936 h 936"/>
                <a:gd name="T4" fmla="*/ 0 w 1015"/>
                <a:gd name="T5" fmla="*/ 936 h 936"/>
                <a:gd name="T6" fmla="*/ 0 w 1015"/>
                <a:gd name="T7" fmla="*/ 647 h 936"/>
                <a:gd name="T8" fmla="*/ 712 w 1015"/>
                <a:gd name="T9" fmla="*/ 647 h 936"/>
                <a:gd name="T10" fmla="*/ 712 w 1015"/>
                <a:gd name="T11" fmla="*/ 0 h 936"/>
                <a:gd name="T12" fmla="*/ 1015 w 1015"/>
                <a:gd name="T13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936">
                  <a:moveTo>
                    <a:pt x="1015" y="0"/>
                  </a:moveTo>
                  <a:lnTo>
                    <a:pt x="1015" y="936"/>
                  </a:lnTo>
                  <a:lnTo>
                    <a:pt x="0" y="936"/>
                  </a:lnTo>
                  <a:lnTo>
                    <a:pt x="0" y="647"/>
                  </a:lnTo>
                  <a:lnTo>
                    <a:pt x="712" y="647"/>
                  </a:lnTo>
                  <a:lnTo>
                    <a:pt x="712" y="0"/>
                  </a:lnTo>
                  <a:lnTo>
                    <a:pt x="1015" y="0"/>
                  </a:ln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830C63-28BF-44E4-9BAE-99314773E20E}"/>
              </a:ext>
            </a:extLst>
          </p:cNvPr>
          <p:cNvGrpSpPr/>
          <p:nvPr/>
        </p:nvGrpSpPr>
        <p:grpSpPr>
          <a:xfrm>
            <a:off x="6238876" y="2239963"/>
            <a:ext cx="1801813" cy="1671638"/>
            <a:chOff x="6238876" y="2300288"/>
            <a:chExt cx="1801813" cy="1671638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FCA33426-77DD-466D-90C7-0418BB63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2300288"/>
              <a:ext cx="1801813" cy="1671638"/>
            </a:xfrm>
            <a:custGeom>
              <a:avLst/>
              <a:gdLst>
                <a:gd name="T0" fmla="*/ 515 w 757"/>
                <a:gd name="T1" fmla="*/ 702 h 702"/>
                <a:gd name="T2" fmla="*/ 475 w 757"/>
                <a:gd name="T3" fmla="*/ 662 h 702"/>
                <a:gd name="T4" fmla="*/ 475 w 757"/>
                <a:gd name="T5" fmla="*/ 273 h 702"/>
                <a:gd name="T6" fmla="*/ 40 w 757"/>
                <a:gd name="T7" fmla="*/ 273 h 702"/>
                <a:gd name="T8" fmla="*/ 0 w 757"/>
                <a:gd name="T9" fmla="*/ 233 h 702"/>
                <a:gd name="T10" fmla="*/ 0 w 757"/>
                <a:gd name="T11" fmla="*/ 40 h 702"/>
                <a:gd name="T12" fmla="*/ 40 w 757"/>
                <a:gd name="T13" fmla="*/ 0 h 702"/>
                <a:gd name="T14" fmla="*/ 717 w 757"/>
                <a:gd name="T15" fmla="*/ 0 h 702"/>
                <a:gd name="T16" fmla="*/ 757 w 757"/>
                <a:gd name="T17" fmla="*/ 40 h 702"/>
                <a:gd name="T18" fmla="*/ 757 w 757"/>
                <a:gd name="T19" fmla="*/ 662 h 702"/>
                <a:gd name="T20" fmla="*/ 717 w 757"/>
                <a:gd name="T21" fmla="*/ 702 h 702"/>
                <a:gd name="T22" fmla="*/ 515 w 757"/>
                <a:gd name="T23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7" h="702">
                  <a:moveTo>
                    <a:pt x="515" y="702"/>
                  </a:moveTo>
                  <a:cubicBezTo>
                    <a:pt x="493" y="702"/>
                    <a:pt x="475" y="684"/>
                    <a:pt x="475" y="662"/>
                  </a:cubicBezTo>
                  <a:cubicBezTo>
                    <a:pt x="475" y="273"/>
                    <a:pt x="475" y="273"/>
                    <a:pt x="475" y="273"/>
                  </a:cubicBezTo>
                  <a:cubicBezTo>
                    <a:pt x="40" y="273"/>
                    <a:pt x="40" y="273"/>
                    <a:pt x="40" y="273"/>
                  </a:cubicBezTo>
                  <a:cubicBezTo>
                    <a:pt x="18" y="273"/>
                    <a:pt x="0" y="255"/>
                    <a:pt x="0" y="23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739" y="0"/>
                    <a:pt x="757" y="17"/>
                    <a:pt x="757" y="40"/>
                  </a:cubicBezTo>
                  <a:cubicBezTo>
                    <a:pt x="757" y="662"/>
                    <a:pt x="757" y="662"/>
                    <a:pt x="757" y="662"/>
                  </a:cubicBezTo>
                  <a:cubicBezTo>
                    <a:pt x="757" y="684"/>
                    <a:pt x="739" y="702"/>
                    <a:pt x="717" y="702"/>
                  </a:cubicBezTo>
                  <a:lnTo>
                    <a:pt x="515" y="702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26A94AC1-FE43-461B-9783-3300EB993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6" y="2395538"/>
              <a:ext cx="1611313" cy="1481138"/>
            </a:xfrm>
            <a:custGeom>
              <a:avLst/>
              <a:gdLst>
                <a:gd name="T0" fmla="*/ 1015 w 1015"/>
                <a:gd name="T1" fmla="*/ 0 h 933"/>
                <a:gd name="T2" fmla="*/ 1015 w 1015"/>
                <a:gd name="T3" fmla="*/ 933 h 933"/>
                <a:gd name="T4" fmla="*/ 712 w 1015"/>
                <a:gd name="T5" fmla="*/ 933 h 933"/>
                <a:gd name="T6" fmla="*/ 712 w 1015"/>
                <a:gd name="T7" fmla="*/ 290 h 933"/>
                <a:gd name="T8" fmla="*/ 0 w 1015"/>
                <a:gd name="T9" fmla="*/ 290 h 933"/>
                <a:gd name="T10" fmla="*/ 0 w 1015"/>
                <a:gd name="T11" fmla="*/ 0 h 933"/>
                <a:gd name="T12" fmla="*/ 1015 w 1015"/>
                <a:gd name="T13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933">
                  <a:moveTo>
                    <a:pt x="1015" y="0"/>
                  </a:moveTo>
                  <a:lnTo>
                    <a:pt x="1015" y="933"/>
                  </a:lnTo>
                  <a:lnTo>
                    <a:pt x="712" y="933"/>
                  </a:lnTo>
                  <a:lnTo>
                    <a:pt x="712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015" y="0"/>
                  </a:ln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6A37EE-21E0-4B01-880B-66B4C53E0662}"/>
              </a:ext>
            </a:extLst>
          </p:cNvPr>
          <p:cNvGrpSpPr/>
          <p:nvPr/>
        </p:nvGrpSpPr>
        <p:grpSpPr>
          <a:xfrm>
            <a:off x="5099051" y="3168650"/>
            <a:ext cx="730250" cy="714375"/>
            <a:chOff x="5099051" y="3228975"/>
            <a:chExt cx="730250" cy="714375"/>
          </a:xfrm>
        </p:grpSpPr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C73BD838-AC6E-456B-8503-D56C9479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1" y="3228975"/>
              <a:ext cx="730250" cy="714375"/>
            </a:xfrm>
            <a:custGeom>
              <a:avLst/>
              <a:gdLst>
                <a:gd name="T0" fmla="*/ 40 w 307"/>
                <a:gd name="T1" fmla="*/ 300 h 300"/>
                <a:gd name="T2" fmla="*/ 0 w 307"/>
                <a:gd name="T3" fmla="*/ 260 h 300"/>
                <a:gd name="T4" fmla="*/ 0 w 307"/>
                <a:gd name="T5" fmla="*/ 40 h 300"/>
                <a:gd name="T6" fmla="*/ 40 w 307"/>
                <a:gd name="T7" fmla="*/ 0 h 300"/>
                <a:gd name="T8" fmla="*/ 267 w 307"/>
                <a:gd name="T9" fmla="*/ 0 h 300"/>
                <a:gd name="T10" fmla="*/ 307 w 307"/>
                <a:gd name="T11" fmla="*/ 40 h 300"/>
                <a:gd name="T12" fmla="*/ 307 w 307"/>
                <a:gd name="T13" fmla="*/ 260 h 300"/>
                <a:gd name="T14" fmla="*/ 267 w 307"/>
                <a:gd name="T15" fmla="*/ 300 h 300"/>
                <a:gd name="T16" fmla="*/ 40 w 307"/>
                <a:gd name="T1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0">
                  <a:moveTo>
                    <a:pt x="40" y="300"/>
                  </a:moveTo>
                  <a:cubicBezTo>
                    <a:pt x="18" y="300"/>
                    <a:pt x="0" y="282"/>
                    <a:pt x="0" y="26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9" y="0"/>
                    <a:pt x="307" y="18"/>
                    <a:pt x="307" y="40"/>
                  </a:cubicBezTo>
                  <a:cubicBezTo>
                    <a:pt x="307" y="260"/>
                    <a:pt x="307" y="260"/>
                    <a:pt x="307" y="260"/>
                  </a:cubicBezTo>
                  <a:cubicBezTo>
                    <a:pt x="307" y="282"/>
                    <a:pt x="289" y="300"/>
                    <a:pt x="267" y="300"/>
                  </a:cubicBezTo>
                  <a:lnTo>
                    <a:pt x="40" y="300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7389069D-FC3C-4B80-BD52-D7043922F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1" y="3324225"/>
              <a:ext cx="539750" cy="523875"/>
            </a:xfrm>
            <a:prstGeom prst="roundRect">
              <a:avLst>
                <a:gd name="adj" fmla="val 7879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DA377D-9E71-4C4F-B320-5F44C45AD9BC}"/>
              </a:ext>
            </a:extLst>
          </p:cNvPr>
          <p:cNvGrpSpPr/>
          <p:nvPr/>
        </p:nvGrpSpPr>
        <p:grpSpPr>
          <a:xfrm>
            <a:off x="5099051" y="4225925"/>
            <a:ext cx="730250" cy="723900"/>
            <a:chOff x="5099051" y="4286250"/>
            <a:chExt cx="730250" cy="7239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88E4B290-5796-4DBD-8D42-5DAA3819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1" y="4286250"/>
              <a:ext cx="730250" cy="723900"/>
            </a:xfrm>
            <a:custGeom>
              <a:avLst/>
              <a:gdLst>
                <a:gd name="T0" fmla="*/ 40 w 307"/>
                <a:gd name="T1" fmla="*/ 304 h 304"/>
                <a:gd name="T2" fmla="*/ 0 w 307"/>
                <a:gd name="T3" fmla="*/ 264 h 304"/>
                <a:gd name="T4" fmla="*/ 0 w 307"/>
                <a:gd name="T5" fmla="*/ 40 h 304"/>
                <a:gd name="T6" fmla="*/ 40 w 307"/>
                <a:gd name="T7" fmla="*/ 0 h 304"/>
                <a:gd name="T8" fmla="*/ 267 w 307"/>
                <a:gd name="T9" fmla="*/ 0 h 304"/>
                <a:gd name="T10" fmla="*/ 307 w 307"/>
                <a:gd name="T11" fmla="*/ 40 h 304"/>
                <a:gd name="T12" fmla="*/ 307 w 307"/>
                <a:gd name="T13" fmla="*/ 264 h 304"/>
                <a:gd name="T14" fmla="*/ 267 w 307"/>
                <a:gd name="T15" fmla="*/ 304 h 304"/>
                <a:gd name="T16" fmla="*/ 40 w 307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4">
                  <a:moveTo>
                    <a:pt x="40" y="304"/>
                  </a:moveTo>
                  <a:cubicBezTo>
                    <a:pt x="18" y="304"/>
                    <a:pt x="0" y="287"/>
                    <a:pt x="0" y="26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9" y="0"/>
                    <a:pt x="307" y="17"/>
                    <a:pt x="307" y="40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7" y="287"/>
                    <a:pt x="289" y="304"/>
                    <a:pt x="267" y="304"/>
                  </a:cubicBezTo>
                  <a:lnTo>
                    <a:pt x="40" y="304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93504E4-BECE-4055-A4AD-EA47A8CB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1" y="4381500"/>
              <a:ext cx="539750" cy="533400"/>
            </a:xfrm>
            <a:prstGeom prst="roundRect">
              <a:avLst>
                <a:gd name="adj" fmla="val 8036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C002A0-ADE3-4048-8B47-12C3CBF034A8}"/>
              </a:ext>
            </a:extLst>
          </p:cNvPr>
          <p:cNvGrpSpPr/>
          <p:nvPr/>
        </p:nvGrpSpPr>
        <p:grpSpPr>
          <a:xfrm>
            <a:off x="6364288" y="3168650"/>
            <a:ext cx="731838" cy="714375"/>
            <a:chOff x="6364288" y="3228975"/>
            <a:chExt cx="731838" cy="714375"/>
          </a:xfrm>
        </p:grpSpPr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3F044F0B-756C-45B4-A0A3-E2954AC7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228975"/>
              <a:ext cx="731838" cy="714375"/>
            </a:xfrm>
            <a:custGeom>
              <a:avLst/>
              <a:gdLst>
                <a:gd name="T0" fmla="*/ 40 w 307"/>
                <a:gd name="T1" fmla="*/ 300 h 300"/>
                <a:gd name="T2" fmla="*/ 0 w 307"/>
                <a:gd name="T3" fmla="*/ 260 h 300"/>
                <a:gd name="T4" fmla="*/ 0 w 307"/>
                <a:gd name="T5" fmla="*/ 40 h 300"/>
                <a:gd name="T6" fmla="*/ 40 w 307"/>
                <a:gd name="T7" fmla="*/ 0 h 300"/>
                <a:gd name="T8" fmla="*/ 267 w 307"/>
                <a:gd name="T9" fmla="*/ 0 h 300"/>
                <a:gd name="T10" fmla="*/ 307 w 307"/>
                <a:gd name="T11" fmla="*/ 40 h 300"/>
                <a:gd name="T12" fmla="*/ 307 w 307"/>
                <a:gd name="T13" fmla="*/ 260 h 300"/>
                <a:gd name="T14" fmla="*/ 267 w 307"/>
                <a:gd name="T15" fmla="*/ 300 h 300"/>
                <a:gd name="T16" fmla="*/ 40 w 307"/>
                <a:gd name="T1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0">
                  <a:moveTo>
                    <a:pt x="40" y="300"/>
                  </a:moveTo>
                  <a:cubicBezTo>
                    <a:pt x="18" y="300"/>
                    <a:pt x="0" y="282"/>
                    <a:pt x="0" y="26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9" y="0"/>
                    <a:pt x="307" y="18"/>
                    <a:pt x="307" y="40"/>
                  </a:cubicBezTo>
                  <a:cubicBezTo>
                    <a:pt x="307" y="260"/>
                    <a:pt x="307" y="260"/>
                    <a:pt x="307" y="260"/>
                  </a:cubicBezTo>
                  <a:cubicBezTo>
                    <a:pt x="307" y="282"/>
                    <a:pt x="289" y="300"/>
                    <a:pt x="267" y="300"/>
                  </a:cubicBezTo>
                  <a:lnTo>
                    <a:pt x="40" y="300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id="{488E24BA-0F16-4121-B7C7-87930D442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538" y="3324225"/>
              <a:ext cx="541338" cy="523875"/>
            </a:xfrm>
            <a:prstGeom prst="roundRect">
              <a:avLst>
                <a:gd name="adj" fmla="val 8485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E5969D-748D-4773-B392-193679A3ACE8}"/>
              </a:ext>
            </a:extLst>
          </p:cNvPr>
          <p:cNvGrpSpPr/>
          <p:nvPr/>
        </p:nvGrpSpPr>
        <p:grpSpPr>
          <a:xfrm>
            <a:off x="6364288" y="4225925"/>
            <a:ext cx="731838" cy="723900"/>
            <a:chOff x="6364288" y="4286250"/>
            <a:chExt cx="731838" cy="723900"/>
          </a:xfrm>
        </p:grpSpPr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4C247A91-7786-4BBB-8E64-11A4636D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4286250"/>
              <a:ext cx="731838" cy="723900"/>
            </a:xfrm>
            <a:custGeom>
              <a:avLst/>
              <a:gdLst>
                <a:gd name="T0" fmla="*/ 40 w 307"/>
                <a:gd name="T1" fmla="*/ 304 h 304"/>
                <a:gd name="T2" fmla="*/ 0 w 307"/>
                <a:gd name="T3" fmla="*/ 264 h 304"/>
                <a:gd name="T4" fmla="*/ 0 w 307"/>
                <a:gd name="T5" fmla="*/ 40 h 304"/>
                <a:gd name="T6" fmla="*/ 40 w 307"/>
                <a:gd name="T7" fmla="*/ 0 h 304"/>
                <a:gd name="T8" fmla="*/ 267 w 307"/>
                <a:gd name="T9" fmla="*/ 0 h 304"/>
                <a:gd name="T10" fmla="*/ 307 w 307"/>
                <a:gd name="T11" fmla="*/ 40 h 304"/>
                <a:gd name="T12" fmla="*/ 307 w 307"/>
                <a:gd name="T13" fmla="*/ 264 h 304"/>
                <a:gd name="T14" fmla="*/ 267 w 307"/>
                <a:gd name="T15" fmla="*/ 304 h 304"/>
                <a:gd name="T16" fmla="*/ 40 w 307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4">
                  <a:moveTo>
                    <a:pt x="40" y="304"/>
                  </a:moveTo>
                  <a:cubicBezTo>
                    <a:pt x="18" y="304"/>
                    <a:pt x="0" y="287"/>
                    <a:pt x="0" y="26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9" y="0"/>
                    <a:pt x="307" y="17"/>
                    <a:pt x="307" y="40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7" y="287"/>
                    <a:pt x="289" y="304"/>
                    <a:pt x="267" y="304"/>
                  </a:cubicBezTo>
                  <a:lnTo>
                    <a:pt x="40" y="304"/>
                  </a:ln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089B07AF-57FD-448A-8613-DAE7C9093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538" y="4381500"/>
              <a:ext cx="541338" cy="533400"/>
            </a:xfrm>
            <a:prstGeom prst="roundRect">
              <a:avLst>
                <a:gd name="adj" fmla="val 10119"/>
              </a:avLst>
            </a:pr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DD86CDA-BD0D-4419-8982-B6075AB5FD9D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Our </a:t>
            </a:r>
            <a:r>
              <a:rPr lang="en-US" sz="44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Work Process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B9864B-6FED-4216-A04D-19AE02523CEF}"/>
              </a:ext>
            </a:extLst>
          </p:cNvPr>
          <p:cNvSpPr txBox="1"/>
          <p:nvPr/>
        </p:nvSpPr>
        <p:spPr>
          <a:xfrm>
            <a:off x="1470473" y="105905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14584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A17CA16-AB25-401E-9F0D-55004142F2E0}"/>
              </a:ext>
            </a:extLst>
          </p:cNvPr>
          <p:cNvSpPr txBox="1"/>
          <p:nvPr/>
        </p:nvSpPr>
        <p:spPr>
          <a:xfrm>
            <a:off x="1648645" y="5474493"/>
            <a:ext cx="8894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24FD24-2281-4743-B4E7-27B6F3A4AF20}"/>
              </a:ext>
            </a:extLst>
          </p:cNvPr>
          <p:cNvGrpSpPr/>
          <p:nvPr/>
        </p:nvGrpSpPr>
        <p:grpSpPr>
          <a:xfrm>
            <a:off x="447675" y="2366676"/>
            <a:ext cx="2688716" cy="2763393"/>
            <a:chOff x="447675" y="2366676"/>
            <a:chExt cx="2688716" cy="276339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C2515BA-7AB5-42DC-9584-9CF1892DECAA}"/>
                </a:ext>
              </a:extLst>
            </p:cNvPr>
            <p:cNvSpPr/>
            <p:nvPr/>
          </p:nvSpPr>
          <p:spPr>
            <a:xfrm>
              <a:off x="447675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3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51E45D-8500-443F-B5ED-01A42687172D}"/>
                </a:ext>
              </a:extLst>
            </p:cNvPr>
            <p:cNvSpPr txBox="1"/>
            <p:nvPr/>
          </p:nvSpPr>
          <p:spPr>
            <a:xfrm>
              <a:off x="611219" y="2594927"/>
              <a:ext cx="1588897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Strength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B8E019-FA55-494C-A896-D6EE71AAE5DB}"/>
                </a:ext>
              </a:extLst>
            </p:cNvPr>
            <p:cNvSpPr txBox="1"/>
            <p:nvPr/>
          </p:nvSpPr>
          <p:spPr>
            <a:xfrm>
              <a:off x="611219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CA3560E-7061-44B1-BC16-3F3D30DA3BD5}"/>
                </a:ext>
              </a:extLst>
            </p:cNvPr>
            <p:cNvSpPr/>
            <p:nvPr/>
          </p:nvSpPr>
          <p:spPr>
            <a:xfrm>
              <a:off x="702587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019FD0-4341-49A5-A1A8-3C3524BFEA6F}"/>
                </a:ext>
              </a:extLst>
            </p:cNvPr>
            <p:cNvSpPr txBox="1"/>
            <p:nvPr/>
          </p:nvSpPr>
          <p:spPr>
            <a:xfrm>
              <a:off x="908684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ADFAE5-4AB3-46B7-8B64-18D741E2D4DF}"/>
                </a:ext>
              </a:extLst>
            </p:cNvPr>
            <p:cNvSpPr/>
            <p:nvPr/>
          </p:nvSpPr>
          <p:spPr>
            <a:xfrm>
              <a:off x="702587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6187CE-19FC-4833-A7E3-D3CF25C2AEC4}"/>
                </a:ext>
              </a:extLst>
            </p:cNvPr>
            <p:cNvSpPr txBox="1"/>
            <p:nvPr/>
          </p:nvSpPr>
          <p:spPr>
            <a:xfrm>
              <a:off x="908684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56F92BC-0FFC-4C1E-986C-A879ECF78CDC}"/>
              </a:ext>
            </a:extLst>
          </p:cNvPr>
          <p:cNvSpPr txBox="1"/>
          <p:nvPr/>
        </p:nvSpPr>
        <p:spPr>
          <a:xfrm>
            <a:off x="356235" y="586740"/>
            <a:ext cx="4283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Our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</a:b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SWOT </a:t>
            </a:r>
            <a:r>
              <a:rPr lang="en-US" sz="3600" dirty="0">
                <a:gradFill flip="none" rotWithShape="1"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9D2F98-78B8-4B46-B786-672CB1BAB9BC}"/>
              </a:ext>
            </a:extLst>
          </p:cNvPr>
          <p:cNvSpPr txBox="1"/>
          <p:nvPr/>
        </p:nvSpPr>
        <p:spPr>
          <a:xfrm>
            <a:off x="5444714" y="794489"/>
            <a:ext cx="57002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1014EF-D425-4F29-9013-E795E8AE5A9E}"/>
              </a:ext>
            </a:extLst>
          </p:cNvPr>
          <p:cNvGrpSpPr/>
          <p:nvPr/>
        </p:nvGrpSpPr>
        <p:grpSpPr>
          <a:xfrm>
            <a:off x="3316986" y="2366676"/>
            <a:ext cx="2688716" cy="2763393"/>
            <a:chOff x="3316986" y="2366676"/>
            <a:chExt cx="2688716" cy="276339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F7728E-3596-4404-B2D9-CB3402DEE183}"/>
                </a:ext>
              </a:extLst>
            </p:cNvPr>
            <p:cNvSpPr/>
            <p:nvPr/>
          </p:nvSpPr>
          <p:spPr>
            <a:xfrm>
              <a:off x="3316986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2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2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858732-953B-43BA-817D-105777F024DC}"/>
                </a:ext>
              </a:extLst>
            </p:cNvPr>
            <p:cNvSpPr txBox="1"/>
            <p:nvPr/>
          </p:nvSpPr>
          <p:spPr>
            <a:xfrm>
              <a:off x="3480530" y="2594927"/>
              <a:ext cx="1845377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1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Weakness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15BE2C-FFB6-4EDF-A76B-59AB8FA8DE27}"/>
                </a:ext>
              </a:extLst>
            </p:cNvPr>
            <p:cNvSpPr txBox="1"/>
            <p:nvPr/>
          </p:nvSpPr>
          <p:spPr>
            <a:xfrm>
              <a:off x="3480530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2EF121-DD57-4B7D-8CF2-CA5EEF4C968F}"/>
                </a:ext>
              </a:extLst>
            </p:cNvPr>
            <p:cNvSpPr/>
            <p:nvPr/>
          </p:nvSpPr>
          <p:spPr>
            <a:xfrm>
              <a:off x="3571898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D9C8F2-770F-4B1E-B88A-FB90C8EB8592}"/>
                </a:ext>
              </a:extLst>
            </p:cNvPr>
            <p:cNvSpPr txBox="1"/>
            <p:nvPr/>
          </p:nvSpPr>
          <p:spPr>
            <a:xfrm>
              <a:off x="3777995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A9EF8AC-8E06-4DF2-83AB-29A3CD72DA93}"/>
                </a:ext>
              </a:extLst>
            </p:cNvPr>
            <p:cNvSpPr/>
            <p:nvPr/>
          </p:nvSpPr>
          <p:spPr>
            <a:xfrm>
              <a:off x="3571898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3CFA5CD-503B-4AD1-90AD-EC05642E5BFF}"/>
                </a:ext>
              </a:extLst>
            </p:cNvPr>
            <p:cNvSpPr txBox="1"/>
            <p:nvPr/>
          </p:nvSpPr>
          <p:spPr>
            <a:xfrm>
              <a:off x="3777995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18681E-1F58-4A6C-B73F-B45EC1B4DC36}"/>
              </a:ext>
            </a:extLst>
          </p:cNvPr>
          <p:cNvGrpSpPr/>
          <p:nvPr/>
        </p:nvGrpSpPr>
        <p:grpSpPr>
          <a:xfrm>
            <a:off x="6186297" y="2366676"/>
            <a:ext cx="2688716" cy="2763393"/>
            <a:chOff x="6186297" y="2366676"/>
            <a:chExt cx="2688716" cy="2763393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22716-7CE2-4C9A-AF02-69C12048E652}"/>
                </a:ext>
              </a:extLst>
            </p:cNvPr>
            <p:cNvSpPr/>
            <p:nvPr/>
          </p:nvSpPr>
          <p:spPr>
            <a:xfrm>
              <a:off x="6186297" y="2366676"/>
              <a:ext cx="2688716" cy="2763393"/>
            </a:xfrm>
            <a:custGeom>
              <a:avLst/>
              <a:gdLst>
                <a:gd name="connsiteX0" fmla="*/ 2656142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2 w 2688716"/>
                <a:gd name="connsiteY3" fmla="*/ 2763393 h 2763393"/>
                <a:gd name="connsiteX4" fmla="*/ 32576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6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2" y="0"/>
                  </a:moveTo>
                  <a:cubicBezTo>
                    <a:pt x="2674133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2" y="2763393"/>
                  </a:cubicBezTo>
                  <a:lnTo>
                    <a:pt x="32576" y="2763393"/>
                  </a:lnTo>
                  <a:cubicBezTo>
                    <a:pt x="14585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5" y="0"/>
                    <a:pt x="32576" y="0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73F232-9F90-4DE7-969F-D2499C9ED349}"/>
                </a:ext>
              </a:extLst>
            </p:cNvPr>
            <p:cNvSpPr txBox="1"/>
            <p:nvPr/>
          </p:nvSpPr>
          <p:spPr>
            <a:xfrm>
              <a:off x="6349841" y="2594927"/>
              <a:ext cx="2137124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Opportunity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BCAA9D-24DC-42E8-9962-5E0E2D27C940}"/>
                </a:ext>
              </a:extLst>
            </p:cNvPr>
            <p:cNvSpPr txBox="1"/>
            <p:nvPr/>
          </p:nvSpPr>
          <p:spPr>
            <a:xfrm>
              <a:off x="6349841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0292F-3121-4B1C-9D86-642726362A8B}"/>
                </a:ext>
              </a:extLst>
            </p:cNvPr>
            <p:cNvSpPr/>
            <p:nvPr/>
          </p:nvSpPr>
          <p:spPr>
            <a:xfrm>
              <a:off x="6441209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01DE715-74D6-4370-9C5B-C014F210F359}"/>
                </a:ext>
              </a:extLst>
            </p:cNvPr>
            <p:cNvSpPr txBox="1"/>
            <p:nvPr/>
          </p:nvSpPr>
          <p:spPr>
            <a:xfrm>
              <a:off x="6647306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9203E63-5BE8-487E-9693-07D3680BB846}"/>
                </a:ext>
              </a:extLst>
            </p:cNvPr>
            <p:cNvSpPr/>
            <p:nvPr/>
          </p:nvSpPr>
          <p:spPr>
            <a:xfrm>
              <a:off x="6441209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5EF2758-4E1A-476D-A5C5-2D7979E728D2}"/>
                </a:ext>
              </a:extLst>
            </p:cNvPr>
            <p:cNvSpPr txBox="1"/>
            <p:nvPr/>
          </p:nvSpPr>
          <p:spPr>
            <a:xfrm>
              <a:off x="6647306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DC5C91-9787-4160-B81E-56A77DFD2535}"/>
              </a:ext>
            </a:extLst>
          </p:cNvPr>
          <p:cNvGrpSpPr/>
          <p:nvPr/>
        </p:nvGrpSpPr>
        <p:grpSpPr>
          <a:xfrm>
            <a:off x="9055608" y="2366676"/>
            <a:ext cx="2688716" cy="2763393"/>
            <a:chOff x="9055608" y="2366676"/>
            <a:chExt cx="2688716" cy="2763393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777A54-56E9-40B4-9539-2A5B4D31C241}"/>
                </a:ext>
              </a:extLst>
            </p:cNvPr>
            <p:cNvSpPr/>
            <p:nvPr/>
          </p:nvSpPr>
          <p:spPr>
            <a:xfrm>
              <a:off x="9055608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2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gradFill>
              <a:gsLst>
                <a:gs pos="0">
                  <a:srgbClr val="D1E7FB"/>
                </a:gs>
                <a:gs pos="100000">
                  <a:srgbClr val="E8F6F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215A5B-6F00-4299-A4AC-1475C3C8CD7E}"/>
                </a:ext>
              </a:extLst>
            </p:cNvPr>
            <p:cNvSpPr txBox="1"/>
            <p:nvPr/>
          </p:nvSpPr>
          <p:spPr>
            <a:xfrm>
              <a:off x="9219057" y="2594927"/>
              <a:ext cx="1223412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Threat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D7132CC-CEA3-4D33-9A7B-2505BECC4ECD}"/>
                </a:ext>
              </a:extLst>
            </p:cNvPr>
            <p:cNvSpPr txBox="1"/>
            <p:nvPr/>
          </p:nvSpPr>
          <p:spPr>
            <a:xfrm>
              <a:off x="9219057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3D7AF9-39AB-44A8-B38D-C839F1AB27B0}"/>
                </a:ext>
              </a:extLst>
            </p:cNvPr>
            <p:cNvSpPr/>
            <p:nvPr/>
          </p:nvSpPr>
          <p:spPr>
            <a:xfrm>
              <a:off x="9310520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80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80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782517B-4668-4DA3-A73B-36701F59B3C5}"/>
                </a:ext>
              </a:extLst>
            </p:cNvPr>
            <p:cNvSpPr txBox="1"/>
            <p:nvPr/>
          </p:nvSpPr>
          <p:spPr>
            <a:xfrm>
              <a:off x="9516617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03BA4B2-77FD-4C8B-88B3-59D253C9D379}"/>
                </a:ext>
              </a:extLst>
            </p:cNvPr>
            <p:cNvSpPr/>
            <p:nvPr/>
          </p:nvSpPr>
          <p:spPr>
            <a:xfrm>
              <a:off x="9310520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80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80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B367A60-E5F9-404F-AA09-F03109B4AEDD}"/>
                </a:ext>
              </a:extLst>
            </p:cNvPr>
            <p:cNvSpPr txBox="1"/>
            <p:nvPr/>
          </p:nvSpPr>
          <p:spPr>
            <a:xfrm>
              <a:off x="9516617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3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3333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333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33333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3333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3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D80E94-2F42-435B-B2E2-66A421B03DEC}"/>
              </a:ext>
            </a:extLst>
          </p:cNvPr>
          <p:cNvSpPr txBox="1"/>
          <p:nvPr/>
        </p:nvSpPr>
        <p:spPr>
          <a:xfrm>
            <a:off x="683540" y="2154328"/>
            <a:ext cx="294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First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D6910-DD79-4993-B31B-52D51C8F0B2B}"/>
              </a:ext>
            </a:extLst>
          </p:cNvPr>
          <p:cNvSpPr/>
          <p:nvPr/>
        </p:nvSpPr>
        <p:spPr>
          <a:xfrm>
            <a:off x="90695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4C076-09A4-4055-91DD-C2176E545DEA}"/>
              </a:ext>
            </a:extLst>
          </p:cNvPr>
          <p:cNvSpPr/>
          <p:nvPr/>
        </p:nvSpPr>
        <p:spPr>
          <a:xfrm>
            <a:off x="192295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8E236-9CE2-4118-8EB2-BD2CDD68483F}"/>
              </a:ext>
            </a:extLst>
          </p:cNvPr>
          <p:cNvSpPr/>
          <p:nvPr/>
        </p:nvSpPr>
        <p:spPr>
          <a:xfrm>
            <a:off x="293895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9DE42D-C95F-44BE-AE51-E823310DCCDB}"/>
              </a:ext>
            </a:extLst>
          </p:cNvPr>
          <p:cNvSpPr txBox="1"/>
          <p:nvPr/>
        </p:nvSpPr>
        <p:spPr>
          <a:xfrm>
            <a:off x="4624355" y="2154328"/>
            <a:ext cx="294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Second Year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658E29-E4DD-43BE-A6D7-AA27A34D6769}"/>
              </a:ext>
            </a:extLst>
          </p:cNvPr>
          <p:cNvSpPr/>
          <p:nvPr/>
        </p:nvSpPr>
        <p:spPr>
          <a:xfrm>
            <a:off x="4847773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B3A9EE-38CE-4458-9E39-34A52C3CE731}"/>
              </a:ext>
            </a:extLst>
          </p:cNvPr>
          <p:cNvSpPr/>
          <p:nvPr/>
        </p:nvSpPr>
        <p:spPr>
          <a:xfrm>
            <a:off x="5863773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F29846-7621-43E5-9CBB-EA5FF5C8498D}"/>
              </a:ext>
            </a:extLst>
          </p:cNvPr>
          <p:cNvSpPr/>
          <p:nvPr/>
        </p:nvSpPr>
        <p:spPr>
          <a:xfrm>
            <a:off x="6879773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C2BB7C-C8C6-4BAE-89C5-9BB0CE0F10F9}"/>
              </a:ext>
            </a:extLst>
          </p:cNvPr>
          <p:cNvSpPr/>
          <p:nvPr/>
        </p:nvSpPr>
        <p:spPr>
          <a:xfrm>
            <a:off x="4847773" y="3531764"/>
            <a:ext cx="464457" cy="870838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257882-1BC3-48DD-8100-8D0F7138B97E}"/>
              </a:ext>
            </a:extLst>
          </p:cNvPr>
          <p:cNvSpPr/>
          <p:nvPr/>
        </p:nvSpPr>
        <p:spPr>
          <a:xfrm>
            <a:off x="5863771" y="3720652"/>
            <a:ext cx="464457" cy="681949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8A1FB7-B0BD-4B64-B599-7006382A730E}"/>
              </a:ext>
            </a:extLst>
          </p:cNvPr>
          <p:cNvSpPr/>
          <p:nvPr/>
        </p:nvSpPr>
        <p:spPr>
          <a:xfrm>
            <a:off x="6879769" y="3422650"/>
            <a:ext cx="464457" cy="979951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303B6F-E93B-410D-98C4-F3BD0EE8B696}"/>
              </a:ext>
            </a:extLst>
          </p:cNvPr>
          <p:cNvSpPr txBox="1"/>
          <p:nvPr/>
        </p:nvSpPr>
        <p:spPr>
          <a:xfrm>
            <a:off x="8571400" y="2154328"/>
            <a:ext cx="294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Third Year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931030-E68E-4E18-AD9E-515A75D81CE2}"/>
              </a:ext>
            </a:extLst>
          </p:cNvPr>
          <p:cNvSpPr/>
          <p:nvPr/>
        </p:nvSpPr>
        <p:spPr>
          <a:xfrm>
            <a:off x="879481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B0D4C6-B913-43AB-8F8E-9DFF9E59D3F8}"/>
              </a:ext>
            </a:extLst>
          </p:cNvPr>
          <p:cNvSpPr/>
          <p:nvPr/>
        </p:nvSpPr>
        <p:spPr>
          <a:xfrm>
            <a:off x="981081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BC0F35-1366-40F7-9A1E-B8C52E6AE28A}"/>
              </a:ext>
            </a:extLst>
          </p:cNvPr>
          <p:cNvSpPr/>
          <p:nvPr/>
        </p:nvSpPr>
        <p:spPr>
          <a:xfrm>
            <a:off x="10826818" y="2945730"/>
            <a:ext cx="464457" cy="1456872"/>
          </a:xfrm>
          <a:prstGeom prst="rect">
            <a:avLst/>
          </a:prstGeom>
          <a:gradFill>
            <a:gsLst>
              <a:gs pos="0">
                <a:srgbClr val="D1E7FB"/>
              </a:gs>
              <a:gs pos="100000">
                <a:srgbClr val="E8F6FE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23E53B-859B-4384-9046-EC7869136DB1}"/>
              </a:ext>
            </a:extLst>
          </p:cNvPr>
          <p:cNvSpPr/>
          <p:nvPr/>
        </p:nvSpPr>
        <p:spPr>
          <a:xfrm>
            <a:off x="8794818" y="3784724"/>
            <a:ext cx="464457" cy="617877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9C0A08-09CB-46D8-8F48-0D5BDEA28E94}"/>
              </a:ext>
            </a:extLst>
          </p:cNvPr>
          <p:cNvSpPr/>
          <p:nvPr/>
        </p:nvSpPr>
        <p:spPr>
          <a:xfrm>
            <a:off x="9810816" y="3371850"/>
            <a:ext cx="464457" cy="1030752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E70F222-AC1F-4D14-8D45-FFA8B31AE829}"/>
              </a:ext>
            </a:extLst>
          </p:cNvPr>
          <p:cNvSpPr/>
          <p:nvPr/>
        </p:nvSpPr>
        <p:spPr>
          <a:xfrm>
            <a:off x="10826814" y="3615690"/>
            <a:ext cx="464457" cy="786911"/>
          </a:xfrm>
          <a:prstGeom prst="rect">
            <a:avLst/>
          </a:prstGeom>
          <a:gradFill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A8CC812-F621-468D-8B15-37DB8B85DDFB}"/>
              </a:ext>
            </a:extLst>
          </p:cNvPr>
          <p:cNvSpPr/>
          <p:nvPr/>
        </p:nvSpPr>
        <p:spPr>
          <a:xfrm>
            <a:off x="906958" y="3422650"/>
            <a:ext cx="464457" cy="979952"/>
          </a:xfrm>
          <a:prstGeom prst="rect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2527AA-72C3-4C74-A4A3-A3D07B13112C}"/>
              </a:ext>
            </a:extLst>
          </p:cNvPr>
          <p:cNvSpPr/>
          <p:nvPr/>
        </p:nvSpPr>
        <p:spPr>
          <a:xfrm>
            <a:off x="1922956" y="3578946"/>
            <a:ext cx="464457" cy="823656"/>
          </a:xfrm>
          <a:prstGeom prst="rect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0E6DD4-97DA-4054-BD40-47345FB0E73D}"/>
              </a:ext>
            </a:extLst>
          </p:cNvPr>
          <p:cNvSpPr/>
          <p:nvPr/>
        </p:nvSpPr>
        <p:spPr>
          <a:xfrm>
            <a:off x="2938954" y="3331938"/>
            <a:ext cx="464457" cy="1070663"/>
          </a:xfrm>
          <a:prstGeom prst="rect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11737F-23BF-4FA2-9925-7CD56FB644C7}"/>
              </a:ext>
            </a:extLst>
          </p:cNvPr>
          <p:cNvSpPr/>
          <p:nvPr/>
        </p:nvSpPr>
        <p:spPr>
          <a:xfrm>
            <a:off x="0" y="4402601"/>
            <a:ext cx="12192000" cy="2455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96EBD-37F4-43C8-A5B7-A3F37C9B553C}"/>
              </a:ext>
            </a:extLst>
          </p:cNvPr>
          <p:cNvSpPr txBox="1"/>
          <p:nvPr/>
        </p:nvSpPr>
        <p:spPr>
          <a:xfrm>
            <a:off x="992977" y="5020949"/>
            <a:ext cx="232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9CD34-0F38-4754-9F27-88CCA2744FFD}"/>
              </a:ext>
            </a:extLst>
          </p:cNvPr>
          <p:cNvSpPr txBox="1"/>
          <p:nvPr/>
        </p:nvSpPr>
        <p:spPr>
          <a:xfrm>
            <a:off x="800780" y="5418094"/>
            <a:ext cx="270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Some Brief Text to Explain the Topic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FBE94-A2A7-453A-A16E-8DB4F8764172}"/>
              </a:ext>
            </a:extLst>
          </p:cNvPr>
          <p:cNvSpPr txBox="1"/>
          <p:nvPr/>
        </p:nvSpPr>
        <p:spPr>
          <a:xfrm>
            <a:off x="496450" y="4483501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817CC-D7B7-4549-A1B1-BF136B9B202D}"/>
              </a:ext>
            </a:extLst>
          </p:cNvPr>
          <p:cNvSpPr txBox="1"/>
          <p:nvPr/>
        </p:nvSpPr>
        <p:spPr>
          <a:xfrm>
            <a:off x="1512450" y="4483500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F1FDF-92BC-4EBE-8941-1A00FFEFB5E2}"/>
              </a:ext>
            </a:extLst>
          </p:cNvPr>
          <p:cNvSpPr txBox="1"/>
          <p:nvPr/>
        </p:nvSpPr>
        <p:spPr>
          <a:xfrm>
            <a:off x="2528450" y="4483499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042550-6EE8-4B4B-BCE7-FC999369712B}"/>
              </a:ext>
            </a:extLst>
          </p:cNvPr>
          <p:cNvSpPr txBox="1"/>
          <p:nvPr/>
        </p:nvSpPr>
        <p:spPr>
          <a:xfrm>
            <a:off x="4933792" y="5020949"/>
            <a:ext cx="232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0421A8-16A2-4D7C-BC18-E801B5AC3496}"/>
              </a:ext>
            </a:extLst>
          </p:cNvPr>
          <p:cNvSpPr txBox="1"/>
          <p:nvPr/>
        </p:nvSpPr>
        <p:spPr>
          <a:xfrm>
            <a:off x="4741595" y="5418094"/>
            <a:ext cx="270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Some Brief Text to Explain the Topic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F1AC4B-E24D-4B69-BA18-6145D80E6852}"/>
              </a:ext>
            </a:extLst>
          </p:cNvPr>
          <p:cNvSpPr txBox="1"/>
          <p:nvPr/>
        </p:nvSpPr>
        <p:spPr>
          <a:xfrm>
            <a:off x="4437265" y="4483501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3340C-216C-4DB3-9797-A4C2B91AC4A5}"/>
              </a:ext>
            </a:extLst>
          </p:cNvPr>
          <p:cNvSpPr txBox="1"/>
          <p:nvPr/>
        </p:nvSpPr>
        <p:spPr>
          <a:xfrm>
            <a:off x="5453265" y="4483500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9F0379-9ADE-4788-A1FA-C639C709D659}"/>
              </a:ext>
            </a:extLst>
          </p:cNvPr>
          <p:cNvSpPr txBox="1"/>
          <p:nvPr/>
        </p:nvSpPr>
        <p:spPr>
          <a:xfrm>
            <a:off x="6469265" y="4483499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50108C-E50C-44B3-A6A7-05DD41460FDC}"/>
              </a:ext>
            </a:extLst>
          </p:cNvPr>
          <p:cNvSpPr txBox="1"/>
          <p:nvPr/>
        </p:nvSpPr>
        <p:spPr>
          <a:xfrm>
            <a:off x="8880837" y="5020949"/>
            <a:ext cx="232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4D050E-8D84-4300-957A-E97BE6766C96}"/>
              </a:ext>
            </a:extLst>
          </p:cNvPr>
          <p:cNvSpPr txBox="1"/>
          <p:nvPr/>
        </p:nvSpPr>
        <p:spPr>
          <a:xfrm>
            <a:off x="8688640" y="5418094"/>
            <a:ext cx="270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Some Brief Text to Explain the Topic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A45E1D-8A69-493C-9FDE-07DAD0036ABC}"/>
              </a:ext>
            </a:extLst>
          </p:cNvPr>
          <p:cNvSpPr txBox="1"/>
          <p:nvPr/>
        </p:nvSpPr>
        <p:spPr>
          <a:xfrm>
            <a:off x="8384310" y="4483501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E43C78-D038-41B9-A7C9-B5CF0F72D964}"/>
              </a:ext>
            </a:extLst>
          </p:cNvPr>
          <p:cNvSpPr txBox="1"/>
          <p:nvPr/>
        </p:nvSpPr>
        <p:spPr>
          <a:xfrm>
            <a:off x="9400310" y="4483500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78DDD1-D714-4A4B-8CDD-9461DAA5E70A}"/>
              </a:ext>
            </a:extLst>
          </p:cNvPr>
          <p:cNvSpPr txBox="1"/>
          <p:nvPr/>
        </p:nvSpPr>
        <p:spPr>
          <a:xfrm>
            <a:off x="10416310" y="4483499"/>
            <a:ext cx="1285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</a:rPr>
              <a:t>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C8DAB8-8ECE-437C-A066-F8C717952D36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Compare Our </a:t>
            </a:r>
            <a:r>
              <a:rPr lang="en-US" sz="44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Data Charts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7EC50D-A197-464F-A347-ED38A043F49E}"/>
              </a:ext>
            </a:extLst>
          </p:cNvPr>
          <p:cNvSpPr txBox="1"/>
          <p:nvPr/>
        </p:nvSpPr>
        <p:spPr>
          <a:xfrm>
            <a:off x="1470473" y="105905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1448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7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7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7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73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7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7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73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8" grpId="0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5" grpId="0"/>
      <p:bldP spid="37" grpId="0" animBg="1"/>
      <p:bldP spid="38" grpId="0" animBg="1"/>
      <p:bldP spid="3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12" grpId="0"/>
      <p:bldP spid="13" grpId="0"/>
      <p:bldP spid="9" grpId="0"/>
      <p:bldP spid="10" grpId="0"/>
      <p:bldP spid="11" grpId="0"/>
      <p:bldP spid="26" grpId="0"/>
      <p:bldP spid="27" grpId="0"/>
      <p:bldP spid="23" grpId="0"/>
      <p:bldP spid="24" grpId="0"/>
      <p:bldP spid="25" grpId="0"/>
      <p:bldP spid="43" grpId="0"/>
      <p:bldP spid="44" grpId="0"/>
      <p:bldP spid="40" grpId="0"/>
      <p:bldP spid="41" grpId="0"/>
      <p:bldP spid="4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13632</TotalTime>
  <Words>1081</Words>
  <Application>Microsoft Office PowerPoint</Application>
  <PresentationFormat>Widescreen</PresentationFormat>
  <Paragraphs>193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Montserrat SemiBold</vt:lpstr>
      <vt:lpstr>Montserrat</vt:lpstr>
      <vt:lpstr>Pacifico</vt:lpstr>
      <vt:lpstr>Poppins ExtraBold</vt:lpstr>
      <vt:lpstr>Montserrat ExtraBold</vt:lpstr>
      <vt:lpstr>Bungee</vt:lpstr>
      <vt:lpstr>Calibri</vt:lpstr>
      <vt:lpstr>Akira Expanded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93</cp:revision>
  <dcterms:created xsi:type="dcterms:W3CDTF">2024-02-18T05:14:35Z</dcterms:created>
  <dcterms:modified xsi:type="dcterms:W3CDTF">2024-12-03T17:48:51Z</dcterms:modified>
</cp:coreProperties>
</file>