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9" r:id="rId2"/>
    <p:sldId id="560" r:id="rId3"/>
    <p:sldId id="561" r:id="rId4"/>
    <p:sldId id="562" r:id="rId5"/>
    <p:sldId id="563" r:id="rId6"/>
    <p:sldId id="564" r:id="rId7"/>
    <p:sldId id="553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9"/>
            <p14:sldId id="560"/>
            <p14:sldId id="561"/>
            <p14:sldId id="562"/>
            <p14:sldId id="563"/>
            <p14:sldId id="564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E9"/>
    <a:srgbClr val="E9F4DC"/>
    <a:srgbClr val="DEE6FE"/>
    <a:srgbClr val="FFF6E5"/>
    <a:srgbClr val="F8EEFC"/>
    <a:srgbClr val="FFE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8" autoAdjust="0"/>
    <p:restoredTop sz="94660"/>
  </p:normalViewPr>
  <p:slideViewPr>
    <p:cSldViewPr snapToGrid="0">
      <p:cViewPr>
        <p:scale>
          <a:sx n="125" d="100"/>
          <a:sy n="125" d="100"/>
        </p:scale>
        <p:origin x="1760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092EDF-4FE0-40E0-B9FF-70EF71723C2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24598" y="2559748"/>
            <a:ext cx="4367403" cy="4298252"/>
          </a:xfrm>
          <a:custGeom>
            <a:avLst/>
            <a:gdLst>
              <a:gd name="connsiteX0" fmla="*/ 0 w 4367403"/>
              <a:gd name="connsiteY0" fmla="*/ 0 h 4298252"/>
              <a:gd name="connsiteX1" fmla="*/ 4367403 w 4367403"/>
              <a:gd name="connsiteY1" fmla="*/ 0 h 4298252"/>
              <a:gd name="connsiteX2" fmla="*/ 4367403 w 4367403"/>
              <a:gd name="connsiteY2" fmla="*/ 4298252 h 4298252"/>
              <a:gd name="connsiteX3" fmla="*/ 0 w 4367403"/>
              <a:gd name="connsiteY3" fmla="*/ 4298252 h 429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7403" h="4298252">
                <a:moveTo>
                  <a:pt x="0" y="0"/>
                </a:moveTo>
                <a:lnTo>
                  <a:pt x="4367403" y="0"/>
                </a:lnTo>
                <a:lnTo>
                  <a:pt x="4367403" y="4298252"/>
                </a:lnTo>
                <a:lnTo>
                  <a:pt x="0" y="429825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6E5574-1527-4D17-A392-1A8586279B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24598" y="2559748"/>
            <a:ext cx="4367403" cy="4298252"/>
          </a:xfrm>
          <a:custGeom>
            <a:avLst/>
            <a:gdLst>
              <a:gd name="connsiteX0" fmla="*/ 0 w 4367403"/>
              <a:gd name="connsiteY0" fmla="*/ 0 h 4298252"/>
              <a:gd name="connsiteX1" fmla="*/ 4367403 w 4367403"/>
              <a:gd name="connsiteY1" fmla="*/ 0 h 4298252"/>
              <a:gd name="connsiteX2" fmla="*/ 4367403 w 4367403"/>
              <a:gd name="connsiteY2" fmla="*/ 4298252 h 4298252"/>
              <a:gd name="connsiteX3" fmla="*/ 0 w 4367403"/>
              <a:gd name="connsiteY3" fmla="*/ 4298252 h 429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7403" h="4298252">
                <a:moveTo>
                  <a:pt x="0" y="0"/>
                </a:moveTo>
                <a:lnTo>
                  <a:pt x="4367403" y="0"/>
                </a:lnTo>
                <a:lnTo>
                  <a:pt x="4367403" y="4298252"/>
                </a:lnTo>
                <a:lnTo>
                  <a:pt x="0" y="429825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61BED9D-7F5E-4A97-BC52-700A1F2573FC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EC7328-283D-4D49-8B25-5469A849D4E4}"/>
              </a:ext>
            </a:extLst>
          </p:cNvPr>
          <p:cNvGrpSpPr/>
          <p:nvPr/>
        </p:nvGrpSpPr>
        <p:grpSpPr>
          <a:xfrm>
            <a:off x="492537" y="3018948"/>
            <a:ext cx="3188693" cy="1299589"/>
            <a:chOff x="492537" y="3018948"/>
            <a:chExt cx="3188693" cy="129958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D429D96-E6F7-4F67-A3F3-949CE4B51B6D}"/>
                </a:ext>
              </a:extLst>
            </p:cNvPr>
            <p:cNvSpPr txBox="1"/>
            <p:nvPr/>
          </p:nvSpPr>
          <p:spPr>
            <a:xfrm>
              <a:off x="492537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E048F8-A3CF-4DB8-86B5-35FD5DFAF0AB}"/>
                </a:ext>
              </a:extLst>
            </p:cNvPr>
            <p:cNvSpPr txBox="1"/>
            <p:nvPr/>
          </p:nvSpPr>
          <p:spPr>
            <a:xfrm>
              <a:off x="492537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E86960-BD4A-49D1-A1EA-674F4003E686}"/>
                </a:ext>
              </a:extLst>
            </p:cNvPr>
            <p:cNvSpPr txBox="1"/>
            <p:nvPr/>
          </p:nvSpPr>
          <p:spPr>
            <a:xfrm>
              <a:off x="492537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DEE6FE"/>
              </a:gs>
              <a:gs pos="100000">
                <a:srgbClr val="EFF4FF">
                  <a:alpha val="4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56F860A-6A71-4FD9-B82C-6E8EDCA0B33B}"/>
              </a:ext>
            </a:extLst>
          </p:cNvPr>
          <p:cNvGrpSpPr/>
          <p:nvPr/>
        </p:nvGrpSpPr>
        <p:grpSpPr>
          <a:xfrm>
            <a:off x="492537" y="4674903"/>
            <a:ext cx="3188693" cy="1299589"/>
            <a:chOff x="492537" y="4674903"/>
            <a:chExt cx="3188693" cy="1299589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9FCF363-5BF4-4588-87A9-183302BC4FAD}"/>
                </a:ext>
              </a:extLst>
            </p:cNvPr>
            <p:cNvSpPr txBox="1"/>
            <p:nvPr/>
          </p:nvSpPr>
          <p:spPr>
            <a:xfrm>
              <a:off x="492537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02.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123CD40-FB38-4982-A01D-F7FB5E633906}"/>
                </a:ext>
              </a:extLst>
            </p:cNvPr>
            <p:cNvSpPr txBox="1"/>
            <p:nvPr/>
          </p:nvSpPr>
          <p:spPr>
            <a:xfrm>
              <a:off x="492537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8F7ED46-B6A2-408C-BEC0-8A80D756A55D}"/>
                </a:ext>
              </a:extLst>
            </p:cNvPr>
            <p:cNvSpPr txBox="1"/>
            <p:nvPr/>
          </p:nvSpPr>
          <p:spPr>
            <a:xfrm>
              <a:off x="492537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1E6CB78-7840-4A9D-82B8-DE4ACBA0A995}"/>
              </a:ext>
            </a:extLst>
          </p:cNvPr>
          <p:cNvGrpSpPr/>
          <p:nvPr/>
        </p:nvGrpSpPr>
        <p:grpSpPr>
          <a:xfrm>
            <a:off x="4312868" y="3018948"/>
            <a:ext cx="3188693" cy="1299589"/>
            <a:chOff x="4312868" y="3018948"/>
            <a:chExt cx="3188693" cy="1299589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3E0A761-7DB0-4296-958E-7766B2B2FE91}"/>
                </a:ext>
              </a:extLst>
            </p:cNvPr>
            <p:cNvSpPr txBox="1"/>
            <p:nvPr/>
          </p:nvSpPr>
          <p:spPr>
            <a:xfrm>
              <a:off x="4312868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CF5015D-7497-4626-ABF5-AFDC709DD5FA}"/>
                </a:ext>
              </a:extLst>
            </p:cNvPr>
            <p:cNvSpPr txBox="1"/>
            <p:nvPr/>
          </p:nvSpPr>
          <p:spPr>
            <a:xfrm>
              <a:off x="4312868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A004BE0-8342-4D3C-826E-6ECC6F6A5DE5}"/>
                </a:ext>
              </a:extLst>
            </p:cNvPr>
            <p:cNvSpPr txBox="1"/>
            <p:nvPr/>
          </p:nvSpPr>
          <p:spPr>
            <a:xfrm>
              <a:off x="4312868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555A0DA-EF36-4B72-9F82-E3546A72ACA5}"/>
              </a:ext>
            </a:extLst>
          </p:cNvPr>
          <p:cNvGrpSpPr/>
          <p:nvPr/>
        </p:nvGrpSpPr>
        <p:grpSpPr>
          <a:xfrm>
            <a:off x="4312868" y="4674903"/>
            <a:ext cx="3188693" cy="1299589"/>
            <a:chOff x="4312868" y="4674903"/>
            <a:chExt cx="3188693" cy="129958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22AFF9D-9D18-4969-A8AF-787507B8A854}"/>
                </a:ext>
              </a:extLst>
            </p:cNvPr>
            <p:cNvSpPr txBox="1"/>
            <p:nvPr/>
          </p:nvSpPr>
          <p:spPr>
            <a:xfrm>
              <a:off x="4312868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04.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2285417-8C6C-408F-ABD7-1874370A0B76}"/>
                </a:ext>
              </a:extLst>
            </p:cNvPr>
            <p:cNvSpPr txBox="1"/>
            <p:nvPr/>
          </p:nvSpPr>
          <p:spPr>
            <a:xfrm>
              <a:off x="4312868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0FDC88D1-2876-456A-8DEB-0BDA72A281B2}"/>
                </a:ext>
              </a:extLst>
            </p:cNvPr>
            <p:cNvSpPr txBox="1"/>
            <p:nvPr/>
          </p:nvSpPr>
          <p:spPr>
            <a:xfrm>
              <a:off x="4312868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5" grpId="0" animBg="1"/>
      <p:bldP spid="86" grpId="0"/>
      <p:bldP spid="129" grpId="0" animBg="1"/>
      <p:bldP spid="1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61BED9D-7F5E-4A97-BC52-700A1F2573FC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29D96-E6F7-4F67-A3F3-949CE4B51B6D}"/>
              </a:ext>
            </a:extLst>
          </p:cNvPr>
          <p:cNvSpPr txBox="1"/>
          <p:nvPr/>
        </p:nvSpPr>
        <p:spPr>
          <a:xfrm>
            <a:off x="492537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048F8-A3CF-4DB8-86B5-35FD5DFAF0AB}"/>
              </a:ext>
            </a:extLst>
          </p:cNvPr>
          <p:cNvSpPr txBox="1"/>
          <p:nvPr/>
        </p:nvSpPr>
        <p:spPr>
          <a:xfrm>
            <a:off x="492537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86960-BD4A-49D1-A1EA-674F4003E686}"/>
              </a:ext>
            </a:extLst>
          </p:cNvPr>
          <p:cNvSpPr txBox="1"/>
          <p:nvPr/>
        </p:nvSpPr>
        <p:spPr>
          <a:xfrm>
            <a:off x="492537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100000">
                <a:srgbClr val="FFF9F3">
                  <a:alpha val="50000"/>
                </a:srgbClr>
              </a:gs>
              <a:gs pos="0">
                <a:srgbClr val="FFF6E5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9FCF363-5BF4-4588-87A9-183302BC4FAD}"/>
              </a:ext>
            </a:extLst>
          </p:cNvPr>
          <p:cNvSpPr txBox="1"/>
          <p:nvPr/>
        </p:nvSpPr>
        <p:spPr>
          <a:xfrm>
            <a:off x="492537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123CD40-FB38-4982-A01D-F7FB5E633906}"/>
              </a:ext>
            </a:extLst>
          </p:cNvPr>
          <p:cNvSpPr txBox="1"/>
          <p:nvPr/>
        </p:nvSpPr>
        <p:spPr>
          <a:xfrm>
            <a:off x="492537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8F7ED46-B6A2-408C-BEC0-8A80D756A55D}"/>
              </a:ext>
            </a:extLst>
          </p:cNvPr>
          <p:cNvSpPr txBox="1"/>
          <p:nvPr/>
        </p:nvSpPr>
        <p:spPr>
          <a:xfrm>
            <a:off x="492537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3E0A761-7DB0-4296-958E-7766B2B2FE91}"/>
              </a:ext>
            </a:extLst>
          </p:cNvPr>
          <p:cNvSpPr txBox="1"/>
          <p:nvPr/>
        </p:nvSpPr>
        <p:spPr>
          <a:xfrm>
            <a:off x="4312868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F5015D-7497-4626-ABF5-AFDC709DD5FA}"/>
              </a:ext>
            </a:extLst>
          </p:cNvPr>
          <p:cNvSpPr txBox="1"/>
          <p:nvPr/>
        </p:nvSpPr>
        <p:spPr>
          <a:xfrm>
            <a:off x="4312868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A004BE0-8342-4D3C-826E-6ECC6F6A5DE5}"/>
              </a:ext>
            </a:extLst>
          </p:cNvPr>
          <p:cNvSpPr txBox="1"/>
          <p:nvPr/>
        </p:nvSpPr>
        <p:spPr>
          <a:xfrm>
            <a:off x="4312868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22AFF9D-9D18-4969-A8AF-787507B8A854}"/>
              </a:ext>
            </a:extLst>
          </p:cNvPr>
          <p:cNvSpPr txBox="1"/>
          <p:nvPr/>
        </p:nvSpPr>
        <p:spPr>
          <a:xfrm>
            <a:off x="4312868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2285417-8C6C-408F-ABD7-1874370A0B76}"/>
              </a:ext>
            </a:extLst>
          </p:cNvPr>
          <p:cNvSpPr txBox="1"/>
          <p:nvPr/>
        </p:nvSpPr>
        <p:spPr>
          <a:xfrm>
            <a:off x="4312868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FDC88D1-2876-456A-8DEB-0BDA72A281B2}"/>
              </a:ext>
            </a:extLst>
          </p:cNvPr>
          <p:cNvSpPr txBox="1"/>
          <p:nvPr/>
        </p:nvSpPr>
        <p:spPr>
          <a:xfrm>
            <a:off x="4312868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1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9" grpId="0"/>
      <p:bldP spid="85" grpId="0" animBg="1"/>
      <p:bldP spid="86" grpId="0"/>
      <p:bldP spid="129" grpId="0" animBg="1"/>
      <p:bldP spid="130" grpId="0"/>
      <p:bldP spid="131" grpId="0"/>
      <p:bldP spid="132" grpId="0"/>
      <p:bldP spid="135" grpId="0"/>
      <p:bldP spid="136" grpId="0"/>
      <p:bldP spid="137" grpId="0"/>
      <p:bldP spid="138" grpId="0"/>
      <p:bldP spid="139" grpId="0"/>
      <p:bldP spid="140" grpId="0"/>
      <p:bldP spid="1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61BED9D-7F5E-4A97-BC52-700A1F2573FC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29D96-E6F7-4F67-A3F3-949CE4B51B6D}"/>
              </a:ext>
            </a:extLst>
          </p:cNvPr>
          <p:cNvSpPr txBox="1"/>
          <p:nvPr/>
        </p:nvSpPr>
        <p:spPr>
          <a:xfrm>
            <a:off x="492537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048F8-A3CF-4DB8-86B5-35FD5DFAF0AB}"/>
              </a:ext>
            </a:extLst>
          </p:cNvPr>
          <p:cNvSpPr txBox="1"/>
          <p:nvPr/>
        </p:nvSpPr>
        <p:spPr>
          <a:xfrm>
            <a:off x="492537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86960-BD4A-49D1-A1EA-674F4003E686}"/>
              </a:ext>
            </a:extLst>
          </p:cNvPr>
          <p:cNvSpPr txBox="1"/>
          <p:nvPr/>
        </p:nvSpPr>
        <p:spPr>
          <a:xfrm>
            <a:off x="492537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F8EEFC"/>
              </a:gs>
              <a:gs pos="100000">
                <a:srgbClr val="F8F3FF">
                  <a:alpha val="5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9FCF363-5BF4-4588-87A9-183302BC4FAD}"/>
              </a:ext>
            </a:extLst>
          </p:cNvPr>
          <p:cNvSpPr txBox="1"/>
          <p:nvPr/>
        </p:nvSpPr>
        <p:spPr>
          <a:xfrm>
            <a:off x="492537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123CD40-FB38-4982-A01D-F7FB5E633906}"/>
              </a:ext>
            </a:extLst>
          </p:cNvPr>
          <p:cNvSpPr txBox="1"/>
          <p:nvPr/>
        </p:nvSpPr>
        <p:spPr>
          <a:xfrm>
            <a:off x="492537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8F7ED46-B6A2-408C-BEC0-8A80D756A55D}"/>
              </a:ext>
            </a:extLst>
          </p:cNvPr>
          <p:cNvSpPr txBox="1"/>
          <p:nvPr/>
        </p:nvSpPr>
        <p:spPr>
          <a:xfrm>
            <a:off x="492537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3E0A761-7DB0-4296-958E-7766B2B2FE91}"/>
              </a:ext>
            </a:extLst>
          </p:cNvPr>
          <p:cNvSpPr txBox="1"/>
          <p:nvPr/>
        </p:nvSpPr>
        <p:spPr>
          <a:xfrm>
            <a:off x="4312868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F5015D-7497-4626-ABF5-AFDC709DD5FA}"/>
              </a:ext>
            </a:extLst>
          </p:cNvPr>
          <p:cNvSpPr txBox="1"/>
          <p:nvPr/>
        </p:nvSpPr>
        <p:spPr>
          <a:xfrm>
            <a:off x="4312868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A004BE0-8342-4D3C-826E-6ECC6F6A5DE5}"/>
              </a:ext>
            </a:extLst>
          </p:cNvPr>
          <p:cNvSpPr txBox="1"/>
          <p:nvPr/>
        </p:nvSpPr>
        <p:spPr>
          <a:xfrm>
            <a:off x="4312868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22AFF9D-9D18-4969-A8AF-787507B8A854}"/>
              </a:ext>
            </a:extLst>
          </p:cNvPr>
          <p:cNvSpPr txBox="1"/>
          <p:nvPr/>
        </p:nvSpPr>
        <p:spPr>
          <a:xfrm>
            <a:off x="4312868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2285417-8C6C-408F-ABD7-1874370A0B76}"/>
              </a:ext>
            </a:extLst>
          </p:cNvPr>
          <p:cNvSpPr txBox="1"/>
          <p:nvPr/>
        </p:nvSpPr>
        <p:spPr>
          <a:xfrm>
            <a:off x="4312868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FDC88D1-2876-456A-8DEB-0BDA72A281B2}"/>
              </a:ext>
            </a:extLst>
          </p:cNvPr>
          <p:cNvSpPr txBox="1"/>
          <p:nvPr/>
        </p:nvSpPr>
        <p:spPr>
          <a:xfrm>
            <a:off x="4312868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2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9" grpId="0"/>
      <p:bldP spid="85" grpId="0" animBg="1"/>
      <p:bldP spid="86" grpId="0"/>
      <p:bldP spid="129" grpId="0" animBg="1"/>
      <p:bldP spid="130" grpId="0"/>
      <p:bldP spid="131" grpId="0"/>
      <p:bldP spid="132" grpId="0"/>
      <p:bldP spid="135" grpId="0"/>
      <p:bldP spid="136" grpId="0"/>
      <p:bldP spid="137" grpId="0"/>
      <p:bldP spid="138" grpId="0"/>
      <p:bldP spid="139" grpId="0"/>
      <p:bldP spid="140" grpId="0"/>
      <p:bldP spid="1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FFEAE7"/>
              </a:gs>
              <a:gs pos="100000">
                <a:srgbClr val="FEF6F4">
                  <a:alpha val="6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3749E9-9D43-4124-BB72-0E2AECBD1FF3}"/>
              </a:ext>
            </a:extLst>
          </p:cNvPr>
          <p:cNvGrpSpPr/>
          <p:nvPr/>
        </p:nvGrpSpPr>
        <p:grpSpPr>
          <a:xfrm>
            <a:off x="492537" y="3018948"/>
            <a:ext cx="3188693" cy="2955544"/>
            <a:chOff x="492537" y="3018948"/>
            <a:chExt cx="3188693" cy="29555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D429D96-E6F7-4F67-A3F3-949CE4B51B6D}"/>
                </a:ext>
              </a:extLst>
            </p:cNvPr>
            <p:cNvSpPr txBox="1"/>
            <p:nvPr/>
          </p:nvSpPr>
          <p:spPr>
            <a:xfrm>
              <a:off x="492537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 flip="none" rotWithShape="1"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E048F8-A3CF-4DB8-86B5-35FD5DFAF0AB}"/>
                </a:ext>
              </a:extLst>
            </p:cNvPr>
            <p:cNvSpPr txBox="1"/>
            <p:nvPr/>
          </p:nvSpPr>
          <p:spPr>
            <a:xfrm>
              <a:off x="492537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E86960-BD4A-49D1-A1EA-674F4003E686}"/>
                </a:ext>
              </a:extLst>
            </p:cNvPr>
            <p:cNvSpPr txBox="1"/>
            <p:nvPr/>
          </p:nvSpPr>
          <p:spPr>
            <a:xfrm>
              <a:off x="492537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9FCF363-5BF4-4588-87A9-183302BC4FAD}"/>
                </a:ext>
              </a:extLst>
            </p:cNvPr>
            <p:cNvSpPr txBox="1"/>
            <p:nvPr/>
          </p:nvSpPr>
          <p:spPr>
            <a:xfrm>
              <a:off x="492537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 flip="none" rotWithShape="1"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02.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123CD40-FB38-4982-A01D-F7FB5E633906}"/>
                </a:ext>
              </a:extLst>
            </p:cNvPr>
            <p:cNvSpPr txBox="1"/>
            <p:nvPr/>
          </p:nvSpPr>
          <p:spPr>
            <a:xfrm>
              <a:off x="492537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8F7ED46-B6A2-408C-BEC0-8A80D756A55D}"/>
                </a:ext>
              </a:extLst>
            </p:cNvPr>
            <p:cNvSpPr txBox="1"/>
            <p:nvPr/>
          </p:nvSpPr>
          <p:spPr>
            <a:xfrm>
              <a:off x="492537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5C0CD26-950B-4070-B3B2-6D3BD05B5B2F}"/>
              </a:ext>
            </a:extLst>
          </p:cNvPr>
          <p:cNvGrpSpPr/>
          <p:nvPr/>
        </p:nvGrpSpPr>
        <p:grpSpPr>
          <a:xfrm>
            <a:off x="3989832" y="2559748"/>
            <a:ext cx="3834765" cy="4298251"/>
            <a:chOff x="3989832" y="2559748"/>
            <a:chExt cx="3834765" cy="429825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61BED9D-7F5E-4A97-BC52-700A1F2573FC}"/>
                </a:ext>
              </a:extLst>
            </p:cNvPr>
            <p:cNvSpPr/>
            <p:nvPr/>
          </p:nvSpPr>
          <p:spPr>
            <a:xfrm>
              <a:off x="3989832" y="2559748"/>
              <a:ext cx="3834765" cy="4298251"/>
            </a:xfrm>
            <a:custGeom>
              <a:avLst/>
              <a:gdLst>
                <a:gd name="connsiteX0" fmla="*/ 0 w 3834765"/>
                <a:gd name="connsiteY0" fmla="*/ 0 h 4298251"/>
                <a:gd name="connsiteX1" fmla="*/ 3834765 w 3834765"/>
                <a:gd name="connsiteY1" fmla="*/ 0 h 4298251"/>
                <a:gd name="connsiteX2" fmla="*/ 3834765 w 3834765"/>
                <a:gd name="connsiteY2" fmla="*/ 4298252 h 4298251"/>
                <a:gd name="connsiteX3" fmla="*/ 0 w 3834765"/>
                <a:gd name="connsiteY3" fmla="*/ 4298252 h 4298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34765" h="4298251">
                  <a:moveTo>
                    <a:pt x="0" y="0"/>
                  </a:moveTo>
                  <a:lnTo>
                    <a:pt x="3834765" y="0"/>
                  </a:lnTo>
                  <a:lnTo>
                    <a:pt x="3834765" y="4298252"/>
                  </a:lnTo>
                  <a:lnTo>
                    <a:pt x="0" y="429825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3E0A761-7DB0-4296-958E-7766B2B2FE91}"/>
                </a:ext>
              </a:extLst>
            </p:cNvPr>
            <p:cNvSpPr txBox="1"/>
            <p:nvPr/>
          </p:nvSpPr>
          <p:spPr>
            <a:xfrm>
              <a:off x="4312868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CF5015D-7497-4626-ABF5-AFDC709DD5FA}"/>
                </a:ext>
              </a:extLst>
            </p:cNvPr>
            <p:cNvSpPr txBox="1"/>
            <p:nvPr/>
          </p:nvSpPr>
          <p:spPr>
            <a:xfrm>
              <a:off x="4312868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A004BE0-8342-4D3C-826E-6ECC6F6A5DE5}"/>
                </a:ext>
              </a:extLst>
            </p:cNvPr>
            <p:cNvSpPr txBox="1"/>
            <p:nvPr/>
          </p:nvSpPr>
          <p:spPr>
            <a:xfrm>
              <a:off x="4312868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22AFF9D-9D18-4969-A8AF-787507B8A854}"/>
                </a:ext>
              </a:extLst>
            </p:cNvPr>
            <p:cNvSpPr txBox="1"/>
            <p:nvPr/>
          </p:nvSpPr>
          <p:spPr>
            <a:xfrm>
              <a:off x="4312868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04.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2285417-8C6C-408F-ABD7-1874370A0B76}"/>
                </a:ext>
              </a:extLst>
            </p:cNvPr>
            <p:cNvSpPr txBox="1"/>
            <p:nvPr/>
          </p:nvSpPr>
          <p:spPr>
            <a:xfrm>
              <a:off x="4312868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0FDC88D1-2876-456A-8DEB-0BDA72A281B2}"/>
                </a:ext>
              </a:extLst>
            </p:cNvPr>
            <p:cNvSpPr txBox="1"/>
            <p:nvPr/>
          </p:nvSpPr>
          <p:spPr>
            <a:xfrm>
              <a:off x="4312868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3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333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/>
      <p:bldP spid="129" grpId="0" animBg="1"/>
      <p:bldP spid="1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E9F4DC"/>
              </a:gs>
              <a:gs pos="100000">
                <a:srgbClr val="F5FAF0">
                  <a:alpha val="6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9B1C81-84BF-4F4D-8422-6C2766A9AF44}"/>
              </a:ext>
            </a:extLst>
          </p:cNvPr>
          <p:cNvGrpSpPr/>
          <p:nvPr/>
        </p:nvGrpSpPr>
        <p:grpSpPr>
          <a:xfrm>
            <a:off x="492537" y="3018948"/>
            <a:ext cx="3188693" cy="1299589"/>
            <a:chOff x="492537" y="3018948"/>
            <a:chExt cx="3188693" cy="129958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D429D96-E6F7-4F67-A3F3-949CE4B51B6D}"/>
                </a:ext>
              </a:extLst>
            </p:cNvPr>
            <p:cNvSpPr txBox="1"/>
            <p:nvPr/>
          </p:nvSpPr>
          <p:spPr>
            <a:xfrm>
              <a:off x="492537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 flip="none" rotWithShape="1"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E048F8-A3CF-4DB8-86B5-35FD5DFAF0AB}"/>
                </a:ext>
              </a:extLst>
            </p:cNvPr>
            <p:cNvSpPr txBox="1"/>
            <p:nvPr/>
          </p:nvSpPr>
          <p:spPr>
            <a:xfrm>
              <a:off x="492537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E86960-BD4A-49D1-A1EA-674F4003E686}"/>
                </a:ext>
              </a:extLst>
            </p:cNvPr>
            <p:cNvSpPr txBox="1"/>
            <p:nvPr/>
          </p:nvSpPr>
          <p:spPr>
            <a:xfrm>
              <a:off x="492537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27D851-0585-43EF-803D-64DB15221C8A}"/>
              </a:ext>
            </a:extLst>
          </p:cNvPr>
          <p:cNvGrpSpPr/>
          <p:nvPr/>
        </p:nvGrpSpPr>
        <p:grpSpPr>
          <a:xfrm>
            <a:off x="492537" y="4674903"/>
            <a:ext cx="3188693" cy="1299589"/>
            <a:chOff x="492537" y="4674903"/>
            <a:chExt cx="3188693" cy="1299589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9FCF363-5BF4-4588-87A9-183302BC4FAD}"/>
                </a:ext>
              </a:extLst>
            </p:cNvPr>
            <p:cNvSpPr txBox="1"/>
            <p:nvPr/>
          </p:nvSpPr>
          <p:spPr>
            <a:xfrm>
              <a:off x="492537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>
                    <a:gsLst>
                      <a:gs pos="0">
                        <a:srgbClr val="81C123"/>
                      </a:gs>
                      <a:gs pos="100000">
                        <a:srgbClr val="B3DA7D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02.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123CD40-FB38-4982-A01D-F7FB5E633906}"/>
                </a:ext>
              </a:extLst>
            </p:cNvPr>
            <p:cNvSpPr txBox="1"/>
            <p:nvPr/>
          </p:nvSpPr>
          <p:spPr>
            <a:xfrm>
              <a:off x="492537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48F7ED46-B6A2-408C-BEC0-8A80D756A55D}"/>
                </a:ext>
              </a:extLst>
            </p:cNvPr>
            <p:cNvSpPr txBox="1"/>
            <p:nvPr/>
          </p:nvSpPr>
          <p:spPr>
            <a:xfrm>
              <a:off x="492537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61BED9D-7F5E-4A97-BC52-700A1F2573FC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E78BBD-7E75-4DF6-B469-A05EE184CDE4}"/>
              </a:ext>
            </a:extLst>
          </p:cNvPr>
          <p:cNvGrpSpPr/>
          <p:nvPr/>
        </p:nvGrpSpPr>
        <p:grpSpPr>
          <a:xfrm>
            <a:off x="4312868" y="3018948"/>
            <a:ext cx="3188693" cy="1299589"/>
            <a:chOff x="4312868" y="3018948"/>
            <a:chExt cx="3188693" cy="1299589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63E0A761-7DB0-4296-958E-7766B2B2FE91}"/>
                </a:ext>
              </a:extLst>
            </p:cNvPr>
            <p:cNvSpPr txBox="1"/>
            <p:nvPr/>
          </p:nvSpPr>
          <p:spPr>
            <a:xfrm>
              <a:off x="4312868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03.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CF5015D-7497-4626-ABF5-AFDC709DD5FA}"/>
                </a:ext>
              </a:extLst>
            </p:cNvPr>
            <p:cNvSpPr txBox="1"/>
            <p:nvPr/>
          </p:nvSpPr>
          <p:spPr>
            <a:xfrm>
              <a:off x="4312868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A004BE0-8342-4D3C-826E-6ECC6F6A5DE5}"/>
                </a:ext>
              </a:extLst>
            </p:cNvPr>
            <p:cNvSpPr txBox="1"/>
            <p:nvPr/>
          </p:nvSpPr>
          <p:spPr>
            <a:xfrm>
              <a:off x="4312868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D755D4-4191-4FA1-92D4-53DA6905BB7B}"/>
              </a:ext>
            </a:extLst>
          </p:cNvPr>
          <p:cNvGrpSpPr/>
          <p:nvPr/>
        </p:nvGrpSpPr>
        <p:grpSpPr>
          <a:xfrm>
            <a:off x="4312868" y="4674903"/>
            <a:ext cx="3188693" cy="1299589"/>
            <a:chOff x="4312868" y="4674903"/>
            <a:chExt cx="3188693" cy="129958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22AFF9D-9D18-4969-A8AF-787507B8A854}"/>
                </a:ext>
              </a:extLst>
            </p:cNvPr>
            <p:cNvSpPr txBox="1"/>
            <p:nvPr/>
          </p:nvSpPr>
          <p:spPr>
            <a:xfrm>
              <a:off x="4312868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04.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2285417-8C6C-408F-ABD7-1874370A0B76}"/>
                </a:ext>
              </a:extLst>
            </p:cNvPr>
            <p:cNvSpPr txBox="1"/>
            <p:nvPr/>
          </p:nvSpPr>
          <p:spPr>
            <a:xfrm>
              <a:off x="4312868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0FDC88D1-2876-456A-8DEB-0BDA72A281B2}"/>
                </a:ext>
              </a:extLst>
            </p:cNvPr>
            <p:cNvSpPr txBox="1"/>
            <p:nvPr/>
          </p:nvSpPr>
          <p:spPr>
            <a:xfrm>
              <a:off x="4312868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4666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/>
      <p:bldP spid="129" grpId="0" animBg="1"/>
      <p:bldP spid="5" grpId="0" animBg="1"/>
      <p:bldP spid="1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61BED9D-7F5E-4A97-BC52-700A1F2573FC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29D96-E6F7-4F67-A3F3-949CE4B51B6D}"/>
              </a:ext>
            </a:extLst>
          </p:cNvPr>
          <p:cNvSpPr txBox="1"/>
          <p:nvPr/>
        </p:nvSpPr>
        <p:spPr>
          <a:xfrm>
            <a:off x="492537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048F8-A3CF-4DB8-86B5-35FD5DFAF0AB}"/>
              </a:ext>
            </a:extLst>
          </p:cNvPr>
          <p:cNvSpPr txBox="1"/>
          <p:nvPr/>
        </p:nvSpPr>
        <p:spPr>
          <a:xfrm>
            <a:off x="492537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E86960-BD4A-49D1-A1EA-674F4003E686}"/>
              </a:ext>
            </a:extLst>
          </p:cNvPr>
          <p:cNvSpPr txBox="1"/>
          <p:nvPr/>
        </p:nvSpPr>
        <p:spPr>
          <a:xfrm>
            <a:off x="492537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5E6E538-F3EC-4FF7-869C-2E16D6DB3AAD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FFE5E9"/>
              </a:gs>
              <a:gs pos="100000">
                <a:srgbClr val="FFF3F5">
                  <a:alpha val="6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D8E8B28-EE22-4CA6-8F33-0CA13B73B216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F9C19CF-C555-416E-ADBA-6A432CFE40AA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19FCF363-5BF4-4588-87A9-183302BC4FAD}"/>
              </a:ext>
            </a:extLst>
          </p:cNvPr>
          <p:cNvSpPr txBox="1"/>
          <p:nvPr/>
        </p:nvSpPr>
        <p:spPr>
          <a:xfrm>
            <a:off x="492537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gradFill flip="none" rotWithShape="1"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rPr>
              <a:t>02.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123CD40-FB38-4982-A01D-F7FB5E633906}"/>
              </a:ext>
            </a:extLst>
          </p:cNvPr>
          <p:cNvSpPr txBox="1"/>
          <p:nvPr/>
        </p:nvSpPr>
        <p:spPr>
          <a:xfrm>
            <a:off x="492537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8F7ED46-B6A2-408C-BEC0-8A80D756A55D}"/>
              </a:ext>
            </a:extLst>
          </p:cNvPr>
          <p:cNvSpPr txBox="1"/>
          <p:nvPr/>
        </p:nvSpPr>
        <p:spPr>
          <a:xfrm>
            <a:off x="492537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3E0A761-7DB0-4296-958E-7766B2B2FE91}"/>
              </a:ext>
            </a:extLst>
          </p:cNvPr>
          <p:cNvSpPr txBox="1"/>
          <p:nvPr/>
        </p:nvSpPr>
        <p:spPr>
          <a:xfrm>
            <a:off x="4312868" y="3018948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03.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5CF5015D-7497-4626-ABF5-AFDC709DD5FA}"/>
              </a:ext>
            </a:extLst>
          </p:cNvPr>
          <p:cNvSpPr txBox="1"/>
          <p:nvPr/>
        </p:nvSpPr>
        <p:spPr>
          <a:xfrm>
            <a:off x="4312868" y="3782621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A004BE0-8342-4D3C-826E-6ECC6F6A5DE5}"/>
              </a:ext>
            </a:extLst>
          </p:cNvPr>
          <p:cNvSpPr txBox="1"/>
          <p:nvPr/>
        </p:nvSpPr>
        <p:spPr>
          <a:xfrm>
            <a:off x="4312868" y="3494588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22AFF9D-9D18-4969-A8AF-787507B8A854}"/>
              </a:ext>
            </a:extLst>
          </p:cNvPr>
          <p:cNvSpPr txBox="1"/>
          <p:nvPr/>
        </p:nvSpPr>
        <p:spPr>
          <a:xfrm>
            <a:off x="4312868" y="4674903"/>
            <a:ext cx="7245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75" spc="-25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04.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2285417-8C6C-408F-ABD7-1874370A0B76}"/>
              </a:ext>
            </a:extLst>
          </p:cNvPr>
          <p:cNvSpPr txBox="1"/>
          <p:nvPr/>
        </p:nvSpPr>
        <p:spPr>
          <a:xfrm>
            <a:off x="4312868" y="5438576"/>
            <a:ext cx="318869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800"/>
              </a:lnSpc>
            </a:pPr>
            <a:r>
              <a:rPr lang="en-US" sz="125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Text to Explain the Above Topic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FDC88D1-2876-456A-8DEB-0BDA72A281B2}"/>
              </a:ext>
            </a:extLst>
          </p:cNvPr>
          <p:cNvSpPr txBox="1"/>
          <p:nvPr/>
        </p:nvSpPr>
        <p:spPr>
          <a:xfrm>
            <a:off x="4312868" y="5150543"/>
            <a:ext cx="3188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List Your Business Ideas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F41494C-4D53-432C-88F2-08B303BA6AA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144" name="Picture Placeholder 143">
            <a:extLst>
              <a:ext uri="{FF2B5EF4-FFF2-40B4-BE49-F238E27FC236}">
                <a16:creationId xmlns:a16="http://schemas.microsoft.com/office/drawing/2014/main" id="{DDBC7238-E315-408C-A9A9-27A48274E8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602209-39AF-4F8A-AC13-E3BFFA6B7FA2}"/>
              </a:ext>
            </a:extLst>
          </p:cNvPr>
          <p:cNvSpPr/>
          <p:nvPr/>
        </p:nvSpPr>
        <p:spPr>
          <a:xfrm>
            <a:off x="7940040" y="0"/>
            <a:ext cx="193040" cy="709707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8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9" grpId="0"/>
      <p:bldP spid="85" grpId="0" animBg="1"/>
      <p:bldP spid="86" grpId="0"/>
      <p:bldP spid="129" grpId="0" animBg="1"/>
      <p:bldP spid="130" grpId="0"/>
      <p:bldP spid="131" grpId="0"/>
      <p:bldP spid="132" grpId="0"/>
      <p:bldP spid="135" grpId="0"/>
      <p:bldP spid="136" grpId="0"/>
      <p:bldP spid="137" grpId="0"/>
      <p:bldP spid="138" grpId="0"/>
      <p:bldP spid="139" grpId="0"/>
      <p:bldP spid="140" grpId="0"/>
      <p:bldP spid="1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EC7449B-6E29-458A-9979-02B92701F169}"/>
              </a:ext>
            </a:extLst>
          </p:cNvPr>
          <p:cNvSpPr/>
          <p:nvPr/>
        </p:nvSpPr>
        <p:spPr>
          <a:xfrm>
            <a:off x="3989832" y="2559748"/>
            <a:ext cx="3834765" cy="4298251"/>
          </a:xfrm>
          <a:custGeom>
            <a:avLst/>
            <a:gdLst>
              <a:gd name="connsiteX0" fmla="*/ 0 w 3834765"/>
              <a:gd name="connsiteY0" fmla="*/ 0 h 4298251"/>
              <a:gd name="connsiteX1" fmla="*/ 3834765 w 3834765"/>
              <a:gd name="connsiteY1" fmla="*/ 0 h 4298251"/>
              <a:gd name="connsiteX2" fmla="*/ 3834765 w 3834765"/>
              <a:gd name="connsiteY2" fmla="*/ 4298252 h 4298251"/>
              <a:gd name="connsiteX3" fmla="*/ 0 w 3834765"/>
              <a:gd name="connsiteY3" fmla="*/ 4298252 h 42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4765" h="4298251">
                <a:moveTo>
                  <a:pt x="0" y="0"/>
                </a:moveTo>
                <a:lnTo>
                  <a:pt x="3834765" y="0"/>
                </a:lnTo>
                <a:lnTo>
                  <a:pt x="3834765" y="4298252"/>
                </a:lnTo>
                <a:lnTo>
                  <a:pt x="0" y="4298252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011247-42A6-4D0D-8DE4-5C848032296E}"/>
              </a:ext>
            </a:extLst>
          </p:cNvPr>
          <p:cNvGrpSpPr/>
          <p:nvPr/>
        </p:nvGrpSpPr>
        <p:grpSpPr>
          <a:xfrm>
            <a:off x="492537" y="3018948"/>
            <a:ext cx="3188693" cy="1299589"/>
            <a:chOff x="492537" y="3018948"/>
            <a:chExt cx="3188693" cy="129958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6869F59-E02A-4870-9985-5F475A5A4CC3}"/>
                </a:ext>
              </a:extLst>
            </p:cNvPr>
            <p:cNvSpPr txBox="1"/>
            <p:nvPr/>
          </p:nvSpPr>
          <p:spPr>
            <a:xfrm>
              <a:off x="492537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01.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E1F64A0-B19B-4857-BCE7-D45512ED80B6}"/>
                </a:ext>
              </a:extLst>
            </p:cNvPr>
            <p:cNvSpPr txBox="1"/>
            <p:nvPr/>
          </p:nvSpPr>
          <p:spPr>
            <a:xfrm>
              <a:off x="492537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D1E68C-6EF3-4AD7-A70A-1A1A01CC6316}"/>
                </a:ext>
              </a:extLst>
            </p:cNvPr>
            <p:cNvSpPr txBox="1"/>
            <p:nvPr/>
          </p:nvSpPr>
          <p:spPr>
            <a:xfrm>
              <a:off x="492537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653CE90-6F85-4CC4-B483-61BF2F993F86}"/>
              </a:ext>
            </a:extLst>
          </p:cNvPr>
          <p:cNvSpPr/>
          <p:nvPr/>
        </p:nvSpPr>
        <p:spPr>
          <a:xfrm>
            <a:off x="9057227" y="548163"/>
            <a:ext cx="3134772" cy="1246632"/>
          </a:xfrm>
          <a:custGeom>
            <a:avLst/>
            <a:gdLst>
              <a:gd name="connsiteX0" fmla="*/ 0 w 3134772"/>
              <a:gd name="connsiteY0" fmla="*/ 0 h 1246632"/>
              <a:gd name="connsiteX1" fmla="*/ 3134773 w 3134772"/>
              <a:gd name="connsiteY1" fmla="*/ 0 h 1246632"/>
              <a:gd name="connsiteX2" fmla="*/ 3134773 w 3134772"/>
              <a:gd name="connsiteY2" fmla="*/ 1246632 h 1246632"/>
              <a:gd name="connsiteX3" fmla="*/ 0 w 3134772"/>
              <a:gd name="connsiteY3" fmla="*/ 1246632 h 124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772" h="1246632">
                <a:moveTo>
                  <a:pt x="0" y="0"/>
                </a:moveTo>
                <a:lnTo>
                  <a:pt x="3134773" y="0"/>
                </a:lnTo>
                <a:lnTo>
                  <a:pt x="3134773" y="1246632"/>
                </a:lnTo>
                <a:lnTo>
                  <a:pt x="0" y="1246632"/>
                </a:lnTo>
                <a:close/>
              </a:path>
            </a:pathLst>
          </a:custGeom>
          <a:gradFill>
            <a:gsLst>
              <a:gs pos="0">
                <a:srgbClr val="DEE6FE"/>
              </a:gs>
              <a:gs pos="100000">
                <a:srgbClr val="EFF4FF">
                  <a:alpha val="40000"/>
                </a:srgbClr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E4D957-7D7A-448A-AF24-F64FFB488AA2}"/>
              </a:ext>
            </a:extLst>
          </p:cNvPr>
          <p:cNvSpPr txBox="1"/>
          <p:nvPr/>
        </p:nvSpPr>
        <p:spPr>
          <a:xfrm>
            <a:off x="457866" y="525148"/>
            <a:ext cx="68178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See Our Business</a:t>
            </a:r>
          </a:p>
          <a:p>
            <a:pPr algn="l"/>
            <a:r>
              <a:rPr lang="en-US" sz="39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Infographic </a:t>
            </a:r>
            <a:r>
              <a:rPr lang="en-US" sz="39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Ideas Listing</a:t>
            </a:r>
            <a:endParaRPr lang="en-US" sz="3900" spc="0" baseline="0" dirty="0">
              <a:gradFill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lin ang="10800000" scaled="1"/>
              </a:gra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38CF822-51FA-4A19-A7D3-28007FE17D5B}"/>
              </a:ext>
            </a:extLst>
          </p:cNvPr>
          <p:cNvSpPr/>
          <p:nvPr/>
        </p:nvSpPr>
        <p:spPr>
          <a:xfrm>
            <a:off x="8028527" y="709708"/>
            <a:ext cx="35623" cy="923543"/>
          </a:xfrm>
          <a:custGeom>
            <a:avLst/>
            <a:gdLst>
              <a:gd name="connsiteX0" fmla="*/ 0 w 35623"/>
              <a:gd name="connsiteY0" fmla="*/ 0 h 923543"/>
              <a:gd name="connsiteX1" fmla="*/ 35624 w 35623"/>
              <a:gd name="connsiteY1" fmla="*/ 0 h 923543"/>
              <a:gd name="connsiteX2" fmla="*/ 35624 w 35623"/>
              <a:gd name="connsiteY2" fmla="*/ 923544 h 923543"/>
              <a:gd name="connsiteX3" fmla="*/ 0 w 35623"/>
              <a:gd name="connsiteY3" fmla="*/ 923544 h 9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" h="923543">
                <a:moveTo>
                  <a:pt x="0" y="0"/>
                </a:moveTo>
                <a:lnTo>
                  <a:pt x="35624" y="0"/>
                </a:lnTo>
                <a:lnTo>
                  <a:pt x="35624" y="923544"/>
                </a:lnTo>
                <a:lnTo>
                  <a:pt x="0" y="92354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54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A165AE-C6F0-4071-BE2A-5936294A5A2A}"/>
              </a:ext>
            </a:extLst>
          </p:cNvPr>
          <p:cNvGrpSpPr/>
          <p:nvPr/>
        </p:nvGrpSpPr>
        <p:grpSpPr>
          <a:xfrm>
            <a:off x="492537" y="4674903"/>
            <a:ext cx="3188693" cy="1299589"/>
            <a:chOff x="492537" y="4674903"/>
            <a:chExt cx="3188693" cy="129958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9C260E-93FB-4EC1-AB8A-5BEE9D2D7368}"/>
                </a:ext>
              </a:extLst>
            </p:cNvPr>
            <p:cNvSpPr txBox="1"/>
            <p:nvPr/>
          </p:nvSpPr>
          <p:spPr>
            <a:xfrm>
              <a:off x="492537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02.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EC38D10-3C4B-4F53-8F95-F5FF182AD288}"/>
                </a:ext>
              </a:extLst>
            </p:cNvPr>
            <p:cNvSpPr txBox="1"/>
            <p:nvPr/>
          </p:nvSpPr>
          <p:spPr>
            <a:xfrm>
              <a:off x="492537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4ACFA9-4FE0-434F-A0BD-4D1C1180FB05}"/>
                </a:ext>
              </a:extLst>
            </p:cNvPr>
            <p:cNvSpPr txBox="1"/>
            <p:nvPr/>
          </p:nvSpPr>
          <p:spPr>
            <a:xfrm>
              <a:off x="492537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BCF418-4F04-48B3-9222-FFEC17F10F2F}"/>
              </a:ext>
            </a:extLst>
          </p:cNvPr>
          <p:cNvGrpSpPr/>
          <p:nvPr/>
        </p:nvGrpSpPr>
        <p:grpSpPr>
          <a:xfrm>
            <a:off x="4312868" y="3018948"/>
            <a:ext cx="3188693" cy="1299589"/>
            <a:chOff x="4312868" y="3018948"/>
            <a:chExt cx="3188693" cy="129958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C6E4AC1-4D19-4BB2-AAA3-1B6DB5581455}"/>
                </a:ext>
              </a:extLst>
            </p:cNvPr>
            <p:cNvSpPr txBox="1"/>
            <p:nvPr/>
          </p:nvSpPr>
          <p:spPr>
            <a:xfrm>
              <a:off x="4312868" y="3018948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34E93F-DF96-4176-9FFD-68A7D74B5B8E}"/>
                </a:ext>
              </a:extLst>
            </p:cNvPr>
            <p:cNvSpPr txBox="1"/>
            <p:nvPr/>
          </p:nvSpPr>
          <p:spPr>
            <a:xfrm>
              <a:off x="4312868" y="3782621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5F2233D-4439-42CD-8939-ECD7C797CE26}"/>
                </a:ext>
              </a:extLst>
            </p:cNvPr>
            <p:cNvSpPr txBox="1"/>
            <p:nvPr/>
          </p:nvSpPr>
          <p:spPr>
            <a:xfrm>
              <a:off x="4312868" y="3494588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F50010-642C-45C9-AE45-C8D67C967492}"/>
              </a:ext>
            </a:extLst>
          </p:cNvPr>
          <p:cNvGrpSpPr/>
          <p:nvPr/>
        </p:nvGrpSpPr>
        <p:grpSpPr>
          <a:xfrm>
            <a:off x="4312868" y="4674903"/>
            <a:ext cx="3188693" cy="1299589"/>
            <a:chOff x="4312868" y="4674903"/>
            <a:chExt cx="3188693" cy="129958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E95940-3499-4159-B01E-929D0DAB39BB}"/>
                </a:ext>
              </a:extLst>
            </p:cNvPr>
            <p:cNvSpPr txBox="1"/>
            <p:nvPr/>
          </p:nvSpPr>
          <p:spPr>
            <a:xfrm>
              <a:off x="4312868" y="4674903"/>
              <a:ext cx="724546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75" spc="-25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04.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F7D9C4-201A-46D4-9F0E-3351514BDAB6}"/>
                </a:ext>
              </a:extLst>
            </p:cNvPr>
            <p:cNvSpPr txBox="1"/>
            <p:nvPr/>
          </p:nvSpPr>
          <p:spPr>
            <a:xfrm>
              <a:off x="4312868" y="5438576"/>
              <a:ext cx="3188693" cy="535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</a:t>
              </a:r>
            </a:p>
            <a:p>
              <a:pPr>
                <a:lnSpc>
                  <a:spcPts val="1800"/>
                </a:lnSpc>
              </a:pPr>
              <a:r>
                <a:rPr lang="en-US" sz="125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Text to Explain the Above Topic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A0119E-CDEC-4117-B5AF-FC27DB9D594A}"/>
                </a:ext>
              </a:extLst>
            </p:cNvPr>
            <p:cNvSpPr txBox="1"/>
            <p:nvPr/>
          </p:nvSpPr>
          <p:spPr>
            <a:xfrm>
              <a:off x="4312868" y="5150543"/>
              <a:ext cx="3188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List Your Business Ideas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B49C716-31EF-4B2F-9A2E-C7E73914EEBB}"/>
              </a:ext>
            </a:extLst>
          </p:cNvPr>
          <p:cNvSpPr txBox="1"/>
          <p:nvPr/>
        </p:nvSpPr>
        <p:spPr>
          <a:xfrm>
            <a:off x="8245221" y="647842"/>
            <a:ext cx="3371436" cy="1047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Above Topic this is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Just a Demo So Consider Replacing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Text with Your Own Texts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465B5F0-88F2-45F8-B105-5063332DED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4F06B22D-EB75-4C66-95BD-FDF53793D716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C28FD82-02E1-4116-B2F4-6B234B22EDA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7E0797D-026F-4CC7-A281-77196B498E85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B81D5E7C-EC04-44DB-8D45-2927C54719D5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FEC86EE-60EE-479F-9BEA-E738D9E6E9E9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5C0A863-6D29-4A2B-9F27-424E842A9AC3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81257EA6-3D8F-46FB-90F3-A24057DB1DD8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C413273-B092-4783-A0B1-F9D3DFF13D84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848CBE9-A63E-47FE-BDFA-B35393E390A1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F868E22A-1A95-4683-BC48-37D684090F0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F8CD7E6-3B8C-4E8D-9D27-6DE945B1F38A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905F020-A739-40CA-894C-D281FE426299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88D4BE3-0AB5-46DB-B83A-CF615DB07FB7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B1C1C61-CA92-4B16-8C1A-004B37527C8E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787C0BE-AAEB-4EA7-96BC-DA0BCD05E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D8D4DD2-46C6-4763-B65C-BBA00D33501A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D7A5862-571E-4AAB-864E-CFE5841913A8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15A6906-3FE2-4D28-8423-AD69396FDF00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0FE6E1A-FB5E-43C6-9CDA-60B145A2ED65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4A36EEF-A74F-409E-ADDD-1C44930E13EB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EDBFD8F-4776-452F-A799-3B0E0F6C222C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256A309-C996-4CE6-AD29-AD0D04C97FB7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4C1978C-6112-4EFC-9688-86C149ED76C0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089CE3F-2E22-4529-8B7C-B98B458264D5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10B3F3AB-74C0-4E0F-AAB8-FED0DE7E66AC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FFA50B5-F9EC-473E-A6B3-BC52E98F117A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57C9E52-0F77-4908-A841-2DEE97C8845A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E01ED93-99B5-4B87-9D74-EB041CE76932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B042111-2470-4CFF-B405-D36DC4B8FF57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75C8C61-58FC-41DD-80DA-58BADC0CBF1E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3DBC942-CAE4-43AC-A447-A2F21655CDD1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9133878-7373-45ED-BCCC-FE9AF193B0D2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1753536-99C0-4B0F-BD26-A7F51170BAA5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A290937-30C3-44AF-9D82-CBD88BAB031E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4EF0128-B2B7-496B-8909-6D8FF6CDDFE9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6DC8105-4A43-44C7-BD7B-BE6321778840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8CE4F65-64FC-4CC2-82BC-E3F8DB55CCFB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7A21488-6E38-4ECF-B6F2-ABA0E0F0FB20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B35DE40-C754-40B3-BF06-0EC3E971E111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5CC8092-94BB-4006-BC64-7EF8E807AFA2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F8A5C10-74E8-4EE9-8CB6-CDFA6FA27194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15A9429-066D-447C-B51B-A224D94D770F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68A129E-30D6-4BA3-BB46-5F25FDB8CEF0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A4AE5CE-9FE7-4729-91C2-69A73372EA24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4717572-3A47-4D08-B341-61D1CE4368D3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9D4D5CA-C2AD-4D36-B38C-CAEF2232BC10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A176E1F-BE15-4774-ADDA-3F2D4FCB9B98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1B8FB8A-3EE2-4F21-9584-02E3C5D8A68D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E50615A-A2E8-45EB-9367-79E3525C963A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B50DE56-4646-45AA-8B95-AFD17EE00C30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4E9EFBF-977C-4EC1-942B-897E04F5FA1D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F2085E1-C1C4-4D6D-BF35-8A57DECE680B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96051B1-094A-470A-97D5-FA978284B6C3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CA07ADF-ED9D-4001-88EB-C59DC10353B0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DEEF62B-A0BA-4170-A281-A1A47596D92B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18663152-1D98-40C9-8DA8-27792FE64802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63F0F15-FB40-4510-8F8C-212CD1DB7F70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B812804-B9F2-4F1F-9AD9-C8AE870B5CE9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8531BB8-7584-478C-B70D-479B26E20D96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993374E-E016-4DE6-B34E-EC86FFCCA561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9A7A9B43-3E72-48AB-AF8A-57B521C11BD8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D8B6B81-12E0-46D3-A760-95F1F9164E6B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53E466F-F6DB-4FE3-A4E3-4DF2BEED3D7F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8A1CC12-0009-41AB-A00D-C0285EA99682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54CB935-862F-43A1-A747-FDD40B25DA1F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4E1A60D-C788-46F0-AC87-8734C7EE90A6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0D6825F-518C-48CA-BAE2-7D054053455B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31D3845-684E-4217-8AB2-DDBEB2EB96A9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31F5118A-A4DB-4E49-83A6-0EE88C593DBC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D3241AF-294D-4AA6-81C6-EA213F5BEA18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BEBD8C9B-C8B3-4AFB-8880-8512A747AA8E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134EBAA-EC71-471C-A597-F75E1559D67F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E9F3D34-9E90-4A24-AEE3-4159B7A63900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C93C69C-1D59-4A3D-92E8-097822D16E97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FC398158-6BC4-4E89-8C57-A4EC1EE5FC22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CEB0BABF-BC76-4B1E-9ABB-4873A0AEFA97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64D9B97-9FF7-41C1-A689-56A36D089212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C66048B-0663-4966-A69B-7FA138714E75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9C448EBC-1A7D-4F69-AA6D-4E395C3EABB0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E1A11806-7643-4BF2-83A1-2505739B62E0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370283D-806C-4EFD-9740-9541DC871576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305020E-010B-4410-9936-33F922BA02D3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254DC4B-0FEA-4C5A-B807-FA952D425796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41EF6CAF-6BC6-4038-ADFF-6F0DAD63AD7D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20CFB0F0-A784-49B2-B8F5-83B990F03644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B55BB7A-3CCB-4A6F-BBFD-BC7BC4757FFE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21037878-BCC5-43CD-BD28-F1C9B26F0760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A796FF78-0759-4BEB-BD79-E7CEA94955BE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C231FB4-1C42-44A5-AFD9-D17027D06C09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3DDB612-AD23-4117-83DB-761EE423E1DC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220AEC44-C1BB-4215-9D89-0B6381683723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3DDFCC26-09F5-43E6-9C06-824F89D8DEE6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7F32275-BD61-4A7B-9F67-FCBCBAFCDCAF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F88E651D-6CDB-4755-BE7A-C6E8B17668A2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41FB495-45A9-49C5-B604-AFAAE95D7B21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B456A8ED-6D2F-4633-BA58-713E3209FB7E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E5FBC6D8-C517-42BF-9F65-CAE872B8FD23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F3186E40-81FD-4E94-8FBD-C12F851D7228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DBD72EB-17F3-4319-9ABC-15ABE8BA2717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F27B1AE-4062-4D29-8DA6-FF7C81B51632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F5D3758-D2AC-473C-876D-3D52688F2CE7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7CC1D7C-0FA2-461D-BF81-71C91940EE82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AB8D5A1-1560-4B4C-9A48-2617AFACC64A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8DC5DEB-9A81-4F33-89F7-1B714D0D245B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6889CB40-2F99-4BC3-84E6-63CE77B7DD74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5C05AA63-10FC-4E3C-95B0-789360672971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9EB8175-8F0F-4B1F-BA03-0C0619CA89E7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9CDCBE1-5AA8-4650-B985-FD4FE4412D56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792C85F9-EAB9-4492-B339-21B373C2FF5B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59D1163-E53E-40FC-B784-B43137A8A775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B3FE290-DBC5-4064-99DE-8E0BD4B73A20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468F78AA-3EFD-43C8-9A5A-B6024DFE8001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EEB8240-F4FB-40C5-87F3-07734C8DDEEB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14071CC-8348-4825-B81A-4727710244C8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4CDA95DA-B9D2-489F-B67C-EB6790D79E31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B75BEEB-9566-4517-B84B-558662A97EC7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5C309BA-848F-4D33-AD37-00C9707D63E1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FFD9411E-C834-4D57-98E2-DF4078AF0A6A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F3104890-90A3-473E-B8BA-8EF609872921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BB28629B-B1EA-42D9-982C-986670AB4827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BD6AE7E-F291-4D30-BACC-B19D8B7D6B5F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E4FFFDA-DE0B-4333-B16F-190237EE2285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DD611B1F-3663-4934-949E-7FD0007BDE4F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6D9DD033-E4EB-46F4-A695-72FF4BD84821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ABCB48FE-DDD6-4AF3-B878-C8E0BBA39664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3D2D376-68EB-4D0D-9217-C14E56108B8C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FF4259E-900B-4A86-8289-2C18D12C8310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A55B468-4F0E-42B4-9C1F-9E20DCC018FA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3A5867B4-9351-41E4-90C8-44FE9B42EAAA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6BF7D2EB-F345-4897-91C5-824E0B60BBCF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CAC9A0B5-89C0-4FA0-9EFC-B7B84454238E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A2D822A5-2A61-46C5-9068-CB2EF1203810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AEB7D740-135A-4A95-9790-059F37D9B0C7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465EF11-7A9F-486D-8771-77ADCCAED15B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A91C468-6BEC-4CE8-BBC7-25B4F918B507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15012</TotalTime>
  <Words>770</Words>
  <Application>Microsoft Office PowerPoint</Application>
  <PresentationFormat>Widescreen</PresentationFormat>
  <Paragraphs>154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59</cp:revision>
  <dcterms:created xsi:type="dcterms:W3CDTF">2024-02-18T05:14:35Z</dcterms:created>
  <dcterms:modified xsi:type="dcterms:W3CDTF">2024-12-03T19:00:01Z</dcterms:modified>
</cp:coreProperties>
</file>