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555" r:id="rId2"/>
    <p:sldId id="549" r:id="rId3"/>
    <p:sldId id="565" r:id="rId4"/>
    <p:sldId id="560" r:id="rId5"/>
    <p:sldId id="559" r:id="rId6"/>
    <p:sldId id="548" r:id="rId7"/>
    <p:sldId id="561" r:id="rId8"/>
    <p:sldId id="563" r:id="rId9"/>
    <p:sldId id="568" r:id="rId10"/>
    <p:sldId id="562" r:id="rId11"/>
    <p:sldId id="564" r:id="rId12"/>
    <p:sldId id="569" r:id="rId13"/>
    <p:sldId id="546" r:id="rId14"/>
    <p:sldId id="266" r:id="rId15"/>
  </p:sldIdLst>
  <p:sldSz cx="12192000" cy="6858000"/>
  <p:notesSz cx="6858000" cy="9144000"/>
  <p:embeddedFontLst>
    <p:embeddedFont>
      <p:font typeface="Akira Expanded" panose="02000800000000000000" pitchFamily="50" charset="0"/>
      <p:bold r:id="rId16"/>
    </p:embeddedFont>
    <p:embeddedFont>
      <p:font typeface="Bungee" pitchFamily="2" charset="0"/>
      <p:regular r:id="rId17"/>
    </p:embeddedFont>
    <p:embeddedFont>
      <p:font typeface="Montserrat" panose="02000505000000020004" pitchFamily="2" charset="0"/>
      <p:regular r:id="rId18"/>
      <p:bold r:id="rId19"/>
      <p:italic r:id="rId20"/>
      <p:boldItalic r:id="rId21"/>
    </p:embeddedFont>
    <p:embeddedFont>
      <p:font typeface="Montserrat ExtraBold" panose="00000900000000000000" pitchFamily="2" charset="0"/>
      <p:bold r:id="rId22"/>
      <p:boldItalic r:id="rId23"/>
    </p:embeddedFont>
    <p:embeddedFont>
      <p:font typeface="Montserrat SemiBold" panose="00000700000000000000" pitchFamily="2" charset="0"/>
      <p:bold r:id="rId24"/>
      <p:boldItalic r:id="rId25"/>
    </p:embeddedFont>
    <p:embeddedFont>
      <p:font typeface="Montserrat-Regular" panose="02000505000000020004" pitchFamily="2" charset="0"/>
      <p:regular r:id="rId26"/>
    </p:embeddedFont>
    <p:embeddedFont>
      <p:font typeface="Pacifico" panose="00000500000000000000" pitchFamily="2" charset="0"/>
      <p:regular r:id="rId27"/>
    </p:embeddedFont>
    <p:embeddedFont>
      <p:font typeface="Poppins ExtraBold" panose="00000900000000000000" pitchFamily="2" charset="0"/>
      <p:bold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CF9"/>
    <a:srgbClr val="EEE1FF"/>
    <a:srgbClr val="F1D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5" autoAdjust="0"/>
    <p:restoredTop sz="94660"/>
  </p:normalViewPr>
  <p:slideViewPr>
    <p:cSldViewPr snapToGrid="0">
      <p:cViewPr>
        <p:scale>
          <a:sx n="75" d="100"/>
          <a:sy n="75" d="100"/>
        </p:scale>
        <p:origin x="3964" y="21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Slide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BF5BD634-75C2-4C89-9680-836BD48BDF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72826" y="1"/>
            <a:ext cx="3851530" cy="5838825"/>
          </a:xfrm>
          <a:custGeom>
            <a:avLst/>
            <a:gdLst>
              <a:gd name="connsiteX0" fmla="*/ 0 w 3851530"/>
              <a:gd name="connsiteY0" fmla="*/ 0 h 5838825"/>
              <a:gd name="connsiteX1" fmla="*/ 3851530 w 3851530"/>
              <a:gd name="connsiteY1" fmla="*/ 0 h 5838825"/>
              <a:gd name="connsiteX2" fmla="*/ 3851530 w 3851530"/>
              <a:gd name="connsiteY2" fmla="*/ 4791075 h 5838825"/>
              <a:gd name="connsiteX3" fmla="*/ 2803780 w 3851530"/>
              <a:gd name="connsiteY3" fmla="*/ 5838825 h 5838825"/>
              <a:gd name="connsiteX4" fmla="*/ 190500 w 3851530"/>
              <a:gd name="connsiteY4" fmla="*/ 5838825 h 5838825"/>
              <a:gd name="connsiteX5" fmla="*/ 0 w 3851530"/>
              <a:gd name="connsiteY5" fmla="*/ 5648325 h 583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1530" h="5838825">
                <a:moveTo>
                  <a:pt x="0" y="0"/>
                </a:moveTo>
                <a:lnTo>
                  <a:pt x="3851530" y="0"/>
                </a:lnTo>
                <a:lnTo>
                  <a:pt x="3851530" y="4791075"/>
                </a:lnTo>
                <a:cubicBezTo>
                  <a:pt x="3851530" y="5369719"/>
                  <a:pt x="3382423" y="5838825"/>
                  <a:pt x="2803780" y="5838825"/>
                </a:cubicBezTo>
                <a:lnTo>
                  <a:pt x="190500" y="5838825"/>
                </a:lnTo>
                <a:cubicBezTo>
                  <a:pt x="85249" y="5838825"/>
                  <a:pt x="0" y="5753576"/>
                  <a:pt x="0" y="5648325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16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Recta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7D0E576-4888-4F81-A727-1F9AAC82CD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58758" y="500157"/>
            <a:ext cx="5668995" cy="3695510"/>
          </a:xfrm>
          <a:custGeom>
            <a:avLst/>
            <a:gdLst>
              <a:gd name="connsiteX0" fmla="*/ 0 w 5668995"/>
              <a:gd name="connsiteY0" fmla="*/ 0 h 3695510"/>
              <a:gd name="connsiteX1" fmla="*/ 5668995 w 5668995"/>
              <a:gd name="connsiteY1" fmla="*/ 0 h 3695510"/>
              <a:gd name="connsiteX2" fmla="*/ 5668995 w 5668995"/>
              <a:gd name="connsiteY2" fmla="*/ 3695510 h 3695510"/>
              <a:gd name="connsiteX3" fmla="*/ 0 w 5668995"/>
              <a:gd name="connsiteY3" fmla="*/ 3695510 h 369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8995" h="3695510">
                <a:moveTo>
                  <a:pt x="0" y="0"/>
                </a:moveTo>
                <a:lnTo>
                  <a:pt x="5668995" y="0"/>
                </a:lnTo>
                <a:lnTo>
                  <a:pt x="5668995" y="3695510"/>
                </a:lnTo>
                <a:lnTo>
                  <a:pt x="0" y="369551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978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Left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BF031BD-B0C2-4F69-BAAC-3D9E6D1B75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900362"/>
            <a:ext cx="5968365" cy="3957638"/>
          </a:xfrm>
          <a:custGeom>
            <a:avLst/>
            <a:gdLst>
              <a:gd name="connsiteX0" fmla="*/ 0 w 5968365"/>
              <a:gd name="connsiteY0" fmla="*/ 0 h 3957638"/>
              <a:gd name="connsiteX1" fmla="*/ 5968365 w 5968365"/>
              <a:gd name="connsiteY1" fmla="*/ 0 h 3957638"/>
              <a:gd name="connsiteX2" fmla="*/ 5968365 w 5968365"/>
              <a:gd name="connsiteY2" fmla="*/ 3957638 h 3957638"/>
              <a:gd name="connsiteX3" fmla="*/ 0 w 5968365"/>
              <a:gd name="connsiteY3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365" h="3957638">
                <a:moveTo>
                  <a:pt x="0" y="0"/>
                </a:moveTo>
                <a:lnTo>
                  <a:pt x="5968365" y="0"/>
                </a:lnTo>
                <a:lnTo>
                  <a:pt x="5968365" y="3957638"/>
                </a:lnTo>
                <a:lnTo>
                  <a:pt x="0" y="395763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529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Right Side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F936B47-DAF3-40FC-9B22-2B61047F9D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9951" y="636461"/>
            <a:ext cx="7242048" cy="2067497"/>
          </a:xfrm>
          <a:custGeom>
            <a:avLst/>
            <a:gdLst>
              <a:gd name="connsiteX0" fmla="*/ 0 w 7242048"/>
              <a:gd name="connsiteY0" fmla="*/ 0 h 2067497"/>
              <a:gd name="connsiteX1" fmla="*/ 7242048 w 7242048"/>
              <a:gd name="connsiteY1" fmla="*/ 0 h 2067497"/>
              <a:gd name="connsiteX2" fmla="*/ 7242048 w 7242048"/>
              <a:gd name="connsiteY2" fmla="*/ 2067497 h 2067497"/>
              <a:gd name="connsiteX3" fmla="*/ 0 w 7242048"/>
              <a:gd name="connsiteY3" fmla="*/ 2067497 h 206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2048" h="2067497">
                <a:moveTo>
                  <a:pt x="0" y="0"/>
                </a:moveTo>
                <a:lnTo>
                  <a:pt x="7242048" y="0"/>
                </a:lnTo>
                <a:lnTo>
                  <a:pt x="7242048" y="2067497"/>
                </a:lnTo>
                <a:lnTo>
                  <a:pt x="0" y="206749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5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3333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6E57682-75B8-49AF-AA91-D6082EFB56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8229" y="584909"/>
            <a:ext cx="2694906" cy="5699475"/>
          </a:xfrm>
          <a:custGeom>
            <a:avLst/>
            <a:gdLst>
              <a:gd name="connsiteX0" fmla="*/ 373056 w 2694906"/>
              <a:gd name="connsiteY0" fmla="*/ 0 h 5699475"/>
              <a:gd name="connsiteX1" fmla="*/ 2321850 w 2694906"/>
              <a:gd name="connsiteY1" fmla="*/ 0 h 5699475"/>
              <a:gd name="connsiteX2" fmla="*/ 2694906 w 2694906"/>
              <a:gd name="connsiteY2" fmla="*/ 373056 h 5699475"/>
              <a:gd name="connsiteX3" fmla="*/ 2694906 w 2694906"/>
              <a:gd name="connsiteY3" fmla="*/ 5326419 h 5699475"/>
              <a:gd name="connsiteX4" fmla="*/ 2321850 w 2694906"/>
              <a:gd name="connsiteY4" fmla="*/ 5699475 h 5699475"/>
              <a:gd name="connsiteX5" fmla="*/ 373056 w 2694906"/>
              <a:gd name="connsiteY5" fmla="*/ 5699475 h 5699475"/>
              <a:gd name="connsiteX6" fmla="*/ 0 w 2694906"/>
              <a:gd name="connsiteY6" fmla="*/ 5326419 h 5699475"/>
              <a:gd name="connsiteX7" fmla="*/ 0 w 2694906"/>
              <a:gd name="connsiteY7" fmla="*/ 373056 h 5699475"/>
              <a:gd name="connsiteX8" fmla="*/ 373056 w 2694906"/>
              <a:gd name="connsiteY8" fmla="*/ 0 h 569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906" h="5699475">
                <a:moveTo>
                  <a:pt x="373056" y="0"/>
                </a:moveTo>
                <a:lnTo>
                  <a:pt x="2321850" y="0"/>
                </a:lnTo>
                <a:cubicBezTo>
                  <a:pt x="2527883" y="0"/>
                  <a:pt x="2694906" y="167023"/>
                  <a:pt x="2694906" y="373056"/>
                </a:cubicBezTo>
                <a:lnTo>
                  <a:pt x="2694906" y="5326419"/>
                </a:lnTo>
                <a:cubicBezTo>
                  <a:pt x="2694906" y="5532452"/>
                  <a:pt x="2527883" y="5699475"/>
                  <a:pt x="2321850" y="5699475"/>
                </a:cubicBezTo>
                <a:lnTo>
                  <a:pt x="373056" y="5699475"/>
                </a:lnTo>
                <a:cubicBezTo>
                  <a:pt x="167023" y="5699475"/>
                  <a:pt x="0" y="5532452"/>
                  <a:pt x="0" y="5326419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25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ADC1E-BB84-4A6A-853A-D694B84838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17791"/>
            <a:ext cx="5496211" cy="2880360"/>
          </a:xfrm>
          <a:custGeom>
            <a:avLst/>
            <a:gdLst>
              <a:gd name="connsiteX0" fmla="*/ 0 w 5496211"/>
              <a:gd name="connsiteY0" fmla="*/ 0 h 2880360"/>
              <a:gd name="connsiteX1" fmla="*/ 5496211 w 5496211"/>
              <a:gd name="connsiteY1" fmla="*/ 0 h 2880360"/>
              <a:gd name="connsiteX2" fmla="*/ 5496211 w 5496211"/>
              <a:gd name="connsiteY2" fmla="*/ 2880360 h 2880360"/>
              <a:gd name="connsiteX3" fmla="*/ 0 w 5496211"/>
              <a:gd name="connsiteY3" fmla="*/ 288036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6211" h="2880360">
                <a:moveTo>
                  <a:pt x="0" y="0"/>
                </a:moveTo>
                <a:lnTo>
                  <a:pt x="5496211" y="0"/>
                </a:lnTo>
                <a:lnTo>
                  <a:pt x="5496211" y="2880360"/>
                </a:lnTo>
                <a:lnTo>
                  <a:pt x="0" y="288036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76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4E2709D4-2DEE-41DF-8D67-FD5352C452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17205" y="2379726"/>
            <a:ext cx="3295174" cy="2376297"/>
          </a:xfrm>
          <a:custGeom>
            <a:avLst/>
            <a:gdLst>
              <a:gd name="connsiteX0" fmla="*/ 0 w 3295174"/>
              <a:gd name="connsiteY0" fmla="*/ 0 h 2376297"/>
              <a:gd name="connsiteX1" fmla="*/ 3295174 w 3295174"/>
              <a:gd name="connsiteY1" fmla="*/ 0 h 2376297"/>
              <a:gd name="connsiteX2" fmla="*/ 3295174 w 3295174"/>
              <a:gd name="connsiteY2" fmla="*/ 2376297 h 2376297"/>
              <a:gd name="connsiteX3" fmla="*/ 0 w 3295174"/>
              <a:gd name="connsiteY3" fmla="*/ 2376297 h 237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174" h="2376297">
                <a:moveTo>
                  <a:pt x="0" y="0"/>
                </a:moveTo>
                <a:lnTo>
                  <a:pt x="3295174" y="0"/>
                </a:lnTo>
                <a:lnTo>
                  <a:pt x="3295174" y="2376297"/>
                </a:lnTo>
                <a:lnTo>
                  <a:pt x="0" y="237629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0E173B42-0559-4BB5-8813-DC214CB9F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41412" y="2379726"/>
            <a:ext cx="3295174" cy="2376297"/>
          </a:xfrm>
          <a:custGeom>
            <a:avLst/>
            <a:gdLst>
              <a:gd name="connsiteX0" fmla="*/ 0 w 3295174"/>
              <a:gd name="connsiteY0" fmla="*/ 0 h 2376297"/>
              <a:gd name="connsiteX1" fmla="*/ 3295174 w 3295174"/>
              <a:gd name="connsiteY1" fmla="*/ 0 h 2376297"/>
              <a:gd name="connsiteX2" fmla="*/ 3295174 w 3295174"/>
              <a:gd name="connsiteY2" fmla="*/ 2376297 h 2376297"/>
              <a:gd name="connsiteX3" fmla="*/ 0 w 3295174"/>
              <a:gd name="connsiteY3" fmla="*/ 2376297 h 237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174" h="2376297">
                <a:moveTo>
                  <a:pt x="0" y="0"/>
                </a:moveTo>
                <a:lnTo>
                  <a:pt x="3295174" y="0"/>
                </a:lnTo>
                <a:lnTo>
                  <a:pt x="3295174" y="2376297"/>
                </a:lnTo>
                <a:lnTo>
                  <a:pt x="0" y="237629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DB95509-7AE8-428D-9061-D5264771C3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619" y="2379726"/>
            <a:ext cx="3295174" cy="2376297"/>
          </a:xfrm>
          <a:custGeom>
            <a:avLst/>
            <a:gdLst>
              <a:gd name="connsiteX0" fmla="*/ 0 w 3295174"/>
              <a:gd name="connsiteY0" fmla="*/ 0 h 2376297"/>
              <a:gd name="connsiteX1" fmla="*/ 3295174 w 3295174"/>
              <a:gd name="connsiteY1" fmla="*/ 0 h 2376297"/>
              <a:gd name="connsiteX2" fmla="*/ 3295174 w 3295174"/>
              <a:gd name="connsiteY2" fmla="*/ 2376297 h 2376297"/>
              <a:gd name="connsiteX3" fmla="*/ 0 w 3295174"/>
              <a:gd name="connsiteY3" fmla="*/ 2376297 h 237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174" h="2376297">
                <a:moveTo>
                  <a:pt x="0" y="0"/>
                </a:moveTo>
                <a:lnTo>
                  <a:pt x="3295174" y="0"/>
                </a:lnTo>
                <a:lnTo>
                  <a:pt x="3295174" y="2376297"/>
                </a:lnTo>
                <a:lnTo>
                  <a:pt x="0" y="237629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4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88C68-5A01-4584-98C3-56A07D6F07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09303" y="638556"/>
            <a:ext cx="2712911" cy="3754660"/>
          </a:xfrm>
          <a:custGeom>
            <a:avLst/>
            <a:gdLst>
              <a:gd name="connsiteX0" fmla="*/ 1 w 2712911"/>
              <a:gd name="connsiteY0" fmla="*/ 0 h 3754660"/>
              <a:gd name="connsiteX1" fmla="*/ 2712911 w 2712911"/>
              <a:gd name="connsiteY1" fmla="*/ 0 h 3754660"/>
              <a:gd name="connsiteX2" fmla="*/ 2712911 w 2712911"/>
              <a:gd name="connsiteY2" fmla="*/ 3754660 h 3754660"/>
              <a:gd name="connsiteX3" fmla="*/ 0 w 2712911"/>
              <a:gd name="connsiteY3" fmla="*/ 3754660 h 3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911" h="3754660">
                <a:moveTo>
                  <a:pt x="1" y="0"/>
                </a:moveTo>
                <a:lnTo>
                  <a:pt x="2712911" y="0"/>
                </a:lnTo>
                <a:lnTo>
                  <a:pt x="2712911" y="3754660"/>
                </a:lnTo>
                <a:lnTo>
                  <a:pt x="0" y="375466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1175C3-2D51-4BDD-AB69-80E25BCD95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5569" y="638556"/>
            <a:ext cx="2712911" cy="3754660"/>
          </a:xfrm>
          <a:custGeom>
            <a:avLst/>
            <a:gdLst>
              <a:gd name="connsiteX0" fmla="*/ 0 w 2712911"/>
              <a:gd name="connsiteY0" fmla="*/ 0 h 3754660"/>
              <a:gd name="connsiteX1" fmla="*/ 2712911 w 2712911"/>
              <a:gd name="connsiteY1" fmla="*/ 0 h 3754660"/>
              <a:gd name="connsiteX2" fmla="*/ 2712911 w 2712911"/>
              <a:gd name="connsiteY2" fmla="*/ 3754660 h 3754660"/>
              <a:gd name="connsiteX3" fmla="*/ 0 w 2712911"/>
              <a:gd name="connsiteY3" fmla="*/ 3754660 h 3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911" h="3754660">
                <a:moveTo>
                  <a:pt x="0" y="0"/>
                </a:moveTo>
                <a:lnTo>
                  <a:pt x="2712911" y="0"/>
                </a:lnTo>
                <a:lnTo>
                  <a:pt x="2712911" y="3754660"/>
                </a:lnTo>
                <a:lnTo>
                  <a:pt x="0" y="375466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20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3777868-FCDA-457B-BAC2-ED230AAA9D8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74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BEE3DDB-FC4B-4A00-AAE7-55B0C0F99B57}"/>
              </a:ext>
            </a:extLst>
          </p:cNvPr>
          <p:cNvSpPr txBox="1"/>
          <p:nvPr/>
        </p:nvSpPr>
        <p:spPr>
          <a:xfrm>
            <a:off x="2106507" y="3669279"/>
            <a:ext cx="4949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Welcome to Our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C8751-B603-405E-B34C-6A0AA14CB1DE}"/>
              </a:ext>
            </a:extLst>
          </p:cNvPr>
          <p:cNvSpPr txBox="1"/>
          <p:nvPr/>
        </p:nvSpPr>
        <p:spPr>
          <a:xfrm>
            <a:off x="4637918" y="3338264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Company Name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3840C5-4B07-430C-9F93-77CCDB7FF492}"/>
              </a:ext>
            </a:extLst>
          </p:cNvPr>
          <p:cNvSpPr txBox="1"/>
          <p:nvPr/>
        </p:nvSpPr>
        <p:spPr>
          <a:xfrm>
            <a:off x="2106507" y="4985179"/>
            <a:ext cx="4949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Content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CC98808-6FAD-4F8B-B23C-E0A7441C93E9}"/>
              </a:ext>
            </a:extLst>
          </p:cNvPr>
          <p:cNvSpPr/>
          <p:nvPr/>
        </p:nvSpPr>
        <p:spPr>
          <a:xfrm>
            <a:off x="1140237" y="947843"/>
            <a:ext cx="6232683" cy="2132457"/>
          </a:xfrm>
          <a:custGeom>
            <a:avLst/>
            <a:gdLst>
              <a:gd name="connsiteX0" fmla="*/ 6232684 w 6232683"/>
              <a:gd name="connsiteY0" fmla="*/ 2132457 h 2132457"/>
              <a:gd name="connsiteX1" fmla="*/ 857250 w 6232683"/>
              <a:gd name="connsiteY1" fmla="*/ 2132457 h 2132457"/>
              <a:gd name="connsiteX2" fmla="*/ 0 w 6232683"/>
              <a:gd name="connsiteY2" fmla="*/ 1275207 h 2132457"/>
              <a:gd name="connsiteX3" fmla="*/ 0 w 6232683"/>
              <a:gd name="connsiteY3" fmla="*/ 190500 h 2132457"/>
              <a:gd name="connsiteX4" fmla="*/ 190500 w 6232683"/>
              <a:gd name="connsiteY4" fmla="*/ 0 h 2132457"/>
              <a:gd name="connsiteX5" fmla="*/ 6232684 w 6232683"/>
              <a:gd name="connsiteY5" fmla="*/ 0 h 2132457"/>
              <a:gd name="connsiteX6" fmla="*/ 6232684 w 6232683"/>
              <a:gd name="connsiteY6" fmla="*/ 2132457 h 21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2683" h="2132457">
                <a:moveTo>
                  <a:pt x="6232684" y="2132457"/>
                </a:moveTo>
                <a:lnTo>
                  <a:pt x="857250" y="2132457"/>
                </a:lnTo>
                <a:cubicBezTo>
                  <a:pt x="383762" y="2132457"/>
                  <a:pt x="0" y="1748695"/>
                  <a:pt x="0" y="1275207"/>
                </a:cubicBezTo>
                <a:lnTo>
                  <a:pt x="0" y="190500"/>
                </a:lnTo>
                <a:cubicBezTo>
                  <a:pt x="0" y="85249"/>
                  <a:pt x="85249" y="0"/>
                  <a:pt x="190500" y="0"/>
                </a:cubicBezTo>
                <a:lnTo>
                  <a:pt x="6232684" y="0"/>
                </a:lnTo>
                <a:lnTo>
                  <a:pt x="6232684" y="2132457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49AB21-198A-4246-82FE-CECEBBB84887}"/>
              </a:ext>
            </a:extLst>
          </p:cNvPr>
          <p:cNvSpPr txBox="1"/>
          <p:nvPr/>
        </p:nvSpPr>
        <p:spPr>
          <a:xfrm>
            <a:off x="1706040" y="1506240"/>
            <a:ext cx="5101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Hello There!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AF03C5-58A7-4164-B316-48EEECD49CE7}"/>
              </a:ext>
            </a:extLst>
          </p:cNvPr>
          <p:cNvSpPr/>
          <p:nvPr/>
        </p:nvSpPr>
        <p:spPr>
          <a:xfrm>
            <a:off x="10325100" y="0"/>
            <a:ext cx="1866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000DC26-93EB-4818-BC31-B4AD8A5EC1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411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4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A7AD804-46B7-496E-8CD1-AC8AB1134741}"/>
              </a:ext>
            </a:extLst>
          </p:cNvPr>
          <p:cNvSpPr txBox="1"/>
          <p:nvPr/>
        </p:nvSpPr>
        <p:spPr>
          <a:xfrm>
            <a:off x="6398704" y="1229391"/>
            <a:ext cx="50351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0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Minimal &amp; User</a:t>
            </a:r>
          </a:p>
          <a:p>
            <a:pPr algn="l"/>
            <a:r>
              <a:rPr lang="en-US" sz="39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Friendly Interface</a:t>
            </a:r>
            <a:endParaRPr lang="en-US" sz="3900" baseline="0" dirty="0">
              <a:gradFill>
                <a:gsLst>
                  <a:gs pos="0">
                    <a:srgbClr val="5D28FE"/>
                  </a:gs>
                  <a:gs pos="100000">
                    <a:srgbClr val="BB66DD"/>
                  </a:gs>
                </a:gsLst>
                <a:lin ang="10800000" scaled="1"/>
              </a:gradFill>
              <a:latin typeface="Montserrat ExtraBold" panose="00000900000000000000" pitchFamily="2" charset="0"/>
              <a:sym typeface="Montserrat"/>
              <a:rtl val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B1AC48-0C49-443E-A350-EF95F77C7B39}"/>
              </a:ext>
            </a:extLst>
          </p:cNvPr>
          <p:cNvSpPr txBox="1"/>
          <p:nvPr/>
        </p:nvSpPr>
        <p:spPr>
          <a:xfrm>
            <a:off x="6398704" y="2566130"/>
            <a:ext cx="5035105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</a:t>
            </a:r>
          </a:p>
          <a:p>
            <a:pPr>
              <a:lnSpc>
                <a:spcPts val="22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22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513DAF-E422-4DEC-AC2A-B5A8A817B7F5}"/>
              </a:ext>
            </a:extLst>
          </p:cNvPr>
          <p:cNvGrpSpPr/>
          <p:nvPr/>
        </p:nvGrpSpPr>
        <p:grpSpPr>
          <a:xfrm>
            <a:off x="6490144" y="3789045"/>
            <a:ext cx="5136927" cy="1738598"/>
            <a:chOff x="6490144" y="3789045"/>
            <a:chExt cx="5136927" cy="1738598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86440A8-64E5-4763-B470-07DD0C9936C2}"/>
                </a:ext>
              </a:extLst>
            </p:cNvPr>
            <p:cNvSpPr/>
            <p:nvPr/>
          </p:nvSpPr>
          <p:spPr>
            <a:xfrm>
              <a:off x="6490144" y="3789045"/>
              <a:ext cx="5136927" cy="1738598"/>
            </a:xfrm>
            <a:prstGeom prst="roundRect">
              <a:avLst>
                <a:gd name="adj" fmla="val 10166"/>
              </a:avLst>
            </a:pr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152400" sx="102000" sy="102000" algn="ctr" rotWithShape="0">
                <a:prstClr val="black">
                  <a:alpha val="6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A619F6C-12F4-44AB-98E8-988948F64D9F}"/>
                </a:ext>
              </a:extLst>
            </p:cNvPr>
            <p:cNvSpPr txBox="1"/>
            <p:nvPr/>
          </p:nvSpPr>
          <p:spPr>
            <a:xfrm>
              <a:off x="6701694" y="4504669"/>
              <a:ext cx="4732115" cy="765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Simply Write Some Brief Text to Explain the</a:t>
              </a:r>
            </a:p>
            <a:p>
              <a:pPr>
                <a:lnSpc>
                  <a:spcPts val="1800"/>
                </a:lnSpc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Above Topic this is Just a Demo So Consider Replacing this</a:t>
              </a:r>
            </a:p>
            <a:p>
              <a:pPr>
                <a:lnSpc>
                  <a:spcPts val="1800"/>
                </a:lnSpc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Text with Your Own Content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D5052CC-75BB-4838-95D6-40CFAD7D3A68}"/>
                </a:ext>
              </a:extLst>
            </p:cNvPr>
            <p:cNvSpPr txBox="1"/>
            <p:nvPr/>
          </p:nvSpPr>
          <p:spPr>
            <a:xfrm>
              <a:off x="7383113" y="4152318"/>
              <a:ext cx="405069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350" spc="0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Brief About Our Application Features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AD618BB-E1DF-45DA-8BB6-74619CEB5229}"/>
                </a:ext>
              </a:extLst>
            </p:cNvPr>
            <p:cNvSpPr txBox="1"/>
            <p:nvPr/>
          </p:nvSpPr>
          <p:spPr>
            <a:xfrm>
              <a:off x="6701694" y="4025360"/>
              <a:ext cx="59535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spc="-30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01</a:t>
              </a:r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DEA98AD-AD64-4F00-93BD-AD241E28F9D3}"/>
              </a:ext>
            </a:extLst>
          </p:cNvPr>
          <p:cNvSpPr/>
          <p:nvPr/>
        </p:nvSpPr>
        <p:spPr>
          <a:xfrm>
            <a:off x="11846337" y="3789044"/>
            <a:ext cx="345662" cy="1738598"/>
          </a:xfrm>
          <a:custGeom>
            <a:avLst/>
            <a:gdLst>
              <a:gd name="connsiteX0" fmla="*/ 345663 w 345662"/>
              <a:gd name="connsiteY0" fmla="*/ 1739333 h 1738598"/>
              <a:gd name="connsiteX1" fmla="*/ 238125 w 345662"/>
              <a:gd name="connsiteY1" fmla="*/ 1739333 h 1738598"/>
              <a:gd name="connsiteX2" fmla="*/ 0 w 345662"/>
              <a:gd name="connsiteY2" fmla="*/ 1501208 h 1738598"/>
              <a:gd name="connsiteX3" fmla="*/ 0 w 345662"/>
              <a:gd name="connsiteY3" fmla="*/ 238860 h 1738598"/>
              <a:gd name="connsiteX4" fmla="*/ 238125 w 345662"/>
              <a:gd name="connsiteY4" fmla="*/ 735 h 1738598"/>
              <a:gd name="connsiteX5" fmla="*/ 345663 w 345662"/>
              <a:gd name="connsiteY5" fmla="*/ 735 h 173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662" h="1738598">
                <a:moveTo>
                  <a:pt x="345663" y="1739333"/>
                </a:moveTo>
                <a:lnTo>
                  <a:pt x="238125" y="1739333"/>
                </a:lnTo>
                <a:cubicBezTo>
                  <a:pt x="106585" y="1739333"/>
                  <a:pt x="0" y="1632720"/>
                  <a:pt x="0" y="1501208"/>
                </a:cubicBezTo>
                <a:lnTo>
                  <a:pt x="0" y="238860"/>
                </a:lnTo>
                <a:cubicBezTo>
                  <a:pt x="0" y="107348"/>
                  <a:pt x="106585" y="735"/>
                  <a:pt x="238125" y="735"/>
                </a:cubicBezTo>
                <a:lnTo>
                  <a:pt x="345663" y="735"/>
                </a:lnTo>
                <a:close/>
              </a:path>
            </a:pathLst>
          </a:custGeom>
          <a:gradFill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25B1284-F706-4387-BE7B-5DDC2C8453B7}"/>
              </a:ext>
            </a:extLst>
          </p:cNvPr>
          <p:cNvSpPr/>
          <p:nvPr/>
        </p:nvSpPr>
        <p:spPr>
          <a:xfrm>
            <a:off x="2254186" y="633555"/>
            <a:ext cx="609790" cy="553688"/>
          </a:xfrm>
          <a:prstGeom prst="roundRect">
            <a:avLst>
              <a:gd name="adj" fmla="val 18388"/>
            </a:avLst>
          </a:prstGeom>
          <a:gradFill>
            <a:gsLst>
              <a:gs pos="0">
                <a:srgbClr val="F6E9FB"/>
              </a:gs>
              <a:gs pos="100000">
                <a:srgbClr val="F3EBFF"/>
              </a:gs>
            </a:gsLst>
            <a:lin ang="18900000" scaled="1"/>
          </a:gra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70A41E5-9A13-4032-8F33-53DB40B3BA53}"/>
              </a:ext>
            </a:extLst>
          </p:cNvPr>
          <p:cNvSpPr txBox="1"/>
          <p:nvPr/>
        </p:nvSpPr>
        <p:spPr>
          <a:xfrm>
            <a:off x="2365759" y="710344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459F94B-3133-4F07-A776-3C37350B8A1C}"/>
              </a:ext>
            </a:extLst>
          </p:cNvPr>
          <p:cNvSpPr txBox="1"/>
          <p:nvPr/>
        </p:nvSpPr>
        <p:spPr>
          <a:xfrm>
            <a:off x="465141" y="1291732"/>
            <a:ext cx="24871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spc="-17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Feature Name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18D64A6-B2C8-4BC9-9BCC-24D944F451FE}"/>
              </a:ext>
            </a:extLst>
          </p:cNvPr>
          <p:cNvSpPr txBox="1"/>
          <p:nvPr/>
        </p:nvSpPr>
        <p:spPr>
          <a:xfrm>
            <a:off x="465141" y="1597171"/>
            <a:ext cx="2487136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</a:t>
            </a:r>
          </a:p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Some Brief Text to</a:t>
            </a:r>
          </a:p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Topic</a:t>
            </a:r>
            <a:endParaRPr lang="en-US" sz="1350" spc="-14" baseline="0" dirty="0">
              <a:solidFill>
                <a:schemeClr val="bg2">
                  <a:lumMod val="25000"/>
                </a:schemeClr>
              </a:solidFill>
              <a:latin typeface="Montserrat-Regular"/>
              <a:sym typeface="Montserrat-Regular"/>
              <a:rtl val="0"/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AC096B6E-0AFA-44FC-8802-5A43DAFB8887}"/>
              </a:ext>
            </a:extLst>
          </p:cNvPr>
          <p:cNvSpPr/>
          <p:nvPr/>
        </p:nvSpPr>
        <p:spPr>
          <a:xfrm>
            <a:off x="2254186" y="2561445"/>
            <a:ext cx="609790" cy="553688"/>
          </a:xfrm>
          <a:prstGeom prst="roundRect">
            <a:avLst>
              <a:gd name="adj" fmla="val 18388"/>
            </a:avLst>
          </a:prstGeom>
          <a:gradFill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2B37889-4A90-445F-9BD7-020ECDFE5ADF}"/>
              </a:ext>
            </a:extLst>
          </p:cNvPr>
          <p:cNvSpPr txBox="1"/>
          <p:nvPr/>
        </p:nvSpPr>
        <p:spPr>
          <a:xfrm>
            <a:off x="2365759" y="2638234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B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D920FA8-7D27-49B0-BD63-7E95B74681A0}"/>
              </a:ext>
            </a:extLst>
          </p:cNvPr>
          <p:cNvSpPr txBox="1"/>
          <p:nvPr/>
        </p:nvSpPr>
        <p:spPr>
          <a:xfrm>
            <a:off x="465141" y="3219622"/>
            <a:ext cx="24871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spc="-17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Feature Name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FAC8862-D8ED-4F0C-9A2A-1EB1787A7554}"/>
              </a:ext>
            </a:extLst>
          </p:cNvPr>
          <p:cNvSpPr txBox="1"/>
          <p:nvPr/>
        </p:nvSpPr>
        <p:spPr>
          <a:xfrm>
            <a:off x="465141" y="3525061"/>
            <a:ext cx="2487136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</a:t>
            </a:r>
          </a:p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Some Brief Text to</a:t>
            </a:r>
          </a:p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Topic</a:t>
            </a:r>
            <a:endParaRPr lang="en-US" sz="1350" spc="-14" baseline="0" dirty="0">
              <a:solidFill>
                <a:schemeClr val="bg2">
                  <a:lumMod val="25000"/>
                </a:schemeClr>
              </a:solidFill>
              <a:latin typeface="Montserrat-Regular"/>
              <a:sym typeface="Montserrat-Regular"/>
              <a:rtl val="0"/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84E4705A-C4B2-464B-A1B2-AAD6BFF94CAA}"/>
              </a:ext>
            </a:extLst>
          </p:cNvPr>
          <p:cNvSpPr/>
          <p:nvPr/>
        </p:nvSpPr>
        <p:spPr>
          <a:xfrm>
            <a:off x="2254186" y="4489336"/>
            <a:ext cx="609790" cy="553688"/>
          </a:xfrm>
          <a:prstGeom prst="roundRect">
            <a:avLst>
              <a:gd name="adj" fmla="val 18388"/>
            </a:avLst>
          </a:prstGeom>
          <a:gradFill>
            <a:gsLst>
              <a:gs pos="12000">
                <a:srgbClr val="F8EEFC"/>
              </a:gs>
              <a:gs pos="100000">
                <a:srgbClr val="F8F3FF"/>
              </a:gs>
            </a:gsLst>
            <a:lin ang="18900000" scaled="1"/>
          </a:gra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B4716EE-8BF1-4F41-B265-37199260110F}"/>
              </a:ext>
            </a:extLst>
          </p:cNvPr>
          <p:cNvSpPr txBox="1"/>
          <p:nvPr/>
        </p:nvSpPr>
        <p:spPr>
          <a:xfrm>
            <a:off x="2365759" y="4566125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C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3BBE1BB-DF28-489C-9A94-29459E1E834D}"/>
              </a:ext>
            </a:extLst>
          </p:cNvPr>
          <p:cNvSpPr txBox="1"/>
          <p:nvPr/>
        </p:nvSpPr>
        <p:spPr>
          <a:xfrm>
            <a:off x="465141" y="5147513"/>
            <a:ext cx="24871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spc="-17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Feature Name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99A2764-21EA-4AD0-8DCE-752F2A7794EA}"/>
              </a:ext>
            </a:extLst>
          </p:cNvPr>
          <p:cNvSpPr txBox="1"/>
          <p:nvPr/>
        </p:nvSpPr>
        <p:spPr>
          <a:xfrm>
            <a:off x="465141" y="5452952"/>
            <a:ext cx="2487136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</a:t>
            </a:r>
          </a:p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Some Brief Text to</a:t>
            </a:r>
          </a:p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Topic</a:t>
            </a:r>
            <a:endParaRPr lang="en-US" sz="1350" spc="-14" baseline="0" dirty="0">
              <a:solidFill>
                <a:schemeClr val="bg2">
                  <a:lumMod val="25000"/>
                </a:schemeClr>
              </a:solidFill>
              <a:latin typeface="Montserrat-Regular"/>
              <a:sym typeface="Montserrat-Regular"/>
              <a:rtl val="0"/>
            </a:endParaRPr>
          </a:p>
        </p:txBody>
      </p:sp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id="{034E42E6-25CE-4CA9-9272-1E73422CBA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7" name="Graphic 2">
            <a:extLst>
              <a:ext uri="{FF2B5EF4-FFF2-40B4-BE49-F238E27FC236}">
                <a16:creationId xmlns:a16="http://schemas.microsoft.com/office/drawing/2014/main" id="{18F62CA2-476B-4125-81DC-114451B01D8B}"/>
              </a:ext>
            </a:extLst>
          </p:cNvPr>
          <p:cNvGrpSpPr/>
          <p:nvPr/>
        </p:nvGrpSpPr>
        <p:grpSpPr>
          <a:xfrm>
            <a:off x="3238214" y="512254"/>
            <a:ext cx="2897028" cy="5833681"/>
            <a:chOff x="3238214" y="512254"/>
            <a:chExt cx="2897028" cy="583368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099C479-3092-40F4-8856-AC114E7E6919}"/>
                </a:ext>
              </a:extLst>
            </p:cNvPr>
            <p:cNvSpPr/>
            <p:nvPr/>
          </p:nvSpPr>
          <p:spPr>
            <a:xfrm>
              <a:off x="3238214" y="1680019"/>
              <a:ext cx="32194" cy="189166"/>
            </a:xfrm>
            <a:custGeom>
              <a:avLst/>
              <a:gdLst>
                <a:gd name="connsiteX0" fmla="*/ 32195 w 32194"/>
                <a:gd name="connsiteY0" fmla="*/ 189901 h 189166"/>
                <a:gd name="connsiteX1" fmla="*/ 10763 w 32194"/>
                <a:gd name="connsiteY1" fmla="*/ 189901 h 189166"/>
                <a:gd name="connsiteX2" fmla="*/ 0 w 32194"/>
                <a:gd name="connsiteY2" fmla="*/ 179139 h 189166"/>
                <a:gd name="connsiteX3" fmla="*/ 0 w 32194"/>
                <a:gd name="connsiteY3" fmla="*/ 11498 h 189166"/>
                <a:gd name="connsiteX4" fmla="*/ 10763 w 32194"/>
                <a:gd name="connsiteY4" fmla="*/ 735 h 189166"/>
                <a:gd name="connsiteX5" fmla="*/ 32195 w 32194"/>
                <a:gd name="connsiteY5" fmla="*/ 735 h 18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94" h="189166">
                  <a:moveTo>
                    <a:pt x="32195" y="189901"/>
                  </a:moveTo>
                  <a:lnTo>
                    <a:pt x="10763" y="189901"/>
                  </a:lnTo>
                  <a:cubicBezTo>
                    <a:pt x="4839" y="189854"/>
                    <a:pt x="48" y="185063"/>
                    <a:pt x="0" y="179139"/>
                  </a:cubicBezTo>
                  <a:lnTo>
                    <a:pt x="0" y="11498"/>
                  </a:lnTo>
                  <a:cubicBezTo>
                    <a:pt x="48" y="5574"/>
                    <a:pt x="4839" y="783"/>
                    <a:pt x="10763" y="735"/>
                  </a:cubicBezTo>
                  <a:lnTo>
                    <a:pt x="32195" y="735"/>
                  </a:lnTo>
                  <a:close/>
                </a:path>
              </a:pathLst>
            </a:custGeom>
            <a:solidFill>
              <a:srgbClr val="2323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2886E9-BE45-4AC7-9441-B3A83F3A5D4E}"/>
                </a:ext>
              </a:extLst>
            </p:cNvPr>
            <p:cNvSpPr/>
            <p:nvPr/>
          </p:nvSpPr>
          <p:spPr>
            <a:xfrm>
              <a:off x="3238214" y="2075497"/>
              <a:ext cx="32194" cy="452532"/>
            </a:xfrm>
            <a:custGeom>
              <a:avLst/>
              <a:gdLst>
                <a:gd name="connsiteX0" fmla="*/ 32195 w 32194"/>
                <a:gd name="connsiteY0" fmla="*/ 453268 h 452532"/>
                <a:gd name="connsiteX1" fmla="*/ 10763 w 32194"/>
                <a:gd name="connsiteY1" fmla="*/ 453268 h 452532"/>
                <a:gd name="connsiteX2" fmla="*/ 0 w 32194"/>
                <a:gd name="connsiteY2" fmla="*/ 442505 h 452532"/>
                <a:gd name="connsiteX3" fmla="*/ 0 w 32194"/>
                <a:gd name="connsiteY3" fmla="*/ 11403 h 452532"/>
                <a:gd name="connsiteX4" fmla="*/ 10763 w 32194"/>
                <a:gd name="connsiteY4" fmla="*/ 735 h 452532"/>
                <a:gd name="connsiteX5" fmla="*/ 32195 w 32194"/>
                <a:gd name="connsiteY5" fmla="*/ 735 h 45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94" h="452532">
                  <a:moveTo>
                    <a:pt x="32195" y="453268"/>
                  </a:moveTo>
                  <a:lnTo>
                    <a:pt x="10763" y="453268"/>
                  </a:lnTo>
                  <a:cubicBezTo>
                    <a:pt x="4820" y="453268"/>
                    <a:pt x="0" y="448448"/>
                    <a:pt x="0" y="442505"/>
                  </a:cubicBezTo>
                  <a:lnTo>
                    <a:pt x="0" y="11403"/>
                  </a:lnTo>
                  <a:cubicBezTo>
                    <a:pt x="48" y="5498"/>
                    <a:pt x="4858" y="735"/>
                    <a:pt x="10763" y="735"/>
                  </a:cubicBezTo>
                  <a:lnTo>
                    <a:pt x="32195" y="735"/>
                  </a:lnTo>
                  <a:close/>
                </a:path>
              </a:pathLst>
            </a:custGeom>
            <a:solidFill>
              <a:srgbClr val="2323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2BFFE1-AEA9-4C5D-B7C4-383060F36229}"/>
                </a:ext>
              </a:extLst>
            </p:cNvPr>
            <p:cNvSpPr/>
            <p:nvPr/>
          </p:nvSpPr>
          <p:spPr>
            <a:xfrm>
              <a:off x="3238500" y="2663666"/>
              <a:ext cx="32194" cy="452151"/>
            </a:xfrm>
            <a:custGeom>
              <a:avLst/>
              <a:gdLst>
                <a:gd name="connsiteX0" fmla="*/ 31909 w 32194"/>
                <a:gd name="connsiteY0" fmla="*/ 452887 h 452151"/>
                <a:gd name="connsiteX1" fmla="*/ 10478 w 32194"/>
                <a:gd name="connsiteY1" fmla="*/ 452887 h 452151"/>
                <a:gd name="connsiteX2" fmla="*/ 0 w 32194"/>
                <a:gd name="connsiteY2" fmla="*/ 442409 h 452151"/>
                <a:gd name="connsiteX3" fmla="*/ 0 w 32194"/>
                <a:gd name="connsiteY3" fmla="*/ 11498 h 452151"/>
                <a:gd name="connsiteX4" fmla="*/ 10763 w 32194"/>
                <a:gd name="connsiteY4" fmla="*/ 735 h 452151"/>
                <a:gd name="connsiteX5" fmla="*/ 32195 w 32194"/>
                <a:gd name="connsiteY5" fmla="*/ 735 h 45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94" h="452151">
                  <a:moveTo>
                    <a:pt x="31909" y="452887"/>
                  </a:moveTo>
                  <a:lnTo>
                    <a:pt x="10478" y="452887"/>
                  </a:lnTo>
                  <a:cubicBezTo>
                    <a:pt x="4753" y="452734"/>
                    <a:pt x="152" y="448134"/>
                    <a:pt x="0" y="442409"/>
                  </a:cubicBezTo>
                  <a:lnTo>
                    <a:pt x="0" y="11498"/>
                  </a:lnTo>
                  <a:cubicBezTo>
                    <a:pt x="48" y="5574"/>
                    <a:pt x="4839" y="783"/>
                    <a:pt x="10763" y="735"/>
                  </a:cubicBezTo>
                  <a:lnTo>
                    <a:pt x="32195" y="735"/>
                  </a:lnTo>
                  <a:close/>
                </a:path>
              </a:pathLst>
            </a:custGeom>
            <a:solidFill>
              <a:srgbClr val="2323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A1761B-A9C3-421F-9C74-9A881E9AFD57}"/>
                </a:ext>
              </a:extLst>
            </p:cNvPr>
            <p:cNvSpPr/>
            <p:nvPr/>
          </p:nvSpPr>
          <p:spPr>
            <a:xfrm>
              <a:off x="6103143" y="2429541"/>
              <a:ext cx="32099" cy="694182"/>
            </a:xfrm>
            <a:custGeom>
              <a:avLst/>
              <a:gdLst>
                <a:gd name="connsiteX0" fmla="*/ 21431 w 32099"/>
                <a:gd name="connsiteY0" fmla="*/ 694917 h 694182"/>
                <a:gd name="connsiteX1" fmla="*/ 0 w 32099"/>
                <a:gd name="connsiteY1" fmla="*/ 694917 h 694182"/>
                <a:gd name="connsiteX2" fmla="*/ 0 w 32099"/>
                <a:gd name="connsiteY2" fmla="*/ 735 h 694182"/>
                <a:gd name="connsiteX3" fmla="*/ 21431 w 32099"/>
                <a:gd name="connsiteY3" fmla="*/ 735 h 694182"/>
                <a:gd name="connsiteX4" fmla="*/ 32099 w 32099"/>
                <a:gd name="connsiteY4" fmla="*/ 11403 h 694182"/>
                <a:gd name="connsiteX5" fmla="*/ 32099 w 32099"/>
                <a:gd name="connsiteY5" fmla="*/ 684154 h 694182"/>
                <a:gd name="connsiteX6" fmla="*/ 21527 w 32099"/>
                <a:gd name="connsiteY6" fmla="*/ 694917 h 694182"/>
                <a:gd name="connsiteX7" fmla="*/ 21431 w 32099"/>
                <a:gd name="connsiteY7" fmla="*/ 694917 h 69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99" h="694182">
                  <a:moveTo>
                    <a:pt x="21431" y="694917"/>
                  </a:moveTo>
                  <a:lnTo>
                    <a:pt x="0" y="694917"/>
                  </a:lnTo>
                  <a:lnTo>
                    <a:pt x="0" y="735"/>
                  </a:lnTo>
                  <a:lnTo>
                    <a:pt x="21431" y="735"/>
                  </a:lnTo>
                  <a:cubicBezTo>
                    <a:pt x="27327" y="735"/>
                    <a:pt x="32099" y="5507"/>
                    <a:pt x="32099" y="11403"/>
                  </a:cubicBezTo>
                  <a:lnTo>
                    <a:pt x="32099" y="684154"/>
                  </a:lnTo>
                  <a:cubicBezTo>
                    <a:pt x="32147" y="690050"/>
                    <a:pt x="27423" y="694860"/>
                    <a:pt x="21527" y="694917"/>
                  </a:cubicBezTo>
                  <a:cubicBezTo>
                    <a:pt x="21498" y="694917"/>
                    <a:pt x="21460" y="694917"/>
                    <a:pt x="21431" y="694917"/>
                  </a:cubicBezTo>
                  <a:close/>
                </a:path>
              </a:pathLst>
            </a:custGeom>
            <a:solidFill>
              <a:srgbClr val="2323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3FB7BA4-76DF-49ED-A624-5D6BCA4ADEEF}"/>
                </a:ext>
              </a:extLst>
            </p:cNvPr>
            <p:cNvSpPr/>
            <p:nvPr/>
          </p:nvSpPr>
          <p:spPr>
            <a:xfrm>
              <a:off x="6103429" y="3248214"/>
              <a:ext cx="30670" cy="693991"/>
            </a:xfrm>
            <a:custGeom>
              <a:avLst/>
              <a:gdLst>
                <a:gd name="connsiteX0" fmla="*/ 19716 w 30670"/>
                <a:gd name="connsiteY0" fmla="*/ 694727 h 693991"/>
                <a:gd name="connsiteX1" fmla="*/ 0 w 30670"/>
                <a:gd name="connsiteY1" fmla="*/ 694727 h 693991"/>
                <a:gd name="connsiteX2" fmla="*/ 0 w 30670"/>
                <a:gd name="connsiteY2" fmla="*/ 736 h 693991"/>
                <a:gd name="connsiteX3" fmla="*/ 19716 w 30670"/>
                <a:gd name="connsiteY3" fmla="*/ 736 h 693991"/>
                <a:gd name="connsiteX4" fmla="*/ 30670 w 30670"/>
                <a:gd name="connsiteY4" fmla="*/ 11213 h 693991"/>
                <a:gd name="connsiteX5" fmla="*/ 30670 w 30670"/>
                <a:gd name="connsiteY5" fmla="*/ 683964 h 693991"/>
                <a:gd name="connsiteX6" fmla="*/ 19907 w 30670"/>
                <a:gd name="connsiteY6" fmla="*/ 694727 h 693991"/>
                <a:gd name="connsiteX7" fmla="*/ 19716 w 30670"/>
                <a:gd name="connsiteY7" fmla="*/ 694727 h 69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70" h="693991">
                  <a:moveTo>
                    <a:pt x="19716" y="694727"/>
                  </a:moveTo>
                  <a:lnTo>
                    <a:pt x="0" y="694727"/>
                  </a:lnTo>
                  <a:lnTo>
                    <a:pt x="0" y="736"/>
                  </a:lnTo>
                  <a:lnTo>
                    <a:pt x="19716" y="736"/>
                  </a:lnTo>
                  <a:cubicBezTo>
                    <a:pt x="25603" y="678"/>
                    <a:pt x="30461" y="5327"/>
                    <a:pt x="30670" y="11213"/>
                  </a:cubicBezTo>
                  <a:lnTo>
                    <a:pt x="30670" y="683964"/>
                  </a:lnTo>
                  <a:cubicBezTo>
                    <a:pt x="30670" y="689907"/>
                    <a:pt x="25851" y="694727"/>
                    <a:pt x="19907" y="694727"/>
                  </a:cubicBezTo>
                  <a:cubicBezTo>
                    <a:pt x="19840" y="694727"/>
                    <a:pt x="19783" y="694727"/>
                    <a:pt x="19716" y="694727"/>
                  </a:cubicBezTo>
                  <a:close/>
                </a:path>
              </a:pathLst>
            </a:custGeom>
            <a:solidFill>
              <a:srgbClr val="2323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8715AE3-D04F-4C48-A196-0927A5942757}"/>
                </a:ext>
              </a:extLst>
            </p:cNvPr>
            <p:cNvSpPr/>
            <p:nvPr/>
          </p:nvSpPr>
          <p:spPr>
            <a:xfrm>
              <a:off x="3270599" y="512254"/>
              <a:ext cx="2832544" cy="5833681"/>
            </a:xfrm>
            <a:custGeom>
              <a:avLst/>
              <a:gdLst>
                <a:gd name="connsiteX0" fmla="*/ 2403920 w 2832544"/>
                <a:gd name="connsiteY0" fmla="*/ 5834417 h 5833681"/>
                <a:gd name="connsiteX1" fmla="*/ 428625 w 2832544"/>
                <a:gd name="connsiteY1" fmla="*/ 5834417 h 5833681"/>
                <a:gd name="connsiteX2" fmla="*/ 0 w 2832544"/>
                <a:gd name="connsiteY2" fmla="*/ 5405792 h 5833681"/>
                <a:gd name="connsiteX3" fmla="*/ 0 w 2832544"/>
                <a:gd name="connsiteY3" fmla="*/ 429360 h 5833681"/>
                <a:gd name="connsiteX4" fmla="*/ 428625 w 2832544"/>
                <a:gd name="connsiteY4" fmla="*/ 735 h 5833681"/>
                <a:gd name="connsiteX5" fmla="*/ 2403920 w 2832544"/>
                <a:gd name="connsiteY5" fmla="*/ 735 h 5833681"/>
                <a:gd name="connsiteX6" fmla="*/ 2832545 w 2832544"/>
                <a:gd name="connsiteY6" fmla="*/ 429360 h 5833681"/>
                <a:gd name="connsiteX7" fmla="*/ 2832545 w 2832544"/>
                <a:gd name="connsiteY7" fmla="*/ 5405601 h 5833681"/>
                <a:gd name="connsiteX8" fmla="*/ 2404110 w 2832544"/>
                <a:gd name="connsiteY8" fmla="*/ 5834417 h 5833681"/>
                <a:gd name="connsiteX9" fmla="*/ 2403920 w 2832544"/>
                <a:gd name="connsiteY9" fmla="*/ 5834417 h 5833681"/>
                <a:gd name="connsiteX10" fmla="*/ 2382488 w 2832544"/>
                <a:gd name="connsiteY10" fmla="*/ 75506 h 5833681"/>
                <a:gd name="connsiteX11" fmla="*/ 2098072 w 2832544"/>
                <a:gd name="connsiteY11" fmla="*/ 75506 h 5833681"/>
                <a:gd name="connsiteX12" fmla="*/ 2098072 w 2832544"/>
                <a:gd name="connsiteY12" fmla="*/ 144372 h 5833681"/>
                <a:gd name="connsiteX13" fmla="*/ 1937290 w 2832544"/>
                <a:gd name="connsiteY13" fmla="*/ 305154 h 5833681"/>
                <a:gd name="connsiteX14" fmla="*/ 904780 w 2832544"/>
                <a:gd name="connsiteY14" fmla="*/ 305154 h 5833681"/>
                <a:gd name="connsiteX15" fmla="*/ 743903 w 2832544"/>
                <a:gd name="connsiteY15" fmla="*/ 144372 h 5833681"/>
                <a:gd name="connsiteX16" fmla="*/ 743903 w 2832544"/>
                <a:gd name="connsiteY16" fmla="*/ 75506 h 5833681"/>
                <a:gd name="connsiteX17" fmla="*/ 450152 w 2832544"/>
                <a:gd name="connsiteY17" fmla="*/ 75506 h 5833681"/>
                <a:gd name="connsiteX18" fmla="*/ 74867 w 2832544"/>
                <a:gd name="connsiteY18" fmla="*/ 450791 h 5833681"/>
                <a:gd name="connsiteX19" fmla="*/ 74867 w 2832544"/>
                <a:gd name="connsiteY19" fmla="*/ 5384646 h 5833681"/>
                <a:gd name="connsiteX20" fmla="*/ 450152 w 2832544"/>
                <a:gd name="connsiteY20" fmla="*/ 5759931 h 5833681"/>
                <a:gd name="connsiteX21" fmla="*/ 2382488 w 2832544"/>
                <a:gd name="connsiteY21" fmla="*/ 5759931 h 5833681"/>
                <a:gd name="connsiteX22" fmla="*/ 2757678 w 2832544"/>
                <a:gd name="connsiteY22" fmla="*/ 5384741 h 5833681"/>
                <a:gd name="connsiteX23" fmla="*/ 2757678 w 2832544"/>
                <a:gd name="connsiteY23" fmla="*/ 5384646 h 5833681"/>
                <a:gd name="connsiteX24" fmla="*/ 2757678 w 2832544"/>
                <a:gd name="connsiteY24" fmla="*/ 450696 h 5833681"/>
                <a:gd name="connsiteX25" fmla="*/ 2382488 w 2832544"/>
                <a:gd name="connsiteY25" fmla="*/ 75506 h 583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32544" h="5833681">
                  <a:moveTo>
                    <a:pt x="2403920" y="5834417"/>
                  </a:moveTo>
                  <a:lnTo>
                    <a:pt x="428625" y="5834417"/>
                  </a:lnTo>
                  <a:cubicBezTo>
                    <a:pt x="191900" y="5834417"/>
                    <a:pt x="0" y="5642515"/>
                    <a:pt x="0" y="5405792"/>
                  </a:cubicBezTo>
                  <a:lnTo>
                    <a:pt x="0" y="429360"/>
                  </a:lnTo>
                  <a:cubicBezTo>
                    <a:pt x="0" y="192635"/>
                    <a:pt x="191900" y="735"/>
                    <a:pt x="428625" y="735"/>
                  </a:cubicBezTo>
                  <a:lnTo>
                    <a:pt x="2403920" y="735"/>
                  </a:lnTo>
                  <a:cubicBezTo>
                    <a:pt x="2640645" y="735"/>
                    <a:pt x="2832545" y="192635"/>
                    <a:pt x="2832545" y="429360"/>
                  </a:cubicBezTo>
                  <a:lnTo>
                    <a:pt x="2832545" y="5405601"/>
                  </a:lnTo>
                  <a:cubicBezTo>
                    <a:pt x="2832649" y="5642324"/>
                    <a:pt x="2640835" y="5834311"/>
                    <a:pt x="2404110" y="5834417"/>
                  </a:cubicBezTo>
                  <a:cubicBezTo>
                    <a:pt x="2404044" y="5834417"/>
                    <a:pt x="2403987" y="5834417"/>
                    <a:pt x="2403920" y="5834417"/>
                  </a:cubicBezTo>
                  <a:close/>
                  <a:moveTo>
                    <a:pt x="2382488" y="75506"/>
                  </a:moveTo>
                  <a:lnTo>
                    <a:pt x="2098072" y="75506"/>
                  </a:lnTo>
                  <a:lnTo>
                    <a:pt x="2098072" y="144372"/>
                  </a:lnTo>
                  <a:cubicBezTo>
                    <a:pt x="2098072" y="233174"/>
                    <a:pt x="2026092" y="305154"/>
                    <a:pt x="1937290" y="305154"/>
                  </a:cubicBezTo>
                  <a:lnTo>
                    <a:pt x="904780" y="305154"/>
                  </a:lnTo>
                  <a:cubicBezTo>
                    <a:pt x="815969" y="305154"/>
                    <a:pt x="743950" y="233183"/>
                    <a:pt x="743903" y="144372"/>
                  </a:cubicBezTo>
                  <a:lnTo>
                    <a:pt x="743903" y="75506"/>
                  </a:lnTo>
                  <a:lnTo>
                    <a:pt x="450152" y="75506"/>
                  </a:lnTo>
                  <a:cubicBezTo>
                    <a:pt x="242888" y="75506"/>
                    <a:pt x="74867" y="243527"/>
                    <a:pt x="74867" y="450791"/>
                  </a:cubicBezTo>
                  <a:lnTo>
                    <a:pt x="74867" y="5384646"/>
                  </a:lnTo>
                  <a:cubicBezTo>
                    <a:pt x="74867" y="5591910"/>
                    <a:pt x="242888" y="5759931"/>
                    <a:pt x="450152" y="5759931"/>
                  </a:cubicBezTo>
                  <a:lnTo>
                    <a:pt x="2382488" y="5759931"/>
                  </a:lnTo>
                  <a:cubicBezTo>
                    <a:pt x="2589705" y="5759931"/>
                    <a:pt x="2757678" y="5591953"/>
                    <a:pt x="2757678" y="5384741"/>
                  </a:cubicBezTo>
                  <a:cubicBezTo>
                    <a:pt x="2757678" y="5384713"/>
                    <a:pt x="2757678" y="5384675"/>
                    <a:pt x="2757678" y="5384646"/>
                  </a:cubicBezTo>
                  <a:lnTo>
                    <a:pt x="2757678" y="450696"/>
                  </a:lnTo>
                  <a:cubicBezTo>
                    <a:pt x="2757678" y="243480"/>
                    <a:pt x="2589705" y="75506"/>
                    <a:pt x="2382488" y="75506"/>
                  </a:cubicBezTo>
                  <a:close/>
                </a:path>
              </a:pathLst>
            </a:custGeom>
            <a:solidFill>
              <a:srgbClr val="2323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40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46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3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89" grpId="0" animBg="1"/>
      <p:bldP spid="90" grpId="0" animBg="1"/>
      <p:bldP spid="91" grpId="0"/>
      <p:bldP spid="92" grpId="0"/>
      <p:bldP spid="99" grpId="0"/>
      <p:bldP spid="152" grpId="0" animBg="1"/>
      <p:bldP spid="153" grpId="0"/>
      <p:bldP spid="154" grpId="0"/>
      <p:bldP spid="155" grpId="0"/>
      <p:bldP spid="157" grpId="0" animBg="1"/>
      <p:bldP spid="158" grpId="0"/>
      <p:bldP spid="159" grpId="0"/>
      <p:bldP spid="1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>
            <a:extLst>
              <a:ext uri="{FF2B5EF4-FFF2-40B4-BE49-F238E27FC236}">
                <a16:creationId xmlns:a16="http://schemas.microsoft.com/office/drawing/2014/main" id="{05207D4F-199E-4071-9FF7-A6B298B1F060}"/>
              </a:ext>
            </a:extLst>
          </p:cNvPr>
          <p:cNvSpPr txBox="1"/>
          <p:nvPr/>
        </p:nvSpPr>
        <p:spPr>
          <a:xfrm>
            <a:off x="8831684" y="5285629"/>
            <a:ext cx="2780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Text to Review the Service of This Company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2C91B38-4C56-4D6E-B019-D6A5AC57FE87}"/>
              </a:ext>
            </a:extLst>
          </p:cNvPr>
          <p:cNvSpPr txBox="1"/>
          <p:nvPr/>
        </p:nvSpPr>
        <p:spPr>
          <a:xfrm>
            <a:off x="8831684" y="4972621"/>
            <a:ext cx="278072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5819FEA-62B4-47BC-BC12-A4AE889D14B3}"/>
              </a:ext>
            </a:extLst>
          </p:cNvPr>
          <p:cNvSpPr/>
          <p:nvPr/>
        </p:nvSpPr>
        <p:spPr>
          <a:xfrm>
            <a:off x="-1" y="4921250"/>
            <a:ext cx="8864601" cy="1159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1510A87-D95A-4AA6-ABC7-B5B10B7309C8}"/>
              </a:ext>
            </a:extLst>
          </p:cNvPr>
          <p:cNvSpPr txBox="1"/>
          <p:nvPr/>
        </p:nvSpPr>
        <p:spPr>
          <a:xfrm>
            <a:off x="5155891" y="5285629"/>
            <a:ext cx="2780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Text to Review the Service of This Company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51A0146-9D29-4C71-8355-21BB66A72FEB}"/>
              </a:ext>
            </a:extLst>
          </p:cNvPr>
          <p:cNvSpPr txBox="1"/>
          <p:nvPr/>
        </p:nvSpPr>
        <p:spPr>
          <a:xfrm>
            <a:off x="5155891" y="4972621"/>
            <a:ext cx="278072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E4EB09C-E679-4F50-8458-9131DE0795B3}"/>
              </a:ext>
            </a:extLst>
          </p:cNvPr>
          <p:cNvSpPr/>
          <p:nvPr/>
        </p:nvSpPr>
        <p:spPr>
          <a:xfrm>
            <a:off x="0" y="4921250"/>
            <a:ext cx="5155891" cy="1159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19FE12-06EF-45D0-962C-9C057204AAD9}"/>
              </a:ext>
            </a:extLst>
          </p:cNvPr>
          <p:cNvSpPr txBox="1"/>
          <p:nvPr/>
        </p:nvSpPr>
        <p:spPr>
          <a:xfrm>
            <a:off x="1480097" y="5285629"/>
            <a:ext cx="2780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Text to Review the Service of This Company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C3733D-20F0-42A6-9752-B7644E038E7B}"/>
              </a:ext>
            </a:extLst>
          </p:cNvPr>
          <p:cNvSpPr txBox="1"/>
          <p:nvPr/>
        </p:nvSpPr>
        <p:spPr>
          <a:xfrm>
            <a:off x="1480097" y="4972621"/>
            <a:ext cx="278072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9C3525-EB21-4293-B589-C6E083718BC8}"/>
              </a:ext>
            </a:extLst>
          </p:cNvPr>
          <p:cNvSpPr/>
          <p:nvPr/>
        </p:nvSpPr>
        <p:spPr>
          <a:xfrm>
            <a:off x="0" y="4921250"/>
            <a:ext cx="1480097" cy="1159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90489B-7E96-4C8C-8E9D-62FBDAE00160}"/>
              </a:ext>
            </a:extLst>
          </p:cNvPr>
          <p:cNvSpPr txBox="1"/>
          <p:nvPr/>
        </p:nvSpPr>
        <p:spPr>
          <a:xfrm>
            <a:off x="657030" y="725190"/>
            <a:ext cx="46570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Let’s Know Our</a:t>
            </a:r>
            <a:br>
              <a:rPr lang="en-US" sz="33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3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Customer’s </a:t>
            </a:r>
            <a:r>
              <a:rPr lang="en-US" sz="33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Opinion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22C094-DFDF-4F56-9BB6-6460D8D40B6D}"/>
              </a:ext>
            </a:extLst>
          </p:cNvPr>
          <p:cNvSpPr txBox="1"/>
          <p:nvPr/>
        </p:nvSpPr>
        <p:spPr>
          <a:xfrm>
            <a:off x="5709808" y="840607"/>
            <a:ext cx="60193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5CFB305-6D52-4DE8-8ECF-47C57C9EB2FC}"/>
              </a:ext>
            </a:extLst>
          </p:cNvPr>
          <p:cNvSpPr/>
          <p:nvPr/>
        </p:nvSpPr>
        <p:spPr>
          <a:xfrm>
            <a:off x="765618" y="5166899"/>
            <a:ext cx="663117" cy="663117"/>
          </a:xfrm>
          <a:custGeom>
            <a:avLst/>
            <a:gdLst>
              <a:gd name="connsiteX0" fmla="*/ 609600 w 609600"/>
              <a:gd name="connsiteY0" fmla="*/ 304800 h 609600"/>
              <a:gd name="connsiteX1" fmla="*/ 304800 w 609600"/>
              <a:gd name="connsiteY1" fmla="*/ 609600 h 609600"/>
              <a:gd name="connsiteX2" fmla="*/ 0 w 609600"/>
              <a:gd name="connsiteY2" fmla="*/ 304800 h 609600"/>
              <a:gd name="connsiteX3" fmla="*/ 304800 w 609600"/>
              <a:gd name="connsiteY3" fmla="*/ 0 h 609600"/>
              <a:gd name="connsiteX4" fmla="*/ 609600 w 609600"/>
              <a:gd name="connsiteY4" fmla="*/ 3048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609600">
                <a:moveTo>
                  <a:pt x="609600" y="304800"/>
                </a:moveTo>
                <a:cubicBezTo>
                  <a:pt x="609600" y="473136"/>
                  <a:pt x="473136" y="609600"/>
                  <a:pt x="304800" y="609600"/>
                </a:cubicBezTo>
                <a:cubicBezTo>
                  <a:pt x="136464" y="609600"/>
                  <a:pt x="0" y="473136"/>
                  <a:pt x="0" y="304800"/>
                </a:cubicBezTo>
                <a:cubicBezTo>
                  <a:pt x="0" y="136464"/>
                  <a:pt x="136464" y="0"/>
                  <a:pt x="304800" y="0"/>
                </a:cubicBezTo>
                <a:cubicBezTo>
                  <a:pt x="473136" y="0"/>
                  <a:pt x="609600" y="136464"/>
                  <a:pt x="609600" y="304800"/>
                </a:cubicBez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7809F0-646E-4B94-9CBB-1E6C5B2F2D33}"/>
              </a:ext>
            </a:extLst>
          </p:cNvPr>
          <p:cNvSpPr/>
          <p:nvPr/>
        </p:nvSpPr>
        <p:spPr>
          <a:xfrm>
            <a:off x="975432" y="5392669"/>
            <a:ext cx="107445" cy="211783"/>
          </a:xfrm>
          <a:custGeom>
            <a:avLst/>
            <a:gdLst>
              <a:gd name="connsiteX0" fmla="*/ 57912 w 98774"/>
              <a:gd name="connsiteY0" fmla="*/ 95821 h 194691"/>
              <a:gd name="connsiteX1" fmla="*/ 57912 w 98774"/>
              <a:gd name="connsiteY1" fmla="*/ 79343 h 194691"/>
              <a:gd name="connsiteX2" fmla="*/ 95250 w 98774"/>
              <a:gd name="connsiteY2" fmla="*/ 42006 h 194691"/>
              <a:gd name="connsiteX3" fmla="*/ 86297 w 98774"/>
              <a:gd name="connsiteY3" fmla="*/ 0 h 194691"/>
              <a:gd name="connsiteX4" fmla="*/ 73247 w 98774"/>
              <a:gd name="connsiteY4" fmla="*/ 0 h 194691"/>
              <a:gd name="connsiteX5" fmla="*/ 0 w 98774"/>
              <a:gd name="connsiteY5" fmla="*/ 73247 h 194691"/>
              <a:gd name="connsiteX6" fmla="*/ 0 w 98774"/>
              <a:gd name="connsiteY6" fmla="*/ 194691 h 194691"/>
              <a:gd name="connsiteX7" fmla="*/ 98774 w 98774"/>
              <a:gd name="connsiteY7" fmla="*/ 194691 h 194691"/>
              <a:gd name="connsiteX8" fmla="*/ 98774 w 98774"/>
              <a:gd name="connsiteY8" fmla="*/ 95917 h 194691"/>
              <a:gd name="connsiteX9" fmla="*/ 57912 w 98774"/>
              <a:gd name="connsiteY9" fmla="*/ 95917 h 1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74" h="194691">
                <a:moveTo>
                  <a:pt x="57912" y="95821"/>
                </a:moveTo>
                <a:lnTo>
                  <a:pt x="57912" y="79343"/>
                </a:lnTo>
                <a:cubicBezTo>
                  <a:pt x="57912" y="58674"/>
                  <a:pt x="74676" y="42006"/>
                  <a:pt x="95250" y="42006"/>
                </a:cubicBezTo>
                <a:lnTo>
                  <a:pt x="86297" y="0"/>
                </a:lnTo>
                <a:lnTo>
                  <a:pt x="73247" y="0"/>
                </a:lnTo>
                <a:cubicBezTo>
                  <a:pt x="32766" y="0"/>
                  <a:pt x="0" y="32766"/>
                  <a:pt x="0" y="73247"/>
                </a:cubicBezTo>
                <a:lnTo>
                  <a:pt x="0" y="194691"/>
                </a:lnTo>
                <a:lnTo>
                  <a:pt x="98774" y="194691"/>
                </a:lnTo>
                <a:lnTo>
                  <a:pt x="98774" y="95917"/>
                </a:lnTo>
                <a:lnTo>
                  <a:pt x="57912" y="9591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281F65-B284-4889-8046-FAB714F1ED25}"/>
              </a:ext>
            </a:extLst>
          </p:cNvPr>
          <p:cNvSpPr/>
          <p:nvPr/>
        </p:nvSpPr>
        <p:spPr>
          <a:xfrm>
            <a:off x="1111476" y="5392669"/>
            <a:ext cx="107445" cy="211783"/>
          </a:xfrm>
          <a:custGeom>
            <a:avLst/>
            <a:gdLst>
              <a:gd name="connsiteX0" fmla="*/ 57912 w 98774"/>
              <a:gd name="connsiteY0" fmla="*/ 95821 h 194691"/>
              <a:gd name="connsiteX1" fmla="*/ 57912 w 98774"/>
              <a:gd name="connsiteY1" fmla="*/ 79343 h 194691"/>
              <a:gd name="connsiteX2" fmla="*/ 95250 w 98774"/>
              <a:gd name="connsiteY2" fmla="*/ 42006 h 194691"/>
              <a:gd name="connsiteX3" fmla="*/ 86296 w 98774"/>
              <a:gd name="connsiteY3" fmla="*/ 0 h 194691"/>
              <a:gd name="connsiteX4" fmla="*/ 73247 w 98774"/>
              <a:gd name="connsiteY4" fmla="*/ 0 h 194691"/>
              <a:gd name="connsiteX5" fmla="*/ 0 w 98774"/>
              <a:gd name="connsiteY5" fmla="*/ 73247 h 194691"/>
              <a:gd name="connsiteX6" fmla="*/ 0 w 98774"/>
              <a:gd name="connsiteY6" fmla="*/ 194691 h 194691"/>
              <a:gd name="connsiteX7" fmla="*/ 98774 w 98774"/>
              <a:gd name="connsiteY7" fmla="*/ 194691 h 194691"/>
              <a:gd name="connsiteX8" fmla="*/ 98774 w 98774"/>
              <a:gd name="connsiteY8" fmla="*/ 95917 h 194691"/>
              <a:gd name="connsiteX9" fmla="*/ 57912 w 98774"/>
              <a:gd name="connsiteY9" fmla="*/ 95917 h 1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74" h="194691">
                <a:moveTo>
                  <a:pt x="57912" y="95821"/>
                </a:moveTo>
                <a:lnTo>
                  <a:pt x="57912" y="79343"/>
                </a:lnTo>
                <a:cubicBezTo>
                  <a:pt x="57912" y="58674"/>
                  <a:pt x="74676" y="42006"/>
                  <a:pt x="95250" y="42006"/>
                </a:cubicBezTo>
                <a:lnTo>
                  <a:pt x="86296" y="0"/>
                </a:lnTo>
                <a:lnTo>
                  <a:pt x="73247" y="0"/>
                </a:lnTo>
                <a:cubicBezTo>
                  <a:pt x="32766" y="0"/>
                  <a:pt x="0" y="32766"/>
                  <a:pt x="0" y="73247"/>
                </a:cubicBezTo>
                <a:lnTo>
                  <a:pt x="0" y="194691"/>
                </a:lnTo>
                <a:lnTo>
                  <a:pt x="98774" y="194691"/>
                </a:lnTo>
                <a:cubicBezTo>
                  <a:pt x="98774" y="194691"/>
                  <a:pt x="98774" y="95917"/>
                  <a:pt x="98774" y="95917"/>
                </a:cubicBezTo>
                <a:lnTo>
                  <a:pt x="57912" y="9591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DA18C9-4D51-4C30-8DBB-6191775A81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AB6BDA4-DDDB-4C0F-AA04-F7E00E4CB8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7F7F04-D8A3-48E2-9037-A4FC7F0DD3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62A0D15-966C-44C1-A94F-AA763C0DDAEF}"/>
              </a:ext>
            </a:extLst>
          </p:cNvPr>
          <p:cNvSpPr/>
          <p:nvPr/>
        </p:nvSpPr>
        <p:spPr>
          <a:xfrm>
            <a:off x="4441412" y="5166899"/>
            <a:ext cx="663117" cy="663117"/>
          </a:xfrm>
          <a:custGeom>
            <a:avLst/>
            <a:gdLst>
              <a:gd name="connsiteX0" fmla="*/ 609600 w 609600"/>
              <a:gd name="connsiteY0" fmla="*/ 304800 h 609600"/>
              <a:gd name="connsiteX1" fmla="*/ 304800 w 609600"/>
              <a:gd name="connsiteY1" fmla="*/ 609600 h 609600"/>
              <a:gd name="connsiteX2" fmla="*/ 0 w 609600"/>
              <a:gd name="connsiteY2" fmla="*/ 304800 h 609600"/>
              <a:gd name="connsiteX3" fmla="*/ 304800 w 609600"/>
              <a:gd name="connsiteY3" fmla="*/ 0 h 609600"/>
              <a:gd name="connsiteX4" fmla="*/ 609600 w 609600"/>
              <a:gd name="connsiteY4" fmla="*/ 3048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609600">
                <a:moveTo>
                  <a:pt x="609600" y="304800"/>
                </a:moveTo>
                <a:cubicBezTo>
                  <a:pt x="609600" y="473136"/>
                  <a:pt x="473136" y="609600"/>
                  <a:pt x="304800" y="609600"/>
                </a:cubicBezTo>
                <a:cubicBezTo>
                  <a:pt x="136464" y="609600"/>
                  <a:pt x="0" y="473136"/>
                  <a:pt x="0" y="304800"/>
                </a:cubicBezTo>
                <a:cubicBezTo>
                  <a:pt x="0" y="136464"/>
                  <a:pt x="136464" y="0"/>
                  <a:pt x="304800" y="0"/>
                </a:cubicBezTo>
                <a:cubicBezTo>
                  <a:pt x="473136" y="0"/>
                  <a:pt x="609600" y="136464"/>
                  <a:pt x="609600" y="304800"/>
                </a:cubicBez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15358179-CE84-49F5-BC3A-4D40E6524A76}"/>
              </a:ext>
            </a:extLst>
          </p:cNvPr>
          <p:cNvSpPr/>
          <p:nvPr/>
        </p:nvSpPr>
        <p:spPr>
          <a:xfrm>
            <a:off x="4651226" y="5392669"/>
            <a:ext cx="107445" cy="211783"/>
          </a:xfrm>
          <a:custGeom>
            <a:avLst/>
            <a:gdLst>
              <a:gd name="connsiteX0" fmla="*/ 57912 w 98774"/>
              <a:gd name="connsiteY0" fmla="*/ 95821 h 194691"/>
              <a:gd name="connsiteX1" fmla="*/ 57912 w 98774"/>
              <a:gd name="connsiteY1" fmla="*/ 79343 h 194691"/>
              <a:gd name="connsiteX2" fmla="*/ 95250 w 98774"/>
              <a:gd name="connsiteY2" fmla="*/ 42006 h 194691"/>
              <a:gd name="connsiteX3" fmla="*/ 86297 w 98774"/>
              <a:gd name="connsiteY3" fmla="*/ 0 h 194691"/>
              <a:gd name="connsiteX4" fmla="*/ 73247 w 98774"/>
              <a:gd name="connsiteY4" fmla="*/ 0 h 194691"/>
              <a:gd name="connsiteX5" fmla="*/ 0 w 98774"/>
              <a:gd name="connsiteY5" fmla="*/ 73247 h 194691"/>
              <a:gd name="connsiteX6" fmla="*/ 0 w 98774"/>
              <a:gd name="connsiteY6" fmla="*/ 194691 h 194691"/>
              <a:gd name="connsiteX7" fmla="*/ 98774 w 98774"/>
              <a:gd name="connsiteY7" fmla="*/ 194691 h 194691"/>
              <a:gd name="connsiteX8" fmla="*/ 98774 w 98774"/>
              <a:gd name="connsiteY8" fmla="*/ 95917 h 194691"/>
              <a:gd name="connsiteX9" fmla="*/ 57912 w 98774"/>
              <a:gd name="connsiteY9" fmla="*/ 95917 h 1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74" h="194691">
                <a:moveTo>
                  <a:pt x="57912" y="95821"/>
                </a:moveTo>
                <a:lnTo>
                  <a:pt x="57912" y="79343"/>
                </a:lnTo>
                <a:cubicBezTo>
                  <a:pt x="57912" y="58674"/>
                  <a:pt x="74676" y="42006"/>
                  <a:pt x="95250" y="42006"/>
                </a:cubicBezTo>
                <a:lnTo>
                  <a:pt x="86297" y="0"/>
                </a:lnTo>
                <a:lnTo>
                  <a:pt x="73247" y="0"/>
                </a:lnTo>
                <a:cubicBezTo>
                  <a:pt x="32766" y="0"/>
                  <a:pt x="0" y="32766"/>
                  <a:pt x="0" y="73247"/>
                </a:cubicBezTo>
                <a:lnTo>
                  <a:pt x="0" y="194691"/>
                </a:lnTo>
                <a:lnTo>
                  <a:pt x="98774" y="194691"/>
                </a:lnTo>
                <a:lnTo>
                  <a:pt x="98774" y="95917"/>
                </a:lnTo>
                <a:lnTo>
                  <a:pt x="57912" y="9591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1A2D347-13E8-489F-95B2-DA5CC1816860}"/>
              </a:ext>
            </a:extLst>
          </p:cNvPr>
          <p:cNvSpPr/>
          <p:nvPr/>
        </p:nvSpPr>
        <p:spPr>
          <a:xfrm>
            <a:off x="4787270" y="5392669"/>
            <a:ext cx="107445" cy="211783"/>
          </a:xfrm>
          <a:custGeom>
            <a:avLst/>
            <a:gdLst>
              <a:gd name="connsiteX0" fmla="*/ 57912 w 98774"/>
              <a:gd name="connsiteY0" fmla="*/ 95821 h 194691"/>
              <a:gd name="connsiteX1" fmla="*/ 57912 w 98774"/>
              <a:gd name="connsiteY1" fmla="*/ 79343 h 194691"/>
              <a:gd name="connsiteX2" fmla="*/ 95250 w 98774"/>
              <a:gd name="connsiteY2" fmla="*/ 42006 h 194691"/>
              <a:gd name="connsiteX3" fmla="*/ 86296 w 98774"/>
              <a:gd name="connsiteY3" fmla="*/ 0 h 194691"/>
              <a:gd name="connsiteX4" fmla="*/ 73247 w 98774"/>
              <a:gd name="connsiteY4" fmla="*/ 0 h 194691"/>
              <a:gd name="connsiteX5" fmla="*/ 0 w 98774"/>
              <a:gd name="connsiteY5" fmla="*/ 73247 h 194691"/>
              <a:gd name="connsiteX6" fmla="*/ 0 w 98774"/>
              <a:gd name="connsiteY6" fmla="*/ 194691 h 194691"/>
              <a:gd name="connsiteX7" fmla="*/ 98774 w 98774"/>
              <a:gd name="connsiteY7" fmla="*/ 194691 h 194691"/>
              <a:gd name="connsiteX8" fmla="*/ 98774 w 98774"/>
              <a:gd name="connsiteY8" fmla="*/ 95917 h 194691"/>
              <a:gd name="connsiteX9" fmla="*/ 57912 w 98774"/>
              <a:gd name="connsiteY9" fmla="*/ 95917 h 1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74" h="194691">
                <a:moveTo>
                  <a:pt x="57912" y="95821"/>
                </a:moveTo>
                <a:lnTo>
                  <a:pt x="57912" y="79343"/>
                </a:lnTo>
                <a:cubicBezTo>
                  <a:pt x="57912" y="58674"/>
                  <a:pt x="74676" y="42006"/>
                  <a:pt x="95250" y="42006"/>
                </a:cubicBezTo>
                <a:lnTo>
                  <a:pt x="86296" y="0"/>
                </a:lnTo>
                <a:lnTo>
                  <a:pt x="73247" y="0"/>
                </a:lnTo>
                <a:cubicBezTo>
                  <a:pt x="32766" y="0"/>
                  <a:pt x="0" y="32766"/>
                  <a:pt x="0" y="73247"/>
                </a:cubicBezTo>
                <a:lnTo>
                  <a:pt x="0" y="194691"/>
                </a:lnTo>
                <a:lnTo>
                  <a:pt x="98774" y="194691"/>
                </a:lnTo>
                <a:cubicBezTo>
                  <a:pt x="98774" y="194691"/>
                  <a:pt x="98774" y="95917"/>
                  <a:pt x="98774" y="95917"/>
                </a:cubicBezTo>
                <a:lnTo>
                  <a:pt x="57912" y="9591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4D74E84-7E98-4B4F-9BE8-7A0E11A03E84}"/>
              </a:ext>
            </a:extLst>
          </p:cNvPr>
          <p:cNvSpPr/>
          <p:nvPr/>
        </p:nvSpPr>
        <p:spPr>
          <a:xfrm>
            <a:off x="8117205" y="5166899"/>
            <a:ext cx="663117" cy="663117"/>
          </a:xfrm>
          <a:custGeom>
            <a:avLst/>
            <a:gdLst>
              <a:gd name="connsiteX0" fmla="*/ 609600 w 609600"/>
              <a:gd name="connsiteY0" fmla="*/ 304800 h 609600"/>
              <a:gd name="connsiteX1" fmla="*/ 304800 w 609600"/>
              <a:gd name="connsiteY1" fmla="*/ 609600 h 609600"/>
              <a:gd name="connsiteX2" fmla="*/ 0 w 609600"/>
              <a:gd name="connsiteY2" fmla="*/ 304800 h 609600"/>
              <a:gd name="connsiteX3" fmla="*/ 304800 w 609600"/>
              <a:gd name="connsiteY3" fmla="*/ 0 h 609600"/>
              <a:gd name="connsiteX4" fmla="*/ 609600 w 609600"/>
              <a:gd name="connsiteY4" fmla="*/ 3048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609600">
                <a:moveTo>
                  <a:pt x="609600" y="304800"/>
                </a:moveTo>
                <a:cubicBezTo>
                  <a:pt x="609600" y="473136"/>
                  <a:pt x="473136" y="609600"/>
                  <a:pt x="304800" y="609600"/>
                </a:cubicBezTo>
                <a:cubicBezTo>
                  <a:pt x="136464" y="609600"/>
                  <a:pt x="0" y="473136"/>
                  <a:pt x="0" y="304800"/>
                </a:cubicBezTo>
                <a:cubicBezTo>
                  <a:pt x="0" y="136464"/>
                  <a:pt x="136464" y="0"/>
                  <a:pt x="304800" y="0"/>
                </a:cubicBezTo>
                <a:cubicBezTo>
                  <a:pt x="473136" y="0"/>
                  <a:pt x="609600" y="136464"/>
                  <a:pt x="609600" y="304800"/>
                </a:cubicBez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B396C0E-6137-4A86-96F6-3DD16D15A9D7}"/>
              </a:ext>
            </a:extLst>
          </p:cNvPr>
          <p:cNvSpPr/>
          <p:nvPr/>
        </p:nvSpPr>
        <p:spPr>
          <a:xfrm>
            <a:off x="8327019" y="5392669"/>
            <a:ext cx="107445" cy="211783"/>
          </a:xfrm>
          <a:custGeom>
            <a:avLst/>
            <a:gdLst>
              <a:gd name="connsiteX0" fmla="*/ 57912 w 98774"/>
              <a:gd name="connsiteY0" fmla="*/ 95821 h 194691"/>
              <a:gd name="connsiteX1" fmla="*/ 57912 w 98774"/>
              <a:gd name="connsiteY1" fmla="*/ 79343 h 194691"/>
              <a:gd name="connsiteX2" fmla="*/ 95250 w 98774"/>
              <a:gd name="connsiteY2" fmla="*/ 42006 h 194691"/>
              <a:gd name="connsiteX3" fmla="*/ 86297 w 98774"/>
              <a:gd name="connsiteY3" fmla="*/ 0 h 194691"/>
              <a:gd name="connsiteX4" fmla="*/ 73247 w 98774"/>
              <a:gd name="connsiteY4" fmla="*/ 0 h 194691"/>
              <a:gd name="connsiteX5" fmla="*/ 0 w 98774"/>
              <a:gd name="connsiteY5" fmla="*/ 73247 h 194691"/>
              <a:gd name="connsiteX6" fmla="*/ 0 w 98774"/>
              <a:gd name="connsiteY6" fmla="*/ 194691 h 194691"/>
              <a:gd name="connsiteX7" fmla="*/ 98774 w 98774"/>
              <a:gd name="connsiteY7" fmla="*/ 194691 h 194691"/>
              <a:gd name="connsiteX8" fmla="*/ 98774 w 98774"/>
              <a:gd name="connsiteY8" fmla="*/ 95917 h 194691"/>
              <a:gd name="connsiteX9" fmla="*/ 57912 w 98774"/>
              <a:gd name="connsiteY9" fmla="*/ 95917 h 1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74" h="194691">
                <a:moveTo>
                  <a:pt x="57912" y="95821"/>
                </a:moveTo>
                <a:lnTo>
                  <a:pt x="57912" y="79343"/>
                </a:lnTo>
                <a:cubicBezTo>
                  <a:pt x="57912" y="58674"/>
                  <a:pt x="74676" y="42006"/>
                  <a:pt x="95250" y="42006"/>
                </a:cubicBezTo>
                <a:lnTo>
                  <a:pt x="86297" y="0"/>
                </a:lnTo>
                <a:lnTo>
                  <a:pt x="73247" y="0"/>
                </a:lnTo>
                <a:cubicBezTo>
                  <a:pt x="32766" y="0"/>
                  <a:pt x="0" y="32766"/>
                  <a:pt x="0" y="73247"/>
                </a:cubicBezTo>
                <a:lnTo>
                  <a:pt x="0" y="194691"/>
                </a:lnTo>
                <a:lnTo>
                  <a:pt x="98774" y="194691"/>
                </a:lnTo>
                <a:lnTo>
                  <a:pt x="98774" y="95917"/>
                </a:lnTo>
                <a:lnTo>
                  <a:pt x="57912" y="9591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CF3A011-E049-4A96-B04E-8EC64BF4E6FD}"/>
              </a:ext>
            </a:extLst>
          </p:cNvPr>
          <p:cNvSpPr/>
          <p:nvPr/>
        </p:nvSpPr>
        <p:spPr>
          <a:xfrm>
            <a:off x="8463063" y="5392669"/>
            <a:ext cx="107445" cy="211783"/>
          </a:xfrm>
          <a:custGeom>
            <a:avLst/>
            <a:gdLst>
              <a:gd name="connsiteX0" fmla="*/ 57912 w 98774"/>
              <a:gd name="connsiteY0" fmla="*/ 95821 h 194691"/>
              <a:gd name="connsiteX1" fmla="*/ 57912 w 98774"/>
              <a:gd name="connsiteY1" fmla="*/ 79343 h 194691"/>
              <a:gd name="connsiteX2" fmla="*/ 95250 w 98774"/>
              <a:gd name="connsiteY2" fmla="*/ 42006 h 194691"/>
              <a:gd name="connsiteX3" fmla="*/ 86296 w 98774"/>
              <a:gd name="connsiteY3" fmla="*/ 0 h 194691"/>
              <a:gd name="connsiteX4" fmla="*/ 73247 w 98774"/>
              <a:gd name="connsiteY4" fmla="*/ 0 h 194691"/>
              <a:gd name="connsiteX5" fmla="*/ 0 w 98774"/>
              <a:gd name="connsiteY5" fmla="*/ 73247 h 194691"/>
              <a:gd name="connsiteX6" fmla="*/ 0 w 98774"/>
              <a:gd name="connsiteY6" fmla="*/ 194691 h 194691"/>
              <a:gd name="connsiteX7" fmla="*/ 98774 w 98774"/>
              <a:gd name="connsiteY7" fmla="*/ 194691 h 194691"/>
              <a:gd name="connsiteX8" fmla="*/ 98774 w 98774"/>
              <a:gd name="connsiteY8" fmla="*/ 95917 h 194691"/>
              <a:gd name="connsiteX9" fmla="*/ 57912 w 98774"/>
              <a:gd name="connsiteY9" fmla="*/ 95917 h 1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74" h="194691">
                <a:moveTo>
                  <a:pt x="57912" y="95821"/>
                </a:moveTo>
                <a:lnTo>
                  <a:pt x="57912" y="79343"/>
                </a:lnTo>
                <a:cubicBezTo>
                  <a:pt x="57912" y="58674"/>
                  <a:pt x="74676" y="42006"/>
                  <a:pt x="95250" y="42006"/>
                </a:cubicBezTo>
                <a:lnTo>
                  <a:pt x="86296" y="0"/>
                </a:lnTo>
                <a:lnTo>
                  <a:pt x="73247" y="0"/>
                </a:lnTo>
                <a:cubicBezTo>
                  <a:pt x="32766" y="0"/>
                  <a:pt x="0" y="32766"/>
                  <a:pt x="0" y="73247"/>
                </a:cubicBezTo>
                <a:lnTo>
                  <a:pt x="0" y="194691"/>
                </a:lnTo>
                <a:lnTo>
                  <a:pt x="98774" y="194691"/>
                </a:lnTo>
                <a:cubicBezTo>
                  <a:pt x="98774" y="194691"/>
                  <a:pt x="98774" y="95917"/>
                  <a:pt x="98774" y="95917"/>
                </a:cubicBezTo>
                <a:lnTo>
                  <a:pt x="57912" y="9591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760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82" grpId="0"/>
      <p:bldP spid="83" grpId="0"/>
      <p:bldP spid="55" grpId="0"/>
      <p:bldP spid="56" grpId="0"/>
      <p:bldP spid="40" grpId="0"/>
      <p:bldP spid="51" grpId="0"/>
      <p:bldP spid="52" grpId="0" animBg="1"/>
      <p:bldP spid="53" grpId="0" animBg="1"/>
      <p:bldP spid="54" grpId="0" animBg="1"/>
      <p:bldP spid="84" grpId="0" animBg="1"/>
      <p:bldP spid="85" grpId="0" animBg="1"/>
      <p:bldP spid="86" grpId="0" animBg="1"/>
      <p:bldP spid="92" grpId="0" animBg="1"/>
      <p:bldP spid="93" grpId="0" animBg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D5E24D-269C-497B-9A16-4A460FDE73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FB6EAA5-751C-4EE8-9338-FC89AF3BD378}"/>
              </a:ext>
            </a:extLst>
          </p:cNvPr>
          <p:cNvSpPr/>
          <p:nvPr/>
        </p:nvSpPr>
        <p:spPr>
          <a:xfrm>
            <a:off x="2372925" y="774119"/>
            <a:ext cx="7446151" cy="5309762"/>
          </a:xfrm>
          <a:custGeom>
            <a:avLst/>
            <a:gdLst>
              <a:gd name="connsiteX0" fmla="*/ 5646983 w 7446151"/>
              <a:gd name="connsiteY0" fmla="*/ 5297782 h 5309762"/>
              <a:gd name="connsiteX1" fmla="*/ 1799074 w 7446151"/>
              <a:gd name="connsiteY1" fmla="*/ 5297782 h 5309762"/>
              <a:gd name="connsiteX2" fmla="*/ 824285 w 7446151"/>
              <a:gd name="connsiteY2" fmla="*/ 4652463 h 5309762"/>
              <a:gd name="connsiteX3" fmla="*/ 23899 w 7446151"/>
              <a:gd name="connsiteY3" fmla="*/ 1318236 h 5309762"/>
              <a:gd name="connsiteX4" fmla="*/ 704175 w 7446151"/>
              <a:gd name="connsiteY4" fmla="*/ 274677 h 5309762"/>
              <a:gd name="connsiteX5" fmla="*/ 6741977 w 7446151"/>
              <a:gd name="connsiteY5" fmla="*/ 274677 h 5309762"/>
              <a:gd name="connsiteX6" fmla="*/ 7422253 w 7446151"/>
              <a:gd name="connsiteY6" fmla="*/ 1318332 h 5309762"/>
              <a:gd name="connsiteX7" fmla="*/ 6621772 w 7446151"/>
              <a:gd name="connsiteY7" fmla="*/ 4652463 h 5309762"/>
              <a:gd name="connsiteX8" fmla="*/ 5646983 w 7446151"/>
              <a:gd name="connsiteY8" fmla="*/ 5297782 h 530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6151" h="5309762">
                <a:moveTo>
                  <a:pt x="5646983" y="5297782"/>
                </a:moveTo>
                <a:cubicBezTo>
                  <a:pt x="4373396" y="5083374"/>
                  <a:pt x="3072757" y="5083374"/>
                  <a:pt x="1799074" y="5297782"/>
                </a:cubicBezTo>
                <a:cubicBezTo>
                  <a:pt x="1355209" y="5372553"/>
                  <a:pt x="929346" y="5090137"/>
                  <a:pt x="824285" y="4652463"/>
                </a:cubicBezTo>
                <a:cubicBezTo>
                  <a:pt x="557585" y="3540990"/>
                  <a:pt x="290695" y="2429613"/>
                  <a:pt x="23899" y="1318236"/>
                </a:cubicBezTo>
                <a:cubicBezTo>
                  <a:pt x="-90972" y="839605"/>
                  <a:pt x="220019" y="363545"/>
                  <a:pt x="704175" y="274677"/>
                </a:cubicBezTo>
                <a:cubicBezTo>
                  <a:pt x="2700043" y="-91559"/>
                  <a:pt x="4746109" y="-91559"/>
                  <a:pt x="6741977" y="274677"/>
                </a:cubicBezTo>
                <a:cubicBezTo>
                  <a:pt x="7226133" y="363545"/>
                  <a:pt x="7537124" y="839700"/>
                  <a:pt x="7422253" y="1318332"/>
                </a:cubicBezTo>
                <a:cubicBezTo>
                  <a:pt x="7155457" y="2429709"/>
                  <a:pt x="6888662" y="3541085"/>
                  <a:pt x="6621772" y="4652463"/>
                </a:cubicBezTo>
                <a:cubicBezTo>
                  <a:pt x="6516711" y="5090137"/>
                  <a:pt x="6090849" y="5372553"/>
                  <a:pt x="5646983" y="5297782"/>
                </a:cubicBezTo>
                <a:close/>
              </a:path>
            </a:pathLst>
          </a:custGeom>
          <a:gradFill>
            <a:gsLst>
              <a:gs pos="0">
                <a:srgbClr val="F6EBFB">
                  <a:alpha val="80000"/>
                </a:srgbClr>
              </a:gs>
              <a:gs pos="100000">
                <a:srgbClr val="F6EFFF">
                  <a:alpha val="90000"/>
                </a:srgbClr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A72142D-623F-4CEA-AE47-511137A9A187}"/>
              </a:ext>
            </a:extLst>
          </p:cNvPr>
          <p:cNvSpPr/>
          <p:nvPr/>
        </p:nvSpPr>
        <p:spPr>
          <a:xfrm>
            <a:off x="5658708" y="3639431"/>
            <a:ext cx="874585" cy="62579"/>
          </a:xfrm>
          <a:custGeom>
            <a:avLst/>
            <a:gdLst>
              <a:gd name="connsiteX0" fmla="*/ 0 w 874585"/>
              <a:gd name="connsiteY0" fmla="*/ 0 h 62579"/>
              <a:gd name="connsiteX1" fmla="*/ 874586 w 874585"/>
              <a:gd name="connsiteY1" fmla="*/ 0 h 62579"/>
              <a:gd name="connsiteX2" fmla="*/ 874586 w 874585"/>
              <a:gd name="connsiteY2" fmla="*/ 62579 h 62579"/>
              <a:gd name="connsiteX3" fmla="*/ 0 w 874585"/>
              <a:gd name="connsiteY3" fmla="*/ 62579 h 6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585" h="62579">
                <a:moveTo>
                  <a:pt x="0" y="0"/>
                </a:moveTo>
                <a:lnTo>
                  <a:pt x="874586" y="0"/>
                </a:lnTo>
                <a:lnTo>
                  <a:pt x="874586" y="62579"/>
                </a:lnTo>
                <a:lnTo>
                  <a:pt x="0" y="62579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C5C2C5-CF1A-4F47-9CD7-7083F2C5773F}"/>
              </a:ext>
            </a:extLst>
          </p:cNvPr>
          <p:cNvSpPr txBox="1"/>
          <p:nvPr/>
        </p:nvSpPr>
        <p:spPr>
          <a:xfrm>
            <a:off x="3614392" y="1854509"/>
            <a:ext cx="4963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 ExtraBold"/>
                <a:cs typeface="Poppins"/>
                <a:sym typeface="Poppins"/>
                <a:rtl val="0"/>
              </a:rPr>
              <a:t>Thanks!</a:t>
            </a:r>
            <a:endParaRPr lang="en-US" sz="6600" dirty="0">
              <a:gradFill>
                <a:gsLst>
                  <a:gs pos="0">
                    <a:srgbClr val="5D28FE"/>
                  </a:gs>
                  <a:gs pos="100000">
                    <a:srgbClr val="BB66DD"/>
                  </a:gs>
                </a:gsLst>
                <a:path path="circle">
                  <a:fillToRect l="100000" t="100000"/>
                </a:path>
              </a:gradFill>
              <a:latin typeface="Montserrat ExtraBold"/>
              <a:cs typeface="Poppins"/>
              <a:sym typeface="Poppins"/>
              <a:rtl val="0"/>
            </a:endParaRPr>
          </a:p>
          <a:p>
            <a:pPr algn="ctr">
              <a:lnSpc>
                <a:spcPts val="6000"/>
              </a:lnSpc>
            </a:pP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for Coming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165EF0-E6A2-45E5-B4BF-E56C86CAD753}"/>
              </a:ext>
            </a:extLst>
          </p:cNvPr>
          <p:cNvSpPr txBox="1"/>
          <p:nvPr/>
        </p:nvSpPr>
        <p:spPr>
          <a:xfrm>
            <a:off x="3614392" y="3916944"/>
            <a:ext cx="4963216" cy="106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</a:t>
            </a:r>
          </a:p>
          <a:p>
            <a:pPr algn="ctr">
              <a:lnSpc>
                <a:spcPts val="26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Title this is Just a Demo So</a:t>
            </a:r>
          </a:p>
          <a:p>
            <a:pPr algn="ctr">
              <a:lnSpc>
                <a:spcPts val="26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</p:spTree>
    <p:extLst>
      <p:ext uri="{BB962C8B-B14F-4D97-AF65-F5344CB8AC3E}">
        <p14:creationId xmlns:p14="http://schemas.microsoft.com/office/powerpoint/2010/main" val="31904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8A437A11-FF17-43D1-B24C-649DE7AF06BC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2FB9BA1-8542-4005-93B3-BB22F125B796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1CF87D-76BE-4C5D-A37E-D2BA1C71771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4307621F-FBD8-4DAC-B2B3-9D50A82E1DBC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549061-854C-4B2F-838F-4438FA9DFFDE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F0410B-FFBC-4665-879F-7CCEE014BE9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EDE8EC-9FA0-4088-B839-1B58BCA05C2C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77B69F-3E1F-4B00-A950-5950817644FF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F173748-1EB1-4841-8E1F-B92F3D4CF7D7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37D54D92-73C7-45BB-A349-F8FC9644B38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25D03CC-3E0E-4A9A-9411-8CF9D130A367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17A69F-AEF8-4C55-988D-0B263AAF66F6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281FD820-A385-4E24-8900-4982606AD4A0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A6F2DA20-6066-4D64-915C-5A5D44394E6F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CC23F3FA-FFDC-4DEC-B60F-DCB04473CB5C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3188C33-4C66-4A50-BA26-ED87B257FE01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0A56A22-E24D-47F2-9A28-36683889738E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896A0738-1E7C-4DEE-89E9-6F7413AF0A34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C9A034E6-2181-4193-BA51-7FB6CC2B2A2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D4C05538-3810-41A8-A1D8-45D287D8B62E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85FDDA-2309-4D54-BFA8-465CBC28C7E3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6203A52-1ED2-484B-9F6D-5F913DEE35F8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E7522B-B649-4CFC-8800-16AE6AE90D32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3DAA417F-F61C-4A8A-8263-FD7E5BB78AA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38BFCE27-E041-4755-B91F-86BB146B87C2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7CFC27E-0119-4435-9FE8-2981CA6459DC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55A1B393-0E15-4F30-AB3F-3BB026D90348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6BC3D398-01AA-4F0D-A727-5A5C2DA677FD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687042-C2B4-406A-BB60-03E3763EF931}"/>
              </a:ext>
            </a:extLst>
          </p:cNvPr>
          <p:cNvGrpSpPr/>
          <p:nvPr/>
        </p:nvGrpSpPr>
        <p:grpSpPr>
          <a:xfrm>
            <a:off x="3935449" y="6226678"/>
            <a:ext cx="4321102" cy="135731"/>
            <a:chOff x="3567979" y="6226678"/>
            <a:chExt cx="4321102" cy="1357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819E76-41E0-47B1-843E-6162B0E3FB69}"/>
                </a:ext>
              </a:extLst>
            </p:cNvPr>
            <p:cNvSpPr txBox="1"/>
            <p:nvPr/>
          </p:nvSpPr>
          <p:spPr>
            <a:xfrm>
              <a:off x="3567979" y="6226678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4F2ADE-C309-406D-A80D-B8722A8F2985}"/>
                </a:ext>
              </a:extLst>
            </p:cNvPr>
            <p:cNvSpPr txBox="1"/>
            <p:nvPr/>
          </p:nvSpPr>
          <p:spPr>
            <a:xfrm>
              <a:off x="5143876" y="6226678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E32771-6D98-4D62-9184-13486875CC10}"/>
                </a:ext>
              </a:extLst>
            </p:cNvPr>
            <p:cNvSpPr txBox="1"/>
            <p:nvPr/>
          </p:nvSpPr>
          <p:spPr>
            <a:xfrm>
              <a:off x="6982454" y="6226678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AF9F7D-0467-4655-BCBD-41DA4137FA5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1A7420-7805-446B-9BB4-83E7F06A59E3}"/>
                </a:ext>
              </a:extLst>
            </p:cNvPr>
            <p:cNvSpPr/>
            <p:nvPr/>
          </p:nvSpPr>
          <p:spPr>
            <a:xfrm flipH="1">
              <a:off x="681278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BFB9F84-C575-497B-B37F-9B3D154C5F79}"/>
              </a:ext>
            </a:extLst>
          </p:cNvPr>
          <p:cNvSpPr/>
          <p:nvPr/>
        </p:nvSpPr>
        <p:spPr>
          <a:xfrm>
            <a:off x="1000050" y="5154435"/>
            <a:ext cx="10191901" cy="559612"/>
          </a:xfrm>
          <a:custGeom>
            <a:avLst/>
            <a:gdLst/>
            <a:ahLst/>
            <a:cxnLst/>
            <a:rect l="l" t="t" r="r" b="b"/>
            <a:pathLst>
              <a:path w="10191901" h="559612">
                <a:moveTo>
                  <a:pt x="7443214" y="461314"/>
                </a:moveTo>
                <a:lnTo>
                  <a:pt x="7480248" y="461314"/>
                </a:lnTo>
                <a:lnTo>
                  <a:pt x="7454873" y="526923"/>
                </a:lnTo>
                <a:lnTo>
                  <a:pt x="7429956" y="526923"/>
                </a:lnTo>
                <a:close/>
                <a:moveTo>
                  <a:pt x="6566915" y="461314"/>
                </a:moveTo>
                <a:lnTo>
                  <a:pt x="6603948" y="461314"/>
                </a:lnTo>
                <a:lnTo>
                  <a:pt x="6578573" y="526923"/>
                </a:lnTo>
                <a:lnTo>
                  <a:pt x="6553656" y="526923"/>
                </a:lnTo>
                <a:close/>
                <a:moveTo>
                  <a:pt x="8555354" y="402107"/>
                </a:moveTo>
                <a:cubicBezTo>
                  <a:pt x="8547581" y="402107"/>
                  <a:pt x="8540989" y="404888"/>
                  <a:pt x="8535579" y="410451"/>
                </a:cubicBezTo>
                <a:cubicBezTo>
                  <a:pt x="8530169" y="416014"/>
                  <a:pt x="8527464" y="423672"/>
                  <a:pt x="8527464" y="433425"/>
                </a:cubicBezTo>
                <a:cubicBezTo>
                  <a:pt x="8527464" y="443179"/>
                  <a:pt x="8530169" y="450913"/>
                  <a:pt x="8535579" y="456628"/>
                </a:cubicBezTo>
                <a:cubicBezTo>
                  <a:pt x="8540989" y="462343"/>
                  <a:pt x="8547581" y="465201"/>
                  <a:pt x="8555354" y="465201"/>
                </a:cubicBezTo>
                <a:cubicBezTo>
                  <a:pt x="8563126" y="465201"/>
                  <a:pt x="8569717" y="462381"/>
                  <a:pt x="8575127" y="456742"/>
                </a:cubicBezTo>
                <a:cubicBezTo>
                  <a:pt x="8580538" y="451104"/>
                  <a:pt x="8583243" y="443407"/>
                  <a:pt x="8583243" y="433654"/>
                </a:cubicBezTo>
                <a:cubicBezTo>
                  <a:pt x="8583243" y="423900"/>
                  <a:pt x="8580538" y="416204"/>
                  <a:pt x="8575127" y="410565"/>
                </a:cubicBezTo>
                <a:cubicBezTo>
                  <a:pt x="8569717" y="404926"/>
                  <a:pt x="8563126" y="402107"/>
                  <a:pt x="8555354" y="402107"/>
                </a:cubicBezTo>
                <a:close/>
                <a:moveTo>
                  <a:pt x="8409811" y="402107"/>
                </a:moveTo>
                <a:cubicBezTo>
                  <a:pt x="8402039" y="402107"/>
                  <a:pt x="8395448" y="404926"/>
                  <a:pt x="8390038" y="410565"/>
                </a:cubicBezTo>
                <a:cubicBezTo>
                  <a:pt x="8384627" y="416204"/>
                  <a:pt x="8381922" y="423900"/>
                  <a:pt x="8381922" y="433654"/>
                </a:cubicBezTo>
                <a:cubicBezTo>
                  <a:pt x="8381922" y="443407"/>
                  <a:pt x="8384627" y="451104"/>
                  <a:pt x="8390038" y="456742"/>
                </a:cubicBezTo>
                <a:cubicBezTo>
                  <a:pt x="8395448" y="462381"/>
                  <a:pt x="8402039" y="465201"/>
                  <a:pt x="8409811" y="465201"/>
                </a:cubicBezTo>
                <a:cubicBezTo>
                  <a:pt x="8417584" y="465201"/>
                  <a:pt x="8424213" y="462343"/>
                  <a:pt x="8429700" y="456628"/>
                </a:cubicBezTo>
                <a:cubicBezTo>
                  <a:pt x="8435186" y="450913"/>
                  <a:pt x="8437929" y="443179"/>
                  <a:pt x="8437929" y="433425"/>
                </a:cubicBezTo>
                <a:cubicBezTo>
                  <a:pt x="8437929" y="423672"/>
                  <a:pt x="8435224" y="416014"/>
                  <a:pt x="8429814" y="410451"/>
                </a:cubicBezTo>
                <a:cubicBezTo>
                  <a:pt x="8424403" y="404888"/>
                  <a:pt x="8417736" y="402107"/>
                  <a:pt x="8409811" y="402107"/>
                </a:cubicBezTo>
                <a:close/>
                <a:moveTo>
                  <a:pt x="8250554" y="402107"/>
                </a:moveTo>
                <a:cubicBezTo>
                  <a:pt x="8242781" y="402107"/>
                  <a:pt x="8236189" y="404888"/>
                  <a:pt x="8230779" y="410451"/>
                </a:cubicBezTo>
                <a:cubicBezTo>
                  <a:pt x="8225369" y="416014"/>
                  <a:pt x="8222664" y="423672"/>
                  <a:pt x="8222664" y="433425"/>
                </a:cubicBezTo>
                <a:cubicBezTo>
                  <a:pt x="8222664" y="443179"/>
                  <a:pt x="8225369" y="450913"/>
                  <a:pt x="8230779" y="456628"/>
                </a:cubicBezTo>
                <a:cubicBezTo>
                  <a:pt x="8236189" y="462343"/>
                  <a:pt x="8242781" y="465201"/>
                  <a:pt x="8250554" y="465201"/>
                </a:cubicBezTo>
                <a:cubicBezTo>
                  <a:pt x="8258326" y="465201"/>
                  <a:pt x="8264917" y="462381"/>
                  <a:pt x="8270327" y="456742"/>
                </a:cubicBezTo>
                <a:cubicBezTo>
                  <a:pt x="8275738" y="451104"/>
                  <a:pt x="8278443" y="443407"/>
                  <a:pt x="8278443" y="433654"/>
                </a:cubicBezTo>
                <a:cubicBezTo>
                  <a:pt x="8278443" y="423900"/>
                  <a:pt x="8275738" y="416204"/>
                  <a:pt x="8270327" y="410565"/>
                </a:cubicBezTo>
                <a:cubicBezTo>
                  <a:pt x="8264917" y="404926"/>
                  <a:pt x="8258326" y="402107"/>
                  <a:pt x="8250554" y="402107"/>
                </a:cubicBezTo>
                <a:close/>
                <a:moveTo>
                  <a:pt x="6193154" y="402107"/>
                </a:moveTo>
                <a:cubicBezTo>
                  <a:pt x="6185381" y="402107"/>
                  <a:pt x="6178790" y="404888"/>
                  <a:pt x="6173380" y="410451"/>
                </a:cubicBezTo>
                <a:cubicBezTo>
                  <a:pt x="6167969" y="416014"/>
                  <a:pt x="6165264" y="423672"/>
                  <a:pt x="6165264" y="433425"/>
                </a:cubicBezTo>
                <a:cubicBezTo>
                  <a:pt x="6165264" y="443179"/>
                  <a:pt x="6167969" y="450913"/>
                  <a:pt x="6173380" y="456628"/>
                </a:cubicBezTo>
                <a:cubicBezTo>
                  <a:pt x="6178790" y="462343"/>
                  <a:pt x="6185381" y="465201"/>
                  <a:pt x="6193154" y="465201"/>
                </a:cubicBezTo>
                <a:cubicBezTo>
                  <a:pt x="6200926" y="465201"/>
                  <a:pt x="6207518" y="462381"/>
                  <a:pt x="6212928" y="456742"/>
                </a:cubicBezTo>
                <a:cubicBezTo>
                  <a:pt x="6218338" y="451104"/>
                  <a:pt x="6221043" y="443407"/>
                  <a:pt x="6221043" y="433654"/>
                </a:cubicBezTo>
                <a:cubicBezTo>
                  <a:pt x="6221043" y="423900"/>
                  <a:pt x="6218338" y="416204"/>
                  <a:pt x="6212928" y="410565"/>
                </a:cubicBezTo>
                <a:cubicBezTo>
                  <a:pt x="6207518" y="404926"/>
                  <a:pt x="6200926" y="402107"/>
                  <a:pt x="6193154" y="402107"/>
                </a:cubicBezTo>
                <a:close/>
                <a:moveTo>
                  <a:pt x="5980937" y="402107"/>
                </a:moveTo>
                <a:cubicBezTo>
                  <a:pt x="5973164" y="402107"/>
                  <a:pt x="5966573" y="404926"/>
                  <a:pt x="5961163" y="410565"/>
                </a:cubicBezTo>
                <a:cubicBezTo>
                  <a:pt x="5955753" y="416204"/>
                  <a:pt x="5953048" y="423900"/>
                  <a:pt x="5953048" y="433654"/>
                </a:cubicBezTo>
                <a:cubicBezTo>
                  <a:pt x="5953048" y="443407"/>
                  <a:pt x="5955753" y="451104"/>
                  <a:pt x="5961163" y="456742"/>
                </a:cubicBezTo>
                <a:cubicBezTo>
                  <a:pt x="5966573" y="462381"/>
                  <a:pt x="5973164" y="465201"/>
                  <a:pt x="5980937" y="465201"/>
                </a:cubicBezTo>
                <a:cubicBezTo>
                  <a:pt x="5988709" y="465201"/>
                  <a:pt x="5995339" y="462343"/>
                  <a:pt x="6000825" y="456628"/>
                </a:cubicBezTo>
                <a:cubicBezTo>
                  <a:pt x="6006311" y="450913"/>
                  <a:pt x="6009055" y="443179"/>
                  <a:pt x="6009055" y="433425"/>
                </a:cubicBezTo>
                <a:cubicBezTo>
                  <a:pt x="6009055" y="423672"/>
                  <a:pt x="6006350" y="416014"/>
                  <a:pt x="6000939" y="410451"/>
                </a:cubicBezTo>
                <a:cubicBezTo>
                  <a:pt x="5995529" y="404888"/>
                  <a:pt x="5988862" y="402107"/>
                  <a:pt x="5980937" y="402107"/>
                </a:cubicBezTo>
                <a:close/>
                <a:moveTo>
                  <a:pt x="7611006" y="401878"/>
                </a:moveTo>
                <a:cubicBezTo>
                  <a:pt x="7603386" y="401878"/>
                  <a:pt x="7597062" y="404584"/>
                  <a:pt x="7592033" y="409994"/>
                </a:cubicBezTo>
                <a:cubicBezTo>
                  <a:pt x="7587004" y="415404"/>
                  <a:pt x="7584489" y="423291"/>
                  <a:pt x="7584489" y="433654"/>
                </a:cubicBezTo>
                <a:cubicBezTo>
                  <a:pt x="7584489" y="443865"/>
                  <a:pt x="7586966" y="451713"/>
                  <a:pt x="7591919" y="457200"/>
                </a:cubicBezTo>
                <a:cubicBezTo>
                  <a:pt x="7596872" y="462686"/>
                  <a:pt x="7603082" y="465429"/>
                  <a:pt x="7610550" y="465429"/>
                </a:cubicBezTo>
                <a:cubicBezTo>
                  <a:pt x="7618017" y="465429"/>
                  <a:pt x="7624380" y="462686"/>
                  <a:pt x="7629638" y="457200"/>
                </a:cubicBezTo>
                <a:cubicBezTo>
                  <a:pt x="7634896" y="451713"/>
                  <a:pt x="7637524" y="443865"/>
                  <a:pt x="7637524" y="433654"/>
                </a:cubicBezTo>
                <a:cubicBezTo>
                  <a:pt x="7637524" y="423443"/>
                  <a:pt x="7634972" y="415594"/>
                  <a:pt x="7629866" y="410108"/>
                </a:cubicBezTo>
                <a:cubicBezTo>
                  <a:pt x="7624761" y="404622"/>
                  <a:pt x="7618474" y="401878"/>
                  <a:pt x="7611006" y="401878"/>
                </a:cubicBezTo>
                <a:close/>
                <a:moveTo>
                  <a:pt x="7161046" y="399364"/>
                </a:moveTo>
                <a:cubicBezTo>
                  <a:pt x="7154493" y="399364"/>
                  <a:pt x="7148968" y="401269"/>
                  <a:pt x="7144473" y="405079"/>
                </a:cubicBezTo>
                <a:cubicBezTo>
                  <a:pt x="7139977" y="408889"/>
                  <a:pt x="7137196" y="414299"/>
                  <a:pt x="7136129" y="421309"/>
                </a:cubicBezTo>
                <a:lnTo>
                  <a:pt x="7185049" y="421309"/>
                </a:lnTo>
                <a:cubicBezTo>
                  <a:pt x="7185049" y="414604"/>
                  <a:pt x="7182763" y="409270"/>
                  <a:pt x="7178191" y="405307"/>
                </a:cubicBezTo>
                <a:cubicBezTo>
                  <a:pt x="7173619" y="401345"/>
                  <a:pt x="7167904" y="399364"/>
                  <a:pt x="7161046" y="399364"/>
                </a:cubicBezTo>
                <a:close/>
                <a:moveTo>
                  <a:pt x="6884821" y="399364"/>
                </a:moveTo>
                <a:cubicBezTo>
                  <a:pt x="6878268" y="399364"/>
                  <a:pt x="6872743" y="401269"/>
                  <a:pt x="6868248" y="405079"/>
                </a:cubicBezTo>
                <a:cubicBezTo>
                  <a:pt x="6863752" y="408889"/>
                  <a:pt x="6860971" y="414299"/>
                  <a:pt x="6859904" y="421309"/>
                </a:cubicBezTo>
                <a:lnTo>
                  <a:pt x="6908824" y="421309"/>
                </a:lnTo>
                <a:cubicBezTo>
                  <a:pt x="6908824" y="414604"/>
                  <a:pt x="6906538" y="409270"/>
                  <a:pt x="6901966" y="405307"/>
                </a:cubicBezTo>
                <a:cubicBezTo>
                  <a:pt x="6897394" y="401345"/>
                  <a:pt x="6891679" y="399364"/>
                  <a:pt x="6884821" y="399364"/>
                </a:cubicBezTo>
                <a:close/>
                <a:moveTo>
                  <a:pt x="4716093" y="392049"/>
                </a:moveTo>
                <a:cubicBezTo>
                  <a:pt x="4709387" y="392049"/>
                  <a:pt x="4703139" y="393687"/>
                  <a:pt x="4697348" y="396964"/>
                </a:cubicBezTo>
                <a:cubicBezTo>
                  <a:pt x="4691557" y="400240"/>
                  <a:pt x="4686870" y="405041"/>
                  <a:pt x="4683288" y="411365"/>
                </a:cubicBezTo>
                <a:cubicBezTo>
                  <a:pt x="4679707" y="417690"/>
                  <a:pt x="4677917" y="425196"/>
                  <a:pt x="4677917" y="433882"/>
                </a:cubicBezTo>
                <a:cubicBezTo>
                  <a:pt x="4677917" y="442569"/>
                  <a:pt x="4679707" y="450189"/>
                  <a:pt x="4683288" y="456742"/>
                </a:cubicBezTo>
                <a:cubicBezTo>
                  <a:pt x="4686870" y="463296"/>
                  <a:pt x="4691595" y="468287"/>
                  <a:pt x="4697462" y="471716"/>
                </a:cubicBezTo>
                <a:cubicBezTo>
                  <a:pt x="4703330" y="475145"/>
                  <a:pt x="4709540" y="476859"/>
                  <a:pt x="4716093" y="476859"/>
                </a:cubicBezTo>
                <a:cubicBezTo>
                  <a:pt x="4722799" y="476859"/>
                  <a:pt x="4729047" y="475183"/>
                  <a:pt x="4734838" y="471830"/>
                </a:cubicBezTo>
                <a:cubicBezTo>
                  <a:pt x="4740629" y="468477"/>
                  <a:pt x="4745316" y="463562"/>
                  <a:pt x="4748897" y="457085"/>
                </a:cubicBezTo>
                <a:cubicBezTo>
                  <a:pt x="4752478" y="450608"/>
                  <a:pt x="4754269" y="443026"/>
                  <a:pt x="4754269" y="434340"/>
                </a:cubicBezTo>
                <a:cubicBezTo>
                  <a:pt x="4754269" y="425653"/>
                  <a:pt x="4752478" y="418109"/>
                  <a:pt x="4748897" y="411708"/>
                </a:cubicBezTo>
                <a:cubicBezTo>
                  <a:pt x="4745316" y="405307"/>
                  <a:pt x="4740629" y="400431"/>
                  <a:pt x="4734838" y="397078"/>
                </a:cubicBezTo>
                <a:cubicBezTo>
                  <a:pt x="4729047" y="393725"/>
                  <a:pt x="4722799" y="392049"/>
                  <a:pt x="4716093" y="392049"/>
                </a:cubicBezTo>
                <a:close/>
                <a:moveTo>
                  <a:pt x="4124628" y="392049"/>
                </a:moveTo>
                <a:cubicBezTo>
                  <a:pt x="4117923" y="392049"/>
                  <a:pt x="4111713" y="393649"/>
                  <a:pt x="4105998" y="396849"/>
                </a:cubicBezTo>
                <a:cubicBezTo>
                  <a:pt x="4100283" y="400050"/>
                  <a:pt x="4095749" y="404812"/>
                  <a:pt x="4092396" y="411137"/>
                </a:cubicBezTo>
                <a:cubicBezTo>
                  <a:pt x="4089043" y="417461"/>
                  <a:pt x="4087367" y="425196"/>
                  <a:pt x="4087367" y="434340"/>
                </a:cubicBezTo>
                <a:cubicBezTo>
                  <a:pt x="4087367" y="447903"/>
                  <a:pt x="4090834" y="458381"/>
                  <a:pt x="4097768" y="465772"/>
                </a:cubicBezTo>
                <a:cubicBezTo>
                  <a:pt x="4104702" y="473164"/>
                  <a:pt x="4113427" y="476859"/>
                  <a:pt x="4123943" y="476859"/>
                </a:cubicBezTo>
                <a:cubicBezTo>
                  <a:pt x="4130648" y="476859"/>
                  <a:pt x="4136935" y="475259"/>
                  <a:pt x="4142802" y="472059"/>
                </a:cubicBezTo>
                <a:cubicBezTo>
                  <a:pt x="4148670" y="468858"/>
                  <a:pt x="4153432" y="464058"/>
                  <a:pt x="4157090" y="457657"/>
                </a:cubicBezTo>
                <a:cubicBezTo>
                  <a:pt x="4160747" y="451256"/>
                  <a:pt x="4162576" y="443484"/>
                  <a:pt x="4162576" y="434340"/>
                </a:cubicBezTo>
                <a:cubicBezTo>
                  <a:pt x="4162576" y="425196"/>
                  <a:pt x="4160823" y="417461"/>
                  <a:pt x="4157318" y="411137"/>
                </a:cubicBezTo>
                <a:cubicBezTo>
                  <a:pt x="4153813" y="404812"/>
                  <a:pt x="4149165" y="400050"/>
                  <a:pt x="4143373" y="396849"/>
                </a:cubicBezTo>
                <a:cubicBezTo>
                  <a:pt x="4137583" y="393649"/>
                  <a:pt x="4131334" y="392049"/>
                  <a:pt x="4124628" y="392049"/>
                </a:cubicBezTo>
                <a:close/>
                <a:moveTo>
                  <a:pt x="3506418" y="392049"/>
                </a:moveTo>
                <a:cubicBezTo>
                  <a:pt x="3499712" y="392049"/>
                  <a:pt x="3493464" y="393687"/>
                  <a:pt x="3487673" y="396964"/>
                </a:cubicBezTo>
                <a:cubicBezTo>
                  <a:pt x="3481881" y="400240"/>
                  <a:pt x="3477195" y="405041"/>
                  <a:pt x="3473614" y="411365"/>
                </a:cubicBezTo>
                <a:cubicBezTo>
                  <a:pt x="3470032" y="417690"/>
                  <a:pt x="3468242" y="425196"/>
                  <a:pt x="3468242" y="433882"/>
                </a:cubicBezTo>
                <a:cubicBezTo>
                  <a:pt x="3468242" y="442569"/>
                  <a:pt x="3470032" y="450189"/>
                  <a:pt x="3473614" y="456742"/>
                </a:cubicBezTo>
                <a:cubicBezTo>
                  <a:pt x="3477195" y="463296"/>
                  <a:pt x="3481920" y="468287"/>
                  <a:pt x="3487787" y="471716"/>
                </a:cubicBezTo>
                <a:cubicBezTo>
                  <a:pt x="3493654" y="475145"/>
                  <a:pt x="3499865" y="476859"/>
                  <a:pt x="3506418" y="476859"/>
                </a:cubicBezTo>
                <a:cubicBezTo>
                  <a:pt x="3513123" y="476859"/>
                  <a:pt x="3519372" y="475183"/>
                  <a:pt x="3525163" y="471830"/>
                </a:cubicBezTo>
                <a:cubicBezTo>
                  <a:pt x="3530954" y="468477"/>
                  <a:pt x="3535640" y="463562"/>
                  <a:pt x="3539222" y="457085"/>
                </a:cubicBezTo>
                <a:cubicBezTo>
                  <a:pt x="3542803" y="450608"/>
                  <a:pt x="3544594" y="443026"/>
                  <a:pt x="3544594" y="434340"/>
                </a:cubicBezTo>
                <a:cubicBezTo>
                  <a:pt x="3544594" y="425653"/>
                  <a:pt x="3542803" y="418109"/>
                  <a:pt x="3539222" y="411708"/>
                </a:cubicBezTo>
                <a:cubicBezTo>
                  <a:pt x="3535640" y="405307"/>
                  <a:pt x="3530954" y="400431"/>
                  <a:pt x="3525163" y="397078"/>
                </a:cubicBezTo>
                <a:cubicBezTo>
                  <a:pt x="3519372" y="393725"/>
                  <a:pt x="3513123" y="392049"/>
                  <a:pt x="3506418" y="392049"/>
                </a:cubicBezTo>
                <a:close/>
                <a:moveTo>
                  <a:pt x="3354018" y="392049"/>
                </a:moveTo>
                <a:cubicBezTo>
                  <a:pt x="3347312" y="392049"/>
                  <a:pt x="3341064" y="393687"/>
                  <a:pt x="3335272" y="396964"/>
                </a:cubicBezTo>
                <a:cubicBezTo>
                  <a:pt x="3329481" y="400240"/>
                  <a:pt x="3324795" y="405041"/>
                  <a:pt x="3321214" y="411365"/>
                </a:cubicBezTo>
                <a:cubicBezTo>
                  <a:pt x="3317632" y="417690"/>
                  <a:pt x="3315842" y="425196"/>
                  <a:pt x="3315842" y="433882"/>
                </a:cubicBezTo>
                <a:cubicBezTo>
                  <a:pt x="3315842" y="442569"/>
                  <a:pt x="3317632" y="450189"/>
                  <a:pt x="3321214" y="456742"/>
                </a:cubicBezTo>
                <a:cubicBezTo>
                  <a:pt x="3324795" y="463296"/>
                  <a:pt x="3329519" y="468287"/>
                  <a:pt x="3335387" y="471716"/>
                </a:cubicBezTo>
                <a:cubicBezTo>
                  <a:pt x="3341255" y="475145"/>
                  <a:pt x="3347464" y="476859"/>
                  <a:pt x="3354018" y="476859"/>
                </a:cubicBezTo>
                <a:cubicBezTo>
                  <a:pt x="3360723" y="476859"/>
                  <a:pt x="3366972" y="475183"/>
                  <a:pt x="3372763" y="471830"/>
                </a:cubicBezTo>
                <a:cubicBezTo>
                  <a:pt x="3378554" y="468477"/>
                  <a:pt x="3383240" y="463562"/>
                  <a:pt x="3386822" y="457085"/>
                </a:cubicBezTo>
                <a:cubicBezTo>
                  <a:pt x="3390403" y="450608"/>
                  <a:pt x="3392194" y="443026"/>
                  <a:pt x="3392194" y="434340"/>
                </a:cubicBezTo>
                <a:cubicBezTo>
                  <a:pt x="3392194" y="425653"/>
                  <a:pt x="3390403" y="418109"/>
                  <a:pt x="3386822" y="411708"/>
                </a:cubicBezTo>
                <a:cubicBezTo>
                  <a:pt x="3383240" y="405307"/>
                  <a:pt x="3378554" y="400431"/>
                  <a:pt x="3372763" y="397078"/>
                </a:cubicBezTo>
                <a:cubicBezTo>
                  <a:pt x="3366972" y="393725"/>
                  <a:pt x="3360723" y="392049"/>
                  <a:pt x="3354018" y="392049"/>
                </a:cubicBezTo>
                <a:close/>
                <a:moveTo>
                  <a:pt x="2591105" y="392049"/>
                </a:moveTo>
                <a:cubicBezTo>
                  <a:pt x="2584400" y="392049"/>
                  <a:pt x="2578189" y="393649"/>
                  <a:pt x="2572473" y="396849"/>
                </a:cubicBezTo>
                <a:cubicBezTo>
                  <a:pt x="2566759" y="400050"/>
                  <a:pt x="2562225" y="404812"/>
                  <a:pt x="2558872" y="411137"/>
                </a:cubicBezTo>
                <a:cubicBezTo>
                  <a:pt x="2555520" y="417461"/>
                  <a:pt x="2553843" y="425196"/>
                  <a:pt x="2553843" y="434340"/>
                </a:cubicBezTo>
                <a:cubicBezTo>
                  <a:pt x="2553843" y="447903"/>
                  <a:pt x="2557311" y="458381"/>
                  <a:pt x="2564244" y="465772"/>
                </a:cubicBezTo>
                <a:cubicBezTo>
                  <a:pt x="2571179" y="473164"/>
                  <a:pt x="2579904" y="476859"/>
                  <a:pt x="2590419" y="476859"/>
                </a:cubicBezTo>
                <a:cubicBezTo>
                  <a:pt x="2597125" y="476859"/>
                  <a:pt x="2603411" y="475259"/>
                  <a:pt x="2609278" y="472059"/>
                </a:cubicBezTo>
                <a:cubicBezTo>
                  <a:pt x="2615146" y="468858"/>
                  <a:pt x="2619909" y="464058"/>
                  <a:pt x="2623566" y="457657"/>
                </a:cubicBezTo>
                <a:cubicBezTo>
                  <a:pt x="2627223" y="451256"/>
                  <a:pt x="2629053" y="443484"/>
                  <a:pt x="2629053" y="434340"/>
                </a:cubicBezTo>
                <a:cubicBezTo>
                  <a:pt x="2629053" y="425196"/>
                  <a:pt x="2627300" y="417461"/>
                  <a:pt x="2623794" y="411137"/>
                </a:cubicBezTo>
                <a:cubicBezTo>
                  <a:pt x="2620289" y="404812"/>
                  <a:pt x="2615642" y="400050"/>
                  <a:pt x="2609850" y="396849"/>
                </a:cubicBezTo>
                <a:cubicBezTo>
                  <a:pt x="2604059" y="393649"/>
                  <a:pt x="2597810" y="392049"/>
                  <a:pt x="2591105" y="392049"/>
                </a:cubicBezTo>
                <a:close/>
                <a:moveTo>
                  <a:pt x="2086280" y="392049"/>
                </a:moveTo>
                <a:cubicBezTo>
                  <a:pt x="2079574" y="392049"/>
                  <a:pt x="2073364" y="393649"/>
                  <a:pt x="2067649" y="396849"/>
                </a:cubicBezTo>
                <a:cubicBezTo>
                  <a:pt x="2061933" y="400050"/>
                  <a:pt x="2057399" y="404812"/>
                  <a:pt x="2054047" y="411137"/>
                </a:cubicBezTo>
                <a:cubicBezTo>
                  <a:pt x="2050694" y="417461"/>
                  <a:pt x="2049018" y="425196"/>
                  <a:pt x="2049018" y="434340"/>
                </a:cubicBezTo>
                <a:cubicBezTo>
                  <a:pt x="2049018" y="447903"/>
                  <a:pt x="2052485" y="458381"/>
                  <a:pt x="2059419" y="465772"/>
                </a:cubicBezTo>
                <a:cubicBezTo>
                  <a:pt x="2066353" y="473164"/>
                  <a:pt x="2075078" y="476859"/>
                  <a:pt x="2085594" y="476859"/>
                </a:cubicBezTo>
                <a:cubicBezTo>
                  <a:pt x="2092300" y="476859"/>
                  <a:pt x="2098586" y="475259"/>
                  <a:pt x="2104454" y="472059"/>
                </a:cubicBezTo>
                <a:cubicBezTo>
                  <a:pt x="2110321" y="468858"/>
                  <a:pt x="2115084" y="464058"/>
                  <a:pt x="2118741" y="457657"/>
                </a:cubicBezTo>
                <a:cubicBezTo>
                  <a:pt x="2122399" y="451256"/>
                  <a:pt x="2124227" y="443484"/>
                  <a:pt x="2124227" y="434340"/>
                </a:cubicBezTo>
                <a:cubicBezTo>
                  <a:pt x="2124227" y="425196"/>
                  <a:pt x="2122475" y="417461"/>
                  <a:pt x="2118970" y="411137"/>
                </a:cubicBezTo>
                <a:cubicBezTo>
                  <a:pt x="2115464" y="404812"/>
                  <a:pt x="2110816" y="400050"/>
                  <a:pt x="2105024" y="396849"/>
                </a:cubicBezTo>
                <a:cubicBezTo>
                  <a:pt x="2099233" y="393649"/>
                  <a:pt x="2092986" y="392049"/>
                  <a:pt x="2086280" y="392049"/>
                </a:cubicBezTo>
                <a:close/>
                <a:moveTo>
                  <a:pt x="1801444" y="392049"/>
                </a:moveTo>
                <a:cubicBezTo>
                  <a:pt x="1794738" y="392049"/>
                  <a:pt x="1788490" y="393687"/>
                  <a:pt x="1782699" y="396964"/>
                </a:cubicBezTo>
                <a:cubicBezTo>
                  <a:pt x="1776908" y="400240"/>
                  <a:pt x="1772221" y="405041"/>
                  <a:pt x="1768640" y="411365"/>
                </a:cubicBezTo>
                <a:cubicBezTo>
                  <a:pt x="1765059" y="417690"/>
                  <a:pt x="1763268" y="425196"/>
                  <a:pt x="1763268" y="433882"/>
                </a:cubicBezTo>
                <a:cubicBezTo>
                  <a:pt x="1763268" y="442569"/>
                  <a:pt x="1765059" y="450189"/>
                  <a:pt x="1768640" y="456742"/>
                </a:cubicBezTo>
                <a:cubicBezTo>
                  <a:pt x="1772221" y="463296"/>
                  <a:pt x="1776946" y="468287"/>
                  <a:pt x="1782813" y="471716"/>
                </a:cubicBezTo>
                <a:cubicBezTo>
                  <a:pt x="1788681" y="475145"/>
                  <a:pt x="1794891" y="476859"/>
                  <a:pt x="1801444" y="476859"/>
                </a:cubicBezTo>
                <a:cubicBezTo>
                  <a:pt x="1808150" y="476859"/>
                  <a:pt x="1814398" y="475183"/>
                  <a:pt x="1820189" y="471830"/>
                </a:cubicBezTo>
                <a:cubicBezTo>
                  <a:pt x="1825981" y="468477"/>
                  <a:pt x="1830667" y="463562"/>
                  <a:pt x="1834249" y="457085"/>
                </a:cubicBezTo>
                <a:cubicBezTo>
                  <a:pt x="1837829" y="450608"/>
                  <a:pt x="1839620" y="443026"/>
                  <a:pt x="1839620" y="434340"/>
                </a:cubicBezTo>
                <a:cubicBezTo>
                  <a:pt x="1839620" y="425653"/>
                  <a:pt x="1837829" y="418109"/>
                  <a:pt x="1834249" y="411708"/>
                </a:cubicBezTo>
                <a:cubicBezTo>
                  <a:pt x="1830667" y="405307"/>
                  <a:pt x="1825981" y="400431"/>
                  <a:pt x="1820189" y="397078"/>
                </a:cubicBezTo>
                <a:cubicBezTo>
                  <a:pt x="1814398" y="393725"/>
                  <a:pt x="1808150" y="392049"/>
                  <a:pt x="1801444" y="392049"/>
                </a:cubicBezTo>
                <a:close/>
                <a:moveTo>
                  <a:pt x="1496644" y="392049"/>
                </a:moveTo>
                <a:cubicBezTo>
                  <a:pt x="1489939" y="392049"/>
                  <a:pt x="1483690" y="393687"/>
                  <a:pt x="1477899" y="396964"/>
                </a:cubicBezTo>
                <a:cubicBezTo>
                  <a:pt x="1472108" y="400240"/>
                  <a:pt x="1467421" y="405041"/>
                  <a:pt x="1463840" y="411365"/>
                </a:cubicBezTo>
                <a:cubicBezTo>
                  <a:pt x="1460259" y="417690"/>
                  <a:pt x="1458468" y="425196"/>
                  <a:pt x="1458468" y="433882"/>
                </a:cubicBezTo>
                <a:cubicBezTo>
                  <a:pt x="1458468" y="442569"/>
                  <a:pt x="1460259" y="450189"/>
                  <a:pt x="1463840" y="456742"/>
                </a:cubicBezTo>
                <a:cubicBezTo>
                  <a:pt x="1467421" y="463296"/>
                  <a:pt x="1472146" y="468287"/>
                  <a:pt x="1478013" y="471716"/>
                </a:cubicBezTo>
                <a:cubicBezTo>
                  <a:pt x="1483881" y="475145"/>
                  <a:pt x="1490091" y="476859"/>
                  <a:pt x="1496644" y="476859"/>
                </a:cubicBezTo>
                <a:cubicBezTo>
                  <a:pt x="1503349" y="476859"/>
                  <a:pt x="1509598" y="475183"/>
                  <a:pt x="1515389" y="471830"/>
                </a:cubicBezTo>
                <a:cubicBezTo>
                  <a:pt x="1521180" y="468477"/>
                  <a:pt x="1525867" y="463562"/>
                  <a:pt x="1529448" y="457085"/>
                </a:cubicBezTo>
                <a:cubicBezTo>
                  <a:pt x="1533030" y="450608"/>
                  <a:pt x="1534820" y="443026"/>
                  <a:pt x="1534820" y="434340"/>
                </a:cubicBezTo>
                <a:cubicBezTo>
                  <a:pt x="1534820" y="425653"/>
                  <a:pt x="1533030" y="418109"/>
                  <a:pt x="1529448" y="411708"/>
                </a:cubicBezTo>
                <a:cubicBezTo>
                  <a:pt x="1525867" y="405307"/>
                  <a:pt x="1521180" y="400431"/>
                  <a:pt x="1515389" y="397078"/>
                </a:cubicBezTo>
                <a:cubicBezTo>
                  <a:pt x="1509598" y="393725"/>
                  <a:pt x="1503349" y="392049"/>
                  <a:pt x="1496644" y="392049"/>
                </a:cubicBezTo>
                <a:close/>
                <a:moveTo>
                  <a:pt x="5332017" y="391363"/>
                </a:moveTo>
                <a:cubicBezTo>
                  <a:pt x="5323026" y="391363"/>
                  <a:pt x="5315330" y="394220"/>
                  <a:pt x="5308929" y="399935"/>
                </a:cubicBezTo>
                <a:cubicBezTo>
                  <a:pt x="5302528" y="405650"/>
                  <a:pt x="5298718" y="413385"/>
                  <a:pt x="5297499" y="423138"/>
                </a:cubicBezTo>
                <a:lnTo>
                  <a:pt x="5367222" y="423138"/>
                </a:lnTo>
                <a:cubicBezTo>
                  <a:pt x="5367069" y="413537"/>
                  <a:pt x="5363641" y="405841"/>
                  <a:pt x="5356935" y="400050"/>
                </a:cubicBezTo>
                <a:cubicBezTo>
                  <a:pt x="5350230" y="394258"/>
                  <a:pt x="5341923" y="391363"/>
                  <a:pt x="5332017" y="391363"/>
                </a:cubicBezTo>
                <a:close/>
                <a:moveTo>
                  <a:pt x="3655617" y="391363"/>
                </a:moveTo>
                <a:cubicBezTo>
                  <a:pt x="3646626" y="391363"/>
                  <a:pt x="3638929" y="394220"/>
                  <a:pt x="3632529" y="399935"/>
                </a:cubicBezTo>
                <a:cubicBezTo>
                  <a:pt x="3626128" y="405650"/>
                  <a:pt x="3622318" y="413385"/>
                  <a:pt x="3621099" y="423138"/>
                </a:cubicBezTo>
                <a:lnTo>
                  <a:pt x="3690822" y="423138"/>
                </a:lnTo>
                <a:cubicBezTo>
                  <a:pt x="3690669" y="413537"/>
                  <a:pt x="3687240" y="405841"/>
                  <a:pt x="3680535" y="400050"/>
                </a:cubicBezTo>
                <a:cubicBezTo>
                  <a:pt x="3673829" y="394258"/>
                  <a:pt x="3665523" y="391363"/>
                  <a:pt x="3655617" y="391363"/>
                </a:cubicBezTo>
                <a:close/>
                <a:moveTo>
                  <a:pt x="5001614" y="371475"/>
                </a:moveTo>
                <a:lnTo>
                  <a:pt x="5027446" y="371475"/>
                </a:lnTo>
                <a:lnTo>
                  <a:pt x="5027446" y="441655"/>
                </a:lnTo>
                <a:cubicBezTo>
                  <a:pt x="5027446" y="452932"/>
                  <a:pt x="5030266" y="461581"/>
                  <a:pt x="5035904" y="467601"/>
                </a:cubicBezTo>
                <a:cubicBezTo>
                  <a:pt x="5041543" y="473621"/>
                  <a:pt x="5049239" y="476631"/>
                  <a:pt x="5058993" y="476631"/>
                </a:cubicBezTo>
                <a:cubicBezTo>
                  <a:pt x="5068746" y="476631"/>
                  <a:pt x="5076481" y="473621"/>
                  <a:pt x="5082196" y="467601"/>
                </a:cubicBezTo>
                <a:cubicBezTo>
                  <a:pt x="5087911" y="461581"/>
                  <a:pt x="5090768" y="452932"/>
                  <a:pt x="5090768" y="441655"/>
                </a:cubicBezTo>
                <a:lnTo>
                  <a:pt x="5090768" y="371475"/>
                </a:lnTo>
                <a:lnTo>
                  <a:pt x="5116829" y="371475"/>
                </a:lnTo>
                <a:lnTo>
                  <a:pt x="5116829" y="497433"/>
                </a:lnTo>
                <a:lnTo>
                  <a:pt x="5090768" y="497433"/>
                </a:lnTo>
                <a:lnTo>
                  <a:pt x="5090768" y="482574"/>
                </a:lnTo>
                <a:cubicBezTo>
                  <a:pt x="5086653" y="487756"/>
                  <a:pt x="5081282" y="491833"/>
                  <a:pt x="5074652" y="494804"/>
                </a:cubicBezTo>
                <a:cubicBezTo>
                  <a:pt x="5068023" y="497776"/>
                  <a:pt x="5060974" y="499262"/>
                  <a:pt x="5053507" y="499262"/>
                </a:cubicBezTo>
                <a:cubicBezTo>
                  <a:pt x="5043601" y="499262"/>
                  <a:pt x="5034723" y="497205"/>
                  <a:pt x="5026874" y="493090"/>
                </a:cubicBezTo>
                <a:cubicBezTo>
                  <a:pt x="5019026" y="488975"/>
                  <a:pt x="5012854" y="482879"/>
                  <a:pt x="5008358" y="474802"/>
                </a:cubicBezTo>
                <a:cubicBezTo>
                  <a:pt x="5003863" y="466725"/>
                  <a:pt x="5001614" y="456971"/>
                  <a:pt x="5001614" y="445541"/>
                </a:cubicBezTo>
                <a:close/>
                <a:moveTo>
                  <a:pt x="4797398" y="371475"/>
                </a:moveTo>
                <a:lnTo>
                  <a:pt x="4826430" y="371475"/>
                </a:lnTo>
                <a:lnTo>
                  <a:pt x="4861864" y="467487"/>
                </a:lnTo>
                <a:lnTo>
                  <a:pt x="4898668" y="371475"/>
                </a:lnTo>
                <a:lnTo>
                  <a:pt x="4925643" y="371475"/>
                </a:lnTo>
                <a:lnTo>
                  <a:pt x="4848376" y="556641"/>
                </a:lnTo>
                <a:lnTo>
                  <a:pt x="4821402" y="556641"/>
                </a:lnTo>
                <a:lnTo>
                  <a:pt x="4847005" y="495376"/>
                </a:lnTo>
                <a:close/>
                <a:moveTo>
                  <a:pt x="4211039" y="371475"/>
                </a:moveTo>
                <a:lnTo>
                  <a:pt x="4236871" y="371475"/>
                </a:lnTo>
                <a:lnTo>
                  <a:pt x="4236871" y="441655"/>
                </a:lnTo>
                <a:cubicBezTo>
                  <a:pt x="4236871" y="452932"/>
                  <a:pt x="4239690" y="461581"/>
                  <a:pt x="4245329" y="467601"/>
                </a:cubicBezTo>
                <a:cubicBezTo>
                  <a:pt x="4250968" y="473621"/>
                  <a:pt x="4258664" y="476631"/>
                  <a:pt x="4268418" y="476631"/>
                </a:cubicBezTo>
                <a:cubicBezTo>
                  <a:pt x="4278171" y="476631"/>
                  <a:pt x="4285906" y="473621"/>
                  <a:pt x="4291621" y="467601"/>
                </a:cubicBezTo>
                <a:cubicBezTo>
                  <a:pt x="4297336" y="461581"/>
                  <a:pt x="4300193" y="452932"/>
                  <a:pt x="4300193" y="441655"/>
                </a:cubicBezTo>
                <a:lnTo>
                  <a:pt x="4300193" y="371475"/>
                </a:lnTo>
                <a:lnTo>
                  <a:pt x="4326254" y="371475"/>
                </a:lnTo>
                <a:lnTo>
                  <a:pt x="4326254" y="497433"/>
                </a:lnTo>
                <a:lnTo>
                  <a:pt x="4300193" y="497433"/>
                </a:lnTo>
                <a:lnTo>
                  <a:pt x="4300193" y="482574"/>
                </a:lnTo>
                <a:cubicBezTo>
                  <a:pt x="4296078" y="487756"/>
                  <a:pt x="4290706" y="491833"/>
                  <a:pt x="4284077" y="494804"/>
                </a:cubicBezTo>
                <a:cubicBezTo>
                  <a:pt x="4277448" y="497776"/>
                  <a:pt x="4270399" y="499262"/>
                  <a:pt x="4262931" y="499262"/>
                </a:cubicBezTo>
                <a:cubicBezTo>
                  <a:pt x="4253026" y="499262"/>
                  <a:pt x="4244148" y="497205"/>
                  <a:pt x="4236299" y="493090"/>
                </a:cubicBezTo>
                <a:cubicBezTo>
                  <a:pt x="4228451" y="488975"/>
                  <a:pt x="4222279" y="482879"/>
                  <a:pt x="4217783" y="474802"/>
                </a:cubicBezTo>
                <a:cubicBezTo>
                  <a:pt x="4213287" y="466725"/>
                  <a:pt x="4211039" y="456971"/>
                  <a:pt x="4211039" y="445541"/>
                </a:cubicBezTo>
                <a:close/>
                <a:moveTo>
                  <a:pt x="3921098" y="371475"/>
                </a:moveTo>
                <a:lnTo>
                  <a:pt x="3950130" y="371475"/>
                </a:lnTo>
                <a:lnTo>
                  <a:pt x="3985563" y="467487"/>
                </a:lnTo>
                <a:lnTo>
                  <a:pt x="4022368" y="371475"/>
                </a:lnTo>
                <a:lnTo>
                  <a:pt x="4049343" y="371475"/>
                </a:lnTo>
                <a:lnTo>
                  <a:pt x="3972076" y="556641"/>
                </a:lnTo>
                <a:lnTo>
                  <a:pt x="3945101" y="556641"/>
                </a:lnTo>
                <a:lnTo>
                  <a:pt x="3970704" y="495376"/>
                </a:lnTo>
                <a:close/>
                <a:moveTo>
                  <a:pt x="3002507" y="371475"/>
                </a:moveTo>
                <a:lnTo>
                  <a:pt x="3028568" y="371475"/>
                </a:lnTo>
                <a:lnTo>
                  <a:pt x="3028568" y="497433"/>
                </a:lnTo>
                <a:lnTo>
                  <a:pt x="3002507" y="497433"/>
                </a:lnTo>
                <a:close/>
                <a:moveTo>
                  <a:pt x="8633458" y="369874"/>
                </a:moveTo>
                <a:lnTo>
                  <a:pt x="8677121" y="369874"/>
                </a:lnTo>
                <a:lnTo>
                  <a:pt x="8706610" y="449656"/>
                </a:lnTo>
                <a:lnTo>
                  <a:pt x="8735871" y="369874"/>
                </a:lnTo>
                <a:lnTo>
                  <a:pt x="8778162" y="369874"/>
                </a:lnTo>
                <a:lnTo>
                  <a:pt x="8698152" y="558012"/>
                </a:lnTo>
                <a:lnTo>
                  <a:pt x="8656090" y="558012"/>
                </a:lnTo>
                <a:lnTo>
                  <a:pt x="8685350" y="493090"/>
                </a:lnTo>
                <a:close/>
                <a:moveTo>
                  <a:pt x="8044280" y="369874"/>
                </a:moveTo>
                <a:lnTo>
                  <a:pt x="8088171" y="369874"/>
                </a:lnTo>
                <a:lnTo>
                  <a:pt x="8112631" y="405079"/>
                </a:lnTo>
                <a:lnTo>
                  <a:pt x="8133206" y="369874"/>
                </a:lnTo>
                <a:lnTo>
                  <a:pt x="8175497" y="369874"/>
                </a:lnTo>
                <a:lnTo>
                  <a:pt x="8132748" y="434111"/>
                </a:lnTo>
                <a:lnTo>
                  <a:pt x="8176640" y="497433"/>
                </a:lnTo>
                <a:lnTo>
                  <a:pt x="8132748" y="497433"/>
                </a:lnTo>
                <a:lnTo>
                  <a:pt x="8108288" y="462000"/>
                </a:lnTo>
                <a:lnTo>
                  <a:pt x="8087714" y="497433"/>
                </a:lnTo>
                <a:lnTo>
                  <a:pt x="8045423" y="497433"/>
                </a:lnTo>
                <a:lnTo>
                  <a:pt x="8087486" y="432282"/>
                </a:lnTo>
                <a:close/>
                <a:moveTo>
                  <a:pt x="7990635" y="369874"/>
                </a:moveTo>
                <a:lnTo>
                  <a:pt x="8029726" y="369874"/>
                </a:lnTo>
                <a:lnTo>
                  <a:pt x="8029726" y="497433"/>
                </a:lnTo>
                <a:lnTo>
                  <a:pt x="7990635" y="497433"/>
                </a:lnTo>
                <a:close/>
                <a:moveTo>
                  <a:pt x="6958430" y="369874"/>
                </a:moveTo>
                <a:lnTo>
                  <a:pt x="7002321" y="369874"/>
                </a:lnTo>
                <a:lnTo>
                  <a:pt x="7026781" y="405079"/>
                </a:lnTo>
                <a:lnTo>
                  <a:pt x="7047356" y="369874"/>
                </a:lnTo>
                <a:lnTo>
                  <a:pt x="7089647" y="369874"/>
                </a:lnTo>
                <a:lnTo>
                  <a:pt x="7046898" y="434111"/>
                </a:lnTo>
                <a:lnTo>
                  <a:pt x="7090790" y="497433"/>
                </a:lnTo>
                <a:lnTo>
                  <a:pt x="7046898" y="497433"/>
                </a:lnTo>
                <a:lnTo>
                  <a:pt x="7022438" y="462000"/>
                </a:lnTo>
                <a:lnTo>
                  <a:pt x="7001864" y="497433"/>
                </a:lnTo>
                <a:lnTo>
                  <a:pt x="6959573" y="497433"/>
                </a:lnTo>
                <a:lnTo>
                  <a:pt x="7001635" y="432282"/>
                </a:lnTo>
                <a:close/>
                <a:moveTo>
                  <a:pt x="5333160" y="369417"/>
                </a:moveTo>
                <a:cubicBezTo>
                  <a:pt x="5345048" y="369417"/>
                  <a:pt x="5355639" y="372008"/>
                  <a:pt x="5364936" y="377190"/>
                </a:cubicBezTo>
                <a:cubicBezTo>
                  <a:pt x="5374232" y="382371"/>
                  <a:pt x="5381471" y="389648"/>
                  <a:pt x="5386653" y="399021"/>
                </a:cubicBezTo>
                <a:cubicBezTo>
                  <a:pt x="5391835" y="408394"/>
                  <a:pt x="5394425" y="419176"/>
                  <a:pt x="5394425" y="431368"/>
                </a:cubicBezTo>
                <a:cubicBezTo>
                  <a:pt x="5394425" y="436092"/>
                  <a:pt x="5394121" y="440359"/>
                  <a:pt x="5393511" y="444169"/>
                </a:cubicBezTo>
                <a:lnTo>
                  <a:pt x="5297270" y="444169"/>
                </a:lnTo>
                <a:cubicBezTo>
                  <a:pt x="5298032" y="454228"/>
                  <a:pt x="5301766" y="462305"/>
                  <a:pt x="5308472" y="468401"/>
                </a:cubicBezTo>
                <a:cubicBezTo>
                  <a:pt x="5315177" y="474497"/>
                  <a:pt x="5323407" y="477545"/>
                  <a:pt x="5333160" y="477545"/>
                </a:cubicBezTo>
                <a:cubicBezTo>
                  <a:pt x="5347181" y="477545"/>
                  <a:pt x="5357087" y="471678"/>
                  <a:pt x="5362878" y="459943"/>
                </a:cubicBezTo>
                <a:lnTo>
                  <a:pt x="5390996" y="459943"/>
                </a:lnTo>
                <a:cubicBezTo>
                  <a:pt x="5387186" y="471525"/>
                  <a:pt x="5380290" y="481012"/>
                  <a:pt x="5370308" y="488404"/>
                </a:cubicBezTo>
                <a:cubicBezTo>
                  <a:pt x="5360326" y="495795"/>
                  <a:pt x="5347943" y="499491"/>
                  <a:pt x="5333160" y="499491"/>
                </a:cubicBezTo>
                <a:cubicBezTo>
                  <a:pt x="5321121" y="499491"/>
                  <a:pt x="5310339" y="496786"/>
                  <a:pt x="5300814" y="491375"/>
                </a:cubicBezTo>
                <a:cubicBezTo>
                  <a:pt x="5291289" y="485965"/>
                  <a:pt x="5283821" y="478345"/>
                  <a:pt x="5278411" y="468515"/>
                </a:cubicBezTo>
                <a:cubicBezTo>
                  <a:pt x="5273001" y="458686"/>
                  <a:pt x="5270295" y="447294"/>
                  <a:pt x="5270295" y="434340"/>
                </a:cubicBezTo>
                <a:cubicBezTo>
                  <a:pt x="5270295" y="421386"/>
                  <a:pt x="5272924" y="409994"/>
                  <a:pt x="5278182" y="400164"/>
                </a:cubicBezTo>
                <a:cubicBezTo>
                  <a:pt x="5283440" y="390334"/>
                  <a:pt x="5290832" y="382752"/>
                  <a:pt x="5300356" y="377418"/>
                </a:cubicBezTo>
                <a:cubicBezTo>
                  <a:pt x="5309882" y="372084"/>
                  <a:pt x="5320816" y="369417"/>
                  <a:pt x="5333160" y="369417"/>
                </a:cubicBezTo>
                <a:close/>
                <a:moveTo>
                  <a:pt x="5198820" y="369417"/>
                </a:moveTo>
                <a:cubicBezTo>
                  <a:pt x="5213145" y="369417"/>
                  <a:pt x="5224690" y="373037"/>
                  <a:pt x="5233453" y="380276"/>
                </a:cubicBezTo>
                <a:cubicBezTo>
                  <a:pt x="5242216" y="387515"/>
                  <a:pt x="5246902" y="397383"/>
                  <a:pt x="5247512" y="409879"/>
                </a:cubicBezTo>
                <a:lnTo>
                  <a:pt x="5221452" y="409879"/>
                </a:lnTo>
                <a:cubicBezTo>
                  <a:pt x="5220994" y="404241"/>
                  <a:pt x="5218708" y="399745"/>
                  <a:pt x="5214593" y="396392"/>
                </a:cubicBezTo>
                <a:cubicBezTo>
                  <a:pt x="5210478" y="393039"/>
                  <a:pt x="5204916" y="391363"/>
                  <a:pt x="5197905" y="391363"/>
                </a:cubicBezTo>
                <a:cubicBezTo>
                  <a:pt x="5191048" y="391363"/>
                  <a:pt x="5185790" y="392658"/>
                  <a:pt x="5182132" y="395249"/>
                </a:cubicBezTo>
                <a:cubicBezTo>
                  <a:pt x="5178475" y="397840"/>
                  <a:pt x="5176646" y="401269"/>
                  <a:pt x="5176646" y="405536"/>
                </a:cubicBezTo>
                <a:cubicBezTo>
                  <a:pt x="5176646" y="408889"/>
                  <a:pt x="5177865" y="411708"/>
                  <a:pt x="5180303" y="413994"/>
                </a:cubicBezTo>
                <a:cubicBezTo>
                  <a:pt x="5182742" y="416280"/>
                  <a:pt x="5185714" y="418071"/>
                  <a:pt x="5189219" y="419366"/>
                </a:cubicBezTo>
                <a:cubicBezTo>
                  <a:pt x="5192724" y="420662"/>
                  <a:pt x="5197905" y="422300"/>
                  <a:pt x="5204764" y="424281"/>
                </a:cubicBezTo>
                <a:cubicBezTo>
                  <a:pt x="5213907" y="426720"/>
                  <a:pt x="5221413" y="429196"/>
                  <a:pt x="5227281" y="431711"/>
                </a:cubicBezTo>
                <a:cubicBezTo>
                  <a:pt x="5233148" y="434225"/>
                  <a:pt x="5238216" y="437921"/>
                  <a:pt x="5242482" y="442798"/>
                </a:cubicBezTo>
                <a:cubicBezTo>
                  <a:pt x="5246749" y="447675"/>
                  <a:pt x="5248960" y="454152"/>
                  <a:pt x="5249112" y="462229"/>
                </a:cubicBezTo>
                <a:cubicBezTo>
                  <a:pt x="5249112" y="469392"/>
                  <a:pt x="5247131" y="475792"/>
                  <a:pt x="5243168" y="481431"/>
                </a:cubicBezTo>
                <a:cubicBezTo>
                  <a:pt x="5239206" y="487070"/>
                  <a:pt x="5233605" y="491490"/>
                  <a:pt x="5226366" y="494690"/>
                </a:cubicBezTo>
                <a:cubicBezTo>
                  <a:pt x="5219127" y="497890"/>
                  <a:pt x="5210631" y="499491"/>
                  <a:pt x="5200877" y="499491"/>
                </a:cubicBezTo>
                <a:cubicBezTo>
                  <a:pt x="5190971" y="499491"/>
                  <a:pt x="5182094" y="497700"/>
                  <a:pt x="5174245" y="494119"/>
                </a:cubicBezTo>
                <a:cubicBezTo>
                  <a:pt x="5166397" y="490537"/>
                  <a:pt x="5160187" y="485660"/>
                  <a:pt x="5155614" y="479488"/>
                </a:cubicBezTo>
                <a:cubicBezTo>
                  <a:pt x="5151042" y="473316"/>
                  <a:pt x="5148604" y="466420"/>
                  <a:pt x="5148299" y="458800"/>
                </a:cubicBezTo>
                <a:lnTo>
                  <a:pt x="5175274" y="458800"/>
                </a:lnTo>
                <a:cubicBezTo>
                  <a:pt x="5175731" y="464134"/>
                  <a:pt x="5178284" y="468592"/>
                  <a:pt x="5182932" y="472173"/>
                </a:cubicBezTo>
                <a:cubicBezTo>
                  <a:pt x="5187580" y="475754"/>
                  <a:pt x="5193410" y="477545"/>
                  <a:pt x="5200420" y="477545"/>
                </a:cubicBezTo>
                <a:cubicBezTo>
                  <a:pt x="5207736" y="477545"/>
                  <a:pt x="5213413" y="476135"/>
                  <a:pt x="5217451" y="473316"/>
                </a:cubicBezTo>
                <a:cubicBezTo>
                  <a:pt x="5221489" y="470497"/>
                  <a:pt x="5223509" y="466877"/>
                  <a:pt x="5223509" y="462457"/>
                </a:cubicBezTo>
                <a:cubicBezTo>
                  <a:pt x="5223509" y="457733"/>
                  <a:pt x="5221261" y="454228"/>
                  <a:pt x="5216765" y="451942"/>
                </a:cubicBezTo>
                <a:cubicBezTo>
                  <a:pt x="5212270" y="449656"/>
                  <a:pt x="5205144" y="447141"/>
                  <a:pt x="5195391" y="444398"/>
                </a:cubicBezTo>
                <a:cubicBezTo>
                  <a:pt x="5185942" y="441807"/>
                  <a:pt x="5178246" y="439293"/>
                  <a:pt x="5172302" y="436854"/>
                </a:cubicBezTo>
                <a:cubicBezTo>
                  <a:pt x="5166359" y="434416"/>
                  <a:pt x="5161215" y="430682"/>
                  <a:pt x="5156872" y="425653"/>
                </a:cubicBezTo>
                <a:cubicBezTo>
                  <a:pt x="5152528" y="420624"/>
                  <a:pt x="5150356" y="413994"/>
                  <a:pt x="5150356" y="405765"/>
                </a:cubicBezTo>
                <a:cubicBezTo>
                  <a:pt x="5150356" y="399059"/>
                  <a:pt x="5152338" y="392925"/>
                  <a:pt x="5156300" y="387362"/>
                </a:cubicBezTo>
                <a:cubicBezTo>
                  <a:pt x="5160263" y="381800"/>
                  <a:pt x="5165940" y="377418"/>
                  <a:pt x="5173331" y="374218"/>
                </a:cubicBezTo>
                <a:cubicBezTo>
                  <a:pt x="5180723" y="371017"/>
                  <a:pt x="5189219" y="369417"/>
                  <a:pt x="5198820" y="369417"/>
                </a:cubicBezTo>
                <a:close/>
                <a:moveTo>
                  <a:pt x="4710607" y="369417"/>
                </a:moveTo>
                <a:cubicBezTo>
                  <a:pt x="4720512" y="369417"/>
                  <a:pt x="4729161" y="371360"/>
                  <a:pt x="4736553" y="375247"/>
                </a:cubicBezTo>
                <a:cubicBezTo>
                  <a:pt x="4743944" y="379133"/>
                  <a:pt x="4749850" y="383971"/>
                  <a:pt x="4754269" y="389763"/>
                </a:cubicBezTo>
                <a:lnTo>
                  <a:pt x="4754269" y="371475"/>
                </a:lnTo>
                <a:lnTo>
                  <a:pt x="4780558" y="371475"/>
                </a:lnTo>
                <a:lnTo>
                  <a:pt x="4780558" y="497433"/>
                </a:lnTo>
                <a:lnTo>
                  <a:pt x="4754269" y="497433"/>
                </a:lnTo>
                <a:lnTo>
                  <a:pt x="4754269" y="478688"/>
                </a:lnTo>
                <a:cubicBezTo>
                  <a:pt x="4749850" y="484632"/>
                  <a:pt x="4743830" y="489585"/>
                  <a:pt x="4736210" y="493547"/>
                </a:cubicBezTo>
                <a:cubicBezTo>
                  <a:pt x="4728590" y="497509"/>
                  <a:pt x="4719903" y="499491"/>
                  <a:pt x="4710149" y="499491"/>
                </a:cubicBezTo>
                <a:cubicBezTo>
                  <a:pt x="4699329" y="499491"/>
                  <a:pt x="4689423" y="496709"/>
                  <a:pt x="4680431" y="491147"/>
                </a:cubicBezTo>
                <a:cubicBezTo>
                  <a:pt x="4671440" y="485584"/>
                  <a:pt x="4664315" y="477812"/>
                  <a:pt x="4659057" y="467830"/>
                </a:cubicBezTo>
                <a:cubicBezTo>
                  <a:pt x="4653800" y="457847"/>
                  <a:pt x="4651171" y="446532"/>
                  <a:pt x="4651171" y="433882"/>
                </a:cubicBezTo>
                <a:cubicBezTo>
                  <a:pt x="4651171" y="421233"/>
                  <a:pt x="4653800" y="410032"/>
                  <a:pt x="4659057" y="400278"/>
                </a:cubicBezTo>
                <a:cubicBezTo>
                  <a:pt x="4664315" y="390525"/>
                  <a:pt x="4671478" y="382943"/>
                  <a:pt x="4680546" y="377533"/>
                </a:cubicBezTo>
                <a:cubicBezTo>
                  <a:pt x="4689614" y="372122"/>
                  <a:pt x="4699633" y="369417"/>
                  <a:pt x="4710607" y="369417"/>
                </a:cubicBezTo>
                <a:close/>
                <a:moveTo>
                  <a:pt x="4485054" y="369417"/>
                </a:moveTo>
                <a:cubicBezTo>
                  <a:pt x="4495113" y="369417"/>
                  <a:pt x="4504104" y="371551"/>
                  <a:pt x="4512029" y="375818"/>
                </a:cubicBezTo>
                <a:cubicBezTo>
                  <a:pt x="4519954" y="380085"/>
                  <a:pt x="4526050" y="386257"/>
                  <a:pt x="4530317" y="394335"/>
                </a:cubicBezTo>
                <a:cubicBezTo>
                  <a:pt x="4534127" y="386715"/>
                  <a:pt x="4540071" y="380657"/>
                  <a:pt x="4548148" y="376161"/>
                </a:cubicBezTo>
                <a:cubicBezTo>
                  <a:pt x="4556225" y="371665"/>
                  <a:pt x="4564912" y="369417"/>
                  <a:pt x="4574209" y="369417"/>
                </a:cubicBezTo>
                <a:cubicBezTo>
                  <a:pt x="4584114" y="369417"/>
                  <a:pt x="4592992" y="371475"/>
                  <a:pt x="4600841" y="375589"/>
                </a:cubicBezTo>
                <a:cubicBezTo>
                  <a:pt x="4608689" y="379704"/>
                  <a:pt x="4614861" y="385800"/>
                  <a:pt x="4619357" y="393877"/>
                </a:cubicBezTo>
                <a:cubicBezTo>
                  <a:pt x="4623853" y="401955"/>
                  <a:pt x="4626101" y="411708"/>
                  <a:pt x="4626101" y="423138"/>
                </a:cubicBezTo>
                <a:lnTo>
                  <a:pt x="4626101" y="497433"/>
                </a:lnTo>
                <a:lnTo>
                  <a:pt x="4600269" y="497433"/>
                </a:lnTo>
                <a:lnTo>
                  <a:pt x="4600269" y="427024"/>
                </a:lnTo>
                <a:cubicBezTo>
                  <a:pt x="4600269" y="415747"/>
                  <a:pt x="4597450" y="407098"/>
                  <a:pt x="4591811" y="401078"/>
                </a:cubicBezTo>
                <a:cubicBezTo>
                  <a:pt x="4586172" y="395059"/>
                  <a:pt x="4578476" y="392049"/>
                  <a:pt x="4568722" y="392049"/>
                </a:cubicBezTo>
                <a:cubicBezTo>
                  <a:pt x="4558968" y="392049"/>
                  <a:pt x="4551234" y="395059"/>
                  <a:pt x="4545519" y="401078"/>
                </a:cubicBezTo>
                <a:cubicBezTo>
                  <a:pt x="4539804" y="407098"/>
                  <a:pt x="4536947" y="415747"/>
                  <a:pt x="4536947" y="427024"/>
                </a:cubicBezTo>
                <a:lnTo>
                  <a:pt x="4536947" y="497433"/>
                </a:lnTo>
                <a:lnTo>
                  <a:pt x="4511115" y="497433"/>
                </a:lnTo>
                <a:lnTo>
                  <a:pt x="4511115" y="427024"/>
                </a:lnTo>
                <a:cubicBezTo>
                  <a:pt x="4511115" y="415747"/>
                  <a:pt x="4508295" y="407098"/>
                  <a:pt x="4502657" y="401078"/>
                </a:cubicBezTo>
                <a:cubicBezTo>
                  <a:pt x="4497018" y="395059"/>
                  <a:pt x="4489322" y="392049"/>
                  <a:pt x="4479568" y="392049"/>
                </a:cubicBezTo>
                <a:cubicBezTo>
                  <a:pt x="4469814" y="392049"/>
                  <a:pt x="4462080" y="395059"/>
                  <a:pt x="4456365" y="401078"/>
                </a:cubicBezTo>
                <a:cubicBezTo>
                  <a:pt x="4450650" y="407098"/>
                  <a:pt x="4447793" y="415747"/>
                  <a:pt x="4447793" y="427024"/>
                </a:cubicBezTo>
                <a:lnTo>
                  <a:pt x="4447793" y="497433"/>
                </a:lnTo>
                <a:lnTo>
                  <a:pt x="4421732" y="497433"/>
                </a:lnTo>
                <a:lnTo>
                  <a:pt x="4421732" y="371475"/>
                </a:lnTo>
                <a:lnTo>
                  <a:pt x="4447793" y="371475"/>
                </a:lnTo>
                <a:lnTo>
                  <a:pt x="4447793" y="385876"/>
                </a:lnTo>
                <a:cubicBezTo>
                  <a:pt x="4452060" y="380695"/>
                  <a:pt x="4457470" y="376656"/>
                  <a:pt x="4464023" y="373761"/>
                </a:cubicBezTo>
                <a:cubicBezTo>
                  <a:pt x="4470576" y="370865"/>
                  <a:pt x="4477587" y="369417"/>
                  <a:pt x="4485054" y="369417"/>
                </a:cubicBezTo>
                <a:close/>
                <a:moveTo>
                  <a:pt x="4125086" y="369417"/>
                </a:moveTo>
                <a:cubicBezTo>
                  <a:pt x="4137125" y="369417"/>
                  <a:pt x="4148022" y="372084"/>
                  <a:pt x="4157776" y="377418"/>
                </a:cubicBezTo>
                <a:cubicBezTo>
                  <a:pt x="4167529" y="382752"/>
                  <a:pt x="4175225" y="390372"/>
                  <a:pt x="4180864" y="400278"/>
                </a:cubicBezTo>
                <a:cubicBezTo>
                  <a:pt x="4186503" y="410184"/>
                  <a:pt x="4189322" y="421538"/>
                  <a:pt x="4189322" y="434340"/>
                </a:cubicBezTo>
                <a:cubicBezTo>
                  <a:pt x="4189322" y="447141"/>
                  <a:pt x="4186426" y="458495"/>
                  <a:pt x="4180635" y="468401"/>
                </a:cubicBezTo>
                <a:cubicBezTo>
                  <a:pt x="4174844" y="478307"/>
                  <a:pt x="4166958" y="485965"/>
                  <a:pt x="4156975" y="491375"/>
                </a:cubicBezTo>
                <a:cubicBezTo>
                  <a:pt x="4146993" y="496786"/>
                  <a:pt x="4135982" y="499491"/>
                  <a:pt x="4123943" y="499491"/>
                </a:cubicBezTo>
                <a:cubicBezTo>
                  <a:pt x="4112055" y="499491"/>
                  <a:pt x="4101311" y="496786"/>
                  <a:pt x="4091710" y="491375"/>
                </a:cubicBezTo>
                <a:cubicBezTo>
                  <a:pt x="4082109" y="485965"/>
                  <a:pt x="4074565" y="478345"/>
                  <a:pt x="4069079" y="468515"/>
                </a:cubicBezTo>
                <a:cubicBezTo>
                  <a:pt x="4063592" y="458686"/>
                  <a:pt x="4060849" y="447294"/>
                  <a:pt x="4060849" y="434340"/>
                </a:cubicBezTo>
                <a:cubicBezTo>
                  <a:pt x="4060849" y="421538"/>
                  <a:pt x="4063668" y="410184"/>
                  <a:pt x="4069307" y="400278"/>
                </a:cubicBezTo>
                <a:cubicBezTo>
                  <a:pt x="4074946" y="390372"/>
                  <a:pt x="4082642" y="382752"/>
                  <a:pt x="4092396" y="377418"/>
                </a:cubicBezTo>
                <a:cubicBezTo>
                  <a:pt x="4102150" y="372084"/>
                  <a:pt x="4113046" y="369417"/>
                  <a:pt x="4125086" y="369417"/>
                </a:cubicBezTo>
                <a:close/>
                <a:moveTo>
                  <a:pt x="3789120" y="369417"/>
                </a:moveTo>
                <a:cubicBezTo>
                  <a:pt x="3803445" y="369417"/>
                  <a:pt x="3814990" y="373037"/>
                  <a:pt x="3823752" y="380276"/>
                </a:cubicBezTo>
                <a:cubicBezTo>
                  <a:pt x="3832516" y="387515"/>
                  <a:pt x="3837202" y="397383"/>
                  <a:pt x="3837811" y="409879"/>
                </a:cubicBezTo>
                <a:lnTo>
                  <a:pt x="3811751" y="409879"/>
                </a:lnTo>
                <a:cubicBezTo>
                  <a:pt x="3811294" y="404241"/>
                  <a:pt x="3809008" y="399745"/>
                  <a:pt x="3804893" y="396392"/>
                </a:cubicBezTo>
                <a:cubicBezTo>
                  <a:pt x="3800778" y="393039"/>
                  <a:pt x="3795216" y="391363"/>
                  <a:pt x="3788205" y="391363"/>
                </a:cubicBezTo>
                <a:cubicBezTo>
                  <a:pt x="3781347" y="391363"/>
                  <a:pt x="3776089" y="392658"/>
                  <a:pt x="3772432" y="395249"/>
                </a:cubicBezTo>
                <a:cubicBezTo>
                  <a:pt x="3768774" y="397840"/>
                  <a:pt x="3766945" y="401269"/>
                  <a:pt x="3766945" y="405536"/>
                </a:cubicBezTo>
                <a:cubicBezTo>
                  <a:pt x="3766945" y="408889"/>
                  <a:pt x="3768165" y="411708"/>
                  <a:pt x="3770603" y="413994"/>
                </a:cubicBezTo>
                <a:cubicBezTo>
                  <a:pt x="3773042" y="416280"/>
                  <a:pt x="3776013" y="418071"/>
                  <a:pt x="3779519" y="419366"/>
                </a:cubicBezTo>
                <a:cubicBezTo>
                  <a:pt x="3783024" y="420662"/>
                  <a:pt x="3788205" y="422300"/>
                  <a:pt x="3795063" y="424281"/>
                </a:cubicBezTo>
                <a:cubicBezTo>
                  <a:pt x="3804207" y="426720"/>
                  <a:pt x="3811713" y="429196"/>
                  <a:pt x="3817580" y="431711"/>
                </a:cubicBezTo>
                <a:cubicBezTo>
                  <a:pt x="3823448" y="434225"/>
                  <a:pt x="3828515" y="437921"/>
                  <a:pt x="3832782" y="442798"/>
                </a:cubicBezTo>
                <a:cubicBezTo>
                  <a:pt x="3837050" y="447675"/>
                  <a:pt x="3839259" y="454152"/>
                  <a:pt x="3839412" y="462229"/>
                </a:cubicBezTo>
                <a:cubicBezTo>
                  <a:pt x="3839412" y="469392"/>
                  <a:pt x="3837431" y="475792"/>
                  <a:pt x="3833468" y="481431"/>
                </a:cubicBezTo>
                <a:cubicBezTo>
                  <a:pt x="3829506" y="487070"/>
                  <a:pt x="3823905" y="491490"/>
                  <a:pt x="3816666" y="494690"/>
                </a:cubicBezTo>
                <a:cubicBezTo>
                  <a:pt x="3809427" y="497890"/>
                  <a:pt x="3800931" y="499491"/>
                  <a:pt x="3791177" y="499491"/>
                </a:cubicBezTo>
                <a:cubicBezTo>
                  <a:pt x="3781271" y="499491"/>
                  <a:pt x="3772394" y="497700"/>
                  <a:pt x="3764545" y="494119"/>
                </a:cubicBezTo>
                <a:cubicBezTo>
                  <a:pt x="3756697" y="490537"/>
                  <a:pt x="3750486" y="485660"/>
                  <a:pt x="3745914" y="479488"/>
                </a:cubicBezTo>
                <a:cubicBezTo>
                  <a:pt x="3741342" y="473316"/>
                  <a:pt x="3738904" y="466420"/>
                  <a:pt x="3738599" y="458800"/>
                </a:cubicBezTo>
                <a:lnTo>
                  <a:pt x="3765574" y="458800"/>
                </a:lnTo>
                <a:cubicBezTo>
                  <a:pt x="3766031" y="464134"/>
                  <a:pt x="3768584" y="468592"/>
                  <a:pt x="3773232" y="472173"/>
                </a:cubicBezTo>
                <a:cubicBezTo>
                  <a:pt x="3777880" y="475754"/>
                  <a:pt x="3783710" y="477545"/>
                  <a:pt x="3790720" y="477545"/>
                </a:cubicBezTo>
                <a:cubicBezTo>
                  <a:pt x="3798035" y="477545"/>
                  <a:pt x="3803712" y="476135"/>
                  <a:pt x="3807751" y="473316"/>
                </a:cubicBezTo>
                <a:cubicBezTo>
                  <a:pt x="3811789" y="470497"/>
                  <a:pt x="3813809" y="466877"/>
                  <a:pt x="3813809" y="462457"/>
                </a:cubicBezTo>
                <a:cubicBezTo>
                  <a:pt x="3813809" y="457733"/>
                  <a:pt x="3811561" y="454228"/>
                  <a:pt x="3807065" y="451942"/>
                </a:cubicBezTo>
                <a:cubicBezTo>
                  <a:pt x="3802569" y="449656"/>
                  <a:pt x="3795444" y="447141"/>
                  <a:pt x="3785691" y="444398"/>
                </a:cubicBezTo>
                <a:cubicBezTo>
                  <a:pt x="3776242" y="441807"/>
                  <a:pt x="3768546" y="439293"/>
                  <a:pt x="3762602" y="436854"/>
                </a:cubicBezTo>
                <a:cubicBezTo>
                  <a:pt x="3756659" y="434416"/>
                  <a:pt x="3751515" y="430682"/>
                  <a:pt x="3747172" y="425653"/>
                </a:cubicBezTo>
                <a:cubicBezTo>
                  <a:pt x="3742828" y="420624"/>
                  <a:pt x="3740656" y="413994"/>
                  <a:pt x="3740656" y="405765"/>
                </a:cubicBezTo>
                <a:cubicBezTo>
                  <a:pt x="3740656" y="399059"/>
                  <a:pt x="3742638" y="392925"/>
                  <a:pt x="3746600" y="387362"/>
                </a:cubicBezTo>
                <a:cubicBezTo>
                  <a:pt x="3750563" y="381800"/>
                  <a:pt x="3756239" y="377418"/>
                  <a:pt x="3763631" y="374218"/>
                </a:cubicBezTo>
                <a:cubicBezTo>
                  <a:pt x="3771022" y="371017"/>
                  <a:pt x="3779519" y="369417"/>
                  <a:pt x="3789120" y="369417"/>
                </a:cubicBezTo>
                <a:close/>
                <a:moveTo>
                  <a:pt x="3656760" y="369417"/>
                </a:moveTo>
                <a:cubicBezTo>
                  <a:pt x="3668647" y="369417"/>
                  <a:pt x="3679239" y="372008"/>
                  <a:pt x="3688536" y="377190"/>
                </a:cubicBezTo>
                <a:cubicBezTo>
                  <a:pt x="3697832" y="382371"/>
                  <a:pt x="3705071" y="389648"/>
                  <a:pt x="3710253" y="399021"/>
                </a:cubicBezTo>
                <a:cubicBezTo>
                  <a:pt x="3715434" y="408394"/>
                  <a:pt x="3718025" y="419176"/>
                  <a:pt x="3718025" y="431368"/>
                </a:cubicBezTo>
                <a:cubicBezTo>
                  <a:pt x="3718025" y="436092"/>
                  <a:pt x="3717720" y="440359"/>
                  <a:pt x="3717111" y="444169"/>
                </a:cubicBezTo>
                <a:lnTo>
                  <a:pt x="3620870" y="444169"/>
                </a:lnTo>
                <a:cubicBezTo>
                  <a:pt x="3621632" y="454228"/>
                  <a:pt x="3625366" y="462305"/>
                  <a:pt x="3632071" y="468401"/>
                </a:cubicBezTo>
                <a:cubicBezTo>
                  <a:pt x="3638777" y="474497"/>
                  <a:pt x="3647007" y="477545"/>
                  <a:pt x="3656760" y="477545"/>
                </a:cubicBezTo>
                <a:cubicBezTo>
                  <a:pt x="3670781" y="477545"/>
                  <a:pt x="3680687" y="471678"/>
                  <a:pt x="3686478" y="459943"/>
                </a:cubicBezTo>
                <a:lnTo>
                  <a:pt x="3714596" y="459943"/>
                </a:lnTo>
                <a:cubicBezTo>
                  <a:pt x="3710786" y="471525"/>
                  <a:pt x="3703890" y="481012"/>
                  <a:pt x="3693908" y="488404"/>
                </a:cubicBezTo>
                <a:cubicBezTo>
                  <a:pt x="3683926" y="495795"/>
                  <a:pt x="3671543" y="499491"/>
                  <a:pt x="3656760" y="499491"/>
                </a:cubicBezTo>
                <a:cubicBezTo>
                  <a:pt x="3644721" y="499491"/>
                  <a:pt x="3633938" y="496786"/>
                  <a:pt x="3624413" y="491375"/>
                </a:cubicBezTo>
                <a:cubicBezTo>
                  <a:pt x="3614888" y="485965"/>
                  <a:pt x="3607421" y="478345"/>
                  <a:pt x="3602010" y="468515"/>
                </a:cubicBezTo>
                <a:cubicBezTo>
                  <a:pt x="3596601" y="458686"/>
                  <a:pt x="3593895" y="447294"/>
                  <a:pt x="3593895" y="434340"/>
                </a:cubicBezTo>
                <a:cubicBezTo>
                  <a:pt x="3593895" y="421386"/>
                  <a:pt x="3596524" y="409994"/>
                  <a:pt x="3601782" y="400164"/>
                </a:cubicBezTo>
                <a:cubicBezTo>
                  <a:pt x="3607040" y="390334"/>
                  <a:pt x="3614431" y="382752"/>
                  <a:pt x="3623956" y="377418"/>
                </a:cubicBezTo>
                <a:cubicBezTo>
                  <a:pt x="3633481" y="372084"/>
                  <a:pt x="3644416" y="369417"/>
                  <a:pt x="3656760" y="369417"/>
                </a:cubicBezTo>
                <a:close/>
                <a:moveTo>
                  <a:pt x="3500931" y="369417"/>
                </a:moveTo>
                <a:cubicBezTo>
                  <a:pt x="3510685" y="369417"/>
                  <a:pt x="3519334" y="371360"/>
                  <a:pt x="3526878" y="375247"/>
                </a:cubicBezTo>
                <a:cubicBezTo>
                  <a:pt x="3534421" y="379133"/>
                  <a:pt x="3540327" y="383971"/>
                  <a:pt x="3544594" y="389763"/>
                </a:cubicBezTo>
                <a:lnTo>
                  <a:pt x="3544594" y="371475"/>
                </a:lnTo>
                <a:lnTo>
                  <a:pt x="3570883" y="371475"/>
                </a:lnTo>
                <a:lnTo>
                  <a:pt x="3570883" y="499491"/>
                </a:lnTo>
                <a:cubicBezTo>
                  <a:pt x="3570883" y="511073"/>
                  <a:pt x="3568444" y="521398"/>
                  <a:pt x="3563568" y="530466"/>
                </a:cubicBezTo>
                <a:cubicBezTo>
                  <a:pt x="3558691" y="539534"/>
                  <a:pt x="3551642" y="546658"/>
                  <a:pt x="3542422" y="551840"/>
                </a:cubicBezTo>
                <a:cubicBezTo>
                  <a:pt x="3533202" y="557022"/>
                  <a:pt x="3522191" y="559612"/>
                  <a:pt x="3509390" y="559612"/>
                </a:cubicBezTo>
                <a:cubicBezTo>
                  <a:pt x="3492321" y="559612"/>
                  <a:pt x="3478147" y="555612"/>
                  <a:pt x="3466870" y="547611"/>
                </a:cubicBezTo>
                <a:cubicBezTo>
                  <a:pt x="3455592" y="539610"/>
                  <a:pt x="3449192" y="528751"/>
                  <a:pt x="3447668" y="515035"/>
                </a:cubicBezTo>
                <a:lnTo>
                  <a:pt x="3473499" y="515035"/>
                </a:lnTo>
                <a:cubicBezTo>
                  <a:pt x="3475480" y="521589"/>
                  <a:pt x="3479710" y="526885"/>
                  <a:pt x="3486187" y="530923"/>
                </a:cubicBezTo>
                <a:cubicBezTo>
                  <a:pt x="3492664" y="534962"/>
                  <a:pt x="3500398" y="536981"/>
                  <a:pt x="3509390" y="536981"/>
                </a:cubicBezTo>
                <a:cubicBezTo>
                  <a:pt x="3519905" y="536981"/>
                  <a:pt x="3528401" y="533781"/>
                  <a:pt x="3534879" y="527380"/>
                </a:cubicBezTo>
                <a:cubicBezTo>
                  <a:pt x="3541355" y="520979"/>
                  <a:pt x="3544594" y="511683"/>
                  <a:pt x="3544594" y="499491"/>
                </a:cubicBezTo>
                <a:lnTo>
                  <a:pt x="3544594" y="478459"/>
                </a:lnTo>
                <a:cubicBezTo>
                  <a:pt x="3540174" y="484403"/>
                  <a:pt x="3534193" y="489394"/>
                  <a:pt x="3526649" y="493433"/>
                </a:cubicBezTo>
                <a:cubicBezTo>
                  <a:pt x="3519105" y="497471"/>
                  <a:pt x="3510533" y="499491"/>
                  <a:pt x="3500931" y="499491"/>
                </a:cubicBezTo>
                <a:cubicBezTo>
                  <a:pt x="3489959" y="499491"/>
                  <a:pt x="3479938" y="496709"/>
                  <a:pt x="3470871" y="491147"/>
                </a:cubicBezTo>
                <a:cubicBezTo>
                  <a:pt x="3461803" y="485584"/>
                  <a:pt x="3454640" y="477812"/>
                  <a:pt x="3449382" y="467830"/>
                </a:cubicBezTo>
                <a:cubicBezTo>
                  <a:pt x="3444124" y="457847"/>
                  <a:pt x="3441495" y="446532"/>
                  <a:pt x="3441495" y="433882"/>
                </a:cubicBezTo>
                <a:cubicBezTo>
                  <a:pt x="3441495" y="421233"/>
                  <a:pt x="3444124" y="410032"/>
                  <a:pt x="3449382" y="400278"/>
                </a:cubicBezTo>
                <a:cubicBezTo>
                  <a:pt x="3454640" y="390525"/>
                  <a:pt x="3461803" y="382943"/>
                  <a:pt x="3470871" y="377533"/>
                </a:cubicBezTo>
                <a:cubicBezTo>
                  <a:pt x="3479938" y="372122"/>
                  <a:pt x="3489959" y="369417"/>
                  <a:pt x="3500931" y="369417"/>
                </a:cubicBezTo>
                <a:close/>
                <a:moveTo>
                  <a:pt x="3348531" y="369417"/>
                </a:moveTo>
                <a:cubicBezTo>
                  <a:pt x="3358437" y="369417"/>
                  <a:pt x="3367086" y="371360"/>
                  <a:pt x="3374478" y="375247"/>
                </a:cubicBezTo>
                <a:cubicBezTo>
                  <a:pt x="3381869" y="379133"/>
                  <a:pt x="3387774" y="383971"/>
                  <a:pt x="3392194" y="389763"/>
                </a:cubicBezTo>
                <a:lnTo>
                  <a:pt x="3392194" y="371475"/>
                </a:lnTo>
                <a:lnTo>
                  <a:pt x="3418483" y="371475"/>
                </a:lnTo>
                <a:lnTo>
                  <a:pt x="3418483" y="497433"/>
                </a:lnTo>
                <a:lnTo>
                  <a:pt x="3392194" y="497433"/>
                </a:lnTo>
                <a:lnTo>
                  <a:pt x="3392194" y="478688"/>
                </a:lnTo>
                <a:cubicBezTo>
                  <a:pt x="3387774" y="484632"/>
                  <a:pt x="3381754" y="489585"/>
                  <a:pt x="3374135" y="493547"/>
                </a:cubicBezTo>
                <a:cubicBezTo>
                  <a:pt x="3366515" y="497509"/>
                  <a:pt x="3357828" y="499491"/>
                  <a:pt x="3348074" y="499491"/>
                </a:cubicBezTo>
                <a:cubicBezTo>
                  <a:pt x="3337254" y="499491"/>
                  <a:pt x="3327348" y="496709"/>
                  <a:pt x="3318356" y="491147"/>
                </a:cubicBezTo>
                <a:cubicBezTo>
                  <a:pt x="3309365" y="485584"/>
                  <a:pt x="3302240" y="477812"/>
                  <a:pt x="3296982" y="467830"/>
                </a:cubicBezTo>
                <a:cubicBezTo>
                  <a:pt x="3291724" y="457847"/>
                  <a:pt x="3289095" y="446532"/>
                  <a:pt x="3289095" y="433882"/>
                </a:cubicBezTo>
                <a:cubicBezTo>
                  <a:pt x="3289095" y="421233"/>
                  <a:pt x="3291724" y="410032"/>
                  <a:pt x="3296982" y="400278"/>
                </a:cubicBezTo>
                <a:cubicBezTo>
                  <a:pt x="3302240" y="390525"/>
                  <a:pt x="3309402" y="382943"/>
                  <a:pt x="3318471" y="377533"/>
                </a:cubicBezTo>
                <a:cubicBezTo>
                  <a:pt x="3327538" y="372122"/>
                  <a:pt x="3337559" y="369417"/>
                  <a:pt x="3348531" y="369417"/>
                </a:cubicBezTo>
                <a:close/>
                <a:moveTo>
                  <a:pt x="3122979" y="369417"/>
                </a:moveTo>
                <a:cubicBezTo>
                  <a:pt x="3133038" y="369417"/>
                  <a:pt x="3142029" y="371551"/>
                  <a:pt x="3149954" y="375818"/>
                </a:cubicBezTo>
                <a:cubicBezTo>
                  <a:pt x="3157879" y="380085"/>
                  <a:pt x="3163975" y="386257"/>
                  <a:pt x="3168242" y="394335"/>
                </a:cubicBezTo>
                <a:cubicBezTo>
                  <a:pt x="3172052" y="386715"/>
                  <a:pt x="3177996" y="380657"/>
                  <a:pt x="3186073" y="376161"/>
                </a:cubicBezTo>
                <a:cubicBezTo>
                  <a:pt x="3194150" y="371665"/>
                  <a:pt x="3202837" y="369417"/>
                  <a:pt x="3212133" y="369417"/>
                </a:cubicBezTo>
                <a:cubicBezTo>
                  <a:pt x="3222039" y="369417"/>
                  <a:pt x="3230917" y="371475"/>
                  <a:pt x="3238765" y="375589"/>
                </a:cubicBezTo>
                <a:cubicBezTo>
                  <a:pt x="3246614" y="379704"/>
                  <a:pt x="3252786" y="385800"/>
                  <a:pt x="3257282" y="393877"/>
                </a:cubicBezTo>
                <a:cubicBezTo>
                  <a:pt x="3261778" y="401955"/>
                  <a:pt x="3264026" y="411708"/>
                  <a:pt x="3264026" y="423138"/>
                </a:cubicBezTo>
                <a:lnTo>
                  <a:pt x="3264026" y="497433"/>
                </a:lnTo>
                <a:lnTo>
                  <a:pt x="3238194" y="497433"/>
                </a:lnTo>
                <a:lnTo>
                  <a:pt x="3238194" y="427024"/>
                </a:lnTo>
                <a:cubicBezTo>
                  <a:pt x="3238194" y="415747"/>
                  <a:pt x="3235374" y="407098"/>
                  <a:pt x="3229736" y="401078"/>
                </a:cubicBezTo>
                <a:cubicBezTo>
                  <a:pt x="3224097" y="395059"/>
                  <a:pt x="3216401" y="392049"/>
                  <a:pt x="3206647" y="392049"/>
                </a:cubicBezTo>
                <a:cubicBezTo>
                  <a:pt x="3196893" y="392049"/>
                  <a:pt x="3189159" y="395059"/>
                  <a:pt x="3183444" y="401078"/>
                </a:cubicBezTo>
                <a:cubicBezTo>
                  <a:pt x="3177729" y="407098"/>
                  <a:pt x="3174872" y="415747"/>
                  <a:pt x="3174872" y="427024"/>
                </a:cubicBezTo>
                <a:lnTo>
                  <a:pt x="3174872" y="497433"/>
                </a:lnTo>
                <a:lnTo>
                  <a:pt x="3149040" y="497433"/>
                </a:lnTo>
                <a:lnTo>
                  <a:pt x="3149040" y="427024"/>
                </a:lnTo>
                <a:cubicBezTo>
                  <a:pt x="3149040" y="415747"/>
                  <a:pt x="3146221" y="407098"/>
                  <a:pt x="3140582" y="401078"/>
                </a:cubicBezTo>
                <a:cubicBezTo>
                  <a:pt x="3134943" y="395059"/>
                  <a:pt x="3127246" y="392049"/>
                  <a:pt x="3117493" y="392049"/>
                </a:cubicBezTo>
                <a:cubicBezTo>
                  <a:pt x="3107739" y="392049"/>
                  <a:pt x="3100005" y="395059"/>
                  <a:pt x="3094290" y="401078"/>
                </a:cubicBezTo>
                <a:cubicBezTo>
                  <a:pt x="3088575" y="407098"/>
                  <a:pt x="3085718" y="415747"/>
                  <a:pt x="3085718" y="427024"/>
                </a:cubicBezTo>
                <a:lnTo>
                  <a:pt x="3085718" y="497433"/>
                </a:lnTo>
                <a:lnTo>
                  <a:pt x="3059657" y="497433"/>
                </a:lnTo>
                <a:lnTo>
                  <a:pt x="3059657" y="371475"/>
                </a:lnTo>
                <a:lnTo>
                  <a:pt x="3085718" y="371475"/>
                </a:lnTo>
                <a:lnTo>
                  <a:pt x="3085718" y="385876"/>
                </a:lnTo>
                <a:cubicBezTo>
                  <a:pt x="3089985" y="380695"/>
                  <a:pt x="3095395" y="376656"/>
                  <a:pt x="3101948" y="373761"/>
                </a:cubicBezTo>
                <a:cubicBezTo>
                  <a:pt x="3108501" y="370865"/>
                  <a:pt x="3115512" y="369417"/>
                  <a:pt x="3122979" y="369417"/>
                </a:cubicBezTo>
                <a:close/>
                <a:moveTo>
                  <a:pt x="2731694" y="369417"/>
                </a:moveTo>
                <a:cubicBezTo>
                  <a:pt x="2746934" y="369417"/>
                  <a:pt x="2759545" y="373037"/>
                  <a:pt x="2769527" y="380276"/>
                </a:cubicBezTo>
                <a:cubicBezTo>
                  <a:pt x="2779509" y="387515"/>
                  <a:pt x="2786253" y="397840"/>
                  <a:pt x="2789758" y="411251"/>
                </a:cubicBezTo>
                <a:lnTo>
                  <a:pt x="2761641" y="411251"/>
                </a:lnTo>
                <a:cubicBezTo>
                  <a:pt x="2759355" y="405003"/>
                  <a:pt x="2755696" y="400126"/>
                  <a:pt x="2750668" y="396621"/>
                </a:cubicBezTo>
                <a:cubicBezTo>
                  <a:pt x="2745638" y="393115"/>
                  <a:pt x="2739314" y="391363"/>
                  <a:pt x="2731694" y="391363"/>
                </a:cubicBezTo>
                <a:cubicBezTo>
                  <a:pt x="2721026" y="391363"/>
                  <a:pt x="2712530" y="395135"/>
                  <a:pt x="2706205" y="402679"/>
                </a:cubicBezTo>
                <a:cubicBezTo>
                  <a:pt x="2699880" y="410222"/>
                  <a:pt x="2696718" y="420776"/>
                  <a:pt x="2696718" y="434340"/>
                </a:cubicBezTo>
                <a:cubicBezTo>
                  <a:pt x="2696718" y="447903"/>
                  <a:pt x="2699880" y="458495"/>
                  <a:pt x="2706205" y="466115"/>
                </a:cubicBezTo>
                <a:cubicBezTo>
                  <a:pt x="2712530" y="473735"/>
                  <a:pt x="2721026" y="477545"/>
                  <a:pt x="2731694" y="477545"/>
                </a:cubicBezTo>
                <a:cubicBezTo>
                  <a:pt x="2746782" y="477545"/>
                  <a:pt x="2756764" y="470916"/>
                  <a:pt x="2761641" y="457657"/>
                </a:cubicBezTo>
                <a:lnTo>
                  <a:pt x="2789758" y="457657"/>
                </a:lnTo>
                <a:cubicBezTo>
                  <a:pt x="2786100" y="470458"/>
                  <a:pt x="2779243" y="480631"/>
                  <a:pt x="2769185" y="488175"/>
                </a:cubicBezTo>
                <a:cubicBezTo>
                  <a:pt x="2759126" y="495719"/>
                  <a:pt x="2746629" y="499491"/>
                  <a:pt x="2731694" y="499491"/>
                </a:cubicBezTo>
                <a:cubicBezTo>
                  <a:pt x="2719654" y="499491"/>
                  <a:pt x="2708986" y="496786"/>
                  <a:pt x="2699690" y="491375"/>
                </a:cubicBezTo>
                <a:cubicBezTo>
                  <a:pt x="2690393" y="485965"/>
                  <a:pt x="2683117" y="478345"/>
                  <a:pt x="2677858" y="468515"/>
                </a:cubicBezTo>
                <a:cubicBezTo>
                  <a:pt x="2672601" y="458686"/>
                  <a:pt x="2669972" y="447294"/>
                  <a:pt x="2669972" y="434340"/>
                </a:cubicBezTo>
                <a:cubicBezTo>
                  <a:pt x="2669972" y="421386"/>
                  <a:pt x="2672601" y="409994"/>
                  <a:pt x="2677858" y="400164"/>
                </a:cubicBezTo>
                <a:cubicBezTo>
                  <a:pt x="2683117" y="390334"/>
                  <a:pt x="2690393" y="382752"/>
                  <a:pt x="2699690" y="377418"/>
                </a:cubicBezTo>
                <a:cubicBezTo>
                  <a:pt x="2708986" y="372084"/>
                  <a:pt x="2719654" y="369417"/>
                  <a:pt x="2731694" y="369417"/>
                </a:cubicBezTo>
                <a:close/>
                <a:moveTo>
                  <a:pt x="2591562" y="369417"/>
                </a:moveTo>
                <a:cubicBezTo>
                  <a:pt x="2603602" y="369417"/>
                  <a:pt x="2614498" y="372084"/>
                  <a:pt x="2624252" y="377418"/>
                </a:cubicBezTo>
                <a:cubicBezTo>
                  <a:pt x="2634006" y="382752"/>
                  <a:pt x="2641702" y="390372"/>
                  <a:pt x="2647340" y="400278"/>
                </a:cubicBezTo>
                <a:cubicBezTo>
                  <a:pt x="2652979" y="410184"/>
                  <a:pt x="2655799" y="421538"/>
                  <a:pt x="2655799" y="434340"/>
                </a:cubicBezTo>
                <a:cubicBezTo>
                  <a:pt x="2655799" y="447141"/>
                  <a:pt x="2652903" y="458495"/>
                  <a:pt x="2647112" y="468401"/>
                </a:cubicBezTo>
                <a:cubicBezTo>
                  <a:pt x="2641321" y="478307"/>
                  <a:pt x="2633433" y="485965"/>
                  <a:pt x="2623452" y="491375"/>
                </a:cubicBezTo>
                <a:cubicBezTo>
                  <a:pt x="2613470" y="496786"/>
                  <a:pt x="2602459" y="499491"/>
                  <a:pt x="2590419" y="499491"/>
                </a:cubicBezTo>
                <a:cubicBezTo>
                  <a:pt x="2578532" y="499491"/>
                  <a:pt x="2567788" y="496786"/>
                  <a:pt x="2558187" y="491375"/>
                </a:cubicBezTo>
                <a:cubicBezTo>
                  <a:pt x="2548586" y="485965"/>
                  <a:pt x="2541042" y="478345"/>
                  <a:pt x="2535554" y="468515"/>
                </a:cubicBezTo>
                <a:cubicBezTo>
                  <a:pt x="2530069" y="458686"/>
                  <a:pt x="2527325" y="447294"/>
                  <a:pt x="2527325" y="434340"/>
                </a:cubicBezTo>
                <a:cubicBezTo>
                  <a:pt x="2527325" y="421538"/>
                  <a:pt x="2530145" y="410184"/>
                  <a:pt x="2535784" y="400278"/>
                </a:cubicBezTo>
                <a:cubicBezTo>
                  <a:pt x="2541423" y="390372"/>
                  <a:pt x="2549119" y="382752"/>
                  <a:pt x="2558872" y="377418"/>
                </a:cubicBezTo>
                <a:cubicBezTo>
                  <a:pt x="2568626" y="372084"/>
                  <a:pt x="2579522" y="369417"/>
                  <a:pt x="2591562" y="369417"/>
                </a:cubicBezTo>
                <a:close/>
                <a:moveTo>
                  <a:pt x="2369896" y="369417"/>
                </a:moveTo>
                <a:cubicBezTo>
                  <a:pt x="2384222" y="369417"/>
                  <a:pt x="2395766" y="373037"/>
                  <a:pt x="2404529" y="380276"/>
                </a:cubicBezTo>
                <a:cubicBezTo>
                  <a:pt x="2413292" y="387515"/>
                  <a:pt x="2417978" y="397383"/>
                  <a:pt x="2418588" y="409879"/>
                </a:cubicBezTo>
                <a:lnTo>
                  <a:pt x="2392527" y="409879"/>
                </a:lnTo>
                <a:cubicBezTo>
                  <a:pt x="2392070" y="404241"/>
                  <a:pt x="2389785" y="399745"/>
                  <a:pt x="2385670" y="396392"/>
                </a:cubicBezTo>
                <a:cubicBezTo>
                  <a:pt x="2381555" y="393039"/>
                  <a:pt x="2375992" y="391363"/>
                  <a:pt x="2368982" y="391363"/>
                </a:cubicBezTo>
                <a:cubicBezTo>
                  <a:pt x="2362124" y="391363"/>
                  <a:pt x="2356866" y="392658"/>
                  <a:pt x="2353208" y="395249"/>
                </a:cubicBezTo>
                <a:cubicBezTo>
                  <a:pt x="2349551" y="397840"/>
                  <a:pt x="2347722" y="401269"/>
                  <a:pt x="2347722" y="405536"/>
                </a:cubicBezTo>
                <a:cubicBezTo>
                  <a:pt x="2347722" y="408889"/>
                  <a:pt x="2348941" y="411708"/>
                  <a:pt x="2351380" y="413994"/>
                </a:cubicBezTo>
                <a:cubicBezTo>
                  <a:pt x="2353818" y="416280"/>
                  <a:pt x="2356790" y="418071"/>
                  <a:pt x="2360295" y="419366"/>
                </a:cubicBezTo>
                <a:cubicBezTo>
                  <a:pt x="2363801" y="420662"/>
                  <a:pt x="2368982" y="422300"/>
                  <a:pt x="2375840" y="424281"/>
                </a:cubicBezTo>
                <a:cubicBezTo>
                  <a:pt x="2384984" y="426720"/>
                  <a:pt x="2392490" y="429196"/>
                  <a:pt x="2398357" y="431711"/>
                </a:cubicBezTo>
                <a:cubicBezTo>
                  <a:pt x="2404225" y="434225"/>
                  <a:pt x="2409291" y="437921"/>
                  <a:pt x="2413559" y="442798"/>
                </a:cubicBezTo>
                <a:cubicBezTo>
                  <a:pt x="2417826" y="447675"/>
                  <a:pt x="2420036" y="454152"/>
                  <a:pt x="2420188" y="462229"/>
                </a:cubicBezTo>
                <a:cubicBezTo>
                  <a:pt x="2420188" y="469392"/>
                  <a:pt x="2418207" y="475792"/>
                  <a:pt x="2414244" y="481431"/>
                </a:cubicBezTo>
                <a:cubicBezTo>
                  <a:pt x="2410282" y="487070"/>
                  <a:pt x="2404682" y="491490"/>
                  <a:pt x="2397442" y="494690"/>
                </a:cubicBezTo>
                <a:cubicBezTo>
                  <a:pt x="2390204" y="497890"/>
                  <a:pt x="2381707" y="499491"/>
                  <a:pt x="2371953" y="499491"/>
                </a:cubicBezTo>
                <a:cubicBezTo>
                  <a:pt x="2362048" y="499491"/>
                  <a:pt x="2353170" y="497700"/>
                  <a:pt x="2345322" y="494119"/>
                </a:cubicBezTo>
                <a:cubicBezTo>
                  <a:pt x="2337473" y="490537"/>
                  <a:pt x="2331263" y="485660"/>
                  <a:pt x="2326691" y="479488"/>
                </a:cubicBezTo>
                <a:cubicBezTo>
                  <a:pt x="2322119" y="473316"/>
                  <a:pt x="2319680" y="466420"/>
                  <a:pt x="2319376" y="458800"/>
                </a:cubicBezTo>
                <a:lnTo>
                  <a:pt x="2346351" y="458800"/>
                </a:lnTo>
                <a:cubicBezTo>
                  <a:pt x="2346808" y="464134"/>
                  <a:pt x="2349361" y="468592"/>
                  <a:pt x="2354008" y="472173"/>
                </a:cubicBezTo>
                <a:cubicBezTo>
                  <a:pt x="2358656" y="475754"/>
                  <a:pt x="2364486" y="477545"/>
                  <a:pt x="2371496" y="477545"/>
                </a:cubicBezTo>
                <a:cubicBezTo>
                  <a:pt x="2378812" y="477545"/>
                  <a:pt x="2384488" y="476135"/>
                  <a:pt x="2388527" y="473316"/>
                </a:cubicBezTo>
                <a:cubicBezTo>
                  <a:pt x="2392566" y="470497"/>
                  <a:pt x="2394585" y="466877"/>
                  <a:pt x="2394585" y="462457"/>
                </a:cubicBezTo>
                <a:cubicBezTo>
                  <a:pt x="2394585" y="457733"/>
                  <a:pt x="2392337" y="454228"/>
                  <a:pt x="2387841" y="451942"/>
                </a:cubicBezTo>
                <a:cubicBezTo>
                  <a:pt x="2383346" y="449656"/>
                  <a:pt x="2376221" y="447141"/>
                  <a:pt x="2366468" y="444398"/>
                </a:cubicBezTo>
                <a:cubicBezTo>
                  <a:pt x="2357018" y="441807"/>
                  <a:pt x="2349322" y="439293"/>
                  <a:pt x="2343378" y="436854"/>
                </a:cubicBezTo>
                <a:cubicBezTo>
                  <a:pt x="2337435" y="434416"/>
                  <a:pt x="2332292" y="430682"/>
                  <a:pt x="2327948" y="425653"/>
                </a:cubicBezTo>
                <a:cubicBezTo>
                  <a:pt x="2323605" y="420624"/>
                  <a:pt x="2321433" y="413994"/>
                  <a:pt x="2321433" y="405765"/>
                </a:cubicBezTo>
                <a:cubicBezTo>
                  <a:pt x="2321433" y="399059"/>
                  <a:pt x="2323414" y="392925"/>
                  <a:pt x="2327377" y="387362"/>
                </a:cubicBezTo>
                <a:cubicBezTo>
                  <a:pt x="2331338" y="381800"/>
                  <a:pt x="2337016" y="377418"/>
                  <a:pt x="2344407" y="374218"/>
                </a:cubicBezTo>
                <a:cubicBezTo>
                  <a:pt x="2351799" y="371017"/>
                  <a:pt x="2360295" y="369417"/>
                  <a:pt x="2369896" y="369417"/>
                </a:cubicBezTo>
                <a:close/>
                <a:moveTo>
                  <a:pt x="2237613" y="369417"/>
                </a:moveTo>
                <a:lnTo>
                  <a:pt x="2237613" y="396392"/>
                </a:lnTo>
                <a:lnTo>
                  <a:pt x="2230983" y="396392"/>
                </a:lnTo>
                <a:cubicBezTo>
                  <a:pt x="2220773" y="396392"/>
                  <a:pt x="2213039" y="398983"/>
                  <a:pt x="2207780" y="404164"/>
                </a:cubicBezTo>
                <a:cubicBezTo>
                  <a:pt x="2202523" y="409346"/>
                  <a:pt x="2199894" y="418338"/>
                  <a:pt x="2199894" y="431139"/>
                </a:cubicBezTo>
                <a:lnTo>
                  <a:pt x="2199894" y="497433"/>
                </a:lnTo>
                <a:lnTo>
                  <a:pt x="2173834" y="497433"/>
                </a:lnTo>
                <a:lnTo>
                  <a:pt x="2173834" y="371475"/>
                </a:lnTo>
                <a:lnTo>
                  <a:pt x="2199894" y="371475"/>
                </a:lnTo>
                <a:lnTo>
                  <a:pt x="2199894" y="389763"/>
                </a:lnTo>
                <a:cubicBezTo>
                  <a:pt x="2203704" y="383362"/>
                  <a:pt x="2208772" y="378371"/>
                  <a:pt x="2215096" y="374789"/>
                </a:cubicBezTo>
                <a:cubicBezTo>
                  <a:pt x="2221420" y="371208"/>
                  <a:pt x="2228926" y="369417"/>
                  <a:pt x="2237613" y="369417"/>
                </a:cubicBezTo>
                <a:close/>
                <a:moveTo>
                  <a:pt x="2086737" y="369417"/>
                </a:moveTo>
                <a:cubicBezTo>
                  <a:pt x="2098777" y="369417"/>
                  <a:pt x="2109673" y="372084"/>
                  <a:pt x="2119427" y="377418"/>
                </a:cubicBezTo>
                <a:cubicBezTo>
                  <a:pt x="2129180" y="382752"/>
                  <a:pt x="2136876" y="390372"/>
                  <a:pt x="2142515" y="400278"/>
                </a:cubicBezTo>
                <a:cubicBezTo>
                  <a:pt x="2148154" y="410184"/>
                  <a:pt x="2150974" y="421538"/>
                  <a:pt x="2150974" y="434340"/>
                </a:cubicBezTo>
                <a:cubicBezTo>
                  <a:pt x="2150974" y="447141"/>
                  <a:pt x="2148078" y="458495"/>
                  <a:pt x="2142287" y="468401"/>
                </a:cubicBezTo>
                <a:cubicBezTo>
                  <a:pt x="2136495" y="478307"/>
                  <a:pt x="2128609" y="485965"/>
                  <a:pt x="2118626" y="491375"/>
                </a:cubicBezTo>
                <a:cubicBezTo>
                  <a:pt x="2108645" y="496786"/>
                  <a:pt x="2097633" y="499491"/>
                  <a:pt x="2085594" y="499491"/>
                </a:cubicBezTo>
                <a:cubicBezTo>
                  <a:pt x="2073706" y="499491"/>
                  <a:pt x="2062962" y="496786"/>
                  <a:pt x="2053361" y="491375"/>
                </a:cubicBezTo>
                <a:cubicBezTo>
                  <a:pt x="2043760" y="485965"/>
                  <a:pt x="2036216" y="478345"/>
                  <a:pt x="2030730" y="468515"/>
                </a:cubicBezTo>
                <a:cubicBezTo>
                  <a:pt x="2025243" y="458686"/>
                  <a:pt x="2022500" y="447294"/>
                  <a:pt x="2022500" y="434340"/>
                </a:cubicBezTo>
                <a:cubicBezTo>
                  <a:pt x="2022500" y="421538"/>
                  <a:pt x="2025320" y="410184"/>
                  <a:pt x="2030958" y="400278"/>
                </a:cubicBezTo>
                <a:cubicBezTo>
                  <a:pt x="2036597" y="390372"/>
                  <a:pt x="2044294" y="382752"/>
                  <a:pt x="2054047" y="377418"/>
                </a:cubicBezTo>
                <a:cubicBezTo>
                  <a:pt x="2063801" y="372084"/>
                  <a:pt x="2074697" y="369417"/>
                  <a:pt x="2086737" y="369417"/>
                </a:cubicBezTo>
                <a:close/>
                <a:moveTo>
                  <a:pt x="1656359" y="369417"/>
                </a:moveTo>
                <a:cubicBezTo>
                  <a:pt x="1666265" y="369417"/>
                  <a:pt x="1675143" y="371475"/>
                  <a:pt x="1682992" y="375589"/>
                </a:cubicBezTo>
                <a:cubicBezTo>
                  <a:pt x="1690840" y="379704"/>
                  <a:pt x="1696974" y="385800"/>
                  <a:pt x="1701393" y="393877"/>
                </a:cubicBezTo>
                <a:cubicBezTo>
                  <a:pt x="1705813" y="401955"/>
                  <a:pt x="1708023" y="411708"/>
                  <a:pt x="1708023" y="423138"/>
                </a:cubicBezTo>
                <a:lnTo>
                  <a:pt x="1708023" y="497433"/>
                </a:lnTo>
                <a:lnTo>
                  <a:pt x="1682191" y="497433"/>
                </a:lnTo>
                <a:lnTo>
                  <a:pt x="1682191" y="427024"/>
                </a:lnTo>
                <a:cubicBezTo>
                  <a:pt x="1682191" y="415747"/>
                  <a:pt x="1679371" y="407098"/>
                  <a:pt x="1673733" y="401078"/>
                </a:cubicBezTo>
                <a:cubicBezTo>
                  <a:pt x="1668094" y="395059"/>
                  <a:pt x="1660398" y="392049"/>
                  <a:pt x="1650644" y="392049"/>
                </a:cubicBezTo>
                <a:cubicBezTo>
                  <a:pt x="1640890" y="392049"/>
                  <a:pt x="1633157" y="395059"/>
                  <a:pt x="1627441" y="401078"/>
                </a:cubicBezTo>
                <a:cubicBezTo>
                  <a:pt x="1621726" y="407098"/>
                  <a:pt x="1618869" y="415747"/>
                  <a:pt x="1618869" y="427024"/>
                </a:cubicBezTo>
                <a:lnTo>
                  <a:pt x="1618869" y="497433"/>
                </a:lnTo>
                <a:lnTo>
                  <a:pt x="1592808" y="497433"/>
                </a:lnTo>
                <a:lnTo>
                  <a:pt x="1592808" y="371475"/>
                </a:lnTo>
                <a:lnTo>
                  <a:pt x="1618869" y="371475"/>
                </a:lnTo>
                <a:lnTo>
                  <a:pt x="1618869" y="385876"/>
                </a:lnTo>
                <a:cubicBezTo>
                  <a:pt x="1623136" y="380695"/>
                  <a:pt x="1628584" y="376656"/>
                  <a:pt x="1635214" y="373761"/>
                </a:cubicBezTo>
                <a:cubicBezTo>
                  <a:pt x="1641843" y="370865"/>
                  <a:pt x="1648892" y="369417"/>
                  <a:pt x="1656359" y="369417"/>
                </a:cubicBezTo>
                <a:close/>
                <a:moveTo>
                  <a:pt x="1491158" y="369417"/>
                </a:moveTo>
                <a:cubicBezTo>
                  <a:pt x="1501063" y="369417"/>
                  <a:pt x="1509712" y="371360"/>
                  <a:pt x="1517103" y="375247"/>
                </a:cubicBezTo>
                <a:cubicBezTo>
                  <a:pt x="1524495" y="379133"/>
                  <a:pt x="1530400" y="383971"/>
                  <a:pt x="1534820" y="389763"/>
                </a:cubicBezTo>
                <a:lnTo>
                  <a:pt x="1534820" y="371475"/>
                </a:lnTo>
                <a:lnTo>
                  <a:pt x="1561109" y="371475"/>
                </a:lnTo>
                <a:lnTo>
                  <a:pt x="1561109" y="497433"/>
                </a:lnTo>
                <a:lnTo>
                  <a:pt x="1534820" y="497433"/>
                </a:lnTo>
                <a:lnTo>
                  <a:pt x="1534820" y="478688"/>
                </a:lnTo>
                <a:cubicBezTo>
                  <a:pt x="1530400" y="484632"/>
                  <a:pt x="1524381" y="489585"/>
                  <a:pt x="1516761" y="493547"/>
                </a:cubicBezTo>
                <a:cubicBezTo>
                  <a:pt x="1509141" y="497509"/>
                  <a:pt x="1500454" y="499491"/>
                  <a:pt x="1490700" y="499491"/>
                </a:cubicBezTo>
                <a:cubicBezTo>
                  <a:pt x="1479880" y="499491"/>
                  <a:pt x="1469974" y="496709"/>
                  <a:pt x="1460982" y="491147"/>
                </a:cubicBezTo>
                <a:cubicBezTo>
                  <a:pt x="1451991" y="485584"/>
                  <a:pt x="1444866" y="477812"/>
                  <a:pt x="1439608" y="467830"/>
                </a:cubicBezTo>
                <a:cubicBezTo>
                  <a:pt x="1434351" y="457847"/>
                  <a:pt x="1431721" y="446532"/>
                  <a:pt x="1431721" y="433882"/>
                </a:cubicBezTo>
                <a:cubicBezTo>
                  <a:pt x="1431721" y="421233"/>
                  <a:pt x="1434351" y="410032"/>
                  <a:pt x="1439608" y="400278"/>
                </a:cubicBezTo>
                <a:cubicBezTo>
                  <a:pt x="1444866" y="390525"/>
                  <a:pt x="1452029" y="382943"/>
                  <a:pt x="1461097" y="377533"/>
                </a:cubicBezTo>
                <a:cubicBezTo>
                  <a:pt x="1470164" y="372122"/>
                  <a:pt x="1480185" y="369417"/>
                  <a:pt x="1491158" y="369417"/>
                </a:cubicBezTo>
                <a:close/>
                <a:moveTo>
                  <a:pt x="7886851" y="368503"/>
                </a:moveTo>
                <a:lnTo>
                  <a:pt x="7886851" y="408736"/>
                </a:lnTo>
                <a:lnTo>
                  <a:pt x="7908110" y="408736"/>
                </a:lnTo>
                <a:cubicBezTo>
                  <a:pt x="7915578" y="408736"/>
                  <a:pt x="7921140" y="406984"/>
                  <a:pt x="7924798" y="403479"/>
                </a:cubicBezTo>
                <a:cubicBezTo>
                  <a:pt x="7928456" y="399973"/>
                  <a:pt x="7930285" y="395020"/>
                  <a:pt x="7930285" y="388620"/>
                </a:cubicBezTo>
                <a:cubicBezTo>
                  <a:pt x="7930285" y="382219"/>
                  <a:pt x="7928456" y="377266"/>
                  <a:pt x="7924798" y="373761"/>
                </a:cubicBezTo>
                <a:cubicBezTo>
                  <a:pt x="7921140" y="370255"/>
                  <a:pt x="7915578" y="368503"/>
                  <a:pt x="7908110" y="368503"/>
                </a:cubicBezTo>
                <a:close/>
                <a:moveTo>
                  <a:pt x="7774456" y="368503"/>
                </a:moveTo>
                <a:lnTo>
                  <a:pt x="7774456" y="409879"/>
                </a:lnTo>
                <a:lnTo>
                  <a:pt x="7763712" y="409879"/>
                </a:lnTo>
                <a:cubicBezTo>
                  <a:pt x="7753958" y="409879"/>
                  <a:pt x="7746642" y="411975"/>
                  <a:pt x="7741766" y="416166"/>
                </a:cubicBezTo>
                <a:cubicBezTo>
                  <a:pt x="7736889" y="420357"/>
                  <a:pt x="7734451" y="427710"/>
                  <a:pt x="7734451" y="438226"/>
                </a:cubicBezTo>
                <a:lnTo>
                  <a:pt x="7734451" y="497433"/>
                </a:lnTo>
                <a:lnTo>
                  <a:pt x="7695360" y="497433"/>
                </a:lnTo>
                <a:lnTo>
                  <a:pt x="7695360" y="369874"/>
                </a:lnTo>
                <a:lnTo>
                  <a:pt x="7734451" y="369874"/>
                </a:lnTo>
                <a:lnTo>
                  <a:pt x="7734451" y="391134"/>
                </a:lnTo>
                <a:cubicBezTo>
                  <a:pt x="7739022" y="384124"/>
                  <a:pt x="7744738" y="378599"/>
                  <a:pt x="7751596" y="374561"/>
                </a:cubicBezTo>
                <a:cubicBezTo>
                  <a:pt x="7758454" y="370522"/>
                  <a:pt x="7766074" y="368503"/>
                  <a:pt x="7774456" y="368503"/>
                </a:cubicBezTo>
                <a:close/>
                <a:moveTo>
                  <a:pt x="6724801" y="368503"/>
                </a:moveTo>
                <a:lnTo>
                  <a:pt x="6724801" y="408736"/>
                </a:lnTo>
                <a:lnTo>
                  <a:pt x="6746061" y="408736"/>
                </a:lnTo>
                <a:cubicBezTo>
                  <a:pt x="6753528" y="408736"/>
                  <a:pt x="6759091" y="406984"/>
                  <a:pt x="6762749" y="403479"/>
                </a:cubicBezTo>
                <a:cubicBezTo>
                  <a:pt x="6766406" y="399973"/>
                  <a:pt x="6768235" y="395020"/>
                  <a:pt x="6768235" y="388620"/>
                </a:cubicBezTo>
                <a:cubicBezTo>
                  <a:pt x="6768235" y="382219"/>
                  <a:pt x="6766406" y="377266"/>
                  <a:pt x="6762749" y="373761"/>
                </a:cubicBezTo>
                <a:cubicBezTo>
                  <a:pt x="6759091" y="370255"/>
                  <a:pt x="6753528" y="368503"/>
                  <a:pt x="6746061" y="368503"/>
                </a:cubicBezTo>
                <a:close/>
                <a:moveTo>
                  <a:pt x="5715684" y="368503"/>
                </a:moveTo>
                <a:cubicBezTo>
                  <a:pt x="5730620" y="368503"/>
                  <a:pt x="5742545" y="373342"/>
                  <a:pt x="5751460" y="383019"/>
                </a:cubicBezTo>
                <a:cubicBezTo>
                  <a:pt x="5760376" y="392696"/>
                  <a:pt x="5764834" y="405993"/>
                  <a:pt x="5764834" y="422910"/>
                </a:cubicBezTo>
                <a:lnTo>
                  <a:pt x="5764834" y="497433"/>
                </a:lnTo>
                <a:lnTo>
                  <a:pt x="5725971" y="497433"/>
                </a:lnTo>
                <a:lnTo>
                  <a:pt x="5725971" y="428167"/>
                </a:lnTo>
                <a:cubicBezTo>
                  <a:pt x="5725971" y="419633"/>
                  <a:pt x="5723762" y="413004"/>
                  <a:pt x="5719342" y="408279"/>
                </a:cubicBezTo>
                <a:cubicBezTo>
                  <a:pt x="5714923" y="403555"/>
                  <a:pt x="5708979" y="401193"/>
                  <a:pt x="5701511" y="401193"/>
                </a:cubicBezTo>
                <a:cubicBezTo>
                  <a:pt x="5694044" y="401193"/>
                  <a:pt x="5688100" y="403555"/>
                  <a:pt x="5683680" y="408279"/>
                </a:cubicBezTo>
                <a:cubicBezTo>
                  <a:pt x="5679261" y="413004"/>
                  <a:pt x="5677051" y="419633"/>
                  <a:pt x="5677051" y="428167"/>
                </a:cubicBezTo>
                <a:lnTo>
                  <a:pt x="5677051" y="497433"/>
                </a:lnTo>
                <a:lnTo>
                  <a:pt x="5637960" y="497433"/>
                </a:lnTo>
                <a:lnTo>
                  <a:pt x="5637960" y="369874"/>
                </a:lnTo>
                <a:lnTo>
                  <a:pt x="5677051" y="369874"/>
                </a:lnTo>
                <a:lnTo>
                  <a:pt x="5677051" y="386791"/>
                </a:lnTo>
                <a:cubicBezTo>
                  <a:pt x="5681014" y="381152"/>
                  <a:pt x="5686348" y="376694"/>
                  <a:pt x="5693053" y="373418"/>
                </a:cubicBezTo>
                <a:cubicBezTo>
                  <a:pt x="5699758" y="370141"/>
                  <a:pt x="5707303" y="368503"/>
                  <a:pt x="5715684" y="368503"/>
                </a:cubicBezTo>
                <a:close/>
                <a:moveTo>
                  <a:pt x="8543924" y="368046"/>
                </a:moveTo>
                <a:cubicBezTo>
                  <a:pt x="8552915" y="368046"/>
                  <a:pt x="8560802" y="369874"/>
                  <a:pt x="8567584" y="373532"/>
                </a:cubicBezTo>
                <a:cubicBezTo>
                  <a:pt x="8574365" y="377190"/>
                  <a:pt x="8579585" y="381990"/>
                  <a:pt x="8583243" y="387934"/>
                </a:cubicBezTo>
                <a:lnTo>
                  <a:pt x="8583243" y="369874"/>
                </a:lnTo>
                <a:lnTo>
                  <a:pt x="8622333" y="369874"/>
                </a:lnTo>
                <a:lnTo>
                  <a:pt x="8622333" y="497433"/>
                </a:lnTo>
                <a:lnTo>
                  <a:pt x="8583243" y="497433"/>
                </a:lnTo>
                <a:lnTo>
                  <a:pt x="8583243" y="479374"/>
                </a:lnTo>
                <a:cubicBezTo>
                  <a:pt x="8579432" y="485317"/>
                  <a:pt x="8574137" y="490118"/>
                  <a:pt x="8567355" y="493776"/>
                </a:cubicBezTo>
                <a:cubicBezTo>
                  <a:pt x="8560573" y="497433"/>
                  <a:pt x="8552686" y="499262"/>
                  <a:pt x="8543694" y="499262"/>
                </a:cubicBezTo>
                <a:cubicBezTo>
                  <a:pt x="8533332" y="499262"/>
                  <a:pt x="8523883" y="496557"/>
                  <a:pt x="8515349" y="491147"/>
                </a:cubicBezTo>
                <a:cubicBezTo>
                  <a:pt x="8506814" y="485737"/>
                  <a:pt x="8500070" y="478040"/>
                  <a:pt x="8495117" y="468058"/>
                </a:cubicBezTo>
                <a:cubicBezTo>
                  <a:pt x="8490164" y="458076"/>
                  <a:pt x="8487688" y="446532"/>
                  <a:pt x="8487688" y="433425"/>
                </a:cubicBezTo>
                <a:cubicBezTo>
                  <a:pt x="8487688" y="420319"/>
                  <a:pt x="8490164" y="408813"/>
                  <a:pt x="8495117" y="398907"/>
                </a:cubicBezTo>
                <a:cubicBezTo>
                  <a:pt x="8500070" y="389001"/>
                  <a:pt x="8506814" y="381381"/>
                  <a:pt x="8515349" y="376047"/>
                </a:cubicBezTo>
                <a:cubicBezTo>
                  <a:pt x="8523883" y="370713"/>
                  <a:pt x="8533408" y="368046"/>
                  <a:pt x="8543924" y="368046"/>
                </a:cubicBezTo>
                <a:close/>
                <a:moveTo>
                  <a:pt x="8239124" y="368046"/>
                </a:moveTo>
                <a:cubicBezTo>
                  <a:pt x="8248115" y="368046"/>
                  <a:pt x="8256002" y="369874"/>
                  <a:pt x="8262784" y="373532"/>
                </a:cubicBezTo>
                <a:cubicBezTo>
                  <a:pt x="8269565" y="377190"/>
                  <a:pt x="8274785" y="381990"/>
                  <a:pt x="8278443" y="387934"/>
                </a:cubicBezTo>
                <a:lnTo>
                  <a:pt x="8278443" y="369874"/>
                </a:lnTo>
                <a:lnTo>
                  <a:pt x="8317533" y="369874"/>
                </a:lnTo>
                <a:lnTo>
                  <a:pt x="8317533" y="497433"/>
                </a:lnTo>
                <a:lnTo>
                  <a:pt x="8278443" y="497433"/>
                </a:lnTo>
                <a:lnTo>
                  <a:pt x="8278443" y="479374"/>
                </a:lnTo>
                <a:cubicBezTo>
                  <a:pt x="8274632" y="485317"/>
                  <a:pt x="8269337" y="490118"/>
                  <a:pt x="8262555" y="493776"/>
                </a:cubicBezTo>
                <a:cubicBezTo>
                  <a:pt x="8255773" y="497433"/>
                  <a:pt x="8247886" y="499262"/>
                  <a:pt x="8238895" y="499262"/>
                </a:cubicBezTo>
                <a:cubicBezTo>
                  <a:pt x="8228532" y="499262"/>
                  <a:pt x="8219083" y="496557"/>
                  <a:pt x="8210549" y="491147"/>
                </a:cubicBezTo>
                <a:cubicBezTo>
                  <a:pt x="8202014" y="485737"/>
                  <a:pt x="8195270" y="478040"/>
                  <a:pt x="8190317" y="468058"/>
                </a:cubicBezTo>
                <a:cubicBezTo>
                  <a:pt x="8185364" y="458076"/>
                  <a:pt x="8182888" y="446532"/>
                  <a:pt x="8182888" y="433425"/>
                </a:cubicBezTo>
                <a:cubicBezTo>
                  <a:pt x="8182888" y="420319"/>
                  <a:pt x="8185364" y="408813"/>
                  <a:pt x="8190317" y="398907"/>
                </a:cubicBezTo>
                <a:cubicBezTo>
                  <a:pt x="8195270" y="389001"/>
                  <a:pt x="8202014" y="381381"/>
                  <a:pt x="8210549" y="376047"/>
                </a:cubicBezTo>
                <a:cubicBezTo>
                  <a:pt x="8219083" y="370713"/>
                  <a:pt x="8228608" y="368046"/>
                  <a:pt x="8239124" y="368046"/>
                </a:cubicBezTo>
                <a:close/>
                <a:moveTo>
                  <a:pt x="7611006" y="368046"/>
                </a:moveTo>
                <a:cubicBezTo>
                  <a:pt x="7623504" y="368046"/>
                  <a:pt x="7634782" y="370713"/>
                  <a:pt x="7644840" y="376047"/>
                </a:cubicBezTo>
                <a:cubicBezTo>
                  <a:pt x="7654898" y="381381"/>
                  <a:pt x="7662822" y="389039"/>
                  <a:pt x="7668614" y="399021"/>
                </a:cubicBezTo>
                <a:cubicBezTo>
                  <a:pt x="7674405" y="409003"/>
                  <a:pt x="7677301" y="420547"/>
                  <a:pt x="7677301" y="433654"/>
                </a:cubicBezTo>
                <a:cubicBezTo>
                  <a:pt x="7677301" y="446760"/>
                  <a:pt x="7674368" y="458305"/>
                  <a:pt x="7668500" y="468287"/>
                </a:cubicBezTo>
                <a:cubicBezTo>
                  <a:pt x="7662632" y="478269"/>
                  <a:pt x="7654632" y="485927"/>
                  <a:pt x="7644496" y="491261"/>
                </a:cubicBezTo>
                <a:cubicBezTo>
                  <a:pt x="7634362" y="496595"/>
                  <a:pt x="7623046" y="499262"/>
                  <a:pt x="7610550" y="499262"/>
                </a:cubicBezTo>
                <a:cubicBezTo>
                  <a:pt x="7598053" y="499262"/>
                  <a:pt x="7586814" y="496595"/>
                  <a:pt x="7576832" y="491261"/>
                </a:cubicBezTo>
                <a:cubicBezTo>
                  <a:pt x="7566849" y="485927"/>
                  <a:pt x="7559000" y="478307"/>
                  <a:pt x="7553285" y="468401"/>
                </a:cubicBezTo>
                <a:cubicBezTo>
                  <a:pt x="7547570" y="458495"/>
                  <a:pt x="7544713" y="446913"/>
                  <a:pt x="7544713" y="433654"/>
                </a:cubicBezTo>
                <a:cubicBezTo>
                  <a:pt x="7544713" y="420547"/>
                  <a:pt x="7547608" y="409003"/>
                  <a:pt x="7553400" y="399021"/>
                </a:cubicBezTo>
                <a:cubicBezTo>
                  <a:pt x="7559190" y="389039"/>
                  <a:pt x="7567116" y="381381"/>
                  <a:pt x="7577174" y="376047"/>
                </a:cubicBezTo>
                <a:cubicBezTo>
                  <a:pt x="7587232" y="370713"/>
                  <a:pt x="7598510" y="368046"/>
                  <a:pt x="7611006" y="368046"/>
                </a:cubicBezTo>
                <a:close/>
                <a:moveTo>
                  <a:pt x="7363509" y="368046"/>
                </a:moveTo>
                <a:cubicBezTo>
                  <a:pt x="7379512" y="368046"/>
                  <a:pt x="7392122" y="372008"/>
                  <a:pt x="7401342" y="379933"/>
                </a:cubicBezTo>
                <a:cubicBezTo>
                  <a:pt x="7410562" y="387858"/>
                  <a:pt x="7415858" y="398373"/>
                  <a:pt x="7417230" y="411480"/>
                </a:cubicBezTo>
                <a:lnTo>
                  <a:pt x="7381112" y="411480"/>
                </a:lnTo>
                <a:cubicBezTo>
                  <a:pt x="7380502" y="407060"/>
                  <a:pt x="7378558" y="403555"/>
                  <a:pt x="7375282" y="400964"/>
                </a:cubicBezTo>
                <a:cubicBezTo>
                  <a:pt x="7372006" y="398373"/>
                  <a:pt x="7367700" y="397078"/>
                  <a:pt x="7362366" y="397078"/>
                </a:cubicBezTo>
                <a:cubicBezTo>
                  <a:pt x="7357794" y="397078"/>
                  <a:pt x="7354289" y="397954"/>
                  <a:pt x="7351850" y="399707"/>
                </a:cubicBezTo>
                <a:cubicBezTo>
                  <a:pt x="7349412" y="401459"/>
                  <a:pt x="7348193" y="403860"/>
                  <a:pt x="7348193" y="406908"/>
                </a:cubicBezTo>
                <a:cubicBezTo>
                  <a:pt x="7348193" y="410565"/>
                  <a:pt x="7350136" y="413308"/>
                  <a:pt x="7354022" y="415137"/>
                </a:cubicBezTo>
                <a:cubicBezTo>
                  <a:pt x="7357908" y="416966"/>
                  <a:pt x="7363966" y="418795"/>
                  <a:pt x="7372196" y="420624"/>
                </a:cubicBezTo>
                <a:cubicBezTo>
                  <a:pt x="7381644" y="423062"/>
                  <a:pt x="7389341" y="425462"/>
                  <a:pt x="7395284" y="427825"/>
                </a:cubicBezTo>
                <a:cubicBezTo>
                  <a:pt x="7401228" y="430187"/>
                  <a:pt x="7406448" y="433997"/>
                  <a:pt x="7410944" y="439255"/>
                </a:cubicBezTo>
                <a:cubicBezTo>
                  <a:pt x="7415440" y="444512"/>
                  <a:pt x="7417764" y="451561"/>
                  <a:pt x="7417916" y="460400"/>
                </a:cubicBezTo>
                <a:cubicBezTo>
                  <a:pt x="7417916" y="467868"/>
                  <a:pt x="7415820" y="474535"/>
                  <a:pt x="7411630" y="480403"/>
                </a:cubicBezTo>
                <a:cubicBezTo>
                  <a:pt x="7407438" y="486270"/>
                  <a:pt x="7401419" y="490880"/>
                  <a:pt x="7393570" y="494233"/>
                </a:cubicBezTo>
                <a:cubicBezTo>
                  <a:pt x="7385722" y="497586"/>
                  <a:pt x="7376616" y="499262"/>
                  <a:pt x="7366252" y="499262"/>
                </a:cubicBezTo>
                <a:cubicBezTo>
                  <a:pt x="7355127" y="499262"/>
                  <a:pt x="7345221" y="497357"/>
                  <a:pt x="7336534" y="493547"/>
                </a:cubicBezTo>
                <a:cubicBezTo>
                  <a:pt x="7327848" y="489737"/>
                  <a:pt x="7320990" y="484517"/>
                  <a:pt x="7315960" y="477888"/>
                </a:cubicBezTo>
                <a:cubicBezTo>
                  <a:pt x="7310932" y="471259"/>
                  <a:pt x="7308112" y="463829"/>
                  <a:pt x="7307502" y="455599"/>
                </a:cubicBezTo>
                <a:lnTo>
                  <a:pt x="7346136" y="455599"/>
                </a:lnTo>
                <a:cubicBezTo>
                  <a:pt x="7346592" y="460019"/>
                  <a:pt x="7348650" y="463600"/>
                  <a:pt x="7352308" y="466344"/>
                </a:cubicBezTo>
                <a:cubicBezTo>
                  <a:pt x="7355965" y="469087"/>
                  <a:pt x="7360462" y="470458"/>
                  <a:pt x="7365796" y="470458"/>
                </a:cubicBezTo>
                <a:cubicBezTo>
                  <a:pt x="7370672" y="470458"/>
                  <a:pt x="7374444" y="469506"/>
                  <a:pt x="7377111" y="467601"/>
                </a:cubicBezTo>
                <a:cubicBezTo>
                  <a:pt x="7379778" y="465696"/>
                  <a:pt x="7381112" y="463219"/>
                  <a:pt x="7381112" y="460171"/>
                </a:cubicBezTo>
                <a:cubicBezTo>
                  <a:pt x="7381112" y="456514"/>
                  <a:pt x="7379206" y="453809"/>
                  <a:pt x="7375396" y="452056"/>
                </a:cubicBezTo>
                <a:cubicBezTo>
                  <a:pt x="7371586" y="450304"/>
                  <a:pt x="7365414" y="448360"/>
                  <a:pt x="7356880" y="446227"/>
                </a:cubicBezTo>
                <a:cubicBezTo>
                  <a:pt x="7347736" y="444093"/>
                  <a:pt x="7340116" y="441845"/>
                  <a:pt x="7334020" y="439483"/>
                </a:cubicBezTo>
                <a:cubicBezTo>
                  <a:pt x="7327924" y="437121"/>
                  <a:pt x="7322666" y="433387"/>
                  <a:pt x="7318246" y="428282"/>
                </a:cubicBezTo>
                <a:cubicBezTo>
                  <a:pt x="7313826" y="423176"/>
                  <a:pt x="7311617" y="416280"/>
                  <a:pt x="7311617" y="407593"/>
                </a:cubicBezTo>
                <a:cubicBezTo>
                  <a:pt x="7311617" y="400278"/>
                  <a:pt x="7313636" y="393611"/>
                  <a:pt x="7317675" y="387591"/>
                </a:cubicBezTo>
                <a:cubicBezTo>
                  <a:pt x="7321713" y="381571"/>
                  <a:pt x="7327657" y="376809"/>
                  <a:pt x="7335506" y="373303"/>
                </a:cubicBezTo>
                <a:cubicBezTo>
                  <a:pt x="7343354" y="369798"/>
                  <a:pt x="7352688" y="368046"/>
                  <a:pt x="7363509" y="368046"/>
                </a:cubicBezTo>
                <a:close/>
                <a:moveTo>
                  <a:pt x="7161503" y="368046"/>
                </a:moveTo>
                <a:cubicBezTo>
                  <a:pt x="7173848" y="368046"/>
                  <a:pt x="7184821" y="370636"/>
                  <a:pt x="7194422" y="375818"/>
                </a:cubicBezTo>
                <a:cubicBezTo>
                  <a:pt x="7204022" y="381000"/>
                  <a:pt x="7211528" y="388391"/>
                  <a:pt x="7216938" y="397992"/>
                </a:cubicBezTo>
                <a:cubicBezTo>
                  <a:pt x="7222349" y="407593"/>
                  <a:pt x="7225054" y="418795"/>
                  <a:pt x="7225054" y="431596"/>
                </a:cubicBezTo>
                <a:cubicBezTo>
                  <a:pt x="7225054" y="435254"/>
                  <a:pt x="7224825" y="439064"/>
                  <a:pt x="7224368" y="443026"/>
                </a:cubicBezTo>
                <a:lnTo>
                  <a:pt x="7135900" y="443026"/>
                </a:lnTo>
                <a:cubicBezTo>
                  <a:pt x="7136510" y="450951"/>
                  <a:pt x="7139062" y="457009"/>
                  <a:pt x="7143558" y="461200"/>
                </a:cubicBezTo>
                <a:cubicBezTo>
                  <a:pt x="7148054" y="465391"/>
                  <a:pt x="7153578" y="467487"/>
                  <a:pt x="7160131" y="467487"/>
                </a:cubicBezTo>
                <a:cubicBezTo>
                  <a:pt x="7169885" y="467487"/>
                  <a:pt x="7176667" y="463372"/>
                  <a:pt x="7180477" y="455142"/>
                </a:cubicBezTo>
                <a:lnTo>
                  <a:pt x="7222082" y="455142"/>
                </a:lnTo>
                <a:cubicBezTo>
                  <a:pt x="7219948" y="463524"/>
                  <a:pt x="7216100" y="471068"/>
                  <a:pt x="7210538" y="477774"/>
                </a:cubicBezTo>
                <a:cubicBezTo>
                  <a:pt x="7204975" y="484479"/>
                  <a:pt x="7198003" y="489737"/>
                  <a:pt x="7189621" y="493547"/>
                </a:cubicBezTo>
                <a:cubicBezTo>
                  <a:pt x="7181239" y="497357"/>
                  <a:pt x="7171866" y="499262"/>
                  <a:pt x="7161503" y="499262"/>
                </a:cubicBezTo>
                <a:cubicBezTo>
                  <a:pt x="7149007" y="499262"/>
                  <a:pt x="7137881" y="496595"/>
                  <a:pt x="7128128" y="491261"/>
                </a:cubicBezTo>
                <a:cubicBezTo>
                  <a:pt x="7118374" y="485927"/>
                  <a:pt x="7110754" y="478307"/>
                  <a:pt x="7105267" y="468401"/>
                </a:cubicBezTo>
                <a:cubicBezTo>
                  <a:pt x="7099781" y="458495"/>
                  <a:pt x="7097038" y="446913"/>
                  <a:pt x="7097038" y="433654"/>
                </a:cubicBezTo>
                <a:cubicBezTo>
                  <a:pt x="7097038" y="420395"/>
                  <a:pt x="7099743" y="408813"/>
                  <a:pt x="7105153" y="398907"/>
                </a:cubicBezTo>
                <a:cubicBezTo>
                  <a:pt x="7110564" y="389001"/>
                  <a:pt x="7118146" y="381381"/>
                  <a:pt x="7127899" y="376047"/>
                </a:cubicBezTo>
                <a:cubicBezTo>
                  <a:pt x="7137653" y="370713"/>
                  <a:pt x="7148854" y="368046"/>
                  <a:pt x="7161503" y="368046"/>
                </a:cubicBezTo>
                <a:close/>
                <a:moveTo>
                  <a:pt x="6885278" y="368046"/>
                </a:moveTo>
                <a:cubicBezTo>
                  <a:pt x="6897623" y="368046"/>
                  <a:pt x="6908596" y="370636"/>
                  <a:pt x="6918197" y="375818"/>
                </a:cubicBezTo>
                <a:cubicBezTo>
                  <a:pt x="6927798" y="381000"/>
                  <a:pt x="6935303" y="388391"/>
                  <a:pt x="6940713" y="397992"/>
                </a:cubicBezTo>
                <a:cubicBezTo>
                  <a:pt x="6946124" y="407593"/>
                  <a:pt x="6948829" y="418795"/>
                  <a:pt x="6948829" y="431596"/>
                </a:cubicBezTo>
                <a:cubicBezTo>
                  <a:pt x="6948829" y="435254"/>
                  <a:pt x="6948600" y="439064"/>
                  <a:pt x="6948143" y="443026"/>
                </a:cubicBezTo>
                <a:lnTo>
                  <a:pt x="6859675" y="443026"/>
                </a:lnTo>
                <a:cubicBezTo>
                  <a:pt x="6860285" y="450951"/>
                  <a:pt x="6862837" y="457009"/>
                  <a:pt x="6867333" y="461200"/>
                </a:cubicBezTo>
                <a:cubicBezTo>
                  <a:pt x="6871829" y="465391"/>
                  <a:pt x="6877353" y="467487"/>
                  <a:pt x="6883906" y="467487"/>
                </a:cubicBezTo>
                <a:cubicBezTo>
                  <a:pt x="6893661" y="467487"/>
                  <a:pt x="6900442" y="463372"/>
                  <a:pt x="6904252" y="455142"/>
                </a:cubicBezTo>
                <a:lnTo>
                  <a:pt x="6945857" y="455142"/>
                </a:lnTo>
                <a:cubicBezTo>
                  <a:pt x="6943724" y="463524"/>
                  <a:pt x="6939876" y="471068"/>
                  <a:pt x="6934313" y="477774"/>
                </a:cubicBezTo>
                <a:cubicBezTo>
                  <a:pt x="6928750" y="484479"/>
                  <a:pt x="6921778" y="489737"/>
                  <a:pt x="6913396" y="493547"/>
                </a:cubicBezTo>
                <a:cubicBezTo>
                  <a:pt x="6905014" y="497357"/>
                  <a:pt x="6895641" y="499262"/>
                  <a:pt x="6885278" y="499262"/>
                </a:cubicBezTo>
                <a:cubicBezTo>
                  <a:pt x="6872782" y="499262"/>
                  <a:pt x="6861656" y="496595"/>
                  <a:pt x="6851903" y="491261"/>
                </a:cubicBezTo>
                <a:cubicBezTo>
                  <a:pt x="6842149" y="485927"/>
                  <a:pt x="6834529" y="478307"/>
                  <a:pt x="6829042" y="468401"/>
                </a:cubicBezTo>
                <a:cubicBezTo>
                  <a:pt x="6823556" y="458495"/>
                  <a:pt x="6820813" y="446913"/>
                  <a:pt x="6820813" y="433654"/>
                </a:cubicBezTo>
                <a:cubicBezTo>
                  <a:pt x="6820813" y="420395"/>
                  <a:pt x="6823518" y="408813"/>
                  <a:pt x="6828928" y="398907"/>
                </a:cubicBezTo>
                <a:cubicBezTo>
                  <a:pt x="6834339" y="389001"/>
                  <a:pt x="6841921" y="381381"/>
                  <a:pt x="6851674" y="376047"/>
                </a:cubicBezTo>
                <a:cubicBezTo>
                  <a:pt x="6861428" y="370713"/>
                  <a:pt x="6872629" y="368046"/>
                  <a:pt x="6885278" y="368046"/>
                </a:cubicBezTo>
                <a:close/>
                <a:moveTo>
                  <a:pt x="6334809" y="368046"/>
                </a:moveTo>
                <a:cubicBezTo>
                  <a:pt x="6350812" y="368046"/>
                  <a:pt x="6363423" y="372008"/>
                  <a:pt x="6372643" y="379933"/>
                </a:cubicBezTo>
                <a:cubicBezTo>
                  <a:pt x="6381863" y="387858"/>
                  <a:pt x="6387159" y="398373"/>
                  <a:pt x="6388530" y="411480"/>
                </a:cubicBezTo>
                <a:lnTo>
                  <a:pt x="6352412" y="411480"/>
                </a:lnTo>
                <a:cubicBezTo>
                  <a:pt x="6351802" y="407060"/>
                  <a:pt x="6349859" y="403555"/>
                  <a:pt x="6346582" y="400964"/>
                </a:cubicBezTo>
                <a:cubicBezTo>
                  <a:pt x="6343306" y="398373"/>
                  <a:pt x="6339000" y="397078"/>
                  <a:pt x="6333666" y="397078"/>
                </a:cubicBezTo>
                <a:cubicBezTo>
                  <a:pt x="6329094" y="397078"/>
                  <a:pt x="6325589" y="397954"/>
                  <a:pt x="6323151" y="399707"/>
                </a:cubicBezTo>
                <a:cubicBezTo>
                  <a:pt x="6320712" y="401459"/>
                  <a:pt x="6319493" y="403860"/>
                  <a:pt x="6319493" y="406908"/>
                </a:cubicBezTo>
                <a:cubicBezTo>
                  <a:pt x="6319493" y="410565"/>
                  <a:pt x="6321436" y="413308"/>
                  <a:pt x="6325323" y="415137"/>
                </a:cubicBezTo>
                <a:cubicBezTo>
                  <a:pt x="6329209" y="416966"/>
                  <a:pt x="6335267" y="418795"/>
                  <a:pt x="6343496" y="420624"/>
                </a:cubicBezTo>
                <a:cubicBezTo>
                  <a:pt x="6352945" y="423062"/>
                  <a:pt x="6360641" y="425462"/>
                  <a:pt x="6366585" y="427825"/>
                </a:cubicBezTo>
                <a:cubicBezTo>
                  <a:pt x="6372528" y="430187"/>
                  <a:pt x="6377748" y="433997"/>
                  <a:pt x="6382244" y="439255"/>
                </a:cubicBezTo>
                <a:cubicBezTo>
                  <a:pt x="6386740" y="444512"/>
                  <a:pt x="6389064" y="451561"/>
                  <a:pt x="6389216" y="460400"/>
                </a:cubicBezTo>
                <a:cubicBezTo>
                  <a:pt x="6389216" y="467868"/>
                  <a:pt x="6387121" y="474535"/>
                  <a:pt x="6382930" y="480403"/>
                </a:cubicBezTo>
                <a:cubicBezTo>
                  <a:pt x="6378738" y="486270"/>
                  <a:pt x="6372719" y="490880"/>
                  <a:pt x="6364870" y="494233"/>
                </a:cubicBezTo>
                <a:cubicBezTo>
                  <a:pt x="6357022" y="497586"/>
                  <a:pt x="6347916" y="499262"/>
                  <a:pt x="6337553" y="499262"/>
                </a:cubicBezTo>
                <a:cubicBezTo>
                  <a:pt x="6326427" y="499262"/>
                  <a:pt x="6316521" y="497357"/>
                  <a:pt x="6307835" y="493547"/>
                </a:cubicBezTo>
                <a:cubicBezTo>
                  <a:pt x="6299148" y="489737"/>
                  <a:pt x="6292290" y="484517"/>
                  <a:pt x="6287260" y="477888"/>
                </a:cubicBezTo>
                <a:cubicBezTo>
                  <a:pt x="6282232" y="471259"/>
                  <a:pt x="6279412" y="463829"/>
                  <a:pt x="6278803" y="455599"/>
                </a:cubicBezTo>
                <a:lnTo>
                  <a:pt x="6317436" y="455599"/>
                </a:lnTo>
                <a:cubicBezTo>
                  <a:pt x="6317893" y="460019"/>
                  <a:pt x="6319950" y="463600"/>
                  <a:pt x="6323608" y="466344"/>
                </a:cubicBezTo>
                <a:cubicBezTo>
                  <a:pt x="6327265" y="469087"/>
                  <a:pt x="6331761" y="470458"/>
                  <a:pt x="6337096" y="470458"/>
                </a:cubicBezTo>
                <a:cubicBezTo>
                  <a:pt x="6341972" y="470458"/>
                  <a:pt x="6345744" y="469506"/>
                  <a:pt x="6348411" y="467601"/>
                </a:cubicBezTo>
                <a:cubicBezTo>
                  <a:pt x="6351078" y="465696"/>
                  <a:pt x="6352412" y="463219"/>
                  <a:pt x="6352412" y="460171"/>
                </a:cubicBezTo>
                <a:cubicBezTo>
                  <a:pt x="6352412" y="456514"/>
                  <a:pt x="6350506" y="453809"/>
                  <a:pt x="6346697" y="452056"/>
                </a:cubicBezTo>
                <a:cubicBezTo>
                  <a:pt x="6342887" y="450304"/>
                  <a:pt x="6336714" y="448360"/>
                  <a:pt x="6328180" y="446227"/>
                </a:cubicBezTo>
                <a:cubicBezTo>
                  <a:pt x="6319036" y="444093"/>
                  <a:pt x="6311416" y="441845"/>
                  <a:pt x="6305320" y="439483"/>
                </a:cubicBezTo>
                <a:cubicBezTo>
                  <a:pt x="6299224" y="437121"/>
                  <a:pt x="6293966" y="433387"/>
                  <a:pt x="6289547" y="428282"/>
                </a:cubicBezTo>
                <a:cubicBezTo>
                  <a:pt x="6285127" y="423176"/>
                  <a:pt x="6282917" y="416280"/>
                  <a:pt x="6282917" y="407593"/>
                </a:cubicBezTo>
                <a:cubicBezTo>
                  <a:pt x="6282917" y="400278"/>
                  <a:pt x="6284937" y="393611"/>
                  <a:pt x="6288975" y="387591"/>
                </a:cubicBezTo>
                <a:cubicBezTo>
                  <a:pt x="6293013" y="381571"/>
                  <a:pt x="6298957" y="376809"/>
                  <a:pt x="6306806" y="373303"/>
                </a:cubicBezTo>
                <a:cubicBezTo>
                  <a:pt x="6314655" y="369798"/>
                  <a:pt x="6323989" y="368046"/>
                  <a:pt x="6334809" y="368046"/>
                </a:cubicBezTo>
                <a:close/>
                <a:moveTo>
                  <a:pt x="6181724" y="368046"/>
                </a:moveTo>
                <a:cubicBezTo>
                  <a:pt x="6190715" y="368046"/>
                  <a:pt x="6198602" y="369874"/>
                  <a:pt x="6205384" y="373532"/>
                </a:cubicBezTo>
                <a:cubicBezTo>
                  <a:pt x="6212166" y="377190"/>
                  <a:pt x="6217385" y="381990"/>
                  <a:pt x="6221043" y="387934"/>
                </a:cubicBezTo>
                <a:lnTo>
                  <a:pt x="6221043" y="369874"/>
                </a:lnTo>
                <a:lnTo>
                  <a:pt x="6260134" y="369874"/>
                </a:lnTo>
                <a:lnTo>
                  <a:pt x="6260134" y="497433"/>
                </a:lnTo>
                <a:lnTo>
                  <a:pt x="6221043" y="497433"/>
                </a:lnTo>
                <a:lnTo>
                  <a:pt x="6221043" y="479374"/>
                </a:lnTo>
                <a:cubicBezTo>
                  <a:pt x="6217233" y="485317"/>
                  <a:pt x="6211937" y="490118"/>
                  <a:pt x="6205155" y="493776"/>
                </a:cubicBezTo>
                <a:cubicBezTo>
                  <a:pt x="6198373" y="497433"/>
                  <a:pt x="6190487" y="499262"/>
                  <a:pt x="6181495" y="499262"/>
                </a:cubicBezTo>
                <a:cubicBezTo>
                  <a:pt x="6171132" y="499262"/>
                  <a:pt x="6161683" y="496557"/>
                  <a:pt x="6153149" y="491147"/>
                </a:cubicBezTo>
                <a:cubicBezTo>
                  <a:pt x="6144614" y="485737"/>
                  <a:pt x="6137871" y="478040"/>
                  <a:pt x="6132917" y="468058"/>
                </a:cubicBezTo>
                <a:cubicBezTo>
                  <a:pt x="6127964" y="458076"/>
                  <a:pt x="6125488" y="446532"/>
                  <a:pt x="6125488" y="433425"/>
                </a:cubicBezTo>
                <a:cubicBezTo>
                  <a:pt x="6125488" y="420319"/>
                  <a:pt x="6127964" y="408813"/>
                  <a:pt x="6132917" y="398907"/>
                </a:cubicBezTo>
                <a:cubicBezTo>
                  <a:pt x="6137871" y="389001"/>
                  <a:pt x="6144614" y="381381"/>
                  <a:pt x="6153149" y="376047"/>
                </a:cubicBezTo>
                <a:cubicBezTo>
                  <a:pt x="6161683" y="370713"/>
                  <a:pt x="6171208" y="368046"/>
                  <a:pt x="6181724" y="368046"/>
                </a:cubicBezTo>
                <a:close/>
                <a:moveTo>
                  <a:pt x="5992595" y="368046"/>
                </a:moveTo>
                <a:cubicBezTo>
                  <a:pt x="6003111" y="368046"/>
                  <a:pt x="6012636" y="370713"/>
                  <a:pt x="6021170" y="376047"/>
                </a:cubicBezTo>
                <a:cubicBezTo>
                  <a:pt x="6029705" y="381381"/>
                  <a:pt x="6036448" y="389001"/>
                  <a:pt x="6041402" y="398907"/>
                </a:cubicBezTo>
                <a:cubicBezTo>
                  <a:pt x="6046354" y="408813"/>
                  <a:pt x="6048831" y="420319"/>
                  <a:pt x="6048831" y="433425"/>
                </a:cubicBezTo>
                <a:cubicBezTo>
                  <a:pt x="6048831" y="446532"/>
                  <a:pt x="6046354" y="458076"/>
                  <a:pt x="6041402" y="468058"/>
                </a:cubicBezTo>
                <a:cubicBezTo>
                  <a:pt x="6036448" y="478040"/>
                  <a:pt x="6029705" y="485737"/>
                  <a:pt x="6021170" y="491147"/>
                </a:cubicBezTo>
                <a:cubicBezTo>
                  <a:pt x="6012636" y="496557"/>
                  <a:pt x="6003111" y="499262"/>
                  <a:pt x="5992595" y="499262"/>
                </a:cubicBezTo>
                <a:cubicBezTo>
                  <a:pt x="5983756" y="499262"/>
                  <a:pt x="5975946" y="497433"/>
                  <a:pt x="5969164" y="493776"/>
                </a:cubicBezTo>
                <a:cubicBezTo>
                  <a:pt x="5962382" y="490118"/>
                  <a:pt x="5957086" y="485394"/>
                  <a:pt x="5953276" y="479602"/>
                </a:cubicBezTo>
                <a:lnTo>
                  <a:pt x="5953276" y="558241"/>
                </a:lnTo>
                <a:lnTo>
                  <a:pt x="5914185" y="558241"/>
                </a:lnTo>
                <a:lnTo>
                  <a:pt x="5914185" y="369874"/>
                </a:lnTo>
                <a:lnTo>
                  <a:pt x="5953276" y="369874"/>
                </a:lnTo>
                <a:lnTo>
                  <a:pt x="5953276" y="387934"/>
                </a:lnTo>
                <a:cubicBezTo>
                  <a:pt x="5957086" y="381990"/>
                  <a:pt x="5962344" y="377190"/>
                  <a:pt x="5969050" y="373532"/>
                </a:cubicBezTo>
                <a:cubicBezTo>
                  <a:pt x="5975755" y="369874"/>
                  <a:pt x="5983604" y="368046"/>
                  <a:pt x="5992595" y="368046"/>
                </a:cubicBezTo>
                <a:close/>
                <a:moveTo>
                  <a:pt x="5839509" y="368046"/>
                </a:moveTo>
                <a:cubicBezTo>
                  <a:pt x="5855512" y="368046"/>
                  <a:pt x="5868123" y="372008"/>
                  <a:pt x="5877343" y="379933"/>
                </a:cubicBezTo>
                <a:cubicBezTo>
                  <a:pt x="5886563" y="387858"/>
                  <a:pt x="5891859" y="398373"/>
                  <a:pt x="5893230" y="411480"/>
                </a:cubicBezTo>
                <a:lnTo>
                  <a:pt x="5857112" y="411480"/>
                </a:lnTo>
                <a:cubicBezTo>
                  <a:pt x="5856502" y="407060"/>
                  <a:pt x="5854559" y="403555"/>
                  <a:pt x="5851282" y="400964"/>
                </a:cubicBezTo>
                <a:cubicBezTo>
                  <a:pt x="5848006" y="398373"/>
                  <a:pt x="5843700" y="397078"/>
                  <a:pt x="5838366" y="397078"/>
                </a:cubicBezTo>
                <a:cubicBezTo>
                  <a:pt x="5833794" y="397078"/>
                  <a:pt x="5830289" y="397954"/>
                  <a:pt x="5827851" y="399707"/>
                </a:cubicBezTo>
                <a:cubicBezTo>
                  <a:pt x="5825412" y="401459"/>
                  <a:pt x="5824193" y="403860"/>
                  <a:pt x="5824193" y="406908"/>
                </a:cubicBezTo>
                <a:cubicBezTo>
                  <a:pt x="5824193" y="410565"/>
                  <a:pt x="5826136" y="413308"/>
                  <a:pt x="5830023" y="415137"/>
                </a:cubicBezTo>
                <a:cubicBezTo>
                  <a:pt x="5833909" y="416966"/>
                  <a:pt x="5839967" y="418795"/>
                  <a:pt x="5848196" y="420624"/>
                </a:cubicBezTo>
                <a:cubicBezTo>
                  <a:pt x="5857645" y="423062"/>
                  <a:pt x="5865341" y="425462"/>
                  <a:pt x="5871285" y="427825"/>
                </a:cubicBezTo>
                <a:cubicBezTo>
                  <a:pt x="5877228" y="430187"/>
                  <a:pt x="5882448" y="433997"/>
                  <a:pt x="5886944" y="439255"/>
                </a:cubicBezTo>
                <a:cubicBezTo>
                  <a:pt x="5891440" y="444512"/>
                  <a:pt x="5893764" y="451561"/>
                  <a:pt x="5893916" y="460400"/>
                </a:cubicBezTo>
                <a:cubicBezTo>
                  <a:pt x="5893916" y="467868"/>
                  <a:pt x="5891821" y="474535"/>
                  <a:pt x="5887630" y="480403"/>
                </a:cubicBezTo>
                <a:cubicBezTo>
                  <a:pt x="5883438" y="486270"/>
                  <a:pt x="5877419" y="490880"/>
                  <a:pt x="5869570" y="494233"/>
                </a:cubicBezTo>
                <a:cubicBezTo>
                  <a:pt x="5861722" y="497586"/>
                  <a:pt x="5852616" y="499262"/>
                  <a:pt x="5842253" y="499262"/>
                </a:cubicBezTo>
                <a:cubicBezTo>
                  <a:pt x="5831128" y="499262"/>
                  <a:pt x="5821221" y="497357"/>
                  <a:pt x="5812535" y="493547"/>
                </a:cubicBezTo>
                <a:cubicBezTo>
                  <a:pt x="5803848" y="489737"/>
                  <a:pt x="5796990" y="484517"/>
                  <a:pt x="5791960" y="477888"/>
                </a:cubicBezTo>
                <a:cubicBezTo>
                  <a:pt x="5786932" y="471259"/>
                  <a:pt x="5784112" y="463829"/>
                  <a:pt x="5783503" y="455599"/>
                </a:cubicBezTo>
                <a:lnTo>
                  <a:pt x="5822136" y="455599"/>
                </a:lnTo>
                <a:cubicBezTo>
                  <a:pt x="5822593" y="460019"/>
                  <a:pt x="5824650" y="463600"/>
                  <a:pt x="5828308" y="466344"/>
                </a:cubicBezTo>
                <a:cubicBezTo>
                  <a:pt x="5831965" y="469087"/>
                  <a:pt x="5836462" y="470458"/>
                  <a:pt x="5841796" y="470458"/>
                </a:cubicBezTo>
                <a:cubicBezTo>
                  <a:pt x="5846672" y="470458"/>
                  <a:pt x="5850444" y="469506"/>
                  <a:pt x="5853111" y="467601"/>
                </a:cubicBezTo>
                <a:cubicBezTo>
                  <a:pt x="5855778" y="465696"/>
                  <a:pt x="5857112" y="463219"/>
                  <a:pt x="5857112" y="460171"/>
                </a:cubicBezTo>
                <a:cubicBezTo>
                  <a:pt x="5857112" y="456514"/>
                  <a:pt x="5855206" y="453809"/>
                  <a:pt x="5851397" y="452056"/>
                </a:cubicBezTo>
                <a:cubicBezTo>
                  <a:pt x="5847587" y="450304"/>
                  <a:pt x="5841414" y="448360"/>
                  <a:pt x="5832880" y="446227"/>
                </a:cubicBezTo>
                <a:cubicBezTo>
                  <a:pt x="5823736" y="444093"/>
                  <a:pt x="5816116" y="441845"/>
                  <a:pt x="5810020" y="439483"/>
                </a:cubicBezTo>
                <a:cubicBezTo>
                  <a:pt x="5803924" y="437121"/>
                  <a:pt x="5798666" y="433387"/>
                  <a:pt x="5794247" y="428282"/>
                </a:cubicBezTo>
                <a:cubicBezTo>
                  <a:pt x="5789827" y="423176"/>
                  <a:pt x="5787617" y="416280"/>
                  <a:pt x="5787617" y="407593"/>
                </a:cubicBezTo>
                <a:cubicBezTo>
                  <a:pt x="5787617" y="400278"/>
                  <a:pt x="5789637" y="393611"/>
                  <a:pt x="5793675" y="387591"/>
                </a:cubicBezTo>
                <a:cubicBezTo>
                  <a:pt x="5797713" y="381571"/>
                  <a:pt x="5803657" y="376809"/>
                  <a:pt x="5811506" y="373303"/>
                </a:cubicBezTo>
                <a:cubicBezTo>
                  <a:pt x="5819355" y="369798"/>
                  <a:pt x="5828689" y="368046"/>
                  <a:pt x="5839509" y="368046"/>
                </a:cubicBezTo>
                <a:close/>
                <a:moveTo>
                  <a:pt x="2454173" y="340156"/>
                </a:moveTo>
                <a:lnTo>
                  <a:pt x="2480463" y="340156"/>
                </a:lnTo>
                <a:lnTo>
                  <a:pt x="2480463" y="371475"/>
                </a:lnTo>
                <a:lnTo>
                  <a:pt x="2511095" y="371475"/>
                </a:lnTo>
                <a:lnTo>
                  <a:pt x="2511095" y="392734"/>
                </a:lnTo>
                <a:lnTo>
                  <a:pt x="2480463" y="392734"/>
                </a:lnTo>
                <a:lnTo>
                  <a:pt x="2480463" y="462457"/>
                </a:lnTo>
                <a:cubicBezTo>
                  <a:pt x="2480463" y="467182"/>
                  <a:pt x="2481568" y="470573"/>
                  <a:pt x="2483777" y="472630"/>
                </a:cubicBezTo>
                <a:cubicBezTo>
                  <a:pt x="2485987" y="474688"/>
                  <a:pt x="2489759" y="475716"/>
                  <a:pt x="2495093" y="475716"/>
                </a:cubicBezTo>
                <a:lnTo>
                  <a:pt x="2511095" y="475716"/>
                </a:lnTo>
                <a:lnTo>
                  <a:pt x="2511095" y="497433"/>
                </a:lnTo>
                <a:lnTo>
                  <a:pt x="2490521" y="497433"/>
                </a:lnTo>
                <a:cubicBezTo>
                  <a:pt x="2478786" y="497433"/>
                  <a:pt x="2469794" y="494690"/>
                  <a:pt x="2463546" y="489204"/>
                </a:cubicBezTo>
                <a:cubicBezTo>
                  <a:pt x="2457298" y="483717"/>
                  <a:pt x="2454173" y="474802"/>
                  <a:pt x="2454173" y="462457"/>
                </a:cubicBezTo>
                <a:lnTo>
                  <a:pt x="2454173" y="392734"/>
                </a:lnTo>
                <a:lnTo>
                  <a:pt x="2439315" y="392734"/>
                </a:lnTo>
                <a:lnTo>
                  <a:pt x="2439315" y="371475"/>
                </a:lnTo>
                <a:lnTo>
                  <a:pt x="2454173" y="371475"/>
                </a:lnTo>
                <a:close/>
                <a:moveTo>
                  <a:pt x="7847760" y="336956"/>
                </a:moveTo>
                <a:lnTo>
                  <a:pt x="7911082" y="336956"/>
                </a:lnTo>
                <a:cubicBezTo>
                  <a:pt x="7923884" y="336956"/>
                  <a:pt x="7934704" y="339166"/>
                  <a:pt x="7943544" y="343585"/>
                </a:cubicBezTo>
                <a:cubicBezTo>
                  <a:pt x="7952383" y="348005"/>
                  <a:pt x="7959012" y="354101"/>
                  <a:pt x="7963432" y="361873"/>
                </a:cubicBezTo>
                <a:cubicBezTo>
                  <a:pt x="7967851" y="369646"/>
                  <a:pt x="7970062" y="378561"/>
                  <a:pt x="7970062" y="388620"/>
                </a:cubicBezTo>
                <a:cubicBezTo>
                  <a:pt x="7970062" y="397916"/>
                  <a:pt x="7967928" y="406412"/>
                  <a:pt x="7963660" y="414109"/>
                </a:cubicBezTo>
                <a:cubicBezTo>
                  <a:pt x="7959393" y="421805"/>
                  <a:pt x="7952840" y="428015"/>
                  <a:pt x="7944001" y="432739"/>
                </a:cubicBezTo>
                <a:cubicBezTo>
                  <a:pt x="7935162" y="437464"/>
                  <a:pt x="7924188" y="439826"/>
                  <a:pt x="7911082" y="439826"/>
                </a:cubicBezTo>
                <a:lnTo>
                  <a:pt x="7886851" y="439826"/>
                </a:lnTo>
                <a:lnTo>
                  <a:pt x="7886851" y="497433"/>
                </a:lnTo>
                <a:lnTo>
                  <a:pt x="7847760" y="497433"/>
                </a:lnTo>
                <a:close/>
                <a:moveTo>
                  <a:pt x="6685710" y="336956"/>
                </a:moveTo>
                <a:lnTo>
                  <a:pt x="6749033" y="336956"/>
                </a:lnTo>
                <a:cubicBezTo>
                  <a:pt x="6761834" y="336956"/>
                  <a:pt x="6772655" y="339166"/>
                  <a:pt x="6781494" y="343585"/>
                </a:cubicBezTo>
                <a:cubicBezTo>
                  <a:pt x="6790333" y="348005"/>
                  <a:pt x="6796962" y="354101"/>
                  <a:pt x="6801382" y="361873"/>
                </a:cubicBezTo>
                <a:cubicBezTo>
                  <a:pt x="6805801" y="369646"/>
                  <a:pt x="6808012" y="378561"/>
                  <a:pt x="6808012" y="388620"/>
                </a:cubicBezTo>
                <a:cubicBezTo>
                  <a:pt x="6808012" y="397916"/>
                  <a:pt x="6805878" y="406412"/>
                  <a:pt x="6801611" y="414109"/>
                </a:cubicBezTo>
                <a:cubicBezTo>
                  <a:pt x="6797343" y="421805"/>
                  <a:pt x="6790790" y="428015"/>
                  <a:pt x="6781951" y="432739"/>
                </a:cubicBezTo>
                <a:cubicBezTo>
                  <a:pt x="6773112" y="437464"/>
                  <a:pt x="6762139" y="439826"/>
                  <a:pt x="6749033" y="439826"/>
                </a:cubicBezTo>
                <a:lnTo>
                  <a:pt x="6724801" y="439826"/>
                </a:lnTo>
                <a:lnTo>
                  <a:pt x="6724801" y="497433"/>
                </a:lnTo>
                <a:lnTo>
                  <a:pt x="6685710" y="497433"/>
                </a:lnTo>
                <a:close/>
                <a:moveTo>
                  <a:pt x="5475349" y="336956"/>
                </a:moveTo>
                <a:lnTo>
                  <a:pt x="5514440" y="336956"/>
                </a:lnTo>
                <a:lnTo>
                  <a:pt x="5514440" y="432968"/>
                </a:lnTo>
                <a:cubicBezTo>
                  <a:pt x="5514440" y="442569"/>
                  <a:pt x="5516803" y="449961"/>
                  <a:pt x="5521527" y="455142"/>
                </a:cubicBezTo>
                <a:cubicBezTo>
                  <a:pt x="5526251" y="460324"/>
                  <a:pt x="5533185" y="462915"/>
                  <a:pt x="5542330" y="462915"/>
                </a:cubicBezTo>
                <a:cubicBezTo>
                  <a:pt x="5551473" y="462915"/>
                  <a:pt x="5558484" y="460324"/>
                  <a:pt x="5563361" y="455142"/>
                </a:cubicBezTo>
                <a:cubicBezTo>
                  <a:pt x="5568237" y="449961"/>
                  <a:pt x="5570676" y="442569"/>
                  <a:pt x="5570676" y="432968"/>
                </a:cubicBezTo>
                <a:lnTo>
                  <a:pt x="5570676" y="336956"/>
                </a:lnTo>
                <a:lnTo>
                  <a:pt x="5609766" y="336956"/>
                </a:lnTo>
                <a:lnTo>
                  <a:pt x="5609766" y="432739"/>
                </a:lnTo>
                <a:cubicBezTo>
                  <a:pt x="5609766" y="447065"/>
                  <a:pt x="5606719" y="459181"/>
                  <a:pt x="5600623" y="469087"/>
                </a:cubicBezTo>
                <a:cubicBezTo>
                  <a:pt x="5594526" y="478993"/>
                  <a:pt x="5586335" y="486460"/>
                  <a:pt x="5576048" y="491490"/>
                </a:cubicBezTo>
                <a:cubicBezTo>
                  <a:pt x="5565761" y="496519"/>
                  <a:pt x="5554293" y="499033"/>
                  <a:pt x="5541644" y="499033"/>
                </a:cubicBezTo>
                <a:cubicBezTo>
                  <a:pt x="5528994" y="499033"/>
                  <a:pt x="5517679" y="496557"/>
                  <a:pt x="5507696" y="491604"/>
                </a:cubicBezTo>
                <a:cubicBezTo>
                  <a:pt x="5497714" y="486651"/>
                  <a:pt x="5489828" y="479183"/>
                  <a:pt x="5484037" y="469201"/>
                </a:cubicBezTo>
                <a:cubicBezTo>
                  <a:pt x="5478245" y="459219"/>
                  <a:pt x="5475349" y="447065"/>
                  <a:pt x="5475349" y="432739"/>
                </a:cubicBezTo>
                <a:close/>
                <a:moveTo>
                  <a:pt x="8343060" y="328269"/>
                </a:moveTo>
                <a:lnTo>
                  <a:pt x="8382151" y="328269"/>
                </a:lnTo>
                <a:lnTo>
                  <a:pt x="8382151" y="387934"/>
                </a:lnTo>
                <a:cubicBezTo>
                  <a:pt x="8385808" y="381990"/>
                  <a:pt x="8391066" y="377190"/>
                  <a:pt x="8397924" y="373532"/>
                </a:cubicBezTo>
                <a:cubicBezTo>
                  <a:pt x="8404782" y="369874"/>
                  <a:pt x="8412631" y="368046"/>
                  <a:pt x="8421470" y="368046"/>
                </a:cubicBezTo>
                <a:cubicBezTo>
                  <a:pt x="8431986" y="368046"/>
                  <a:pt x="8441511" y="370713"/>
                  <a:pt x="8450045" y="376047"/>
                </a:cubicBezTo>
                <a:cubicBezTo>
                  <a:pt x="8458579" y="381381"/>
                  <a:pt x="8465323" y="389001"/>
                  <a:pt x="8470276" y="398907"/>
                </a:cubicBezTo>
                <a:cubicBezTo>
                  <a:pt x="8475229" y="408813"/>
                  <a:pt x="8477705" y="420319"/>
                  <a:pt x="8477705" y="433425"/>
                </a:cubicBezTo>
                <a:cubicBezTo>
                  <a:pt x="8477705" y="446532"/>
                  <a:pt x="8475229" y="458076"/>
                  <a:pt x="8470276" y="468058"/>
                </a:cubicBezTo>
                <a:cubicBezTo>
                  <a:pt x="8465323" y="478040"/>
                  <a:pt x="8458579" y="485737"/>
                  <a:pt x="8450045" y="491147"/>
                </a:cubicBezTo>
                <a:cubicBezTo>
                  <a:pt x="8441511" y="496557"/>
                  <a:pt x="8431986" y="499262"/>
                  <a:pt x="8421470" y="499262"/>
                </a:cubicBezTo>
                <a:cubicBezTo>
                  <a:pt x="8412479" y="499262"/>
                  <a:pt x="8404630" y="497471"/>
                  <a:pt x="8397924" y="493890"/>
                </a:cubicBezTo>
                <a:cubicBezTo>
                  <a:pt x="8391218" y="490309"/>
                  <a:pt x="8385960" y="485546"/>
                  <a:pt x="8382151" y="479602"/>
                </a:cubicBezTo>
                <a:lnTo>
                  <a:pt x="8382151" y="497433"/>
                </a:lnTo>
                <a:lnTo>
                  <a:pt x="8343060" y="497433"/>
                </a:lnTo>
                <a:close/>
                <a:moveTo>
                  <a:pt x="7247685" y="328269"/>
                </a:moveTo>
                <a:lnTo>
                  <a:pt x="7286776" y="328269"/>
                </a:lnTo>
                <a:lnTo>
                  <a:pt x="7286776" y="497433"/>
                </a:lnTo>
                <a:lnTo>
                  <a:pt x="7247685" y="497433"/>
                </a:lnTo>
                <a:close/>
                <a:moveTo>
                  <a:pt x="6409485" y="328269"/>
                </a:moveTo>
                <a:lnTo>
                  <a:pt x="6448576" y="328269"/>
                </a:lnTo>
                <a:lnTo>
                  <a:pt x="6448576" y="387019"/>
                </a:lnTo>
                <a:cubicBezTo>
                  <a:pt x="6452539" y="381381"/>
                  <a:pt x="6457949" y="376885"/>
                  <a:pt x="6464806" y="373532"/>
                </a:cubicBezTo>
                <a:cubicBezTo>
                  <a:pt x="6471665" y="370179"/>
                  <a:pt x="6479361" y="368503"/>
                  <a:pt x="6487895" y="368503"/>
                </a:cubicBezTo>
                <a:cubicBezTo>
                  <a:pt x="6502526" y="368503"/>
                  <a:pt x="6514260" y="373342"/>
                  <a:pt x="6523099" y="383019"/>
                </a:cubicBezTo>
                <a:cubicBezTo>
                  <a:pt x="6531939" y="392696"/>
                  <a:pt x="6536359" y="405993"/>
                  <a:pt x="6536359" y="422910"/>
                </a:cubicBezTo>
                <a:lnTo>
                  <a:pt x="6536359" y="497433"/>
                </a:lnTo>
                <a:lnTo>
                  <a:pt x="6497496" y="497433"/>
                </a:lnTo>
                <a:lnTo>
                  <a:pt x="6497496" y="428167"/>
                </a:lnTo>
                <a:cubicBezTo>
                  <a:pt x="6497496" y="419633"/>
                  <a:pt x="6495287" y="413004"/>
                  <a:pt x="6490867" y="408279"/>
                </a:cubicBezTo>
                <a:cubicBezTo>
                  <a:pt x="6486448" y="403555"/>
                  <a:pt x="6480504" y="401193"/>
                  <a:pt x="6473036" y="401193"/>
                </a:cubicBezTo>
                <a:cubicBezTo>
                  <a:pt x="6465569" y="401193"/>
                  <a:pt x="6459625" y="403555"/>
                  <a:pt x="6455205" y="408279"/>
                </a:cubicBezTo>
                <a:cubicBezTo>
                  <a:pt x="6450786" y="413004"/>
                  <a:pt x="6448576" y="419633"/>
                  <a:pt x="6448576" y="428167"/>
                </a:cubicBezTo>
                <a:lnTo>
                  <a:pt x="6448576" y="497433"/>
                </a:lnTo>
                <a:lnTo>
                  <a:pt x="6409485" y="497433"/>
                </a:lnTo>
                <a:close/>
                <a:moveTo>
                  <a:pt x="6066585" y="328269"/>
                </a:moveTo>
                <a:lnTo>
                  <a:pt x="6105676" y="328269"/>
                </a:lnTo>
                <a:lnTo>
                  <a:pt x="6105676" y="497433"/>
                </a:lnTo>
                <a:lnTo>
                  <a:pt x="6066585" y="497433"/>
                </a:lnTo>
                <a:close/>
                <a:moveTo>
                  <a:pt x="2812009" y="328269"/>
                </a:moveTo>
                <a:lnTo>
                  <a:pt x="2838069" y="328269"/>
                </a:lnTo>
                <a:lnTo>
                  <a:pt x="2838069" y="426567"/>
                </a:lnTo>
                <a:lnTo>
                  <a:pt x="2883789" y="371475"/>
                </a:lnTo>
                <a:lnTo>
                  <a:pt x="2919907" y="371475"/>
                </a:lnTo>
                <a:lnTo>
                  <a:pt x="2861844" y="434568"/>
                </a:lnTo>
                <a:lnTo>
                  <a:pt x="2919907" y="497433"/>
                </a:lnTo>
                <a:lnTo>
                  <a:pt x="2884703" y="497433"/>
                </a:lnTo>
                <a:lnTo>
                  <a:pt x="2838069" y="443255"/>
                </a:lnTo>
                <a:lnTo>
                  <a:pt x="2838069" y="497433"/>
                </a:lnTo>
                <a:lnTo>
                  <a:pt x="2812009" y="497433"/>
                </a:lnTo>
                <a:close/>
                <a:moveTo>
                  <a:pt x="1839620" y="328269"/>
                </a:moveTo>
                <a:lnTo>
                  <a:pt x="1865909" y="328269"/>
                </a:lnTo>
                <a:lnTo>
                  <a:pt x="1865909" y="497433"/>
                </a:lnTo>
                <a:lnTo>
                  <a:pt x="1839620" y="497433"/>
                </a:lnTo>
                <a:lnTo>
                  <a:pt x="1839620" y="478459"/>
                </a:lnTo>
                <a:cubicBezTo>
                  <a:pt x="1835353" y="484555"/>
                  <a:pt x="1829448" y="489585"/>
                  <a:pt x="1821904" y="493547"/>
                </a:cubicBezTo>
                <a:cubicBezTo>
                  <a:pt x="1814360" y="497509"/>
                  <a:pt x="1805711" y="499491"/>
                  <a:pt x="1795957" y="499491"/>
                </a:cubicBezTo>
                <a:cubicBezTo>
                  <a:pt x="1784985" y="499491"/>
                  <a:pt x="1774964" y="496709"/>
                  <a:pt x="1765897" y="491147"/>
                </a:cubicBezTo>
                <a:cubicBezTo>
                  <a:pt x="1756829" y="485584"/>
                  <a:pt x="1749666" y="477812"/>
                  <a:pt x="1744408" y="467830"/>
                </a:cubicBezTo>
                <a:cubicBezTo>
                  <a:pt x="1739151" y="457847"/>
                  <a:pt x="1736521" y="446532"/>
                  <a:pt x="1736521" y="433882"/>
                </a:cubicBezTo>
                <a:cubicBezTo>
                  <a:pt x="1736521" y="421233"/>
                  <a:pt x="1739151" y="410032"/>
                  <a:pt x="1744408" y="400278"/>
                </a:cubicBezTo>
                <a:cubicBezTo>
                  <a:pt x="1749666" y="390525"/>
                  <a:pt x="1756829" y="382943"/>
                  <a:pt x="1765897" y="377533"/>
                </a:cubicBezTo>
                <a:cubicBezTo>
                  <a:pt x="1774964" y="372122"/>
                  <a:pt x="1785061" y="369417"/>
                  <a:pt x="1796186" y="369417"/>
                </a:cubicBezTo>
                <a:cubicBezTo>
                  <a:pt x="1804416" y="369417"/>
                  <a:pt x="1812531" y="371208"/>
                  <a:pt x="1820532" y="374789"/>
                </a:cubicBezTo>
                <a:cubicBezTo>
                  <a:pt x="1828533" y="378371"/>
                  <a:pt x="1834896" y="383133"/>
                  <a:pt x="1839620" y="389077"/>
                </a:cubicBezTo>
                <a:close/>
                <a:moveTo>
                  <a:pt x="3015766" y="321411"/>
                </a:moveTo>
                <a:cubicBezTo>
                  <a:pt x="3020338" y="321411"/>
                  <a:pt x="3024224" y="323011"/>
                  <a:pt x="3027425" y="326212"/>
                </a:cubicBezTo>
                <a:cubicBezTo>
                  <a:pt x="3030625" y="329412"/>
                  <a:pt x="3032225" y="333375"/>
                  <a:pt x="3032225" y="338099"/>
                </a:cubicBezTo>
                <a:cubicBezTo>
                  <a:pt x="3032225" y="342823"/>
                  <a:pt x="3030625" y="346786"/>
                  <a:pt x="3027425" y="349986"/>
                </a:cubicBezTo>
                <a:cubicBezTo>
                  <a:pt x="3024224" y="353187"/>
                  <a:pt x="3020338" y="354787"/>
                  <a:pt x="3015766" y="354787"/>
                </a:cubicBezTo>
                <a:cubicBezTo>
                  <a:pt x="3011042" y="354787"/>
                  <a:pt x="3007079" y="353187"/>
                  <a:pt x="3003879" y="349986"/>
                </a:cubicBezTo>
                <a:cubicBezTo>
                  <a:pt x="3000678" y="346786"/>
                  <a:pt x="2999080" y="342823"/>
                  <a:pt x="2999080" y="338099"/>
                </a:cubicBezTo>
                <a:cubicBezTo>
                  <a:pt x="2999080" y="333375"/>
                  <a:pt x="3000678" y="329412"/>
                  <a:pt x="3003879" y="326212"/>
                </a:cubicBezTo>
                <a:cubicBezTo>
                  <a:pt x="3007079" y="323011"/>
                  <a:pt x="3011042" y="321411"/>
                  <a:pt x="3015766" y="321411"/>
                </a:cubicBezTo>
                <a:close/>
                <a:moveTo>
                  <a:pt x="2005736" y="320954"/>
                </a:moveTo>
                <a:lnTo>
                  <a:pt x="2005736" y="342671"/>
                </a:lnTo>
                <a:cubicBezTo>
                  <a:pt x="1997812" y="342671"/>
                  <a:pt x="1992249" y="344157"/>
                  <a:pt x="1989048" y="347129"/>
                </a:cubicBezTo>
                <a:cubicBezTo>
                  <a:pt x="1985848" y="350101"/>
                  <a:pt x="1984248" y="355244"/>
                  <a:pt x="1984248" y="362559"/>
                </a:cubicBezTo>
                <a:lnTo>
                  <a:pt x="1984248" y="371475"/>
                </a:lnTo>
                <a:lnTo>
                  <a:pt x="2007565" y="371475"/>
                </a:lnTo>
                <a:lnTo>
                  <a:pt x="2007565" y="392734"/>
                </a:lnTo>
                <a:lnTo>
                  <a:pt x="1984248" y="392734"/>
                </a:lnTo>
                <a:lnTo>
                  <a:pt x="1984248" y="497433"/>
                </a:lnTo>
                <a:lnTo>
                  <a:pt x="1957959" y="497433"/>
                </a:lnTo>
                <a:lnTo>
                  <a:pt x="1957959" y="392734"/>
                </a:lnTo>
                <a:lnTo>
                  <a:pt x="1943100" y="392734"/>
                </a:lnTo>
                <a:lnTo>
                  <a:pt x="1943100" y="371475"/>
                </a:lnTo>
                <a:lnTo>
                  <a:pt x="1957959" y="371475"/>
                </a:lnTo>
                <a:lnTo>
                  <a:pt x="1957959" y="362559"/>
                </a:lnTo>
                <a:cubicBezTo>
                  <a:pt x="1957959" y="348081"/>
                  <a:pt x="1961807" y="337528"/>
                  <a:pt x="1969503" y="330898"/>
                </a:cubicBezTo>
                <a:cubicBezTo>
                  <a:pt x="1977199" y="324269"/>
                  <a:pt x="1989277" y="320954"/>
                  <a:pt x="2005736" y="320954"/>
                </a:cubicBezTo>
                <a:close/>
                <a:moveTo>
                  <a:pt x="8010295" y="314325"/>
                </a:moveTo>
                <a:cubicBezTo>
                  <a:pt x="8017000" y="314325"/>
                  <a:pt x="8022525" y="316344"/>
                  <a:pt x="8026868" y="320383"/>
                </a:cubicBezTo>
                <a:cubicBezTo>
                  <a:pt x="8031212" y="324421"/>
                  <a:pt x="8033383" y="329488"/>
                  <a:pt x="8033383" y="335584"/>
                </a:cubicBezTo>
                <a:cubicBezTo>
                  <a:pt x="8033383" y="341528"/>
                  <a:pt x="8031212" y="346519"/>
                  <a:pt x="8026868" y="350558"/>
                </a:cubicBezTo>
                <a:cubicBezTo>
                  <a:pt x="8022525" y="354596"/>
                  <a:pt x="8017000" y="356616"/>
                  <a:pt x="8010295" y="356616"/>
                </a:cubicBezTo>
                <a:cubicBezTo>
                  <a:pt x="8003436" y="356616"/>
                  <a:pt x="7997836" y="354596"/>
                  <a:pt x="7993492" y="350558"/>
                </a:cubicBezTo>
                <a:cubicBezTo>
                  <a:pt x="7989149" y="346519"/>
                  <a:pt x="7986978" y="341528"/>
                  <a:pt x="7986978" y="335584"/>
                </a:cubicBezTo>
                <a:cubicBezTo>
                  <a:pt x="7986978" y="329488"/>
                  <a:pt x="7989149" y="324421"/>
                  <a:pt x="7993492" y="320383"/>
                </a:cubicBezTo>
                <a:cubicBezTo>
                  <a:pt x="7997836" y="316344"/>
                  <a:pt x="8003436" y="314325"/>
                  <a:pt x="8010295" y="314325"/>
                </a:cubicBezTo>
                <a:close/>
                <a:moveTo>
                  <a:pt x="10068457" y="87553"/>
                </a:moveTo>
                <a:cubicBezTo>
                  <a:pt x="10060836" y="87553"/>
                  <a:pt x="10054512" y="90259"/>
                  <a:pt x="10049483" y="95669"/>
                </a:cubicBezTo>
                <a:cubicBezTo>
                  <a:pt x="10044453" y="101079"/>
                  <a:pt x="10041940" y="108966"/>
                  <a:pt x="10041940" y="119329"/>
                </a:cubicBezTo>
                <a:cubicBezTo>
                  <a:pt x="10041940" y="129540"/>
                  <a:pt x="10044416" y="137388"/>
                  <a:pt x="10049368" y="142875"/>
                </a:cubicBezTo>
                <a:cubicBezTo>
                  <a:pt x="10054321" y="148361"/>
                  <a:pt x="10060532" y="151104"/>
                  <a:pt x="10068000" y="151104"/>
                </a:cubicBezTo>
                <a:cubicBezTo>
                  <a:pt x="10075467" y="151104"/>
                  <a:pt x="10081830" y="148361"/>
                  <a:pt x="10087088" y="142875"/>
                </a:cubicBezTo>
                <a:cubicBezTo>
                  <a:pt x="10092346" y="137388"/>
                  <a:pt x="10094975" y="129540"/>
                  <a:pt x="10094975" y="119329"/>
                </a:cubicBezTo>
                <a:cubicBezTo>
                  <a:pt x="10094975" y="109118"/>
                  <a:pt x="10092421" y="101269"/>
                  <a:pt x="10087316" y="95783"/>
                </a:cubicBezTo>
                <a:cubicBezTo>
                  <a:pt x="10082210" y="90297"/>
                  <a:pt x="10075925" y="87553"/>
                  <a:pt x="10068457" y="87553"/>
                </a:cubicBezTo>
                <a:close/>
                <a:moveTo>
                  <a:pt x="9925582" y="87553"/>
                </a:moveTo>
                <a:cubicBezTo>
                  <a:pt x="9917961" y="87553"/>
                  <a:pt x="9911637" y="90259"/>
                  <a:pt x="9906608" y="95669"/>
                </a:cubicBezTo>
                <a:cubicBezTo>
                  <a:pt x="9901578" y="101079"/>
                  <a:pt x="9899065" y="108966"/>
                  <a:pt x="9899065" y="119329"/>
                </a:cubicBezTo>
                <a:cubicBezTo>
                  <a:pt x="9899065" y="129540"/>
                  <a:pt x="9901541" y="137388"/>
                  <a:pt x="9906493" y="142875"/>
                </a:cubicBezTo>
                <a:cubicBezTo>
                  <a:pt x="9911446" y="148361"/>
                  <a:pt x="9917657" y="151104"/>
                  <a:pt x="9925125" y="151104"/>
                </a:cubicBezTo>
                <a:cubicBezTo>
                  <a:pt x="9932592" y="151104"/>
                  <a:pt x="9938955" y="148361"/>
                  <a:pt x="9944213" y="142875"/>
                </a:cubicBezTo>
                <a:cubicBezTo>
                  <a:pt x="9949471" y="137388"/>
                  <a:pt x="9952100" y="129540"/>
                  <a:pt x="9952100" y="119329"/>
                </a:cubicBezTo>
                <a:cubicBezTo>
                  <a:pt x="9952100" y="109118"/>
                  <a:pt x="9949546" y="101269"/>
                  <a:pt x="9944441" y="95783"/>
                </a:cubicBezTo>
                <a:cubicBezTo>
                  <a:pt x="9939335" y="90297"/>
                  <a:pt x="9933050" y="87553"/>
                  <a:pt x="9925582" y="87553"/>
                </a:cubicBezTo>
                <a:close/>
                <a:moveTo>
                  <a:pt x="8982607" y="87553"/>
                </a:moveTo>
                <a:cubicBezTo>
                  <a:pt x="8974987" y="87553"/>
                  <a:pt x="8968662" y="90259"/>
                  <a:pt x="8963633" y="95669"/>
                </a:cubicBezTo>
                <a:cubicBezTo>
                  <a:pt x="8958604" y="101079"/>
                  <a:pt x="8956089" y="108966"/>
                  <a:pt x="8956089" y="119329"/>
                </a:cubicBezTo>
                <a:cubicBezTo>
                  <a:pt x="8956089" y="129540"/>
                  <a:pt x="8958566" y="137388"/>
                  <a:pt x="8963519" y="142875"/>
                </a:cubicBezTo>
                <a:cubicBezTo>
                  <a:pt x="8968471" y="148361"/>
                  <a:pt x="8974682" y="151104"/>
                  <a:pt x="8982150" y="151104"/>
                </a:cubicBezTo>
                <a:cubicBezTo>
                  <a:pt x="8989617" y="151104"/>
                  <a:pt x="8995980" y="148361"/>
                  <a:pt x="9001237" y="142875"/>
                </a:cubicBezTo>
                <a:cubicBezTo>
                  <a:pt x="9006495" y="137388"/>
                  <a:pt x="9009124" y="129540"/>
                  <a:pt x="9009124" y="119329"/>
                </a:cubicBezTo>
                <a:cubicBezTo>
                  <a:pt x="9009124" y="109118"/>
                  <a:pt x="9006572" y="101269"/>
                  <a:pt x="9001467" y="95783"/>
                </a:cubicBezTo>
                <a:cubicBezTo>
                  <a:pt x="8996361" y="90297"/>
                  <a:pt x="8990074" y="87553"/>
                  <a:pt x="8982607" y="87553"/>
                </a:cubicBezTo>
                <a:close/>
                <a:moveTo>
                  <a:pt x="8258707" y="87553"/>
                </a:moveTo>
                <a:cubicBezTo>
                  <a:pt x="8251087" y="87553"/>
                  <a:pt x="8244762" y="90259"/>
                  <a:pt x="8239733" y="95669"/>
                </a:cubicBezTo>
                <a:cubicBezTo>
                  <a:pt x="8234704" y="101079"/>
                  <a:pt x="8232189" y="108966"/>
                  <a:pt x="8232189" y="119329"/>
                </a:cubicBezTo>
                <a:cubicBezTo>
                  <a:pt x="8232189" y="129540"/>
                  <a:pt x="8234666" y="137388"/>
                  <a:pt x="8239619" y="142875"/>
                </a:cubicBezTo>
                <a:cubicBezTo>
                  <a:pt x="8244571" y="148361"/>
                  <a:pt x="8250782" y="151104"/>
                  <a:pt x="8258250" y="151104"/>
                </a:cubicBezTo>
                <a:cubicBezTo>
                  <a:pt x="8265717" y="151104"/>
                  <a:pt x="8272080" y="148361"/>
                  <a:pt x="8277337" y="142875"/>
                </a:cubicBezTo>
                <a:cubicBezTo>
                  <a:pt x="8282595" y="137388"/>
                  <a:pt x="8285224" y="129540"/>
                  <a:pt x="8285224" y="119329"/>
                </a:cubicBezTo>
                <a:cubicBezTo>
                  <a:pt x="8285224" y="109118"/>
                  <a:pt x="8282672" y="101269"/>
                  <a:pt x="8277567" y="95783"/>
                </a:cubicBezTo>
                <a:cubicBezTo>
                  <a:pt x="8272461" y="90297"/>
                  <a:pt x="8266174" y="87553"/>
                  <a:pt x="8258707" y="87553"/>
                </a:cubicBezTo>
                <a:close/>
                <a:moveTo>
                  <a:pt x="8599321" y="85039"/>
                </a:moveTo>
                <a:cubicBezTo>
                  <a:pt x="8592768" y="85039"/>
                  <a:pt x="8587243" y="86944"/>
                  <a:pt x="8582747" y="90754"/>
                </a:cubicBezTo>
                <a:cubicBezTo>
                  <a:pt x="8578252" y="94564"/>
                  <a:pt x="8575470" y="99974"/>
                  <a:pt x="8574404" y="106984"/>
                </a:cubicBezTo>
                <a:lnTo>
                  <a:pt x="8623324" y="106984"/>
                </a:lnTo>
                <a:cubicBezTo>
                  <a:pt x="8623324" y="100279"/>
                  <a:pt x="8621038" y="94945"/>
                  <a:pt x="8616466" y="90982"/>
                </a:cubicBezTo>
                <a:cubicBezTo>
                  <a:pt x="8611894" y="87020"/>
                  <a:pt x="8606179" y="85039"/>
                  <a:pt x="8599321" y="85039"/>
                </a:cubicBezTo>
                <a:close/>
                <a:moveTo>
                  <a:pt x="7829853" y="77724"/>
                </a:moveTo>
                <a:cubicBezTo>
                  <a:pt x="7823148" y="77724"/>
                  <a:pt x="7816937" y="79324"/>
                  <a:pt x="7811222" y="82524"/>
                </a:cubicBezTo>
                <a:cubicBezTo>
                  <a:pt x="7805507" y="85725"/>
                  <a:pt x="7800974" y="90487"/>
                  <a:pt x="7797621" y="96812"/>
                </a:cubicBezTo>
                <a:cubicBezTo>
                  <a:pt x="7794268" y="103136"/>
                  <a:pt x="7792592" y="110871"/>
                  <a:pt x="7792592" y="120015"/>
                </a:cubicBezTo>
                <a:cubicBezTo>
                  <a:pt x="7792592" y="133578"/>
                  <a:pt x="7796058" y="144056"/>
                  <a:pt x="7802992" y="151447"/>
                </a:cubicBezTo>
                <a:cubicBezTo>
                  <a:pt x="7809928" y="158839"/>
                  <a:pt x="7818652" y="162534"/>
                  <a:pt x="7829167" y="162534"/>
                </a:cubicBezTo>
                <a:cubicBezTo>
                  <a:pt x="7835874" y="162534"/>
                  <a:pt x="7842160" y="160934"/>
                  <a:pt x="7848027" y="157734"/>
                </a:cubicBezTo>
                <a:cubicBezTo>
                  <a:pt x="7853894" y="154533"/>
                  <a:pt x="7858656" y="149733"/>
                  <a:pt x="7862314" y="143332"/>
                </a:cubicBezTo>
                <a:cubicBezTo>
                  <a:pt x="7865972" y="136931"/>
                  <a:pt x="7867801" y="129159"/>
                  <a:pt x="7867801" y="120015"/>
                </a:cubicBezTo>
                <a:cubicBezTo>
                  <a:pt x="7867801" y="110871"/>
                  <a:pt x="7866048" y="103136"/>
                  <a:pt x="7862543" y="96812"/>
                </a:cubicBezTo>
                <a:cubicBezTo>
                  <a:pt x="7859038" y="90487"/>
                  <a:pt x="7854390" y="85725"/>
                  <a:pt x="7848598" y="82524"/>
                </a:cubicBezTo>
                <a:cubicBezTo>
                  <a:pt x="7842808" y="79324"/>
                  <a:pt x="7836559" y="77724"/>
                  <a:pt x="7829853" y="77724"/>
                </a:cubicBezTo>
                <a:close/>
                <a:moveTo>
                  <a:pt x="7259268" y="77724"/>
                </a:moveTo>
                <a:cubicBezTo>
                  <a:pt x="7252562" y="77724"/>
                  <a:pt x="7246314" y="79362"/>
                  <a:pt x="7240523" y="82639"/>
                </a:cubicBezTo>
                <a:cubicBezTo>
                  <a:pt x="7234732" y="85915"/>
                  <a:pt x="7230045" y="90716"/>
                  <a:pt x="7226464" y="97040"/>
                </a:cubicBezTo>
                <a:cubicBezTo>
                  <a:pt x="7222882" y="103365"/>
                  <a:pt x="7221092" y="110871"/>
                  <a:pt x="7221092" y="119557"/>
                </a:cubicBezTo>
                <a:cubicBezTo>
                  <a:pt x="7221092" y="128244"/>
                  <a:pt x="7222882" y="135864"/>
                  <a:pt x="7226464" y="142417"/>
                </a:cubicBezTo>
                <a:cubicBezTo>
                  <a:pt x="7230045" y="148971"/>
                  <a:pt x="7234769" y="153962"/>
                  <a:pt x="7240637" y="157391"/>
                </a:cubicBezTo>
                <a:cubicBezTo>
                  <a:pt x="7246504" y="160820"/>
                  <a:pt x="7252714" y="162534"/>
                  <a:pt x="7259268" y="162534"/>
                </a:cubicBezTo>
                <a:cubicBezTo>
                  <a:pt x="7265973" y="162534"/>
                  <a:pt x="7272222" y="160858"/>
                  <a:pt x="7278013" y="157505"/>
                </a:cubicBezTo>
                <a:cubicBezTo>
                  <a:pt x="7283804" y="154152"/>
                  <a:pt x="7288490" y="149237"/>
                  <a:pt x="7292072" y="142760"/>
                </a:cubicBezTo>
                <a:cubicBezTo>
                  <a:pt x="7295653" y="136283"/>
                  <a:pt x="7297444" y="128701"/>
                  <a:pt x="7297444" y="120015"/>
                </a:cubicBezTo>
                <a:cubicBezTo>
                  <a:pt x="7297444" y="111328"/>
                  <a:pt x="7295653" y="103784"/>
                  <a:pt x="7292072" y="97383"/>
                </a:cubicBezTo>
                <a:cubicBezTo>
                  <a:pt x="7288490" y="90982"/>
                  <a:pt x="7283804" y="86106"/>
                  <a:pt x="7278013" y="82753"/>
                </a:cubicBezTo>
                <a:cubicBezTo>
                  <a:pt x="7272222" y="79400"/>
                  <a:pt x="7265973" y="77724"/>
                  <a:pt x="7259268" y="77724"/>
                </a:cubicBezTo>
                <a:close/>
                <a:moveTo>
                  <a:pt x="7057719" y="77724"/>
                </a:moveTo>
                <a:cubicBezTo>
                  <a:pt x="7051166" y="77724"/>
                  <a:pt x="7044956" y="79400"/>
                  <a:pt x="7039088" y="82753"/>
                </a:cubicBezTo>
                <a:cubicBezTo>
                  <a:pt x="7033221" y="86106"/>
                  <a:pt x="7028497" y="90982"/>
                  <a:pt x="7024915" y="97383"/>
                </a:cubicBezTo>
                <a:cubicBezTo>
                  <a:pt x="7021334" y="103784"/>
                  <a:pt x="7019543" y="111328"/>
                  <a:pt x="7019543" y="120015"/>
                </a:cubicBezTo>
                <a:cubicBezTo>
                  <a:pt x="7019543" y="128701"/>
                  <a:pt x="7021334" y="136283"/>
                  <a:pt x="7024915" y="142760"/>
                </a:cubicBezTo>
                <a:cubicBezTo>
                  <a:pt x="7028497" y="149237"/>
                  <a:pt x="7033221" y="154152"/>
                  <a:pt x="7039088" y="157505"/>
                </a:cubicBezTo>
                <a:cubicBezTo>
                  <a:pt x="7044956" y="160858"/>
                  <a:pt x="7051166" y="162534"/>
                  <a:pt x="7057719" y="162534"/>
                </a:cubicBezTo>
                <a:cubicBezTo>
                  <a:pt x="7064425" y="162534"/>
                  <a:pt x="7070711" y="160820"/>
                  <a:pt x="7076578" y="157391"/>
                </a:cubicBezTo>
                <a:cubicBezTo>
                  <a:pt x="7082446" y="153962"/>
                  <a:pt x="7087170" y="148971"/>
                  <a:pt x="7090751" y="142417"/>
                </a:cubicBezTo>
                <a:cubicBezTo>
                  <a:pt x="7094333" y="135864"/>
                  <a:pt x="7096124" y="128244"/>
                  <a:pt x="7096124" y="119557"/>
                </a:cubicBezTo>
                <a:cubicBezTo>
                  <a:pt x="7096124" y="110871"/>
                  <a:pt x="7094333" y="103365"/>
                  <a:pt x="7090751" y="97040"/>
                </a:cubicBezTo>
                <a:cubicBezTo>
                  <a:pt x="7087170" y="90716"/>
                  <a:pt x="7082446" y="85915"/>
                  <a:pt x="7076578" y="82639"/>
                </a:cubicBezTo>
                <a:cubicBezTo>
                  <a:pt x="7070711" y="79362"/>
                  <a:pt x="7064425" y="77724"/>
                  <a:pt x="7057719" y="77724"/>
                </a:cubicBezTo>
                <a:close/>
                <a:moveTo>
                  <a:pt x="5467044" y="77724"/>
                </a:moveTo>
                <a:cubicBezTo>
                  <a:pt x="5460490" y="77724"/>
                  <a:pt x="5454280" y="79400"/>
                  <a:pt x="5448413" y="82753"/>
                </a:cubicBezTo>
                <a:cubicBezTo>
                  <a:pt x="5442546" y="86106"/>
                  <a:pt x="5437822" y="90982"/>
                  <a:pt x="5434240" y="97383"/>
                </a:cubicBezTo>
                <a:cubicBezTo>
                  <a:pt x="5430659" y="103784"/>
                  <a:pt x="5428868" y="111328"/>
                  <a:pt x="5428868" y="120015"/>
                </a:cubicBezTo>
                <a:cubicBezTo>
                  <a:pt x="5428868" y="128701"/>
                  <a:pt x="5430659" y="136283"/>
                  <a:pt x="5434240" y="142760"/>
                </a:cubicBezTo>
                <a:cubicBezTo>
                  <a:pt x="5437822" y="149237"/>
                  <a:pt x="5442546" y="154152"/>
                  <a:pt x="5448413" y="157505"/>
                </a:cubicBezTo>
                <a:cubicBezTo>
                  <a:pt x="5454280" y="160858"/>
                  <a:pt x="5460490" y="162534"/>
                  <a:pt x="5467044" y="162534"/>
                </a:cubicBezTo>
                <a:cubicBezTo>
                  <a:pt x="5473750" y="162534"/>
                  <a:pt x="5480036" y="160820"/>
                  <a:pt x="5485903" y="157391"/>
                </a:cubicBezTo>
                <a:cubicBezTo>
                  <a:pt x="5491771" y="153962"/>
                  <a:pt x="5496495" y="148971"/>
                  <a:pt x="5500077" y="142417"/>
                </a:cubicBezTo>
                <a:cubicBezTo>
                  <a:pt x="5503658" y="135864"/>
                  <a:pt x="5505449" y="128244"/>
                  <a:pt x="5505449" y="119557"/>
                </a:cubicBezTo>
                <a:cubicBezTo>
                  <a:pt x="5505449" y="110871"/>
                  <a:pt x="5503658" y="103365"/>
                  <a:pt x="5500077" y="97040"/>
                </a:cubicBezTo>
                <a:cubicBezTo>
                  <a:pt x="5496495" y="90716"/>
                  <a:pt x="5491771" y="85915"/>
                  <a:pt x="5485903" y="82639"/>
                </a:cubicBezTo>
                <a:cubicBezTo>
                  <a:pt x="5480036" y="79362"/>
                  <a:pt x="5473750" y="77724"/>
                  <a:pt x="5467044" y="77724"/>
                </a:cubicBezTo>
                <a:close/>
                <a:moveTo>
                  <a:pt x="5249493" y="77724"/>
                </a:moveTo>
                <a:cubicBezTo>
                  <a:pt x="5242787" y="77724"/>
                  <a:pt x="5236539" y="79362"/>
                  <a:pt x="5230748" y="82639"/>
                </a:cubicBezTo>
                <a:cubicBezTo>
                  <a:pt x="5224957" y="85915"/>
                  <a:pt x="5220270" y="90716"/>
                  <a:pt x="5216689" y="97040"/>
                </a:cubicBezTo>
                <a:cubicBezTo>
                  <a:pt x="5213107" y="103365"/>
                  <a:pt x="5211317" y="110871"/>
                  <a:pt x="5211317" y="119557"/>
                </a:cubicBezTo>
                <a:cubicBezTo>
                  <a:pt x="5211317" y="128244"/>
                  <a:pt x="5213107" y="135864"/>
                  <a:pt x="5216689" y="142417"/>
                </a:cubicBezTo>
                <a:cubicBezTo>
                  <a:pt x="5220270" y="148971"/>
                  <a:pt x="5224995" y="153962"/>
                  <a:pt x="5230862" y="157391"/>
                </a:cubicBezTo>
                <a:cubicBezTo>
                  <a:pt x="5236730" y="160820"/>
                  <a:pt x="5242940" y="162534"/>
                  <a:pt x="5249493" y="162534"/>
                </a:cubicBezTo>
                <a:cubicBezTo>
                  <a:pt x="5256199" y="162534"/>
                  <a:pt x="5262447" y="160858"/>
                  <a:pt x="5268238" y="157505"/>
                </a:cubicBezTo>
                <a:cubicBezTo>
                  <a:pt x="5274030" y="154152"/>
                  <a:pt x="5278716" y="149237"/>
                  <a:pt x="5282297" y="142760"/>
                </a:cubicBezTo>
                <a:cubicBezTo>
                  <a:pt x="5285878" y="136283"/>
                  <a:pt x="5287669" y="128701"/>
                  <a:pt x="5287669" y="120015"/>
                </a:cubicBezTo>
                <a:cubicBezTo>
                  <a:pt x="5287669" y="111328"/>
                  <a:pt x="5285878" y="103784"/>
                  <a:pt x="5282297" y="97383"/>
                </a:cubicBezTo>
                <a:cubicBezTo>
                  <a:pt x="5278716" y="90982"/>
                  <a:pt x="5274030" y="86106"/>
                  <a:pt x="5268238" y="82753"/>
                </a:cubicBezTo>
                <a:cubicBezTo>
                  <a:pt x="5262447" y="79400"/>
                  <a:pt x="5256199" y="77724"/>
                  <a:pt x="5249493" y="77724"/>
                </a:cubicBezTo>
                <a:close/>
                <a:moveTo>
                  <a:pt x="4944693" y="77724"/>
                </a:moveTo>
                <a:cubicBezTo>
                  <a:pt x="4937987" y="77724"/>
                  <a:pt x="4931739" y="79362"/>
                  <a:pt x="4925948" y="82639"/>
                </a:cubicBezTo>
                <a:cubicBezTo>
                  <a:pt x="4920157" y="85915"/>
                  <a:pt x="4915470" y="90716"/>
                  <a:pt x="4911889" y="97040"/>
                </a:cubicBezTo>
                <a:cubicBezTo>
                  <a:pt x="4908307" y="103365"/>
                  <a:pt x="4906517" y="110871"/>
                  <a:pt x="4906517" y="119557"/>
                </a:cubicBezTo>
                <a:cubicBezTo>
                  <a:pt x="4906517" y="128244"/>
                  <a:pt x="4908307" y="135864"/>
                  <a:pt x="4911889" y="142417"/>
                </a:cubicBezTo>
                <a:cubicBezTo>
                  <a:pt x="4915470" y="148971"/>
                  <a:pt x="4920194" y="153962"/>
                  <a:pt x="4926062" y="157391"/>
                </a:cubicBezTo>
                <a:cubicBezTo>
                  <a:pt x="4931930" y="160820"/>
                  <a:pt x="4938140" y="162534"/>
                  <a:pt x="4944693" y="162534"/>
                </a:cubicBezTo>
                <a:cubicBezTo>
                  <a:pt x="4951398" y="162534"/>
                  <a:pt x="4957647" y="160858"/>
                  <a:pt x="4963438" y="157505"/>
                </a:cubicBezTo>
                <a:cubicBezTo>
                  <a:pt x="4969229" y="154152"/>
                  <a:pt x="4973916" y="149237"/>
                  <a:pt x="4977497" y="142760"/>
                </a:cubicBezTo>
                <a:cubicBezTo>
                  <a:pt x="4981078" y="136283"/>
                  <a:pt x="4982870" y="128701"/>
                  <a:pt x="4982870" y="120015"/>
                </a:cubicBezTo>
                <a:cubicBezTo>
                  <a:pt x="4982870" y="111328"/>
                  <a:pt x="4981078" y="103784"/>
                  <a:pt x="4977497" y="97383"/>
                </a:cubicBezTo>
                <a:cubicBezTo>
                  <a:pt x="4973916" y="90982"/>
                  <a:pt x="4969229" y="86106"/>
                  <a:pt x="4963438" y="82753"/>
                </a:cubicBezTo>
                <a:cubicBezTo>
                  <a:pt x="4957647" y="79400"/>
                  <a:pt x="4951398" y="77724"/>
                  <a:pt x="4944693" y="77724"/>
                </a:cubicBezTo>
                <a:close/>
                <a:moveTo>
                  <a:pt x="4000803" y="77724"/>
                </a:moveTo>
                <a:cubicBezTo>
                  <a:pt x="3994098" y="77724"/>
                  <a:pt x="3987888" y="79324"/>
                  <a:pt x="3982173" y="82524"/>
                </a:cubicBezTo>
                <a:cubicBezTo>
                  <a:pt x="3976458" y="85725"/>
                  <a:pt x="3971924" y="90487"/>
                  <a:pt x="3968571" y="96812"/>
                </a:cubicBezTo>
                <a:cubicBezTo>
                  <a:pt x="3965218" y="103136"/>
                  <a:pt x="3963542" y="110871"/>
                  <a:pt x="3963542" y="120015"/>
                </a:cubicBezTo>
                <a:cubicBezTo>
                  <a:pt x="3963542" y="133578"/>
                  <a:pt x="3967009" y="144056"/>
                  <a:pt x="3973943" y="151447"/>
                </a:cubicBezTo>
                <a:cubicBezTo>
                  <a:pt x="3980877" y="158839"/>
                  <a:pt x="3989602" y="162534"/>
                  <a:pt x="4000118" y="162534"/>
                </a:cubicBezTo>
                <a:cubicBezTo>
                  <a:pt x="4006823" y="162534"/>
                  <a:pt x="4013110" y="160934"/>
                  <a:pt x="4018977" y="157734"/>
                </a:cubicBezTo>
                <a:cubicBezTo>
                  <a:pt x="4024844" y="154533"/>
                  <a:pt x="4029607" y="149733"/>
                  <a:pt x="4033265" y="143332"/>
                </a:cubicBezTo>
                <a:cubicBezTo>
                  <a:pt x="4036922" y="136931"/>
                  <a:pt x="4038751" y="129159"/>
                  <a:pt x="4038751" y="120015"/>
                </a:cubicBezTo>
                <a:cubicBezTo>
                  <a:pt x="4038751" y="110871"/>
                  <a:pt x="4036998" y="103136"/>
                  <a:pt x="4033493" y="96812"/>
                </a:cubicBezTo>
                <a:cubicBezTo>
                  <a:pt x="4029988" y="90487"/>
                  <a:pt x="4025340" y="85725"/>
                  <a:pt x="4019549" y="82524"/>
                </a:cubicBezTo>
                <a:cubicBezTo>
                  <a:pt x="4013757" y="79324"/>
                  <a:pt x="4007509" y="77724"/>
                  <a:pt x="4000803" y="77724"/>
                </a:cubicBezTo>
                <a:close/>
                <a:moveTo>
                  <a:pt x="2896820" y="77724"/>
                </a:moveTo>
                <a:cubicBezTo>
                  <a:pt x="2890114" y="77724"/>
                  <a:pt x="2883865" y="79362"/>
                  <a:pt x="2878074" y="82639"/>
                </a:cubicBezTo>
                <a:cubicBezTo>
                  <a:pt x="2872283" y="85915"/>
                  <a:pt x="2867597" y="90716"/>
                  <a:pt x="2864015" y="97040"/>
                </a:cubicBezTo>
                <a:cubicBezTo>
                  <a:pt x="2860434" y="103365"/>
                  <a:pt x="2858643" y="110871"/>
                  <a:pt x="2858643" y="119557"/>
                </a:cubicBezTo>
                <a:cubicBezTo>
                  <a:pt x="2858643" y="128244"/>
                  <a:pt x="2860434" y="135864"/>
                  <a:pt x="2864015" y="142417"/>
                </a:cubicBezTo>
                <a:cubicBezTo>
                  <a:pt x="2867597" y="148971"/>
                  <a:pt x="2872321" y="153962"/>
                  <a:pt x="2878188" y="157391"/>
                </a:cubicBezTo>
                <a:cubicBezTo>
                  <a:pt x="2884057" y="160820"/>
                  <a:pt x="2890266" y="162534"/>
                  <a:pt x="2896820" y="162534"/>
                </a:cubicBezTo>
                <a:cubicBezTo>
                  <a:pt x="2903525" y="162534"/>
                  <a:pt x="2909773" y="160858"/>
                  <a:pt x="2915565" y="157505"/>
                </a:cubicBezTo>
                <a:cubicBezTo>
                  <a:pt x="2921356" y="154152"/>
                  <a:pt x="2926043" y="149237"/>
                  <a:pt x="2929624" y="142760"/>
                </a:cubicBezTo>
                <a:cubicBezTo>
                  <a:pt x="2933205" y="136283"/>
                  <a:pt x="2934996" y="128701"/>
                  <a:pt x="2934996" y="120015"/>
                </a:cubicBezTo>
                <a:cubicBezTo>
                  <a:pt x="2934996" y="111328"/>
                  <a:pt x="2933205" y="103784"/>
                  <a:pt x="2929624" y="97383"/>
                </a:cubicBezTo>
                <a:cubicBezTo>
                  <a:pt x="2926043" y="90982"/>
                  <a:pt x="2921356" y="86106"/>
                  <a:pt x="2915565" y="82753"/>
                </a:cubicBezTo>
                <a:cubicBezTo>
                  <a:pt x="2909773" y="79400"/>
                  <a:pt x="2903525" y="77724"/>
                  <a:pt x="2896820" y="77724"/>
                </a:cubicBezTo>
                <a:close/>
                <a:moveTo>
                  <a:pt x="2686355" y="77724"/>
                </a:moveTo>
                <a:cubicBezTo>
                  <a:pt x="2679649" y="77724"/>
                  <a:pt x="2673438" y="79324"/>
                  <a:pt x="2667724" y="82524"/>
                </a:cubicBezTo>
                <a:cubicBezTo>
                  <a:pt x="2662009" y="85725"/>
                  <a:pt x="2657475" y="90487"/>
                  <a:pt x="2654122" y="96812"/>
                </a:cubicBezTo>
                <a:cubicBezTo>
                  <a:pt x="2650770" y="103136"/>
                  <a:pt x="2649093" y="110871"/>
                  <a:pt x="2649093" y="120015"/>
                </a:cubicBezTo>
                <a:cubicBezTo>
                  <a:pt x="2649093" y="133578"/>
                  <a:pt x="2652560" y="144056"/>
                  <a:pt x="2659494" y="151447"/>
                </a:cubicBezTo>
                <a:cubicBezTo>
                  <a:pt x="2666429" y="158839"/>
                  <a:pt x="2675154" y="162534"/>
                  <a:pt x="2685669" y="162534"/>
                </a:cubicBezTo>
                <a:cubicBezTo>
                  <a:pt x="2692376" y="162534"/>
                  <a:pt x="2698662" y="160934"/>
                  <a:pt x="2704529" y="157734"/>
                </a:cubicBezTo>
                <a:cubicBezTo>
                  <a:pt x="2710397" y="154533"/>
                  <a:pt x="2715159" y="149733"/>
                  <a:pt x="2718816" y="143332"/>
                </a:cubicBezTo>
                <a:cubicBezTo>
                  <a:pt x="2722474" y="136931"/>
                  <a:pt x="2724302" y="129159"/>
                  <a:pt x="2724302" y="120015"/>
                </a:cubicBezTo>
                <a:cubicBezTo>
                  <a:pt x="2724302" y="110871"/>
                  <a:pt x="2722550" y="103136"/>
                  <a:pt x="2719045" y="96812"/>
                </a:cubicBezTo>
                <a:cubicBezTo>
                  <a:pt x="2715540" y="90487"/>
                  <a:pt x="2710892" y="85725"/>
                  <a:pt x="2705100" y="82524"/>
                </a:cubicBezTo>
                <a:cubicBezTo>
                  <a:pt x="2699309" y="79324"/>
                  <a:pt x="2693060" y="77724"/>
                  <a:pt x="2686355" y="77724"/>
                </a:cubicBezTo>
                <a:close/>
                <a:moveTo>
                  <a:pt x="1543354" y="77724"/>
                </a:moveTo>
                <a:cubicBezTo>
                  <a:pt x="1536650" y="77724"/>
                  <a:pt x="1530439" y="79324"/>
                  <a:pt x="1524724" y="82524"/>
                </a:cubicBezTo>
                <a:cubicBezTo>
                  <a:pt x="1519009" y="85725"/>
                  <a:pt x="1514475" y="90487"/>
                  <a:pt x="1511122" y="96812"/>
                </a:cubicBezTo>
                <a:cubicBezTo>
                  <a:pt x="1507769" y="103136"/>
                  <a:pt x="1506093" y="110871"/>
                  <a:pt x="1506093" y="120015"/>
                </a:cubicBezTo>
                <a:cubicBezTo>
                  <a:pt x="1506093" y="133578"/>
                  <a:pt x="1509560" y="144056"/>
                  <a:pt x="1516494" y="151447"/>
                </a:cubicBezTo>
                <a:cubicBezTo>
                  <a:pt x="1523428" y="158839"/>
                  <a:pt x="1532154" y="162534"/>
                  <a:pt x="1542669" y="162534"/>
                </a:cubicBezTo>
                <a:cubicBezTo>
                  <a:pt x="1549375" y="162534"/>
                  <a:pt x="1555661" y="160934"/>
                  <a:pt x="1561529" y="157734"/>
                </a:cubicBezTo>
                <a:cubicBezTo>
                  <a:pt x="1567396" y="154533"/>
                  <a:pt x="1572159" y="149733"/>
                  <a:pt x="1575816" y="143332"/>
                </a:cubicBezTo>
                <a:cubicBezTo>
                  <a:pt x="1579473" y="136931"/>
                  <a:pt x="1581302" y="129159"/>
                  <a:pt x="1581302" y="120015"/>
                </a:cubicBezTo>
                <a:cubicBezTo>
                  <a:pt x="1581302" y="110871"/>
                  <a:pt x="1579550" y="103136"/>
                  <a:pt x="1576045" y="96812"/>
                </a:cubicBezTo>
                <a:cubicBezTo>
                  <a:pt x="1572539" y="90487"/>
                  <a:pt x="1567891" y="85725"/>
                  <a:pt x="1562100" y="82524"/>
                </a:cubicBezTo>
                <a:cubicBezTo>
                  <a:pt x="1556309" y="79324"/>
                  <a:pt x="1550061" y="77724"/>
                  <a:pt x="1543354" y="77724"/>
                </a:cubicBezTo>
                <a:close/>
                <a:moveTo>
                  <a:pt x="1399870" y="77724"/>
                </a:moveTo>
                <a:cubicBezTo>
                  <a:pt x="1393317" y="77724"/>
                  <a:pt x="1387106" y="79400"/>
                  <a:pt x="1381239" y="82753"/>
                </a:cubicBezTo>
                <a:cubicBezTo>
                  <a:pt x="1375372" y="86106"/>
                  <a:pt x="1370648" y="90982"/>
                  <a:pt x="1367066" y="97383"/>
                </a:cubicBezTo>
                <a:cubicBezTo>
                  <a:pt x="1363485" y="103784"/>
                  <a:pt x="1361694" y="111328"/>
                  <a:pt x="1361694" y="120015"/>
                </a:cubicBezTo>
                <a:cubicBezTo>
                  <a:pt x="1361694" y="128701"/>
                  <a:pt x="1363485" y="136283"/>
                  <a:pt x="1367066" y="142760"/>
                </a:cubicBezTo>
                <a:cubicBezTo>
                  <a:pt x="1370648" y="149237"/>
                  <a:pt x="1375372" y="154152"/>
                  <a:pt x="1381239" y="157505"/>
                </a:cubicBezTo>
                <a:cubicBezTo>
                  <a:pt x="1387106" y="160858"/>
                  <a:pt x="1393317" y="162534"/>
                  <a:pt x="1399870" y="162534"/>
                </a:cubicBezTo>
                <a:cubicBezTo>
                  <a:pt x="1406576" y="162534"/>
                  <a:pt x="1412863" y="160820"/>
                  <a:pt x="1418730" y="157391"/>
                </a:cubicBezTo>
                <a:cubicBezTo>
                  <a:pt x="1424597" y="153962"/>
                  <a:pt x="1429321" y="148971"/>
                  <a:pt x="1432903" y="142417"/>
                </a:cubicBezTo>
                <a:cubicBezTo>
                  <a:pt x="1436484" y="135864"/>
                  <a:pt x="1438275" y="128244"/>
                  <a:pt x="1438275" y="119557"/>
                </a:cubicBezTo>
                <a:cubicBezTo>
                  <a:pt x="1438275" y="110871"/>
                  <a:pt x="1436484" y="103365"/>
                  <a:pt x="1432903" y="97040"/>
                </a:cubicBezTo>
                <a:cubicBezTo>
                  <a:pt x="1429321" y="90716"/>
                  <a:pt x="1424597" y="85915"/>
                  <a:pt x="1418730" y="82639"/>
                </a:cubicBezTo>
                <a:cubicBezTo>
                  <a:pt x="1412863" y="79362"/>
                  <a:pt x="1406576" y="77724"/>
                  <a:pt x="1399870" y="77724"/>
                </a:cubicBezTo>
                <a:close/>
                <a:moveTo>
                  <a:pt x="1239469" y="77724"/>
                </a:moveTo>
                <a:cubicBezTo>
                  <a:pt x="1232764" y="77724"/>
                  <a:pt x="1226515" y="79362"/>
                  <a:pt x="1220724" y="82639"/>
                </a:cubicBezTo>
                <a:cubicBezTo>
                  <a:pt x="1214933" y="85915"/>
                  <a:pt x="1210246" y="90716"/>
                  <a:pt x="1206665" y="97040"/>
                </a:cubicBezTo>
                <a:cubicBezTo>
                  <a:pt x="1203083" y="103365"/>
                  <a:pt x="1201293" y="110871"/>
                  <a:pt x="1201293" y="119557"/>
                </a:cubicBezTo>
                <a:cubicBezTo>
                  <a:pt x="1201293" y="128244"/>
                  <a:pt x="1203083" y="135864"/>
                  <a:pt x="1206665" y="142417"/>
                </a:cubicBezTo>
                <a:cubicBezTo>
                  <a:pt x="1210246" y="148971"/>
                  <a:pt x="1214971" y="153962"/>
                  <a:pt x="1220838" y="157391"/>
                </a:cubicBezTo>
                <a:cubicBezTo>
                  <a:pt x="1226705" y="160820"/>
                  <a:pt x="1232916" y="162534"/>
                  <a:pt x="1239469" y="162534"/>
                </a:cubicBezTo>
                <a:cubicBezTo>
                  <a:pt x="1246174" y="162534"/>
                  <a:pt x="1252423" y="160858"/>
                  <a:pt x="1258214" y="157505"/>
                </a:cubicBezTo>
                <a:cubicBezTo>
                  <a:pt x="1264005" y="154152"/>
                  <a:pt x="1268692" y="149237"/>
                  <a:pt x="1272273" y="142760"/>
                </a:cubicBezTo>
                <a:cubicBezTo>
                  <a:pt x="1275855" y="136283"/>
                  <a:pt x="1277645" y="128701"/>
                  <a:pt x="1277645" y="120015"/>
                </a:cubicBezTo>
                <a:cubicBezTo>
                  <a:pt x="1277645" y="111328"/>
                  <a:pt x="1275855" y="103784"/>
                  <a:pt x="1272273" y="97383"/>
                </a:cubicBezTo>
                <a:cubicBezTo>
                  <a:pt x="1268692" y="90982"/>
                  <a:pt x="1264005" y="86106"/>
                  <a:pt x="1258214" y="82753"/>
                </a:cubicBezTo>
                <a:cubicBezTo>
                  <a:pt x="1252423" y="79400"/>
                  <a:pt x="1246174" y="77724"/>
                  <a:pt x="1239469" y="77724"/>
                </a:cubicBezTo>
                <a:close/>
                <a:moveTo>
                  <a:pt x="400354" y="77724"/>
                </a:moveTo>
                <a:cubicBezTo>
                  <a:pt x="393649" y="77724"/>
                  <a:pt x="387439" y="79324"/>
                  <a:pt x="381724" y="82524"/>
                </a:cubicBezTo>
                <a:cubicBezTo>
                  <a:pt x="376008" y="85725"/>
                  <a:pt x="371475" y="90487"/>
                  <a:pt x="368122" y="96812"/>
                </a:cubicBezTo>
                <a:cubicBezTo>
                  <a:pt x="364769" y="103136"/>
                  <a:pt x="363093" y="110871"/>
                  <a:pt x="363093" y="120015"/>
                </a:cubicBezTo>
                <a:cubicBezTo>
                  <a:pt x="363093" y="133578"/>
                  <a:pt x="366560" y="144056"/>
                  <a:pt x="373494" y="151447"/>
                </a:cubicBezTo>
                <a:cubicBezTo>
                  <a:pt x="380428" y="158839"/>
                  <a:pt x="389153" y="162534"/>
                  <a:pt x="399669" y="162534"/>
                </a:cubicBezTo>
                <a:cubicBezTo>
                  <a:pt x="406374" y="162534"/>
                  <a:pt x="412661" y="160934"/>
                  <a:pt x="418528" y="157734"/>
                </a:cubicBezTo>
                <a:cubicBezTo>
                  <a:pt x="424396" y="154533"/>
                  <a:pt x="429158" y="149733"/>
                  <a:pt x="432816" y="143332"/>
                </a:cubicBezTo>
                <a:cubicBezTo>
                  <a:pt x="436473" y="136931"/>
                  <a:pt x="438302" y="129159"/>
                  <a:pt x="438302" y="120015"/>
                </a:cubicBezTo>
                <a:cubicBezTo>
                  <a:pt x="438302" y="110871"/>
                  <a:pt x="436549" y="103136"/>
                  <a:pt x="433044" y="96812"/>
                </a:cubicBezTo>
                <a:cubicBezTo>
                  <a:pt x="429539" y="90487"/>
                  <a:pt x="424891" y="85725"/>
                  <a:pt x="419100" y="82524"/>
                </a:cubicBezTo>
                <a:cubicBezTo>
                  <a:pt x="413308" y="79324"/>
                  <a:pt x="407060" y="77724"/>
                  <a:pt x="400354" y="77724"/>
                </a:cubicBezTo>
                <a:close/>
                <a:moveTo>
                  <a:pt x="143179" y="77724"/>
                </a:moveTo>
                <a:cubicBezTo>
                  <a:pt x="136474" y="77724"/>
                  <a:pt x="130264" y="79324"/>
                  <a:pt x="124549" y="82524"/>
                </a:cubicBezTo>
                <a:cubicBezTo>
                  <a:pt x="118834" y="85725"/>
                  <a:pt x="114300" y="90487"/>
                  <a:pt x="110947" y="96812"/>
                </a:cubicBezTo>
                <a:cubicBezTo>
                  <a:pt x="107594" y="103136"/>
                  <a:pt x="105918" y="110871"/>
                  <a:pt x="105918" y="120015"/>
                </a:cubicBezTo>
                <a:cubicBezTo>
                  <a:pt x="105918" y="133578"/>
                  <a:pt x="109385" y="144056"/>
                  <a:pt x="116319" y="151447"/>
                </a:cubicBezTo>
                <a:cubicBezTo>
                  <a:pt x="123253" y="158839"/>
                  <a:pt x="131978" y="162534"/>
                  <a:pt x="142494" y="162534"/>
                </a:cubicBezTo>
                <a:cubicBezTo>
                  <a:pt x="149199" y="162534"/>
                  <a:pt x="155486" y="160934"/>
                  <a:pt x="161353" y="157734"/>
                </a:cubicBezTo>
                <a:cubicBezTo>
                  <a:pt x="167221" y="154533"/>
                  <a:pt x="171983" y="149733"/>
                  <a:pt x="175641" y="143332"/>
                </a:cubicBezTo>
                <a:cubicBezTo>
                  <a:pt x="179298" y="136931"/>
                  <a:pt x="181127" y="129159"/>
                  <a:pt x="181127" y="120015"/>
                </a:cubicBezTo>
                <a:cubicBezTo>
                  <a:pt x="181127" y="110871"/>
                  <a:pt x="179374" y="103136"/>
                  <a:pt x="175869" y="96812"/>
                </a:cubicBezTo>
                <a:cubicBezTo>
                  <a:pt x="172364" y="90487"/>
                  <a:pt x="167716" y="85725"/>
                  <a:pt x="161925" y="82524"/>
                </a:cubicBezTo>
                <a:cubicBezTo>
                  <a:pt x="156133" y="79324"/>
                  <a:pt x="149885" y="77724"/>
                  <a:pt x="143179" y="77724"/>
                </a:cubicBezTo>
                <a:close/>
                <a:moveTo>
                  <a:pt x="7494192" y="77038"/>
                </a:moveTo>
                <a:cubicBezTo>
                  <a:pt x="7485201" y="77038"/>
                  <a:pt x="7477505" y="79895"/>
                  <a:pt x="7471104" y="85610"/>
                </a:cubicBezTo>
                <a:cubicBezTo>
                  <a:pt x="7464703" y="91325"/>
                  <a:pt x="7460893" y="99060"/>
                  <a:pt x="7459674" y="108813"/>
                </a:cubicBezTo>
                <a:lnTo>
                  <a:pt x="7529397" y="108813"/>
                </a:lnTo>
                <a:cubicBezTo>
                  <a:pt x="7529244" y="99212"/>
                  <a:pt x="7525816" y="91516"/>
                  <a:pt x="7519110" y="85725"/>
                </a:cubicBezTo>
                <a:cubicBezTo>
                  <a:pt x="7512404" y="79933"/>
                  <a:pt x="7504098" y="77038"/>
                  <a:pt x="7494192" y="77038"/>
                </a:cubicBezTo>
                <a:close/>
                <a:moveTo>
                  <a:pt x="6665517" y="77038"/>
                </a:moveTo>
                <a:cubicBezTo>
                  <a:pt x="6656526" y="77038"/>
                  <a:pt x="6648830" y="79895"/>
                  <a:pt x="6642429" y="85610"/>
                </a:cubicBezTo>
                <a:cubicBezTo>
                  <a:pt x="6636028" y="91325"/>
                  <a:pt x="6632218" y="99060"/>
                  <a:pt x="6630999" y="108813"/>
                </a:cubicBezTo>
                <a:lnTo>
                  <a:pt x="6700722" y="108813"/>
                </a:lnTo>
                <a:cubicBezTo>
                  <a:pt x="6700570" y="99212"/>
                  <a:pt x="6697141" y="91516"/>
                  <a:pt x="6690435" y="85725"/>
                </a:cubicBezTo>
                <a:cubicBezTo>
                  <a:pt x="6683729" y="79933"/>
                  <a:pt x="6675424" y="77038"/>
                  <a:pt x="6665517" y="77038"/>
                </a:cubicBezTo>
                <a:close/>
                <a:moveTo>
                  <a:pt x="5693967" y="77038"/>
                </a:moveTo>
                <a:cubicBezTo>
                  <a:pt x="5684976" y="77038"/>
                  <a:pt x="5677280" y="79895"/>
                  <a:pt x="5670879" y="85610"/>
                </a:cubicBezTo>
                <a:cubicBezTo>
                  <a:pt x="5664478" y="91325"/>
                  <a:pt x="5660668" y="99060"/>
                  <a:pt x="5659449" y="108813"/>
                </a:cubicBezTo>
                <a:lnTo>
                  <a:pt x="5729172" y="108813"/>
                </a:lnTo>
                <a:cubicBezTo>
                  <a:pt x="5729020" y="99212"/>
                  <a:pt x="5725591" y="91516"/>
                  <a:pt x="5718885" y="85725"/>
                </a:cubicBezTo>
                <a:cubicBezTo>
                  <a:pt x="5712179" y="79933"/>
                  <a:pt x="5703874" y="77038"/>
                  <a:pt x="5693967" y="77038"/>
                </a:cubicBezTo>
                <a:close/>
                <a:moveTo>
                  <a:pt x="4741467" y="77038"/>
                </a:moveTo>
                <a:cubicBezTo>
                  <a:pt x="4732476" y="77038"/>
                  <a:pt x="4724780" y="79895"/>
                  <a:pt x="4718379" y="85610"/>
                </a:cubicBezTo>
                <a:cubicBezTo>
                  <a:pt x="4711978" y="91325"/>
                  <a:pt x="4708168" y="99060"/>
                  <a:pt x="4706949" y="108813"/>
                </a:cubicBezTo>
                <a:lnTo>
                  <a:pt x="4776672" y="108813"/>
                </a:lnTo>
                <a:cubicBezTo>
                  <a:pt x="4776519" y="99212"/>
                  <a:pt x="4773091" y="91516"/>
                  <a:pt x="4766385" y="85725"/>
                </a:cubicBezTo>
                <a:cubicBezTo>
                  <a:pt x="4759679" y="79933"/>
                  <a:pt x="4751373" y="77038"/>
                  <a:pt x="4741467" y="77038"/>
                </a:cubicBezTo>
                <a:close/>
                <a:moveTo>
                  <a:pt x="4598592" y="77038"/>
                </a:moveTo>
                <a:cubicBezTo>
                  <a:pt x="4589601" y="77038"/>
                  <a:pt x="4581905" y="79895"/>
                  <a:pt x="4575504" y="85610"/>
                </a:cubicBezTo>
                <a:cubicBezTo>
                  <a:pt x="4569103" y="91325"/>
                  <a:pt x="4565293" y="99060"/>
                  <a:pt x="4564074" y="108813"/>
                </a:cubicBezTo>
                <a:lnTo>
                  <a:pt x="4633797" y="108813"/>
                </a:lnTo>
                <a:cubicBezTo>
                  <a:pt x="4633644" y="99212"/>
                  <a:pt x="4630216" y="91516"/>
                  <a:pt x="4623510" y="85725"/>
                </a:cubicBezTo>
                <a:cubicBezTo>
                  <a:pt x="4616804" y="79933"/>
                  <a:pt x="4608498" y="77038"/>
                  <a:pt x="4598592" y="77038"/>
                </a:cubicBezTo>
                <a:close/>
                <a:moveTo>
                  <a:pt x="4227117" y="77038"/>
                </a:moveTo>
                <a:cubicBezTo>
                  <a:pt x="4218126" y="77038"/>
                  <a:pt x="4210430" y="79895"/>
                  <a:pt x="4204029" y="85610"/>
                </a:cubicBezTo>
                <a:cubicBezTo>
                  <a:pt x="4197628" y="91325"/>
                  <a:pt x="4193818" y="99060"/>
                  <a:pt x="4192599" y="108813"/>
                </a:cubicBezTo>
                <a:lnTo>
                  <a:pt x="4262322" y="108813"/>
                </a:lnTo>
                <a:cubicBezTo>
                  <a:pt x="4262169" y="99212"/>
                  <a:pt x="4258740" y="91516"/>
                  <a:pt x="4252035" y="85725"/>
                </a:cubicBezTo>
                <a:cubicBezTo>
                  <a:pt x="4245329" y="79933"/>
                  <a:pt x="4237023" y="77038"/>
                  <a:pt x="4227117" y="77038"/>
                </a:cubicBezTo>
                <a:close/>
                <a:moveTo>
                  <a:pt x="3312717" y="77038"/>
                </a:moveTo>
                <a:cubicBezTo>
                  <a:pt x="3303726" y="77038"/>
                  <a:pt x="3296029" y="79895"/>
                  <a:pt x="3289629" y="85610"/>
                </a:cubicBezTo>
                <a:cubicBezTo>
                  <a:pt x="3283228" y="91325"/>
                  <a:pt x="3279418" y="99060"/>
                  <a:pt x="3278199" y="108813"/>
                </a:cubicBezTo>
                <a:lnTo>
                  <a:pt x="3347922" y="108813"/>
                </a:lnTo>
                <a:cubicBezTo>
                  <a:pt x="3347770" y="99212"/>
                  <a:pt x="3344340" y="91516"/>
                  <a:pt x="3337634" y="85725"/>
                </a:cubicBezTo>
                <a:cubicBezTo>
                  <a:pt x="3330929" y="79933"/>
                  <a:pt x="3322623" y="77038"/>
                  <a:pt x="3312717" y="77038"/>
                </a:cubicBezTo>
                <a:close/>
                <a:moveTo>
                  <a:pt x="1817294" y="77038"/>
                </a:moveTo>
                <a:cubicBezTo>
                  <a:pt x="1808302" y="77038"/>
                  <a:pt x="1800606" y="79895"/>
                  <a:pt x="1794205" y="85610"/>
                </a:cubicBezTo>
                <a:cubicBezTo>
                  <a:pt x="1787805" y="91325"/>
                  <a:pt x="1783995" y="99060"/>
                  <a:pt x="1782775" y="108813"/>
                </a:cubicBezTo>
                <a:lnTo>
                  <a:pt x="1852498" y="108813"/>
                </a:lnTo>
                <a:cubicBezTo>
                  <a:pt x="1852346" y="99212"/>
                  <a:pt x="1848917" y="91516"/>
                  <a:pt x="1842211" y="85725"/>
                </a:cubicBezTo>
                <a:cubicBezTo>
                  <a:pt x="1835505" y="79933"/>
                  <a:pt x="1827200" y="77038"/>
                  <a:pt x="1817294" y="77038"/>
                </a:cubicBezTo>
                <a:close/>
                <a:moveTo>
                  <a:pt x="1036244" y="77038"/>
                </a:moveTo>
                <a:cubicBezTo>
                  <a:pt x="1027252" y="77038"/>
                  <a:pt x="1019556" y="79895"/>
                  <a:pt x="1013155" y="85610"/>
                </a:cubicBezTo>
                <a:cubicBezTo>
                  <a:pt x="1006754" y="91325"/>
                  <a:pt x="1002944" y="99060"/>
                  <a:pt x="1001725" y="108813"/>
                </a:cubicBezTo>
                <a:lnTo>
                  <a:pt x="1071448" y="108813"/>
                </a:lnTo>
                <a:cubicBezTo>
                  <a:pt x="1071296" y="99212"/>
                  <a:pt x="1067866" y="91516"/>
                  <a:pt x="1061161" y="85725"/>
                </a:cubicBezTo>
                <a:cubicBezTo>
                  <a:pt x="1054456" y="79933"/>
                  <a:pt x="1046150" y="77038"/>
                  <a:pt x="1036244" y="77038"/>
                </a:cubicBezTo>
                <a:close/>
                <a:moveTo>
                  <a:pt x="6077939" y="57150"/>
                </a:moveTo>
                <a:lnTo>
                  <a:pt x="6103771" y="57150"/>
                </a:lnTo>
                <a:lnTo>
                  <a:pt x="6103771" y="127330"/>
                </a:lnTo>
                <a:cubicBezTo>
                  <a:pt x="6103771" y="138607"/>
                  <a:pt x="6106591" y="147256"/>
                  <a:pt x="6112229" y="153276"/>
                </a:cubicBezTo>
                <a:cubicBezTo>
                  <a:pt x="6117868" y="159296"/>
                  <a:pt x="6125564" y="162306"/>
                  <a:pt x="6135318" y="162306"/>
                </a:cubicBezTo>
                <a:cubicBezTo>
                  <a:pt x="6145072" y="162306"/>
                  <a:pt x="6152806" y="159296"/>
                  <a:pt x="6158521" y="153276"/>
                </a:cubicBezTo>
                <a:cubicBezTo>
                  <a:pt x="6164236" y="147256"/>
                  <a:pt x="6167093" y="138607"/>
                  <a:pt x="6167093" y="127330"/>
                </a:cubicBezTo>
                <a:lnTo>
                  <a:pt x="6167093" y="57150"/>
                </a:lnTo>
                <a:lnTo>
                  <a:pt x="6193154" y="57150"/>
                </a:lnTo>
                <a:lnTo>
                  <a:pt x="6193154" y="183108"/>
                </a:lnTo>
                <a:lnTo>
                  <a:pt x="6167093" y="183108"/>
                </a:lnTo>
                <a:lnTo>
                  <a:pt x="6167093" y="168249"/>
                </a:lnTo>
                <a:cubicBezTo>
                  <a:pt x="6162978" y="173431"/>
                  <a:pt x="6157607" y="177508"/>
                  <a:pt x="6150977" y="180479"/>
                </a:cubicBezTo>
                <a:cubicBezTo>
                  <a:pt x="6144348" y="183451"/>
                  <a:pt x="6137299" y="184937"/>
                  <a:pt x="6129832" y="184937"/>
                </a:cubicBezTo>
                <a:cubicBezTo>
                  <a:pt x="6119926" y="184937"/>
                  <a:pt x="6111048" y="182880"/>
                  <a:pt x="6103199" y="178765"/>
                </a:cubicBezTo>
                <a:cubicBezTo>
                  <a:pt x="6095351" y="174650"/>
                  <a:pt x="6089179" y="168554"/>
                  <a:pt x="6084683" y="160477"/>
                </a:cubicBezTo>
                <a:cubicBezTo>
                  <a:pt x="6080188" y="152400"/>
                  <a:pt x="6077939" y="142646"/>
                  <a:pt x="6077939" y="131216"/>
                </a:cubicBezTo>
                <a:close/>
                <a:moveTo>
                  <a:pt x="6021932" y="57150"/>
                </a:moveTo>
                <a:lnTo>
                  <a:pt x="6047993" y="57150"/>
                </a:lnTo>
                <a:lnTo>
                  <a:pt x="6047993" y="183108"/>
                </a:lnTo>
                <a:lnTo>
                  <a:pt x="6021932" y="183108"/>
                </a:lnTo>
                <a:close/>
                <a:moveTo>
                  <a:pt x="2030959" y="57150"/>
                </a:moveTo>
                <a:lnTo>
                  <a:pt x="2057019" y="57150"/>
                </a:lnTo>
                <a:lnTo>
                  <a:pt x="2057019" y="183108"/>
                </a:lnTo>
                <a:lnTo>
                  <a:pt x="2030959" y="183108"/>
                </a:lnTo>
                <a:close/>
                <a:moveTo>
                  <a:pt x="1616050" y="57150"/>
                </a:moveTo>
                <a:lnTo>
                  <a:pt x="1643939" y="57150"/>
                </a:lnTo>
                <a:lnTo>
                  <a:pt x="1679600" y="159791"/>
                </a:lnTo>
                <a:lnTo>
                  <a:pt x="1715262" y="57150"/>
                </a:lnTo>
                <a:lnTo>
                  <a:pt x="1742923" y="57150"/>
                </a:lnTo>
                <a:lnTo>
                  <a:pt x="1694917" y="183108"/>
                </a:lnTo>
                <a:lnTo>
                  <a:pt x="1663827" y="183108"/>
                </a:lnTo>
                <a:close/>
                <a:moveTo>
                  <a:pt x="473049" y="57150"/>
                </a:moveTo>
                <a:lnTo>
                  <a:pt x="499567" y="57150"/>
                </a:lnTo>
                <a:lnTo>
                  <a:pt x="525856" y="158419"/>
                </a:lnTo>
                <a:lnTo>
                  <a:pt x="552602" y="57150"/>
                </a:lnTo>
                <a:lnTo>
                  <a:pt x="579805" y="57150"/>
                </a:lnTo>
                <a:lnTo>
                  <a:pt x="605409" y="157962"/>
                </a:lnTo>
                <a:lnTo>
                  <a:pt x="631469" y="57150"/>
                </a:lnTo>
                <a:lnTo>
                  <a:pt x="657072" y="57150"/>
                </a:lnTo>
                <a:lnTo>
                  <a:pt x="617982" y="183108"/>
                </a:lnTo>
                <a:lnTo>
                  <a:pt x="590550" y="183108"/>
                </a:lnTo>
                <a:lnTo>
                  <a:pt x="565175" y="90068"/>
                </a:lnTo>
                <a:lnTo>
                  <a:pt x="539800" y="183108"/>
                </a:lnTo>
                <a:lnTo>
                  <a:pt x="512368" y="183108"/>
                </a:lnTo>
                <a:close/>
                <a:moveTo>
                  <a:pt x="9066960" y="55549"/>
                </a:moveTo>
                <a:lnTo>
                  <a:pt x="9106051" y="55549"/>
                </a:lnTo>
                <a:lnTo>
                  <a:pt x="9106051" y="183108"/>
                </a:lnTo>
                <a:lnTo>
                  <a:pt x="9066960" y="183108"/>
                </a:lnTo>
                <a:close/>
                <a:moveTo>
                  <a:pt x="8329802" y="55549"/>
                </a:moveTo>
                <a:lnTo>
                  <a:pt x="8368892" y="55549"/>
                </a:lnTo>
                <a:lnTo>
                  <a:pt x="8386952" y="146761"/>
                </a:lnTo>
                <a:lnTo>
                  <a:pt x="8408440" y="55549"/>
                </a:lnTo>
                <a:lnTo>
                  <a:pt x="8449816" y="55549"/>
                </a:lnTo>
                <a:lnTo>
                  <a:pt x="8471533" y="146304"/>
                </a:lnTo>
                <a:lnTo>
                  <a:pt x="8489364" y="55549"/>
                </a:lnTo>
                <a:lnTo>
                  <a:pt x="8526169" y="55549"/>
                </a:lnTo>
                <a:lnTo>
                  <a:pt x="8491650" y="183108"/>
                </a:lnTo>
                <a:lnTo>
                  <a:pt x="8448445" y="183108"/>
                </a:lnTo>
                <a:lnTo>
                  <a:pt x="8428328" y="100355"/>
                </a:lnTo>
                <a:lnTo>
                  <a:pt x="8407525" y="183108"/>
                </a:lnTo>
                <a:lnTo>
                  <a:pt x="8364548" y="183108"/>
                </a:lnTo>
                <a:close/>
                <a:moveTo>
                  <a:pt x="7830310" y="55092"/>
                </a:moveTo>
                <a:cubicBezTo>
                  <a:pt x="7842350" y="55092"/>
                  <a:pt x="7853247" y="57759"/>
                  <a:pt x="7863000" y="63093"/>
                </a:cubicBezTo>
                <a:cubicBezTo>
                  <a:pt x="7872754" y="68427"/>
                  <a:pt x="7880450" y="76047"/>
                  <a:pt x="7886088" y="85953"/>
                </a:cubicBezTo>
                <a:cubicBezTo>
                  <a:pt x="7891728" y="95859"/>
                  <a:pt x="7894547" y="107213"/>
                  <a:pt x="7894547" y="120015"/>
                </a:cubicBezTo>
                <a:cubicBezTo>
                  <a:pt x="7894547" y="132816"/>
                  <a:pt x="7891652" y="144170"/>
                  <a:pt x="7885860" y="154076"/>
                </a:cubicBezTo>
                <a:cubicBezTo>
                  <a:pt x="7880070" y="163982"/>
                  <a:pt x="7872182" y="171640"/>
                  <a:pt x="7862200" y="177050"/>
                </a:cubicBezTo>
                <a:cubicBezTo>
                  <a:pt x="7852218" y="182461"/>
                  <a:pt x="7841207" y="185166"/>
                  <a:pt x="7829167" y="185166"/>
                </a:cubicBezTo>
                <a:cubicBezTo>
                  <a:pt x="7817280" y="185166"/>
                  <a:pt x="7806536" y="182461"/>
                  <a:pt x="7796935" y="177050"/>
                </a:cubicBezTo>
                <a:cubicBezTo>
                  <a:pt x="7787334" y="171640"/>
                  <a:pt x="7779790" y="164020"/>
                  <a:pt x="7774303" y="154190"/>
                </a:cubicBezTo>
                <a:cubicBezTo>
                  <a:pt x="7768817" y="144361"/>
                  <a:pt x="7766074" y="132969"/>
                  <a:pt x="7766074" y="120015"/>
                </a:cubicBezTo>
                <a:cubicBezTo>
                  <a:pt x="7766074" y="107213"/>
                  <a:pt x="7768894" y="95859"/>
                  <a:pt x="7774532" y="85953"/>
                </a:cubicBezTo>
                <a:cubicBezTo>
                  <a:pt x="7780172" y="76047"/>
                  <a:pt x="7787868" y="68427"/>
                  <a:pt x="7797621" y="63093"/>
                </a:cubicBezTo>
                <a:cubicBezTo>
                  <a:pt x="7807374" y="57759"/>
                  <a:pt x="7818272" y="55092"/>
                  <a:pt x="7830310" y="55092"/>
                </a:cubicBezTo>
                <a:close/>
                <a:moveTo>
                  <a:pt x="7627694" y="55092"/>
                </a:moveTo>
                <a:cubicBezTo>
                  <a:pt x="7642021" y="55092"/>
                  <a:pt x="7653565" y="58712"/>
                  <a:pt x="7662328" y="65951"/>
                </a:cubicBezTo>
                <a:cubicBezTo>
                  <a:pt x="7671090" y="73190"/>
                  <a:pt x="7675776" y="83058"/>
                  <a:pt x="7676386" y="95554"/>
                </a:cubicBezTo>
                <a:lnTo>
                  <a:pt x="7650326" y="95554"/>
                </a:lnTo>
                <a:cubicBezTo>
                  <a:pt x="7649869" y="89916"/>
                  <a:pt x="7647583" y="85420"/>
                  <a:pt x="7643468" y="82067"/>
                </a:cubicBezTo>
                <a:cubicBezTo>
                  <a:pt x="7639353" y="78714"/>
                  <a:pt x="7633792" y="77038"/>
                  <a:pt x="7626780" y="77038"/>
                </a:cubicBezTo>
                <a:cubicBezTo>
                  <a:pt x="7619922" y="77038"/>
                  <a:pt x="7614664" y="78333"/>
                  <a:pt x="7611007" y="80924"/>
                </a:cubicBezTo>
                <a:cubicBezTo>
                  <a:pt x="7607350" y="83515"/>
                  <a:pt x="7605521" y="86944"/>
                  <a:pt x="7605521" y="91211"/>
                </a:cubicBezTo>
                <a:cubicBezTo>
                  <a:pt x="7605521" y="94564"/>
                  <a:pt x="7606740" y="97383"/>
                  <a:pt x="7609178" y="99669"/>
                </a:cubicBezTo>
                <a:cubicBezTo>
                  <a:pt x="7611617" y="101955"/>
                  <a:pt x="7614589" y="103746"/>
                  <a:pt x="7618094" y="105041"/>
                </a:cubicBezTo>
                <a:cubicBezTo>
                  <a:pt x="7621598" y="106337"/>
                  <a:pt x="7626780" y="107975"/>
                  <a:pt x="7633638" y="109956"/>
                </a:cubicBezTo>
                <a:cubicBezTo>
                  <a:pt x="7642782" y="112395"/>
                  <a:pt x="7650288" y="114871"/>
                  <a:pt x="7656156" y="117386"/>
                </a:cubicBezTo>
                <a:cubicBezTo>
                  <a:pt x="7662024" y="119900"/>
                  <a:pt x="7667090" y="123596"/>
                  <a:pt x="7671358" y="128473"/>
                </a:cubicBezTo>
                <a:cubicBezTo>
                  <a:pt x="7675625" y="133350"/>
                  <a:pt x="7677834" y="139827"/>
                  <a:pt x="7677987" y="147904"/>
                </a:cubicBezTo>
                <a:cubicBezTo>
                  <a:pt x="7677987" y="155067"/>
                  <a:pt x="7676006" y="161467"/>
                  <a:pt x="7672043" y="167106"/>
                </a:cubicBezTo>
                <a:cubicBezTo>
                  <a:pt x="7668081" y="172745"/>
                  <a:pt x="7662480" y="177165"/>
                  <a:pt x="7655241" y="180365"/>
                </a:cubicBezTo>
                <a:cubicBezTo>
                  <a:pt x="7648002" y="183565"/>
                  <a:pt x="7639506" y="185166"/>
                  <a:pt x="7629752" y="185166"/>
                </a:cubicBezTo>
                <a:cubicBezTo>
                  <a:pt x="7619847" y="185166"/>
                  <a:pt x="7610969" y="183375"/>
                  <a:pt x="7603120" y="179794"/>
                </a:cubicBezTo>
                <a:cubicBezTo>
                  <a:pt x="7595272" y="176212"/>
                  <a:pt x="7589062" y="171335"/>
                  <a:pt x="7584490" y="165163"/>
                </a:cubicBezTo>
                <a:cubicBezTo>
                  <a:pt x="7579917" y="158991"/>
                  <a:pt x="7577478" y="152095"/>
                  <a:pt x="7577174" y="144475"/>
                </a:cubicBezTo>
                <a:lnTo>
                  <a:pt x="7604149" y="144475"/>
                </a:lnTo>
                <a:cubicBezTo>
                  <a:pt x="7604606" y="149809"/>
                  <a:pt x="7607159" y="154267"/>
                  <a:pt x="7611807" y="157848"/>
                </a:cubicBezTo>
                <a:cubicBezTo>
                  <a:pt x="7616455" y="161429"/>
                  <a:pt x="7622284" y="163220"/>
                  <a:pt x="7629295" y="163220"/>
                </a:cubicBezTo>
                <a:cubicBezTo>
                  <a:pt x="7636610" y="163220"/>
                  <a:pt x="7642286" y="161810"/>
                  <a:pt x="7646326" y="158991"/>
                </a:cubicBezTo>
                <a:cubicBezTo>
                  <a:pt x="7650364" y="156172"/>
                  <a:pt x="7652384" y="152552"/>
                  <a:pt x="7652384" y="148132"/>
                </a:cubicBezTo>
                <a:cubicBezTo>
                  <a:pt x="7652384" y="143408"/>
                  <a:pt x="7650136" y="139903"/>
                  <a:pt x="7645640" y="137617"/>
                </a:cubicBezTo>
                <a:cubicBezTo>
                  <a:pt x="7641144" y="135331"/>
                  <a:pt x="7634020" y="132816"/>
                  <a:pt x="7624266" y="130073"/>
                </a:cubicBezTo>
                <a:cubicBezTo>
                  <a:pt x="7614818" y="127482"/>
                  <a:pt x="7607121" y="124968"/>
                  <a:pt x="7601177" y="122529"/>
                </a:cubicBezTo>
                <a:cubicBezTo>
                  <a:pt x="7595234" y="120091"/>
                  <a:pt x="7590090" y="116357"/>
                  <a:pt x="7585746" y="111328"/>
                </a:cubicBezTo>
                <a:cubicBezTo>
                  <a:pt x="7581403" y="106299"/>
                  <a:pt x="7579232" y="99669"/>
                  <a:pt x="7579232" y="91440"/>
                </a:cubicBezTo>
                <a:cubicBezTo>
                  <a:pt x="7579232" y="84734"/>
                  <a:pt x="7581213" y="78600"/>
                  <a:pt x="7585175" y="73037"/>
                </a:cubicBezTo>
                <a:cubicBezTo>
                  <a:pt x="7589138" y="67475"/>
                  <a:pt x="7594814" y="63093"/>
                  <a:pt x="7602206" y="59893"/>
                </a:cubicBezTo>
                <a:cubicBezTo>
                  <a:pt x="7609597" y="56692"/>
                  <a:pt x="7618094" y="55092"/>
                  <a:pt x="7627694" y="55092"/>
                </a:cubicBezTo>
                <a:close/>
                <a:moveTo>
                  <a:pt x="7495335" y="55092"/>
                </a:moveTo>
                <a:cubicBezTo>
                  <a:pt x="7507223" y="55092"/>
                  <a:pt x="7517814" y="57683"/>
                  <a:pt x="7527110" y="62865"/>
                </a:cubicBezTo>
                <a:cubicBezTo>
                  <a:pt x="7536408" y="68046"/>
                  <a:pt x="7543646" y="75323"/>
                  <a:pt x="7548828" y="84696"/>
                </a:cubicBezTo>
                <a:cubicBezTo>
                  <a:pt x="7554010" y="94069"/>
                  <a:pt x="7556600" y="104851"/>
                  <a:pt x="7556600" y="117043"/>
                </a:cubicBezTo>
                <a:cubicBezTo>
                  <a:pt x="7556600" y="121767"/>
                  <a:pt x="7556296" y="126034"/>
                  <a:pt x="7555686" y="129844"/>
                </a:cubicBezTo>
                <a:lnTo>
                  <a:pt x="7459445" y="129844"/>
                </a:lnTo>
                <a:cubicBezTo>
                  <a:pt x="7460207" y="139903"/>
                  <a:pt x="7463940" y="147980"/>
                  <a:pt x="7470646" y="154076"/>
                </a:cubicBezTo>
                <a:cubicBezTo>
                  <a:pt x="7477352" y="160172"/>
                  <a:pt x="7485582" y="163220"/>
                  <a:pt x="7495335" y="163220"/>
                </a:cubicBezTo>
                <a:cubicBezTo>
                  <a:pt x="7509356" y="163220"/>
                  <a:pt x="7519263" y="157353"/>
                  <a:pt x="7525053" y="145618"/>
                </a:cubicBezTo>
                <a:lnTo>
                  <a:pt x="7553171" y="145618"/>
                </a:lnTo>
                <a:cubicBezTo>
                  <a:pt x="7549361" y="157200"/>
                  <a:pt x="7542466" y="166687"/>
                  <a:pt x="7532483" y="174079"/>
                </a:cubicBezTo>
                <a:cubicBezTo>
                  <a:pt x="7522500" y="181470"/>
                  <a:pt x="7510118" y="185166"/>
                  <a:pt x="7495335" y="185166"/>
                </a:cubicBezTo>
                <a:cubicBezTo>
                  <a:pt x="7483296" y="185166"/>
                  <a:pt x="7472514" y="182461"/>
                  <a:pt x="7462988" y="177050"/>
                </a:cubicBezTo>
                <a:cubicBezTo>
                  <a:pt x="7453464" y="171640"/>
                  <a:pt x="7445996" y="164020"/>
                  <a:pt x="7440586" y="154190"/>
                </a:cubicBezTo>
                <a:cubicBezTo>
                  <a:pt x="7435176" y="144361"/>
                  <a:pt x="7432470" y="132969"/>
                  <a:pt x="7432470" y="120015"/>
                </a:cubicBezTo>
                <a:cubicBezTo>
                  <a:pt x="7432470" y="107061"/>
                  <a:pt x="7435100" y="95669"/>
                  <a:pt x="7440357" y="85839"/>
                </a:cubicBezTo>
                <a:cubicBezTo>
                  <a:pt x="7445615" y="76009"/>
                  <a:pt x="7453006" y="68427"/>
                  <a:pt x="7462532" y="63093"/>
                </a:cubicBezTo>
                <a:cubicBezTo>
                  <a:pt x="7472056" y="57759"/>
                  <a:pt x="7482991" y="55092"/>
                  <a:pt x="7495335" y="55092"/>
                </a:cubicBezTo>
                <a:close/>
                <a:moveTo>
                  <a:pt x="7253782" y="55092"/>
                </a:moveTo>
                <a:cubicBezTo>
                  <a:pt x="7263687" y="55092"/>
                  <a:pt x="7272336" y="57035"/>
                  <a:pt x="7279728" y="60922"/>
                </a:cubicBezTo>
                <a:cubicBezTo>
                  <a:pt x="7287119" y="64808"/>
                  <a:pt x="7293024" y="69646"/>
                  <a:pt x="7297444" y="75438"/>
                </a:cubicBezTo>
                <a:lnTo>
                  <a:pt x="7297444" y="57150"/>
                </a:lnTo>
                <a:lnTo>
                  <a:pt x="7323734" y="57150"/>
                </a:lnTo>
                <a:lnTo>
                  <a:pt x="7323734" y="183108"/>
                </a:lnTo>
                <a:lnTo>
                  <a:pt x="7297444" y="183108"/>
                </a:lnTo>
                <a:lnTo>
                  <a:pt x="7297444" y="164363"/>
                </a:lnTo>
                <a:cubicBezTo>
                  <a:pt x="7293024" y="170307"/>
                  <a:pt x="7287004" y="175260"/>
                  <a:pt x="7279385" y="179222"/>
                </a:cubicBezTo>
                <a:cubicBezTo>
                  <a:pt x="7271764" y="183184"/>
                  <a:pt x="7263078" y="185166"/>
                  <a:pt x="7253324" y="185166"/>
                </a:cubicBezTo>
                <a:cubicBezTo>
                  <a:pt x="7242504" y="185166"/>
                  <a:pt x="7232598" y="182384"/>
                  <a:pt x="7223606" y="176822"/>
                </a:cubicBezTo>
                <a:cubicBezTo>
                  <a:pt x="7214614" y="171259"/>
                  <a:pt x="7207490" y="163487"/>
                  <a:pt x="7202232" y="153505"/>
                </a:cubicBezTo>
                <a:cubicBezTo>
                  <a:pt x="7196974" y="143522"/>
                  <a:pt x="7194346" y="132207"/>
                  <a:pt x="7194346" y="119557"/>
                </a:cubicBezTo>
                <a:cubicBezTo>
                  <a:pt x="7194346" y="106908"/>
                  <a:pt x="7196974" y="95707"/>
                  <a:pt x="7202232" y="85953"/>
                </a:cubicBezTo>
                <a:cubicBezTo>
                  <a:pt x="7207490" y="76200"/>
                  <a:pt x="7214652" y="68618"/>
                  <a:pt x="7223721" y="63208"/>
                </a:cubicBezTo>
                <a:cubicBezTo>
                  <a:pt x="7232788" y="57797"/>
                  <a:pt x="7242809" y="55092"/>
                  <a:pt x="7253782" y="55092"/>
                </a:cubicBezTo>
                <a:close/>
                <a:moveTo>
                  <a:pt x="7063434" y="55092"/>
                </a:moveTo>
                <a:cubicBezTo>
                  <a:pt x="7074406" y="55092"/>
                  <a:pt x="7084427" y="57797"/>
                  <a:pt x="7093495" y="63208"/>
                </a:cubicBezTo>
                <a:cubicBezTo>
                  <a:pt x="7102563" y="68618"/>
                  <a:pt x="7109687" y="76200"/>
                  <a:pt x="7114869" y="85953"/>
                </a:cubicBezTo>
                <a:cubicBezTo>
                  <a:pt x="7120051" y="95707"/>
                  <a:pt x="7122641" y="106908"/>
                  <a:pt x="7122641" y="119557"/>
                </a:cubicBezTo>
                <a:cubicBezTo>
                  <a:pt x="7122641" y="132207"/>
                  <a:pt x="7120051" y="143522"/>
                  <a:pt x="7114869" y="153505"/>
                </a:cubicBezTo>
                <a:cubicBezTo>
                  <a:pt x="7109687" y="163487"/>
                  <a:pt x="7102563" y="171259"/>
                  <a:pt x="7093495" y="176822"/>
                </a:cubicBezTo>
                <a:cubicBezTo>
                  <a:pt x="7084427" y="182384"/>
                  <a:pt x="7074406" y="185166"/>
                  <a:pt x="7063434" y="185166"/>
                </a:cubicBezTo>
                <a:cubicBezTo>
                  <a:pt x="7053833" y="185166"/>
                  <a:pt x="7045298" y="183223"/>
                  <a:pt x="7037831" y="179336"/>
                </a:cubicBezTo>
                <a:cubicBezTo>
                  <a:pt x="7030363" y="175450"/>
                  <a:pt x="7024268" y="170611"/>
                  <a:pt x="7019543" y="164820"/>
                </a:cubicBezTo>
                <a:lnTo>
                  <a:pt x="7019543" y="243001"/>
                </a:lnTo>
                <a:lnTo>
                  <a:pt x="6993482" y="243001"/>
                </a:lnTo>
                <a:lnTo>
                  <a:pt x="6993482" y="57150"/>
                </a:lnTo>
                <a:lnTo>
                  <a:pt x="7019543" y="57150"/>
                </a:lnTo>
                <a:lnTo>
                  <a:pt x="7019543" y="75666"/>
                </a:lnTo>
                <a:cubicBezTo>
                  <a:pt x="7023962" y="69875"/>
                  <a:pt x="7029982" y="64998"/>
                  <a:pt x="7037602" y="61036"/>
                </a:cubicBezTo>
                <a:cubicBezTo>
                  <a:pt x="7045222" y="57073"/>
                  <a:pt x="7053833" y="55092"/>
                  <a:pt x="7063434" y="55092"/>
                </a:cubicBezTo>
                <a:close/>
                <a:moveTo>
                  <a:pt x="6818680" y="55092"/>
                </a:moveTo>
                <a:cubicBezTo>
                  <a:pt x="6828738" y="55092"/>
                  <a:pt x="6837730" y="57226"/>
                  <a:pt x="6845655" y="61493"/>
                </a:cubicBezTo>
                <a:cubicBezTo>
                  <a:pt x="6853579" y="65760"/>
                  <a:pt x="6859675" y="71932"/>
                  <a:pt x="6863943" y="80010"/>
                </a:cubicBezTo>
                <a:cubicBezTo>
                  <a:pt x="6867752" y="72390"/>
                  <a:pt x="6873696" y="66332"/>
                  <a:pt x="6881773" y="61836"/>
                </a:cubicBezTo>
                <a:cubicBezTo>
                  <a:pt x="6889851" y="57340"/>
                  <a:pt x="6898538" y="55092"/>
                  <a:pt x="6907834" y="55092"/>
                </a:cubicBezTo>
                <a:cubicBezTo>
                  <a:pt x="6917740" y="55092"/>
                  <a:pt x="6926617" y="57150"/>
                  <a:pt x="6934466" y="61264"/>
                </a:cubicBezTo>
                <a:cubicBezTo>
                  <a:pt x="6942315" y="65379"/>
                  <a:pt x="6948486" y="71475"/>
                  <a:pt x="6952982" y="79552"/>
                </a:cubicBezTo>
                <a:cubicBezTo>
                  <a:pt x="6957478" y="87630"/>
                  <a:pt x="6959726" y="97383"/>
                  <a:pt x="6959726" y="108813"/>
                </a:cubicBezTo>
                <a:lnTo>
                  <a:pt x="6959726" y="183108"/>
                </a:lnTo>
                <a:lnTo>
                  <a:pt x="6933894" y="183108"/>
                </a:lnTo>
                <a:lnTo>
                  <a:pt x="6933894" y="112699"/>
                </a:lnTo>
                <a:cubicBezTo>
                  <a:pt x="6933894" y="101422"/>
                  <a:pt x="6931075" y="92773"/>
                  <a:pt x="6925436" y="86753"/>
                </a:cubicBezTo>
                <a:cubicBezTo>
                  <a:pt x="6919797" y="80734"/>
                  <a:pt x="6912101" y="77724"/>
                  <a:pt x="6902347" y="77724"/>
                </a:cubicBezTo>
                <a:cubicBezTo>
                  <a:pt x="6892594" y="77724"/>
                  <a:pt x="6884859" y="80734"/>
                  <a:pt x="6879145" y="86753"/>
                </a:cubicBezTo>
                <a:cubicBezTo>
                  <a:pt x="6873429" y="92773"/>
                  <a:pt x="6870572" y="101422"/>
                  <a:pt x="6870572" y="112699"/>
                </a:cubicBezTo>
                <a:lnTo>
                  <a:pt x="6870572" y="183108"/>
                </a:lnTo>
                <a:lnTo>
                  <a:pt x="6844740" y="183108"/>
                </a:lnTo>
                <a:lnTo>
                  <a:pt x="6844740" y="112699"/>
                </a:lnTo>
                <a:cubicBezTo>
                  <a:pt x="6844740" y="101422"/>
                  <a:pt x="6841921" y="92773"/>
                  <a:pt x="6836282" y="86753"/>
                </a:cubicBezTo>
                <a:cubicBezTo>
                  <a:pt x="6830643" y="80734"/>
                  <a:pt x="6822947" y="77724"/>
                  <a:pt x="6813193" y="77724"/>
                </a:cubicBezTo>
                <a:cubicBezTo>
                  <a:pt x="6803440" y="77724"/>
                  <a:pt x="6795705" y="80734"/>
                  <a:pt x="6789990" y="86753"/>
                </a:cubicBezTo>
                <a:cubicBezTo>
                  <a:pt x="6784275" y="92773"/>
                  <a:pt x="6781418" y="101422"/>
                  <a:pt x="6781418" y="112699"/>
                </a:cubicBezTo>
                <a:lnTo>
                  <a:pt x="6781418" y="183108"/>
                </a:lnTo>
                <a:lnTo>
                  <a:pt x="6755357" y="183108"/>
                </a:lnTo>
                <a:lnTo>
                  <a:pt x="6755357" y="57150"/>
                </a:lnTo>
                <a:lnTo>
                  <a:pt x="6781418" y="57150"/>
                </a:lnTo>
                <a:lnTo>
                  <a:pt x="6781418" y="71551"/>
                </a:lnTo>
                <a:cubicBezTo>
                  <a:pt x="6785685" y="66370"/>
                  <a:pt x="6791095" y="62331"/>
                  <a:pt x="6797648" y="59436"/>
                </a:cubicBezTo>
                <a:cubicBezTo>
                  <a:pt x="6804201" y="56540"/>
                  <a:pt x="6811212" y="55092"/>
                  <a:pt x="6818680" y="55092"/>
                </a:cubicBezTo>
                <a:close/>
                <a:moveTo>
                  <a:pt x="6666660" y="55092"/>
                </a:moveTo>
                <a:cubicBezTo>
                  <a:pt x="6678548" y="55092"/>
                  <a:pt x="6689140" y="57683"/>
                  <a:pt x="6698436" y="62865"/>
                </a:cubicBezTo>
                <a:cubicBezTo>
                  <a:pt x="6707732" y="68046"/>
                  <a:pt x="6714971" y="75323"/>
                  <a:pt x="6720153" y="84696"/>
                </a:cubicBezTo>
                <a:cubicBezTo>
                  <a:pt x="6725335" y="94069"/>
                  <a:pt x="6727925" y="104851"/>
                  <a:pt x="6727925" y="117043"/>
                </a:cubicBezTo>
                <a:cubicBezTo>
                  <a:pt x="6727925" y="121767"/>
                  <a:pt x="6727621" y="126034"/>
                  <a:pt x="6727011" y="129844"/>
                </a:cubicBezTo>
                <a:lnTo>
                  <a:pt x="6630770" y="129844"/>
                </a:lnTo>
                <a:cubicBezTo>
                  <a:pt x="6631532" y="139903"/>
                  <a:pt x="6635266" y="147980"/>
                  <a:pt x="6641972" y="154076"/>
                </a:cubicBezTo>
                <a:cubicBezTo>
                  <a:pt x="6648678" y="160172"/>
                  <a:pt x="6656907" y="163220"/>
                  <a:pt x="6666660" y="163220"/>
                </a:cubicBezTo>
                <a:cubicBezTo>
                  <a:pt x="6680682" y="163220"/>
                  <a:pt x="6690587" y="157353"/>
                  <a:pt x="6696378" y="145618"/>
                </a:cubicBezTo>
                <a:lnTo>
                  <a:pt x="6724496" y="145618"/>
                </a:lnTo>
                <a:cubicBezTo>
                  <a:pt x="6720687" y="157200"/>
                  <a:pt x="6713790" y="166687"/>
                  <a:pt x="6703808" y="174079"/>
                </a:cubicBezTo>
                <a:cubicBezTo>
                  <a:pt x="6693826" y="181470"/>
                  <a:pt x="6681443" y="185166"/>
                  <a:pt x="6666660" y="185166"/>
                </a:cubicBezTo>
                <a:cubicBezTo>
                  <a:pt x="6654621" y="185166"/>
                  <a:pt x="6643839" y="182461"/>
                  <a:pt x="6634314" y="177050"/>
                </a:cubicBezTo>
                <a:cubicBezTo>
                  <a:pt x="6624789" y="171640"/>
                  <a:pt x="6617321" y="164020"/>
                  <a:pt x="6611911" y="154190"/>
                </a:cubicBezTo>
                <a:cubicBezTo>
                  <a:pt x="6606501" y="144361"/>
                  <a:pt x="6603796" y="132969"/>
                  <a:pt x="6603796" y="120015"/>
                </a:cubicBezTo>
                <a:cubicBezTo>
                  <a:pt x="6603796" y="107061"/>
                  <a:pt x="6606425" y="95669"/>
                  <a:pt x="6611682" y="85839"/>
                </a:cubicBezTo>
                <a:cubicBezTo>
                  <a:pt x="6616940" y="76009"/>
                  <a:pt x="6624332" y="68427"/>
                  <a:pt x="6633857" y="63093"/>
                </a:cubicBezTo>
                <a:cubicBezTo>
                  <a:pt x="6643382" y="57759"/>
                  <a:pt x="6654316" y="55092"/>
                  <a:pt x="6666660" y="55092"/>
                </a:cubicBezTo>
                <a:close/>
                <a:moveTo>
                  <a:pt x="6294805" y="55092"/>
                </a:moveTo>
                <a:cubicBezTo>
                  <a:pt x="6304863" y="55092"/>
                  <a:pt x="6313855" y="57226"/>
                  <a:pt x="6321780" y="61493"/>
                </a:cubicBezTo>
                <a:cubicBezTo>
                  <a:pt x="6329704" y="65760"/>
                  <a:pt x="6335800" y="71932"/>
                  <a:pt x="6340068" y="80010"/>
                </a:cubicBezTo>
                <a:cubicBezTo>
                  <a:pt x="6343877" y="72390"/>
                  <a:pt x="6349821" y="66332"/>
                  <a:pt x="6357898" y="61836"/>
                </a:cubicBezTo>
                <a:cubicBezTo>
                  <a:pt x="6365975" y="57340"/>
                  <a:pt x="6374662" y="55092"/>
                  <a:pt x="6383959" y="55092"/>
                </a:cubicBezTo>
                <a:cubicBezTo>
                  <a:pt x="6393864" y="55092"/>
                  <a:pt x="6402742" y="57150"/>
                  <a:pt x="6410591" y="61264"/>
                </a:cubicBezTo>
                <a:cubicBezTo>
                  <a:pt x="6418439" y="65379"/>
                  <a:pt x="6424611" y="71475"/>
                  <a:pt x="6429108" y="79552"/>
                </a:cubicBezTo>
                <a:cubicBezTo>
                  <a:pt x="6433603" y="87630"/>
                  <a:pt x="6435851" y="97383"/>
                  <a:pt x="6435851" y="108813"/>
                </a:cubicBezTo>
                <a:lnTo>
                  <a:pt x="6435851" y="183108"/>
                </a:lnTo>
                <a:lnTo>
                  <a:pt x="6410019" y="183108"/>
                </a:lnTo>
                <a:lnTo>
                  <a:pt x="6410019" y="112699"/>
                </a:lnTo>
                <a:cubicBezTo>
                  <a:pt x="6410019" y="101422"/>
                  <a:pt x="6407200" y="92773"/>
                  <a:pt x="6401561" y="86753"/>
                </a:cubicBezTo>
                <a:cubicBezTo>
                  <a:pt x="6395922" y="80734"/>
                  <a:pt x="6388226" y="77724"/>
                  <a:pt x="6378472" y="77724"/>
                </a:cubicBezTo>
                <a:cubicBezTo>
                  <a:pt x="6368719" y="77724"/>
                  <a:pt x="6360984" y="80734"/>
                  <a:pt x="6355270" y="86753"/>
                </a:cubicBezTo>
                <a:cubicBezTo>
                  <a:pt x="6349555" y="92773"/>
                  <a:pt x="6346697" y="101422"/>
                  <a:pt x="6346697" y="112699"/>
                </a:cubicBezTo>
                <a:lnTo>
                  <a:pt x="6346697" y="183108"/>
                </a:lnTo>
                <a:lnTo>
                  <a:pt x="6320865" y="183108"/>
                </a:lnTo>
                <a:lnTo>
                  <a:pt x="6320865" y="112699"/>
                </a:lnTo>
                <a:cubicBezTo>
                  <a:pt x="6320865" y="101422"/>
                  <a:pt x="6318046" y="92773"/>
                  <a:pt x="6312407" y="86753"/>
                </a:cubicBezTo>
                <a:cubicBezTo>
                  <a:pt x="6306768" y="80734"/>
                  <a:pt x="6299072" y="77724"/>
                  <a:pt x="6289318" y="77724"/>
                </a:cubicBezTo>
                <a:cubicBezTo>
                  <a:pt x="6279564" y="77724"/>
                  <a:pt x="6271830" y="80734"/>
                  <a:pt x="6266116" y="86753"/>
                </a:cubicBezTo>
                <a:cubicBezTo>
                  <a:pt x="6260400" y="92773"/>
                  <a:pt x="6257543" y="101422"/>
                  <a:pt x="6257543" y="112699"/>
                </a:cubicBezTo>
                <a:lnTo>
                  <a:pt x="6257543" y="183108"/>
                </a:lnTo>
                <a:lnTo>
                  <a:pt x="6231482" y="183108"/>
                </a:lnTo>
                <a:lnTo>
                  <a:pt x="6231482" y="57150"/>
                </a:lnTo>
                <a:lnTo>
                  <a:pt x="6257543" y="57150"/>
                </a:lnTo>
                <a:lnTo>
                  <a:pt x="6257543" y="71551"/>
                </a:lnTo>
                <a:cubicBezTo>
                  <a:pt x="6261810" y="66370"/>
                  <a:pt x="6267220" y="62331"/>
                  <a:pt x="6273773" y="59436"/>
                </a:cubicBezTo>
                <a:cubicBezTo>
                  <a:pt x="6280326" y="56540"/>
                  <a:pt x="6287337" y="55092"/>
                  <a:pt x="6294805" y="55092"/>
                </a:cubicBezTo>
                <a:close/>
                <a:moveTo>
                  <a:pt x="5847130" y="55092"/>
                </a:moveTo>
                <a:cubicBezTo>
                  <a:pt x="5857188" y="55092"/>
                  <a:pt x="5866180" y="57226"/>
                  <a:pt x="5874105" y="61493"/>
                </a:cubicBezTo>
                <a:cubicBezTo>
                  <a:pt x="5882029" y="65760"/>
                  <a:pt x="5888125" y="71932"/>
                  <a:pt x="5892393" y="80010"/>
                </a:cubicBezTo>
                <a:cubicBezTo>
                  <a:pt x="5896202" y="72390"/>
                  <a:pt x="5902146" y="66332"/>
                  <a:pt x="5910223" y="61836"/>
                </a:cubicBezTo>
                <a:cubicBezTo>
                  <a:pt x="5918301" y="57340"/>
                  <a:pt x="5926988" y="55092"/>
                  <a:pt x="5936284" y="55092"/>
                </a:cubicBezTo>
                <a:cubicBezTo>
                  <a:pt x="5946190" y="55092"/>
                  <a:pt x="5955067" y="57150"/>
                  <a:pt x="5962916" y="61264"/>
                </a:cubicBezTo>
                <a:cubicBezTo>
                  <a:pt x="5970765" y="65379"/>
                  <a:pt x="5976936" y="71475"/>
                  <a:pt x="5981432" y="79552"/>
                </a:cubicBezTo>
                <a:cubicBezTo>
                  <a:pt x="5985928" y="87630"/>
                  <a:pt x="5988176" y="97383"/>
                  <a:pt x="5988176" y="108813"/>
                </a:cubicBezTo>
                <a:lnTo>
                  <a:pt x="5988176" y="183108"/>
                </a:lnTo>
                <a:lnTo>
                  <a:pt x="5962344" y="183108"/>
                </a:lnTo>
                <a:lnTo>
                  <a:pt x="5962344" y="112699"/>
                </a:lnTo>
                <a:cubicBezTo>
                  <a:pt x="5962344" y="101422"/>
                  <a:pt x="5959525" y="92773"/>
                  <a:pt x="5953886" y="86753"/>
                </a:cubicBezTo>
                <a:cubicBezTo>
                  <a:pt x="5948247" y="80734"/>
                  <a:pt x="5940551" y="77724"/>
                  <a:pt x="5930797" y="77724"/>
                </a:cubicBezTo>
                <a:cubicBezTo>
                  <a:pt x="5921044" y="77724"/>
                  <a:pt x="5913309" y="80734"/>
                  <a:pt x="5907595" y="86753"/>
                </a:cubicBezTo>
                <a:cubicBezTo>
                  <a:pt x="5901879" y="92773"/>
                  <a:pt x="5899022" y="101422"/>
                  <a:pt x="5899022" y="112699"/>
                </a:cubicBezTo>
                <a:lnTo>
                  <a:pt x="5899022" y="183108"/>
                </a:lnTo>
                <a:lnTo>
                  <a:pt x="5873190" y="183108"/>
                </a:lnTo>
                <a:lnTo>
                  <a:pt x="5873190" y="112699"/>
                </a:lnTo>
                <a:cubicBezTo>
                  <a:pt x="5873190" y="101422"/>
                  <a:pt x="5870371" y="92773"/>
                  <a:pt x="5864732" y="86753"/>
                </a:cubicBezTo>
                <a:cubicBezTo>
                  <a:pt x="5859093" y="80734"/>
                  <a:pt x="5851397" y="77724"/>
                  <a:pt x="5841643" y="77724"/>
                </a:cubicBezTo>
                <a:cubicBezTo>
                  <a:pt x="5831890" y="77724"/>
                  <a:pt x="5824155" y="80734"/>
                  <a:pt x="5818440" y="86753"/>
                </a:cubicBezTo>
                <a:cubicBezTo>
                  <a:pt x="5812725" y="92773"/>
                  <a:pt x="5809868" y="101422"/>
                  <a:pt x="5809868" y="112699"/>
                </a:cubicBezTo>
                <a:lnTo>
                  <a:pt x="5809868" y="183108"/>
                </a:lnTo>
                <a:lnTo>
                  <a:pt x="5783807" y="183108"/>
                </a:lnTo>
                <a:lnTo>
                  <a:pt x="5783807" y="57150"/>
                </a:lnTo>
                <a:lnTo>
                  <a:pt x="5809868" y="57150"/>
                </a:lnTo>
                <a:lnTo>
                  <a:pt x="5809868" y="71551"/>
                </a:lnTo>
                <a:cubicBezTo>
                  <a:pt x="5814135" y="66370"/>
                  <a:pt x="5819545" y="62331"/>
                  <a:pt x="5826098" y="59436"/>
                </a:cubicBezTo>
                <a:cubicBezTo>
                  <a:pt x="5832651" y="56540"/>
                  <a:pt x="5839662" y="55092"/>
                  <a:pt x="5847130" y="55092"/>
                </a:cubicBezTo>
                <a:close/>
                <a:moveTo>
                  <a:pt x="5695110" y="55092"/>
                </a:moveTo>
                <a:cubicBezTo>
                  <a:pt x="5706998" y="55092"/>
                  <a:pt x="5717590" y="57683"/>
                  <a:pt x="5726886" y="62865"/>
                </a:cubicBezTo>
                <a:cubicBezTo>
                  <a:pt x="5736182" y="68046"/>
                  <a:pt x="5743421" y="75323"/>
                  <a:pt x="5748603" y="84696"/>
                </a:cubicBezTo>
                <a:cubicBezTo>
                  <a:pt x="5753785" y="94069"/>
                  <a:pt x="5756375" y="104851"/>
                  <a:pt x="5756375" y="117043"/>
                </a:cubicBezTo>
                <a:cubicBezTo>
                  <a:pt x="5756375" y="121767"/>
                  <a:pt x="5756071" y="126034"/>
                  <a:pt x="5755461" y="129844"/>
                </a:cubicBezTo>
                <a:lnTo>
                  <a:pt x="5659220" y="129844"/>
                </a:lnTo>
                <a:cubicBezTo>
                  <a:pt x="5659982" y="139903"/>
                  <a:pt x="5663716" y="147980"/>
                  <a:pt x="5670422" y="154076"/>
                </a:cubicBezTo>
                <a:cubicBezTo>
                  <a:pt x="5677128" y="160172"/>
                  <a:pt x="5685357" y="163220"/>
                  <a:pt x="5695110" y="163220"/>
                </a:cubicBezTo>
                <a:cubicBezTo>
                  <a:pt x="5709132" y="163220"/>
                  <a:pt x="5719037" y="157353"/>
                  <a:pt x="5724828" y="145618"/>
                </a:cubicBezTo>
                <a:lnTo>
                  <a:pt x="5752946" y="145618"/>
                </a:lnTo>
                <a:cubicBezTo>
                  <a:pt x="5749137" y="157200"/>
                  <a:pt x="5742240" y="166687"/>
                  <a:pt x="5732258" y="174079"/>
                </a:cubicBezTo>
                <a:cubicBezTo>
                  <a:pt x="5722276" y="181470"/>
                  <a:pt x="5709893" y="185166"/>
                  <a:pt x="5695110" y="185166"/>
                </a:cubicBezTo>
                <a:cubicBezTo>
                  <a:pt x="5683071" y="185166"/>
                  <a:pt x="5672289" y="182461"/>
                  <a:pt x="5662764" y="177050"/>
                </a:cubicBezTo>
                <a:cubicBezTo>
                  <a:pt x="5653239" y="171640"/>
                  <a:pt x="5645771" y="164020"/>
                  <a:pt x="5640361" y="154190"/>
                </a:cubicBezTo>
                <a:cubicBezTo>
                  <a:pt x="5634951" y="144361"/>
                  <a:pt x="5632246" y="132969"/>
                  <a:pt x="5632246" y="120015"/>
                </a:cubicBezTo>
                <a:cubicBezTo>
                  <a:pt x="5632246" y="107061"/>
                  <a:pt x="5634875" y="95669"/>
                  <a:pt x="5640132" y="85839"/>
                </a:cubicBezTo>
                <a:cubicBezTo>
                  <a:pt x="5645390" y="76009"/>
                  <a:pt x="5652782" y="68427"/>
                  <a:pt x="5662307" y="63093"/>
                </a:cubicBezTo>
                <a:cubicBezTo>
                  <a:pt x="5671832" y="57759"/>
                  <a:pt x="5682766" y="55092"/>
                  <a:pt x="5695110" y="55092"/>
                </a:cubicBezTo>
                <a:close/>
                <a:moveTo>
                  <a:pt x="5618987" y="55092"/>
                </a:moveTo>
                <a:lnTo>
                  <a:pt x="5618987" y="82067"/>
                </a:lnTo>
                <a:lnTo>
                  <a:pt x="5612357" y="82067"/>
                </a:lnTo>
                <a:cubicBezTo>
                  <a:pt x="5602147" y="82067"/>
                  <a:pt x="5594413" y="84658"/>
                  <a:pt x="5589155" y="89839"/>
                </a:cubicBezTo>
                <a:cubicBezTo>
                  <a:pt x="5583897" y="95021"/>
                  <a:pt x="5581268" y="104013"/>
                  <a:pt x="5581268" y="116814"/>
                </a:cubicBezTo>
                <a:lnTo>
                  <a:pt x="5581268" y="183108"/>
                </a:lnTo>
                <a:lnTo>
                  <a:pt x="5555207" y="183108"/>
                </a:lnTo>
                <a:lnTo>
                  <a:pt x="5555207" y="57150"/>
                </a:lnTo>
                <a:lnTo>
                  <a:pt x="5581268" y="57150"/>
                </a:lnTo>
                <a:lnTo>
                  <a:pt x="5581268" y="75438"/>
                </a:lnTo>
                <a:cubicBezTo>
                  <a:pt x="5585078" y="69037"/>
                  <a:pt x="5590145" y="64046"/>
                  <a:pt x="5596470" y="60464"/>
                </a:cubicBezTo>
                <a:cubicBezTo>
                  <a:pt x="5602794" y="56883"/>
                  <a:pt x="5610300" y="55092"/>
                  <a:pt x="5618987" y="55092"/>
                </a:cubicBezTo>
                <a:close/>
                <a:moveTo>
                  <a:pt x="5472759" y="55092"/>
                </a:moveTo>
                <a:cubicBezTo>
                  <a:pt x="5483732" y="55092"/>
                  <a:pt x="5493752" y="57797"/>
                  <a:pt x="5502820" y="63208"/>
                </a:cubicBezTo>
                <a:cubicBezTo>
                  <a:pt x="5511888" y="68618"/>
                  <a:pt x="5519012" y="76200"/>
                  <a:pt x="5524194" y="85953"/>
                </a:cubicBezTo>
                <a:cubicBezTo>
                  <a:pt x="5529376" y="95707"/>
                  <a:pt x="5531966" y="106908"/>
                  <a:pt x="5531966" y="119557"/>
                </a:cubicBezTo>
                <a:cubicBezTo>
                  <a:pt x="5531966" y="132207"/>
                  <a:pt x="5529376" y="143522"/>
                  <a:pt x="5524194" y="153505"/>
                </a:cubicBezTo>
                <a:cubicBezTo>
                  <a:pt x="5519012" y="163487"/>
                  <a:pt x="5511888" y="171259"/>
                  <a:pt x="5502820" y="176822"/>
                </a:cubicBezTo>
                <a:cubicBezTo>
                  <a:pt x="5493752" y="182384"/>
                  <a:pt x="5483732" y="185166"/>
                  <a:pt x="5472759" y="185166"/>
                </a:cubicBezTo>
                <a:cubicBezTo>
                  <a:pt x="5463158" y="185166"/>
                  <a:pt x="5454623" y="183223"/>
                  <a:pt x="5447156" y="179336"/>
                </a:cubicBezTo>
                <a:cubicBezTo>
                  <a:pt x="5439688" y="175450"/>
                  <a:pt x="5433592" y="170611"/>
                  <a:pt x="5428868" y="164820"/>
                </a:cubicBezTo>
                <a:lnTo>
                  <a:pt x="5428868" y="243001"/>
                </a:lnTo>
                <a:lnTo>
                  <a:pt x="5402807" y="243001"/>
                </a:lnTo>
                <a:lnTo>
                  <a:pt x="5402807" y="57150"/>
                </a:lnTo>
                <a:lnTo>
                  <a:pt x="5428868" y="57150"/>
                </a:lnTo>
                <a:lnTo>
                  <a:pt x="5428868" y="75666"/>
                </a:lnTo>
                <a:cubicBezTo>
                  <a:pt x="5433287" y="69875"/>
                  <a:pt x="5439307" y="64998"/>
                  <a:pt x="5446927" y="61036"/>
                </a:cubicBezTo>
                <a:cubicBezTo>
                  <a:pt x="5454547" y="57073"/>
                  <a:pt x="5463158" y="55092"/>
                  <a:pt x="5472759" y="55092"/>
                </a:cubicBezTo>
                <a:close/>
                <a:moveTo>
                  <a:pt x="5104408" y="55092"/>
                </a:moveTo>
                <a:cubicBezTo>
                  <a:pt x="5114315" y="55092"/>
                  <a:pt x="5123191" y="57150"/>
                  <a:pt x="5131040" y="61264"/>
                </a:cubicBezTo>
                <a:cubicBezTo>
                  <a:pt x="5138889" y="65379"/>
                  <a:pt x="5145023" y="71475"/>
                  <a:pt x="5149443" y="79552"/>
                </a:cubicBezTo>
                <a:cubicBezTo>
                  <a:pt x="5153862" y="87630"/>
                  <a:pt x="5156072" y="97383"/>
                  <a:pt x="5156072" y="108813"/>
                </a:cubicBezTo>
                <a:lnTo>
                  <a:pt x="5156072" y="183108"/>
                </a:lnTo>
                <a:lnTo>
                  <a:pt x="5130240" y="183108"/>
                </a:lnTo>
                <a:lnTo>
                  <a:pt x="5130240" y="112699"/>
                </a:lnTo>
                <a:cubicBezTo>
                  <a:pt x="5130240" y="101422"/>
                  <a:pt x="5127421" y="92773"/>
                  <a:pt x="5121782" y="86753"/>
                </a:cubicBezTo>
                <a:cubicBezTo>
                  <a:pt x="5116143" y="80734"/>
                  <a:pt x="5108447" y="77724"/>
                  <a:pt x="5098693" y="77724"/>
                </a:cubicBezTo>
                <a:cubicBezTo>
                  <a:pt x="5088940" y="77724"/>
                  <a:pt x="5081205" y="80734"/>
                  <a:pt x="5075490" y="86753"/>
                </a:cubicBezTo>
                <a:cubicBezTo>
                  <a:pt x="5069775" y="92773"/>
                  <a:pt x="5066918" y="101422"/>
                  <a:pt x="5066918" y="112699"/>
                </a:cubicBezTo>
                <a:lnTo>
                  <a:pt x="5066918" y="183108"/>
                </a:lnTo>
                <a:lnTo>
                  <a:pt x="5040857" y="183108"/>
                </a:lnTo>
                <a:lnTo>
                  <a:pt x="5040857" y="57150"/>
                </a:lnTo>
                <a:lnTo>
                  <a:pt x="5066918" y="57150"/>
                </a:lnTo>
                <a:lnTo>
                  <a:pt x="5066918" y="71551"/>
                </a:lnTo>
                <a:cubicBezTo>
                  <a:pt x="5071185" y="66370"/>
                  <a:pt x="5076634" y="62331"/>
                  <a:pt x="5083263" y="59436"/>
                </a:cubicBezTo>
                <a:cubicBezTo>
                  <a:pt x="5089892" y="56540"/>
                  <a:pt x="5096941" y="55092"/>
                  <a:pt x="5104408" y="55092"/>
                </a:cubicBezTo>
                <a:close/>
                <a:moveTo>
                  <a:pt x="4939207" y="55092"/>
                </a:moveTo>
                <a:cubicBezTo>
                  <a:pt x="4949112" y="55092"/>
                  <a:pt x="4957761" y="57035"/>
                  <a:pt x="4965153" y="60922"/>
                </a:cubicBezTo>
                <a:cubicBezTo>
                  <a:pt x="4972544" y="64808"/>
                  <a:pt x="4978450" y="69646"/>
                  <a:pt x="4982870" y="75438"/>
                </a:cubicBezTo>
                <a:lnTo>
                  <a:pt x="4982870" y="57150"/>
                </a:lnTo>
                <a:lnTo>
                  <a:pt x="5009159" y="57150"/>
                </a:lnTo>
                <a:lnTo>
                  <a:pt x="5009159" y="183108"/>
                </a:lnTo>
                <a:lnTo>
                  <a:pt x="4982870" y="183108"/>
                </a:lnTo>
                <a:lnTo>
                  <a:pt x="4982870" y="164363"/>
                </a:lnTo>
                <a:cubicBezTo>
                  <a:pt x="4978450" y="170307"/>
                  <a:pt x="4972430" y="175260"/>
                  <a:pt x="4964810" y="179222"/>
                </a:cubicBezTo>
                <a:cubicBezTo>
                  <a:pt x="4957190" y="183184"/>
                  <a:pt x="4948503" y="185166"/>
                  <a:pt x="4938750" y="185166"/>
                </a:cubicBezTo>
                <a:cubicBezTo>
                  <a:pt x="4927929" y="185166"/>
                  <a:pt x="4918023" y="182384"/>
                  <a:pt x="4909032" y="176822"/>
                </a:cubicBezTo>
                <a:cubicBezTo>
                  <a:pt x="4900040" y="171259"/>
                  <a:pt x="4892915" y="163487"/>
                  <a:pt x="4887657" y="153505"/>
                </a:cubicBezTo>
                <a:cubicBezTo>
                  <a:pt x="4882400" y="143522"/>
                  <a:pt x="4879771" y="132207"/>
                  <a:pt x="4879771" y="119557"/>
                </a:cubicBezTo>
                <a:cubicBezTo>
                  <a:pt x="4879771" y="106908"/>
                  <a:pt x="4882400" y="95707"/>
                  <a:pt x="4887657" y="85953"/>
                </a:cubicBezTo>
                <a:cubicBezTo>
                  <a:pt x="4892915" y="76200"/>
                  <a:pt x="4900078" y="68618"/>
                  <a:pt x="4909146" y="63208"/>
                </a:cubicBezTo>
                <a:cubicBezTo>
                  <a:pt x="4918214" y="57797"/>
                  <a:pt x="4928234" y="55092"/>
                  <a:pt x="4939207" y="55092"/>
                </a:cubicBezTo>
                <a:close/>
                <a:moveTo>
                  <a:pt x="4742610" y="55092"/>
                </a:moveTo>
                <a:cubicBezTo>
                  <a:pt x="4754498" y="55092"/>
                  <a:pt x="4765089" y="57683"/>
                  <a:pt x="4774386" y="62865"/>
                </a:cubicBezTo>
                <a:cubicBezTo>
                  <a:pt x="4783682" y="68046"/>
                  <a:pt x="4790921" y="75323"/>
                  <a:pt x="4796103" y="84696"/>
                </a:cubicBezTo>
                <a:cubicBezTo>
                  <a:pt x="4801285" y="94069"/>
                  <a:pt x="4803875" y="104851"/>
                  <a:pt x="4803875" y="117043"/>
                </a:cubicBezTo>
                <a:cubicBezTo>
                  <a:pt x="4803875" y="121767"/>
                  <a:pt x="4803571" y="126034"/>
                  <a:pt x="4802961" y="129844"/>
                </a:cubicBezTo>
                <a:lnTo>
                  <a:pt x="4706720" y="129844"/>
                </a:lnTo>
                <a:cubicBezTo>
                  <a:pt x="4707482" y="139903"/>
                  <a:pt x="4711216" y="147980"/>
                  <a:pt x="4717922" y="154076"/>
                </a:cubicBezTo>
                <a:cubicBezTo>
                  <a:pt x="4724627" y="160172"/>
                  <a:pt x="4732857" y="163220"/>
                  <a:pt x="4742610" y="163220"/>
                </a:cubicBezTo>
                <a:cubicBezTo>
                  <a:pt x="4756631" y="163220"/>
                  <a:pt x="4766537" y="157353"/>
                  <a:pt x="4772328" y="145618"/>
                </a:cubicBezTo>
                <a:lnTo>
                  <a:pt x="4800446" y="145618"/>
                </a:lnTo>
                <a:cubicBezTo>
                  <a:pt x="4796636" y="157200"/>
                  <a:pt x="4789740" y="166687"/>
                  <a:pt x="4779758" y="174079"/>
                </a:cubicBezTo>
                <a:cubicBezTo>
                  <a:pt x="4769776" y="181470"/>
                  <a:pt x="4757393" y="185166"/>
                  <a:pt x="4742610" y="185166"/>
                </a:cubicBezTo>
                <a:cubicBezTo>
                  <a:pt x="4730571" y="185166"/>
                  <a:pt x="4719789" y="182461"/>
                  <a:pt x="4710264" y="177050"/>
                </a:cubicBezTo>
                <a:cubicBezTo>
                  <a:pt x="4700739" y="171640"/>
                  <a:pt x="4693271" y="164020"/>
                  <a:pt x="4687861" y="154190"/>
                </a:cubicBezTo>
                <a:cubicBezTo>
                  <a:pt x="4682451" y="144361"/>
                  <a:pt x="4679746" y="132969"/>
                  <a:pt x="4679746" y="120015"/>
                </a:cubicBezTo>
                <a:cubicBezTo>
                  <a:pt x="4679746" y="107061"/>
                  <a:pt x="4682375" y="95669"/>
                  <a:pt x="4687632" y="85839"/>
                </a:cubicBezTo>
                <a:cubicBezTo>
                  <a:pt x="4692890" y="76009"/>
                  <a:pt x="4700281" y="68427"/>
                  <a:pt x="4709807" y="63093"/>
                </a:cubicBezTo>
                <a:cubicBezTo>
                  <a:pt x="4719332" y="57759"/>
                  <a:pt x="4730266" y="55092"/>
                  <a:pt x="4742610" y="55092"/>
                </a:cubicBezTo>
                <a:close/>
                <a:moveTo>
                  <a:pt x="4599735" y="55092"/>
                </a:moveTo>
                <a:cubicBezTo>
                  <a:pt x="4611623" y="55092"/>
                  <a:pt x="4622214" y="57683"/>
                  <a:pt x="4631511" y="62865"/>
                </a:cubicBezTo>
                <a:cubicBezTo>
                  <a:pt x="4640807" y="68046"/>
                  <a:pt x="4648046" y="75323"/>
                  <a:pt x="4653228" y="84696"/>
                </a:cubicBezTo>
                <a:cubicBezTo>
                  <a:pt x="4658410" y="94069"/>
                  <a:pt x="4661000" y="104851"/>
                  <a:pt x="4661000" y="117043"/>
                </a:cubicBezTo>
                <a:cubicBezTo>
                  <a:pt x="4661000" y="121767"/>
                  <a:pt x="4660696" y="126034"/>
                  <a:pt x="4660086" y="129844"/>
                </a:cubicBezTo>
                <a:lnTo>
                  <a:pt x="4563845" y="129844"/>
                </a:lnTo>
                <a:cubicBezTo>
                  <a:pt x="4564607" y="139903"/>
                  <a:pt x="4568341" y="147980"/>
                  <a:pt x="4575047" y="154076"/>
                </a:cubicBezTo>
                <a:cubicBezTo>
                  <a:pt x="4581752" y="160172"/>
                  <a:pt x="4589982" y="163220"/>
                  <a:pt x="4599735" y="163220"/>
                </a:cubicBezTo>
                <a:cubicBezTo>
                  <a:pt x="4613756" y="163220"/>
                  <a:pt x="4623662" y="157353"/>
                  <a:pt x="4629453" y="145618"/>
                </a:cubicBezTo>
                <a:lnTo>
                  <a:pt x="4657571" y="145618"/>
                </a:lnTo>
                <a:cubicBezTo>
                  <a:pt x="4653761" y="157200"/>
                  <a:pt x="4646865" y="166687"/>
                  <a:pt x="4636883" y="174079"/>
                </a:cubicBezTo>
                <a:cubicBezTo>
                  <a:pt x="4626901" y="181470"/>
                  <a:pt x="4614518" y="185166"/>
                  <a:pt x="4599735" y="185166"/>
                </a:cubicBezTo>
                <a:cubicBezTo>
                  <a:pt x="4587696" y="185166"/>
                  <a:pt x="4576914" y="182461"/>
                  <a:pt x="4567389" y="177050"/>
                </a:cubicBezTo>
                <a:cubicBezTo>
                  <a:pt x="4557863" y="171640"/>
                  <a:pt x="4550396" y="164020"/>
                  <a:pt x="4544986" y="154190"/>
                </a:cubicBezTo>
                <a:cubicBezTo>
                  <a:pt x="4539575" y="144361"/>
                  <a:pt x="4536870" y="132969"/>
                  <a:pt x="4536870" y="120015"/>
                </a:cubicBezTo>
                <a:cubicBezTo>
                  <a:pt x="4536870" y="107061"/>
                  <a:pt x="4539499" y="95669"/>
                  <a:pt x="4544757" y="85839"/>
                </a:cubicBezTo>
                <a:cubicBezTo>
                  <a:pt x="4550015" y="76009"/>
                  <a:pt x="4557406" y="68427"/>
                  <a:pt x="4566932" y="63093"/>
                </a:cubicBezTo>
                <a:cubicBezTo>
                  <a:pt x="4576457" y="57759"/>
                  <a:pt x="4587391" y="55092"/>
                  <a:pt x="4599735" y="55092"/>
                </a:cubicBezTo>
                <a:close/>
                <a:moveTo>
                  <a:pt x="4523612" y="55092"/>
                </a:moveTo>
                <a:lnTo>
                  <a:pt x="4523612" y="82067"/>
                </a:lnTo>
                <a:lnTo>
                  <a:pt x="4516982" y="82067"/>
                </a:lnTo>
                <a:cubicBezTo>
                  <a:pt x="4506771" y="82067"/>
                  <a:pt x="4499037" y="84658"/>
                  <a:pt x="4493779" y="89839"/>
                </a:cubicBezTo>
                <a:cubicBezTo>
                  <a:pt x="4488522" y="95021"/>
                  <a:pt x="4485893" y="104013"/>
                  <a:pt x="4485893" y="116814"/>
                </a:cubicBezTo>
                <a:lnTo>
                  <a:pt x="4485893" y="183108"/>
                </a:lnTo>
                <a:lnTo>
                  <a:pt x="4459832" y="183108"/>
                </a:lnTo>
                <a:lnTo>
                  <a:pt x="4459832" y="57150"/>
                </a:lnTo>
                <a:lnTo>
                  <a:pt x="4485893" y="57150"/>
                </a:lnTo>
                <a:lnTo>
                  <a:pt x="4485893" y="75438"/>
                </a:lnTo>
                <a:cubicBezTo>
                  <a:pt x="4489703" y="69037"/>
                  <a:pt x="4494770" y="64046"/>
                  <a:pt x="4501095" y="60464"/>
                </a:cubicBezTo>
                <a:cubicBezTo>
                  <a:pt x="4507419" y="56883"/>
                  <a:pt x="4514925" y="55092"/>
                  <a:pt x="4523612" y="55092"/>
                </a:cubicBezTo>
                <a:close/>
                <a:moveTo>
                  <a:pt x="4228260" y="55092"/>
                </a:moveTo>
                <a:cubicBezTo>
                  <a:pt x="4240148" y="55092"/>
                  <a:pt x="4250739" y="57683"/>
                  <a:pt x="4260036" y="62865"/>
                </a:cubicBezTo>
                <a:cubicBezTo>
                  <a:pt x="4269332" y="68046"/>
                  <a:pt x="4276571" y="75323"/>
                  <a:pt x="4281753" y="84696"/>
                </a:cubicBezTo>
                <a:cubicBezTo>
                  <a:pt x="4286934" y="94069"/>
                  <a:pt x="4289525" y="104851"/>
                  <a:pt x="4289525" y="117043"/>
                </a:cubicBezTo>
                <a:cubicBezTo>
                  <a:pt x="4289525" y="121767"/>
                  <a:pt x="4289220" y="126034"/>
                  <a:pt x="4288611" y="129844"/>
                </a:cubicBezTo>
                <a:lnTo>
                  <a:pt x="4192370" y="129844"/>
                </a:lnTo>
                <a:cubicBezTo>
                  <a:pt x="4193132" y="139903"/>
                  <a:pt x="4196866" y="147980"/>
                  <a:pt x="4203572" y="154076"/>
                </a:cubicBezTo>
                <a:cubicBezTo>
                  <a:pt x="4210277" y="160172"/>
                  <a:pt x="4218507" y="163220"/>
                  <a:pt x="4228260" y="163220"/>
                </a:cubicBezTo>
                <a:cubicBezTo>
                  <a:pt x="4242281" y="163220"/>
                  <a:pt x="4252187" y="157353"/>
                  <a:pt x="4257978" y="145618"/>
                </a:cubicBezTo>
                <a:lnTo>
                  <a:pt x="4286096" y="145618"/>
                </a:lnTo>
                <a:cubicBezTo>
                  <a:pt x="4282286" y="157200"/>
                  <a:pt x="4275390" y="166687"/>
                  <a:pt x="4265408" y="174079"/>
                </a:cubicBezTo>
                <a:cubicBezTo>
                  <a:pt x="4255426" y="181470"/>
                  <a:pt x="4243043" y="185166"/>
                  <a:pt x="4228260" y="185166"/>
                </a:cubicBezTo>
                <a:cubicBezTo>
                  <a:pt x="4216221" y="185166"/>
                  <a:pt x="4205439" y="182461"/>
                  <a:pt x="4195914" y="177050"/>
                </a:cubicBezTo>
                <a:cubicBezTo>
                  <a:pt x="4186388" y="171640"/>
                  <a:pt x="4178921" y="164020"/>
                  <a:pt x="4173511" y="154190"/>
                </a:cubicBezTo>
                <a:cubicBezTo>
                  <a:pt x="4168100" y="144361"/>
                  <a:pt x="4165395" y="132969"/>
                  <a:pt x="4165395" y="120015"/>
                </a:cubicBezTo>
                <a:cubicBezTo>
                  <a:pt x="4165395" y="107061"/>
                  <a:pt x="4168024" y="95669"/>
                  <a:pt x="4173282" y="85839"/>
                </a:cubicBezTo>
                <a:cubicBezTo>
                  <a:pt x="4178540" y="76009"/>
                  <a:pt x="4185931" y="68427"/>
                  <a:pt x="4195456" y="63093"/>
                </a:cubicBezTo>
                <a:cubicBezTo>
                  <a:pt x="4204981" y="57759"/>
                  <a:pt x="4215916" y="55092"/>
                  <a:pt x="4228260" y="55092"/>
                </a:cubicBezTo>
                <a:close/>
                <a:moveTo>
                  <a:pt x="4152137" y="55092"/>
                </a:moveTo>
                <a:lnTo>
                  <a:pt x="4152137" y="82067"/>
                </a:lnTo>
                <a:lnTo>
                  <a:pt x="4145507" y="82067"/>
                </a:lnTo>
                <a:cubicBezTo>
                  <a:pt x="4135296" y="82067"/>
                  <a:pt x="4127562" y="84658"/>
                  <a:pt x="4122304" y="89839"/>
                </a:cubicBezTo>
                <a:cubicBezTo>
                  <a:pt x="4117047" y="95021"/>
                  <a:pt x="4114418" y="104013"/>
                  <a:pt x="4114418" y="116814"/>
                </a:cubicBezTo>
                <a:lnTo>
                  <a:pt x="4114418" y="183108"/>
                </a:lnTo>
                <a:lnTo>
                  <a:pt x="4088357" y="183108"/>
                </a:lnTo>
                <a:lnTo>
                  <a:pt x="4088357" y="57150"/>
                </a:lnTo>
                <a:lnTo>
                  <a:pt x="4114418" y="57150"/>
                </a:lnTo>
                <a:lnTo>
                  <a:pt x="4114418" y="75438"/>
                </a:lnTo>
                <a:cubicBezTo>
                  <a:pt x="4118228" y="69037"/>
                  <a:pt x="4123295" y="64046"/>
                  <a:pt x="4129620" y="60464"/>
                </a:cubicBezTo>
                <a:cubicBezTo>
                  <a:pt x="4135944" y="56883"/>
                  <a:pt x="4143450" y="55092"/>
                  <a:pt x="4152137" y="55092"/>
                </a:cubicBezTo>
                <a:close/>
                <a:moveTo>
                  <a:pt x="4001261" y="55092"/>
                </a:moveTo>
                <a:cubicBezTo>
                  <a:pt x="4013300" y="55092"/>
                  <a:pt x="4024197" y="57759"/>
                  <a:pt x="4033951" y="63093"/>
                </a:cubicBezTo>
                <a:cubicBezTo>
                  <a:pt x="4043704" y="68427"/>
                  <a:pt x="4051400" y="76047"/>
                  <a:pt x="4057039" y="85953"/>
                </a:cubicBezTo>
                <a:cubicBezTo>
                  <a:pt x="4062678" y="95859"/>
                  <a:pt x="4065497" y="107213"/>
                  <a:pt x="4065497" y="120015"/>
                </a:cubicBezTo>
                <a:cubicBezTo>
                  <a:pt x="4065497" y="132816"/>
                  <a:pt x="4062601" y="144170"/>
                  <a:pt x="4056810" y="154076"/>
                </a:cubicBezTo>
                <a:cubicBezTo>
                  <a:pt x="4051019" y="163982"/>
                  <a:pt x="4043133" y="171640"/>
                  <a:pt x="4033151" y="177050"/>
                </a:cubicBezTo>
                <a:cubicBezTo>
                  <a:pt x="4023168" y="182461"/>
                  <a:pt x="4012157" y="185166"/>
                  <a:pt x="4000118" y="185166"/>
                </a:cubicBezTo>
                <a:cubicBezTo>
                  <a:pt x="3988231" y="185166"/>
                  <a:pt x="3977487" y="182461"/>
                  <a:pt x="3967885" y="177050"/>
                </a:cubicBezTo>
                <a:cubicBezTo>
                  <a:pt x="3958284" y="171640"/>
                  <a:pt x="3950740" y="164020"/>
                  <a:pt x="3945254" y="154190"/>
                </a:cubicBezTo>
                <a:cubicBezTo>
                  <a:pt x="3939767" y="144361"/>
                  <a:pt x="3937024" y="132969"/>
                  <a:pt x="3937024" y="120015"/>
                </a:cubicBezTo>
                <a:cubicBezTo>
                  <a:pt x="3937024" y="107213"/>
                  <a:pt x="3939843" y="95859"/>
                  <a:pt x="3945483" y="85953"/>
                </a:cubicBezTo>
                <a:cubicBezTo>
                  <a:pt x="3951121" y="76047"/>
                  <a:pt x="3958817" y="68427"/>
                  <a:pt x="3968571" y="63093"/>
                </a:cubicBezTo>
                <a:cubicBezTo>
                  <a:pt x="3978324" y="57759"/>
                  <a:pt x="3989221" y="55092"/>
                  <a:pt x="4001261" y="55092"/>
                </a:cubicBezTo>
                <a:close/>
                <a:moveTo>
                  <a:pt x="3770679" y="55092"/>
                </a:moveTo>
                <a:cubicBezTo>
                  <a:pt x="3780738" y="55092"/>
                  <a:pt x="3789729" y="57226"/>
                  <a:pt x="3797654" y="61493"/>
                </a:cubicBezTo>
                <a:cubicBezTo>
                  <a:pt x="3805579" y="65760"/>
                  <a:pt x="3811675" y="71932"/>
                  <a:pt x="3815942" y="80010"/>
                </a:cubicBezTo>
                <a:cubicBezTo>
                  <a:pt x="3819752" y="72390"/>
                  <a:pt x="3825696" y="66332"/>
                  <a:pt x="3833773" y="61836"/>
                </a:cubicBezTo>
                <a:cubicBezTo>
                  <a:pt x="3841850" y="57340"/>
                  <a:pt x="3850537" y="55092"/>
                  <a:pt x="3859833" y="55092"/>
                </a:cubicBezTo>
                <a:cubicBezTo>
                  <a:pt x="3869739" y="55092"/>
                  <a:pt x="3878617" y="57150"/>
                  <a:pt x="3886465" y="61264"/>
                </a:cubicBezTo>
                <a:cubicBezTo>
                  <a:pt x="3894314" y="65379"/>
                  <a:pt x="3900486" y="71475"/>
                  <a:pt x="3904982" y="79552"/>
                </a:cubicBezTo>
                <a:cubicBezTo>
                  <a:pt x="3909478" y="87630"/>
                  <a:pt x="3911726" y="97383"/>
                  <a:pt x="3911726" y="108813"/>
                </a:cubicBezTo>
                <a:lnTo>
                  <a:pt x="3911726" y="183108"/>
                </a:lnTo>
                <a:lnTo>
                  <a:pt x="3885894" y="183108"/>
                </a:lnTo>
                <a:lnTo>
                  <a:pt x="3885894" y="112699"/>
                </a:lnTo>
                <a:cubicBezTo>
                  <a:pt x="3885894" y="101422"/>
                  <a:pt x="3883075" y="92773"/>
                  <a:pt x="3877436" y="86753"/>
                </a:cubicBezTo>
                <a:cubicBezTo>
                  <a:pt x="3871797" y="80734"/>
                  <a:pt x="3864101" y="77724"/>
                  <a:pt x="3854347" y="77724"/>
                </a:cubicBezTo>
                <a:cubicBezTo>
                  <a:pt x="3844593" y="77724"/>
                  <a:pt x="3836859" y="80734"/>
                  <a:pt x="3831144" y="86753"/>
                </a:cubicBezTo>
                <a:cubicBezTo>
                  <a:pt x="3825429" y="92773"/>
                  <a:pt x="3822571" y="101422"/>
                  <a:pt x="3822571" y="112699"/>
                </a:cubicBezTo>
                <a:lnTo>
                  <a:pt x="3822571" y="183108"/>
                </a:lnTo>
                <a:lnTo>
                  <a:pt x="3796740" y="183108"/>
                </a:lnTo>
                <a:lnTo>
                  <a:pt x="3796740" y="112699"/>
                </a:lnTo>
                <a:cubicBezTo>
                  <a:pt x="3796740" y="101422"/>
                  <a:pt x="3793920" y="92773"/>
                  <a:pt x="3788281" y="86753"/>
                </a:cubicBezTo>
                <a:cubicBezTo>
                  <a:pt x="3782643" y="80734"/>
                  <a:pt x="3774947" y="77724"/>
                  <a:pt x="3765193" y="77724"/>
                </a:cubicBezTo>
                <a:cubicBezTo>
                  <a:pt x="3755439" y="77724"/>
                  <a:pt x="3747705" y="80734"/>
                  <a:pt x="3741990" y="86753"/>
                </a:cubicBezTo>
                <a:cubicBezTo>
                  <a:pt x="3736275" y="92773"/>
                  <a:pt x="3733418" y="101422"/>
                  <a:pt x="3733418" y="112699"/>
                </a:cubicBezTo>
                <a:lnTo>
                  <a:pt x="3733418" y="183108"/>
                </a:lnTo>
                <a:lnTo>
                  <a:pt x="3707357" y="183108"/>
                </a:lnTo>
                <a:lnTo>
                  <a:pt x="3707357" y="57150"/>
                </a:lnTo>
                <a:lnTo>
                  <a:pt x="3733418" y="57150"/>
                </a:lnTo>
                <a:lnTo>
                  <a:pt x="3733418" y="71551"/>
                </a:lnTo>
                <a:cubicBezTo>
                  <a:pt x="3737684" y="66370"/>
                  <a:pt x="3743095" y="62331"/>
                  <a:pt x="3749648" y="59436"/>
                </a:cubicBezTo>
                <a:cubicBezTo>
                  <a:pt x="3756202" y="56540"/>
                  <a:pt x="3763212" y="55092"/>
                  <a:pt x="3770679" y="55092"/>
                </a:cubicBezTo>
                <a:close/>
                <a:moveTo>
                  <a:pt x="3570045" y="55092"/>
                </a:moveTo>
                <a:cubicBezTo>
                  <a:pt x="3584371" y="55092"/>
                  <a:pt x="3595915" y="58712"/>
                  <a:pt x="3604677" y="65951"/>
                </a:cubicBezTo>
                <a:cubicBezTo>
                  <a:pt x="3613441" y="73190"/>
                  <a:pt x="3618127" y="83058"/>
                  <a:pt x="3618737" y="95554"/>
                </a:cubicBezTo>
                <a:lnTo>
                  <a:pt x="3592676" y="95554"/>
                </a:lnTo>
                <a:cubicBezTo>
                  <a:pt x="3592219" y="89916"/>
                  <a:pt x="3589933" y="85420"/>
                  <a:pt x="3585818" y="82067"/>
                </a:cubicBezTo>
                <a:cubicBezTo>
                  <a:pt x="3581704" y="78714"/>
                  <a:pt x="3576141" y="77038"/>
                  <a:pt x="3569130" y="77038"/>
                </a:cubicBezTo>
                <a:cubicBezTo>
                  <a:pt x="3562272" y="77038"/>
                  <a:pt x="3557014" y="78333"/>
                  <a:pt x="3553357" y="80924"/>
                </a:cubicBezTo>
                <a:cubicBezTo>
                  <a:pt x="3549699" y="83515"/>
                  <a:pt x="3547871" y="86944"/>
                  <a:pt x="3547871" y="91211"/>
                </a:cubicBezTo>
                <a:cubicBezTo>
                  <a:pt x="3547871" y="94564"/>
                  <a:pt x="3549090" y="97383"/>
                  <a:pt x="3551528" y="99669"/>
                </a:cubicBezTo>
                <a:cubicBezTo>
                  <a:pt x="3553967" y="101955"/>
                  <a:pt x="3556938" y="103746"/>
                  <a:pt x="3560444" y="105041"/>
                </a:cubicBezTo>
                <a:cubicBezTo>
                  <a:pt x="3563949" y="106337"/>
                  <a:pt x="3569130" y="107975"/>
                  <a:pt x="3575988" y="109956"/>
                </a:cubicBezTo>
                <a:cubicBezTo>
                  <a:pt x="3585132" y="112395"/>
                  <a:pt x="3592638" y="114871"/>
                  <a:pt x="3598505" y="117386"/>
                </a:cubicBezTo>
                <a:cubicBezTo>
                  <a:pt x="3604373" y="119900"/>
                  <a:pt x="3609440" y="123596"/>
                  <a:pt x="3613707" y="128473"/>
                </a:cubicBezTo>
                <a:cubicBezTo>
                  <a:pt x="3617975" y="133350"/>
                  <a:pt x="3620184" y="139827"/>
                  <a:pt x="3620337" y="147904"/>
                </a:cubicBezTo>
                <a:cubicBezTo>
                  <a:pt x="3620337" y="155067"/>
                  <a:pt x="3618355" y="161467"/>
                  <a:pt x="3614393" y="167106"/>
                </a:cubicBezTo>
                <a:cubicBezTo>
                  <a:pt x="3610431" y="172745"/>
                  <a:pt x="3604830" y="177165"/>
                  <a:pt x="3597591" y="180365"/>
                </a:cubicBezTo>
                <a:cubicBezTo>
                  <a:pt x="3590352" y="183565"/>
                  <a:pt x="3581856" y="185166"/>
                  <a:pt x="3572102" y="185166"/>
                </a:cubicBezTo>
                <a:cubicBezTo>
                  <a:pt x="3562196" y="185166"/>
                  <a:pt x="3553319" y="183375"/>
                  <a:pt x="3545470" y="179794"/>
                </a:cubicBezTo>
                <a:cubicBezTo>
                  <a:pt x="3537622" y="176212"/>
                  <a:pt x="3531411" y="171335"/>
                  <a:pt x="3526839" y="165163"/>
                </a:cubicBezTo>
                <a:cubicBezTo>
                  <a:pt x="3522267" y="158991"/>
                  <a:pt x="3519829" y="152095"/>
                  <a:pt x="3519524" y="144475"/>
                </a:cubicBezTo>
                <a:lnTo>
                  <a:pt x="3546499" y="144475"/>
                </a:lnTo>
                <a:cubicBezTo>
                  <a:pt x="3546956" y="149809"/>
                  <a:pt x="3549509" y="154267"/>
                  <a:pt x="3554157" y="157848"/>
                </a:cubicBezTo>
                <a:cubicBezTo>
                  <a:pt x="3558805" y="161429"/>
                  <a:pt x="3564634" y="163220"/>
                  <a:pt x="3571645" y="163220"/>
                </a:cubicBezTo>
                <a:cubicBezTo>
                  <a:pt x="3578960" y="163220"/>
                  <a:pt x="3584637" y="161810"/>
                  <a:pt x="3588676" y="158991"/>
                </a:cubicBezTo>
                <a:cubicBezTo>
                  <a:pt x="3592714" y="156172"/>
                  <a:pt x="3594734" y="152552"/>
                  <a:pt x="3594734" y="148132"/>
                </a:cubicBezTo>
                <a:cubicBezTo>
                  <a:pt x="3594734" y="143408"/>
                  <a:pt x="3592486" y="139903"/>
                  <a:pt x="3587990" y="137617"/>
                </a:cubicBezTo>
                <a:cubicBezTo>
                  <a:pt x="3583494" y="135331"/>
                  <a:pt x="3576369" y="132816"/>
                  <a:pt x="3566616" y="130073"/>
                </a:cubicBezTo>
                <a:cubicBezTo>
                  <a:pt x="3557167" y="127482"/>
                  <a:pt x="3549471" y="124968"/>
                  <a:pt x="3543527" y="122529"/>
                </a:cubicBezTo>
                <a:cubicBezTo>
                  <a:pt x="3537584" y="120091"/>
                  <a:pt x="3532440" y="116357"/>
                  <a:pt x="3528097" y="111328"/>
                </a:cubicBezTo>
                <a:cubicBezTo>
                  <a:pt x="3523753" y="106299"/>
                  <a:pt x="3521582" y="99669"/>
                  <a:pt x="3521582" y="91440"/>
                </a:cubicBezTo>
                <a:cubicBezTo>
                  <a:pt x="3521582" y="84734"/>
                  <a:pt x="3523563" y="78600"/>
                  <a:pt x="3527525" y="73037"/>
                </a:cubicBezTo>
                <a:cubicBezTo>
                  <a:pt x="3531488" y="67475"/>
                  <a:pt x="3537164" y="63093"/>
                  <a:pt x="3544556" y="59893"/>
                </a:cubicBezTo>
                <a:cubicBezTo>
                  <a:pt x="3551947" y="56692"/>
                  <a:pt x="3560444" y="55092"/>
                  <a:pt x="3570045" y="55092"/>
                </a:cubicBezTo>
                <a:close/>
                <a:moveTo>
                  <a:pt x="3446220" y="55092"/>
                </a:moveTo>
                <a:cubicBezTo>
                  <a:pt x="3460545" y="55092"/>
                  <a:pt x="3472090" y="58712"/>
                  <a:pt x="3480852" y="65951"/>
                </a:cubicBezTo>
                <a:cubicBezTo>
                  <a:pt x="3489616" y="73190"/>
                  <a:pt x="3494302" y="83058"/>
                  <a:pt x="3494912" y="95554"/>
                </a:cubicBezTo>
                <a:lnTo>
                  <a:pt x="3468851" y="95554"/>
                </a:lnTo>
                <a:cubicBezTo>
                  <a:pt x="3468394" y="89916"/>
                  <a:pt x="3466108" y="85420"/>
                  <a:pt x="3461993" y="82067"/>
                </a:cubicBezTo>
                <a:cubicBezTo>
                  <a:pt x="3457879" y="78714"/>
                  <a:pt x="3452316" y="77038"/>
                  <a:pt x="3445305" y="77038"/>
                </a:cubicBezTo>
                <a:cubicBezTo>
                  <a:pt x="3438447" y="77038"/>
                  <a:pt x="3433189" y="78333"/>
                  <a:pt x="3429532" y="80924"/>
                </a:cubicBezTo>
                <a:cubicBezTo>
                  <a:pt x="3425874" y="83515"/>
                  <a:pt x="3424046" y="86944"/>
                  <a:pt x="3424046" y="91211"/>
                </a:cubicBezTo>
                <a:cubicBezTo>
                  <a:pt x="3424046" y="94564"/>
                  <a:pt x="3425265" y="97383"/>
                  <a:pt x="3427703" y="99669"/>
                </a:cubicBezTo>
                <a:cubicBezTo>
                  <a:pt x="3430142" y="101955"/>
                  <a:pt x="3433113" y="103746"/>
                  <a:pt x="3436619" y="105041"/>
                </a:cubicBezTo>
                <a:cubicBezTo>
                  <a:pt x="3440124" y="106337"/>
                  <a:pt x="3445305" y="107975"/>
                  <a:pt x="3452163" y="109956"/>
                </a:cubicBezTo>
                <a:cubicBezTo>
                  <a:pt x="3461307" y="112395"/>
                  <a:pt x="3468813" y="114871"/>
                  <a:pt x="3474680" y="117386"/>
                </a:cubicBezTo>
                <a:cubicBezTo>
                  <a:pt x="3480548" y="119900"/>
                  <a:pt x="3485616" y="123596"/>
                  <a:pt x="3489882" y="128473"/>
                </a:cubicBezTo>
                <a:cubicBezTo>
                  <a:pt x="3494149" y="133350"/>
                  <a:pt x="3496360" y="139827"/>
                  <a:pt x="3496512" y="147904"/>
                </a:cubicBezTo>
                <a:cubicBezTo>
                  <a:pt x="3496512" y="155067"/>
                  <a:pt x="3494530" y="161467"/>
                  <a:pt x="3490568" y="167106"/>
                </a:cubicBezTo>
                <a:cubicBezTo>
                  <a:pt x="3486606" y="172745"/>
                  <a:pt x="3481005" y="177165"/>
                  <a:pt x="3473766" y="180365"/>
                </a:cubicBezTo>
                <a:cubicBezTo>
                  <a:pt x="3466527" y="183565"/>
                  <a:pt x="3458031" y="185166"/>
                  <a:pt x="3448277" y="185166"/>
                </a:cubicBezTo>
                <a:cubicBezTo>
                  <a:pt x="3438371" y="185166"/>
                  <a:pt x="3429494" y="183375"/>
                  <a:pt x="3421645" y="179794"/>
                </a:cubicBezTo>
                <a:cubicBezTo>
                  <a:pt x="3413797" y="176212"/>
                  <a:pt x="3407586" y="171335"/>
                  <a:pt x="3403014" y="165163"/>
                </a:cubicBezTo>
                <a:cubicBezTo>
                  <a:pt x="3398442" y="158991"/>
                  <a:pt x="3396004" y="152095"/>
                  <a:pt x="3395699" y="144475"/>
                </a:cubicBezTo>
                <a:lnTo>
                  <a:pt x="3422674" y="144475"/>
                </a:lnTo>
                <a:cubicBezTo>
                  <a:pt x="3423131" y="149809"/>
                  <a:pt x="3425684" y="154267"/>
                  <a:pt x="3430332" y="157848"/>
                </a:cubicBezTo>
                <a:cubicBezTo>
                  <a:pt x="3434980" y="161429"/>
                  <a:pt x="3440810" y="163220"/>
                  <a:pt x="3447820" y="163220"/>
                </a:cubicBezTo>
                <a:cubicBezTo>
                  <a:pt x="3455135" y="163220"/>
                  <a:pt x="3460812" y="161810"/>
                  <a:pt x="3464851" y="158991"/>
                </a:cubicBezTo>
                <a:cubicBezTo>
                  <a:pt x="3468889" y="156172"/>
                  <a:pt x="3470909" y="152552"/>
                  <a:pt x="3470909" y="148132"/>
                </a:cubicBezTo>
                <a:cubicBezTo>
                  <a:pt x="3470909" y="143408"/>
                  <a:pt x="3468660" y="139903"/>
                  <a:pt x="3464165" y="137617"/>
                </a:cubicBezTo>
                <a:cubicBezTo>
                  <a:pt x="3459669" y="135331"/>
                  <a:pt x="3452545" y="132816"/>
                  <a:pt x="3442791" y="130073"/>
                </a:cubicBezTo>
                <a:cubicBezTo>
                  <a:pt x="3433342" y="127482"/>
                  <a:pt x="3425646" y="124968"/>
                  <a:pt x="3419702" y="122529"/>
                </a:cubicBezTo>
                <a:cubicBezTo>
                  <a:pt x="3413758" y="120091"/>
                  <a:pt x="3408615" y="116357"/>
                  <a:pt x="3404272" y="111328"/>
                </a:cubicBezTo>
                <a:cubicBezTo>
                  <a:pt x="3399928" y="106299"/>
                  <a:pt x="3397757" y="99669"/>
                  <a:pt x="3397757" y="91440"/>
                </a:cubicBezTo>
                <a:cubicBezTo>
                  <a:pt x="3397757" y="84734"/>
                  <a:pt x="3399738" y="78600"/>
                  <a:pt x="3403700" y="73037"/>
                </a:cubicBezTo>
                <a:cubicBezTo>
                  <a:pt x="3407662" y="67475"/>
                  <a:pt x="3413339" y="63093"/>
                  <a:pt x="3420731" y="59893"/>
                </a:cubicBezTo>
                <a:cubicBezTo>
                  <a:pt x="3428122" y="56692"/>
                  <a:pt x="3436619" y="55092"/>
                  <a:pt x="3446220" y="55092"/>
                </a:cubicBezTo>
                <a:close/>
                <a:moveTo>
                  <a:pt x="3313861" y="55092"/>
                </a:moveTo>
                <a:cubicBezTo>
                  <a:pt x="3325747" y="55092"/>
                  <a:pt x="3336339" y="57683"/>
                  <a:pt x="3345636" y="62865"/>
                </a:cubicBezTo>
                <a:cubicBezTo>
                  <a:pt x="3354932" y="68046"/>
                  <a:pt x="3362171" y="75323"/>
                  <a:pt x="3367353" y="84696"/>
                </a:cubicBezTo>
                <a:cubicBezTo>
                  <a:pt x="3372534" y="94069"/>
                  <a:pt x="3375125" y="104851"/>
                  <a:pt x="3375125" y="117043"/>
                </a:cubicBezTo>
                <a:cubicBezTo>
                  <a:pt x="3375125" y="121767"/>
                  <a:pt x="3374821" y="126034"/>
                  <a:pt x="3374211" y="129844"/>
                </a:cubicBezTo>
                <a:lnTo>
                  <a:pt x="3277970" y="129844"/>
                </a:lnTo>
                <a:cubicBezTo>
                  <a:pt x="3278733" y="139903"/>
                  <a:pt x="3282466" y="147980"/>
                  <a:pt x="3289171" y="154076"/>
                </a:cubicBezTo>
                <a:cubicBezTo>
                  <a:pt x="3295877" y="160172"/>
                  <a:pt x="3304107" y="163220"/>
                  <a:pt x="3313861" y="163220"/>
                </a:cubicBezTo>
                <a:cubicBezTo>
                  <a:pt x="3327881" y="163220"/>
                  <a:pt x="3337787" y="157353"/>
                  <a:pt x="3343579" y="145618"/>
                </a:cubicBezTo>
                <a:lnTo>
                  <a:pt x="3371696" y="145618"/>
                </a:lnTo>
                <a:cubicBezTo>
                  <a:pt x="3367886" y="157200"/>
                  <a:pt x="3360990" y="166687"/>
                  <a:pt x="3351008" y="174079"/>
                </a:cubicBezTo>
                <a:cubicBezTo>
                  <a:pt x="3341026" y="181470"/>
                  <a:pt x="3328643" y="185166"/>
                  <a:pt x="3313861" y="185166"/>
                </a:cubicBezTo>
                <a:cubicBezTo>
                  <a:pt x="3301821" y="185166"/>
                  <a:pt x="3291039" y="182461"/>
                  <a:pt x="3281513" y="177050"/>
                </a:cubicBezTo>
                <a:cubicBezTo>
                  <a:pt x="3271988" y="171640"/>
                  <a:pt x="3264521" y="164020"/>
                  <a:pt x="3259110" y="154190"/>
                </a:cubicBezTo>
                <a:cubicBezTo>
                  <a:pt x="3253700" y="144361"/>
                  <a:pt x="3250996" y="132969"/>
                  <a:pt x="3250996" y="120015"/>
                </a:cubicBezTo>
                <a:cubicBezTo>
                  <a:pt x="3250996" y="107061"/>
                  <a:pt x="3253624" y="95669"/>
                  <a:pt x="3258882" y="85839"/>
                </a:cubicBezTo>
                <a:cubicBezTo>
                  <a:pt x="3264140" y="76009"/>
                  <a:pt x="3271531" y="68427"/>
                  <a:pt x="3281057" y="63093"/>
                </a:cubicBezTo>
                <a:cubicBezTo>
                  <a:pt x="3290582" y="57759"/>
                  <a:pt x="3301516" y="55092"/>
                  <a:pt x="3313861" y="55092"/>
                </a:cubicBezTo>
                <a:close/>
                <a:moveTo>
                  <a:pt x="3179367" y="55092"/>
                </a:moveTo>
                <a:cubicBezTo>
                  <a:pt x="3194607" y="55092"/>
                  <a:pt x="3207218" y="58712"/>
                  <a:pt x="3217201" y="65951"/>
                </a:cubicBezTo>
                <a:cubicBezTo>
                  <a:pt x="3227183" y="73190"/>
                  <a:pt x="3233927" y="83515"/>
                  <a:pt x="3237432" y="96926"/>
                </a:cubicBezTo>
                <a:lnTo>
                  <a:pt x="3209314" y="96926"/>
                </a:lnTo>
                <a:cubicBezTo>
                  <a:pt x="3207028" y="90678"/>
                  <a:pt x="3203370" y="85801"/>
                  <a:pt x="3198341" y="82296"/>
                </a:cubicBezTo>
                <a:cubicBezTo>
                  <a:pt x="3193312" y="78790"/>
                  <a:pt x="3186987" y="77038"/>
                  <a:pt x="3179367" y="77038"/>
                </a:cubicBezTo>
                <a:cubicBezTo>
                  <a:pt x="3168699" y="77038"/>
                  <a:pt x="3160203" y="80810"/>
                  <a:pt x="3153878" y="88354"/>
                </a:cubicBezTo>
                <a:cubicBezTo>
                  <a:pt x="3147554" y="95897"/>
                  <a:pt x="3144392" y="106451"/>
                  <a:pt x="3144392" y="120015"/>
                </a:cubicBezTo>
                <a:cubicBezTo>
                  <a:pt x="3144392" y="133578"/>
                  <a:pt x="3147554" y="144170"/>
                  <a:pt x="3153878" y="151790"/>
                </a:cubicBezTo>
                <a:cubicBezTo>
                  <a:pt x="3160203" y="159410"/>
                  <a:pt x="3168699" y="163220"/>
                  <a:pt x="3179367" y="163220"/>
                </a:cubicBezTo>
                <a:cubicBezTo>
                  <a:pt x="3194455" y="163220"/>
                  <a:pt x="3204437" y="156591"/>
                  <a:pt x="3209314" y="143332"/>
                </a:cubicBezTo>
                <a:lnTo>
                  <a:pt x="3237432" y="143332"/>
                </a:lnTo>
                <a:cubicBezTo>
                  <a:pt x="3233774" y="156133"/>
                  <a:pt x="3226916" y="166306"/>
                  <a:pt x="3216858" y="173850"/>
                </a:cubicBezTo>
                <a:cubicBezTo>
                  <a:pt x="3206799" y="181394"/>
                  <a:pt x="3194303" y="185166"/>
                  <a:pt x="3179367" y="185166"/>
                </a:cubicBezTo>
                <a:cubicBezTo>
                  <a:pt x="3167328" y="185166"/>
                  <a:pt x="3156660" y="182461"/>
                  <a:pt x="3147363" y="177050"/>
                </a:cubicBezTo>
                <a:cubicBezTo>
                  <a:pt x="3138067" y="171640"/>
                  <a:pt x="3130790" y="164020"/>
                  <a:pt x="3125532" y="154190"/>
                </a:cubicBezTo>
                <a:cubicBezTo>
                  <a:pt x="3120274" y="144361"/>
                  <a:pt x="3117645" y="132969"/>
                  <a:pt x="3117645" y="120015"/>
                </a:cubicBezTo>
                <a:cubicBezTo>
                  <a:pt x="3117645" y="107061"/>
                  <a:pt x="3120274" y="95669"/>
                  <a:pt x="3125532" y="85839"/>
                </a:cubicBezTo>
                <a:cubicBezTo>
                  <a:pt x="3130790" y="76009"/>
                  <a:pt x="3138067" y="68427"/>
                  <a:pt x="3147363" y="63093"/>
                </a:cubicBezTo>
                <a:cubicBezTo>
                  <a:pt x="3156660" y="57759"/>
                  <a:pt x="3167328" y="55092"/>
                  <a:pt x="3179367" y="55092"/>
                </a:cubicBezTo>
                <a:close/>
                <a:moveTo>
                  <a:pt x="3046018" y="55092"/>
                </a:moveTo>
                <a:cubicBezTo>
                  <a:pt x="3061257" y="55092"/>
                  <a:pt x="3073868" y="58712"/>
                  <a:pt x="3083851" y="65951"/>
                </a:cubicBezTo>
                <a:cubicBezTo>
                  <a:pt x="3093833" y="73190"/>
                  <a:pt x="3100576" y="83515"/>
                  <a:pt x="3104082" y="96926"/>
                </a:cubicBezTo>
                <a:lnTo>
                  <a:pt x="3075964" y="96926"/>
                </a:lnTo>
                <a:cubicBezTo>
                  <a:pt x="3073678" y="90678"/>
                  <a:pt x="3070020" y="85801"/>
                  <a:pt x="3064992" y="82296"/>
                </a:cubicBezTo>
                <a:cubicBezTo>
                  <a:pt x="3059962" y="78790"/>
                  <a:pt x="3053638" y="77038"/>
                  <a:pt x="3046018" y="77038"/>
                </a:cubicBezTo>
                <a:cubicBezTo>
                  <a:pt x="3035349" y="77038"/>
                  <a:pt x="3026853" y="80810"/>
                  <a:pt x="3020529" y="88354"/>
                </a:cubicBezTo>
                <a:cubicBezTo>
                  <a:pt x="3014204" y="95897"/>
                  <a:pt x="3011042" y="106451"/>
                  <a:pt x="3011042" y="120015"/>
                </a:cubicBezTo>
                <a:cubicBezTo>
                  <a:pt x="3011042" y="133578"/>
                  <a:pt x="3014204" y="144170"/>
                  <a:pt x="3020529" y="151790"/>
                </a:cubicBezTo>
                <a:cubicBezTo>
                  <a:pt x="3026853" y="159410"/>
                  <a:pt x="3035349" y="163220"/>
                  <a:pt x="3046018" y="163220"/>
                </a:cubicBezTo>
                <a:cubicBezTo>
                  <a:pt x="3061105" y="163220"/>
                  <a:pt x="3071087" y="156591"/>
                  <a:pt x="3075964" y="143332"/>
                </a:cubicBezTo>
                <a:lnTo>
                  <a:pt x="3104082" y="143332"/>
                </a:lnTo>
                <a:cubicBezTo>
                  <a:pt x="3100424" y="156133"/>
                  <a:pt x="3093566" y="166306"/>
                  <a:pt x="3083508" y="173850"/>
                </a:cubicBezTo>
                <a:cubicBezTo>
                  <a:pt x="3073449" y="181394"/>
                  <a:pt x="3060953" y="185166"/>
                  <a:pt x="3046018" y="185166"/>
                </a:cubicBezTo>
                <a:cubicBezTo>
                  <a:pt x="3033978" y="185166"/>
                  <a:pt x="3023309" y="182461"/>
                  <a:pt x="3014013" y="177050"/>
                </a:cubicBezTo>
                <a:cubicBezTo>
                  <a:pt x="3004717" y="171640"/>
                  <a:pt x="2997442" y="164020"/>
                  <a:pt x="2992184" y="154190"/>
                </a:cubicBezTo>
                <a:cubicBezTo>
                  <a:pt x="2986926" y="144361"/>
                  <a:pt x="2984297" y="132969"/>
                  <a:pt x="2984297" y="120015"/>
                </a:cubicBezTo>
                <a:cubicBezTo>
                  <a:pt x="2984297" y="107061"/>
                  <a:pt x="2986926" y="95669"/>
                  <a:pt x="2992184" y="85839"/>
                </a:cubicBezTo>
                <a:cubicBezTo>
                  <a:pt x="2997442" y="76009"/>
                  <a:pt x="3004717" y="68427"/>
                  <a:pt x="3014013" y="63093"/>
                </a:cubicBezTo>
                <a:cubicBezTo>
                  <a:pt x="3023309" y="57759"/>
                  <a:pt x="3033978" y="55092"/>
                  <a:pt x="3046018" y="55092"/>
                </a:cubicBezTo>
                <a:close/>
                <a:moveTo>
                  <a:pt x="2891333" y="55092"/>
                </a:moveTo>
                <a:cubicBezTo>
                  <a:pt x="2901239" y="55092"/>
                  <a:pt x="2909888" y="57035"/>
                  <a:pt x="2917280" y="60922"/>
                </a:cubicBezTo>
                <a:cubicBezTo>
                  <a:pt x="2924671" y="64808"/>
                  <a:pt x="2930576" y="69646"/>
                  <a:pt x="2934996" y="75438"/>
                </a:cubicBezTo>
                <a:lnTo>
                  <a:pt x="2934996" y="57150"/>
                </a:lnTo>
                <a:lnTo>
                  <a:pt x="2961285" y="57150"/>
                </a:lnTo>
                <a:lnTo>
                  <a:pt x="2961285" y="183108"/>
                </a:lnTo>
                <a:lnTo>
                  <a:pt x="2934996" y="183108"/>
                </a:lnTo>
                <a:lnTo>
                  <a:pt x="2934996" y="164363"/>
                </a:lnTo>
                <a:cubicBezTo>
                  <a:pt x="2930576" y="170307"/>
                  <a:pt x="2924556" y="175260"/>
                  <a:pt x="2916936" y="179222"/>
                </a:cubicBezTo>
                <a:cubicBezTo>
                  <a:pt x="2909316" y="183184"/>
                  <a:pt x="2900629" y="185166"/>
                  <a:pt x="2890876" y="185166"/>
                </a:cubicBezTo>
                <a:cubicBezTo>
                  <a:pt x="2880055" y="185166"/>
                  <a:pt x="2870150" y="182384"/>
                  <a:pt x="2861157" y="176822"/>
                </a:cubicBezTo>
                <a:cubicBezTo>
                  <a:pt x="2852166" y="171259"/>
                  <a:pt x="2845042" y="163487"/>
                  <a:pt x="2839784" y="153505"/>
                </a:cubicBezTo>
                <a:cubicBezTo>
                  <a:pt x="2834526" y="143522"/>
                  <a:pt x="2831897" y="132207"/>
                  <a:pt x="2831897" y="119557"/>
                </a:cubicBezTo>
                <a:cubicBezTo>
                  <a:pt x="2831897" y="106908"/>
                  <a:pt x="2834526" y="95707"/>
                  <a:pt x="2839784" y="85953"/>
                </a:cubicBezTo>
                <a:cubicBezTo>
                  <a:pt x="2845042" y="76200"/>
                  <a:pt x="2852204" y="68618"/>
                  <a:pt x="2861273" y="63208"/>
                </a:cubicBezTo>
                <a:cubicBezTo>
                  <a:pt x="2870340" y="57797"/>
                  <a:pt x="2880360" y="55092"/>
                  <a:pt x="2891333" y="55092"/>
                </a:cubicBezTo>
                <a:close/>
                <a:moveTo>
                  <a:pt x="2686813" y="55092"/>
                </a:moveTo>
                <a:cubicBezTo>
                  <a:pt x="2698852" y="55092"/>
                  <a:pt x="2709749" y="57759"/>
                  <a:pt x="2719502" y="63093"/>
                </a:cubicBezTo>
                <a:cubicBezTo>
                  <a:pt x="2729256" y="68427"/>
                  <a:pt x="2736952" y="76047"/>
                  <a:pt x="2742591" y="85953"/>
                </a:cubicBezTo>
                <a:cubicBezTo>
                  <a:pt x="2748230" y="95859"/>
                  <a:pt x="2751049" y="107213"/>
                  <a:pt x="2751049" y="120015"/>
                </a:cubicBezTo>
                <a:cubicBezTo>
                  <a:pt x="2751049" y="132816"/>
                  <a:pt x="2748154" y="144170"/>
                  <a:pt x="2742362" y="154076"/>
                </a:cubicBezTo>
                <a:cubicBezTo>
                  <a:pt x="2736571" y="163982"/>
                  <a:pt x="2728684" y="171640"/>
                  <a:pt x="2718702" y="177050"/>
                </a:cubicBezTo>
                <a:cubicBezTo>
                  <a:pt x="2708719" y="182461"/>
                  <a:pt x="2697709" y="185166"/>
                  <a:pt x="2685669" y="185166"/>
                </a:cubicBezTo>
                <a:cubicBezTo>
                  <a:pt x="2673782" y="185166"/>
                  <a:pt x="2663038" y="182461"/>
                  <a:pt x="2653436" y="177050"/>
                </a:cubicBezTo>
                <a:cubicBezTo>
                  <a:pt x="2643835" y="171640"/>
                  <a:pt x="2636292" y="164020"/>
                  <a:pt x="2630806" y="154190"/>
                </a:cubicBezTo>
                <a:cubicBezTo>
                  <a:pt x="2625319" y="144361"/>
                  <a:pt x="2622576" y="132969"/>
                  <a:pt x="2622576" y="120015"/>
                </a:cubicBezTo>
                <a:cubicBezTo>
                  <a:pt x="2622576" y="107213"/>
                  <a:pt x="2625395" y="95859"/>
                  <a:pt x="2631034" y="85953"/>
                </a:cubicBezTo>
                <a:cubicBezTo>
                  <a:pt x="2636673" y="76047"/>
                  <a:pt x="2644369" y="68427"/>
                  <a:pt x="2654122" y="63093"/>
                </a:cubicBezTo>
                <a:cubicBezTo>
                  <a:pt x="2663876" y="57759"/>
                  <a:pt x="2674772" y="55092"/>
                  <a:pt x="2686813" y="55092"/>
                </a:cubicBezTo>
                <a:close/>
                <a:moveTo>
                  <a:pt x="2407996" y="55092"/>
                </a:moveTo>
                <a:cubicBezTo>
                  <a:pt x="2422322" y="55092"/>
                  <a:pt x="2433866" y="58712"/>
                  <a:pt x="2442629" y="65951"/>
                </a:cubicBezTo>
                <a:cubicBezTo>
                  <a:pt x="2451393" y="73190"/>
                  <a:pt x="2456078" y="83058"/>
                  <a:pt x="2456688" y="95554"/>
                </a:cubicBezTo>
                <a:lnTo>
                  <a:pt x="2430628" y="95554"/>
                </a:lnTo>
                <a:cubicBezTo>
                  <a:pt x="2430171" y="89916"/>
                  <a:pt x="2427885" y="85420"/>
                  <a:pt x="2423770" y="82067"/>
                </a:cubicBezTo>
                <a:cubicBezTo>
                  <a:pt x="2419655" y="78714"/>
                  <a:pt x="2414093" y="77038"/>
                  <a:pt x="2407082" y="77038"/>
                </a:cubicBezTo>
                <a:cubicBezTo>
                  <a:pt x="2400224" y="77038"/>
                  <a:pt x="2394966" y="78333"/>
                  <a:pt x="2391309" y="80924"/>
                </a:cubicBezTo>
                <a:cubicBezTo>
                  <a:pt x="2387651" y="83515"/>
                  <a:pt x="2385822" y="86944"/>
                  <a:pt x="2385822" y="91211"/>
                </a:cubicBezTo>
                <a:cubicBezTo>
                  <a:pt x="2385822" y="94564"/>
                  <a:pt x="2387042" y="97383"/>
                  <a:pt x="2389480" y="99669"/>
                </a:cubicBezTo>
                <a:cubicBezTo>
                  <a:pt x="2391918" y="101955"/>
                  <a:pt x="2394891" y="103746"/>
                  <a:pt x="2398395" y="105041"/>
                </a:cubicBezTo>
                <a:cubicBezTo>
                  <a:pt x="2401901" y="106337"/>
                  <a:pt x="2407082" y="107975"/>
                  <a:pt x="2413940" y="109956"/>
                </a:cubicBezTo>
                <a:cubicBezTo>
                  <a:pt x="2423084" y="112395"/>
                  <a:pt x="2430590" y="114871"/>
                  <a:pt x="2436457" y="117386"/>
                </a:cubicBezTo>
                <a:cubicBezTo>
                  <a:pt x="2442325" y="119900"/>
                  <a:pt x="2447392" y="123596"/>
                  <a:pt x="2451659" y="128473"/>
                </a:cubicBezTo>
                <a:cubicBezTo>
                  <a:pt x="2455926" y="133350"/>
                  <a:pt x="2458136" y="139827"/>
                  <a:pt x="2458288" y="147904"/>
                </a:cubicBezTo>
                <a:cubicBezTo>
                  <a:pt x="2458288" y="155067"/>
                  <a:pt x="2456307" y="161467"/>
                  <a:pt x="2452345" y="167106"/>
                </a:cubicBezTo>
                <a:cubicBezTo>
                  <a:pt x="2448382" y="172745"/>
                  <a:pt x="2442781" y="177165"/>
                  <a:pt x="2435543" y="180365"/>
                </a:cubicBezTo>
                <a:cubicBezTo>
                  <a:pt x="2428304" y="183565"/>
                  <a:pt x="2419807" y="185166"/>
                  <a:pt x="2410054" y="185166"/>
                </a:cubicBezTo>
                <a:cubicBezTo>
                  <a:pt x="2400148" y="185166"/>
                  <a:pt x="2391270" y="183375"/>
                  <a:pt x="2383422" y="179794"/>
                </a:cubicBezTo>
                <a:cubicBezTo>
                  <a:pt x="2375573" y="176212"/>
                  <a:pt x="2369363" y="171335"/>
                  <a:pt x="2364791" y="165163"/>
                </a:cubicBezTo>
                <a:cubicBezTo>
                  <a:pt x="2360219" y="158991"/>
                  <a:pt x="2357780" y="152095"/>
                  <a:pt x="2357476" y="144475"/>
                </a:cubicBezTo>
                <a:lnTo>
                  <a:pt x="2384451" y="144475"/>
                </a:lnTo>
                <a:cubicBezTo>
                  <a:pt x="2384908" y="149809"/>
                  <a:pt x="2387461" y="154267"/>
                  <a:pt x="2392109" y="157848"/>
                </a:cubicBezTo>
                <a:cubicBezTo>
                  <a:pt x="2396757" y="161429"/>
                  <a:pt x="2402586" y="163220"/>
                  <a:pt x="2409597" y="163220"/>
                </a:cubicBezTo>
                <a:cubicBezTo>
                  <a:pt x="2416912" y="163220"/>
                  <a:pt x="2422589" y="161810"/>
                  <a:pt x="2426628" y="158991"/>
                </a:cubicBezTo>
                <a:cubicBezTo>
                  <a:pt x="2430666" y="156172"/>
                  <a:pt x="2432685" y="152552"/>
                  <a:pt x="2432685" y="148132"/>
                </a:cubicBezTo>
                <a:cubicBezTo>
                  <a:pt x="2432685" y="143408"/>
                  <a:pt x="2430437" y="139903"/>
                  <a:pt x="2425941" y="137617"/>
                </a:cubicBezTo>
                <a:cubicBezTo>
                  <a:pt x="2421445" y="135331"/>
                  <a:pt x="2414321" y="132816"/>
                  <a:pt x="2404568" y="130073"/>
                </a:cubicBezTo>
                <a:cubicBezTo>
                  <a:pt x="2395119" y="127482"/>
                  <a:pt x="2387422" y="124968"/>
                  <a:pt x="2381479" y="122529"/>
                </a:cubicBezTo>
                <a:cubicBezTo>
                  <a:pt x="2375535" y="120091"/>
                  <a:pt x="2370392" y="116357"/>
                  <a:pt x="2366049" y="111328"/>
                </a:cubicBezTo>
                <a:cubicBezTo>
                  <a:pt x="2361705" y="106299"/>
                  <a:pt x="2359533" y="99669"/>
                  <a:pt x="2359533" y="91440"/>
                </a:cubicBezTo>
                <a:cubicBezTo>
                  <a:pt x="2359533" y="84734"/>
                  <a:pt x="2361514" y="78600"/>
                  <a:pt x="2365477" y="73037"/>
                </a:cubicBezTo>
                <a:cubicBezTo>
                  <a:pt x="2369440" y="67475"/>
                  <a:pt x="2375116" y="63093"/>
                  <a:pt x="2382507" y="59893"/>
                </a:cubicBezTo>
                <a:cubicBezTo>
                  <a:pt x="2389899" y="56692"/>
                  <a:pt x="2398395" y="55092"/>
                  <a:pt x="2407996" y="55092"/>
                </a:cubicBezTo>
                <a:close/>
                <a:moveTo>
                  <a:pt x="2151660" y="55092"/>
                </a:moveTo>
                <a:cubicBezTo>
                  <a:pt x="2161566" y="55092"/>
                  <a:pt x="2170443" y="57150"/>
                  <a:pt x="2178291" y="61264"/>
                </a:cubicBezTo>
                <a:cubicBezTo>
                  <a:pt x="2186140" y="65379"/>
                  <a:pt x="2192274" y="71475"/>
                  <a:pt x="2196693" y="79552"/>
                </a:cubicBezTo>
                <a:cubicBezTo>
                  <a:pt x="2201113" y="87630"/>
                  <a:pt x="2203323" y="97383"/>
                  <a:pt x="2203323" y="108813"/>
                </a:cubicBezTo>
                <a:lnTo>
                  <a:pt x="2203323" y="183108"/>
                </a:lnTo>
                <a:lnTo>
                  <a:pt x="2177491" y="183108"/>
                </a:lnTo>
                <a:lnTo>
                  <a:pt x="2177491" y="112699"/>
                </a:lnTo>
                <a:cubicBezTo>
                  <a:pt x="2177491" y="101422"/>
                  <a:pt x="2174672" y="92773"/>
                  <a:pt x="2169033" y="86753"/>
                </a:cubicBezTo>
                <a:cubicBezTo>
                  <a:pt x="2163395" y="80734"/>
                  <a:pt x="2155698" y="77724"/>
                  <a:pt x="2145945" y="77724"/>
                </a:cubicBezTo>
                <a:cubicBezTo>
                  <a:pt x="2136191" y="77724"/>
                  <a:pt x="2128456" y="80734"/>
                  <a:pt x="2122742" y="86753"/>
                </a:cubicBezTo>
                <a:cubicBezTo>
                  <a:pt x="2117027" y="92773"/>
                  <a:pt x="2114169" y="101422"/>
                  <a:pt x="2114169" y="112699"/>
                </a:cubicBezTo>
                <a:lnTo>
                  <a:pt x="2114169" y="183108"/>
                </a:lnTo>
                <a:lnTo>
                  <a:pt x="2088109" y="183108"/>
                </a:lnTo>
                <a:lnTo>
                  <a:pt x="2088109" y="57150"/>
                </a:lnTo>
                <a:lnTo>
                  <a:pt x="2114169" y="57150"/>
                </a:lnTo>
                <a:lnTo>
                  <a:pt x="2114169" y="71551"/>
                </a:lnTo>
                <a:cubicBezTo>
                  <a:pt x="2118436" y="66370"/>
                  <a:pt x="2123885" y="62331"/>
                  <a:pt x="2130514" y="59436"/>
                </a:cubicBezTo>
                <a:cubicBezTo>
                  <a:pt x="2137143" y="56540"/>
                  <a:pt x="2144192" y="55092"/>
                  <a:pt x="2151660" y="55092"/>
                </a:cubicBezTo>
                <a:close/>
                <a:moveTo>
                  <a:pt x="1818437" y="55092"/>
                </a:moveTo>
                <a:cubicBezTo>
                  <a:pt x="1830324" y="55092"/>
                  <a:pt x="1840915" y="57683"/>
                  <a:pt x="1850212" y="62865"/>
                </a:cubicBezTo>
                <a:cubicBezTo>
                  <a:pt x="1859509" y="68046"/>
                  <a:pt x="1866748" y="75323"/>
                  <a:pt x="1871929" y="84696"/>
                </a:cubicBezTo>
                <a:cubicBezTo>
                  <a:pt x="1877111" y="94069"/>
                  <a:pt x="1879702" y="104851"/>
                  <a:pt x="1879702" y="117043"/>
                </a:cubicBezTo>
                <a:cubicBezTo>
                  <a:pt x="1879702" y="121767"/>
                  <a:pt x="1879397" y="126034"/>
                  <a:pt x="1878788" y="129844"/>
                </a:cubicBezTo>
                <a:lnTo>
                  <a:pt x="1782546" y="129844"/>
                </a:lnTo>
                <a:cubicBezTo>
                  <a:pt x="1783309" y="139903"/>
                  <a:pt x="1787042" y="147980"/>
                  <a:pt x="1793748" y="154076"/>
                </a:cubicBezTo>
                <a:cubicBezTo>
                  <a:pt x="1800454" y="160172"/>
                  <a:pt x="1808683" y="163220"/>
                  <a:pt x="1818437" y="163220"/>
                </a:cubicBezTo>
                <a:cubicBezTo>
                  <a:pt x="1832457" y="163220"/>
                  <a:pt x="1842364" y="157353"/>
                  <a:pt x="1848155" y="145618"/>
                </a:cubicBezTo>
                <a:lnTo>
                  <a:pt x="1876273" y="145618"/>
                </a:lnTo>
                <a:cubicBezTo>
                  <a:pt x="1872462" y="157200"/>
                  <a:pt x="1865567" y="166687"/>
                  <a:pt x="1855584" y="174079"/>
                </a:cubicBezTo>
                <a:cubicBezTo>
                  <a:pt x="1845602" y="181470"/>
                  <a:pt x="1833220" y="185166"/>
                  <a:pt x="1818437" y="185166"/>
                </a:cubicBezTo>
                <a:cubicBezTo>
                  <a:pt x="1806397" y="185166"/>
                  <a:pt x="1795615" y="182461"/>
                  <a:pt x="1786090" y="177050"/>
                </a:cubicBezTo>
                <a:cubicBezTo>
                  <a:pt x="1776565" y="171640"/>
                  <a:pt x="1769097" y="164020"/>
                  <a:pt x="1763687" y="154190"/>
                </a:cubicBezTo>
                <a:cubicBezTo>
                  <a:pt x="1758277" y="144361"/>
                  <a:pt x="1755572" y="132969"/>
                  <a:pt x="1755572" y="120015"/>
                </a:cubicBezTo>
                <a:cubicBezTo>
                  <a:pt x="1755572" y="107061"/>
                  <a:pt x="1758201" y="95669"/>
                  <a:pt x="1763459" y="85839"/>
                </a:cubicBezTo>
                <a:cubicBezTo>
                  <a:pt x="1768716" y="76009"/>
                  <a:pt x="1776108" y="68427"/>
                  <a:pt x="1785633" y="63093"/>
                </a:cubicBezTo>
                <a:cubicBezTo>
                  <a:pt x="1795158" y="57759"/>
                  <a:pt x="1806093" y="55092"/>
                  <a:pt x="1818437" y="55092"/>
                </a:cubicBezTo>
                <a:close/>
                <a:moveTo>
                  <a:pt x="1543812" y="55092"/>
                </a:moveTo>
                <a:cubicBezTo>
                  <a:pt x="1555851" y="55092"/>
                  <a:pt x="1566748" y="57759"/>
                  <a:pt x="1576501" y="63093"/>
                </a:cubicBezTo>
                <a:cubicBezTo>
                  <a:pt x="1586256" y="68427"/>
                  <a:pt x="1593951" y="76047"/>
                  <a:pt x="1599590" y="85953"/>
                </a:cubicBezTo>
                <a:cubicBezTo>
                  <a:pt x="1605229" y="95859"/>
                  <a:pt x="1608048" y="107213"/>
                  <a:pt x="1608048" y="120015"/>
                </a:cubicBezTo>
                <a:cubicBezTo>
                  <a:pt x="1608048" y="132816"/>
                  <a:pt x="1605153" y="144170"/>
                  <a:pt x="1599361" y="154076"/>
                </a:cubicBezTo>
                <a:cubicBezTo>
                  <a:pt x="1593570" y="163982"/>
                  <a:pt x="1585684" y="171640"/>
                  <a:pt x="1575702" y="177050"/>
                </a:cubicBezTo>
                <a:cubicBezTo>
                  <a:pt x="1565719" y="182461"/>
                  <a:pt x="1554709" y="185166"/>
                  <a:pt x="1542669" y="185166"/>
                </a:cubicBezTo>
                <a:cubicBezTo>
                  <a:pt x="1530782" y="185166"/>
                  <a:pt x="1520037" y="182461"/>
                  <a:pt x="1510436" y="177050"/>
                </a:cubicBezTo>
                <a:cubicBezTo>
                  <a:pt x="1500835" y="171640"/>
                  <a:pt x="1493292" y="164020"/>
                  <a:pt x="1487805" y="154190"/>
                </a:cubicBezTo>
                <a:cubicBezTo>
                  <a:pt x="1482319" y="144361"/>
                  <a:pt x="1479575" y="132969"/>
                  <a:pt x="1479575" y="120015"/>
                </a:cubicBezTo>
                <a:cubicBezTo>
                  <a:pt x="1479575" y="107213"/>
                  <a:pt x="1482395" y="95859"/>
                  <a:pt x="1488033" y="85953"/>
                </a:cubicBezTo>
                <a:cubicBezTo>
                  <a:pt x="1493672" y="76047"/>
                  <a:pt x="1501369" y="68427"/>
                  <a:pt x="1511122" y="63093"/>
                </a:cubicBezTo>
                <a:cubicBezTo>
                  <a:pt x="1520876" y="57759"/>
                  <a:pt x="1531773" y="55092"/>
                  <a:pt x="1543812" y="55092"/>
                </a:cubicBezTo>
                <a:close/>
                <a:moveTo>
                  <a:pt x="1233983" y="55092"/>
                </a:moveTo>
                <a:cubicBezTo>
                  <a:pt x="1243889" y="55092"/>
                  <a:pt x="1252537" y="57035"/>
                  <a:pt x="1259929" y="60922"/>
                </a:cubicBezTo>
                <a:cubicBezTo>
                  <a:pt x="1267320" y="64808"/>
                  <a:pt x="1273226" y="69646"/>
                  <a:pt x="1277645" y="75438"/>
                </a:cubicBezTo>
                <a:lnTo>
                  <a:pt x="1277645" y="57150"/>
                </a:lnTo>
                <a:lnTo>
                  <a:pt x="1303934" y="57150"/>
                </a:lnTo>
                <a:lnTo>
                  <a:pt x="1303934" y="183108"/>
                </a:lnTo>
                <a:lnTo>
                  <a:pt x="1277645" y="183108"/>
                </a:lnTo>
                <a:lnTo>
                  <a:pt x="1277645" y="164363"/>
                </a:lnTo>
                <a:cubicBezTo>
                  <a:pt x="1273226" y="170307"/>
                  <a:pt x="1267206" y="175260"/>
                  <a:pt x="1259586" y="179222"/>
                </a:cubicBezTo>
                <a:cubicBezTo>
                  <a:pt x="1251965" y="183184"/>
                  <a:pt x="1243279" y="185166"/>
                  <a:pt x="1233525" y="185166"/>
                </a:cubicBezTo>
                <a:cubicBezTo>
                  <a:pt x="1222705" y="185166"/>
                  <a:pt x="1212799" y="182384"/>
                  <a:pt x="1203807" y="176822"/>
                </a:cubicBezTo>
                <a:cubicBezTo>
                  <a:pt x="1194816" y="171259"/>
                  <a:pt x="1187691" y="163487"/>
                  <a:pt x="1182433" y="153505"/>
                </a:cubicBezTo>
                <a:cubicBezTo>
                  <a:pt x="1177176" y="143522"/>
                  <a:pt x="1174547" y="132207"/>
                  <a:pt x="1174547" y="119557"/>
                </a:cubicBezTo>
                <a:cubicBezTo>
                  <a:pt x="1174547" y="106908"/>
                  <a:pt x="1177176" y="95707"/>
                  <a:pt x="1182433" y="85953"/>
                </a:cubicBezTo>
                <a:cubicBezTo>
                  <a:pt x="1187691" y="76200"/>
                  <a:pt x="1194854" y="68618"/>
                  <a:pt x="1203921" y="63208"/>
                </a:cubicBezTo>
                <a:cubicBezTo>
                  <a:pt x="1212989" y="57797"/>
                  <a:pt x="1223010" y="55092"/>
                  <a:pt x="1233983" y="55092"/>
                </a:cubicBezTo>
                <a:close/>
                <a:moveTo>
                  <a:pt x="1037387" y="55092"/>
                </a:moveTo>
                <a:cubicBezTo>
                  <a:pt x="1049274" y="55092"/>
                  <a:pt x="1059866" y="57683"/>
                  <a:pt x="1069162" y="62865"/>
                </a:cubicBezTo>
                <a:cubicBezTo>
                  <a:pt x="1078458" y="68046"/>
                  <a:pt x="1085697" y="75323"/>
                  <a:pt x="1090878" y="84696"/>
                </a:cubicBezTo>
                <a:cubicBezTo>
                  <a:pt x="1096061" y="94069"/>
                  <a:pt x="1098651" y="104851"/>
                  <a:pt x="1098651" y="117043"/>
                </a:cubicBezTo>
                <a:cubicBezTo>
                  <a:pt x="1098651" y="121767"/>
                  <a:pt x="1098347" y="126034"/>
                  <a:pt x="1097737" y="129844"/>
                </a:cubicBezTo>
                <a:lnTo>
                  <a:pt x="1001497" y="129844"/>
                </a:lnTo>
                <a:cubicBezTo>
                  <a:pt x="1002258" y="139903"/>
                  <a:pt x="1005993" y="147980"/>
                  <a:pt x="1012698" y="154076"/>
                </a:cubicBezTo>
                <a:cubicBezTo>
                  <a:pt x="1019404" y="160172"/>
                  <a:pt x="1027633" y="163220"/>
                  <a:pt x="1037387" y="163220"/>
                </a:cubicBezTo>
                <a:cubicBezTo>
                  <a:pt x="1051407" y="163220"/>
                  <a:pt x="1061313" y="157353"/>
                  <a:pt x="1067104" y="145618"/>
                </a:cubicBezTo>
                <a:lnTo>
                  <a:pt x="1095222" y="145618"/>
                </a:lnTo>
                <a:cubicBezTo>
                  <a:pt x="1091412" y="157200"/>
                  <a:pt x="1084516" y="166687"/>
                  <a:pt x="1074534" y="174079"/>
                </a:cubicBezTo>
                <a:cubicBezTo>
                  <a:pt x="1064552" y="181470"/>
                  <a:pt x="1052169" y="185166"/>
                  <a:pt x="1037387" y="185166"/>
                </a:cubicBezTo>
                <a:cubicBezTo>
                  <a:pt x="1025347" y="185166"/>
                  <a:pt x="1014565" y="182461"/>
                  <a:pt x="1005040" y="177050"/>
                </a:cubicBezTo>
                <a:cubicBezTo>
                  <a:pt x="995515" y="171640"/>
                  <a:pt x="988047" y="164020"/>
                  <a:pt x="982637" y="154190"/>
                </a:cubicBezTo>
                <a:cubicBezTo>
                  <a:pt x="977227" y="144361"/>
                  <a:pt x="974522" y="132969"/>
                  <a:pt x="974522" y="120015"/>
                </a:cubicBezTo>
                <a:cubicBezTo>
                  <a:pt x="974522" y="107061"/>
                  <a:pt x="977150" y="95669"/>
                  <a:pt x="982408" y="85839"/>
                </a:cubicBezTo>
                <a:cubicBezTo>
                  <a:pt x="987666" y="76009"/>
                  <a:pt x="995058" y="68427"/>
                  <a:pt x="1004582" y="63093"/>
                </a:cubicBezTo>
                <a:cubicBezTo>
                  <a:pt x="1014108" y="57759"/>
                  <a:pt x="1025042" y="55092"/>
                  <a:pt x="1037387" y="55092"/>
                </a:cubicBezTo>
                <a:close/>
                <a:moveTo>
                  <a:pt x="400812" y="55092"/>
                </a:moveTo>
                <a:cubicBezTo>
                  <a:pt x="412851" y="55092"/>
                  <a:pt x="423748" y="57759"/>
                  <a:pt x="433502" y="63093"/>
                </a:cubicBezTo>
                <a:cubicBezTo>
                  <a:pt x="443255" y="68427"/>
                  <a:pt x="450951" y="76047"/>
                  <a:pt x="456590" y="85953"/>
                </a:cubicBezTo>
                <a:cubicBezTo>
                  <a:pt x="462229" y="95859"/>
                  <a:pt x="465048" y="107213"/>
                  <a:pt x="465048" y="120015"/>
                </a:cubicBezTo>
                <a:cubicBezTo>
                  <a:pt x="465048" y="132816"/>
                  <a:pt x="462153" y="144170"/>
                  <a:pt x="456361" y="154076"/>
                </a:cubicBezTo>
                <a:cubicBezTo>
                  <a:pt x="450570" y="163982"/>
                  <a:pt x="442684" y="171640"/>
                  <a:pt x="432701" y="177050"/>
                </a:cubicBezTo>
                <a:cubicBezTo>
                  <a:pt x="422719" y="182461"/>
                  <a:pt x="411708" y="185166"/>
                  <a:pt x="399669" y="185166"/>
                </a:cubicBezTo>
                <a:cubicBezTo>
                  <a:pt x="387781" y="185166"/>
                  <a:pt x="377037" y="182461"/>
                  <a:pt x="367436" y="177050"/>
                </a:cubicBezTo>
                <a:cubicBezTo>
                  <a:pt x="357835" y="171640"/>
                  <a:pt x="350291" y="164020"/>
                  <a:pt x="344805" y="154190"/>
                </a:cubicBezTo>
                <a:cubicBezTo>
                  <a:pt x="339318" y="144361"/>
                  <a:pt x="336575" y="132969"/>
                  <a:pt x="336575" y="120015"/>
                </a:cubicBezTo>
                <a:cubicBezTo>
                  <a:pt x="336575" y="107213"/>
                  <a:pt x="339394" y="95859"/>
                  <a:pt x="345033" y="85953"/>
                </a:cubicBezTo>
                <a:cubicBezTo>
                  <a:pt x="350672" y="76047"/>
                  <a:pt x="358368" y="68427"/>
                  <a:pt x="368122" y="63093"/>
                </a:cubicBezTo>
                <a:cubicBezTo>
                  <a:pt x="377875" y="57759"/>
                  <a:pt x="388772" y="55092"/>
                  <a:pt x="400812" y="55092"/>
                </a:cubicBezTo>
                <a:close/>
                <a:moveTo>
                  <a:pt x="143637" y="55092"/>
                </a:moveTo>
                <a:cubicBezTo>
                  <a:pt x="155676" y="55092"/>
                  <a:pt x="166573" y="57759"/>
                  <a:pt x="176327" y="63093"/>
                </a:cubicBezTo>
                <a:cubicBezTo>
                  <a:pt x="186080" y="68427"/>
                  <a:pt x="193776" y="76047"/>
                  <a:pt x="199415" y="85953"/>
                </a:cubicBezTo>
                <a:cubicBezTo>
                  <a:pt x="205054" y="95859"/>
                  <a:pt x="207873" y="107213"/>
                  <a:pt x="207873" y="120015"/>
                </a:cubicBezTo>
                <a:cubicBezTo>
                  <a:pt x="207873" y="132816"/>
                  <a:pt x="204978" y="144170"/>
                  <a:pt x="199186" y="154076"/>
                </a:cubicBezTo>
                <a:cubicBezTo>
                  <a:pt x="193395" y="163982"/>
                  <a:pt x="185509" y="171640"/>
                  <a:pt x="175526" y="177050"/>
                </a:cubicBezTo>
                <a:cubicBezTo>
                  <a:pt x="165544" y="182461"/>
                  <a:pt x="154533" y="185166"/>
                  <a:pt x="142494" y="185166"/>
                </a:cubicBezTo>
                <a:cubicBezTo>
                  <a:pt x="130607" y="185166"/>
                  <a:pt x="119862" y="182461"/>
                  <a:pt x="110261" y="177050"/>
                </a:cubicBezTo>
                <a:cubicBezTo>
                  <a:pt x="100660" y="171640"/>
                  <a:pt x="93116" y="164020"/>
                  <a:pt x="87630" y="154190"/>
                </a:cubicBezTo>
                <a:cubicBezTo>
                  <a:pt x="82143" y="144361"/>
                  <a:pt x="79400" y="132969"/>
                  <a:pt x="79400" y="120015"/>
                </a:cubicBezTo>
                <a:cubicBezTo>
                  <a:pt x="79400" y="107213"/>
                  <a:pt x="82219" y="95859"/>
                  <a:pt x="87858" y="85953"/>
                </a:cubicBezTo>
                <a:cubicBezTo>
                  <a:pt x="93497" y="76047"/>
                  <a:pt x="101193" y="68427"/>
                  <a:pt x="110947" y="63093"/>
                </a:cubicBezTo>
                <a:cubicBezTo>
                  <a:pt x="120701" y="57759"/>
                  <a:pt x="131597" y="55092"/>
                  <a:pt x="143637" y="55092"/>
                </a:cubicBezTo>
                <a:close/>
                <a:moveTo>
                  <a:pt x="9211359" y="54178"/>
                </a:moveTo>
                <a:cubicBezTo>
                  <a:pt x="9226294" y="54178"/>
                  <a:pt x="9238220" y="59017"/>
                  <a:pt x="9247135" y="68694"/>
                </a:cubicBezTo>
                <a:cubicBezTo>
                  <a:pt x="9256050" y="78371"/>
                  <a:pt x="9260508" y="91668"/>
                  <a:pt x="9260508" y="108585"/>
                </a:cubicBezTo>
                <a:lnTo>
                  <a:pt x="9260508" y="183108"/>
                </a:lnTo>
                <a:lnTo>
                  <a:pt x="9221646" y="183108"/>
                </a:lnTo>
                <a:lnTo>
                  <a:pt x="9221646" y="113842"/>
                </a:lnTo>
                <a:cubicBezTo>
                  <a:pt x="9221646" y="105308"/>
                  <a:pt x="9219436" y="98679"/>
                  <a:pt x="9215017" y="93954"/>
                </a:cubicBezTo>
                <a:cubicBezTo>
                  <a:pt x="9210597" y="89230"/>
                  <a:pt x="9204654" y="86868"/>
                  <a:pt x="9197186" y="86868"/>
                </a:cubicBezTo>
                <a:cubicBezTo>
                  <a:pt x="9189718" y="86868"/>
                  <a:pt x="9183775" y="89230"/>
                  <a:pt x="9179355" y="93954"/>
                </a:cubicBezTo>
                <a:cubicBezTo>
                  <a:pt x="9174936" y="98679"/>
                  <a:pt x="9172726" y="105308"/>
                  <a:pt x="9172726" y="113842"/>
                </a:cubicBezTo>
                <a:lnTo>
                  <a:pt x="9172726" y="183108"/>
                </a:lnTo>
                <a:lnTo>
                  <a:pt x="9133635" y="183108"/>
                </a:lnTo>
                <a:lnTo>
                  <a:pt x="9133635" y="55549"/>
                </a:lnTo>
                <a:lnTo>
                  <a:pt x="9172726" y="55549"/>
                </a:lnTo>
                <a:lnTo>
                  <a:pt x="9172726" y="72466"/>
                </a:lnTo>
                <a:cubicBezTo>
                  <a:pt x="9176688" y="66827"/>
                  <a:pt x="9182022" y="62369"/>
                  <a:pt x="9188728" y="59093"/>
                </a:cubicBezTo>
                <a:cubicBezTo>
                  <a:pt x="9195433" y="55816"/>
                  <a:pt x="9202977" y="54178"/>
                  <a:pt x="9211359" y="54178"/>
                </a:cubicBezTo>
                <a:close/>
                <a:moveTo>
                  <a:pt x="8820301" y="54178"/>
                </a:moveTo>
                <a:lnTo>
                  <a:pt x="8820301" y="94411"/>
                </a:lnTo>
                <a:lnTo>
                  <a:pt x="8841561" y="94411"/>
                </a:lnTo>
                <a:cubicBezTo>
                  <a:pt x="8849028" y="94411"/>
                  <a:pt x="8854591" y="92659"/>
                  <a:pt x="8858249" y="89154"/>
                </a:cubicBezTo>
                <a:cubicBezTo>
                  <a:pt x="8861906" y="85648"/>
                  <a:pt x="8863735" y="80695"/>
                  <a:pt x="8863735" y="74295"/>
                </a:cubicBezTo>
                <a:cubicBezTo>
                  <a:pt x="8863735" y="67894"/>
                  <a:pt x="8861906" y="62941"/>
                  <a:pt x="8858249" y="59436"/>
                </a:cubicBezTo>
                <a:cubicBezTo>
                  <a:pt x="8854591" y="55930"/>
                  <a:pt x="8849028" y="54178"/>
                  <a:pt x="8841561" y="54178"/>
                </a:cubicBezTo>
                <a:close/>
                <a:moveTo>
                  <a:pt x="8765056" y="54178"/>
                </a:moveTo>
                <a:lnTo>
                  <a:pt x="8765056" y="95554"/>
                </a:lnTo>
                <a:lnTo>
                  <a:pt x="8754312" y="95554"/>
                </a:lnTo>
                <a:cubicBezTo>
                  <a:pt x="8744558" y="95554"/>
                  <a:pt x="8737243" y="97650"/>
                  <a:pt x="8732366" y="101841"/>
                </a:cubicBezTo>
                <a:cubicBezTo>
                  <a:pt x="8727489" y="106032"/>
                  <a:pt x="8725051" y="113385"/>
                  <a:pt x="8725051" y="123901"/>
                </a:cubicBezTo>
                <a:lnTo>
                  <a:pt x="8725051" y="183108"/>
                </a:lnTo>
                <a:lnTo>
                  <a:pt x="8685960" y="183108"/>
                </a:lnTo>
                <a:lnTo>
                  <a:pt x="8685960" y="55549"/>
                </a:lnTo>
                <a:lnTo>
                  <a:pt x="8725051" y="55549"/>
                </a:lnTo>
                <a:lnTo>
                  <a:pt x="8725051" y="76809"/>
                </a:lnTo>
                <a:cubicBezTo>
                  <a:pt x="8729623" y="69799"/>
                  <a:pt x="8735338" y="64274"/>
                  <a:pt x="8742196" y="60236"/>
                </a:cubicBezTo>
                <a:cubicBezTo>
                  <a:pt x="8749054" y="56197"/>
                  <a:pt x="8756674" y="54178"/>
                  <a:pt x="8765056" y="54178"/>
                </a:cubicBezTo>
                <a:close/>
                <a:moveTo>
                  <a:pt x="8096401" y="54178"/>
                </a:moveTo>
                <a:lnTo>
                  <a:pt x="8096401" y="94411"/>
                </a:lnTo>
                <a:lnTo>
                  <a:pt x="8117661" y="94411"/>
                </a:lnTo>
                <a:cubicBezTo>
                  <a:pt x="8125128" y="94411"/>
                  <a:pt x="8130691" y="92659"/>
                  <a:pt x="8134349" y="89154"/>
                </a:cubicBezTo>
                <a:cubicBezTo>
                  <a:pt x="8138006" y="85648"/>
                  <a:pt x="8139835" y="80695"/>
                  <a:pt x="8139835" y="74295"/>
                </a:cubicBezTo>
                <a:cubicBezTo>
                  <a:pt x="8139835" y="67894"/>
                  <a:pt x="8138006" y="62941"/>
                  <a:pt x="8134349" y="59436"/>
                </a:cubicBezTo>
                <a:cubicBezTo>
                  <a:pt x="8130691" y="55930"/>
                  <a:pt x="8125128" y="54178"/>
                  <a:pt x="8117661" y="54178"/>
                </a:cubicBezTo>
                <a:close/>
                <a:moveTo>
                  <a:pt x="10068457" y="53721"/>
                </a:moveTo>
                <a:cubicBezTo>
                  <a:pt x="10080954" y="53721"/>
                  <a:pt x="10092231" y="56388"/>
                  <a:pt x="10102289" y="61722"/>
                </a:cubicBezTo>
                <a:cubicBezTo>
                  <a:pt x="10112348" y="67056"/>
                  <a:pt x="10120273" y="74714"/>
                  <a:pt x="10126064" y="84696"/>
                </a:cubicBezTo>
                <a:cubicBezTo>
                  <a:pt x="10131855" y="94678"/>
                  <a:pt x="10134751" y="106222"/>
                  <a:pt x="10134751" y="119329"/>
                </a:cubicBezTo>
                <a:cubicBezTo>
                  <a:pt x="10134751" y="132435"/>
                  <a:pt x="10131817" y="143980"/>
                  <a:pt x="10125950" y="153962"/>
                </a:cubicBezTo>
                <a:cubicBezTo>
                  <a:pt x="10120083" y="163944"/>
                  <a:pt x="10112082" y="171602"/>
                  <a:pt x="10101946" y="176936"/>
                </a:cubicBezTo>
                <a:cubicBezTo>
                  <a:pt x="10091812" y="182270"/>
                  <a:pt x="10080497" y="184937"/>
                  <a:pt x="10068000" y="184937"/>
                </a:cubicBezTo>
                <a:cubicBezTo>
                  <a:pt x="10055503" y="184937"/>
                  <a:pt x="10044263" y="182270"/>
                  <a:pt x="10034281" y="176936"/>
                </a:cubicBezTo>
                <a:cubicBezTo>
                  <a:pt x="10024299" y="171602"/>
                  <a:pt x="10016450" y="163982"/>
                  <a:pt x="10010736" y="154076"/>
                </a:cubicBezTo>
                <a:cubicBezTo>
                  <a:pt x="10005021" y="144170"/>
                  <a:pt x="10002163" y="132588"/>
                  <a:pt x="10002163" y="119329"/>
                </a:cubicBezTo>
                <a:cubicBezTo>
                  <a:pt x="10002163" y="106222"/>
                  <a:pt x="10005058" y="94678"/>
                  <a:pt x="10010850" y="84696"/>
                </a:cubicBezTo>
                <a:cubicBezTo>
                  <a:pt x="10016641" y="74714"/>
                  <a:pt x="10024565" y="67056"/>
                  <a:pt x="10034624" y="61722"/>
                </a:cubicBezTo>
                <a:cubicBezTo>
                  <a:pt x="10044682" y="56388"/>
                  <a:pt x="10055960" y="53721"/>
                  <a:pt x="10068457" y="53721"/>
                </a:cubicBezTo>
                <a:close/>
                <a:moveTo>
                  <a:pt x="9925582" y="53721"/>
                </a:moveTo>
                <a:cubicBezTo>
                  <a:pt x="9938079" y="53721"/>
                  <a:pt x="9949356" y="56388"/>
                  <a:pt x="9959414" y="61722"/>
                </a:cubicBezTo>
                <a:cubicBezTo>
                  <a:pt x="9969473" y="67056"/>
                  <a:pt x="9977398" y="74714"/>
                  <a:pt x="9983189" y="84696"/>
                </a:cubicBezTo>
                <a:cubicBezTo>
                  <a:pt x="9988980" y="94678"/>
                  <a:pt x="9991876" y="106222"/>
                  <a:pt x="9991876" y="119329"/>
                </a:cubicBezTo>
                <a:cubicBezTo>
                  <a:pt x="9991876" y="132435"/>
                  <a:pt x="9988942" y="143980"/>
                  <a:pt x="9983075" y="153962"/>
                </a:cubicBezTo>
                <a:cubicBezTo>
                  <a:pt x="9977208" y="163944"/>
                  <a:pt x="9969207" y="171602"/>
                  <a:pt x="9959071" y="176936"/>
                </a:cubicBezTo>
                <a:cubicBezTo>
                  <a:pt x="9948937" y="182270"/>
                  <a:pt x="9937622" y="184937"/>
                  <a:pt x="9925125" y="184937"/>
                </a:cubicBezTo>
                <a:cubicBezTo>
                  <a:pt x="9912628" y="184937"/>
                  <a:pt x="9901389" y="182270"/>
                  <a:pt x="9891406" y="176936"/>
                </a:cubicBezTo>
                <a:cubicBezTo>
                  <a:pt x="9881424" y="171602"/>
                  <a:pt x="9873575" y="163982"/>
                  <a:pt x="9867861" y="154076"/>
                </a:cubicBezTo>
                <a:cubicBezTo>
                  <a:pt x="9862145" y="144170"/>
                  <a:pt x="9859288" y="132588"/>
                  <a:pt x="9859288" y="119329"/>
                </a:cubicBezTo>
                <a:cubicBezTo>
                  <a:pt x="9859288" y="106222"/>
                  <a:pt x="9862183" y="94678"/>
                  <a:pt x="9867975" y="84696"/>
                </a:cubicBezTo>
                <a:cubicBezTo>
                  <a:pt x="9873766" y="74714"/>
                  <a:pt x="9881690" y="67056"/>
                  <a:pt x="9891749" y="61722"/>
                </a:cubicBezTo>
                <a:cubicBezTo>
                  <a:pt x="9901807" y="56388"/>
                  <a:pt x="9913085" y="53721"/>
                  <a:pt x="9925582" y="53721"/>
                </a:cubicBezTo>
                <a:close/>
                <a:moveTo>
                  <a:pt x="9628021" y="53721"/>
                </a:moveTo>
                <a:cubicBezTo>
                  <a:pt x="9644023" y="53721"/>
                  <a:pt x="9657396" y="57912"/>
                  <a:pt x="9668140" y="66294"/>
                </a:cubicBezTo>
                <a:cubicBezTo>
                  <a:pt x="9678884" y="74676"/>
                  <a:pt x="9685932" y="86487"/>
                  <a:pt x="9689286" y="101727"/>
                </a:cubicBezTo>
                <a:lnTo>
                  <a:pt x="9647680" y="101727"/>
                </a:lnTo>
                <a:cubicBezTo>
                  <a:pt x="9644176" y="91973"/>
                  <a:pt x="9637393" y="87096"/>
                  <a:pt x="9627335" y="87096"/>
                </a:cubicBezTo>
                <a:cubicBezTo>
                  <a:pt x="9620172" y="87096"/>
                  <a:pt x="9614458" y="89878"/>
                  <a:pt x="9610190" y="95440"/>
                </a:cubicBezTo>
                <a:cubicBezTo>
                  <a:pt x="9605923" y="101003"/>
                  <a:pt x="9603790" y="108966"/>
                  <a:pt x="9603790" y="119329"/>
                </a:cubicBezTo>
                <a:cubicBezTo>
                  <a:pt x="9603790" y="129692"/>
                  <a:pt x="9605923" y="137655"/>
                  <a:pt x="9610190" y="143218"/>
                </a:cubicBezTo>
                <a:cubicBezTo>
                  <a:pt x="9614458" y="148780"/>
                  <a:pt x="9620172" y="151561"/>
                  <a:pt x="9627335" y="151561"/>
                </a:cubicBezTo>
                <a:cubicBezTo>
                  <a:pt x="9637393" y="151561"/>
                  <a:pt x="9644176" y="146685"/>
                  <a:pt x="9647680" y="136931"/>
                </a:cubicBezTo>
                <a:lnTo>
                  <a:pt x="9689286" y="136931"/>
                </a:lnTo>
                <a:cubicBezTo>
                  <a:pt x="9685932" y="151866"/>
                  <a:pt x="9678847" y="163601"/>
                  <a:pt x="9668025" y="172135"/>
                </a:cubicBezTo>
                <a:cubicBezTo>
                  <a:pt x="9657205" y="180670"/>
                  <a:pt x="9643871" y="184937"/>
                  <a:pt x="9628021" y="184937"/>
                </a:cubicBezTo>
                <a:cubicBezTo>
                  <a:pt x="9615524" y="184937"/>
                  <a:pt x="9604437" y="182270"/>
                  <a:pt x="9594760" y="176936"/>
                </a:cubicBezTo>
                <a:cubicBezTo>
                  <a:pt x="9585083" y="171602"/>
                  <a:pt x="9577538" y="163982"/>
                  <a:pt x="9572128" y="154076"/>
                </a:cubicBezTo>
                <a:cubicBezTo>
                  <a:pt x="9566717" y="144170"/>
                  <a:pt x="9564013" y="132588"/>
                  <a:pt x="9564013" y="119329"/>
                </a:cubicBezTo>
                <a:cubicBezTo>
                  <a:pt x="9564013" y="106070"/>
                  <a:pt x="9566717" y="94488"/>
                  <a:pt x="9572128" y="84582"/>
                </a:cubicBezTo>
                <a:cubicBezTo>
                  <a:pt x="9577538" y="74676"/>
                  <a:pt x="9585083" y="67056"/>
                  <a:pt x="9594760" y="61722"/>
                </a:cubicBezTo>
                <a:cubicBezTo>
                  <a:pt x="9604437" y="56388"/>
                  <a:pt x="9615524" y="53721"/>
                  <a:pt x="9628021" y="53721"/>
                </a:cubicBezTo>
                <a:close/>
                <a:moveTo>
                  <a:pt x="8982607" y="53721"/>
                </a:moveTo>
                <a:cubicBezTo>
                  <a:pt x="8995104" y="53721"/>
                  <a:pt x="9006381" y="56388"/>
                  <a:pt x="9016439" y="61722"/>
                </a:cubicBezTo>
                <a:cubicBezTo>
                  <a:pt x="9026498" y="67056"/>
                  <a:pt x="9034423" y="74714"/>
                  <a:pt x="9040214" y="84696"/>
                </a:cubicBezTo>
                <a:cubicBezTo>
                  <a:pt x="9046005" y="94678"/>
                  <a:pt x="9048901" y="106222"/>
                  <a:pt x="9048901" y="119329"/>
                </a:cubicBezTo>
                <a:cubicBezTo>
                  <a:pt x="9048901" y="132435"/>
                  <a:pt x="9045967" y="143980"/>
                  <a:pt x="9040100" y="153962"/>
                </a:cubicBezTo>
                <a:cubicBezTo>
                  <a:pt x="9034233" y="163944"/>
                  <a:pt x="9026231" y="171602"/>
                  <a:pt x="9016096" y="176936"/>
                </a:cubicBezTo>
                <a:cubicBezTo>
                  <a:pt x="9005962" y="182270"/>
                  <a:pt x="8994647" y="184937"/>
                  <a:pt x="8982150" y="184937"/>
                </a:cubicBezTo>
                <a:cubicBezTo>
                  <a:pt x="8969653" y="184937"/>
                  <a:pt x="8958413" y="182270"/>
                  <a:pt x="8948431" y="176936"/>
                </a:cubicBezTo>
                <a:cubicBezTo>
                  <a:pt x="8938449" y="171602"/>
                  <a:pt x="8930600" y="163982"/>
                  <a:pt x="8924885" y="154076"/>
                </a:cubicBezTo>
                <a:cubicBezTo>
                  <a:pt x="8919170" y="144170"/>
                  <a:pt x="8916313" y="132588"/>
                  <a:pt x="8916313" y="119329"/>
                </a:cubicBezTo>
                <a:cubicBezTo>
                  <a:pt x="8916313" y="106222"/>
                  <a:pt x="8919208" y="94678"/>
                  <a:pt x="8925000" y="84696"/>
                </a:cubicBezTo>
                <a:cubicBezTo>
                  <a:pt x="8930791" y="74714"/>
                  <a:pt x="8938716" y="67056"/>
                  <a:pt x="8948774" y="61722"/>
                </a:cubicBezTo>
                <a:cubicBezTo>
                  <a:pt x="8958832" y="56388"/>
                  <a:pt x="8970110" y="53721"/>
                  <a:pt x="8982607" y="53721"/>
                </a:cubicBezTo>
                <a:close/>
                <a:moveTo>
                  <a:pt x="8599778" y="53721"/>
                </a:moveTo>
                <a:cubicBezTo>
                  <a:pt x="8612122" y="53721"/>
                  <a:pt x="8623095" y="56311"/>
                  <a:pt x="8632697" y="61493"/>
                </a:cubicBezTo>
                <a:cubicBezTo>
                  <a:pt x="8642298" y="66675"/>
                  <a:pt x="8649803" y="74066"/>
                  <a:pt x="8655213" y="83667"/>
                </a:cubicBezTo>
                <a:cubicBezTo>
                  <a:pt x="8660624" y="93268"/>
                  <a:pt x="8663329" y="104470"/>
                  <a:pt x="8663329" y="117271"/>
                </a:cubicBezTo>
                <a:cubicBezTo>
                  <a:pt x="8663329" y="120929"/>
                  <a:pt x="8663100" y="124739"/>
                  <a:pt x="8662643" y="128701"/>
                </a:cubicBezTo>
                <a:lnTo>
                  <a:pt x="8574175" y="128701"/>
                </a:lnTo>
                <a:cubicBezTo>
                  <a:pt x="8574784" y="136626"/>
                  <a:pt x="8577337" y="142684"/>
                  <a:pt x="8581833" y="146875"/>
                </a:cubicBezTo>
                <a:cubicBezTo>
                  <a:pt x="8586328" y="151066"/>
                  <a:pt x="8591853" y="153162"/>
                  <a:pt x="8598406" y="153162"/>
                </a:cubicBezTo>
                <a:cubicBezTo>
                  <a:pt x="8608160" y="153162"/>
                  <a:pt x="8614942" y="149047"/>
                  <a:pt x="8618752" y="140817"/>
                </a:cubicBezTo>
                <a:lnTo>
                  <a:pt x="8660357" y="140817"/>
                </a:lnTo>
                <a:cubicBezTo>
                  <a:pt x="8658224" y="149199"/>
                  <a:pt x="8654375" y="156743"/>
                  <a:pt x="8648812" y="163449"/>
                </a:cubicBezTo>
                <a:cubicBezTo>
                  <a:pt x="8643250" y="170154"/>
                  <a:pt x="8636278" y="175412"/>
                  <a:pt x="8627896" y="179222"/>
                </a:cubicBezTo>
                <a:cubicBezTo>
                  <a:pt x="8619514" y="183032"/>
                  <a:pt x="8610141" y="184937"/>
                  <a:pt x="8599778" y="184937"/>
                </a:cubicBezTo>
                <a:cubicBezTo>
                  <a:pt x="8587281" y="184937"/>
                  <a:pt x="8576156" y="182270"/>
                  <a:pt x="8566402" y="176936"/>
                </a:cubicBezTo>
                <a:cubicBezTo>
                  <a:pt x="8556649" y="171602"/>
                  <a:pt x="8549029" y="163982"/>
                  <a:pt x="8543542" y="154076"/>
                </a:cubicBezTo>
                <a:cubicBezTo>
                  <a:pt x="8538056" y="144170"/>
                  <a:pt x="8535313" y="132588"/>
                  <a:pt x="8535313" y="119329"/>
                </a:cubicBezTo>
                <a:cubicBezTo>
                  <a:pt x="8535313" y="106070"/>
                  <a:pt x="8538018" y="94488"/>
                  <a:pt x="8543428" y="84582"/>
                </a:cubicBezTo>
                <a:cubicBezTo>
                  <a:pt x="8548838" y="74676"/>
                  <a:pt x="8556420" y="67056"/>
                  <a:pt x="8566174" y="61722"/>
                </a:cubicBezTo>
                <a:cubicBezTo>
                  <a:pt x="8575927" y="56388"/>
                  <a:pt x="8587129" y="53721"/>
                  <a:pt x="8599778" y="53721"/>
                </a:cubicBezTo>
                <a:close/>
                <a:moveTo>
                  <a:pt x="8258707" y="53721"/>
                </a:moveTo>
                <a:cubicBezTo>
                  <a:pt x="8271204" y="53721"/>
                  <a:pt x="8282481" y="56388"/>
                  <a:pt x="8292539" y="61722"/>
                </a:cubicBezTo>
                <a:cubicBezTo>
                  <a:pt x="8302598" y="67056"/>
                  <a:pt x="8310523" y="74714"/>
                  <a:pt x="8316314" y="84696"/>
                </a:cubicBezTo>
                <a:cubicBezTo>
                  <a:pt x="8322105" y="94678"/>
                  <a:pt x="8325001" y="106222"/>
                  <a:pt x="8325001" y="119329"/>
                </a:cubicBezTo>
                <a:cubicBezTo>
                  <a:pt x="8325001" y="132435"/>
                  <a:pt x="8322067" y="143980"/>
                  <a:pt x="8316200" y="153962"/>
                </a:cubicBezTo>
                <a:cubicBezTo>
                  <a:pt x="8310333" y="163944"/>
                  <a:pt x="8302331" y="171602"/>
                  <a:pt x="8292197" y="176936"/>
                </a:cubicBezTo>
                <a:cubicBezTo>
                  <a:pt x="8282062" y="182270"/>
                  <a:pt x="8270747" y="184937"/>
                  <a:pt x="8258250" y="184937"/>
                </a:cubicBezTo>
                <a:cubicBezTo>
                  <a:pt x="8245753" y="184937"/>
                  <a:pt x="8234513" y="182270"/>
                  <a:pt x="8224531" y="176936"/>
                </a:cubicBezTo>
                <a:cubicBezTo>
                  <a:pt x="8214549" y="171602"/>
                  <a:pt x="8206700" y="163982"/>
                  <a:pt x="8200985" y="154076"/>
                </a:cubicBezTo>
                <a:cubicBezTo>
                  <a:pt x="8195270" y="144170"/>
                  <a:pt x="8192413" y="132588"/>
                  <a:pt x="8192413" y="119329"/>
                </a:cubicBezTo>
                <a:cubicBezTo>
                  <a:pt x="8192413" y="106222"/>
                  <a:pt x="8195308" y="94678"/>
                  <a:pt x="8201100" y="84696"/>
                </a:cubicBezTo>
                <a:cubicBezTo>
                  <a:pt x="8206891" y="74714"/>
                  <a:pt x="8214816" y="67056"/>
                  <a:pt x="8224874" y="61722"/>
                </a:cubicBezTo>
                <a:cubicBezTo>
                  <a:pt x="8234932" y="56388"/>
                  <a:pt x="8246210" y="53721"/>
                  <a:pt x="8258707" y="53721"/>
                </a:cubicBezTo>
                <a:close/>
                <a:moveTo>
                  <a:pt x="7359547" y="25831"/>
                </a:moveTo>
                <a:lnTo>
                  <a:pt x="7385836" y="25831"/>
                </a:lnTo>
                <a:lnTo>
                  <a:pt x="7385836" y="57150"/>
                </a:lnTo>
                <a:lnTo>
                  <a:pt x="7416468" y="57150"/>
                </a:lnTo>
                <a:lnTo>
                  <a:pt x="7416468" y="78409"/>
                </a:lnTo>
                <a:lnTo>
                  <a:pt x="7385836" y="78409"/>
                </a:lnTo>
                <a:lnTo>
                  <a:pt x="7385836" y="148132"/>
                </a:lnTo>
                <a:cubicBezTo>
                  <a:pt x="7385836" y="152857"/>
                  <a:pt x="7386941" y="156248"/>
                  <a:pt x="7389151" y="158305"/>
                </a:cubicBezTo>
                <a:cubicBezTo>
                  <a:pt x="7391360" y="160363"/>
                  <a:pt x="7395132" y="161391"/>
                  <a:pt x="7400466" y="161391"/>
                </a:cubicBezTo>
                <a:lnTo>
                  <a:pt x="7416468" y="161391"/>
                </a:lnTo>
                <a:lnTo>
                  <a:pt x="7416468" y="183108"/>
                </a:lnTo>
                <a:lnTo>
                  <a:pt x="7395894" y="183108"/>
                </a:lnTo>
                <a:cubicBezTo>
                  <a:pt x="7384160" y="183108"/>
                  <a:pt x="7375168" y="180365"/>
                  <a:pt x="7368920" y="174879"/>
                </a:cubicBezTo>
                <a:cubicBezTo>
                  <a:pt x="7362671" y="169392"/>
                  <a:pt x="7359547" y="160477"/>
                  <a:pt x="7359547" y="148132"/>
                </a:cubicBezTo>
                <a:lnTo>
                  <a:pt x="7359547" y="78409"/>
                </a:lnTo>
                <a:lnTo>
                  <a:pt x="7344688" y="78409"/>
                </a:lnTo>
                <a:lnTo>
                  <a:pt x="7344688" y="57150"/>
                </a:lnTo>
                <a:lnTo>
                  <a:pt x="7359547" y="57150"/>
                </a:lnTo>
                <a:close/>
                <a:moveTo>
                  <a:pt x="6530872" y="25831"/>
                </a:moveTo>
                <a:lnTo>
                  <a:pt x="6557161" y="25831"/>
                </a:lnTo>
                <a:lnTo>
                  <a:pt x="6557161" y="57150"/>
                </a:lnTo>
                <a:lnTo>
                  <a:pt x="6587794" y="57150"/>
                </a:lnTo>
                <a:lnTo>
                  <a:pt x="6587794" y="78409"/>
                </a:lnTo>
                <a:lnTo>
                  <a:pt x="6557161" y="78409"/>
                </a:lnTo>
                <a:lnTo>
                  <a:pt x="6557161" y="148132"/>
                </a:lnTo>
                <a:cubicBezTo>
                  <a:pt x="6557161" y="152857"/>
                  <a:pt x="6558266" y="156248"/>
                  <a:pt x="6560476" y="158305"/>
                </a:cubicBezTo>
                <a:cubicBezTo>
                  <a:pt x="6562685" y="160363"/>
                  <a:pt x="6566457" y="161391"/>
                  <a:pt x="6571792" y="161391"/>
                </a:cubicBezTo>
                <a:lnTo>
                  <a:pt x="6587794" y="161391"/>
                </a:lnTo>
                <a:lnTo>
                  <a:pt x="6587794" y="183108"/>
                </a:lnTo>
                <a:lnTo>
                  <a:pt x="6567219" y="183108"/>
                </a:lnTo>
                <a:cubicBezTo>
                  <a:pt x="6555485" y="183108"/>
                  <a:pt x="6546493" y="180365"/>
                  <a:pt x="6540245" y="174879"/>
                </a:cubicBezTo>
                <a:cubicBezTo>
                  <a:pt x="6533996" y="169392"/>
                  <a:pt x="6530872" y="160477"/>
                  <a:pt x="6530872" y="148132"/>
                </a:cubicBezTo>
                <a:lnTo>
                  <a:pt x="6530872" y="78409"/>
                </a:lnTo>
                <a:lnTo>
                  <a:pt x="6516013" y="78409"/>
                </a:lnTo>
                <a:lnTo>
                  <a:pt x="6516013" y="57150"/>
                </a:lnTo>
                <a:lnTo>
                  <a:pt x="6530872" y="57150"/>
                </a:lnTo>
                <a:close/>
                <a:moveTo>
                  <a:pt x="2549424" y="25831"/>
                </a:moveTo>
                <a:lnTo>
                  <a:pt x="2575713" y="25831"/>
                </a:lnTo>
                <a:lnTo>
                  <a:pt x="2575713" y="57150"/>
                </a:lnTo>
                <a:lnTo>
                  <a:pt x="2606345" y="57150"/>
                </a:lnTo>
                <a:lnTo>
                  <a:pt x="2606345" y="78409"/>
                </a:lnTo>
                <a:lnTo>
                  <a:pt x="2575713" y="78409"/>
                </a:lnTo>
                <a:lnTo>
                  <a:pt x="2575713" y="148132"/>
                </a:lnTo>
                <a:cubicBezTo>
                  <a:pt x="2575713" y="152857"/>
                  <a:pt x="2576818" y="156248"/>
                  <a:pt x="2579027" y="158305"/>
                </a:cubicBezTo>
                <a:cubicBezTo>
                  <a:pt x="2581237" y="160363"/>
                  <a:pt x="2585009" y="161391"/>
                  <a:pt x="2590342" y="161391"/>
                </a:cubicBezTo>
                <a:lnTo>
                  <a:pt x="2606345" y="161391"/>
                </a:lnTo>
                <a:lnTo>
                  <a:pt x="2606345" y="183108"/>
                </a:lnTo>
                <a:lnTo>
                  <a:pt x="2585771" y="183108"/>
                </a:lnTo>
                <a:cubicBezTo>
                  <a:pt x="2574036" y="183108"/>
                  <a:pt x="2565044" y="180365"/>
                  <a:pt x="2558796" y="174879"/>
                </a:cubicBezTo>
                <a:cubicBezTo>
                  <a:pt x="2552548" y="169392"/>
                  <a:pt x="2549424" y="160477"/>
                  <a:pt x="2549424" y="148132"/>
                </a:cubicBezTo>
                <a:lnTo>
                  <a:pt x="2549424" y="78409"/>
                </a:lnTo>
                <a:lnTo>
                  <a:pt x="2534565" y="78409"/>
                </a:lnTo>
                <a:lnTo>
                  <a:pt x="2534565" y="57150"/>
                </a:lnTo>
                <a:lnTo>
                  <a:pt x="2549424" y="57150"/>
                </a:lnTo>
                <a:close/>
                <a:moveTo>
                  <a:pt x="749198" y="25831"/>
                </a:moveTo>
                <a:lnTo>
                  <a:pt x="775487" y="25831"/>
                </a:lnTo>
                <a:lnTo>
                  <a:pt x="775487" y="57150"/>
                </a:lnTo>
                <a:lnTo>
                  <a:pt x="806120" y="57150"/>
                </a:lnTo>
                <a:lnTo>
                  <a:pt x="806120" y="78409"/>
                </a:lnTo>
                <a:lnTo>
                  <a:pt x="775487" y="78409"/>
                </a:lnTo>
                <a:lnTo>
                  <a:pt x="775487" y="148132"/>
                </a:lnTo>
                <a:cubicBezTo>
                  <a:pt x="775487" y="152857"/>
                  <a:pt x="776592" y="156248"/>
                  <a:pt x="778802" y="158305"/>
                </a:cubicBezTo>
                <a:cubicBezTo>
                  <a:pt x="781012" y="160363"/>
                  <a:pt x="784784" y="161391"/>
                  <a:pt x="790118" y="161391"/>
                </a:cubicBezTo>
                <a:lnTo>
                  <a:pt x="806120" y="161391"/>
                </a:lnTo>
                <a:lnTo>
                  <a:pt x="806120" y="183108"/>
                </a:lnTo>
                <a:lnTo>
                  <a:pt x="785545" y="183108"/>
                </a:lnTo>
                <a:cubicBezTo>
                  <a:pt x="773811" y="183108"/>
                  <a:pt x="764819" y="180365"/>
                  <a:pt x="758571" y="174879"/>
                </a:cubicBezTo>
                <a:cubicBezTo>
                  <a:pt x="752322" y="169392"/>
                  <a:pt x="749198" y="160477"/>
                  <a:pt x="749198" y="148132"/>
                </a:cubicBezTo>
                <a:lnTo>
                  <a:pt x="749198" y="78409"/>
                </a:lnTo>
                <a:lnTo>
                  <a:pt x="734339" y="78409"/>
                </a:lnTo>
                <a:lnTo>
                  <a:pt x="734339" y="57150"/>
                </a:lnTo>
                <a:lnTo>
                  <a:pt x="749198" y="57150"/>
                </a:lnTo>
                <a:close/>
                <a:moveTo>
                  <a:pt x="9292207" y="24460"/>
                </a:moveTo>
                <a:lnTo>
                  <a:pt x="9331298" y="24460"/>
                </a:lnTo>
                <a:lnTo>
                  <a:pt x="9331298" y="55549"/>
                </a:lnTo>
                <a:lnTo>
                  <a:pt x="9356901" y="55549"/>
                </a:lnTo>
                <a:lnTo>
                  <a:pt x="9356901" y="88011"/>
                </a:lnTo>
                <a:lnTo>
                  <a:pt x="9331298" y="88011"/>
                </a:lnTo>
                <a:lnTo>
                  <a:pt x="9331298" y="139217"/>
                </a:lnTo>
                <a:cubicBezTo>
                  <a:pt x="9331298" y="143027"/>
                  <a:pt x="9332213" y="145770"/>
                  <a:pt x="9334041" y="147447"/>
                </a:cubicBezTo>
                <a:cubicBezTo>
                  <a:pt x="9335870" y="149123"/>
                  <a:pt x="9338918" y="149961"/>
                  <a:pt x="9343185" y="149961"/>
                </a:cubicBezTo>
                <a:lnTo>
                  <a:pt x="9357130" y="149961"/>
                </a:lnTo>
                <a:lnTo>
                  <a:pt x="9357130" y="183108"/>
                </a:lnTo>
                <a:lnTo>
                  <a:pt x="9337241" y="183108"/>
                </a:lnTo>
                <a:cubicBezTo>
                  <a:pt x="9323068" y="183108"/>
                  <a:pt x="9312020" y="179641"/>
                  <a:pt x="9304095" y="172707"/>
                </a:cubicBezTo>
                <a:cubicBezTo>
                  <a:pt x="9296170" y="165773"/>
                  <a:pt x="9292207" y="154457"/>
                  <a:pt x="9292207" y="138760"/>
                </a:cubicBezTo>
                <a:lnTo>
                  <a:pt x="9292207" y="88011"/>
                </a:lnTo>
                <a:lnTo>
                  <a:pt x="9276663" y="88011"/>
                </a:lnTo>
                <a:lnTo>
                  <a:pt x="9276663" y="55549"/>
                </a:lnTo>
                <a:lnTo>
                  <a:pt x="9292207" y="55549"/>
                </a:lnTo>
                <a:close/>
                <a:moveTo>
                  <a:pt x="8781210" y="22631"/>
                </a:moveTo>
                <a:lnTo>
                  <a:pt x="8844532" y="22631"/>
                </a:lnTo>
                <a:cubicBezTo>
                  <a:pt x="8857334" y="22631"/>
                  <a:pt x="8868154" y="24841"/>
                  <a:pt x="8876993" y="29260"/>
                </a:cubicBezTo>
                <a:cubicBezTo>
                  <a:pt x="8885833" y="33680"/>
                  <a:pt x="8892462" y="39776"/>
                  <a:pt x="8896882" y="47548"/>
                </a:cubicBezTo>
                <a:cubicBezTo>
                  <a:pt x="8901301" y="55321"/>
                  <a:pt x="8903511" y="64236"/>
                  <a:pt x="8903511" y="74295"/>
                </a:cubicBezTo>
                <a:cubicBezTo>
                  <a:pt x="8903511" y="83591"/>
                  <a:pt x="8901378" y="92087"/>
                  <a:pt x="8897110" y="99784"/>
                </a:cubicBezTo>
                <a:cubicBezTo>
                  <a:pt x="8892843" y="107480"/>
                  <a:pt x="8886290" y="113690"/>
                  <a:pt x="8877451" y="118414"/>
                </a:cubicBezTo>
                <a:cubicBezTo>
                  <a:pt x="8868612" y="123139"/>
                  <a:pt x="8857639" y="125501"/>
                  <a:pt x="8844532" y="125501"/>
                </a:cubicBezTo>
                <a:lnTo>
                  <a:pt x="8820301" y="125501"/>
                </a:lnTo>
                <a:lnTo>
                  <a:pt x="8820301" y="183108"/>
                </a:lnTo>
                <a:lnTo>
                  <a:pt x="8781210" y="183108"/>
                </a:lnTo>
                <a:close/>
                <a:moveTo>
                  <a:pt x="8057310" y="22631"/>
                </a:moveTo>
                <a:lnTo>
                  <a:pt x="8120632" y="22631"/>
                </a:lnTo>
                <a:cubicBezTo>
                  <a:pt x="8133434" y="22631"/>
                  <a:pt x="8144254" y="24841"/>
                  <a:pt x="8153094" y="29260"/>
                </a:cubicBezTo>
                <a:cubicBezTo>
                  <a:pt x="8161933" y="33680"/>
                  <a:pt x="8168562" y="39776"/>
                  <a:pt x="8172982" y="47548"/>
                </a:cubicBezTo>
                <a:cubicBezTo>
                  <a:pt x="8177402" y="55321"/>
                  <a:pt x="8179611" y="64236"/>
                  <a:pt x="8179611" y="74295"/>
                </a:cubicBezTo>
                <a:cubicBezTo>
                  <a:pt x="8179611" y="83591"/>
                  <a:pt x="8177478" y="92087"/>
                  <a:pt x="8173211" y="99784"/>
                </a:cubicBezTo>
                <a:cubicBezTo>
                  <a:pt x="8168943" y="107480"/>
                  <a:pt x="8162390" y="113690"/>
                  <a:pt x="8153551" y="118414"/>
                </a:cubicBezTo>
                <a:cubicBezTo>
                  <a:pt x="8144712" y="123139"/>
                  <a:pt x="8133739" y="125501"/>
                  <a:pt x="8120632" y="125501"/>
                </a:cubicBezTo>
                <a:lnTo>
                  <a:pt x="8096401" y="125501"/>
                </a:lnTo>
                <a:lnTo>
                  <a:pt x="8096401" y="183108"/>
                </a:lnTo>
                <a:lnTo>
                  <a:pt x="8057310" y="183108"/>
                </a:lnTo>
                <a:close/>
                <a:moveTo>
                  <a:pt x="9483317" y="20345"/>
                </a:moveTo>
                <a:cubicBezTo>
                  <a:pt x="9500996" y="20345"/>
                  <a:pt x="9515245" y="24574"/>
                  <a:pt x="9526065" y="33032"/>
                </a:cubicBezTo>
                <a:cubicBezTo>
                  <a:pt x="9536886" y="41491"/>
                  <a:pt x="9542677" y="53263"/>
                  <a:pt x="9543439" y="68351"/>
                </a:cubicBezTo>
                <a:lnTo>
                  <a:pt x="9501148" y="68351"/>
                </a:lnTo>
                <a:cubicBezTo>
                  <a:pt x="9500842" y="63169"/>
                  <a:pt x="9498938" y="59093"/>
                  <a:pt x="9495432" y="56121"/>
                </a:cubicBezTo>
                <a:cubicBezTo>
                  <a:pt x="9491928" y="53149"/>
                  <a:pt x="9487432" y="51663"/>
                  <a:pt x="9481946" y="51663"/>
                </a:cubicBezTo>
                <a:cubicBezTo>
                  <a:pt x="9477221" y="51663"/>
                  <a:pt x="9473412" y="52921"/>
                  <a:pt x="9470515" y="55435"/>
                </a:cubicBezTo>
                <a:cubicBezTo>
                  <a:pt x="9467620" y="57950"/>
                  <a:pt x="9466172" y="61569"/>
                  <a:pt x="9466172" y="66294"/>
                </a:cubicBezTo>
                <a:cubicBezTo>
                  <a:pt x="9466172" y="71475"/>
                  <a:pt x="9468611" y="75514"/>
                  <a:pt x="9473487" y="78409"/>
                </a:cubicBezTo>
                <a:cubicBezTo>
                  <a:pt x="9478364" y="81305"/>
                  <a:pt x="9485984" y="84429"/>
                  <a:pt x="9496347" y="87782"/>
                </a:cubicBezTo>
                <a:cubicBezTo>
                  <a:pt x="9506711" y="91287"/>
                  <a:pt x="9515130" y="94640"/>
                  <a:pt x="9521607" y="97840"/>
                </a:cubicBezTo>
                <a:cubicBezTo>
                  <a:pt x="9528085" y="101041"/>
                  <a:pt x="9533686" y="105689"/>
                  <a:pt x="9538410" y="111785"/>
                </a:cubicBezTo>
                <a:cubicBezTo>
                  <a:pt x="9543134" y="117881"/>
                  <a:pt x="9545497" y="125730"/>
                  <a:pt x="9545497" y="135331"/>
                </a:cubicBezTo>
                <a:cubicBezTo>
                  <a:pt x="9545497" y="144475"/>
                  <a:pt x="9543172" y="152781"/>
                  <a:pt x="9538524" y="160248"/>
                </a:cubicBezTo>
                <a:cubicBezTo>
                  <a:pt x="9533875" y="167716"/>
                  <a:pt x="9527132" y="173659"/>
                  <a:pt x="9518293" y="178079"/>
                </a:cubicBezTo>
                <a:cubicBezTo>
                  <a:pt x="9509454" y="182499"/>
                  <a:pt x="9499015" y="184708"/>
                  <a:pt x="9486975" y="184708"/>
                </a:cubicBezTo>
                <a:cubicBezTo>
                  <a:pt x="9475239" y="184708"/>
                  <a:pt x="9464724" y="182803"/>
                  <a:pt x="9455428" y="178993"/>
                </a:cubicBezTo>
                <a:cubicBezTo>
                  <a:pt x="9446132" y="175183"/>
                  <a:pt x="9438702" y="169545"/>
                  <a:pt x="9433140" y="162077"/>
                </a:cubicBezTo>
                <a:cubicBezTo>
                  <a:pt x="9427577" y="154609"/>
                  <a:pt x="9424643" y="145618"/>
                  <a:pt x="9424338" y="135102"/>
                </a:cubicBezTo>
                <a:lnTo>
                  <a:pt x="9465943" y="135102"/>
                </a:lnTo>
                <a:cubicBezTo>
                  <a:pt x="9466553" y="141046"/>
                  <a:pt x="9468611" y="145580"/>
                  <a:pt x="9472115" y="148704"/>
                </a:cubicBezTo>
                <a:cubicBezTo>
                  <a:pt x="9475621" y="151828"/>
                  <a:pt x="9480193" y="153390"/>
                  <a:pt x="9485832" y="153390"/>
                </a:cubicBezTo>
                <a:cubicBezTo>
                  <a:pt x="9491623" y="153390"/>
                  <a:pt x="9496195" y="152057"/>
                  <a:pt x="9499547" y="149390"/>
                </a:cubicBezTo>
                <a:cubicBezTo>
                  <a:pt x="9502900" y="146723"/>
                  <a:pt x="9504577" y="143027"/>
                  <a:pt x="9504577" y="138303"/>
                </a:cubicBezTo>
                <a:cubicBezTo>
                  <a:pt x="9504577" y="134340"/>
                  <a:pt x="9503243" y="131064"/>
                  <a:pt x="9500576" y="128473"/>
                </a:cubicBezTo>
                <a:cubicBezTo>
                  <a:pt x="9497909" y="125882"/>
                  <a:pt x="9494632" y="123748"/>
                  <a:pt x="9490747" y="122072"/>
                </a:cubicBezTo>
                <a:cubicBezTo>
                  <a:pt x="9486861" y="120396"/>
                  <a:pt x="9481335" y="118491"/>
                  <a:pt x="9474173" y="116357"/>
                </a:cubicBezTo>
                <a:cubicBezTo>
                  <a:pt x="9463810" y="113157"/>
                  <a:pt x="9455351" y="109956"/>
                  <a:pt x="9448798" y="106756"/>
                </a:cubicBezTo>
                <a:cubicBezTo>
                  <a:pt x="9442245" y="103555"/>
                  <a:pt x="9436606" y="98831"/>
                  <a:pt x="9431882" y="92583"/>
                </a:cubicBezTo>
                <a:cubicBezTo>
                  <a:pt x="9427157" y="86334"/>
                  <a:pt x="9424795" y="78181"/>
                  <a:pt x="9424795" y="68122"/>
                </a:cubicBezTo>
                <a:cubicBezTo>
                  <a:pt x="9424795" y="53187"/>
                  <a:pt x="9430205" y="41491"/>
                  <a:pt x="9441026" y="33032"/>
                </a:cubicBezTo>
                <a:cubicBezTo>
                  <a:pt x="9451847" y="24574"/>
                  <a:pt x="9465943" y="20345"/>
                  <a:pt x="9483317" y="20345"/>
                </a:cubicBezTo>
                <a:close/>
                <a:moveTo>
                  <a:pt x="10152811" y="13944"/>
                </a:moveTo>
                <a:lnTo>
                  <a:pt x="10191901" y="13944"/>
                </a:lnTo>
                <a:lnTo>
                  <a:pt x="10191901" y="183108"/>
                </a:lnTo>
                <a:lnTo>
                  <a:pt x="10152811" y="183108"/>
                </a:lnTo>
                <a:close/>
                <a:moveTo>
                  <a:pt x="9714661" y="13944"/>
                </a:moveTo>
                <a:lnTo>
                  <a:pt x="9753750" y="13944"/>
                </a:lnTo>
                <a:lnTo>
                  <a:pt x="9753750" y="72694"/>
                </a:lnTo>
                <a:cubicBezTo>
                  <a:pt x="9757713" y="67056"/>
                  <a:pt x="9763123" y="62560"/>
                  <a:pt x="9769982" y="59207"/>
                </a:cubicBezTo>
                <a:cubicBezTo>
                  <a:pt x="9776840" y="55854"/>
                  <a:pt x="9784536" y="54178"/>
                  <a:pt x="9793070" y="54178"/>
                </a:cubicBezTo>
                <a:cubicBezTo>
                  <a:pt x="9807700" y="54178"/>
                  <a:pt x="9819436" y="59017"/>
                  <a:pt x="9828275" y="68694"/>
                </a:cubicBezTo>
                <a:cubicBezTo>
                  <a:pt x="9837114" y="78371"/>
                  <a:pt x="9841533" y="91668"/>
                  <a:pt x="9841533" y="108585"/>
                </a:cubicBezTo>
                <a:lnTo>
                  <a:pt x="9841533" y="183108"/>
                </a:lnTo>
                <a:lnTo>
                  <a:pt x="9802672" y="183108"/>
                </a:lnTo>
                <a:lnTo>
                  <a:pt x="9802672" y="113842"/>
                </a:lnTo>
                <a:cubicBezTo>
                  <a:pt x="9802672" y="105308"/>
                  <a:pt x="9800461" y="98679"/>
                  <a:pt x="9796042" y="93954"/>
                </a:cubicBezTo>
                <a:cubicBezTo>
                  <a:pt x="9791622" y="89230"/>
                  <a:pt x="9785679" y="86868"/>
                  <a:pt x="9778212" y="86868"/>
                </a:cubicBezTo>
                <a:cubicBezTo>
                  <a:pt x="9770743" y="86868"/>
                  <a:pt x="9764800" y="89230"/>
                  <a:pt x="9760380" y="93954"/>
                </a:cubicBezTo>
                <a:cubicBezTo>
                  <a:pt x="9755961" y="98679"/>
                  <a:pt x="9753750" y="105308"/>
                  <a:pt x="9753750" y="113842"/>
                </a:cubicBezTo>
                <a:lnTo>
                  <a:pt x="9753750" y="183108"/>
                </a:lnTo>
                <a:lnTo>
                  <a:pt x="9714661" y="183108"/>
                </a:lnTo>
                <a:close/>
                <a:moveTo>
                  <a:pt x="7145882" y="13944"/>
                </a:moveTo>
                <a:lnTo>
                  <a:pt x="7171943" y="13944"/>
                </a:lnTo>
                <a:lnTo>
                  <a:pt x="7171943" y="183108"/>
                </a:lnTo>
                <a:lnTo>
                  <a:pt x="7145882" y="183108"/>
                </a:lnTo>
                <a:close/>
                <a:moveTo>
                  <a:pt x="5287669" y="13944"/>
                </a:moveTo>
                <a:lnTo>
                  <a:pt x="5313958" y="13944"/>
                </a:lnTo>
                <a:lnTo>
                  <a:pt x="5313958" y="183108"/>
                </a:lnTo>
                <a:lnTo>
                  <a:pt x="5287669" y="183108"/>
                </a:lnTo>
                <a:lnTo>
                  <a:pt x="5287669" y="164134"/>
                </a:lnTo>
                <a:cubicBezTo>
                  <a:pt x="5283402" y="170230"/>
                  <a:pt x="5277496" y="175260"/>
                  <a:pt x="5269953" y="179222"/>
                </a:cubicBezTo>
                <a:cubicBezTo>
                  <a:pt x="5262409" y="183184"/>
                  <a:pt x="5253761" y="185166"/>
                  <a:pt x="5244007" y="185166"/>
                </a:cubicBezTo>
                <a:cubicBezTo>
                  <a:pt x="5233034" y="185166"/>
                  <a:pt x="5223014" y="182384"/>
                  <a:pt x="5213946" y="176822"/>
                </a:cubicBezTo>
                <a:cubicBezTo>
                  <a:pt x="5204878" y="171259"/>
                  <a:pt x="5197715" y="163487"/>
                  <a:pt x="5192457" y="153505"/>
                </a:cubicBezTo>
                <a:cubicBezTo>
                  <a:pt x="5187200" y="143522"/>
                  <a:pt x="5184571" y="132207"/>
                  <a:pt x="5184571" y="119557"/>
                </a:cubicBezTo>
                <a:cubicBezTo>
                  <a:pt x="5184571" y="106908"/>
                  <a:pt x="5187200" y="95707"/>
                  <a:pt x="5192457" y="85953"/>
                </a:cubicBezTo>
                <a:cubicBezTo>
                  <a:pt x="5197715" y="76200"/>
                  <a:pt x="5204878" y="68618"/>
                  <a:pt x="5213946" y="63208"/>
                </a:cubicBezTo>
                <a:cubicBezTo>
                  <a:pt x="5223014" y="57797"/>
                  <a:pt x="5233110" y="55092"/>
                  <a:pt x="5244235" y="55092"/>
                </a:cubicBezTo>
                <a:cubicBezTo>
                  <a:pt x="5252465" y="55092"/>
                  <a:pt x="5260580" y="56883"/>
                  <a:pt x="5268581" y="60464"/>
                </a:cubicBezTo>
                <a:cubicBezTo>
                  <a:pt x="5276582" y="64046"/>
                  <a:pt x="5282945" y="68808"/>
                  <a:pt x="5287669" y="74752"/>
                </a:cubicBezTo>
                <a:close/>
                <a:moveTo>
                  <a:pt x="2240509" y="13944"/>
                </a:moveTo>
                <a:lnTo>
                  <a:pt x="2266569" y="13944"/>
                </a:lnTo>
                <a:lnTo>
                  <a:pt x="2266569" y="112242"/>
                </a:lnTo>
                <a:lnTo>
                  <a:pt x="2312289" y="57150"/>
                </a:lnTo>
                <a:lnTo>
                  <a:pt x="2348408" y="57150"/>
                </a:lnTo>
                <a:lnTo>
                  <a:pt x="2290344" y="120243"/>
                </a:lnTo>
                <a:lnTo>
                  <a:pt x="2348408" y="183108"/>
                </a:lnTo>
                <a:lnTo>
                  <a:pt x="2313204" y="183108"/>
                </a:lnTo>
                <a:lnTo>
                  <a:pt x="2266569" y="128930"/>
                </a:lnTo>
                <a:lnTo>
                  <a:pt x="2266569" y="183108"/>
                </a:lnTo>
                <a:lnTo>
                  <a:pt x="2240509" y="183108"/>
                </a:lnTo>
                <a:close/>
                <a:moveTo>
                  <a:pt x="1973809" y="13944"/>
                </a:moveTo>
                <a:lnTo>
                  <a:pt x="1999869" y="13944"/>
                </a:lnTo>
                <a:lnTo>
                  <a:pt x="1999869" y="183108"/>
                </a:lnTo>
                <a:lnTo>
                  <a:pt x="1973809" y="183108"/>
                </a:lnTo>
                <a:close/>
                <a:moveTo>
                  <a:pt x="1335633" y="13944"/>
                </a:moveTo>
                <a:lnTo>
                  <a:pt x="1361694" y="13944"/>
                </a:lnTo>
                <a:lnTo>
                  <a:pt x="1361694" y="75895"/>
                </a:lnTo>
                <a:cubicBezTo>
                  <a:pt x="1366113" y="69799"/>
                  <a:pt x="1372171" y="64808"/>
                  <a:pt x="1379867" y="60922"/>
                </a:cubicBezTo>
                <a:cubicBezTo>
                  <a:pt x="1387564" y="57035"/>
                  <a:pt x="1396137" y="55092"/>
                  <a:pt x="1405585" y="55092"/>
                </a:cubicBezTo>
                <a:cubicBezTo>
                  <a:pt x="1416710" y="55092"/>
                  <a:pt x="1426769" y="57759"/>
                  <a:pt x="1435760" y="63093"/>
                </a:cubicBezTo>
                <a:cubicBezTo>
                  <a:pt x="1444752" y="68427"/>
                  <a:pt x="1451838" y="76009"/>
                  <a:pt x="1457020" y="85839"/>
                </a:cubicBezTo>
                <a:cubicBezTo>
                  <a:pt x="1462202" y="95669"/>
                  <a:pt x="1464792" y="106908"/>
                  <a:pt x="1464792" y="119557"/>
                </a:cubicBezTo>
                <a:cubicBezTo>
                  <a:pt x="1464792" y="132207"/>
                  <a:pt x="1462202" y="143522"/>
                  <a:pt x="1457020" y="153505"/>
                </a:cubicBezTo>
                <a:cubicBezTo>
                  <a:pt x="1451838" y="163487"/>
                  <a:pt x="1444714" y="171259"/>
                  <a:pt x="1435646" y="176822"/>
                </a:cubicBezTo>
                <a:cubicBezTo>
                  <a:pt x="1426579" y="182384"/>
                  <a:pt x="1416558" y="185166"/>
                  <a:pt x="1405585" y="185166"/>
                </a:cubicBezTo>
                <a:cubicBezTo>
                  <a:pt x="1395831" y="185166"/>
                  <a:pt x="1387183" y="183261"/>
                  <a:pt x="1379639" y="179451"/>
                </a:cubicBezTo>
                <a:cubicBezTo>
                  <a:pt x="1372095" y="175641"/>
                  <a:pt x="1366113" y="170764"/>
                  <a:pt x="1361694" y="164820"/>
                </a:cubicBezTo>
                <a:lnTo>
                  <a:pt x="1361694" y="183108"/>
                </a:lnTo>
                <a:lnTo>
                  <a:pt x="1335633" y="183108"/>
                </a:lnTo>
                <a:close/>
                <a:moveTo>
                  <a:pt x="830808" y="13944"/>
                </a:moveTo>
                <a:lnTo>
                  <a:pt x="856869" y="13944"/>
                </a:lnTo>
                <a:lnTo>
                  <a:pt x="856869" y="71780"/>
                </a:lnTo>
                <a:cubicBezTo>
                  <a:pt x="861288" y="66446"/>
                  <a:pt x="866889" y="62331"/>
                  <a:pt x="873671" y="59436"/>
                </a:cubicBezTo>
                <a:cubicBezTo>
                  <a:pt x="880453" y="56540"/>
                  <a:pt x="887882" y="55092"/>
                  <a:pt x="895959" y="55092"/>
                </a:cubicBezTo>
                <a:cubicBezTo>
                  <a:pt x="905560" y="55092"/>
                  <a:pt x="914133" y="57150"/>
                  <a:pt x="921677" y="61264"/>
                </a:cubicBezTo>
                <a:cubicBezTo>
                  <a:pt x="929220" y="65379"/>
                  <a:pt x="935165" y="71475"/>
                  <a:pt x="939508" y="79552"/>
                </a:cubicBezTo>
                <a:cubicBezTo>
                  <a:pt x="943851" y="87630"/>
                  <a:pt x="946023" y="97383"/>
                  <a:pt x="946023" y="108813"/>
                </a:cubicBezTo>
                <a:lnTo>
                  <a:pt x="946023" y="183108"/>
                </a:lnTo>
                <a:lnTo>
                  <a:pt x="920191" y="183108"/>
                </a:lnTo>
                <a:lnTo>
                  <a:pt x="920191" y="112699"/>
                </a:lnTo>
                <a:cubicBezTo>
                  <a:pt x="920191" y="101422"/>
                  <a:pt x="917372" y="92773"/>
                  <a:pt x="911733" y="86753"/>
                </a:cubicBezTo>
                <a:cubicBezTo>
                  <a:pt x="906094" y="80734"/>
                  <a:pt x="898398" y="77724"/>
                  <a:pt x="888644" y="77724"/>
                </a:cubicBezTo>
                <a:cubicBezTo>
                  <a:pt x="878890" y="77724"/>
                  <a:pt x="871156" y="80734"/>
                  <a:pt x="865441" y="86753"/>
                </a:cubicBezTo>
                <a:cubicBezTo>
                  <a:pt x="859726" y="92773"/>
                  <a:pt x="856869" y="101422"/>
                  <a:pt x="856869" y="112699"/>
                </a:cubicBezTo>
                <a:lnTo>
                  <a:pt x="856869" y="183108"/>
                </a:lnTo>
                <a:lnTo>
                  <a:pt x="830808" y="183108"/>
                </a:lnTo>
                <a:close/>
                <a:moveTo>
                  <a:pt x="287883" y="13944"/>
                </a:moveTo>
                <a:lnTo>
                  <a:pt x="313944" y="13944"/>
                </a:lnTo>
                <a:lnTo>
                  <a:pt x="313944" y="183108"/>
                </a:lnTo>
                <a:lnTo>
                  <a:pt x="287883" y="183108"/>
                </a:lnTo>
                <a:close/>
                <a:moveTo>
                  <a:pt x="230733" y="13944"/>
                </a:moveTo>
                <a:lnTo>
                  <a:pt x="256794" y="13944"/>
                </a:lnTo>
                <a:lnTo>
                  <a:pt x="256794" y="183108"/>
                </a:lnTo>
                <a:lnTo>
                  <a:pt x="230733" y="183108"/>
                </a:lnTo>
                <a:close/>
                <a:moveTo>
                  <a:pt x="6035191" y="7086"/>
                </a:moveTo>
                <a:cubicBezTo>
                  <a:pt x="6039763" y="7086"/>
                  <a:pt x="6043649" y="8686"/>
                  <a:pt x="6046849" y="11887"/>
                </a:cubicBezTo>
                <a:cubicBezTo>
                  <a:pt x="6050050" y="15087"/>
                  <a:pt x="6051650" y="19050"/>
                  <a:pt x="6051650" y="23774"/>
                </a:cubicBezTo>
                <a:cubicBezTo>
                  <a:pt x="6051650" y="28498"/>
                  <a:pt x="6050050" y="32461"/>
                  <a:pt x="6046849" y="35661"/>
                </a:cubicBezTo>
                <a:cubicBezTo>
                  <a:pt x="6043649" y="38862"/>
                  <a:pt x="6039763" y="40462"/>
                  <a:pt x="6035191" y="40462"/>
                </a:cubicBezTo>
                <a:cubicBezTo>
                  <a:pt x="6030467" y="40462"/>
                  <a:pt x="6026504" y="38862"/>
                  <a:pt x="6023304" y="35661"/>
                </a:cubicBezTo>
                <a:cubicBezTo>
                  <a:pt x="6020103" y="32461"/>
                  <a:pt x="6018503" y="28498"/>
                  <a:pt x="6018503" y="23774"/>
                </a:cubicBezTo>
                <a:cubicBezTo>
                  <a:pt x="6018503" y="19050"/>
                  <a:pt x="6020103" y="15087"/>
                  <a:pt x="6023304" y="11887"/>
                </a:cubicBezTo>
                <a:cubicBezTo>
                  <a:pt x="6026504" y="8686"/>
                  <a:pt x="6030467" y="7086"/>
                  <a:pt x="6035191" y="7086"/>
                </a:cubicBezTo>
                <a:close/>
                <a:moveTo>
                  <a:pt x="2044217" y="7086"/>
                </a:moveTo>
                <a:cubicBezTo>
                  <a:pt x="2048790" y="7086"/>
                  <a:pt x="2052676" y="8686"/>
                  <a:pt x="2055876" y="11887"/>
                </a:cubicBezTo>
                <a:cubicBezTo>
                  <a:pt x="2059077" y="15087"/>
                  <a:pt x="2060677" y="19050"/>
                  <a:pt x="2060677" y="23774"/>
                </a:cubicBezTo>
                <a:cubicBezTo>
                  <a:pt x="2060677" y="28498"/>
                  <a:pt x="2059077" y="32461"/>
                  <a:pt x="2055876" y="35661"/>
                </a:cubicBezTo>
                <a:cubicBezTo>
                  <a:pt x="2052676" y="38862"/>
                  <a:pt x="2048790" y="40462"/>
                  <a:pt x="2044217" y="40462"/>
                </a:cubicBezTo>
                <a:cubicBezTo>
                  <a:pt x="2039493" y="40462"/>
                  <a:pt x="2035531" y="38862"/>
                  <a:pt x="2032330" y="35661"/>
                </a:cubicBezTo>
                <a:cubicBezTo>
                  <a:pt x="2029130" y="32461"/>
                  <a:pt x="2027530" y="28498"/>
                  <a:pt x="2027530" y="23774"/>
                </a:cubicBezTo>
                <a:cubicBezTo>
                  <a:pt x="2027530" y="19050"/>
                  <a:pt x="2029130" y="15087"/>
                  <a:pt x="2032330" y="11887"/>
                </a:cubicBezTo>
                <a:cubicBezTo>
                  <a:pt x="2035531" y="8686"/>
                  <a:pt x="2039493" y="7086"/>
                  <a:pt x="2044217" y="7086"/>
                </a:cubicBezTo>
                <a:close/>
                <a:moveTo>
                  <a:pt x="7968385" y="6629"/>
                </a:moveTo>
                <a:lnTo>
                  <a:pt x="7968385" y="28346"/>
                </a:lnTo>
                <a:cubicBezTo>
                  <a:pt x="7960460" y="28346"/>
                  <a:pt x="7954898" y="29832"/>
                  <a:pt x="7951697" y="32804"/>
                </a:cubicBezTo>
                <a:cubicBezTo>
                  <a:pt x="7948496" y="35776"/>
                  <a:pt x="7946896" y="40919"/>
                  <a:pt x="7946896" y="48234"/>
                </a:cubicBezTo>
                <a:lnTo>
                  <a:pt x="7946896" y="57150"/>
                </a:lnTo>
                <a:lnTo>
                  <a:pt x="7970214" y="57150"/>
                </a:lnTo>
                <a:lnTo>
                  <a:pt x="7970214" y="78409"/>
                </a:lnTo>
                <a:lnTo>
                  <a:pt x="7946896" y="78409"/>
                </a:lnTo>
                <a:lnTo>
                  <a:pt x="7946896" y="183108"/>
                </a:lnTo>
                <a:lnTo>
                  <a:pt x="7920608" y="183108"/>
                </a:lnTo>
                <a:lnTo>
                  <a:pt x="7920608" y="78409"/>
                </a:lnTo>
                <a:lnTo>
                  <a:pt x="7905748" y="78409"/>
                </a:lnTo>
                <a:lnTo>
                  <a:pt x="7905748" y="57150"/>
                </a:lnTo>
                <a:lnTo>
                  <a:pt x="7920608" y="57150"/>
                </a:lnTo>
                <a:lnTo>
                  <a:pt x="7920608" y="48234"/>
                </a:lnTo>
                <a:cubicBezTo>
                  <a:pt x="7920608" y="33756"/>
                  <a:pt x="7924456" y="23203"/>
                  <a:pt x="7932152" y="16573"/>
                </a:cubicBezTo>
                <a:cubicBezTo>
                  <a:pt x="7939848" y="9944"/>
                  <a:pt x="7951926" y="6629"/>
                  <a:pt x="7968385" y="6629"/>
                </a:cubicBezTo>
                <a:close/>
                <a:moveTo>
                  <a:pt x="4434610" y="6629"/>
                </a:moveTo>
                <a:lnTo>
                  <a:pt x="4434610" y="28346"/>
                </a:lnTo>
                <a:cubicBezTo>
                  <a:pt x="4426685" y="28346"/>
                  <a:pt x="4421123" y="29832"/>
                  <a:pt x="4417922" y="32804"/>
                </a:cubicBezTo>
                <a:cubicBezTo>
                  <a:pt x="4414722" y="35776"/>
                  <a:pt x="4413122" y="40919"/>
                  <a:pt x="4413122" y="48234"/>
                </a:cubicBezTo>
                <a:lnTo>
                  <a:pt x="4413122" y="57150"/>
                </a:lnTo>
                <a:lnTo>
                  <a:pt x="4436439" y="57150"/>
                </a:lnTo>
                <a:lnTo>
                  <a:pt x="4436439" y="78409"/>
                </a:lnTo>
                <a:lnTo>
                  <a:pt x="4413122" y="78409"/>
                </a:lnTo>
                <a:lnTo>
                  <a:pt x="4413122" y="183108"/>
                </a:lnTo>
                <a:lnTo>
                  <a:pt x="4386832" y="183108"/>
                </a:lnTo>
                <a:lnTo>
                  <a:pt x="4386832" y="78409"/>
                </a:lnTo>
                <a:lnTo>
                  <a:pt x="4371973" y="78409"/>
                </a:lnTo>
                <a:lnTo>
                  <a:pt x="4371973" y="57150"/>
                </a:lnTo>
                <a:lnTo>
                  <a:pt x="4386832" y="57150"/>
                </a:lnTo>
                <a:lnTo>
                  <a:pt x="4386832" y="48234"/>
                </a:lnTo>
                <a:cubicBezTo>
                  <a:pt x="4386832" y="33756"/>
                  <a:pt x="4390681" y="23203"/>
                  <a:pt x="4398377" y="16573"/>
                </a:cubicBezTo>
                <a:cubicBezTo>
                  <a:pt x="4406073" y="9944"/>
                  <a:pt x="4418151" y="6629"/>
                  <a:pt x="4434610" y="6629"/>
                </a:cubicBezTo>
                <a:close/>
                <a:moveTo>
                  <a:pt x="62636" y="6629"/>
                </a:moveTo>
                <a:lnTo>
                  <a:pt x="62636" y="28346"/>
                </a:lnTo>
                <a:cubicBezTo>
                  <a:pt x="54711" y="28346"/>
                  <a:pt x="49149" y="29832"/>
                  <a:pt x="45948" y="32804"/>
                </a:cubicBezTo>
                <a:cubicBezTo>
                  <a:pt x="42748" y="35776"/>
                  <a:pt x="41148" y="40919"/>
                  <a:pt x="41148" y="48234"/>
                </a:cubicBezTo>
                <a:lnTo>
                  <a:pt x="41148" y="57150"/>
                </a:lnTo>
                <a:lnTo>
                  <a:pt x="64465" y="57150"/>
                </a:lnTo>
                <a:lnTo>
                  <a:pt x="64465" y="78409"/>
                </a:lnTo>
                <a:lnTo>
                  <a:pt x="41148" y="78409"/>
                </a:lnTo>
                <a:lnTo>
                  <a:pt x="41148" y="183108"/>
                </a:lnTo>
                <a:lnTo>
                  <a:pt x="14859" y="183108"/>
                </a:lnTo>
                <a:lnTo>
                  <a:pt x="14859" y="78409"/>
                </a:lnTo>
                <a:lnTo>
                  <a:pt x="0" y="78409"/>
                </a:lnTo>
                <a:lnTo>
                  <a:pt x="0" y="57150"/>
                </a:lnTo>
                <a:lnTo>
                  <a:pt x="14859" y="57150"/>
                </a:lnTo>
                <a:lnTo>
                  <a:pt x="14859" y="48234"/>
                </a:lnTo>
                <a:cubicBezTo>
                  <a:pt x="14859" y="33756"/>
                  <a:pt x="18707" y="23203"/>
                  <a:pt x="26403" y="16573"/>
                </a:cubicBezTo>
                <a:cubicBezTo>
                  <a:pt x="34099" y="9944"/>
                  <a:pt x="46177" y="6629"/>
                  <a:pt x="62636" y="6629"/>
                </a:cubicBezTo>
                <a:close/>
                <a:moveTo>
                  <a:pt x="9086619" y="0"/>
                </a:moveTo>
                <a:cubicBezTo>
                  <a:pt x="9093325" y="0"/>
                  <a:pt x="9098850" y="2019"/>
                  <a:pt x="9103193" y="6058"/>
                </a:cubicBezTo>
                <a:cubicBezTo>
                  <a:pt x="9107537" y="10096"/>
                  <a:pt x="9109708" y="15163"/>
                  <a:pt x="9109708" y="21259"/>
                </a:cubicBezTo>
                <a:cubicBezTo>
                  <a:pt x="9109708" y="27203"/>
                  <a:pt x="9107537" y="32194"/>
                  <a:pt x="9103193" y="36233"/>
                </a:cubicBezTo>
                <a:cubicBezTo>
                  <a:pt x="9098850" y="40271"/>
                  <a:pt x="9093325" y="42291"/>
                  <a:pt x="9086619" y="42291"/>
                </a:cubicBezTo>
                <a:cubicBezTo>
                  <a:pt x="9079762" y="42291"/>
                  <a:pt x="9074161" y="40271"/>
                  <a:pt x="9069818" y="36233"/>
                </a:cubicBezTo>
                <a:cubicBezTo>
                  <a:pt x="9065474" y="32194"/>
                  <a:pt x="9063302" y="27203"/>
                  <a:pt x="9063302" y="21259"/>
                </a:cubicBezTo>
                <a:cubicBezTo>
                  <a:pt x="9063302" y="15163"/>
                  <a:pt x="9065474" y="10096"/>
                  <a:pt x="9069818" y="6058"/>
                </a:cubicBezTo>
                <a:cubicBezTo>
                  <a:pt x="9074161" y="2019"/>
                  <a:pt x="9079762" y="0"/>
                  <a:pt x="908661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4A252346-AA3F-4A4E-BEAE-CE01A310DB86}"/>
              </a:ext>
            </a:extLst>
          </p:cNvPr>
          <p:cNvSpPr/>
          <p:nvPr/>
        </p:nvSpPr>
        <p:spPr>
          <a:xfrm>
            <a:off x="4975288" y="658687"/>
            <a:ext cx="7216711" cy="1273873"/>
          </a:xfrm>
          <a:custGeom>
            <a:avLst/>
            <a:gdLst>
              <a:gd name="connsiteX0" fmla="*/ 0 w 7216711"/>
              <a:gd name="connsiteY0" fmla="*/ 0 h 1273873"/>
              <a:gd name="connsiteX1" fmla="*/ 7216712 w 7216711"/>
              <a:gd name="connsiteY1" fmla="*/ 0 h 1273873"/>
              <a:gd name="connsiteX2" fmla="*/ 7216712 w 7216711"/>
              <a:gd name="connsiteY2" fmla="*/ 1273874 h 1273873"/>
              <a:gd name="connsiteX3" fmla="*/ 0 w 7216711"/>
              <a:gd name="connsiteY3" fmla="*/ 1273874 h 127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6711" h="1273873">
                <a:moveTo>
                  <a:pt x="0" y="0"/>
                </a:moveTo>
                <a:lnTo>
                  <a:pt x="7216712" y="0"/>
                </a:lnTo>
                <a:lnTo>
                  <a:pt x="7216712" y="1273874"/>
                </a:lnTo>
                <a:lnTo>
                  <a:pt x="0" y="1273874"/>
                </a:lnTo>
                <a:close/>
              </a:path>
            </a:pathLst>
          </a:custGeom>
          <a:gradFill flip="none" rotWithShape="1">
            <a:gsLst>
              <a:gs pos="12000">
                <a:srgbClr val="F6EBFB"/>
              </a:gs>
              <a:gs pos="100000">
                <a:srgbClr val="F6E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702BD13-89D4-43F2-B9C4-00318DB39128}"/>
              </a:ext>
            </a:extLst>
          </p:cNvPr>
          <p:cNvSpPr txBox="1"/>
          <p:nvPr/>
        </p:nvSpPr>
        <p:spPr>
          <a:xfrm>
            <a:off x="5251010" y="948316"/>
            <a:ext cx="6365559" cy="69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Content. It is Highly Recommended That You Replace This Demo Text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13C4A03-7240-4692-944D-79733026CB99}"/>
              </a:ext>
            </a:extLst>
          </p:cNvPr>
          <p:cNvSpPr/>
          <p:nvPr/>
        </p:nvSpPr>
        <p:spPr>
          <a:xfrm>
            <a:off x="0" y="1"/>
            <a:ext cx="4975288" cy="2109596"/>
          </a:xfrm>
          <a:custGeom>
            <a:avLst/>
            <a:gdLst>
              <a:gd name="connsiteX0" fmla="*/ 0 w 7216711"/>
              <a:gd name="connsiteY0" fmla="*/ 0 h 1273873"/>
              <a:gd name="connsiteX1" fmla="*/ 7216712 w 7216711"/>
              <a:gd name="connsiteY1" fmla="*/ 0 h 1273873"/>
              <a:gd name="connsiteX2" fmla="*/ 7216712 w 7216711"/>
              <a:gd name="connsiteY2" fmla="*/ 1273874 h 1273873"/>
              <a:gd name="connsiteX3" fmla="*/ 0 w 7216711"/>
              <a:gd name="connsiteY3" fmla="*/ 1273874 h 127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6711" h="1273873">
                <a:moveTo>
                  <a:pt x="0" y="0"/>
                </a:moveTo>
                <a:lnTo>
                  <a:pt x="7216712" y="0"/>
                </a:lnTo>
                <a:lnTo>
                  <a:pt x="7216712" y="1273874"/>
                </a:lnTo>
                <a:lnTo>
                  <a:pt x="0" y="127387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23D71F02-8BF4-438C-9D46-70B224F58CB6}"/>
              </a:ext>
            </a:extLst>
          </p:cNvPr>
          <p:cNvSpPr/>
          <p:nvPr/>
        </p:nvSpPr>
        <p:spPr>
          <a:xfrm>
            <a:off x="611262" y="3229356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5127A38-23D1-4ADF-BEBD-E42DB6E2CF70}"/>
              </a:ext>
            </a:extLst>
          </p:cNvPr>
          <p:cNvSpPr txBox="1"/>
          <p:nvPr/>
        </p:nvSpPr>
        <p:spPr>
          <a:xfrm>
            <a:off x="5421799" y="2741390"/>
            <a:ext cx="359394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1FE72DD-5329-45AD-AFB7-36D1B10948AF}"/>
              </a:ext>
            </a:extLst>
          </p:cNvPr>
          <p:cNvSpPr txBox="1"/>
          <p:nvPr/>
        </p:nvSpPr>
        <p:spPr>
          <a:xfrm>
            <a:off x="530490" y="2560320"/>
            <a:ext cx="1701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/>
                <a:cs typeface="Poppins"/>
                <a:sym typeface="Poppins"/>
                <a:rtl val="0"/>
              </a:rPr>
              <a:t>Welcome Slide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94E326A-27C5-4B13-966F-E6C77FBA6D48}"/>
              </a:ext>
            </a:extLst>
          </p:cNvPr>
          <p:cNvSpPr txBox="1"/>
          <p:nvPr/>
        </p:nvSpPr>
        <p:spPr>
          <a:xfrm>
            <a:off x="530490" y="2876835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B1FF1258-B95E-469D-9136-EF0D1075ACEC}"/>
              </a:ext>
            </a:extLst>
          </p:cNvPr>
          <p:cNvSpPr/>
          <p:nvPr/>
        </p:nvSpPr>
        <p:spPr>
          <a:xfrm>
            <a:off x="611262" y="4177665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AB1A725-169C-498C-B2E1-03C1F35827DB}"/>
              </a:ext>
            </a:extLst>
          </p:cNvPr>
          <p:cNvSpPr txBox="1"/>
          <p:nvPr/>
        </p:nvSpPr>
        <p:spPr>
          <a:xfrm>
            <a:off x="5380556" y="3689604"/>
            <a:ext cx="393056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4A9A80F-96ED-4241-9B3F-31F086C9BF2B}"/>
              </a:ext>
            </a:extLst>
          </p:cNvPr>
          <p:cNvSpPr txBox="1"/>
          <p:nvPr/>
        </p:nvSpPr>
        <p:spPr>
          <a:xfrm>
            <a:off x="530490" y="3508629"/>
            <a:ext cx="11160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/>
                <a:cs typeface="Poppins"/>
                <a:sym typeface="Poppins"/>
                <a:rtl val="0"/>
              </a:rPr>
              <a:t>About Us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3BF7B19-5796-4185-8354-626FD1EF7BE8}"/>
              </a:ext>
            </a:extLst>
          </p:cNvPr>
          <p:cNvSpPr txBox="1"/>
          <p:nvPr/>
        </p:nvSpPr>
        <p:spPr>
          <a:xfrm>
            <a:off x="530299" y="3825049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9F783291-9550-45DD-B6D9-84CFE5CB949D}"/>
              </a:ext>
            </a:extLst>
          </p:cNvPr>
          <p:cNvSpPr/>
          <p:nvPr/>
        </p:nvSpPr>
        <p:spPr>
          <a:xfrm>
            <a:off x="611262" y="5144928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C2A7B85-0AB9-4B82-B049-3DD5E31A1BCF}"/>
              </a:ext>
            </a:extLst>
          </p:cNvPr>
          <p:cNvSpPr txBox="1"/>
          <p:nvPr/>
        </p:nvSpPr>
        <p:spPr>
          <a:xfrm>
            <a:off x="5378270" y="4637913"/>
            <a:ext cx="391454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9EB6E7-9088-44EC-A642-0A3EC5E12E9F}"/>
              </a:ext>
            </a:extLst>
          </p:cNvPr>
          <p:cNvSpPr txBox="1"/>
          <p:nvPr/>
        </p:nvSpPr>
        <p:spPr>
          <a:xfrm>
            <a:off x="530490" y="4456842"/>
            <a:ext cx="18197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/>
                <a:cs typeface="Poppins"/>
                <a:sym typeface="Poppins"/>
                <a:rtl val="0"/>
              </a:rPr>
              <a:t>Mission &amp; Vision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ADE2CA9-34B3-4099-9FE1-E8C51D902728}"/>
              </a:ext>
            </a:extLst>
          </p:cNvPr>
          <p:cNvSpPr txBox="1"/>
          <p:nvPr/>
        </p:nvSpPr>
        <p:spPr>
          <a:xfrm>
            <a:off x="530490" y="4773358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92667710-DBBC-4A96-BBC6-AC6A54D7E549}"/>
              </a:ext>
            </a:extLst>
          </p:cNvPr>
          <p:cNvSpPr/>
          <p:nvPr/>
        </p:nvSpPr>
        <p:spPr>
          <a:xfrm>
            <a:off x="611262" y="6112287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CD6A959-386B-4F56-901C-75ED2BA6011C}"/>
              </a:ext>
            </a:extLst>
          </p:cNvPr>
          <p:cNvSpPr txBox="1"/>
          <p:nvPr/>
        </p:nvSpPr>
        <p:spPr>
          <a:xfrm>
            <a:off x="5371793" y="5586221"/>
            <a:ext cx="401072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C7CDFE2-89DD-4852-9116-B66ED8258978}"/>
              </a:ext>
            </a:extLst>
          </p:cNvPr>
          <p:cNvSpPr txBox="1"/>
          <p:nvPr/>
        </p:nvSpPr>
        <p:spPr>
          <a:xfrm>
            <a:off x="530490" y="5405151"/>
            <a:ext cx="19736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/>
                <a:cs typeface="Poppins"/>
                <a:sym typeface="Poppins"/>
                <a:rtl val="0"/>
              </a:rPr>
              <a:t>Business Analysis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7C458EB-B64D-45BA-A6A3-DFF788E5064C}"/>
              </a:ext>
            </a:extLst>
          </p:cNvPr>
          <p:cNvSpPr txBox="1"/>
          <p:nvPr/>
        </p:nvSpPr>
        <p:spPr>
          <a:xfrm>
            <a:off x="530490" y="5721572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D5DC7060-4ADF-4879-8F37-9531D10D744E}"/>
              </a:ext>
            </a:extLst>
          </p:cNvPr>
          <p:cNvSpPr/>
          <p:nvPr/>
        </p:nvSpPr>
        <p:spPr>
          <a:xfrm>
            <a:off x="6459711" y="3229356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973A417-B340-43C4-9CD8-C047DB6A01C1}"/>
              </a:ext>
            </a:extLst>
          </p:cNvPr>
          <p:cNvSpPr txBox="1"/>
          <p:nvPr/>
        </p:nvSpPr>
        <p:spPr>
          <a:xfrm>
            <a:off x="11275328" y="2736310"/>
            <a:ext cx="391454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D9DEF96-CD33-479C-9102-942109B6D521}"/>
              </a:ext>
            </a:extLst>
          </p:cNvPr>
          <p:cNvSpPr txBox="1"/>
          <p:nvPr/>
        </p:nvSpPr>
        <p:spPr>
          <a:xfrm>
            <a:off x="6378939" y="2560320"/>
            <a:ext cx="14542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/>
                <a:cs typeface="Poppins"/>
                <a:sym typeface="Poppins"/>
                <a:rtl val="0"/>
              </a:rPr>
              <a:t>Pricing Slide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99EBC71-C782-4456-89CB-8C9482BFF5E9}"/>
              </a:ext>
            </a:extLst>
          </p:cNvPr>
          <p:cNvSpPr txBox="1"/>
          <p:nvPr/>
        </p:nvSpPr>
        <p:spPr>
          <a:xfrm>
            <a:off x="6378939" y="2876835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F18475BE-D1F4-4641-BAD6-32D17A06294A}"/>
              </a:ext>
            </a:extLst>
          </p:cNvPr>
          <p:cNvSpPr/>
          <p:nvPr/>
        </p:nvSpPr>
        <p:spPr>
          <a:xfrm>
            <a:off x="6459711" y="4177665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9289C22-0D50-4FD9-B0AD-419196F80DC6}"/>
              </a:ext>
            </a:extLst>
          </p:cNvPr>
          <p:cNvSpPr txBox="1"/>
          <p:nvPr/>
        </p:nvSpPr>
        <p:spPr>
          <a:xfrm>
            <a:off x="11229005" y="3689604"/>
            <a:ext cx="397866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06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23DE1DA-4C4E-4A78-9D74-D950FCBB7C0A}"/>
              </a:ext>
            </a:extLst>
          </p:cNvPr>
          <p:cNvSpPr txBox="1"/>
          <p:nvPr/>
        </p:nvSpPr>
        <p:spPr>
          <a:xfrm>
            <a:off x="6378939" y="3508629"/>
            <a:ext cx="15744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cs typeface="Poppins"/>
                <a:sym typeface="Poppins"/>
                <a:rtl val="0"/>
              </a:rPr>
              <a:t>Data &amp; Charts</a:t>
            </a:r>
            <a:endParaRPr lang="en-US" sz="1500" b="1" dirty="0">
              <a:gradFill>
                <a:gsLst>
                  <a:gs pos="0">
                    <a:srgbClr val="5D28FE"/>
                  </a:gs>
                  <a:gs pos="100000">
                    <a:srgbClr val="BB66DD"/>
                  </a:gs>
                </a:gsLst>
                <a:lin ang="10800000" scaled="1"/>
              </a:gradFill>
              <a:latin typeface="Montserrat"/>
              <a:cs typeface="Poppins"/>
              <a:sym typeface="Poppins"/>
              <a:rtl val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120357F-6DEE-4FE9-B0E0-1A4A4D2F777C}"/>
              </a:ext>
            </a:extLst>
          </p:cNvPr>
          <p:cNvSpPr txBox="1"/>
          <p:nvPr/>
        </p:nvSpPr>
        <p:spPr>
          <a:xfrm>
            <a:off x="6378748" y="3825049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1F75E8C6-3708-4068-A35E-911D987BA8A1}"/>
              </a:ext>
            </a:extLst>
          </p:cNvPr>
          <p:cNvSpPr/>
          <p:nvPr/>
        </p:nvSpPr>
        <p:spPr>
          <a:xfrm>
            <a:off x="6459711" y="5144928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97DB115-7407-4EE7-A71E-34F5C579123E}"/>
              </a:ext>
            </a:extLst>
          </p:cNvPr>
          <p:cNvSpPr txBox="1"/>
          <p:nvPr/>
        </p:nvSpPr>
        <p:spPr>
          <a:xfrm>
            <a:off x="11226719" y="4637913"/>
            <a:ext cx="389850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07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8429FAC-0795-4877-9525-5A6B08C00D9C}"/>
              </a:ext>
            </a:extLst>
          </p:cNvPr>
          <p:cNvSpPr txBox="1"/>
          <p:nvPr/>
        </p:nvSpPr>
        <p:spPr>
          <a:xfrm>
            <a:off x="6378939" y="4456842"/>
            <a:ext cx="20826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/>
                <a:cs typeface="Poppins"/>
                <a:sym typeface="Poppins"/>
                <a:rtl val="0"/>
              </a:rPr>
              <a:t>Mobile Application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FD63C5D-951D-46F3-BB46-8CFD83478304}"/>
              </a:ext>
            </a:extLst>
          </p:cNvPr>
          <p:cNvSpPr txBox="1"/>
          <p:nvPr/>
        </p:nvSpPr>
        <p:spPr>
          <a:xfrm>
            <a:off x="6378939" y="4773358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788A8373-4CEF-44C2-B8A1-F7AB4C50FE78}"/>
              </a:ext>
            </a:extLst>
          </p:cNvPr>
          <p:cNvSpPr/>
          <p:nvPr/>
        </p:nvSpPr>
        <p:spPr>
          <a:xfrm>
            <a:off x="6459711" y="6112287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517A14DC-1A4C-4F93-991E-BA068A8E3772}"/>
              </a:ext>
            </a:extLst>
          </p:cNvPr>
          <p:cNvSpPr txBox="1"/>
          <p:nvPr/>
        </p:nvSpPr>
        <p:spPr>
          <a:xfrm>
            <a:off x="11220242" y="5586221"/>
            <a:ext cx="401072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08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F8A122A-78C8-481E-A1DC-73D74B711F3C}"/>
              </a:ext>
            </a:extLst>
          </p:cNvPr>
          <p:cNvSpPr txBox="1"/>
          <p:nvPr/>
        </p:nvSpPr>
        <p:spPr>
          <a:xfrm>
            <a:off x="6378939" y="5405151"/>
            <a:ext cx="16738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cs typeface="Poppins"/>
                <a:sym typeface="Poppins"/>
                <a:rtl val="0"/>
              </a:rPr>
              <a:t>Client Reviews</a:t>
            </a:r>
          </a:p>
          <a:p>
            <a:endParaRPr lang="en-US" sz="1500" b="1" dirty="0">
              <a:gradFill>
                <a:gsLst>
                  <a:gs pos="0">
                    <a:srgbClr val="5D28FE"/>
                  </a:gs>
                  <a:gs pos="100000">
                    <a:srgbClr val="BB66DD"/>
                  </a:gs>
                </a:gsLst>
                <a:lin ang="10800000" scaled="1"/>
              </a:gradFill>
              <a:latin typeface="Montserrat"/>
              <a:cs typeface="Poppins"/>
              <a:sym typeface="Poppins"/>
              <a:rtl val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6D323D6-4EF5-4627-A558-CEDE727BFC09}"/>
              </a:ext>
            </a:extLst>
          </p:cNvPr>
          <p:cNvSpPr txBox="1"/>
          <p:nvPr/>
        </p:nvSpPr>
        <p:spPr>
          <a:xfrm>
            <a:off x="6378939" y="5721572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60BC057-4087-43E1-9F98-3C9DD32785A3}"/>
              </a:ext>
            </a:extLst>
          </p:cNvPr>
          <p:cNvSpPr txBox="1"/>
          <p:nvPr/>
        </p:nvSpPr>
        <p:spPr>
          <a:xfrm>
            <a:off x="530066" y="603126"/>
            <a:ext cx="28135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Table of</a:t>
            </a:r>
            <a:br>
              <a:rPr lang="en-US" sz="4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2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8E31DE31-C12B-4CD2-9F0B-58D80B695D77}"/>
              </a:ext>
            </a:extLst>
          </p:cNvPr>
          <p:cNvSpPr/>
          <p:nvPr/>
        </p:nvSpPr>
        <p:spPr>
          <a:xfrm>
            <a:off x="3716655" y="658687"/>
            <a:ext cx="1258633" cy="1273873"/>
          </a:xfrm>
          <a:custGeom>
            <a:avLst/>
            <a:gdLst>
              <a:gd name="connsiteX0" fmla="*/ 0 w 1258633"/>
              <a:gd name="connsiteY0" fmla="*/ 0 h 1273873"/>
              <a:gd name="connsiteX1" fmla="*/ 1258634 w 1258633"/>
              <a:gd name="connsiteY1" fmla="*/ 0 h 1273873"/>
              <a:gd name="connsiteX2" fmla="*/ 1258634 w 1258633"/>
              <a:gd name="connsiteY2" fmla="*/ 1273874 h 1273873"/>
              <a:gd name="connsiteX3" fmla="*/ 0 w 1258633"/>
              <a:gd name="connsiteY3" fmla="*/ 1273874 h 127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8633" h="1273873">
                <a:moveTo>
                  <a:pt x="0" y="0"/>
                </a:moveTo>
                <a:lnTo>
                  <a:pt x="1258634" y="0"/>
                </a:lnTo>
                <a:lnTo>
                  <a:pt x="1258634" y="1273874"/>
                </a:lnTo>
                <a:lnTo>
                  <a:pt x="0" y="1273874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24F3D9D-7E86-4DA2-ACA8-AA188777EC27}"/>
              </a:ext>
            </a:extLst>
          </p:cNvPr>
          <p:cNvSpPr txBox="1"/>
          <p:nvPr/>
        </p:nvSpPr>
        <p:spPr>
          <a:xfrm>
            <a:off x="3831247" y="1095568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Montserrat ExtraBold"/>
                <a:cs typeface="Poppins"/>
                <a:sym typeface="Poppins"/>
                <a:rtl val="0"/>
              </a:rPr>
              <a:t>TOPIC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5592EC9-1AAA-4672-A90F-51AD1020A5AB}"/>
              </a:ext>
            </a:extLst>
          </p:cNvPr>
          <p:cNvSpPr/>
          <p:nvPr/>
        </p:nvSpPr>
        <p:spPr>
          <a:xfrm>
            <a:off x="3331903" y="0"/>
            <a:ext cx="2028135" cy="658686"/>
          </a:xfrm>
          <a:custGeom>
            <a:avLst/>
            <a:gdLst>
              <a:gd name="connsiteX0" fmla="*/ 0 w 7216711"/>
              <a:gd name="connsiteY0" fmla="*/ 0 h 1273873"/>
              <a:gd name="connsiteX1" fmla="*/ 7216712 w 7216711"/>
              <a:gd name="connsiteY1" fmla="*/ 0 h 1273873"/>
              <a:gd name="connsiteX2" fmla="*/ 7216712 w 7216711"/>
              <a:gd name="connsiteY2" fmla="*/ 1273874 h 1273873"/>
              <a:gd name="connsiteX3" fmla="*/ 0 w 7216711"/>
              <a:gd name="connsiteY3" fmla="*/ 1273874 h 127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6711" h="1273873">
                <a:moveTo>
                  <a:pt x="0" y="0"/>
                </a:moveTo>
                <a:lnTo>
                  <a:pt x="7216712" y="0"/>
                </a:lnTo>
                <a:lnTo>
                  <a:pt x="7216712" y="1273874"/>
                </a:lnTo>
                <a:lnTo>
                  <a:pt x="0" y="127387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5356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/>
      <p:bldP spid="128" grpId="0" animBg="1"/>
      <p:bldP spid="130" grpId="0"/>
      <p:bldP spid="132" grpId="0"/>
      <p:bldP spid="133" grpId="0"/>
      <p:bldP spid="134" grpId="0" animBg="1"/>
      <p:bldP spid="136" grpId="0"/>
      <p:bldP spid="138" grpId="0"/>
      <p:bldP spid="139" grpId="0"/>
      <p:bldP spid="140" grpId="0" animBg="1"/>
      <p:bldP spid="142" grpId="0"/>
      <p:bldP spid="144" grpId="0"/>
      <p:bldP spid="145" grpId="0"/>
      <p:bldP spid="146" grpId="0" animBg="1"/>
      <p:bldP spid="148" grpId="0"/>
      <p:bldP spid="150" grpId="0"/>
      <p:bldP spid="151" grpId="0"/>
      <p:bldP spid="152" grpId="0" animBg="1"/>
      <p:bldP spid="154" grpId="0"/>
      <p:bldP spid="156" grpId="0"/>
      <p:bldP spid="157" grpId="0"/>
      <p:bldP spid="158" grpId="0" animBg="1"/>
      <p:bldP spid="160" grpId="0"/>
      <p:bldP spid="162" grpId="0"/>
      <p:bldP spid="163" grpId="0"/>
      <p:bldP spid="164" grpId="0" animBg="1"/>
      <p:bldP spid="166" grpId="0"/>
      <p:bldP spid="168" grpId="0"/>
      <p:bldP spid="169" grpId="0"/>
      <p:bldP spid="170" grpId="0" animBg="1"/>
      <p:bldP spid="172" grpId="0"/>
      <p:bldP spid="174" grpId="0"/>
      <p:bldP spid="175" grpId="0"/>
      <p:bldP spid="176" grpId="0"/>
      <p:bldP spid="181" grpId="0" animBg="1"/>
      <p:bldP spid="1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E683311B-82A3-4B77-85B4-7309996610CE}"/>
              </a:ext>
            </a:extLst>
          </p:cNvPr>
          <p:cNvSpPr txBox="1"/>
          <p:nvPr/>
        </p:nvSpPr>
        <p:spPr>
          <a:xfrm>
            <a:off x="5588691" y="4728972"/>
            <a:ext cx="295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rPr>
              <a:t>Write Your Mission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2D77F89-1DA5-4D1A-BA41-E8A5D10CCFDB}"/>
              </a:ext>
            </a:extLst>
          </p:cNvPr>
          <p:cNvSpPr txBox="1"/>
          <p:nvPr/>
        </p:nvSpPr>
        <p:spPr>
          <a:xfrm>
            <a:off x="5588692" y="5109734"/>
            <a:ext cx="2953065" cy="109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Brief Text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Title this is Just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Demo Consider Replacing it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with Your Own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469DDA8-C9FB-462E-973B-406C326CC228}"/>
              </a:ext>
            </a:extLst>
          </p:cNvPr>
          <p:cNvSpPr txBox="1"/>
          <p:nvPr/>
        </p:nvSpPr>
        <p:spPr>
          <a:xfrm>
            <a:off x="8799805" y="4728972"/>
            <a:ext cx="295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rPr>
              <a:t>Write Your Mission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1A7DFF7-2028-42B7-9A6E-668E49AE3E9E}"/>
              </a:ext>
            </a:extLst>
          </p:cNvPr>
          <p:cNvSpPr txBox="1"/>
          <p:nvPr/>
        </p:nvSpPr>
        <p:spPr>
          <a:xfrm>
            <a:off x="8799806" y="5109734"/>
            <a:ext cx="2953065" cy="109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Brief Text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Title this is Just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Demo Consider Replacing it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with Your Own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11C51BC-F78C-4473-B68F-18307A946B67}"/>
              </a:ext>
            </a:extLst>
          </p:cNvPr>
          <p:cNvSpPr txBox="1"/>
          <p:nvPr/>
        </p:nvSpPr>
        <p:spPr>
          <a:xfrm>
            <a:off x="329341" y="1208578"/>
            <a:ext cx="4800062" cy="185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Presentation Topic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 So Please Consider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Replacing these Texts with Your Own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Content or Information</a:t>
            </a:r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58CFBF42-1B92-4A36-BD6C-D13F3BD23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A1D000B6-4DE2-4D4B-8439-601E661707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967FD18-B2D1-47F2-88A0-100B03EB069C}"/>
              </a:ext>
            </a:extLst>
          </p:cNvPr>
          <p:cNvSpPr/>
          <p:nvPr/>
        </p:nvSpPr>
        <p:spPr>
          <a:xfrm>
            <a:off x="0" y="3754564"/>
            <a:ext cx="5129403" cy="3103435"/>
          </a:xfrm>
          <a:custGeom>
            <a:avLst/>
            <a:gdLst>
              <a:gd name="connsiteX0" fmla="*/ 0 w 5129403"/>
              <a:gd name="connsiteY0" fmla="*/ 0 h 3103435"/>
              <a:gd name="connsiteX1" fmla="*/ 5129403 w 5129403"/>
              <a:gd name="connsiteY1" fmla="*/ 0 h 3103435"/>
              <a:gd name="connsiteX2" fmla="*/ 5129403 w 5129403"/>
              <a:gd name="connsiteY2" fmla="*/ 3103436 h 3103435"/>
              <a:gd name="connsiteX3" fmla="*/ 0 w 5129403"/>
              <a:gd name="connsiteY3" fmla="*/ 3103436 h 31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403" h="3103435">
                <a:moveTo>
                  <a:pt x="0" y="0"/>
                </a:moveTo>
                <a:lnTo>
                  <a:pt x="5129403" y="0"/>
                </a:lnTo>
                <a:lnTo>
                  <a:pt x="5129403" y="3103436"/>
                </a:lnTo>
                <a:lnTo>
                  <a:pt x="0" y="3103436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DD15089-EDF8-4CA1-944E-DD4E10E43C13}"/>
              </a:ext>
            </a:extLst>
          </p:cNvPr>
          <p:cNvSpPr txBox="1"/>
          <p:nvPr/>
        </p:nvSpPr>
        <p:spPr>
          <a:xfrm>
            <a:off x="329341" y="4636103"/>
            <a:ext cx="4617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Share Our</a:t>
            </a:r>
          </a:p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Set of Missions that</a:t>
            </a:r>
          </a:p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Need to Achieve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F93569D-908D-4FE9-8872-908F60E813EA}"/>
              </a:ext>
            </a:extLst>
          </p:cNvPr>
          <p:cNvSpPr txBox="1"/>
          <p:nvPr/>
        </p:nvSpPr>
        <p:spPr>
          <a:xfrm>
            <a:off x="329341" y="4315682"/>
            <a:ext cx="335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0" baseline="0" dirty="0">
                <a:solidFill>
                  <a:srgbClr val="FFFFFF"/>
                </a:solidFill>
                <a:latin typeface="Montserrat" panose="02000505000000020004" pitchFamily="2" charset="0"/>
                <a:sym typeface="Montserrat-Regular"/>
                <a:rtl val="0"/>
              </a:rPr>
              <a:t>Our Mission &amp; Vision Statement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6E53FFB-EFD4-41AB-8129-6BEAE8882EB9}"/>
              </a:ext>
            </a:extLst>
          </p:cNvPr>
          <p:cNvSpPr/>
          <p:nvPr/>
        </p:nvSpPr>
        <p:spPr>
          <a:xfrm>
            <a:off x="5454650" y="0"/>
            <a:ext cx="6438900" cy="627126"/>
          </a:xfrm>
          <a:custGeom>
            <a:avLst/>
            <a:gdLst>
              <a:gd name="connsiteX0" fmla="*/ 0 w 5129403"/>
              <a:gd name="connsiteY0" fmla="*/ 0 h 3103435"/>
              <a:gd name="connsiteX1" fmla="*/ 5129403 w 5129403"/>
              <a:gd name="connsiteY1" fmla="*/ 0 h 3103435"/>
              <a:gd name="connsiteX2" fmla="*/ 5129403 w 5129403"/>
              <a:gd name="connsiteY2" fmla="*/ 3103436 h 3103435"/>
              <a:gd name="connsiteX3" fmla="*/ 0 w 5129403"/>
              <a:gd name="connsiteY3" fmla="*/ 3103436 h 31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403" h="3103435">
                <a:moveTo>
                  <a:pt x="0" y="0"/>
                </a:moveTo>
                <a:lnTo>
                  <a:pt x="5129403" y="0"/>
                </a:lnTo>
                <a:lnTo>
                  <a:pt x="5129403" y="3103436"/>
                </a:lnTo>
                <a:lnTo>
                  <a:pt x="0" y="310343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9" grpId="0"/>
      <p:bldP spid="114" grpId="0"/>
      <p:bldP spid="115" grpId="0"/>
      <p:bldP spid="118" grpId="0"/>
      <p:bldP spid="54" grpId="0" animBg="1"/>
      <p:bldP spid="86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A1E6FD-6634-4AE7-86A6-3D257EC029AB}"/>
              </a:ext>
            </a:extLst>
          </p:cNvPr>
          <p:cNvSpPr txBox="1"/>
          <p:nvPr/>
        </p:nvSpPr>
        <p:spPr>
          <a:xfrm>
            <a:off x="6279547" y="854567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rPr>
              <a:t>01.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5C22E-B5D2-4667-9578-D5B32619792A}"/>
              </a:ext>
            </a:extLst>
          </p:cNvPr>
          <p:cNvSpPr txBox="1"/>
          <p:nvPr/>
        </p:nvSpPr>
        <p:spPr>
          <a:xfrm>
            <a:off x="7543926" y="1045273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76D57A-0F07-497F-A8DB-288D793AE129}"/>
              </a:ext>
            </a:extLst>
          </p:cNvPr>
          <p:cNvSpPr txBox="1"/>
          <p:nvPr/>
        </p:nvSpPr>
        <p:spPr>
          <a:xfrm>
            <a:off x="7543926" y="680339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Services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BF6EEFB-2694-4E38-B26B-9E808C23B080}"/>
              </a:ext>
            </a:extLst>
          </p:cNvPr>
          <p:cNvSpPr txBox="1"/>
          <p:nvPr/>
        </p:nvSpPr>
        <p:spPr>
          <a:xfrm>
            <a:off x="461436" y="516142"/>
            <a:ext cx="5506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0" baseline="0" dirty="0">
                <a:solidFill>
                  <a:srgbClr val="404040"/>
                </a:solidFill>
                <a:latin typeface="Montserrat"/>
                <a:sym typeface="Montserrat"/>
                <a:rtl val="0"/>
              </a:rPr>
              <a:t>Our Company’s </a:t>
            </a:r>
            <a:r>
              <a:rPr lang="en-US" sz="16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/>
                <a:sym typeface="Montserrat"/>
                <a:rtl val="0"/>
              </a:rPr>
              <a:t>Digital Services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CADA90A-37B5-4F8C-803F-FB1D1861C485}"/>
              </a:ext>
            </a:extLst>
          </p:cNvPr>
          <p:cNvSpPr txBox="1"/>
          <p:nvPr/>
        </p:nvSpPr>
        <p:spPr>
          <a:xfrm>
            <a:off x="461435" y="858851"/>
            <a:ext cx="5506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spc="0" baseline="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Know about</a:t>
            </a:r>
          </a:p>
          <a:p>
            <a:pPr algn="l"/>
            <a:r>
              <a:rPr lang="en-US" sz="360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Our Fully Customized</a:t>
            </a:r>
          </a:p>
          <a:p>
            <a:pPr algn="l"/>
            <a:r>
              <a:rPr lang="en-US" sz="36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Services &amp; Plans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CBCAACE-F072-4EF8-A225-CE8A5E2C309F}"/>
              </a:ext>
            </a:extLst>
          </p:cNvPr>
          <p:cNvSpPr txBox="1"/>
          <p:nvPr/>
        </p:nvSpPr>
        <p:spPr>
          <a:xfrm>
            <a:off x="6279547" y="2309246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rPr>
              <a:t>02.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3233B10-FC68-4407-B7F8-2E7C788CB9F5}"/>
              </a:ext>
            </a:extLst>
          </p:cNvPr>
          <p:cNvSpPr txBox="1"/>
          <p:nvPr/>
        </p:nvSpPr>
        <p:spPr>
          <a:xfrm>
            <a:off x="7543926" y="2499952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E90E192-FB81-4FF6-A2B3-B53AF13AC158}"/>
              </a:ext>
            </a:extLst>
          </p:cNvPr>
          <p:cNvSpPr txBox="1"/>
          <p:nvPr/>
        </p:nvSpPr>
        <p:spPr>
          <a:xfrm>
            <a:off x="7543926" y="2135018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Services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FAD22E6-C3F3-4A79-86EF-B938DFEF31EE}"/>
              </a:ext>
            </a:extLst>
          </p:cNvPr>
          <p:cNvSpPr txBox="1"/>
          <p:nvPr/>
        </p:nvSpPr>
        <p:spPr>
          <a:xfrm>
            <a:off x="6279547" y="3763925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rPr>
              <a:t>03.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A71289C-BBBB-42BF-B1D3-4A81D64ED22A}"/>
              </a:ext>
            </a:extLst>
          </p:cNvPr>
          <p:cNvSpPr txBox="1"/>
          <p:nvPr/>
        </p:nvSpPr>
        <p:spPr>
          <a:xfrm>
            <a:off x="7543926" y="3954631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9BE3287-3C24-4355-9D15-8BEFD59FFF56}"/>
              </a:ext>
            </a:extLst>
          </p:cNvPr>
          <p:cNvSpPr txBox="1"/>
          <p:nvPr/>
        </p:nvSpPr>
        <p:spPr>
          <a:xfrm>
            <a:off x="7543926" y="3589697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Services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3E2969F-102D-4372-87E6-AE4CCD3B1675}"/>
              </a:ext>
            </a:extLst>
          </p:cNvPr>
          <p:cNvSpPr txBox="1"/>
          <p:nvPr/>
        </p:nvSpPr>
        <p:spPr>
          <a:xfrm>
            <a:off x="6279547" y="5218604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rPr>
              <a:t>04.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9FA69B5-CB8A-4D79-8017-62B98BC19969}"/>
              </a:ext>
            </a:extLst>
          </p:cNvPr>
          <p:cNvSpPr txBox="1"/>
          <p:nvPr/>
        </p:nvSpPr>
        <p:spPr>
          <a:xfrm>
            <a:off x="7543926" y="5409310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62CDAB3-DF3A-4A5D-96CE-D8C0EB66418C}"/>
              </a:ext>
            </a:extLst>
          </p:cNvPr>
          <p:cNvSpPr txBox="1"/>
          <p:nvPr/>
        </p:nvSpPr>
        <p:spPr>
          <a:xfrm>
            <a:off x="7543926" y="5044376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Services</a:t>
            </a:r>
          </a:p>
        </p:txBody>
      </p:sp>
      <p:sp>
        <p:nvSpPr>
          <p:cNvPr id="162" name="Picture Placeholder 161">
            <a:extLst>
              <a:ext uri="{FF2B5EF4-FFF2-40B4-BE49-F238E27FC236}">
                <a16:creationId xmlns:a16="http://schemas.microsoft.com/office/drawing/2014/main" id="{5F971316-11DC-4BD5-9877-F3A67F35CB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E6580E-3857-47A7-B150-0FEB8C2301A2}"/>
              </a:ext>
            </a:extLst>
          </p:cNvPr>
          <p:cNvSpPr/>
          <p:nvPr/>
        </p:nvSpPr>
        <p:spPr>
          <a:xfrm>
            <a:off x="10774680" y="665099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B2D09C-113C-4E5B-AC95-77E133A9E2CC}"/>
              </a:ext>
            </a:extLst>
          </p:cNvPr>
          <p:cNvSpPr/>
          <p:nvPr/>
        </p:nvSpPr>
        <p:spPr>
          <a:xfrm>
            <a:off x="10774680" y="2135018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FF868-DB8F-4032-A556-0D3835AC0C58}"/>
              </a:ext>
            </a:extLst>
          </p:cNvPr>
          <p:cNvSpPr/>
          <p:nvPr/>
        </p:nvSpPr>
        <p:spPr>
          <a:xfrm>
            <a:off x="10774680" y="3551958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1D5BB1-272D-47D8-8A92-59DC6F3D42AA}"/>
              </a:ext>
            </a:extLst>
          </p:cNvPr>
          <p:cNvSpPr/>
          <p:nvPr/>
        </p:nvSpPr>
        <p:spPr>
          <a:xfrm>
            <a:off x="10774680" y="5036137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decel="46667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decel="46667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46667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4" grpId="0"/>
      <p:bldP spid="100" grpId="0"/>
      <p:bldP spid="114" grpId="0"/>
      <p:bldP spid="148" grpId="0"/>
      <p:bldP spid="150" grpId="0"/>
      <p:bldP spid="151" grpId="0"/>
      <p:bldP spid="153" grpId="0"/>
      <p:bldP spid="155" grpId="0"/>
      <p:bldP spid="156" grpId="0"/>
      <p:bldP spid="158" grpId="0"/>
      <p:bldP spid="160" grpId="0"/>
      <p:bldP spid="1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BFEDD54-CFFC-4AD1-B1CA-75D053DCDACF}"/>
              </a:ext>
            </a:extLst>
          </p:cNvPr>
          <p:cNvSpPr/>
          <p:nvPr/>
        </p:nvSpPr>
        <p:spPr>
          <a:xfrm>
            <a:off x="3105149" y="4477131"/>
            <a:ext cx="2967567" cy="2380869"/>
          </a:xfrm>
          <a:custGeom>
            <a:avLst/>
            <a:gdLst>
              <a:gd name="connsiteX0" fmla="*/ 0 w 2867215"/>
              <a:gd name="connsiteY0" fmla="*/ 0 h 2380869"/>
              <a:gd name="connsiteX1" fmla="*/ 2867215 w 2867215"/>
              <a:gd name="connsiteY1" fmla="*/ 0 h 2380869"/>
              <a:gd name="connsiteX2" fmla="*/ 2867215 w 2867215"/>
              <a:gd name="connsiteY2" fmla="*/ 2380869 h 2380869"/>
              <a:gd name="connsiteX3" fmla="*/ 0 w 2867215"/>
              <a:gd name="connsiteY3" fmla="*/ 2380869 h 238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7215" h="2380869">
                <a:moveTo>
                  <a:pt x="0" y="0"/>
                </a:moveTo>
                <a:lnTo>
                  <a:pt x="2867215" y="0"/>
                </a:lnTo>
                <a:lnTo>
                  <a:pt x="2867215" y="2380869"/>
                </a:lnTo>
                <a:lnTo>
                  <a:pt x="0" y="2380869"/>
                </a:lnTo>
                <a:close/>
              </a:path>
            </a:pathLst>
          </a:custGeom>
          <a:gradFill>
            <a:gsLst>
              <a:gs pos="12000">
                <a:srgbClr val="F6EBFB"/>
              </a:gs>
              <a:gs pos="100000">
                <a:srgbClr val="F6EFFF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6B5F8-DFB9-4947-8FF9-731D28EA7A44}"/>
              </a:ext>
            </a:extLst>
          </p:cNvPr>
          <p:cNvSpPr txBox="1"/>
          <p:nvPr/>
        </p:nvSpPr>
        <p:spPr>
          <a:xfrm>
            <a:off x="300727" y="5075070"/>
            <a:ext cx="273938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Related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Demo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4DBCC-4220-4257-863A-1E3553EE13A3}"/>
              </a:ext>
            </a:extLst>
          </p:cNvPr>
          <p:cNvSpPr txBox="1"/>
          <p:nvPr/>
        </p:nvSpPr>
        <p:spPr>
          <a:xfrm>
            <a:off x="300726" y="4689919"/>
            <a:ext cx="27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-52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Goals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3052ACF-A500-4EEC-99B9-445D23933925}"/>
              </a:ext>
            </a:extLst>
          </p:cNvPr>
          <p:cNvSpPr txBox="1"/>
          <p:nvPr/>
        </p:nvSpPr>
        <p:spPr>
          <a:xfrm>
            <a:off x="3251113" y="5075070"/>
            <a:ext cx="273938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Related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Demo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86AF5E0-37B7-4CD4-BFE6-B6486861B6C4}"/>
              </a:ext>
            </a:extLst>
          </p:cNvPr>
          <p:cNvSpPr txBox="1"/>
          <p:nvPr/>
        </p:nvSpPr>
        <p:spPr>
          <a:xfrm>
            <a:off x="3251112" y="4689919"/>
            <a:ext cx="27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-52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Goals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1C73A02-275E-4957-83EE-125F11F479CD}"/>
              </a:ext>
            </a:extLst>
          </p:cNvPr>
          <p:cNvSpPr txBox="1"/>
          <p:nvPr/>
        </p:nvSpPr>
        <p:spPr>
          <a:xfrm>
            <a:off x="6201499" y="5075070"/>
            <a:ext cx="273938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Related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Demo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DF08F93-24AA-4A0B-9CAB-13AF4776DBEC}"/>
              </a:ext>
            </a:extLst>
          </p:cNvPr>
          <p:cNvSpPr txBox="1"/>
          <p:nvPr/>
        </p:nvSpPr>
        <p:spPr>
          <a:xfrm>
            <a:off x="6201498" y="4689919"/>
            <a:ext cx="27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-52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Goals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1733AFD-E4AE-4073-B7B0-A7B68378F7DB}"/>
              </a:ext>
            </a:extLst>
          </p:cNvPr>
          <p:cNvSpPr txBox="1"/>
          <p:nvPr/>
        </p:nvSpPr>
        <p:spPr>
          <a:xfrm>
            <a:off x="9151886" y="5075070"/>
            <a:ext cx="273938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Related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Demo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12F9F92-29F6-4D00-BC99-32893061173C}"/>
              </a:ext>
            </a:extLst>
          </p:cNvPr>
          <p:cNvSpPr txBox="1"/>
          <p:nvPr/>
        </p:nvSpPr>
        <p:spPr>
          <a:xfrm>
            <a:off x="9151885" y="4689919"/>
            <a:ext cx="27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-52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Goals</a:t>
            </a:r>
          </a:p>
        </p:txBody>
      </p:sp>
      <p:sp>
        <p:nvSpPr>
          <p:cNvPr id="129" name="Picture Placeholder 128">
            <a:extLst>
              <a:ext uri="{FF2B5EF4-FFF2-40B4-BE49-F238E27FC236}">
                <a16:creationId xmlns:a16="http://schemas.microsoft.com/office/drawing/2014/main" id="{AF2BCD72-96A5-43E3-8FDA-72168AD768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848CD96-FB66-4B5A-ACD5-4555B5E20286}"/>
              </a:ext>
            </a:extLst>
          </p:cNvPr>
          <p:cNvSpPr/>
          <p:nvPr/>
        </p:nvSpPr>
        <p:spPr>
          <a:xfrm>
            <a:off x="0" y="500157"/>
            <a:ext cx="6058757" cy="3695509"/>
          </a:xfrm>
          <a:custGeom>
            <a:avLst/>
            <a:gdLst>
              <a:gd name="connsiteX0" fmla="*/ 0 w 6058757"/>
              <a:gd name="connsiteY0" fmla="*/ 0 h 3695509"/>
              <a:gd name="connsiteX1" fmla="*/ 6058758 w 6058757"/>
              <a:gd name="connsiteY1" fmla="*/ 0 h 3695509"/>
              <a:gd name="connsiteX2" fmla="*/ 6058758 w 6058757"/>
              <a:gd name="connsiteY2" fmla="*/ 3695510 h 3695509"/>
              <a:gd name="connsiteX3" fmla="*/ 0 w 6058757"/>
              <a:gd name="connsiteY3" fmla="*/ 3695510 h 369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757" h="3695509">
                <a:moveTo>
                  <a:pt x="0" y="0"/>
                </a:moveTo>
                <a:lnTo>
                  <a:pt x="6058758" y="0"/>
                </a:lnTo>
                <a:lnTo>
                  <a:pt x="6058758" y="3695510"/>
                </a:lnTo>
                <a:lnTo>
                  <a:pt x="0" y="3695510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t="100000" r="100000"/>
            </a:path>
            <a:tileRect l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7768531-A24E-4473-85AA-73793087F4A0}"/>
              </a:ext>
            </a:extLst>
          </p:cNvPr>
          <p:cNvSpPr txBox="1"/>
          <p:nvPr/>
        </p:nvSpPr>
        <p:spPr>
          <a:xfrm>
            <a:off x="314533" y="1470748"/>
            <a:ext cx="54296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Describe the Goals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and Other Objectives</a:t>
            </a:r>
          </a:p>
          <a:p>
            <a:pPr algn="l"/>
            <a:r>
              <a:rPr lang="en-US" sz="360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of Your Business</a:t>
            </a:r>
          </a:p>
        </p:txBody>
      </p:sp>
    </p:spTree>
    <p:extLst>
      <p:ext uri="{BB962C8B-B14F-4D97-AF65-F5344CB8AC3E}">
        <p14:creationId xmlns:p14="http://schemas.microsoft.com/office/powerpoint/2010/main" val="33867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46667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4666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4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4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7" grpId="0"/>
      <p:bldP spid="115" grpId="0"/>
      <p:bldP spid="116" grpId="0"/>
      <p:bldP spid="117" grpId="0"/>
      <p:bldP spid="118" grpId="0"/>
      <p:bldP spid="119" grpId="0"/>
      <p:bldP spid="120" grpId="0"/>
      <p:bldP spid="87" grpId="0" animBg="1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502722B-527F-4BAA-93F8-5A10BA13EAA4}"/>
              </a:ext>
            </a:extLst>
          </p:cNvPr>
          <p:cNvSpPr txBox="1"/>
          <p:nvPr/>
        </p:nvSpPr>
        <p:spPr>
          <a:xfrm>
            <a:off x="486346" y="4720106"/>
            <a:ext cx="2146554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Brief Text to Explain the Topic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D68ED-2C25-4D2B-A54B-EEDD613BCCA2}"/>
              </a:ext>
            </a:extLst>
          </p:cNvPr>
          <p:cNvSpPr txBox="1"/>
          <p:nvPr/>
        </p:nvSpPr>
        <p:spPr>
          <a:xfrm>
            <a:off x="486345" y="4221091"/>
            <a:ext cx="214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Strengths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9407E0-B881-495B-AE68-ECD73B2296A4}"/>
              </a:ext>
            </a:extLst>
          </p:cNvPr>
          <p:cNvSpPr txBox="1"/>
          <p:nvPr/>
        </p:nvSpPr>
        <p:spPr>
          <a:xfrm>
            <a:off x="486346" y="3082282"/>
            <a:ext cx="683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 spc="0" baseline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FEED300-FCCA-4BD0-A139-E1D0666F0DE8}"/>
              </a:ext>
            </a:extLst>
          </p:cNvPr>
          <p:cNvSpPr/>
          <p:nvPr/>
        </p:nvSpPr>
        <p:spPr>
          <a:xfrm>
            <a:off x="1206055" y="3999540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91EB17-AA19-424C-80B7-4307C13ACE4F}"/>
              </a:ext>
            </a:extLst>
          </p:cNvPr>
          <p:cNvSpPr txBox="1"/>
          <p:nvPr/>
        </p:nvSpPr>
        <p:spPr>
          <a:xfrm>
            <a:off x="6574726" y="4720106"/>
            <a:ext cx="2146554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Brief Text to Explain the Topic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0FD19A-E7DF-457B-A4F0-2EF905937367}"/>
              </a:ext>
            </a:extLst>
          </p:cNvPr>
          <p:cNvSpPr txBox="1"/>
          <p:nvPr/>
        </p:nvSpPr>
        <p:spPr>
          <a:xfrm>
            <a:off x="6574727" y="4221091"/>
            <a:ext cx="214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Opportunities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C1D49F-1FA0-431F-A4F8-5A3B51986CF0}"/>
              </a:ext>
            </a:extLst>
          </p:cNvPr>
          <p:cNvSpPr txBox="1"/>
          <p:nvPr/>
        </p:nvSpPr>
        <p:spPr>
          <a:xfrm>
            <a:off x="6574726" y="3082282"/>
            <a:ext cx="835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 spc="0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O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8071F1E-31C5-4F8B-8D7B-9E4C23112132}"/>
              </a:ext>
            </a:extLst>
          </p:cNvPr>
          <p:cNvSpPr/>
          <p:nvPr/>
        </p:nvSpPr>
        <p:spPr>
          <a:xfrm>
            <a:off x="7294530" y="3999540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7198DD-6CA1-4B26-A3AD-2090EB357AEF}"/>
              </a:ext>
            </a:extLst>
          </p:cNvPr>
          <p:cNvSpPr txBox="1"/>
          <p:nvPr/>
        </p:nvSpPr>
        <p:spPr>
          <a:xfrm>
            <a:off x="3379279" y="4720106"/>
            <a:ext cx="2146554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Brief Text to Explain the Topic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8E3971-CE78-4727-AE43-6E4BA909C143}"/>
              </a:ext>
            </a:extLst>
          </p:cNvPr>
          <p:cNvSpPr txBox="1"/>
          <p:nvPr/>
        </p:nvSpPr>
        <p:spPr>
          <a:xfrm>
            <a:off x="3379278" y="4221091"/>
            <a:ext cx="214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Weaknesses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E421F2-AD9C-434E-9887-FC95D82D836C}"/>
              </a:ext>
            </a:extLst>
          </p:cNvPr>
          <p:cNvSpPr txBox="1"/>
          <p:nvPr/>
        </p:nvSpPr>
        <p:spPr>
          <a:xfrm>
            <a:off x="3379279" y="3082282"/>
            <a:ext cx="1095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 spc="0" baseline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W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E365B9C-5774-470C-ADC0-FB197ADC5759}"/>
              </a:ext>
            </a:extLst>
          </p:cNvPr>
          <p:cNvSpPr/>
          <p:nvPr/>
        </p:nvSpPr>
        <p:spPr>
          <a:xfrm>
            <a:off x="4401597" y="3999540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2 w 1585912"/>
              <a:gd name="connsiteY1" fmla="*/ 0 h 9525"/>
              <a:gd name="connsiteX2" fmla="*/ 1585912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2" y="0"/>
                </a:lnTo>
                <a:lnTo>
                  <a:pt x="1585912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08D2BB-67F1-43F5-8CD5-351FA79AA0FC}"/>
              </a:ext>
            </a:extLst>
          </p:cNvPr>
          <p:cNvSpPr txBox="1"/>
          <p:nvPr/>
        </p:nvSpPr>
        <p:spPr>
          <a:xfrm>
            <a:off x="9467659" y="4720106"/>
            <a:ext cx="2146554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Brief Text to Explain the Topic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027079-9FE6-4EF2-B421-5D4352C0ECFF}"/>
              </a:ext>
            </a:extLst>
          </p:cNvPr>
          <p:cNvSpPr txBox="1"/>
          <p:nvPr/>
        </p:nvSpPr>
        <p:spPr>
          <a:xfrm>
            <a:off x="9467659" y="4221091"/>
            <a:ext cx="214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Threats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4C2FE-33A6-4C9C-AC79-A133BE9DF267}"/>
              </a:ext>
            </a:extLst>
          </p:cNvPr>
          <p:cNvSpPr txBox="1"/>
          <p:nvPr/>
        </p:nvSpPr>
        <p:spPr>
          <a:xfrm>
            <a:off x="9467659" y="3082282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 spc="0" baseline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T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74024A6-EA8E-4BB8-8178-43E66F3B0615}"/>
              </a:ext>
            </a:extLst>
          </p:cNvPr>
          <p:cNvSpPr/>
          <p:nvPr/>
        </p:nvSpPr>
        <p:spPr>
          <a:xfrm>
            <a:off x="10028301" y="3999540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2 w 1585912"/>
              <a:gd name="connsiteY1" fmla="*/ 0 h 9525"/>
              <a:gd name="connsiteX2" fmla="*/ 1585912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2" y="0"/>
                </a:lnTo>
                <a:lnTo>
                  <a:pt x="1585912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ABB25F-8686-4151-9AA2-66EEAFCE42FD}"/>
              </a:ext>
            </a:extLst>
          </p:cNvPr>
          <p:cNvSpPr txBox="1"/>
          <p:nvPr/>
        </p:nvSpPr>
        <p:spPr>
          <a:xfrm>
            <a:off x="486346" y="712440"/>
            <a:ext cx="4498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Company’s</a:t>
            </a:r>
            <a:br>
              <a:rPr lang="en-US" sz="36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</a:br>
            <a:r>
              <a:rPr lang="en-US" sz="36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SWOT Analysis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0266D1-1CA9-40F2-8981-BDC429A1BEA2}"/>
              </a:ext>
            </a:extLst>
          </p:cNvPr>
          <p:cNvSpPr txBox="1"/>
          <p:nvPr/>
        </p:nvSpPr>
        <p:spPr>
          <a:xfrm>
            <a:off x="486346" y="1911234"/>
            <a:ext cx="4498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FCB6D87-7FE2-4F07-B7AF-133A9DF61356}"/>
              </a:ext>
            </a:extLst>
          </p:cNvPr>
          <p:cNvSpPr/>
          <p:nvPr/>
        </p:nvSpPr>
        <p:spPr>
          <a:xfrm>
            <a:off x="577786" y="598186"/>
            <a:ext cx="594264" cy="56483"/>
          </a:xfrm>
          <a:custGeom>
            <a:avLst/>
            <a:gdLst>
              <a:gd name="connsiteX0" fmla="*/ 0 w 594264"/>
              <a:gd name="connsiteY0" fmla="*/ 0 h 56483"/>
              <a:gd name="connsiteX1" fmla="*/ 594265 w 594264"/>
              <a:gd name="connsiteY1" fmla="*/ 0 h 56483"/>
              <a:gd name="connsiteX2" fmla="*/ 594265 w 594264"/>
              <a:gd name="connsiteY2" fmla="*/ 56483 h 56483"/>
              <a:gd name="connsiteX3" fmla="*/ 0 w 594264"/>
              <a:gd name="connsiteY3" fmla="*/ 56483 h 5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264" h="56483">
                <a:moveTo>
                  <a:pt x="0" y="0"/>
                </a:moveTo>
                <a:lnTo>
                  <a:pt x="594265" y="0"/>
                </a:lnTo>
                <a:lnTo>
                  <a:pt x="594265" y="56483"/>
                </a:lnTo>
                <a:lnTo>
                  <a:pt x="0" y="56483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C1EAB-529F-463D-9BB7-6072BD051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E83160-53A9-42FB-8CD0-51090D8871CB}"/>
              </a:ext>
            </a:extLst>
          </p:cNvPr>
          <p:cNvSpPr/>
          <p:nvPr/>
        </p:nvSpPr>
        <p:spPr>
          <a:xfrm>
            <a:off x="0" y="5733057"/>
            <a:ext cx="12191999" cy="1124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333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decel="3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33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decel="3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33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decel="3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33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3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33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7" grpId="0" animBg="1"/>
      <p:bldP spid="28" grpId="0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A6D60C03-D540-48FB-8430-94DB585D9F9F}"/>
              </a:ext>
            </a:extLst>
          </p:cNvPr>
          <p:cNvSpPr txBox="1"/>
          <p:nvPr/>
        </p:nvSpPr>
        <p:spPr>
          <a:xfrm>
            <a:off x="2372535" y="747724"/>
            <a:ext cx="7446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Premium </a:t>
            </a:r>
            <a:r>
              <a:rPr lang="en-US" sz="44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Packages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8419DFE-3C86-4F8C-BA69-77931AF5AF34}"/>
              </a:ext>
            </a:extLst>
          </p:cNvPr>
          <p:cNvSpPr txBox="1"/>
          <p:nvPr/>
        </p:nvSpPr>
        <p:spPr>
          <a:xfrm>
            <a:off x="4377421" y="427983"/>
            <a:ext cx="343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Our Business Pricing Plans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67C2AE-43A5-4512-BD1A-027D2B6032B5}"/>
              </a:ext>
            </a:extLst>
          </p:cNvPr>
          <p:cNvGrpSpPr/>
          <p:nvPr/>
        </p:nvGrpSpPr>
        <p:grpSpPr>
          <a:xfrm>
            <a:off x="818261" y="1867885"/>
            <a:ext cx="2374025" cy="4280975"/>
            <a:chOff x="818261" y="1867885"/>
            <a:chExt cx="2374025" cy="4280975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4BB92E4-A976-4789-889B-B3C418866D12}"/>
                </a:ext>
              </a:extLst>
            </p:cNvPr>
            <p:cNvSpPr/>
            <p:nvPr/>
          </p:nvSpPr>
          <p:spPr>
            <a:xfrm>
              <a:off x="818261" y="1867885"/>
              <a:ext cx="2374025" cy="4280877"/>
            </a:xfrm>
            <a:custGeom>
              <a:avLst/>
              <a:gdLst>
                <a:gd name="connsiteX0" fmla="*/ 0 w 2374025"/>
                <a:gd name="connsiteY0" fmla="*/ 0 h 4280877"/>
                <a:gd name="connsiteX1" fmla="*/ 2374026 w 2374025"/>
                <a:gd name="connsiteY1" fmla="*/ 0 h 4280877"/>
                <a:gd name="connsiteX2" fmla="*/ 2374026 w 2374025"/>
                <a:gd name="connsiteY2" fmla="*/ 4280878 h 4280877"/>
                <a:gd name="connsiteX3" fmla="*/ 0 w 2374025"/>
                <a:gd name="connsiteY3" fmla="*/ 4280878 h 428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4280877">
                  <a:moveTo>
                    <a:pt x="0" y="0"/>
                  </a:moveTo>
                  <a:lnTo>
                    <a:pt x="2374026" y="0"/>
                  </a:lnTo>
                  <a:lnTo>
                    <a:pt x="2374026" y="4280878"/>
                  </a:lnTo>
                  <a:lnTo>
                    <a:pt x="0" y="4280878"/>
                  </a:lnTo>
                  <a:close/>
                </a:path>
              </a:pathLst>
            </a:custGeom>
            <a:gradFill>
              <a:gsLst>
                <a:gs pos="12000">
                  <a:srgbClr val="F6EBFB"/>
                </a:gs>
                <a:gs pos="100000">
                  <a:srgbClr val="F6EFFF"/>
                </a:gs>
              </a:gsLst>
              <a:lin ang="0" scaled="1"/>
            </a:gra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77ED4C5-BBD3-49F5-B286-BC592F6C5C13}"/>
                </a:ext>
              </a:extLst>
            </p:cNvPr>
            <p:cNvSpPr/>
            <p:nvPr/>
          </p:nvSpPr>
          <p:spPr>
            <a:xfrm>
              <a:off x="818261" y="4819221"/>
              <a:ext cx="2374025" cy="1329639"/>
            </a:xfrm>
            <a:custGeom>
              <a:avLst/>
              <a:gdLst>
                <a:gd name="connsiteX0" fmla="*/ 0 w 2374025"/>
                <a:gd name="connsiteY0" fmla="*/ 0 h 1329639"/>
                <a:gd name="connsiteX1" fmla="*/ 2374026 w 2374025"/>
                <a:gd name="connsiteY1" fmla="*/ 0 h 1329639"/>
                <a:gd name="connsiteX2" fmla="*/ 2374026 w 2374025"/>
                <a:gd name="connsiteY2" fmla="*/ 1329640 h 1329639"/>
                <a:gd name="connsiteX3" fmla="*/ 0 w 2374025"/>
                <a:gd name="connsiteY3" fmla="*/ 1329640 h 132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329639">
                  <a:moveTo>
                    <a:pt x="0" y="0"/>
                  </a:moveTo>
                  <a:lnTo>
                    <a:pt x="2374026" y="0"/>
                  </a:lnTo>
                  <a:lnTo>
                    <a:pt x="2374026" y="1329640"/>
                  </a:lnTo>
                  <a:lnTo>
                    <a:pt x="0" y="1329640"/>
                  </a:lnTo>
                  <a:close/>
                </a:path>
              </a:pathLst>
            </a:custGeom>
            <a:gradFill flip="none" rotWithShape="1">
              <a:gsLst>
                <a:gs pos="12000">
                  <a:srgbClr val="F1DFF9"/>
                </a:gs>
                <a:gs pos="100000">
                  <a:srgbClr val="EEE1FF"/>
                </a:gs>
              </a:gsLst>
              <a:path path="circle">
                <a:fillToRect l="100000" t="100000"/>
              </a:path>
              <a:tileRect r="-100000" b="-100000"/>
            </a:gra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68F513-7432-4A45-B0F2-4F7DB83F1A54}"/>
                </a:ext>
              </a:extLst>
            </p:cNvPr>
            <p:cNvSpPr/>
            <p:nvPr/>
          </p:nvSpPr>
          <p:spPr>
            <a:xfrm>
              <a:off x="818261" y="4628428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rgbClr val="E4DCF9"/>
            </a:soli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B0A8AA7-4622-4FC8-9D86-2CA4638A19F5}"/>
                </a:ext>
              </a:extLst>
            </p:cNvPr>
            <p:cNvSpPr/>
            <p:nvPr/>
          </p:nvSpPr>
          <p:spPr>
            <a:xfrm>
              <a:off x="818261" y="4700505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chemeClr val="bg1"/>
            </a:soli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B17FCC9-047B-4B52-A7F2-4E6BA93DF597}"/>
                </a:ext>
              </a:extLst>
            </p:cNvPr>
            <p:cNvGrpSpPr/>
            <p:nvPr/>
          </p:nvGrpSpPr>
          <p:grpSpPr>
            <a:xfrm>
              <a:off x="1200533" y="2011972"/>
              <a:ext cx="1609480" cy="557640"/>
              <a:chOff x="1204249" y="2011972"/>
              <a:chExt cx="1609480" cy="557640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D71AD4C-2913-4ABC-99D0-44D7C158BDF4}"/>
                  </a:ext>
                </a:extLst>
              </p:cNvPr>
              <p:cNvSpPr txBox="1"/>
              <p:nvPr/>
            </p:nvSpPr>
            <p:spPr>
              <a:xfrm>
                <a:off x="1204249" y="2011972"/>
                <a:ext cx="1609480" cy="379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63" spc="-19" baseline="0" dirty="0">
                    <a:solidFill>
                      <a:schemeClr val="bg2">
                        <a:lumMod val="25000"/>
                      </a:schemeClr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STANDARD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498A858-E20C-478D-A1C3-30F68F7CC8C2}"/>
                  </a:ext>
                </a:extLst>
              </p:cNvPr>
              <p:cNvSpPr txBox="1"/>
              <p:nvPr/>
            </p:nvSpPr>
            <p:spPr>
              <a:xfrm>
                <a:off x="1362819" y="2286136"/>
                <a:ext cx="1292341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Monthly Plan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4B91BCB-3CBC-4D9D-B51F-DA016CD00B7D}"/>
                </a:ext>
              </a:extLst>
            </p:cNvPr>
            <p:cNvGrpSpPr/>
            <p:nvPr/>
          </p:nvGrpSpPr>
          <p:grpSpPr>
            <a:xfrm>
              <a:off x="1023274" y="3082192"/>
              <a:ext cx="1963999" cy="1483652"/>
              <a:chOff x="1020563" y="3082192"/>
              <a:chExt cx="1963999" cy="1483652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BEEF770-AFA7-4995-B5DD-E7FA73AB4182}"/>
                  </a:ext>
                </a:extLst>
              </p:cNvPr>
              <p:cNvSpPr txBox="1"/>
              <p:nvPr/>
            </p:nvSpPr>
            <p:spPr>
              <a:xfrm>
                <a:off x="1046211" y="3082192"/>
                <a:ext cx="1912703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Download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BAC222C-C971-41B0-BE47-78F31E854BF1}"/>
                  </a:ext>
                </a:extLst>
              </p:cNvPr>
              <p:cNvSpPr txBox="1"/>
              <p:nvPr/>
            </p:nvSpPr>
            <p:spPr>
              <a:xfrm>
                <a:off x="1147200" y="3382236"/>
                <a:ext cx="1710725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Storage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2C796FB-BE1E-4C7E-876D-A4F96B139F06}"/>
                  </a:ext>
                </a:extLst>
              </p:cNvPr>
              <p:cNvSpPr txBox="1"/>
              <p:nvPr/>
            </p:nvSpPr>
            <p:spPr>
              <a:xfrm>
                <a:off x="1430931" y="4282368"/>
                <a:ext cx="1143262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Easy to Use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D073E9C-DD93-415D-9C71-D062C74CCE24}"/>
                  </a:ext>
                </a:extLst>
              </p:cNvPr>
              <p:cNvSpPr txBox="1"/>
              <p:nvPr/>
            </p:nvSpPr>
            <p:spPr>
              <a:xfrm>
                <a:off x="1231358" y="3982324"/>
                <a:ext cx="154240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Free Installation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5BCD85A-FB52-4CBD-9516-62D7089E460E}"/>
                  </a:ext>
                </a:extLst>
              </p:cNvPr>
              <p:cNvSpPr txBox="1"/>
              <p:nvPr/>
            </p:nvSpPr>
            <p:spPr>
              <a:xfrm>
                <a:off x="1020563" y="3682280"/>
                <a:ext cx="196399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Voice Calls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18163F-A52B-412A-BDAB-C939CEEBCDC3}"/>
                </a:ext>
              </a:extLst>
            </p:cNvPr>
            <p:cNvGrpSpPr/>
            <p:nvPr/>
          </p:nvGrpSpPr>
          <p:grpSpPr>
            <a:xfrm>
              <a:off x="1015859" y="2637534"/>
              <a:ext cx="1978929" cy="367152"/>
              <a:chOff x="1015859" y="2637534"/>
              <a:chExt cx="1978929" cy="367152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57C0C58-0DEC-40AD-B283-64E062C9D878}"/>
                  </a:ext>
                </a:extLst>
              </p:cNvPr>
              <p:cNvSpPr/>
              <p:nvPr/>
            </p:nvSpPr>
            <p:spPr>
              <a:xfrm>
                <a:off x="1015859" y="2647227"/>
                <a:ext cx="1978929" cy="347767"/>
              </a:xfrm>
              <a:custGeom>
                <a:avLst/>
                <a:gdLst>
                  <a:gd name="connsiteX0" fmla="*/ 1805096 w 1978929"/>
                  <a:gd name="connsiteY0" fmla="*/ 0 h 347767"/>
                  <a:gd name="connsiteX1" fmla="*/ 1978930 w 1978929"/>
                  <a:gd name="connsiteY1" fmla="*/ 0 h 347767"/>
                  <a:gd name="connsiteX2" fmla="*/ 1978930 w 1978929"/>
                  <a:gd name="connsiteY2" fmla="*/ 347767 h 347767"/>
                  <a:gd name="connsiteX3" fmla="*/ 1805096 w 1978929"/>
                  <a:gd name="connsiteY3" fmla="*/ 347767 h 347767"/>
                  <a:gd name="connsiteX4" fmla="*/ 173834 w 1978929"/>
                  <a:gd name="connsiteY4" fmla="*/ 347767 h 347767"/>
                  <a:gd name="connsiteX5" fmla="*/ 0 w 1978929"/>
                  <a:gd name="connsiteY5" fmla="*/ 347767 h 347767"/>
                  <a:gd name="connsiteX6" fmla="*/ 0 w 1978929"/>
                  <a:gd name="connsiteY6" fmla="*/ 0 h 347767"/>
                  <a:gd name="connsiteX7" fmla="*/ 173834 w 1978929"/>
                  <a:gd name="connsiteY7" fmla="*/ 0 h 34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8929" h="347767">
                    <a:moveTo>
                      <a:pt x="1805096" y="0"/>
                    </a:moveTo>
                    <a:cubicBezTo>
                      <a:pt x="1901102" y="0"/>
                      <a:pt x="1978930" y="0"/>
                      <a:pt x="1978930" y="0"/>
                    </a:cubicBezTo>
                    <a:lnTo>
                      <a:pt x="1978930" y="347767"/>
                    </a:lnTo>
                    <a:cubicBezTo>
                      <a:pt x="1978930" y="347767"/>
                      <a:pt x="1901102" y="347767"/>
                      <a:pt x="1805096" y="347767"/>
                    </a:cubicBezTo>
                    <a:lnTo>
                      <a:pt x="173834" y="347767"/>
                    </a:lnTo>
                    <a:cubicBezTo>
                      <a:pt x="77828" y="347767"/>
                      <a:pt x="0" y="347767"/>
                      <a:pt x="0" y="347767"/>
                    </a:cubicBezTo>
                    <a:lnTo>
                      <a:pt x="0" y="0"/>
                    </a:lnTo>
                    <a:cubicBezTo>
                      <a:pt x="0" y="0"/>
                      <a:pt x="77828" y="0"/>
                      <a:pt x="1738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5C5BA2-16A8-4125-9C2E-C3CC728F1E42}"/>
                  </a:ext>
                </a:extLst>
              </p:cNvPr>
              <p:cNvSpPr txBox="1"/>
              <p:nvPr/>
            </p:nvSpPr>
            <p:spPr>
              <a:xfrm>
                <a:off x="1395637" y="2637534"/>
                <a:ext cx="1219373" cy="36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86" b="1" spc="-18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Features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E93AB79-A655-4797-AEE1-76F66C4289BB}"/>
                </a:ext>
              </a:extLst>
            </p:cNvPr>
            <p:cNvSpPr txBox="1"/>
            <p:nvPr/>
          </p:nvSpPr>
          <p:spPr>
            <a:xfrm>
              <a:off x="1047973" y="4871215"/>
              <a:ext cx="1943161" cy="68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82" spc="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$69.99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4B16D8F-0836-4874-A7C6-E25349ECD59A}"/>
                </a:ext>
              </a:extLst>
            </p:cNvPr>
            <p:cNvGrpSpPr/>
            <p:nvPr/>
          </p:nvGrpSpPr>
          <p:grpSpPr>
            <a:xfrm>
              <a:off x="1354850" y="5611977"/>
              <a:ext cx="1300848" cy="377248"/>
              <a:chOff x="1354850" y="5611977"/>
              <a:chExt cx="1300848" cy="377248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BC619C1-76A0-41E2-A57B-440F51731089}"/>
                  </a:ext>
                </a:extLst>
              </p:cNvPr>
              <p:cNvSpPr/>
              <p:nvPr/>
            </p:nvSpPr>
            <p:spPr>
              <a:xfrm>
                <a:off x="1354850" y="5611977"/>
                <a:ext cx="1300848" cy="377248"/>
              </a:xfrm>
              <a:custGeom>
                <a:avLst/>
                <a:gdLst>
                  <a:gd name="connsiteX0" fmla="*/ 1112224 w 1300848"/>
                  <a:gd name="connsiteY0" fmla="*/ 0 h 377248"/>
                  <a:gd name="connsiteX1" fmla="*/ 1300848 w 1300848"/>
                  <a:gd name="connsiteY1" fmla="*/ 0 h 377248"/>
                  <a:gd name="connsiteX2" fmla="*/ 1300848 w 1300848"/>
                  <a:gd name="connsiteY2" fmla="*/ 377249 h 377248"/>
                  <a:gd name="connsiteX3" fmla="*/ 1112224 w 1300848"/>
                  <a:gd name="connsiteY3" fmla="*/ 377249 h 377248"/>
                  <a:gd name="connsiteX4" fmla="*/ 188624 w 1300848"/>
                  <a:gd name="connsiteY4" fmla="*/ 377249 h 377248"/>
                  <a:gd name="connsiteX5" fmla="*/ 0 w 1300848"/>
                  <a:gd name="connsiteY5" fmla="*/ 377249 h 377248"/>
                  <a:gd name="connsiteX6" fmla="*/ 0 w 1300848"/>
                  <a:gd name="connsiteY6" fmla="*/ 0 h 377248"/>
                  <a:gd name="connsiteX7" fmla="*/ 188624 w 1300848"/>
                  <a:gd name="connsiteY7" fmla="*/ 0 h 37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848" h="377248">
                    <a:moveTo>
                      <a:pt x="1112224" y="0"/>
                    </a:moveTo>
                    <a:cubicBezTo>
                      <a:pt x="1216398" y="0"/>
                      <a:pt x="1300848" y="0"/>
                      <a:pt x="1300848" y="0"/>
                    </a:cubicBezTo>
                    <a:lnTo>
                      <a:pt x="1300848" y="377249"/>
                    </a:lnTo>
                    <a:cubicBezTo>
                      <a:pt x="1300848" y="377249"/>
                      <a:pt x="1216398" y="377249"/>
                      <a:pt x="1112224" y="377249"/>
                    </a:cubicBezTo>
                    <a:lnTo>
                      <a:pt x="188624" y="377249"/>
                    </a:lnTo>
                    <a:cubicBezTo>
                      <a:pt x="84450" y="377249"/>
                      <a:pt x="0" y="377249"/>
                      <a:pt x="0" y="377249"/>
                    </a:cubicBezTo>
                    <a:lnTo>
                      <a:pt x="0" y="0"/>
                    </a:lnTo>
                    <a:cubicBezTo>
                      <a:pt x="0" y="0"/>
                      <a:pt x="84450" y="0"/>
                      <a:pt x="18862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3B895AF-2521-4C84-9C74-95B3890AC963}"/>
                  </a:ext>
                </a:extLst>
              </p:cNvPr>
              <p:cNvSpPr txBox="1"/>
              <p:nvPr/>
            </p:nvSpPr>
            <p:spPr>
              <a:xfrm>
                <a:off x="1511389" y="5664795"/>
                <a:ext cx="987771" cy="27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65" spc="0" baseline="0" dirty="0">
                    <a:gradFill flip="none" rotWithShape="1">
                      <a:gsLst>
                        <a:gs pos="0">
                          <a:srgbClr val="5D28FE"/>
                        </a:gs>
                        <a:gs pos="100000">
                          <a:srgbClr val="BB66D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Montserrat ExtraBold" panose="00000900000000000000" pitchFamily="2" charset="0"/>
                    <a:sym typeface="Montserrat"/>
                    <a:rtl val="0"/>
                  </a:rPr>
                  <a:t>BUY NOW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A50738A-0259-4CAC-A684-7ACCF471695D}"/>
              </a:ext>
            </a:extLst>
          </p:cNvPr>
          <p:cNvGrpSpPr/>
          <p:nvPr/>
        </p:nvGrpSpPr>
        <p:grpSpPr>
          <a:xfrm>
            <a:off x="3545461" y="1867885"/>
            <a:ext cx="2374025" cy="4280975"/>
            <a:chOff x="3545461" y="1867885"/>
            <a:chExt cx="2374025" cy="4280975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B44551-BBE9-4CE4-B2A4-B110F79BF015}"/>
                </a:ext>
              </a:extLst>
            </p:cNvPr>
            <p:cNvSpPr/>
            <p:nvPr/>
          </p:nvSpPr>
          <p:spPr>
            <a:xfrm>
              <a:off x="3545461" y="1867885"/>
              <a:ext cx="2374025" cy="4280877"/>
            </a:xfrm>
            <a:custGeom>
              <a:avLst/>
              <a:gdLst>
                <a:gd name="connsiteX0" fmla="*/ 0 w 2374025"/>
                <a:gd name="connsiteY0" fmla="*/ 0 h 4280877"/>
                <a:gd name="connsiteX1" fmla="*/ 2374026 w 2374025"/>
                <a:gd name="connsiteY1" fmla="*/ 0 h 4280877"/>
                <a:gd name="connsiteX2" fmla="*/ 2374026 w 2374025"/>
                <a:gd name="connsiteY2" fmla="*/ 4280878 h 4280877"/>
                <a:gd name="connsiteX3" fmla="*/ 0 w 2374025"/>
                <a:gd name="connsiteY3" fmla="*/ 4280878 h 428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4280877">
                  <a:moveTo>
                    <a:pt x="0" y="0"/>
                  </a:moveTo>
                  <a:lnTo>
                    <a:pt x="2374026" y="0"/>
                  </a:lnTo>
                  <a:lnTo>
                    <a:pt x="2374026" y="4280878"/>
                  </a:lnTo>
                  <a:lnTo>
                    <a:pt x="0" y="42808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4DBA32D-2B6C-4749-80BF-AE63E73B6597}"/>
                </a:ext>
              </a:extLst>
            </p:cNvPr>
            <p:cNvSpPr/>
            <p:nvPr/>
          </p:nvSpPr>
          <p:spPr>
            <a:xfrm>
              <a:off x="3545461" y="4819221"/>
              <a:ext cx="2374025" cy="1329639"/>
            </a:xfrm>
            <a:custGeom>
              <a:avLst/>
              <a:gdLst>
                <a:gd name="connsiteX0" fmla="*/ 0 w 2374025"/>
                <a:gd name="connsiteY0" fmla="*/ 0 h 1329639"/>
                <a:gd name="connsiteX1" fmla="*/ 2374026 w 2374025"/>
                <a:gd name="connsiteY1" fmla="*/ 0 h 1329639"/>
                <a:gd name="connsiteX2" fmla="*/ 2374026 w 2374025"/>
                <a:gd name="connsiteY2" fmla="*/ 1329640 h 1329639"/>
                <a:gd name="connsiteX3" fmla="*/ 0 w 2374025"/>
                <a:gd name="connsiteY3" fmla="*/ 1329640 h 132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329639">
                  <a:moveTo>
                    <a:pt x="0" y="0"/>
                  </a:moveTo>
                  <a:lnTo>
                    <a:pt x="2374026" y="0"/>
                  </a:lnTo>
                  <a:lnTo>
                    <a:pt x="2374026" y="1329640"/>
                  </a:lnTo>
                  <a:lnTo>
                    <a:pt x="0" y="132964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7234452-2A79-4BD4-AEE6-86346BEECF97}"/>
                </a:ext>
              </a:extLst>
            </p:cNvPr>
            <p:cNvSpPr/>
            <p:nvPr/>
          </p:nvSpPr>
          <p:spPr>
            <a:xfrm>
              <a:off x="3545461" y="4628428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rgbClr val="EAE1FF"/>
            </a:soli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BB3FE84-5228-49F0-BAC0-D36F88EE95AF}"/>
                </a:ext>
              </a:extLst>
            </p:cNvPr>
            <p:cNvSpPr/>
            <p:nvPr/>
          </p:nvSpPr>
          <p:spPr>
            <a:xfrm>
              <a:off x="3545461" y="4700505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chemeClr val="bg1"/>
            </a:solidFill>
            <a:ln w="9860" cap="flat">
              <a:noFill/>
              <a:prstDash val="solid"/>
              <a:miter/>
            </a:ln>
            <a:effectLst>
              <a:outerShdw blurRad="152400" dist="38100" dir="18900000" algn="bl" rotWithShape="0">
                <a:prstClr val="black">
                  <a:alpha val="6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DE58F90-FEF1-4B0A-BD51-7CAE209C8B26}"/>
                </a:ext>
              </a:extLst>
            </p:cNvPr>
            <p:cNvGrpSpPr/>
            <p:nvPr/>
          </p:nvGrpSpPr>
          <p:grpSpPr>
            <a:xfrm>
              <a:off x="4029909" y="2011972"/>
              <a:ext cx="1405129" cy="557640"/>
              <a:chOff x="1306425" y="2011972"/>
              <a:chExt cx="1405129" cy="557640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5A399FF-C5B5-4E32-B9C1-41525C8EBA5B}"/>
                  </a:ext>
                </a:extLst>
              </p:cNvPr>
              <p:cNvSpPr txBox="1"/>
              <p:nvPr/>
            </p:nvSpPr>
            <p:spPr>
              <a:xfrm>
                <a:off x="1306425" y="2011972"/>
                <a:ext cx="1405129" cy="379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63" spc="-19" baseline="0" dirty="0">
                    <a:solidFill>
                      <a:schemeClr val="bg1"/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PREMIUM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2078FDF-31E7-484C-BDD1-13D4B1159A6F}"/>
                  </a:ext>
                </a:extLst>
              </p:cNvPr>
              <p:cNvSpPr txBox="1"/>
              <p:nvPr/>
            </p:nvSpPr>
            <p:spPr>
              <a:xfrm>
                <a:off x="1362819" y="2286136"/>
                <a:ext cx="1292341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1"/>
                    </a:solidFill>
                    <a:latin typeface="Montserrat"/>
                    <a:sym typeface="Montserrat"/>
                    <a:rtl val="0"/>
                  </a:rPr>
                  <a:t>Monthly Plan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F82C77C-6FC9-4954-B737-30AA0F6E61DB}"/>
                </a:ext>
              </a:extLst>
            </p:cNvPr>
            <p:cNvGrpSpPr/>
            <p:nvPr/>
          </p:nvGrpSpPr>
          <p:grpSpPr>
            <a:xfrm>
              <a:off x="3750474" y="3082192"/>
              <a:ext cx="1963999" cy="1483652"/>
              <a:chOff x="1020563" y="3082192"/>
              <a:chExt cx="1963999" cy="148365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C135EFB-44F1-4E1D-9003-0F34DD0C2A05}"/>
                  </a:ext>
                </a:extLst>
              </p:cNvPr>
              <p:cNvSpPr txBox="1"/>
              <p:nvPr/>
            </p:nvSpPr>
            <p:spPr>
              <a:xfrm>
                <a:off x="1046211" y="3082192"/>
                <a:ext cx="1912703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1"/>
                    </a:solidFill>
                    <a:latin typeface="Montserrat"/>
                    <a:sym typeface="Montserrat"/>
                    <a:rtl val="0"/>
                  </a:rPr>
                  <a:t>Unlimited Download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CB996AA-B2C6-46DA-974A-DC6058A71E86}"/>
                  </a:ext>
                </a:extLst>
              </p:cNvPr>
              <p:cNvSpPr txBox="1"/>
              <p:nvPr/>
            </p:nvSpPr>
            <p:spPr>
              <a:xfrm>
                <a:off x="1147200" y="3382236"/>
                <a:ext cx="1710725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1"/>
                    </a:solidFill>
                    <a:latin typeface="Montserrat"/>
                    <a:sym typeface="Montserrat"/>
                    <a:rtl val="0"/>
                  </a:rPr>
                  <a:t>Unlimited Storage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62F132E-AC3E-459E-BAE0-B4D8D922EAE3}"/>
                  </a:ext>
                </a:extLst>
              </p:cNvPr>
              <p:cNvSpPr txBox="1"/>
              <p:nvPr/>
            </p:nvSpPr>
            <p:spPr>
              <a:xfrm>
                <a:off x="1430931" y="4282368"/>
                <a:ext cx="1143262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1"/>
                    </a:solidFill>
                    <a:latin typeface="Montserrat"/>
                    <a:sym typeface="Montserrat"/>
                    <a:rtl val="0"/>
                  </a:rPr>
                  <a:t>Easy to Use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4C9FB26-8804-46D9-94C2-043879AC5676}"/>
                  </a:ext>
                </a:extLst>
              </p:cNvPr>
              <p:cNvSpPr txBox="1"/>
              <p:nvPr/>
            </p:nvSpPr>
            <p:spPr>
              <a:xfrm>
                <a:off x="1231358" y="3982324"/>
                <a:ext cx="154240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1"/>
                    </a:solidFill>
                    <a:latin typeface="Montserrat"/>
                    <a:sym typeface="Montserrat"/>
                    <a:rtl val="0"/>
                  </a:rPr>
                  <a:t>Free Installation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7C64BCB-09C7-4443-91BC-72252AECC680}"/>
                  </a:ext>
                </a:extLst>
              </p:cNvPr>
              <p:cNvSpPr txBox="1"/>
              <p:nvPr/>
            </p:nvSpPr>
            <p:spPr>
              <a:xfrm>
                <a:off x="1020563" y="3682280"/>
                <a:ext cx="196399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1"/>
                    </a:solidFill>
                    <a:latin typeface="Montserrat"/>
                    <a:sym typeface="Montserrat"/>
                    <a:rtl val="0"/>
                  </a:rPr>
                  <a:t>Unlimited Voice Calls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411A5F9-BAAC-462E-B651-3FB0C2353295}"/>
                </a:ext>
              </a:extLst>
            </p:cNvPr>
            <p:cNvGrpSpPr/>
            <p:nvPr/>
          </p:nvGrpSpPr>
          <p:grpSpPr>
            <a:xfrm>
              <a:off x="3743059" y="2637534"/>
              <a:ext cx="1978929" cy="367152"/>
              <a:chOff x="1015859" y="2637534"/>
              <a:chExt cx="1978929" cy="367152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DD5A77B-4671-480D-BE35-3EC11D55D086}"/>
                  </a:ext>
                </a:extLst>
              </p:cNvPr>
              <p:cNvSpPr/>
              <p:nvPr/>
            </p:nvSpPr>
            <p:spPr>
              <a:xfrm>
                <a:off x="1015859" y="2647227"/>
                <a:ext cx="1978929" cy="347767"/>
              </a:xfrm>
              <a:custGeom>
                <a:avLst/>
                <a:gdLst>
                  <a:gd name="connsiteX0" fmla="*/ 1805096 w 1978929"/>
                  <a:gd name="connsiteY0" fmla="*/ 0 h 347767"/>
                  <a:gd name="connsiteX1" fmla="*/ 1978930 w 1978929"/>
                  <a:gd name="connsiteY1" fmla="*/ 0 h 347767"/>
                  <a:gd name="connsiteX2" fmla="*/ 1978930 w 1978929"/>
                  <a:gd name="connsiteY2" fmla="*/ 347767 h 347767"/>
                  <a:gd name="connsiteX3" fmla="*/ 1805096 w 1978929"/>
                  <a:gd name="connsiteY3" fmla="*/ 347767 h 347767"/>
                  <a:gd name="connsiteX4" fmla="*/ 173834 w 1978929"/>
                  <a:gd name="connsiteY4" fmla="*/ 347767 h 347767"/>
                  <a:gd name="connsiteX5" fmla="*/ 0 w 1978929"/>
                  <a:gd name="connsiteY5" fmla="*/ 347767 h 347767"/>
                  <a:gd name="connsiteX6" fmla="*/ 0 w 1978929"/>
                  <a:gd name="connsiteY6" fmla="*/ 0 h 347767"/>
                  <a:gd name="connsiteX7" fmla="*/ 173834 w 1978929"/>
                  <a:gd name="connsiteY7" fmla="*/ 0 h 34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8929" h="347767">
                    <a:moveTo>
                      <a:pt x="1805096" y="0"/>
                    </a:moveTo>
                    <a:cubicBezTo>
                      <a:pt x="1901102" y="0"/>
                      <a:pt x="1978930" y="0"/>
                      <a:pt x="1978930" y="0"/>
                    </a:cubicBezTo>
                    <a:lnTo>
                      <a:pt x="1978930" y="347767"/>
                    </a:lnTo>
                    <a:cubicBezTo>
                      <a:pt x="1978930" y="347767"/>
                      <a:pt x="1901102" y="347767"/>
                      <a:pt x="1805096" y="347767"/>
                    </a:cubicBezTo>
                    <a:lnTo>
                      <a:pt x="173834" y="347767"/>
                    </a:lnTo>
                    <a:cubicBezTo>
                      <a:pt x="77828" y="347767"/>
                      <a:pt x="0" y="347767"/>
                      <a:pt x="0" y="347767"/>
                    </a:cubicBezTo>
                    <a:lnTo>
                      <a:pt x="0" y="0"/>
                    </a:lnTo>
                    <a:cubicBezTo>
                      <a:pt x="0" y="0"/>
                      <a:pt x="77828" y="0"/>
                      <a:pt x="1738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C6DDEF8-C565-4286-AB18-BFD1F2D1E796}"/>
                  </a:ext>
                </a:extLst>
              </p:cNvPr>
              <p:cNvSpPr txBox="1"/>
              <p:nvPr/>
            </p:nvSpPr>
            <p:spPr>
              <a:xfrm>
                <a:off x="1395637" y="2637534"/>
                <a:ext cx="1219373" cy="36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86" b="1" spc="-18" baseline="0" dirty="0">
                    <a:gradFill>
                      <a:gsLst>
                        <a:gs pos="0">
                          <a:srgbClr val="5D28FE"/>
                        </a:gs>
                        <a:gs pos="100000">
                          <a:srgbClr val="BB66DD"/>
                        </a:gs>
                      </a:gsLst>
                      <a:lin ang="10800000" scaled="1"/>
                    </a:gradFill>
                    <a:latin typeface="Montserrat"/>
                    <a:sym typeface="Montserrat"/>
                    <a:rtl val="0"/>
                  </a:rPr>
                  <a:t>Features</a:t>
                </a: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47D264F-FAE1-4DBE-972C-D0FA2F8A49ED}"/>
                </a:ext>
              </a:extLst>
            </p:cNvPr>
            <p:cNvSpPr txBox="1"/>
            <p:nvPr/>
          </p:nvSpPr>
          <p:spPr>
            <a:xfrm>
              <a:off x="3779982" y="4871215"/>
              <a:ext cx="1933543" cy="68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82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$79.99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4D777D2-396A-4ABC-BFA5-690A3C6D8D81}"/>
                </a:ext>
              </a:extLst>
            </p:cNvPr>
            <p:cNvGrpSpPr/>
            <p:nvPr/>
          </p:nvGrpSpPr>
          <p:grpSpPr>
            <a:xfrm>
              <a:off x="4082050" y="5611977"/>
              <a:ext cx="1300848" cy="377248"/>
              <a:chOff x="1354850" y="5611977"/>
              <a:chExt cx="1300848" cy="377248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D657580-125E-43AA-9A6D-4E1B597567C5}"/>
                  </a:ext>
                </a:extLst>
              </p:cNvPr>
              <p:cNvSpPr/>
              <p:nvPr/>
            </p:nvSpPr>
            <p:spPr>
              <a:xfrm>
                <a:off x="1354850" y="5611977"/>
                <a:ext cx="1300848" cy="377248"/>
              </a:xfrm>
              <a:custGeom>
                <a:avLst/>
                <a:gdLst>
                  <a:gd name="connsiteX0" fmla="*/ 1112224 w 1300848"/>
                  <a:gd name="connsiteY0" fmla="*/ 0 h 377248"/>
                  <a:gd name="connsiteX1" fmla="*/ 1300848 w 1300848"/>
                  <a:gd name="connsiteY1" fmla="*/ 0 h 377248"/>
                  <a:gd name="connsiteX2" fmla="*/ 1300848 w 1300848"/>
                  <a:gd name="connsiteY2" fmla="*/ 377249 h 377248"/>
                  <a:gd name="connsiteX3" fmla="*/ 1112224 w 1300848"/>
                  <a:gd name="connsiteY3" fmla="*/ 377249 h 377248"/>
                  <a:gd name="connsiteX4" fmla="*/ 188624 w 1300848"/>
                  <a:gd name="connsiteY4" fmla="*/ 377249 h 377248"/>
                  <a:gd name="connsiteX5" fmla="*/ 0 w 1300848"/>
                  <a:gd name="connsiteY5" fmla="*/ 377249 h 377248"/>
                  <a:gd name="connsiteX6" fmla="*/ 0 w 1300848"/>
                  <a:gd name="connsiteY6" fmla="*/ 0 h 377248"/>
                  <a:gd name="connsiteX7" fmla="*/ 188624 w 1300848"/>
                  <a:gd name="connsiteY7" fmla="*/ 0 h 37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848" h="377248">
                    <a:moveTo>
                      <a:pt x="1112224" y="0"/>
                    </a:moveTo>
                    <a:cubicBezTo>
                      <a:pt x="1216398" y="0"/>
                      <a:pt x="1300848" y="0"/>
                      <a:pt x="1300848" y="0"/>
                    </a:cubicBezTo>
                    <a:lnTo>
                      <a:pt x="1300848" y="377249"/>
                    </a:lnTo>
                    <a:cubicBezTo>
                      <a:pt x="1300848" y="377249"/>
                      <a:pt x="1216398" y="377249"/>
                      <a:pt x="1112224" y="377249"/>
                    </a:cubicBezTo>
                    <a:lnTo>
                      <a:pt x="188624" y="377249"/>
                    </a:lnTo>
                    <a:cubicBezTo>
                      <a:pt x="84450" y="377249"/>
                      <a:pt x="0" y="377249"/>
                      <a:pt x="0" y="377249"/>
                    </a:cubicBezTo>
                    <a:lnTo>
                      <a:pt x="0" y="0"/>
                    </a:lnTo>
                    <a:cubicBezTo>
                      <a:pt x="0" y="0"/>
                      <a:pt x="84450" y="0"/>
                      <a:pt x="18862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2C1E0B4-DAD7-4090-884B-35DA161BC4A5}"/>
                  </a:ext>
                </a:extLst>
              </p:cNvPr>
              <p:cNvSpPr txBox="1"/>
              <p:nvPr/>
            </p:nvSpPr>
            <p:spPr>
              <a:xfrm>
                <a:off x="1511389" y="5664795"/>
                <a:ext cx="987771" cy="27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65" spc="0" baseline="0" dirty="0">
                    <a:gradFill flip="none" rotWithShape="1">
                      <a:gsLst>
                        <a:gs pos="0">
                          <a:srgbClr val="5D28FE"/>
                        </a:gs>
                        <a:gs pos="100000">
                          <a:srgbClr val="BB66D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Montserrat ExtraBold" panose="00000900000000000000" pitchFamily="2" charset="0"/>
                    <a:sym typeface="Montserrat"/>
                    <a:rtl val="0"/>
                  </a:rPr>
                  <a:t>BUY NOW</a:t>
                </a:r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5173EED-BB7C-4C92-84C0-31059C0098B3}"/>
              </a:ext>
            </a:extLst>
          </p:cNvPr>
          <p:cNvGrpSpPr/>
          <p:nvPr/>
        </p:nvGrpSpPr>
        <p:grpSpPr>
          <a:xfrm>
            <a:off x="6267555" y="1867885"/>
            <a:ext cx="2374025" cy="4280975"/>
            <a:chOff x="818261" y="1867885"/>
            <a:chExt cx="2374025" cy="4280975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7E36D20-5FB0-4996-9C55-42059628A1EE}"/>
                </a:ext>
              </a:extLst>
            </p:cNvPr>
            <p:cNvSpPr/>
            <p:nvPr/>
          </p:nvSpPr>
          <p:spPr>
            <a:xfrm>
              <a:off x="818261" y="1867885"/>
              <a:ext cx="2374025" cy="4280877"/>
            </a:xfrm>
            <a:custGeom>
              <a:avLst/>
              <a:gdLst>
                <a:gd name="connsiteX0" fmla="*/ 0 w 2374025"/>
                <a:gd name="connsiteY0" fmla="*/ 0 h 4280877"/>
                <a:gd name="connsiteX1" fmla="*/ 2374026 w 2374025"/>
                <a:gd name="connsiteY1" fmla="*/ 0 h 4280877"/>
                <a:gd name="connsiteX2" fmla="*/ 2374026 w 2374025"/>
                <a:gd name="connsiteY2" fmla="*/ 4280878 h 4280877"/>
                <a:gd name="connsiteX3" fmla="*/ 0 w 2374025"/>
                <a:gd name="connsiteY3" fmla="*/ 4280878 h 428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4280877">
                  <a:moveTo>
                    <a:pt x="0" y="0"/>
                  </a:moveTo>
                  <a:lnTo>
                    <a:pt x="2374026" y="0"/>
                  </a:lnTo>
                  <a:lnTo>
                    <a:pt x="2374026" y="4280878"/>
                  </a:lnTo>
                  <a:lnTo>
                    <a:pt x="0" y="4280878"/>
                  </a:lnTo>
                  <a:close/>
                </a:path>
              </a:pathLst>
            </a:custGeom>
            <a:gradFill>
              <a:gsLst>
                <a:gs pos="12000">
                  <a:srgbClr val="F6EBFB"/>
                </a:gs>
                <a:gs pos="100000">
                  <a:srgbClr val="F6EFFF"/>
                </a:gs>
              </a:gsLst>
              <a:lin ang="0" scaled="1"/>
            </a:gra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15FD2A2-F1D1-4D38-86B1-E6A3AB138397}"/>
                </a:ext>
              </a:extLst>
            </p:cNvPr>
            <p:cNvSpPr/>
            <p:nvPr/>
          </p:nvSpPr>
          <p:spPr>
            <a:xfrm>
              <a:off x="818261" y="4819221"/>
              <a:ext cx="2374025" cy="1329639"/>
            </a:xfrm>
            <a:custGeom>
              <a:avLst/>
              <a:gdLst>
                <a:gd name="connsiteX0" fmla="*/ 0 w 2374025"/>
                <a:gd name="connsiteY0" fmla="*/ 0 h 1329639"/>
                <a:gd name="connsiteX1" fmla="*/ 2374026 w 2374025"/>
                <a:gd name="connsiteY1" fmla="*/ 0 h 1329639"/>
                <a:gd name="connsiteX2" fmla="*/ 2374026 w 2374025"/>
                <a:gd name="connsiteY2" fmla="*/ 1329640 h 1329639"/>
                <a:gd name="connsiteX3" fmla="*/ 0 w 2374025"/>
                <a:gd name="connsiteY3" fmla="*/ 1329640 h 132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329639">
                  <a:moveTo>
                    <a:pt x="0" y="0"/>
                  </a:moveTo>
                  <a:lnTo>
                    <a:pt x="2374026" y="0"/>
                  </a:lnTo>
                  <a:lnTo>
                    <a:pt x="2374026" y="1329640"/>
                  </a:lnTo>
                  <a:lnTo>
                    <a:pt x="0" y="1329640"/>
                  </a:lnTo>
                  <a:close/>
                </a:path>
              </a:pathLst>
            </a:custGeom>
            <a:gradFill>
              <a:gsLst>
                <a:gs pos="12000">
                  <a:srgbClr val="F1DFF9"/>
                </a:gs>
                <a:gs pos="100000">
                  <a:srgbClr val="EEE1FF"/>
                </a:gs>
              </a:gsLst>
              <a:path path="circle">
                <a:fillToRect l="100000" t="100000"/>
              </a:path>
            </a:gra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F1B01D7-6AB0-4A1C-9D8A-724EC73BA534}"/>
                </a:ext>
              </a:extLst>
            </p:cNvPr>
            <p:cNvSpPr/>
            <p:nvPr/>
          </p:nvSpPr>
          <p:spPr>
            <a:xfrm>
              <a:off x="818261" y="4628428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rgbClr val="E4DCF9"/>
            </a:soli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46FC88B-57FF-4EDD-9BA8-20804A9666B5}"/>
                </a:ext>
              </a:extLst>
            </p:cNvPr>
            <p:cNvSpPr/>
            <p:nvPr/>
          </p:nvSpPr>
          <p:spPr>
            <a:xfrm>
              <a:off x="818261" y="4700505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chemeClr val="bg1"/>
            </a:soli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437D0039-2E1B-42D1-8A0E-E83806A85820}"/>
                </a:ext>
              </a:extLst>
            </p:cNvPr>
            <p:cNvGrpSpPr/>
            <p:nvPr/>
          </p:nvGrpSpPr>
          <p:grpSpPr>
            <a:xfrm>
              <a:off x="1211371" y="2011972"/>
              <a:ext cx="1587807" cy="557640"/>
              <a:chOff x="1215087" y="2011972"/>
              <a:chExt cx="1587807" cy="557640"/>
            </a:xfrm>
          </p:grpSpPr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91644EF5-F5A8-4025-B838-4E98C4286005}"/>
                  </a:ext>
                </a:extLst>
              </p:cNvPr>
              <p:cNvSpPr txBox="1"/>
              <p:nvPr/>
            </p:nvSpPr>
            <p:spPr>
              <a:xfrm>
                <a:off x="1215087" y="2011972"/>
                <a:ext cx="1587807" cy="379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63" spc="-19" baseline="0" dirty="0">
                    <a:solidFill>
                      <a:schemeClr val="bg2">
                        <a:lumMod val="25000"/>
                      </a:schemeClr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EXCLUSIVE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554022B6-17ED-451D-97BB-A7433418757F}"/>
                  </a:ext>
                </a:extLst>
              </p:cNvPr>
              <p:cNvSpPr txBox="1"/>
              <p:nvPr/>
            </p:nvSpPr>
            <p:spPr>
              <a:xfrm>
                <a:off x="1362819" y="2286136"/>
                <a:ext cx="1292341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Monthly Plan</a:t>
                </a: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724D663D-127A-46EB-965A-F503AA6A2B3B}"/>
                </a:ext>
              </a:extLst>
            </p:cNvPr>
            <p:cNvGrpSpPr/>
            <p:nvPr/>
          </p:nvGrpSpPr>
          <p:grpSpPr>
            <a:xfrm>
              <a:off x="1023274" y="3082192"/>
              <a:ext cx="1963999" cy="1483652"/>
              <a:chOff x="1020563" y="3082192"/>
              <a:chExt cx="1963999" cy="1483652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8D398882-EFEB-4C01-BB48-7E11BC22D550}"/>
                  </a:ext>
                </a:extLst>
              </p:cNvPr>
              <p:cNvSpPr txBox="1"/>
              <p:nvPr/>
            </p:nvSpPr>
            <p:spPr>
              <a:xfrm>
                <a:off x="1046211" y="3082192"/>
                <a:ext cx="1912703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Download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33E98A0-91D0-4802-818C-E4C8450BC803}"/>
                  </a:ext>
                </a:extLst>
              </p:cNvPr>
              <p:cNvSpPr txBox="1"/>
              <p:nvPr/>
            </p:nvSpPr>
            <p:spPr>
              <a:xfrm>
                <a:off x="1147200" y="3382236"/>
                <a:ext cx="1710725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Storage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8663E0D-2008-41FF-8A32-0BC81C5E09A9}"/>
                  </a:ext>
                </a:extLst>
              </p:cNvPr>
              <p:cNvSpPr txBox="1"/>
              <p:nvPr/>
            </p:nvSpPr>
            <p:spPr>
              <a:xfrm>
                <a:off x="1430931" y="4282368"/>
                <a:ext cx="1143262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Easy to Use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5D83496-B0F5-465E-91C3-40A5F8EBEE47}"/>
                  </a:ext>
                </a:extLst>
              </p:cNvPr>
              <p:cNvSpPr txBox="1"/>
              <p:nvPr/>
            </p:nvSpPr>
            <p:spPr>
              <a:xfrm>
                <a:off x="1231358" y="3982324"/>
                <a:ext cx="154240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Free Installation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8CEDEAC2-4A09-4348-A7BC-1CEE4EC13611}"/>
                  </a:ext>
                </a:extLst>
              </p:cNvPr>
              <p:cNvSpPr txBox="1"/>
              <p:nvPr/>
            </p:nvSpPr>
            <p:spPr>
              <a:xfrm>
                <a:off x="1020563" y="3682280"/>
                <a:ext cx="196399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Voice Calls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8DA0DC0D-5D84-4647-A76E-F6DA8325F1BA}"/>
                </a:ext>
              </a:extLst>
            </p:cNvPr>
            <p:cNvGrpSpPr/>
            <p:nvPr/>
          </p:nvGrpSpPr>
          <p:grpSpPr>
            <a:xfrm>
              <a:off x="1015859" y="2637534"/>
              <a:ext cx="1978929" cy="367152"/>
              <a:chOff x="1015859" y="2637534"/>
              <a:chExt cx="1978929" cy="367152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FE45599D-0D44-44BA-A1A0-FBA906BE1B1F}"/>
                  </a:ext>
                </a:extLst>
              </p:cNvPr>
              <p:cNvSpPr/>
              <p:nvPr/>
            </p:nvSpPr>
            <p:spPr>
              <a:xfrm>
                <a:off x="1015859" y="2647227"/>
                <a:ext cx="1978929" cy="347767"/>
              </a:xfrm>
              <a:custGeom>
                <a:avLst/>
                <a:gdLst>
                  <a:gd name="connsiteX0" fmla="*/ 1805096 w 1978929"/>
                  <a:gd name="connsiteY0" fmla="*/ 0 h 347767"/>
                  <a:gd name="connsiteX1" fmla="*/ 1978930 w 1978929"/>
                  <a:gd name="connsiteY1" fmla="*/ 0 h 347767"/>
                  <a:gd name="connsiteX2" fmla="*/ 1978930 w 1978929"/>
                  <a:gd name="connsiteY2" fmla="*/ 347767 h 347767"/>
                  <a:gd name="connsiteX3" fmla="*/ 1805096 w 1978929"/>
                  <a:gd name="connsiteY3" fmla="*/ 347767 h 347767"/>
                  <a:gd name="connsiteX4" fmla="*/ 173834 w 1978929"/>
                  <a:gd name="connsiteY4" fmla="*/ 347767 h 347767"/>
                  <a:gd name="connsiteX5" fmla="*/ 0 w 1978929"/>
                  <a:gd name="connsiteY5" fmla="*/ 347767 h 347767"/>
                  <a:gd name="connsiteX6" fmla="*/ 0 w 1978929"/>
                  <a:gd name="connsiteY6" fmla="*/ 0 h 347767"/>
                  <a:gd name="connsiteX7" fmla="*/ 173834 w 1978929"/>
                  <a:gd name="connsiteY7" fmla="*/ 0 h 34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8929" h="347767">
                    <a:moveTo>
                      <a:pt x="1805096" y="0"/>
                    </a:moveTo>
                    <a:cubicBezTo>
                      <a:pt x="1901102" y="0"/>
                      <a:pt x="1978930" y="0"/>
                      <a:pt x="1978930" y="0"/>
                    </a:cubicBezTo>
                    <a:lnTo>
                      <a:pt x="1978930" y="347767"/>
                    </a:lnTo>
                    <a:cubicBezTo>
                      <a:pt x="1978930" y="347767"/>
                      <a:pt x="1901102" y="347767"/>
                      <a:pt x="1805096" y="347767"/>
                    </a:cubicBezTo>
                    <a:lnTo>
                      <a:pt x="173834" y="347767"/>
                    </a:lnTo>
                    <a:cubicBezTo>
                      <a:pt x="77828" y="347767"/>
                      <a:pt x="0" y="347767"/>
                      <a:pt x="0" y="347767"/>
                    </a:cubicBezTo>
                    <a:lnTo>
                      <a:pt x="0" y="0"/>
                    </a:lnTo>
                    <a:cubicBezTo>
                      <a:pt x="0" y="0"/>
                      <a:pt x="77828" y="0"/>
                      <a:pt x="1738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5B14236-B020-4B28-8413-DC890DDF44A2}"/>
                  </a:ext>
                </a:extLst>
              </p:cNvPr>
              <p:cNvSpPr txBox="1"/>
              <p:nvPr/>
            </p:nvSpPr>
            <p:spPr>
              <a:xfrm>
                <a:off x="1395637" y="2637534"/>
                <a:ext cx="1219373" cy="36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86" b="1" spc="-18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Features</a:t>
                </a:r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29B450F-881C-493F-A1F5-D158FC6D93E5}"/>
                </a:ext>
              </a:extLst>
            </p:cNvPr>
            <p:cNvSpPr txBox="1"/>
            <p:nvPr/>
          </p:nvSpPr>
          <p:spPr>
            <a:xfrm>
              <a:off x="1043164" y="4871215"/>
              <a:ext cx="1952779" cy="68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82" spc="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$89.99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000BA5F4-B8AF-4366-80CC-A2BE148B5633}"/>
                </a:ext>
              </a:extLst>
            </p:cNvPr>
            <p:cNvGrpSpPr/>
            <p:nvPr/>
          </p:nvGrpSpPr>
          <p:grpSpPr>
            <a:xfrm>
              <a:off x="1354850" y="5611977"/>
              <a:ext cx="1300848" cy="377248"/>
              <a:chOff x="1354850" y="5611977"/>
              <a:chExt cx="1300848" cy="377248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30B43F7-E21C-4A0D-B5FC-B73B0A50AEE1}"/>
                  </a:ext>
                </a:extLst>
              </p:cNvPr>
              <p:cNvSpPr/>
              <p:nvPr/>
            </p:nvSpPr>
            <p:spPr>
              <a:xfrm>
                <a:off x="1354850" y="5611977"/>
                <a:ext cx="1300848" cy="377248"/>
              </a:xfrm>
              <a:custGeom>
                <a:avLst/>
                <a:gdLst>
                  <a:gd name="connsiteX0" fmla="*/ 1112224 w 1300848"/>
                  <a:gd name="connsiteY0" fmla="*/ 0 h 377248"/>
                  <a:gd name="connsiteX1" fmla="*/ 1300848 w 1300848"/>
                  <a:gd name="connsiteY1" fmla="*/ 0 h 377248"/>
                  <a:gd name="connsiteX2" fmla="*/ 1300848 w 1300848"/>
                  <a:gd name="connsiteY2" fmla="*/ 377249 h 377248"/>
                  <a:gd name="connsiteX3" fmla="*/ 1112224 w 1300848"/>
                  <a:gd name="connsiteY3" fmla="*/ 377249 h 377248"/>
                  <a:gd name="connsiteX4" fmla="*/ 188624 w 1300848"/>
                  <a:gd name="connsiteY4" fmla="*/ 377249 h 377248"/>
                  <a:gd name="connsiteX5" fmla="*/ 0 w 1300848"/>
                  <a:gd name="connsiteY5" fmla="*/ 377249 h 377248"/>
                  <a:gd name="connsiteX6" fmla="*/ 0 w 1300848"/>
                  <a:gd name="connsiteY6" fmla="*/ 0 h 377248"/>
                  <a:gd name="connsiteX7" fmla="*/ 188624 w 1300848"/>
                  <a:gd name="connsiteY7" fmla="*/ 0 h 37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848" h="377248">
                    <a:moveTo>
                      <a:pt x="1112224" y="0"/>
                    </a:moveTo>
                    <a:cubicBezTo>
                      <a:pt x="1216398" y="0"/>
                      <a:pt x="1300848" y="0"/>
                      <a:pt x="1300848" y="0"/>
                    </a:cubicBezTo>
                    <a:lnTo>
                      <a:pt x="1300848" y="377249"/>
                    </a:lnTo>
                    <a:cubicBezTo>
                      <a:pt x="1300848" y="377249"/>
                      <a:pt x="1216398" y="377249"/>
                      <a:pt x="1112224" y="377249"/>
                    </a:cubicBezTo>
                    <a:lnTo>
                      <a:pt x="188624" y="377249"/>
                    </a:lnTo>
                    <a:cubicBezTo>
                      <a:pt x="84450" y="377249"/>
                      <a:pt x="0" y="377249"/>
                      <a:pt x="0" y="377249"/>
                    </a:cubicBezTo>
                    <a:lnTo>
                      <a:pt x="0" y="0"/>
                    </a:lnTo>
                    <a:cubicBezTo>
                      <a:pt x="0" y="0"/>
                      <a:pt x="84450" y="0"/>
                      <a:pt x="18862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CB77F35-0764-4D4D-A0BB-65D9292BC1A9}"/>
                  </a:ext>
                </a:extLst>
              </p:cNvPr>
              <p:cNvSpPr txBox="1"/>
              <p:nvPr/>
            </p:nvSpPr>
            <p:spPr>
              <a:xfrm>
                <a:off x="1511389" y="5664795"/>
                <a:ext cx="987771" cy="27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65" spc="0" baseline="0" dirty="0">
                    <a:gradFill>
                      <a:gsLst>
                        <a:gs pos="0">
                          <a:srgbClr val="5D28FE"/>
                        </a:gs>
                        <a:gs pos="100000">
                          <a:srgbClr val="BB66DD"/>
                        </a:gs>
                      </a:gsLst>
                      <a:path path="circle">
                        <a:fillToRect l="100000" t="100000"/>
                      </a:path>
                    </a:gradFill>
                    <a:latin typeface="Montserrat ExtraBold" panose="00000900000000000000" pitchFamily="2" charset="0"/>
                    <a:sym typeface="Montserrat"/>
                    <a:rtl val="0"/>
                  </a:rPr>
                  <a:t>BUY NOW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D1E3A30-C4DC-480E-845C-B73FE624D8A2}"/>
              </a:ext>
            </a:extLst>
          </p:cNvPr>
          <p:cNvGrpSpPr/>
          <p:nvPr/>
        </p:nvGrpSpPr>
        <p:grpSpPr>
          <a:xfrm>
            <a:off x="9004050" y="1867885"/>
            <a:ext cx="2374025" cy="4280975"/>
            <a:chOff x="818261" y="1867885"/>
            <a:chExt cx="2374025" cy="4280975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F45BD4B-EDA9-4DD1-A157-F6131CFE06B9}"/>
                </a:ext>
              </a:extLst>
            </p:cNvPr>
            <p:cNvSpPr/>
            <p:nvPr/>
          </p:nvSpPr>
          <p:spPr>
            <a:xfrm>
              <a:off x="818261" y="1867885"/>
              <a:ext cx="2374025" cy="4280877"/>
            </a:xfrm>
            <a:custGeom>
              <a:avLst/>
              <a:gdLst>
                <a:gd name="connsiteX0" fmla="*/ 0 w 2374025"/>
                <a:gd name="connsiteY0" fmla="*/ 0 h 4280877"/>
                <a:gd name="connsiteX1" fmla="*/ 2374026 w 2374025"/>
                <a:gd name="connsiteY1" fmla="*/ 0 h 4280877"/>
                <a:gd name="connsiteX2" fmla="*/ 2374026 w 2374025"/>
                <a:gd name="connsiteY2" fmla="*/ 4280878 h 4280877"/>
                <a:gd name="connsiteX3" fmla="*/ 0 w 2374025"/>
                <a:gd name="connsiteY3" fmla="*/ 4280878 h 428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4280877">
                  <a:moveTo>
                    <a:pt x="0" y="0"/>
                  </a:moveTo>
                  <a:lnTo>
                    <a:pt x="2374026" y="0"/>
                  </a:lnTo>
                  <a:lnTo>
                    <a:pt x="2374026" y="4280878"/>
                  </a:lnTo>
                  <a:lnTo>
                    <a:pt x="0" y="4280878"/>
                  </a:lnTo>
                  <a:close/>
                </a:path>
              </a:pathLst>
            </a:custGeom>
            <a:gradFill>
              <a:gsLst>
                <a:gs pos="12000">
                  <a:srgbClr val="F6EBFB"/>
                </a:gs>
                <a:gs pos="100000">
                  <a:srgbClr val="F6EFFF"/>
                </a:gs>
              </a:gsLst>
              <a:lin ang="0" scaled="1"/>
            </a:gra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ADA2281-11F3-4FC0-B426-D7D1EF5254C9}"/>
                </a:ext>
              </a:extLst>
            </p:cNvPr>
            <p:cNvSpPr/>
            <p:nvPr/>
          </p:nvSpPr>
          <p:spPr>
            <a:xfrm>
              <a:off x="818261" y="4819221"/>
              <a:ext cx="2374025" cy="1329639"/>
            </a:xfrm>
            <a:custGeom>
              <a:avLst/>
              <a:gdLst>
                <a:gd name="connsiteX0" fmla="*/ 0 w 2374025"/>
                <a:gd name="connsiteY0" fmla="*/ 0 h 1329639"/>
                <a:gd name="connsiteX1" fmla="*/ 2374026 w 2374025"/>
                <a:gd name="connsiteY1" fmla="*/ 0 h 1329639"/>
                <a:gd name="connsiteX2" fmla="*/ 2374026 w 2374025"/>
                <a:gd name="connsiteY2" fmla="*/ 1329640 h 1329639"/>
                <a:gd name="connsiteX3" fmla="*/ 0 w 2374025"/>
                <a:gd name="connsiteY3" fmla="*/ 1329640 h 132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329639">
                  <a:moveTo>
                    <a:pt x="0" y="0"/>
                  </a:moveTo>
                  <a:lnTo>
                    <a:pt x="2374026" y="0"/>
                  </a:lnTo>
                  <a:lnTo>
                    <a:pt x="2374026" y="1329640"/>
                  </a:lnTo>
                  <a:lnTo>
                    <a:pt x="0" y="1329640"/>
                  </a:lnTo>
                  <a:close/>
                </a:path>
              </a:pathLst>
            </a:custGeom>
            <a:gradFill>
              <a:gsLst>
                <a:gs pos="12000">
                  <a:srgbClr val="F1DFF9"/>
                </a:gs>
                <a:gs pos="100000">
                  <a:srgbClr val="EEE1FF"/>
                </a:gs>
              </a:gsLst>
              <a:path path="circle">
                <a:fillToRect l="100000" t="100000"/>
              </a:path>
            </a:gra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7F913A9-D3EE-4FE5-8BF4-9CA917EE5535}"/>
                </a:ext>
              </a:extLst>
            </p:cNvPr>
            <p:cNvSpPr/>
            <p:nvPr/>
          </p:nvSpPr>
          <p:spPr>
            <a:xfrm>
              <a:off x="818261" y="4628428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rgbClr val="E4DCF9"/>
            </a:soli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BB50285-4A60-44B0-8091-E29A8A3610C1}"/>
                </a:ext>
              </a:extLst>
            </p:cNvPr>
            <p:cNvSpPr/>
            <p:nvPr/>
          </p:nvSpPr>
          <p:spPr>
            <a:xfrm>
              <a:off x="818261" y="4700505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chemeClr val="bg1"/>
            </a:soli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C2AA0B6A-5D06-4CE8-94DB-AA99D7386C96}"/>
                </a:ext>
              </a:extLst>
            </p:cNvPr>
            <p:cNvGrpSpPr/>
            <p:nvPr/>
          </p:nvGrpSpPr>
          <p:grpSpPr>
            <a:xfrm>
              <a:off x="1119199" y="2011972"/>
              <a:ext cx="1772152" cy="557640"/>
              <a:chOff x="1122915" y="2011972"/>
              <a:chExt cx="1772152" cy="557640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E81E558-780C-45F5-96B7-DD3C6EB67F0D}"/>
                  </a:ext>
                </a:extLst>
              </p:cNvPr>
              <p:cNvSpPr txBox="1"/>
              <p:nvPr/>
            </p:nvSpPr>
            <p:spPr>
              <a:xfrm>
                <a:off x="1122915" y="2011972"/>
                <a:ext cx="1772152" cy="379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63" spc="-19" baseline="0" dirty="0">
                    <a:solidFill>
                      <a:schemeClr val="bg2">
                        <a:lumMod val="25000"/>
                      </a:schemeClr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CORPORATE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5F01AA3F-A8F9-471D-8886-1BF11E242281}"/>
                  </a:ext>
                </a:extLst>
              </p:cNvPr>
              <p:cNvSpPr txBox="1"/>
              <p:nvPr/>
            </p:nvSpPr>
            <p:spPr>
              <a:xfrm>
                <a:off x="1362819" y="2286136"/>
                <a:ext cx="1292341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Monthly Plan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F05590E-FB9B-417E-AE30-B47BB85A11AB}"/>
                </a:ext>
              </a:extLst>
            </p:cNvPr>
            <p:cNvGrpSpPr/>
            <p:nvPr/>
          </p:nvGrpSpPr>
          <p:grpSpPr>
            <a:xfrm>
              <a:off x="1023274" y="3082192"/>
              <a:ext cx="1963999" cy="1483652"/>
              <a:chOff x="1020563" y="3082192"/>
              <a:chExt cx="1963999" cy="1483652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5F76046-E063-4104-BD00-C739755DD083}"/>
                  </a:ext>
                </a:extLst>
              </p:cNvPr>
              <p:cNvSpPr txBox="1"/>
              <p:nvPr/>
            </p:nvSpPr>
            <p:spPr>
              <a:xfrm>
                <a:off x="1046211" y="3082192"/>
                <a:ext cx="1912703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Download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C9E2B68-D7D4-437A-9620-9C749A2D4B00}"/>
                  </a:ext>
                </a:extLst>
              </p:cNvPr>
              <p:cNvSpPr txBox="1"/>
              <p:nvPr/>
            </p:nvSpPr>
            <p:spPr>
              <a:xfrm>
                <a:off x="1147200" y="3382236"/>
                <a:ext cx="1710725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Storage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35F51503-8614-47F7-BBA8-66F27B0252DE}"/>
                  </a:ext>
                </a:extLst>
              </p:cNvPr>
              <p:cNvSpPr txBox="1"/>
              <p:nvPr/>
            </p:nvSpPr>
            <p:spPr>
              <a:xfrm>
                <a:off x="1430931" y="4282368"/>
                <a:ext cx="1143262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Easy to Use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B22297E2-4F29-40CE-9939-3C1E793FEFBF}"/>
                  </a:ext>
                </a:extLst>
              </p:cNvPr>
              <p:cNvSpPr txBox="1"/>
              <p:nvPr/>
            </p:nvSpPr>
            <p:spPr>
              <a:xfrm>
                <a:off x="1231358" y="3982324"/>
                <a:ext cx="154240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Free Installation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0955FD6E-E0E1-44AF-B7B9-18140ACA5010}"/>
                  </a:ext>
                </a:extLst>
              </p:cNvPr>
              <p:cNvSpPr txBox="1"/>
              <p:nvPr/>
            </p:nvSpPr>
            <p:spPr>
              <a:xfrm>
                <a:off x="1020563" y="3682280"/>
                <a:ext cx="196399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Voice Calls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6647F876-E5FE-404F-9AD6-95551DA9842F}"/>
                </a:ext>
              </a:extLst>
            </p:cNvPr>
            <p:cNvGrpSpPr/>
            <p:nvPr/>
          </p:nvGrpSpPr>
          <p:grpSpPr>
            <a:xfrm>
              <a:off x="1015859" y="2637534"/>
              <a:ext cx="1978929" cy="367152"/>
              <a:chOff x="1015859" y="2637534"/>
              <a:chExt cx="1978929" cy="367152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0024C9A-4F9B-454F-BE89-A3956E187B6A}"/>
                  </a:ext>
                </a:extLst>
              </p:cNvPr>
              <p:cNvSpPr/>
              <p:nvPr/>
            </p:nvSpPr>
            <p:spPr>
              <a:xfrm>
                <a:off x="1015859" y="2647227"/>
                <a:ext cx="1978929" cy="347767"/>
              </a:xfrm>
              <a:custGeom>
                <a:avLst/>
                <a:gdLst>
                  <a:gd name="connsiteX0" fmla="*/ 1805096 w 1978929"/>
                  <a:gd name="connsiteY0" fmla="*/ 0 h 347767"/>
                  <a:gd name="connsiteX1" fmla="*/ 1978930 w 1978929"/>
                  <a:gd name="connsiteY1" fmla="*/ 0 h 347767"/>
                  <a:gd name="connsiteX2" fmla="*/ 1978930 w 1978929"/>
                  <a:gd name="connsiteY2" fmla="*/ 347767 h 347767"/>
                  <a:gd name="connsiteX3" fmla="*/ 1805096 w 1978929"/>
                  <a:gd name="connsiteY3" fmla="*/ 347767 h 347767"/>
                  <a:gd name="connsiteX4" fmla="*/ 173834 w 1978929"/>
                  <a:gd name="connsiteY4" fmla="*/ 347767 h 347767"/>
                  <a:gd name="connsiteX5" fmla="*/ 0 w 1978929"/>
                  <a:gd name="connsiteY5" fmla="*/ 347767 h 347767"/>
                  <a:gd name="connsiteX6" fmla="*/ 0 w 1978929"/>
                  <a:gd name="connsiteY6" fmla="*/ 0 h 347767"/>
                  <a:gd name="connsiteX7" fmla="*/ 173834 w 1978929"/>
                  <a:gd name="connsiteY7" fmla="*/ 0 h 34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8929" h="347767">
                    <a:moveTo>
                      <a:pt x="1805096" y="0"/>
                    </a:moveTo>
                    <a:cubicBezTo>
                      <a:pt x="1901102" y="0"/>
                      <a:pt x="1978930" y="0"/>
                      <a:pt x="1978930" y="0"/>
                    </a:cubicBezTo>
                    <a:lnTo>
                      <a:pt x="1978930" y="347767"/>
                    </a:lnTo>
                    <a:cubicBezTo>
                      <a:pt x="1978930" y="347767"/>
                      <a:pt x="1901102" y="347767"/>
                      <a:pt x="1805096" y="347767"/>
                    </a:cubicBezTo>
                    <a:lnTo>
                      <a:pt x="173834" y="347767"/>
                    </a:lnTo>
                    <a:cubicBezTo>
                      <a:pt x="77828" y="347767"/>
                      <a:pt x="0" y="347767"/>
                      <a:pt x="0" y="347767"/>
                    </a:cubicBezTo>
                    <a:lnTo>
                      <a:pt x="0" y="0"/>
                    </a:lnTo>
                    <a:cubicBezTo>
                      <a:pt x="0" y="0"/>
                      <a:pt x="77828" y="0"/>
                      <a:pt x="1738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2E38B989-AC7C-4970-9180-E5FB6C4A53A3}"/>
                  </a:ext>
                </a:extLst>
              </p:cNvPr>
              <p:cNvSpPr txBox="1"/>
              <p:nvPr/>
            </p:nvSpPr>
            <p:spPr>
              <a:xfrm>
                <a:off x="1395637" y="2637534"/>
                <a:ext cx="1219373" cy="36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86" b="1" spc="-18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Features</a:t>
                </a:r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F320F04-7BF6-49D3-8727-3F04FB4E75B7}"/>
                </a:ext>
              </a:extLst>
            </p:cNvPr>
            <p:cNvSpPr txBox="1"/>
            <p:nvPr/>
          </p:nvSpPr>
          <p:spPr>
            <a:xfrm>
              <a:off x="1047973" y="4871215"/>
              <a:ext cx="1943161" cy="68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82" spc="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$99.99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F47FFE0-AE28-4959-9645-24DB47D32398}"/>
                </a:ext>
              </a:extLst>
            </p:cNvPr>
            <p:cNvGrpSpPr/>
            <p:nvPr/>
          </p:nvGrpSpPr>
          <p:grpSpPr>
            <a:xfrm>
              <a:off x="1354850" y="5611977"/>
              <a:ext cx="1300848" cy="377248"/>
              <a:chOff x="1354850" y="5611977"/>
              <a:chExt cx="1300848" cy="377248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D8CB9BB3-34A6-495D-B020-3486E16169CA}"/>
                  </a:ext>
                </a:extLst>
              </p:cNvPr>
              <p:cNvSpPr/>
              <p:nvPr/>
            </p:nvSpPr>
            <p:spPr>
              <a:xfrm>
                <a:off x="1354850" y="5611977"/>
                <a:ext cx="1300848" cy="377248"/>
              </a:xfrm>
              <a:custGeom>
                <a:avLst/>
                <a:gdLst>
                  <a:gd name="connsiteX0" fmla="*/ 1112224 w 1300848"/>
                  <a:gd name="connsiteY0" fmla="*/ 0 h 377248"/>
                  <a:gd name="connsiteX1" fmla="*/ 1300848 w 1300848"/>
                  <a:gd name="connsiteY1" fmla="*/ 0 h 377248"/>
                  <a:gd name="connsiteX2" fmla="*/ 1300848 w 1300848"/>
                  <a:gd name="connsiteY2" fmla="*/ 377249 h 377248"/>
                  <a:gd name="connsiteX3" fmla="*/ 1112224 w 1300848"/>
                  <a:gd name="connsiteY3" fmla="*/ 377249 h 377248"/>
                  <a:gd name="connsiteX4" fmla="*/ 188624 w 1300848"/>
                  <a:gd name="connsiteY4" fmla="*/ 377249 h 377248"/>
                  <a:gd name="connsiteX5" fmla="*/ 0 w 1300848"/>
                  <a:gd name="connsiteY5" fmla="*/ 377249 h 377248"/>
                  <a:gd name="connsiteX6" fmla="*/ 0 w 1300848"/>
                  <a:gd name="connsiteY6" fmla="*/ 0 h 377248"/>
                  <a:gd name="connsiteX7" fmla="*/ 188624 w 1300848"/>
                  <a:gd name="connsiteY7" fmla="*/ 0 h 37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848" h="377248">
                    <a:moveTo>
                      <a:pt x="1112224" y="0"/>
                    </a:moveTo>
                    <a:cubicBezTo>
                      <a:pt x="1216398" y="0"/>
                      <a:pt x="1300848" y="0"/>
                      <a:pt x="1300848" y="0"/>
                    </a:cubicBezTo>
                    <a:lnTo>
                      <a:pt x="1300848" y="377249"/>
                    </a:lnTo>
                    <a:cubicBezTo>
                      <a:pt x="1300848" y="377249"/>
                      <a:pt x="1216398" y="377249"/>
                      <a:pt x="1112224" y="377249"/>
                    </a:cubicBezTo>
                    <a:lnTo>
                      <a:pt x="188624" y="377249"/>
                    </a:lnTo>
                    <a:cubicBezTo>
                      <a:pt x="84450" y="377249"/>
                      <a:pt x="0" y="377249"/>
                      <a:pt x="0" y="377249"/>
                    </a:cubicBezTo>
                    <a:lnTo>
                      <a:pt x="0" y="0"/>
                    </a:lnTo>
                    <a:cubicBezTo>
                      <a:pt x="0" y="0"/>
                      <a:pt x="84450" y="0"/>
                      <a:pt x="18862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C21F662-9510-400B-8BAD-8FE5ECABCF53}"/>
                  </a:ext>
                </a:extLst>
              </p:cNvPr>
              <p:cNvSpPr txBox="1"/>
              <p:nvPr/>
            </p:nvSpPr>
            <p:spPr>
              <a:xfrm>
                <a:off x="1511389" y="5664795"/>
                <a:ext cx="987771" cy="27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65" spc="0" baseline="0" dirty="0">
                    <a:gradFill>
                      <a:gsLst>
                        <a:gs pos="0">
                          <a:srgbClr val="5D28FE"/>
                        </a:gs>
                        <a:gs pos="100000">
                          <a:srgbClr val="BB66DD"/>
                        </a:gs>
                      </a:gsLst>
                      <a:path path="circle">
                        <a:fillToRect l="100000" t="100000"/>
                      </a:path>
                    </a:gradFill>
                    <a:latin typeface="Montserrat ExtraBold" panose="00000900000000000000" pitchFamily="2" charset="0"/>
                    <a:sym typeface="Montserrat"/>
                    <a:rtl val="0"/>
                  </a:rPr>
                  <a:t>BUY NOW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4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CDFB95-A733-4913-A9AF-9879B1FF499B}"/>
              </a:ext>
            </a:extLst>
          </p:cNvPr>
          <p:cNvGrpSpPr/>
          <p:nvPr/>
        </p:nvGrpSpPr>
        <p:grpSpPr>
          <a:xfrm>
            <a:off x="631450" y="3916108"/>
            <a:ext cx="3605096" cy="2260250"/>
            <a:chOff x="631450" y="3916108"/>
            <a:chExt cx="3605096" cy="226025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55CA3A25-B2EA-460A-A524-B3885AB404C3}"/>
                </a:ext>
              </a:extLst>
            </p:cNvPr>
            <p:cNvGrpSpPr/>
            <p:nvPr/>
          </p:nvGrpSpPr>
          <p:grpSpPr>
            <a:xfrm>
              <a:off x="987128" y="3916108"/>
              <a:ext cx="662369" cy="662273"/>
              <a:chOff x="1098041" y="3916108"/>
              <a:chExt cx="662369" cy="662273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C6545AB-B6AC-44FC-9DBC-D24227A5CAA4}"/>
                  </a:ext>
                </a:extLst>
              </p:cNvPr>
              <p:cNvSpPr/>
              <p:nvPr/>
            </p:nvSpPr>
            <p:spPr>
              <a:xfrm>
                <a:off x="1098041" y="3916108"/>
                <a:ext cx="662368" cy="662273"/>
              </a:xfrm>
              <a:custGeom>
                <a:avLst/>
                <a:gdLst>
                  <a:gd name="connsiteX0" fmla="*/ 662369 w 662368"/>
                  <a:gd name="connsiteY0" fmla="*/ 256889 h 662273"/>
                  <a:gd name="connsiteX1" fmla="*/ 662369 w 662368"/>
                  <a:gd name="connsiteY1" fmla="*/ 662273 h 662273"/>
                  <a:gd name="connsiteX2" fmla="*/ 0 w 662368"/>
                  <a:gd name="connsiteY2" fmla="*/ 662273 h 662273"/>
                  <a:gd name="connsiteX3" fmla="*/ 0 w 662368"/>
                  <a:gd name="connsiteY3" fmla="*/ 0 h 662273"/>
                  <a:gd name="connsiteX4" fmla="*/ 405479 w 662368"/>
                  <a:gd name="connsiteY4" fmla="*/ 0 h 662273"/>
                  <a:gd name="connsiteX5" fmla="*/ 523370 w 662368"/>
                  <a:gd name="connsiteY5" fmla="*/ 257146 h 662273"/>
                  <a:gd name="connsiteX6" fmla="*/ 592360 w 662368"/>
                  <a:gd name="connsiteY6" fmla="*/ 269653 h 662273"/>
                  <a:gd name="connsiteX7" fmla="*/ 662369 w 662368"/>
                  <a:gd name="connsiteY7" fmla="*/ 256889 h 66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368" h="662273">
                    <a:moveTo>
                      <a:pt x="662369" y="256889"/>
                    </a:moveTo>
                    <a:lnTo>
                      <a:pt x="662369" y="662273"/>
                    </a:lnTo>
                    <a:lnTo>
                      <a:pt x="0" y="662273"/>
                    </a:lnTo>
                    <a:lnTo>
                      <a:pt x="0" y="0"/>
                    </a:lnTo>
                    <a:lnTo>
                      <a:pt x="405479" y="0"/>
                    </a:lnTo>
                    <a:cubicBezTo>
                      <a:pt x="367027" y="103565"/>
                      <a:pt x="419805" y="218684"/>
                      <a:pt x="523370" y="257146"/>
                    </a:cubicBezTo>
                    <a:cubicBezTo>
                      <a:pt x="545449" y="265347"/>
                      <a:pt x="568804" y="269576"/>
                      <a:pt x="592360" y="269653"/>
                    </a:cubicBezTo>
                    <a:cubicBezTo>
                      <a:pt x="616277" y="269700"/>
                      <a:pt x="640004" y="265376"/>
                      <a:pt x="662369" y="25688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E9FB"/>
                  </a:gs>
                  <a:gs pos="100000">
                    <a:srgbClr val="F3EFFF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5FB1FEF-1E15-4A19-8360-930282FD2B99}"/>
                  </a:ext>
                </a:extLst>
              </p:cNvPr>
              <p:cNvSpPr/>
              <p:nvPr/>
            </p:nvSpPr>
            <p:spPr>
              <a:xfrm>
                <a:off x="1545724" y="3916108"/>
                <a:ext cx="214686" cy="214712"/>
              </a:xfrm>
              <a:custGeom>
                <a:avLst/>
                <a:gdLst>
                  <a:gd name="connsiteX0" fmla="*/ 214686 w 214686"/>
                  <a:gd name="connsiteY0" fmla="*/ 0 h 214712"/>
                  <a:gd name="connsiteX1" fmla="*/ 214686 w 214686"/>
                  <a:gd name="connsiteY1" fmla="*/ 196691 h 214712"/>
                  <a:gd name="connsiteX2" fmla="*/ 17995 w 214686"/>
                  <a:gd name="connsiteY2" fmla="*/ 139817 h 214712"/>
                  <a:gd name="connsiteX3" fmla="*/ 17995 w 214686"/>
                  <a:gd name="connsiteY3" fmla="*/ 0 h 21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686" h="214712">
                    <a:moveTo>
                      <a:pt x="214686" y="0"/>
                    </a:moveTo>
                    <a:lnTo>
                      <a:pt x="214686" y="196691"/>
                    </a:lnTo>
                    <a:cubicBezTo>
                      <a:pt x="144668" y="235296"/>
                      <a:pt x="56600" y="209836"/>
                      <a:pt x="17995" y="139817"/>
                    </a:cubicBezTo>
                    <a:cubicBezTo>
                      <a:pt x="-5998" y="96298"/>
                      <a:pt x="-5998" y="43520"/>
                      <a:pt x="1799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E9FB"/>
                  </a:gs>
                  <a:gs pos="100000">
                    <a:srgbClr val="F3EFFF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1F1F454-85D8-4EF9-B215-4ECEE2D42B4F}"/>
                </a:ext>
              </a:extLst>
            </p:cNvPr>
            <p:cNvSpPr txBox="1"/>
            <p:nvPr/>
          </p:nvSpPr>
          <p:spPr>
            <a:xfrm>
              <a:off x="631450" y="5007006"/>
              <a:ext cx="3605096" cy="58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000"/>
                </a:lnSpc>
              </a:pPr>
              <a:r>
                <a:rPr lang="en-US" sz="1500" spc="0" baseline="0" dirty="0">
                  <a:solidFill>
                    <a:srgbClr val="404040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Something to Mention</a:t>
              </a:r>
            </a:p>
            <a:p>
              <a:pPr algn="l">
                <a:lnSpc>
                  <a:spcPts val="2000"/>
                </a:lnSpc>
              </a:pPr>
              <a:r>
                <a:rPr lang="en-US" sz="1500" dirty="0">
                  <a:solidFill>
                    <a:srgbClr val="404040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in Front of </a:t>
              </a:r>
              <a:r>
                <a:rPr lang="en-US" sz="1500" dirty="0">
                  <a:gradFill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Your Audience</a:t>
              </a:r>
              <a:endParaRPr lang="en-US" sz="15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C8071A1-693A-42C8-B31F-AEDD5EAF28C0}"/>
                </a:ext>
              </a:extLst>
            </p:cNvPr>
            <p:cNvSpPr txBox="1"/>
            <p:nvPr/>
          </p:nvSpPr>
          <p:spPr>
            <a:xfrm>
              <a:off x="631450" y="4227957"/>
              <a:ext cx="865750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spc="-39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0</a:t>
              </a:r>
              <a:r>
                <a:rPr lang="en-US" sz="3900" spc="0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1.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CFCB6C1-912C-4B1B-8915-BC64AA7C8514}"/>
                </a:ext>
              </a:extLst>
            </p:cNvPr>
            <p:cNvSpPr txBox="1"/>
            <p:nvPr/>
          </p:nvSpPr>
          <p:spPr>
            <a:xfrm>
              <a:off x="631450" y="5690135"/>
              <a:ext cx="3605096" cy="48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F993F2-D01D-42CA-81C1-AD2F3D33D9A4}"/>
              </a:ext>
            </a:extLst>
          </p:cNvPr>
          <p:cNvGrpSpPr/>
          <p:nvPr/>
        </p:nvGrpSpPr>
        <p:grpSpPr>
          <a:xfrm>
            <a:off x="4481902" y="3916108"/>
            <a:ext cx="3605096" cy="2260250"/>
            <a:chOff x="4481902" y="3916108"/>
            <a:chExt cx="3605096" cy="2260250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31B5D020-0EFF-48FD-ABEF-82C374CC8626}"/>
                </a:ext>
              </a:extLst>
            </p:cNvPr>
            <p:cNvGrpSpPr/>
            <p:nvPr/>
          </p:nvGrpSpPr>
          <p:grpSpPr>
            <a:xfrm>
              <a:off x="4837086" y="3916108"/>
              <a:ext cx="662273" cy="662273"/>
              <a:chOff x="4947951" y="3916108"/>
              <a:chExt cx="662273" cy="66227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5A16EDB-1169-4363-8F72-5C75CFB364C2}"/>
                  </a:ext>
                </a:extLst>
              </p:cNvPr>
              <p:cNvSpPr/>
              <p:nvPr/>
            </p:nvSpPr>
            <p:spPr>
              <a:xfrm>
                <a:off x="4947951" y="3916108"/>
                <a:ext cx="662273" cy="662273"/>
              </a:xfrm>
              <a:custGeom>
                <a:avLst/>
                <a:gdLst>
                  <a:gd name="connsiteX0" fmla="*/ 662274 w 662273"/>
                  <a:gd name="connsiteY0" fmla="*/ 256889 h 662273"/>
                  <a:gd name="connsiteX1" fmla="*/ 662274 w 662273"/>
                  <a:gd name="connsiteY1" fmla="*/ 662273 h 662273"/>
                  <a:gd name="connsiteX2" fmla="*/ 0 w 662273"/>
                  <a:gd name="connsiteY2" fmla="*/ 662273 h 662273"/>
                  <a:gd name="connsiteX3" fmla="*/ 0 w 662273"/>
                  <a:gd name="connsiteY3" fmla="*/ 0 h 662273"/>
                  <a:gd name="connsiteX4" fmla="*/ 405099 w 662273"/>
                  <a:gd name="connsiteY4" fmla="*/ 0 h 662273"/>
                  <a:gd name="connsiteX5" fmla="*/ 522990 w 662273"/>
                  <a:gd name="connsiteY5" fmla="*/ 257146 h 662273"/>
                  <a:gd name="connsiteX6" fmla="*/ 591979 w 662273"/>
                  <a:gd name="connsiteY6" fmla="*/ 269653 h 662273"/>
                  <a:gd name="connsiteX7" fmla="*/ 662274 w 662273"/>
                  <a:gd name="connsiteY7" fmla="*/ 256889 h 66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273" h="662273">
                    <a:moveTo>
                      <a:pt x="662274" y="256889"/>
                    </a:moveTo>
                    <a:lnTo>
                      <a:pt x="662274" y="662273"/>
                    </a:lnTo>
                    <a:lnTo>
                      <a:pt x="0" y="662273"/>
                    </a:lnTo>
                    <a:lnTo>
                      <a:pt x="0" y="0"/>
                    </a:lnTo>
                    <a:lnTo>
                      <a:pt x="405099" y="0"/>
                    </a:lnTo>
                    <a:cubicBezTo>
                      <a:pt x="366646" y="103565"/>
                      <a:pt x="419424" y="218684"/>
                      <a:pt x="522990" y="257146"/>
                    </a:cubicBezTo>
                    <a:cubicBezTo>
                      <a:pt x="545069" y="265347"/>
                      <a:pt x="568423" y="269576"/>
                      <a:pt x="591979" y="269653"/>
                    </a:cubicBezTo>
                    <a:cubicBezTo>
                      <a:pt x="615992" y="269729"/>
                      <a:pt x="639823" y="265404"/>
                      <a:pt x="662274" y="25688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E9FB"/>
                  </a:gs>
                  <a:gs pos="100000">
                    <a:srgbClr val="F3EFFF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4030A3C-5739-4094-8C8C-17E9E7A504B0}"/>
                  </a:ext>
                </a:extLst>
              </p:cNvPr>
              <p:cNvSpPr/>
              <p:nvPr/>
            </p:nvSpPr>
            <p:spPr>
              <a:xfrm>
                <a:off x="5395548" y="3916108"/>
                <a:ext cx="214676" cy="214641"/>
              </a:xfrm>
              <a:custGeom>
                <a:avLst/>
                <a:gdLst>
                  <a:gd name="connsiteX0" fmla="*/ 214677 w 214676"/>
                  <a:gd name="connsiteY0" fmla="*/ 0 h 214641"/>
                  <a:gd name="connsiteX1" fmla="*/ 214677 w 214676"/>
                  <a:gd name="connsiteY1" fmla="*/ 196691 h 214641"/>
                  <a:gd name="connsiteX2" fmla="*/ 17928 w 214676"/>
                  <a:gd name="connsiteY2" fmla="*/ 139541 h 214641"/>
                  <a:gd name="connsiteX3" fmla="*/ 17891 w 214676"/>
                  <a:gd name="connsiteY3" fmla="*/ 0 h 21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676" h="214641">
                    <a:moveTo>
                      <a:pt x="214677" y="0"/>
                    </a:moveTo>
                    <a:lnTo>
                      <a:pt x="214677" y="196691"/>
                    </a:lnTo>
                    <a:cubicBezTo>
                      <a:pt x="144563" y="235239"/>
                      <a:pt x="56476" y="209655"/>
                      <a:pt x="17928" y="139541"/>
                    </a:cubicBezTo>
                    <a:cubicBezTo>
                      <a:pt x="-5960" y="96098"/>
                      <a:pt x="-5979" y="43453"/>
                      <a:pt x="1789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E9FB"/>
                  </a:gs>
                  <a:gs pos="100000">
                    <a:srgbClr val="F3EFFF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2F927A6-5940-4986-821C-9603DACD96EA}"/>
                </a:ext>
              </a:extLst>
            </p:cNvPr>
            <p:cNvSpPr txBox="1"/>
            <p:nvPr/>
          </p:nvSpPr>
          <p:spPr>
            <a:xfrm>
              <a:off x="4481902" y="5007006"/>
              <a:ext cx="3605096" cy="58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000"/>
                </a:lnSpc>
              </a:pPr>
              <a:r>
                <a:rPr lang="en-US" sz="1500" spc="0" baseline="0" dirty="0">
                  <a:solidFill>
                    <a:srgbClr val="404040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Something to Mention</a:t>
              </a:r>
            </a:p>
            <a:p>
              <a:pPr algn="l">
                <a:lnSpc>
                  <a:spcPts val="2000"/>
                </a:lnSpc>
              </a:pPr>
              <a:r>
                <a:rPr lang="en-US" sz="1500" dirty="0">
                  <a:solidFill>
                    <a:srgbClr val="404040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in Front of </a:t>
              </a:r>
              <a:r>
                <a:rPr lang="en-US" sz="1500" dirty="0">
                  <a:gradFill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Your Audience</a:t>
              </a:r>
              <a:endParaRPr lang="en-US" sz="15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2644E9B-9B8F-46B5-92EA-D1AEAFFE3D81}"/>
                </a:ext>
              </a:extLst>
            </p:cNvPr>
            <p:cNvSpPr txBox="1"/>
            <p:nvPr/>
          </p:nvSpPr>
          <p:spPr>
            <a:xfrm>
              <a:off x="4481902" y="4227957"/>
              <a:ext cx="963534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spc="-39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0</a:t>
              </a:r>
              <a:r>
                <a:rPr lang="en-US" sz="3900" spc="0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2.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CE463C8-7FBA-4203-A53B-85F8E14B5F72}"/>
                </a:ext>
              </a:extLst>
            </p:cNvPr>
            <p:cNvSpPr txBox="1"/>
            <p:nvPr/>
          </p:nvSpPr>
          <p:spPr>
            <a:xfrm>
              <a:off x="4481902" y="5690135"/>
              <a:ext cx="3605096" cy="48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CBC912-DA93-4726-AAE1-415EB86B484B}"/>
              </a:ext>
            </a:extLst>
          </p:cNvPr>
          <p:cNvGrpSpPr/>
          <p:nvPr/>
        </p:nvGrpSpPr>
        <p:grpSpPr>
          <a:xfrm>
            <a:off x="8332353" y="3916108"/>
            <a:ext cx="3605096" cy="2260250"/>
            <a:chOff x="8332353" y="3916108"/>
            <a:chExt cx="3605096" cy="226025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8DE7D3F8-0AE4-42BF-8C27-1F9A9EA250AF}"/>
                </a:ext>
              </a:extLst>
            </p:cNvPr>
            <p:cNvGrpSpPr/>
            <p:nvPr/>
          </p:nvGrpSpPr>
          <p:grpSpPr>
            <a:xfrm>
              <a:off x="8686948" y="3916108"/>
              <a:ext cx="662368" cy="662273"/>
              <a:chOff x="8797861" y="3916108"/>
              <a:chExt cx="662368" cy="662273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0AAAD75-5A72-4302-A643-21296BA324CA}"/>
                  </a:ext>
                </a:extLst>
              </p:cNvPr>
              <p:cNvSpPr/>
              <p:nvPr/>
            </p:nvSpPr>
            <p:spPr>
              <a:xfrm>
                <a:off x="8797861" y="3916108"/>
                <a:ext cx="662368" cy="662273"/>
              </a:xfrm>
              <a:custGeom>
                <a:avLst/>
                <a:gdLst>
                  <a:gd name="connsiteX0" fmla="*/ 662369 w 662368"/>
                  <a:gd name="connsiteY0" fmla="*/ 256889 h 662273"/>
                  <a:gd name="connsiteX1" fmla="*/ 662369 w 662368"/>
                  <a:gd name="connsiteY1" fmla="*/ 662273 h 662273"/>
                  <a:gd name="connsiteX2" fmla="*/ 0 w 662368"/>
                  <a:gd name="connsiteY2" fmla="*/ 662273 h 662273"/>
                  <a:gd name="connsiteX3" fmla="*/ 0 w 662368"/>
                  <a:gd name="connsiteY3" fmla="*/ 0 h 662273"/>
                  <a:gd name="connsiteX4" fmla="*/ 405479 w 662368"/>
                  <a:gd name="connsiteY4" fmla="*/ 0 h 662273"/>
                  <a:gd name="connsiteX5" fmla="*/ 521970 w 662368"/>
                  <a:gd name="connsiteY5" fmla="*/ 256889 h 662273"/>
                  <a:gd name="connsiteX6" fmla="*/ 592360 w 662368"/>
                  <a:gd name="connsiteY6" fmla="*/ 269653 h 662273"/>
                  <a:gd name="connsiteX7" fmla="*/ 662369 w 662368"/>
                  <a:gd name="connsiteY7" fmla="*/ 256889 h 66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368" h="662273">
                    <a:moveTo>
                      <a:pt x="662369" y="256889"/>
                    </a:moveTo>
                    <a:lnTo>
                      <a:pt x="662369" y="662273"/>
                    </a:lnTo>
                    <a:lnTo>
                      <a:pt x="0" y="662273"/>
                    </a:lnTo>
                    <a:lnTo>
                      <a:pt x="0" y="0"/>
                    </a:lnTo>
                    <a:lnTo>
                      <a:pt x="405479" y="0"/>
                    </a:lnTo>
                    <a:cubicBezTo>
                      <a:pt x="366713" y="103108"/>
                      <a:pt x="418862" y="218122"/>
                      <a:pt x="521970" y="256889"/>
                    </a:cubicBezTo>
                    <a:cubicBezTo>
                      <a:pt x="544478" y="265357"/>
                      <a:pt x="568319" y="269672"/>
                      <a:pt x="592360" y="269653"/>
                    </a:cubicBezTo>
                    <a:cubicBezTo>
                      <a:pt x="616278" y="269700"/>
                      <a:pt x="640004" y="265376"/>
                      <a:pt x="662369" y="25688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E9FB"/>
                  </a:gs>
                  <a:gs pos="100000">
                    <a:srgbClr val="F3EFFF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DCC418B-DA8D-4356-9A44-738A22DC52BB}"/>
                  </a:ext>
                </a:extLst>
              </p:cNvPr>
              <p:cNvSpPr/>
              <p:nvPr/>
            </p:nvSpPr>
            <p:spPr>
              <a:xfrm>
                <a:off x="9245406" y="3916108"/>
                <a:ext cx="214823" cy="214788"/>
              </a:xfrm>
              <a:custGeom>
                <a:avLst/>
                <a:gdLst>
                  <a:gd name="connsiteX0" fmla="*/ 214823 w 214823"/>
                  <a:gd name="connsiteY0" fmla="*/ 0 h 214788"/>
                  <a:gd name="connsiteX1" fmla="*/ 214823 w 214823"/>
                  <a:gd name="connsiteY1" fmla="*/ 196691 h 214788"/>
                  <a:gd name="connsiteX2" fmla="*/ 18075 w 214823"/>
                  <a:gd name="connsiteY2" fmla="*/ 140027 h 214788"/>
                  <a:gd name="connsiteX3" fmla="*/ 18037 w 214823"/>
                  <a:gd name="connsiteY3" fmla="*/ 0 h 21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23" h="214788">
                    <a:moveTo>
                      <a:pt x="214823" y="0"/>
                    </a:moveTo>
                    <a:lnTo>
                      <a:pt x="214823" y="196691"/>
                    </a:lnTo>
                    <a:cubicBezTo>
                      <a:pt x="144843" y="235372"/>
                      <a:pt x="56756" y="210007"/>
                      <a:pt x="18075" y="140027"/>
                    </a:cubicBezTo>
                    <a:cubicBezTo>
                      <a:pt x="-6014" y="96460"/>
                      <a:pt x="-6024" y="43577"/>
                      <a:pt x="1803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E9FB"/>
                  </a:gs>
                  <a:gs pos="100000">
                    <a:srgbClr val="F3EFFF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EDD6C5C-A920-409C-A7E0-082689485BB8}"/>
                </a:ext>
              </a:extLst>
            </p:cNvPr>
            <p:cNvSpPr txBox="1"/>
            <p:nvPr/>
          </p:nvSpPr>
          <p:spPr>
            <a:xfrm>
              <a:off x="8332353" y="5007006"/>
              <a:ext cx="3605096" cy="58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000"/>
                </a:lnSpc>
              </a:pPr>
              <a:r>
                <a:rPr lang="en-US" sz="1500" spc="0" baseline="0" dirty="0">
                  <a:solidFill>
                    <a:srgbClr val="404040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Something to Mention</a:t>
              </a:r>
            </a:p>
            <a:p>
              <a:pPr algn="l">
                <a:lnSpc>
                  <a:spcPts val="2000"/>
                </a:lnSpc>
              </a:pPr>
              <a:r>
                <a:rPr lang="en-US" sz="1500" dirty="0">
                  <a:solidFill>
                    <a:srgbClr val="404040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in Front of </a:t>
              </a:r>
              <a:r>
                <a:rPr lang="en-US" sz="1500" dirty="0">
                  <a:gradFill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Your Audience</a:t>
              </a:r>
              <a:endParaRPr lang="en-US" sz="15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A9CB5FD5-8590-43D7-A422-B641967A5EFF}"/>
                </a:ext>
              </a:extLst>
            </p:cNvPr>
            <p:cNvSpPr txBox="1"/>
            <p:nvPr/>
          </p:nvSpPr>
          <p:spPr>
            <a:xfrm>
              <a:off x="8332353" y="4227957"/>
              <a:ext cx="965136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spc="-39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0</a:t>
              </a:r>
              <a:r>
                <a:rPr lang="en-US" sz="3900" spc="0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3.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E411562-2A19-4887-841D-86124875FA86}"/>
                </a:ext>
              </a:extLst>
            </p:cNvPr>
            <p:cNvSpPr txBox="1"/>
            <p:nvPr/>
          </p:nvSpPr>
          <p:spPr>
            <a:xfrm>
              <a:off x="8332353" y="5690135"/>
              <a:ext cx="3605096" cy="48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</a:t>
              </a: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B9AF9A-306D-49D7-BA69-1CE01F0E150B}"/>
              </a:ext>
            </a:extLst>
          </p:cNvPr>
          <p:cNvSpPr/>
          <p:nvPr/>
        </p:nvSpPr>
        <p:spPr>
          <a:xfrm>
            <a:off x="12012358" y="617791"/>
            <a:ext cx="179641" cy="2880360"/>
          </a:xfrm>
          <a:custGeom>
            <a:avLst/>
            <a:gdLst>
              <a:gd name="connsiteX0" fmla="*/ 0 w 179641"/>
              <a:gd name="connsiteY0" fmla="*/ 0 h 2880360"/>
              <a:gd name="connsiteX1" fmla="*/ 179642 w 179641"/>
              <a:gd name="connsiteY1" fmla="*/ 0 h 2880360"/>
              <a:gd name="connsiteX2" fmla="*/ 179642 w 179641"/>
              <a:gd name="connsiteY2" fmla="*/ 2880360 h 2880360"/>
              <a:gd name="connsiteX3" fmla="*/ 0 w 179641"/>
              <a:gd name="connsiteY3" fmla="*/ 288036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41" h="2880360">
                <a:moveTo>
                  <a:pt x="0" y="0"/>
                </a:moveTo>
                <a:lnTo>
                  <a:pt x="179642" y="0"/>
                </a:lnTo>
                <a:lnTo>
                  <a:pt x="179642" y="2880360"/>
                </a:lnTo>
                <a:lnTo>
                  <a:pt x="0" y="2880360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39DEF5-53D1-405E-8723-937BEA6D3E0E}"/>
              </a:ext>
            </a:extLst>
          </p:cNvPr>
          <p:cNvSpPr txBox="1"/>
          <p:nvPr/>
        </p:nvSpPr>
        <p:spPr>
          <a:xfrm>
            <a:off x="5836443" y="1326731"/>
            <a:ext cx="5858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0" baseline="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Share the </a:t>
            </a:r>
            <a:r>
              <a:rPr lang="en-US" sz="3600" b="1" spc="0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2700000" scaled="1"/>
                  <a:tileRect/>
                </a:gradFill>
                <a:latin typeface="Montserrat ExtraBold" panose="00000900000000000000" pitchFamily="2" charset="0"/>
                <a:sym typeface="Montserrat"/>
                <a:rtl val="0"/>
              </a:rPr>
              <a:t>Best</a:t>
            </a:r>
          </a:p>
          <a:p>
            <a:r>
              <a:rPr lang="en-US" sz="3600" b="1" spc="0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2700000" scaled="1"/>
                  <a:tileRect/>
                </a:gradFill>
                <a:latin typeface="Montserrat ExtraBold" panose="00000900000000000000" pitchFamily="2" charset="0"/>
                <a:sym typeface="Montserrat"/>
                <a:rtl val="0"/>
              </a:rPr>
              <a:t>Features</a:t>
            </a:r>
            <a:r>
              <a:rPr lang="en-US" sz="3600" b="1" spc="0" baseline="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 of Our Newly</a:t>
            </a:r>
          </a:p>
          <a:p>
            <a:r>
              <a:rPr lang="en-US" sz="3600" b="1" spc="0" baseline="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Launched Product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ECBD32-C9C0-4C28-B392-986DAC0213BB}"/>
              </a:ext>
            </a:extLst>
          </p:cNvPr>
          <p:cNvSpPr txBox="1"/>
          <p:nvPr/>
        </p:nvSpPr>
        <p:spPr>
          <a:xfrm>
            <a:off x="5836443" y="1034885"/>
            <a:ext cx="27004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spc="0" baseline="0" dirty="0">
                <a:solidFill>
                  <a:srgbClr val="404040"/>
                </a:solidFill>
                <a:latin typeface="Montserrat" panose="02000505000000020004" pitchFamily="2" charset="0"/>
                <a:sym typeface="Montserrat-Regular"/>
                <a:rtl val="0"/>
              </a:rPr>
              <a:t>Showcase </a:t>
            </a:r>
            <a:r>
              <a:rPr lang="en-US" sz="135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" panose="02000505000000020004" pitchFamily="2" charset="0"/>
                <a:sym typeface="Montserrat-Regular"/>
                <a:rtl val="0"/>
              </a:rPr>
              <a:t>Product Features</a:t>
            </a:r>
          </a:p>
        </p:txBody>
      </p:sp>
      <p:sp>
        <p:nvSpPr>
          <p:cNvPr id="162" name="Picture Placeholder 161">
            <a:extLst>
              <a:ext uri="{FF2B5EF4-FFF2-40B4-BE49-F238E27FC236}">
                <a16:creationId xmlns:a16="http://schemas.microsoft.com/office/drawing/2014/main" id="{01A7AC30-0F0C-4898-AD45-D0A9C73004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F08A769-5D85-44A5-9186-7E047E462E36}"/>
              </a:ext>
            </a:extLst>
          </p:cNvPr>
          <p:cNvSpPr/>
          <p:nvPr/>
        </p:nvSpPr>
        <p:spPr>
          <a:xfrm>
            <a:off x="11574463" y="0"/>
            <a:ext cx="617537" cy="617791"/>
          </a:xfrm>
          <a:custGeom>
            <a:avLst/>
            <a:gdLst>
              <a:gd name="connsiteX0" fmla="*/ 0 w 179641"/>
              <a:gd name="connsiteY0" fmla="*/ 0 h 2880360"/>
              <a:gd name="connsiteX1" fmla="*/ 179642 w 179641"/>
              <a:gd name="connsiteY1" fmla="*/ 0 h 2880360"/>
              <a:gd name="connsiteX2" fmla="*/ 179642 w 179641"/>
              <a:gd name="connsiteY2" fmla="*/ 2880360 h 2880360"/>
              <a:gd name="connsiteX3" fmla="*/ 0 w 179641"/>
              <a:gd name="connsiteY3" fmla="*/ 288036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41" h="2880360">
                <a:moveTo>
                  <a:pt x="0" y="0"/>
                </a:moveTo>
                <a:lnTo>
                  <a:pt x="179642" y="0"/>
                </a:lnTo>
                <a:lnTo>
                  <a:pt x="179642" y="2880360"/>
                </a:lnTo>
                <a:lnTo>
                  <a:pt x="0" y="288036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6667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6667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46667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89F7C90-A4F7-4AE9-9452-470D1E1DBDC7}"/>
              </a:ext>
            </a:extLst>
          </p:cNvPr>
          <p:cNvSpPr/>
          <p:nvPr/>
        </p:nvSpPr>
        <p:spPr>
          <a:xfrm>
            <a:off x="4446690" y="1915160"/>
            <a:ext cx="3298620" cy="4437742"/>
          </a:xfrm>
          <a:prstGeom prst="roundRect">
            <a:avLst>
              <a:gd name="adj" fmla="val 10700"/>
            </a:avLst>
          </a:prstGeom>
          <a:gradFill flip="none" rotWithShape="1">
            <a:gsLst>
              <a:gs pos="12000">
                <a:srgbClr val="F6EBFB"/>
              </a:gs>
              <a:gs pos="100000">
                <a:srgbClr val="F6E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7C748EC-4B54-4C6B-867D-2EB4F2A6763E}"/>
              </a:ext>
            </a:extLst>
          </p:cNvPr>
          <p:cNvSpPr/>
          <p:nvPr/>
        </p:nvSpPr>
        <p:spPr>
          <a:xfrm>
            <a:off x="8330563" y="1915160"/>
            <a:ext cx="3298620" cy="4437742"/>
          </a:xfrm>
          <a:prstGeom prst="roundRect">
            <a:avLst>
              <a:gd name="adj" fmla="val 10700"/>
            </a:avLst>
          </a:prstGeom>
          <a:gradFill flip="none" rotWithShape="1">
            <a:gsLst>
              <a:gs pos="12000">
                <a:srgbClr val="F6EBFB"/>
              </a:gs>
              <a:gs pos="100000">
                <a:srgbClr val="F6E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3642CF-D103-4877-96B7-55E366B636ED}"/>
              </a:ext>
            </a:extLst>
          </p:cNvPr>
          <p:cNvSpPr/>
          <p:nvPr/>
        </p:nvSpPr>
        <p:spPr>
          <a:xfrm>
            <a:off x="562817" y="1915160"/>
            <a:ext cx="3298620" cy="4437742"/>
          </a:xfrm>
          <a:prstGeom prst="roundRect">
            <a:avLst>
              <a:gd name="adj" fmla="val 10700"/>
            </a:avLst>
          </a:prstGeom>
          <a:gradFill flip="none" rotWithShape="1">
            <a:gsLst>
              <a:gs pos="12000">
                <a:srgbClr val="F6EBFB"/>
              </a:gs>
              <a:gs pos="100000">
                <a:srgbClr val="F6E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7D45C7-6448-4DF0-A3DF-BC61CB89539C}"/>
              </a:ext>
            </a:extLst>
          </p:cNvPr>
          <p:cNvSpPr/>
          <p:nvPr/>
        </p:nvSpPr>
        <p:spPr>
          <a:xfrm>
            <a:off x="1011978" y="2724785"/>
            <a:ext cx="2400300" cy="2400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20A44-6F43-4C1F-9DE0-3731E3B8BFB3}"/>
              </a:ext>
            </a:extLst>
          </p:cNvPr>
          <p:cNvSpPr txBox="1"/>
          <p:nvPr/>
        </p:nvSpPr>
        <p:spPr>
          <a:xfrm>
            <a:off x="1715961" y="3509436"/>
            <a:ext cx="99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50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AEBA80-6470-4FD5-AFCC-ECFCD61A233D}"/>
              </a:ext>
            </a:extLst>
          </p:cNvPr>
          <p:cNvGrpSpPr/>
          <p:nvPr/>
        </p:nvGrpSpPr>
        <p:grpSpPr>
          <a:xfrm>
            <a:off x="1355070" y="3068854"/>
            <a:ext cx="1717163" cy="1717163"/>
            <a:chOff x="1355070" y="3068854"/>
            <a:chExt cx="1717163" cy="1717163"/>
          </a:xfrm>
        </p:grpSpPr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6BBDEE6C-E4C3-4824-AB28-8CB915D9B641}"/>
                </a:ext>
              </a:extLst>
            </p:cNvPr>
            <p:cNvSpPr/>
            <p:nvPr/>
          </p:nvSpPr>
          <p:spPr>
            <a:xfrm>
              <a:off x="1355070" y="3068854"/>
              <a:ext cx="1717163" cy="1717163"/>
            </a:xfrm>
            <a:prstGeom prst="donut">
              <a:avLst>
                <a:gd name="adj" fmla="val 13818"/>
              </a:avLst>
            </a:prstGeom>
            <a:gradFill>
              <a:gsLst>
                <a:gs pos="12000">
                  <a:srgbClr val="F6EBFB"/>
                </a:gs>
                <a:gs pos="100000">
                  <a:srgbClr val="F6EFFF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645E3CCB-1AEE-45A5-82D8-872169A402DB}"/>
                </a:ext>
              </a:extLst>
            </p:cNvPr>
            <p:cNvSpPr/>
            <p:nvPr/>
          </p:nvSpPr>
          <p:spPr>
            <a:xfrm>
              <a:off x="1357957" y="3070966"/>
              <a:ext cx="1712163" cy="1712163"/>
            </a:xfrm>
            <a:prstGeom prst="blockArc">
              <a:avLst>
                <a:gd name="adj1" fmla="val 20668710"/>
                <a:gd name="adj2" fmla="val 10087908"/>
                <a:gd name="adj3" fmla="val 13574"/>
              </a:avLst>
            </a:prstGeom>
            <a:gradFill flip="none" rotWithShape="1"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FBB6E2-57C2-4142-AEA1-6CCC66827DF1}"/>
              </a:ext>
            </a:extLst>
          </p:cNvPr>
          <p:cNvSpPr txBox="1"/>
          <p:nvPr/>
        </p:nvSpPr>
        <p:spPr>
          <a:xfrm>
            <a:off x="1296160" y="2150681"/>
            <a:ext cx="1835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PROJECT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6F8E8-7BC3-4D7E-8936-A648B8C582A9}"/>
              </a:ext>
            </a:extLst>
          </p:cNvPr>
          <p:cNvSpPr txBox="1"/>
          <p:nvPr/>
        </p:nvSpPr>
        <p:spPr>
          <a:xfrm>
            <a:off x="1148070" y="5284488"/>
            <a:ext cx="212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68B441-7746-49DA-A1B0-6C1EEE3C36DD}"/>
              </a:ext>
            </a:extLst>
          </p:cNvPr>
          <p:cNvSpPr txBox="1"/>
          <p:nvPr/>
        </p:nvSpPr>
        <p:spPr>
          <a:xfrm>
            <a:off x="972104" y="5594003"/>
            <a:ext cx="248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Add Some Brief Text to Explain the Topic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B91251-2FC4-49E4-BF4E-0B25B85F501D}"/>
              </a:ext>
            </a:extLst>
          </p:cNvPr>
          <p:cNvSpPr/>
          <p:nvPr/>
        </p:nvSpPr>
        <p:spPr>
          <a:xfrm>
            <a:off x="4895851" y="2724785"/>
            <a:ext cx="2400300" cy="2400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491A14-1394-4A3E-8073-0383AF01410F}"/>
              </a:ext>
            </a:extLst>
          </p:cNvPr>
          <p:cNvSpPr txBox="1"/>
          <p:nvPr/>
        </p:nvSpPr>
        <p:spPr>
          <a:xfrm>
            <a:off x="5599834" y="3509436"/>
            <a:ext cx="99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75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7217086-9D41-4B33-8939-825E7A366EB3}"/>
              </a:ext>
            </a:extLst>
          </p:cNvPr>
          <p:cNvGrpSpPr/>
          <p:nvPr/>
        </p:nvGrpSpPr>
        <p:grpSpPr>
          <a:xfrm>
            <a:off x="5238943" y="3068854"/>
            <a:ext cx="1717163" cy="1717163"/>
            <a:chOff x="5238943" y="3068854"/>
            <a:chExt cx="1717163" cy="1717163"/>
          </a:xfrm>
        </p:grpSpPr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69984254-5993-44BD-90F6-416330C8D60F}"/>
                </a:ext>
              </a:extLst>
            </p:cNvPr>
            <p:cNvSpPr/>
            <p:nvPr/>
          </p:nvSpPr>
          <p:spPr>
            <a:xfrm>
              <a:off x="5238943" y="3068854"/>
              <a:ext cx="1717163" cy="1717163"/>
            </a:xfrm>
            <a:prstGeom prst="donut">
              <a:avLst>
                <a:gd name="adj" fmla="val 13818"/>
              </a:avLst>
            </a:prstGeom>
            <a:gradFill>
              <a:gsLst>
                <a:gs pos="12000">
                  <a:srgbClr val="F6EBFB"/>
                </a:gs>
                <a:gs pos="100000">
                  <a:srgbClr val="F6EFFF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11E0F2C3-C3EB-4775-9C0B-260D20727297}"/>
                </a:ext>
              </a:extLst>
            </p:cNvPr>
            <p:cNvSpPr/>
            <p:nvPr/>
          </p:nvSpPr>
          <p:spPr>
            <a:xfrm>
              <a:off x="5241830" y="3070966"/>
              <a:ext cx="1712163" cy="1712163"/>
            </a:xfrm>
            <a:prstGeom prst="blockArc">
              <a:avLst>
                <a:gd name="adj1" fmla="val 14259563"/>
                <a:gd name="adj2" fmla="val 10087908"/>
                <a:gd name="adj3" fmla="val 13574"/>
              </a:avLst>
            </a:prstGeom>
            <a:gradFill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t="100000" r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CF91B4E-C8DB-4A07-B175-0C10A71EDB76}"/>
              </a:ext>
            </a:extLst>
          </p:cNvPr>
          <p:cNvSpPr txBox="1"/>
          <p:nvPr/>
        </p:nvSpPr>
        <p:spPr>
          <a:xfrm>
            <a:off x="5178064" y="2150681"/>
            <a:ext cx="1835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PROJECT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B856B-C2D9-4EDB-BF24-B7427F5AB876}"/>
              </a:ext>
            </a:extLst>
          </p:cNvPr>
          <p:cNvSpPr txBox="1"/>
          <p:nvPr/>
        </p:nvSpPr>
        <p:spPr>
          <a:xfrm>
            <a:off x="5031943" y="5284488"/>
            <a:ext cx="212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6A4CDC-C850-4B94-BB5B-B70096F77B89}"/>
              </a:ext>
            </a:extLst>
          </p:cNvPr>
          <p:cNvSpPr txBox="1"/>
          <p:nvPr/>
        </p:nvSpPr>
        <p:spPr>
          <a:xfrm>
            <a:off x="4855977" y="5594003"/>
            <a:ext cx="248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Add Some Brief Text to Explain the Topic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39A632B-CECA-444C-BD14-3D8D96097B58}"/>
              </a:ext>
            </a:extLst>
          </p:cNvPr>
          <p:cNvSpPr/>
          <p:nvPr/>
        </p:nvSpPr>
        <p:spPr>
          <a:xfrm>
            <a:off x="8779724" y="2724785"/>
            <a:ext cx="2400300" cy="2400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9F3AA5-71F1-4912-B8E1-ECBB5054E360}"/>
              </a:ext>
            </a:extLst>
          </p:cNvPr>
          <p:cNvSpPr txBox="1"/>
          <p:nvPr/>
        </p:nvSpPr>
        <p:spPr>
          <a:xfrm>
            <a:off x="9483707" y="3509436"/>
            <a:ext cx="99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65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83C862-E009-4208-ACEB-3B425556DF16}"/>
              </a:ext>
            </a:extLst>
          </p:cNvPr>
          <p:cNvGrpSpPr/>
          <p:nvPr/>
        </p:nvGrpSpPr>
        <p:grpSpPr>
          <a:xfrm>
            <a:off x="9122816" y="3068854"/>
            <a:ext cx="1717163" cy="1717163"/>
            <a:chOff x="9122816" y="3068854"/>
            <a:chExt cx="1717163" cy="1717163"/>
          </a:xfrm>
        </p:grpSpPr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4BFC31E5-2C37-4626-93C3-E48281508018}"/>
                </a:ext>
              </a:extLst>
            </p:cNvPr>
            <p:cNvSpPr/>
            <p:nvPr/>
          </p:nvSpPr>
          <p:spPr>
            <a:xfrm>
              <a:off x="9122816" y="3068854"/>
              <a:ext cx="1717163" cy="1717163"/>
            </a:xfrm>
            <a:prstGeom prst="donut">
              <a:avLst>
                <a:gd name="adj" fmla="val 13818"/>
              </a:avLst>
            </a:prstGeom>
            <a:gradFill>
              <a:gsLst>
                <a:gs pos="12000">
                  <a:srgbClr val="F6EBFB"/>
                </a:gs>
                <a:gs pos="100000">
                  <a:srgbClr val="F6EFFF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>
              <a:extLst>
                <a:ext uri="{FF2B5EF4-FFF2-40B4-BE49-F238E27FC236}">
                  <a16:creationId xmlns:a16="http://schemas.microsoft.com/office/drawing/2014/main" id="{B131D9EC-6B81-4EF9-99EC-452249C30694}"/>
                </a:ext>
              </a:extLst>
            </p:cNvPr>
            <p:cNvSpPr/>
            <p:nvPr/>
          </p:nvSpPr>
          <p:spPr>
            <a:xfrm>
              <a:off x="9125703" y="3070966"/>
              <a:ext cx="1712163" cy="1712163"/>
            </a:xfrm>
            <a:prstGeom prst="blockArc">
              <a:avLst>
                <a:gd name="adj1" fmla="val 16203521"/>
                <a:gd name="adj2" fmla="val 10087908"/>
                <a:gd name="adj3" fmla="val 13574"/>
              </a:avLst>
            </a:prstGeom>
            <a:gradFill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t="100000" r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2CE6F2C-73E8-47B3-867C-D79985119B89}"/>
              </a:ext>
            </a:extLst>
          </p:cNvPr>
          <p:cNvSpPr txBox="1"/>
          <p:nvPr/>
        </p:nvSpPr>
        <p:spPr>
          <a:xfrm>
            <a:off x="9059968" y="2150681"/>
            <a:ext cx="1835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PROJECT 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047FFA-7A6E-4913-8216-0F3ACA7D5010}"/>
              </a:ext>
            </a:extLst>
          </p:cNvPr>
          <p:cNvSpPr txBox="1"/>
          <p:nvPr/>
        </p:nvSpPr>
        <p:spPr>
          <a:xfrm>
            <a:off x="8915816" y="5284488"/>
            <a:ext cx="212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9F3A1C-7143-44E5-A55B-0D7C1B082144}"/>
              </a:ext>
            </a:extLst>
          </p:cNvPr>
          <p:cNvSpPr txBox="1"/>
          <p:nvPr/>
        </p:nvSpPr>
        <p:spPr>
          <a:xfrm>
            <a:off x="8739850" y="5594003"/>
            <a:ext cx="248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Add Some Brief Text to Explain the Topic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EFAFBC-AE64-4826-8F70-08BC12E7354C}"/>
              </a:ext>
            </a:extLst>
          </p:cNvPr>
          <p:cNvSpPr txBox="1"/>
          <p:nvPr/>
        </p:nvSpPr>
        <p:spPr>
          <a:xfrm>
            <a:off x="1470473" y="338553"/>
            <a:ext cx="9251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Compare Our </a:t>
            </a:r>
            <a:r>
              <a:rPr lang="en-US" sz="44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Data Charts</a:t>
            </a:r>
            <a:endParaRPr lang="en-US" sz="4400" spc="0" baseline="0" dirty="0">
              <a:gradFill>
                <a:gsLst>
                  <a:gs pos="0">
                    <a:srgbClr val="5D28FE"/>
                  </a:gs>
                  <a:gs pos="100000">
                    <a:srgbClr val="BB66DD"/>
                  </a:gs>
                </a:gsLst>
                <a:path path="circle">
                  <a:fillToRect l="100000" t="100000"/>
                </a:path>
              </a:gradFill>
              <a:latin typeface="Montserrat ExtraBold" panose="00000900000000000000" pitchFamily="2" charset="0"/>
              <a:cs typeface="Poppins"/>
              <a:sym typeface="Poppins"/>
              <a:rtl val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546841-F61C-42A0-9C8E-CD541CA2DF18}"/>
              </a:ext>
            </a:extLst>
          </p:cNvPr>
          <p:cNvSpPr txBox="1"/>
          <p:nvPr/>
        </p:nvSpPr>
        <p:spPr>
          <a:xfrm>
            <a:off x="1470473" y="1052702"/>
            <a:ext cx="9251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27355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13" grpId="0" animBg="1"/>
      <p:bldP spid="11" grpId="0" animBg="1"/>
      <p:bldP spid="6" grpId="0"/>
      <p:bldP spid="8" grpId="0"/>
      <p:bldP spid="9" grpId="0"/>
      <p:bldP spid="10" grpId="0"/>
      <p:bldP spid="24" grpId="0" animBg="1"/>
      <p:bldP spid="19" grpId="0"/>
      <p:bldP spid="21" grpId="0"/>
      <p:bldP spid="22" grpId="0"/>
      <p:bldP spid="23" grpId="0"/>
      <p:bldP spid="37" grpId="0" animBg="1"/>
      <p:bldP spid="32" grpId="0"/>
      <p:bldP spid="34" grpId="0"/>
      <p:bldP spid="35" grpId="0"/>
      <p:bldP spid="36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12484</TotalTime>
  <Words>996</Words>
  <Application>Microsoft Office PowerPoint</Application>
  <PresentationFormat>Widescreen</PresentationFormat>
  <Paragraphs>217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Akira Expanded</vt:lpstr>
      <vt:lpstr>Montserrat ExtraBold</vt:lpstr>
      <vt:lpstr>Pacifico</vt:lpstr>
      <vt:lpstr>Poppins ExtraBold</vt:lpstr>
      <vt:lpstr>Arial</vt:lpstr>
      <vt:lpstr>Montserrat</vt:lpstr>
      <vt:lpstr>Montserrat SemiBold</vt:lpstr>
      <vt:lpstr>Montserrat-Regular</vt:lpstr>
      <vt:lpstr>Bungee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78</cp:revision>
  <dcterms:created xsi:type="dcterms:W3CDTF">2024-02-18T05:14:35Z</dcterms:created>
  <dcterms:modified xsi:type="dcterms:W3CDTF">2024-12-04T15:40:57Z</dcterms:modified>
</cp:coreProperties>
</file>