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embeddedFontLst>
    <p:embeddedFont>
      <p:font typeface="Akira Expanded" panose="02000800000000000000" pitchFamily="50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acifico" panose="00000500000000000000" pitchFamily="2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ExtraBold" panose="00000900000000000000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51E"/>
    <a:srgbClr val="ED8989"/>
    <a:srgbClr val="8AE9BC"/>
    <a:srgbClr val="9AB6FB"/>
    <a:srgbClr val="BB92E3"/>
    <a:srgbClr val="8FD2F9"/>
    <a:srgbClr val="FFB85F"/>
    <a:srgbClr val="FF849A"/>
    <a:srgbClr val="E6E6E6"/>
    <a:srgbClr val="FF8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1592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BC7B-A9E4-4C4C-9EAF-8D0AE9FFC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595BF-0DAB-4DFB-8E7F-E4123925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71F9-5B89-4124-A6FE-9E93B6C4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3A3E-9C1B-43AB-A7A4-4FC5DB2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274E-CECC-4479-A081-046C7A30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6FD-CBB7-4CB2-B406-BF6D93C9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FD24D-C36C-4191-A4E1-1BD34DBC2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A9CE-1D42-492B-9D3C-A5ABCC43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759-764B-4F74-8BAC-3A08065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A7A30-4A97-4737-B5C6-BAE43024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89E502-6D2F-421F-B5E5-52BA8B1F3BEC}"/>
              </a:ext>
            </a:extLst>
          </p:cNvPr>
          <p:cNvSpPr/>
          <p:nvPr userDrawn="1"/>
        </p:nvSpPr>
        <p:spPr>
          <a:xfrm>
            <a:off x="101046" y="111541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8BA-F939-4470-8C05-58936089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5AF2-C27F-4973-9526-01DABB1B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5742-D9F9-4630-BF3E-7ACA2DE1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B2AA-9E40-42F7-8E57-C4C50748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6C75-72FF-4B1D-A92A-34D4446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7B33-FD37-4D15-9278-7B5362F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F3C34-D780-4734-B36D-57B471BC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B868-2D6B-4B9D-837A-32703CDD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474B-8FC3-47BB-90AD-F9185BCF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4A49-FEBB-4952-AC3F-7DA05B9F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58B6-CE64-4C5C-911D-09AF59E1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7CCB-0191-46AD-929B-5508A711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8031B-CB21-4410-B29E-986E1E21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5A799-49D9-4E8E-A863-BDD81EE3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7AF08-B4C0-4433-8F3E-A58674A0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E4A7B-2EDF-4BC9-839A-A9C52173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18D4-CB74-42B6-AB64-84457E42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0D8D1-8770-4B98-9E23-84BBD91B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CD311-1CA1-4504-A161-F2F861A7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37FF8-258A-4721-8E71-5A9CF99C8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C1770-6CB9-42FC-93D2-1EC58817B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7E728-4899-4151-9B25-184419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1CEF2-B907-457F-9E5F-4991FCF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40A3-C75F-47C2-909E-169808D9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94E1-0743-408E-A70F-CCB02D60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3F3F-4479-4023-913F-7D2C208D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55B11-ABFB-4890-A169-80F06470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B46A4-07BD-4FA1-83C3-3624488C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F7D5D-F05C-49E6-82B8-C1124F49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E3742-D2F9-4EB6-BE34-8967AD7D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AEB80-5316-462F-9542-7C819590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90B5-27B7-48D9-B4A7-B165943D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7728-9FC3-4BB1-A554-CECD7D9D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0B53-77FB-4DC3-BED0-C55F26DD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F3EA3-B05E-49BA-A983-2D05AB7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BF46-DA3D-4C2E-8FF8-E60E84A1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50BFF-95FD-487E-BE5C-7DD756FA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289D-FE3D-4CD5-ACAD-87AF0EB2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7A158-0A32-4B26-9054-209CEC1E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4D26A-A3BC-4D08-98C9-886D9F84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741E7-6A7E-4CE4-AD2D-62B27E8B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99481-2E91-4BAD-A4FA-DAAD4DC7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95C2-0824-4E7D-AE87-DD075834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E0B8B-9564-4206-8973-6876E31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42BD-CF2D-4C59-8128-F45C37ABD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A56C-2F48-4224-B01C-2C5D5A071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0119-0D0A-4E4A-9797-0C4B0FEE8D2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40CD-1C5B-4BF5-9C18-DD1E6582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540F-A16A-4DF7-96DE-F2F7C9C7C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EB47364F-A9AA-490B-88DC-A6DBD70736E0}"/>
              </a:ext>
            </a:extLst>
          </p:cNvPr>
          <p:cNvSpPr txBox="1"/>
          <p:nvPr/>
        </p:nvSpPr>
        <p:spPr>
          <a:xfrm>
            <a:off x="1641475" y="65715"/>
            <a:ext cx="8909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0" dirty="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10000"/>
                    </a:prst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BUSINESS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509CE0-985C-4FDB-8F4E-3101CC57A6DB}"/>
              </a:ext>
            </a:extLst>
          </p:cNvPr>
          <p:cNvSpPr txBox="1"/>
          <p:nvPr/>
        </p:nvSpPr>
        <p:spPr>
          <a:xfrm>
            <a:off x="3472674" y="1138576"/>
            <a:ext cx="524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cifico" panose="00000500000000000000" pitchFamily="2" charset="0"/>
                <a:cs typeface="Poppins ExtraBold" panose="00000900000000000000" pitchFamily="2" charset="0"/>
              </a:rPr>
              <a:t>animated infographics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697F6D-834F-44BC-B152-9C5A3413E577}"/>
              </a:ext>
            </a:extLst>
          </p:cNvPr>
          <p:cNvGrpSpPr/>
          <p:nvPr/>
        </p:nvGrpSpPr>
        <p:grpSpPr>
          <a:xfrm>
            <a:off x="901679" y="2216842"/>
            <a:ext cx="3181254" cy="3681516"/>
            <a:chOff x="901679" y="2216842"/>
            <a:chExt cx="3181254" cy="3681516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C71BA03-E1C1-451C-8292-24DD9258D82E}"/>
                </a:ext>
              </a:extLst>
            </p:cNvPr>
            <p:cNvSpPr/>
            <p:nvPr/>
          </p:nvSpPr>
          <p:spPr>
            <a:xfrm>
              <a:off x="901679" y="2216842"/>
              <a:ext cx="3181254" cy="3681516"/>
            </a:xfrm>
            <a:custGeom>
              <a:avLst/>
              <a:gdLst>
                <a:gd name="connsiteX0" fmla="*/ 2509647 w 2797778"/>
                <a:gd name="connsiteY0" fmla="*/ 796100 h 3237738"/>
                <a:gd name="connsiteX1" fmla="*/ 2049209 w 2797778"/>
                <a:gd name="connsiteY1" fmla="*/ 796100 h 3237738"/>
                <a:gd name="connsiteX2" fmla="*/ 2062448 w 2797778"/>
                <a:gd name="connsiteY2" fmla="*/ 663512 h 3237738"/>
                <a:gd name="connsiteX3" fmla="*/ 1398937 w 2797778"/>
                <a:gd name="connsiteY3" fmla="*/ 0 h 3237738"/>
                <a:gd name="connsiteX4" fmla="*/ 735425 w 2797778"/>
                <a:gd name="connsiteY4" fmla="*/ 663512 h 3237738"/>
                <a:gd name="connsiteX5" fmla="*/ 748665 w 2797778"/>
                <a:gd name="connsiteY5" fmla="*/ 796100 h 3237738"/>
                <a:gd name="connsiteX6" fmla="*/ 288227 w 2797778"/>
                <a:gd name="connsiteY6" fmla="*/ 796100 h 3237738"/>
                <a:gd name="connsiteX7" fmla="*/ 0 w 2797778"/>
                <a:gd name="connsiteY7" fmla="*/ 1084326 h 3237738"/>
                <a:gd name="connsiteX8" fmla="*/ 0 w 2797778"/>
                <a:gd name="connsiteY8" fmla="*/ 2949512 h 3237738"/>
                <a:gd name="connsiteX9" fmla="*/ 288227 w 2797778"/>
                <a:gd name="connsiteY9" fmla="*/ 3237738 h 3237738"/>
                <a:gd name="connsiteX10" fmla="*/ 2509552 w 2797778"/>
                <a:gd name="connsiteY10" fmla="*/ 3237738 h 3237738"/>
                <a:gd name="connsiteX11" fmla="*/ 2797778 w 2797778"/>
                <a:gd name="connsiteY11" fmla="*/ 2949512 h 3237738"/>
                <a:gd name="connsiteX12" fmla="*/ 2797778 w 2797778"/>
                <a:gd name="connsiteY12" fmla="*/ 1084326 h 3237738"/>
                <a:gd name="connsiteX13" fmla="*/ 2509552 w 2797778"/>
                <a:gd name="connsiteY13" fmla="*/ 796100 h 32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7778" h="3237738">
                  <a:moveTo>
                    <a:pt x="2509647" y="796100"/>
                  </a:moveTo>
                  <a:lnTo>
                    <a:pt x="2049209" y="796100"/>
                  </a:lnTo>
                  <a:cubicBezTo>
                    <a:pt x="2057876" y="753237"/>
                    <a:pt x="2062448" y="708946"/>
                    <a:pt x="2062448" y="663512"/>
                  </a:cubicBezTo>
                  <a:cubicBezTo>
                    <a:pt x="2062448" y="297085"/>
                    <a:pt x="1765364" y="0"/>
                    <a:pt x="1398937" y="0"/>
                  </a:cubicBezTo>
                  <a:cubicBezTo>
                    <a:pt x="1032510" y="0"/>
                    <a:pt x="735425" y="297085"/>
                    <a:pt x="735425" y="663512"/>
                  </a:cubicBezTo>
                  <a:cubicBezTo>
                    <a:pt x="735425" y="708946"/>
                    <a:pt x="739997" y="753237"/>
                    <a:pt x="748665" y="796100"/>
                  </a:cubicBezTo>
                  <a:lnTo>
                    <a:pt x="288227" y="796100"/>
                  </a:lnTo>
                  <a:cubicBezTo>
                    <a:pt x="129064" y="796100"/>
                    <a:pt x="0" y="925163"/>
                    <a:pt x="0" y="1084326"/>
                  </a:cubicBezTo>
                  <a:lnTo>
                    <a:pt x="0" y="2949512"/>
                  </a:lnTo>
                  <a:cubicBezTo>
                    <a:pt x="0" y="3108675"/>
                    <a:pt x="129064" y="3237738"/>
                    <a:pt x="288227" y="3237738"/>
                  </a:cubicBezTo>
                  <a:lnTo>
                    <a:pt x="2509552" y="3237738"/>
                  </a:lnTo>
                  <a:cubicBezTo>
                    <a:pt x="2668715" y="3237738"/>
                    <a:pt x="2797778" y="3108675"/>
                    <a:pt x="2797778" y="2949512"/>
                  </a:cubicBezTo>
                  <a:lnTo>
                    <a:pt x="2797778" y="1084326"/>
                  </a:lnTo>
                  <a:cubicBezTo>
                    <a:pt x="2797778" y="925163"/>
                    <a:pt x="2668715" y="796100"/>
                    <a:pt x="2509552" y="796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C4F1D91-3FD4-4885-AFAD-0C06FF165D76}"/>
                </a:ext>
              </a:extLst>
            </p:cNvPr>
            <p:cNvSpPr/>
            <p:nvPr/>
          </p:nvSpPr>
          <p:spPr>
            <a:xfrm>
              <a:off x="1010092" y="3230364"/>
              <a:ext cx="2964751" cy="2559796"/>
            </a:xfrm>
            <a:custGeom>
              <a:avLst/>
              <a:gdLst>
                <a:gd name="connsiteX0" fmla="*/ 2607374 w 2607373"/>
                <a:gd name="connsiteY0" fmla="*/ 192976 h 2251233"/>
                <a:gd name="connsiteX1" fmla="*/ 2607374 w 2607373"/>
                <a:gd name="connsiteY1" fmla="*/ 2058162 h 2251233"/>
                <a:gd name="connsiteX2" fmla="*/ 2414302 w 2607373"/>
                <a:gd name="connsiteY2" fmla="*/ 2251234 h 2251233"/>
                <a:gd name="connsiteX3" fmla="*/ 193072 w 2607373"/>
                <a:gd name="connsiteY3" fmla="*/ 2251234 h 2251233"/>
                <a:gd name="connsiteX4" fmla="*/ 0 w 2607373"/>
                <a:gd name="connsiteY4" fmla="*/ 2058162 h 2251233"/>
                <a:gd name="connsiteX5" fmla="*/ 0 w 2607373"/>
                <a:gd name="connsiteY5" fmla="*/ 1126426 h 2251233"/>
                <a:gd name="connsiteX6" fmla="*/ 1844135 w 2607373"/>
                <a:gd name="connsiteY6" fmla="*/ 1126426 h 2251233"/>
                <a:gd name="connsiteX7" fmla="*/ 2037493 w 2607373"/>
                <a:gd name="connsiteY7" fmla="*/ 1046321 h 2251233"/>
                <a:gd name="connsiteX8" fmla="*/ 2117598 w 2607373"/>
                <a:gd name="connsiteY8" fmla="*/ 852964 h 2251233"/>
                <a:gd name="connsiteX9" fmla="*/ 1844135 w 2607373"/>
                <a:gd name="connsiteY9" fmla="*/ 579501 h 2251233"/>
                <a:gd name="connsiteX10" fmla="*/ 0 w 2607373"/>
                <a:gd name="connsiteY10" fmla="*/ 579501 h 2251233"/>
                <a:gd name="connsiteX11" fmla="*/ 0 w 2607373"/>
                <a:gd name="connsiteY11" fmla="*/ 192976 h 2251233"/>
                <a:gd name="connsiteX12" fmla="*/ 193072 w 2607373"/>
                <a:gd name="connsiteY12" fmla="*/ 0 h 2251233"/>
                <a:gd name="connsiteX13" fmla="*/ 680371 w 2607373"/>
                <a:gd name="connsiteY13" fmla="*/ 0 h 2251233"/>
                <a:gd name="connsiteX14" fmla="*/ 1303687 w 2607373"/>
                <a:gd name="connsiteY14" fmla="*/ 435578 h 2251233"/>
                <a:gd name="connsiteX15" fmla="*/ 1926908 w 2607373"/>
                <a:gd name="connsiteY15" fmla="*/ 0 h 2251233"/>
                <a:gd name="connsiteX16" fmla="*/ 2414302 w 2607373"/>
                <a:gd name="connsiteY16" fmla="*/ 0 h 2251233"/>
                <a:gd name="connsiteX17" fmla="*/ 2607374 w 2607373"/>
                <a:gd name="connsiteY17" fmla="*/ 192976 h 22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7373" h="2251233">
                  <a:moveTo>
                    <a:pt x="2607374" y="192976"/>
                  </a:moveTo>
                  <a:lnTo>
                    <a:pt x="2607374" y="2058162"/>
                  </a:lnTo>
                  <a:cubicBezTo>
                    <a:pt x="2607374" y="2164651"/>
                    <a:pt x="2520791" y="2251234"/>
                    <a:pt x="2414302" y="2251234"/>
                  </a:cubicBezTo>
                  <a:lnTo>
                    <a:pt x="193072" y="2251234"/>
                  </a:lnTo>
                  <a:cubicBezTo>
                    <a:pt x="86582" y="2251234"/>
                    <a:pt x="0" y="2164651"/>
                    <a:pt x="0" y="2058162"/>
                  </a:cubicBezTo>
                  <a:lnTo>
                    <a:pt x="0" y="1126426"/>
                  </a:lnTo>
                  <a:lnTo>
                    <a:pt x="1844135" y="1126426"/>
                  </a:lnTo>
                  <a:cubicBezTo>
                    <a:pt x="1919669" y="1126426"/>
                    <a:pt x="1988058" y="1095756"/>
                    <a:pt x="2037493" y="1046321"/>
                  </a:cubicBezTo>
                  <a:cubicBezTo>
                    <a:pt x="2087023" y="996791"/>
                    <a:pt x="2117598" y="928497"/>
                    <a:pt x="2117598" y="852964"/>
                  </a:cubicBezTo>
                  <a:cubicBezTo>
                    <a:pt x="2117598" y="701992"/>
                    <a:pt x="1995202" y="579501"/>
                    <a:pt x="1844135" y="579501"/>
                  </a:cubicBezTo>
                  <a:lnTo>
                    <a:pt x="0" y="579501"/>
                  </a:lnTo>
                  <a:lnTo>
                    <a:pt x="0" y="192976"/>
                  </a:lnTo>
                  <a:cubicBezTo>
                    <a:pt x="0" y="86582"/>
                    <a:pt x="86582" y="0"/>
                    <a:pt x="193072" y="0"/>
                  </a:cubicBezTo>
                  <a:lnTo>
                    <a:pt x="680371" y="0"/>
                  </a:lnTo>
                  <a:cubicBezTo>
                    <a:pt x="773240" y="254222"/>
                    <a:pt x="1017270" y="435578"/>
                    <a:pt x="1303687" y="435578"/>
                  </a:cubicBezTo>
                  <a:cubicBezTo>
                    <a:pt x="1590104" y="435578"/>
                    <a:pt x="1834039" y="254222"/>
                    <a:pt x="1926908" y="0"/>
                  </a:cubicBezTo>
                  <a:lnTo>
                    <a:pt x="2414302" y="0"/>
                  </a:lnTo>
                  <a:cubicBezTo>
                    <a:pt x="2520791" y="0"/>
                    <a:pt x="2607374" y="86582"/>
                    <a:pt x="2607374" y="192976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176F41-C0D4-4DD9-816F-A115AF034D83}"/>
                </a:ext>
              </a:extLst>
            </p:cNvPr>
            <p:cNvSpPr/>
            <p:nvPr/>
          </p:nvSpPr>
          <p:spPr>
            <a:xfrm>
              <a:off x="1846357" y="2325163"/>
              <a:ext cx="1292300" cy="1292300"/>
            </a:xfrm>
            <a:custGeom>
              <a:avLst/>
              <a:gdLst>
                <a:gd name="connsiteX0" fmla="*/ 1136523 w 1136523"/>
                <a:gd name="connsiteY0" fmla="*/ 568262 h 1136523"/>
                <a:gd name="connsiteX1" fmla="*/ 568262 w 1136523"/>
                <a:gd name="connsiteY1" fmla="*/ 1136523 h 1136523"/>
                <a:gd name="connsiteX2" fmla="*/ 0 w 1136523"/>
                <a:gd name="connsiteY2" fmla="*/ 568262 h 1136523"/>
                <a:gd name="connsiteX3" fmla="*/ 568262 w 1136523"/>
                <a:gd name="connsiteY3" fmla="*/ 0 h 1136523"/>
                <a:gd name="connsiteX4" fmla="*/ 1136523 w 1136523"/>
                <a:gd name="connsiteY4" fmla="*/ 568262 h 11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23" h="1136523">
                  <a:moveTo>
                    <a:pt x="1136523" y="568262"/>
                  </a:moveTo>
                  <a:cubicBezTo>
                    <a:pt x="1136523" y="882104"/>
                    <a:pt x="882104" y="1136523"/>
                    <a:pt x="568262" y="1136523"/>
                  </a:cubicBezTo>
                  <a:cubicBezTo>
                    <a:pt x="254419" y="1136523"/>
                    <a:pt x="0" y="882104"/>
                    <a:pt x="0" y="568262"/>
                  </a:cubicBezTo>
                  <a:cubicBezTo>
                    <a:pt x="0" y="254419"/>
                    <a:pt x="254419" y="0"/>
                    <a:pt x="568262" y="0"/>
                  </a:cubicBezTo>
                  <a:cubicBezTo>
                    <a:pt x="882104" y="0"/>
                    <a:pt x="1136523" y="254419"/>
                    <a:pt x="1136523" y="5682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DB338E-61AA-474B-B303-FE8E16F5447D}"/>
                </a:ext>
              </a:extLst>
            </p:cNvPr>
            <p:cNvGrpSpPr/>
            <p:nvPr/>
          </p:nvGrpSpPr>
          <p:grpSpPr>
            <a:xfrm>
              <a:off x="1010092" y="3996212"/>
              <a:ext cx="2299539" cy="438582"/>
              <a:chOff x="1010092" y="3996212"/>
              <a:chExt cx="2299539" cy="4385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070FF9C-B7FA-4DB3-A174-EBF2AB82C109}"/>
                  </a:ext>
                </a:extLst>
              </p:cNvPr>
              <p:cNvSpPr/>
              <p:nvPr/>
            </p:nvSpPr>
            <p:spPr>
              <a:xfrm>
                <a:off x="1010092" y="3997707"/>
                <a:ext cx="2299539" cy="405278"/>
              </a:xfrm>
              <a:custGeom>
                <a:avLst/>
                <a:gdLst>
                  <a:gd name="connsiteX0" fmla="*/ 0 w 2022347"/>
                  <a:gd name="connsiteY0" fmla="*/ 356330 h 356425"/>
                  <a:gd name="connsiteX1" fmla="*/ 0 w 2022347"/>
                  <a:gd name="connsiteY1" fmla="*/ 0 h 356425"/>
                  <a:gd name="connsiteX2" fmla="*/ 1844135 w 2022347"/>
                  <a:gd name="connsiteY2" fmla="*/ 0 h 356425"/>
                  <a:gd name="connsiteX3" fmla="*/ 2022348 w 2022347"/>
                  <a:gd name="connsiteY3" fmla="*/ 178213 h 356425"/>
                  <a:gd name="connsiteX4" fmla="*/ 1844135 w 2022347"/>
                  <a:gd name="connsiteY4" fmla="*/ 356426 h 356425"/>
                  <a:gd name="connsiteX5" fmla="*/ 0 w 2022347"/>
                  <a:gd name="connsiteY5" fmla="*/ 356426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2347" h="356425">
                    <a:moveTo>
                      <a:pt x="0" y="356330"/>
                    </a:moveTo>
                    <a:lnTo>
                      <a:pt x="0" y="0"/>
                    </a:lnTo>
                    <a:lnTo>
                      <a:pt x="1844135" y="0"/>
                    </a:lnTo>
                    <a:cubicBezTo>
                      <a:pt x="1942338" y="0"/>
                      <a:pt x="2022348" y="79915"/>
                      <a:pt x="2022348" y="178213"/>
                    </a:cubicBezTo>
                    <a:cubicBezTo>
                      <a:pt x="2022348" y="276511"/>
                      <a:pt x="1942433" y="356426"/>
                      <a:pt x="1844135" y="356426"/>
                    </a:cubicBezTo>
                    <a:lnTo>
                      <a:pt x="0" y="356426"/>
                    </a:ln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F2B049-9448-477D-A3FF-2D6E0A44594E}"/>
                  </a:ext>
                </a:extLst>
              </p:cNvPr>
              <p:cNvSpPr txBox="1"/>
              <p:nvPr/>
            </p:nvSpPr>
            <p:spPr>
              <a:xfrm>
                <a:off x="1403932" y="3996212"/>
                <a:ext cx="1609736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5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Year 2027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FF38508-B846-4FFB-B206-C0BAE2BDBDE2}"/>
                </a:ext>
              </a:extLst>
            </p:cNvPr>
            <p:cNvSpPr txBox="1"/>
            <p:nvPr/>
          </p:nvSpPr>
          <p:spPr>
            <a:xfrm>
              <a:off x="2033087" y="2561782"/>
              <a:ext cx="91884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0" spc="0" baseline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1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508DA44-462F-4649-A730-52557FB6AABE}"/>
                </a:ext>
              </a:extLst>
            </p:cNvPr>
            <p:cNvGrpSpPr/>
            <p:nvPr/>
          </p:nvGrpSpPr>
          <p:grpSpPr>
            <a:xfrm>
              <a:off x="1222567" y="4629726"/>
              <a:ext cx="2539478" cy="1009964"/>
              <a:chOff x="1062266" y="4354317"/>
              <a:chExt cx="2539478" cy="1009964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D5A0ADD-3F02-49A3-B79D-3052BD61880D}"/>
                  </a:ext>
                </a:extLst>
              </p:cNvPr>
              <p:cNvSpPr txBox="1"/>
              <p:nvPr/>
            </p:nvSpPr>
            <p:spPr>
              <a:xfrm>
                <a:off x="1220162" y="4354317"/>
                <a:ext cx="22236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Add Your Title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FD8B18D-BEBF-4464-885C-10E3B093E3CF}"/>
                  </a:ext>
                </a:extLst>
              </p:cNvPr>
              <p:cNvSpPr txBox="1"/>
              <p:nvPr/>
            </p:nvSpPr>
            <p:spPr>
              <a:xfrm>
                <a:off x="1062266" y="4671784"/>
                <a:ext cx="2539478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Write Your Own Text for this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 Topic and Explain it with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Necessary Information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80E91-B8A0-4648-8F7F-6157EF432320}"/>
              </a:ext>
            </a:extLst>
          </p:cNvPr>
          <p:cNvGrpSpPr/>
          <p:nvPr/>
        </p:nvGrpSpPr>
        <p:grpSpPr>
          <a:xfrm>
            <a:off x="4505373" y="2216842"/>
            <a:ext cx="3181254" cy="3681516"/>
            <a:chOff x="4505373" y="2216842"/>
            <a:chExt cx="3181254" cy="368151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BC639B-C0EA-41F5-B643-DCA4474089B0}"/>
                </a:ext>
              </a:extLst>
            </p:cNvPr>
            <p:cNvSpPr/>
            <p:nvPr/>
          </p:nvSpPr>
          <p:spPr>
            <a:xfrm>
              <a:off x="4505373" y="2216842"/>
              <a:ext cx="3181254" cy="3681516"/>
            </a:xfrm>
            <a:custGeom>
              <a:avLst/>
              <a:gdLst>
                <a:gd name="connsiteX0" fmla="*/ 2509647 w 2797778"/>
                <a:gd name="connsiteY0" fmla="*/ 796100 h 3237738"/>
                <a:gd name="connsiteX1" fmla="*/ 2049209 w 2797778"/>
                <a:gd name="connsiteY1" fmla="*/ 796100 h 3237738"/>
                <a:gd name="connsiteX2" fmla="*/ 2062448 w 2797778"/>
                <a:gd name="connsiteY2" fmla="*/ 663512 h 3237738"/>
                <a:gd name="connsiteX3" fmla="*/ 1398937 w 2797778"/>
                <a:gd name="connsiteY3" fmla="*/ 0 h 3237738"/>
                <a:gd name="connsiteX4" fmla="*/ 735425 w 2797778"/>
                <a:gd name="connsiteY4" fmla="*/ 663512 h 3237738"/>
                <a:gd name="connsiteX5" fmla="*/ 748665 w 2797778"/>
                <a:gd name="connsiteY5" fmla="*/ 796100 h 3237738"/>
                <a:gd name="connsiteX6" fmla="*/ 288227 w 2797778"/>
                <a:gd name="connsiteY6" fmla="*/ 796100 h 3237738"/>
                <a:gd name="connsiteX7" fmla="*/ 0 w 2797778"/>
                <a:gd name="connsiteY7" fmla="*/ 1084326 h 3237738"/>
                <a:gd name="connsiteX8" fmla="*/ 0 w 2797778"/>
                <a:gd name="connsiteY8" fmla="*/ 2949512 h 3237738"/>
                <a:gd name="connsiteX9" fmla="*/ 288227 w 2797778"/>
                <a:gd name="connsiteY9" fmla="*/ 3237738 h 3237738"/>
                <a:gd name="connsiteX10" fmla="*/ 2509552 w 2797778"/>
                <a:gd name="connsiteY10" fmla="*/ 3237738 h 3237738"/>
                <a:gd name="connsiteX11" fmla="*/ 2797778 w 2797778"/>
                <a:gd name="connsiteY11" fmla="*/ 2949512 h 3237738"/>
                <a:gd name="connsiteX12" fmla="*/ 2797778 w 2797778"/>
                <a:gd name="connsiteY12" fmla="*/ 1084326 h 3237738"/>
                <a:gd name="connsiteX13" fmla="*/ 2509552 w 2797778"/>
                <a:gd name="connsiteY13" fmla="*/ 796100 h 32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7778" h="3237738">
                  <a:moveTo>
                    <a:pt x="2509647" y="796100"/>
                  </a:moveTo>
                  <a:lnTo>
                    <a:pt x="2049209" y="796100"/>
                  </a:lnTo>
                  <a:cubicBezTo>
                    <a:pt x="2057876" y="753237"/>
                    <a:pt x="2062448" y="708946"/>
                    <a:pt x="2062448" y="663512"/>
                  </a:cubicBezTo>
                  <a:cubicBezTo>
                    <a:pt x="2062448" y="297085"/>
                    <a:pt x="1765364" y="0"/>
                    <a:pt x="1398937" y="0"/>
                  </a:cubicBezTo>
                  <a:cubicBezTo>
                    <a:pt x="1032510" y="0"/>
                    <a:pt x="735425" y="297085"/>
                    <a:pt x="735425" y="663512"/>
                  </a:cubicBezTo>
                  <a:cubicBezTo>
                    <a:pt x="735425" y="708946"/>
                    <a:pt x="739997" y="753237"/>
                    <a:pt x="748665" y="796100"/>
                  </a:cubicBezTo>
                  <a:lnTo>
                    <a:pt x="288227" y="796100"/>
                  </a:lnTo>
                  <a:cubicBezTo>
                    <a:pt x="129064" y="796100"/>
                    <a:pt x="0" y="925163"/>
                    <a:pt x="0" y="1084326"/>
                  </a:cubicBezTo>
                  <a:lnTo>
                    <a:pt x="0" y="2949512"/>
                  </a:lnTo>
                  <a:cubicBezTo>
                    <a:pt x="0" y="3108675"/>
                    <a:pt x="129064" y="3237738"/>
                    <a:pt x="288227" y="3237738"/>
                  </a:cubicBezTo>
                  <a:lnTo>
                    <a:pt x="2509552" y="3237738"/>
                  </a:lnTo>
                  <a:cubicBezTo>
                    <a:pt x="2668715" y="3237738"/>
                    <a:pt x="2797778" y="3108675"/>
                    <a:pt x="2797778" y="2949512"/>
                  </a:cubicBezTo>
                  <a:lnTo>
                    <a:pt x="2797778" y="1084326"/>
                  </a:lnTo>
                  <a:cubicBezTo>
                    <a:pt x="2797778" y="925163"/>
                    <a:pt x="2668715" y="796100"/>
                    <a:pt x="2509552" y="796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6EB7D8-323B-462D-ADD5-FB48BCAA9926}"/>
                </a:ext>
              </a:extLst>
            </p:cNvPr>
            <p:cNvSpPr/>
            <p:nvPr/>
          </p:nvSpPr>
          <p:spPr>
            <a:xfrm>
              <a:off x="4613786" y="3230364"/>
              <a:ext cx="2964751" cy="2559796"/>
            </a:xfrm>
            <a:custGeom>
              <a:avLst/>
              <a:gdLst>
                <a:gd name="connsiteX0" fmla="*/ 2607374 w 2607373"/>
                <a:gd name="connsiteY0" fmla="*/ 192976 h 2251233"/>
                <a:gd name="connsiteX1" fmla="*/ 2607374 w 2607373"/>
                <a:gd name="connsiteY1" fmla="*/ 2058162 h 2251233"/>
                <a:gd name="connsiteX2" fmla="*/ 2414302 w 2607373"/>
                <a:gd name="connsiteY2" fmla="*/ 2251234 h 2251233"/>
                <a:gd name="connsiteX3" fmla="*/ 193072 w 2607373"/>
                <a:gd name="connsiteY3" fmla="*/ 2251234 h 2251233"/>
                <a:gd name="connsiteX4" fmla="*/ 0 w 2607373"/>
                <a:gd name="connsiteY4" fmla="*/ 2058162 h 2251233"/>
                <a:gd name="connsiteX5" fmla="*/ 0 w 2607373"/>
                <a:gd name="connsiteY5" fmla="*/ 1126426 h 2251233"/>
                <a:gd name="connsiteX6" fmla="*/ 1844135 w 2607373"/>
                <a:gd name="connsiteY6" fmla="*/ 1126426 h 2251233"/>
                <a:gd name="connsiteX7" fmla="*/ 2037493 w 2607373"/>
                <a:gd name="connsiteY7" fmla="*/ 1046321 h 2251233"/>
                <a:gd name="connsiteX8" fmla="*/ 2117598 w 2607373"/>
                <a:gd name="connsiteY8" fmla="*/ 852964 h 2251233"/>
                <a:gd name="connsiteX9" fmla="*/ 1844135 w 2607373"/>
                <a:gd name="connsiteY9" fmla="*/ 579501 h 2251233"/>
                <a:gd name="connsiteX10" fmla="*/ 0 w 2607373"/>
                <a:gd name="connsiteY10" fmla="*/ 579501 h 2251233"/>
                <a:gd name="connsiteX11" fmla="*/ 0 w 2607373"/>
                <a:gd name="connsiteY11" fmla="*/ 192976 h 2251233"/>
                <a:gd name="connsiteX12" fmla="*/ 193072 w 2607373"/>
                <a:gd name="connsiteY12" fmla="*/ 0 h 2251233"/>
                <a:gd name="connsiteX13" fmla="*/ 680371 w 2607373"/>
                <a:gd name="connsiteY13" fmla="*/ 0 h 2251233"/>
                <a:gd name="connsiteX14" fmla="*/ 1303687 w 2607373"/>
                <a:gd name="connsiteY14" fmla="*/ 435578 h 2251233"/>
                <a:gd name="connsiteX15" fmla="*/ 1926908 w 2607373"/>
                <a:gd name="connsiteY15" fmla="*/ 0 h 2251233"/>
                <a:gd name="connsiteX16" fmla="*/ 2414302 w 2607373"/>
                <a:gd name="connsiteY16" fmla="*/ 0 h 2251233"/>
                <a:gd name="connsiteX17" fmla="*/ 2607374 w 2607373"/>
                <a:gd name="connsiteY17" fmla="*/ 192976 h 22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7373" h="2251233">
                  <a:moveTo>
                    <a:pt x="2607374" y="192976"/>
                  </a:moveTo>
                  <a:lnTo>
                    <a:pt x="2607374" y="2058162"/>
                  </a:lnTo>
                  <a:cubicBezTo>
                    <a:pt x="2607374" y="2164651"/>
                    <a:pt x="2520791" y="2251234"/>
                    <a:pt x="2414302" y="2251234"/>
                  </a:cubicBezTo>
                  <a:lnTo>
                    <a:pt x="193072" y="2251234"/>
                  </a:lnTo>
                  <a:cubicBezTo>
                    <a:pt x="86582" y="2251234"/>
                    <a:pt x="0" y="2164651"/>
                    <a:pt x="0" y="2058162"/>
                  </a:cubicBezTo>
                  <a:lnTo>
                    <a:pt x="0" y="1126426"/>
                  </a:lnTo>
                  <a:lnTo>
                    <a:pt x="1844135" y="1126426"/>
                  </a:lnTo>
                  <a:cubicBezTo>
                    <a:pt x="1919669" y="1126426"/>
                    <a:pt x="1988058" y="1095756"/>
                    <a:pt x="2037493" y="1046321"/>
                  </a:cubicBezTo>
                  <a:cubicBezTo>
                    <a:pt x="2087023" y="996791"/>
                    <a:pt x="2117598" y="928497"/>
                    <a:pt x="2117598" y="852964"/>
                  </a:cubicBezTo>
                  <a:cubicBezTo>
                    <a:pt x="2117598" y="701992"/>
                    <a:pt x="1995202" y="579501"/>
                    <a:pt x="1844135" y="579501"/>
                  </a:cubicBezTo>
                  <a:lnTo>
                    <a:pt x="0" y="579501"/>
                  </a:lnTo>
                  <a:lnTo>
                    <a:pt x="0" y="192976"/>
                  </a:lnTo>
                  <a:cubicBezTo>
                    <a:pt x="0" y="86582"/>
                    <a:pt x="86582" y="0"/>
                    <a:pt x="193072" y="0"/>
                  </a:cubicBezTo>
                  <a:lnTo>
                    <a:pt x="680371" y="0"/>
                  </a:lnTo>
                  <a:cubicBezTo>
                    <a:pt x="773240" y="254222"/>
                    <a:pt x="1017270" y="435578"/>
                    <a:pt x="1303687" y="435578"/>
                  </a:cubicBezTo>
                  <a:cubicBezTo>
                    <a:pt x="1590104" y="435578"/>
                    <a:pt x="1834039" y="254222"/>
                    <a:pt x="1926908" y="0"/>
                  </a:cubicBezTo>
                  <a:lnTo>
                    <a:pt x="2414302" y="0"/>
                  </a:lnTo>
                  <a:cubicBezTo>
                    <a:pt x="2520791" y="0"/>
                    <a:pt x="2607374" y="86582"/>
                    <a:pt x="2607374" y="192976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EBC0C78-E2D1-4DD0-ACD1-9841EFCACAA9}"/>
                </a:ext>
              </a:extLst>
            </p:cNvPr>
            <p:cNvSpPr/>
            <p:nvPr/>
          </p:nvSpPr>
          <p:spPr>
            <a:xfrm>
              <a:off x="5450051" y="2325163"/>
              <a:ext cx="1292300" cy="1292300"/>
            </a:xfrm>
            <a:custGeom>
              <a:avLst/>
              <a:gdLst>
                <a:gd name="connsiteX0" fmla="*/ 1136523 w 1136523"/>
                <a:gd name="connsiteY0" fmla="*/ 568262 h 1136523"/>
                <a:gd name="connsiteX1" fmla="*/ 568262 w 1136523"/>
                <a:gd name="connsiteY1" fmla="*/ 1136523 h 1136523"/>
                <a:gd name="connsiteX2" fmla="*/ 0 w 1136523"/>
                <a:gd name="connsiteY2" fmla="*/ 568262 h 1136523"/>
                <a:gd name="connsiteX3" fmla="*/ 568262 w 1136523"/>
                <a:gd name="connsiteY3" fmla="*/ 0 h 1136523"/>
                <a:gd name="connsiteX4" fmla="*/ 1136523 w 1136523"/>
                <a:gd name="connsiteY4" fmla="*/ 568262 h 11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23" h="1136523">
                  <a:moveTo>
                    <a:pt x="1136523" y="568262"/>
                  </a:moveTo>
                  <a:cubicBezTo>
                    <a:pt x="1136523" y="882104"/>
                    <a:pt x="882104" y="1136523"/>
                    <a:pt x="568262" y="1136523"/>
                  </a:cubicBezTo>
                  <a:cubicBezTo>
                    <a:pt x="254419" y="1136523"/>
                    <a:pt x="0" y="882104"/>
                    <a:pt x="0" y="568262"/>
                  </a:cubicBezTo>
                  <a:cubicBezTo>
                    <a:pt x="0" y="254419"/>
                    <a:pt x="254419" y="0"/>
                    <a:pt x="568262" y="0"/>
                  </a:cubicBezTo>
                  <a:cubicBezTo>
                    <a:pt x="882104" y="0"/>
                    <a:pt x="1136523" y="254419"/>
                    <a:pt x="1136523" y="5682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74F"/>
                </a:gs>
                <a:gs pos="100000">
                  <a:srgbClr val="FEBD61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61C239-897C-4C85-8F73-FFE78367DB4B}"/>
                </a:ext>
              </a:extLst>
            </p:cNvPr>
            <p:cNvGrpSpPr/>
            <p:nvPr/>
          </p:nvGrpSpPr>
          <p:grpSpPr>
            <a:xfrm>
              <a:off x="4613786" y="3996212"/>
              <a:ext cx="2299539" cy="438582"/>
              <a:chOff x="4613786" y="3996212"/>
              <a:chExt cx="2299539" cy="438582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F98319B-6179-482D-95E9-D0D51E289EE8}"/>
                  </a:ext>
                </a:extLst>
              </p:cNvPr>
              <p:cNvSpPr/>
              <p:nvPr/>
            </p:nvSpPr>
            <p:spPr>
              <a:xfrm>
                <a:off x="4613786" y="3997707"/>
                <a:ext cx="2299539" cy="405278"/>
              </a:xfrm>
              <a:custGeom>
                <a:avLst/>
                <a:gdLst>
                  <a:gd name="connsiteX0" fmla="*/ 0 w 2022347"/>
                  <a:gd name="connsiteY0" fmla="*/ 356330 h 356425"/>
                  <a:gd name="connsiteX1" fmla="*/ 0 w 2022347"/>
                  <a:gd name="connsiteY1" fmla="*/ 0 h 356425"/>
                  <a:gd name="connsiteX2" fmla="*/ 1844135 w 2022347"/>
                  <a:gd name="connsiteY2" fmla="*/ 0 h 356425"/>
                  <a:gd name="connsiteX3" fmla="*/ 2022348 w 2022347"/>
                  <a:gd name="connsiteY3" fmla="*/ 178213 h 356425"/>
                  <a:gd name="connsiteX4" fmla="*/ 1844135 w 2022347"/>
                  <a:gd name="connsiteY4" fmla="*/ 356426 h 356425"/>
                  <a:gd name="connsiteX5" fmla="*/ 0 w 2022347"/>
                  <a:gd name="connsiteY5" fmla="*/ 356426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2347" h="356425">
                    <a:moveTo>
                      <a:pt x="0" y="356330"/>
                    </a:moveTo>
                    <a:lnTo>
                      <a:pt x="0" y="0"/>
                    </a:lnTo>
                    <a:lnTo>
                      <a:pt x="1844135" y="0"/>
                    </a:lnTo>
                    <a:cubicBezTo>
                      <a:pt x="1942338" y="0"/>
                      <a:pt x="2022348" y="79915"/>
                      <a:pt x="2022348" y="178213"/>
                    </a:cubicBezTo>
                    <a:cubicBezTo>
                      <a:pt x="2022348" y="276511"/>
                      <a:pt x="1942433" y="356426"/>
                      <a:pt x="1844135" y="356426"/>
                    </a:cubicBezTo>
                    <a:lnTo>
                      <a:pt x="0" y="356426"/>
                    </a:lnTo>
                    <a:close/>
                  </a:path>
                </a:pathLst>
              </a:custGeom>
              <a:gradFill>
                <a:gsLst>
                  <a:gs pos="0">
                    <a:srgbClr val="FF974F"/>
                  </a:gs>
                  <a:gs pos="100000">
                    <a:srgbClr val="FEBD61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944607-80E8-47A7-9890-C490A8E38D8E}"/>
                  </a:ext>
                </a:extLst>
              </p:cNvPr>
              <p:cNvSpPr txBox="1"/>
              <p:nvPr/>
            </p:nvSpPr>
            <p:spPr>
              <a:xfrm>
                <a:off x="5007626" y="3996212"/>
                <a:ext cx="1648208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5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Year 2028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028785F-106A-44AA-B03A-2D25FA762A15}"/>
                </a:ext>
              </a:extLst>
            </p:cNvPr>
            <p:cNvSpPr txBox="1"/>
            <p:nvPr/>
          </p:nvSpPr>
          <p:spPr>
            <a:xfrm>
              <a:off x="5636781" y="2561782"/>
              <a:ext cx="91884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0" spc="0" baseline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2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2D79B6C-473D-42D2-A0BA-A6E27231B05A}"/>
                </a:ext>
              </a:extLst>
            </p:cNvPr>
            <p:cNvGrpSpPr/>
            <p:nvPr/>
          </p:nvGrpSpPr>
          <p:grpSpPr>
            <a:xfrm>
              <a:off x="4826261" y="4629726"/>
              <a:ext cx="2539478" cy="1009964"/>
              <a:chOff x="1062266" y="4354317"/>
              <a:chExt cx="2539478" cy="100996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ABCD13-5D02-4CCE-851B-4193C5A228A0}"/>
                  </a:ext>
                </a:extLst>
              </p:cNvPr>
              <p:cNvSpPr txBox="1"/>
              <p:nvPr/>
            </p:nvSpPr>
            <p:spPr>
              <a:xfrm>
                <a:off x="1220162" y="4354317"/>
                <a:ext cx="22236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Add Your Title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DE38D72-EFD6-458F-AD42-650B5B24D6A5}"/>
                  </a:ext>
                </a:extLst>
              </p:cNvPr>
              <p:cNvSpPr txBox="1"/>
              <p:nvPr/>
            </p:nvSpPr>
            <p:spPr>
              <a:xfrm>
                <a:off x="1062266" y="4671784"/>
                <a:ext cx="2539478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Write Your Own Text for this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 Topic and Explain it with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Necessary Information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6A989A-2858-4A28-B330-2C83A710C1EC}"/>
              </a:ext>
            </a:extLst>
          </p:cNvPr>
          <p:cNvGrpSpPr/>
          <p:nvPr/>
        </p:nvGrpSpPr>
        <p:grpSpPr>
          <a:xfrm>
            <a:off x="8109067" y="2216842"/>
            <a:ext cx="3181254" cy="3681516"/>
            <a:chOff x="8109067" y="2216842"/>
            <a:chExt cx="3181254" cy="368151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5927BDE-3544-4CB0-8817-EAC4D677FADA}"/>
                </a:ext>
              </a:extLst>
            </p:cNvPr>
            <p:cNvSpPr/>
            <p:nvPr/>
          </p:nvSpPr>
          <p:spPr>
            <a:xfrm>
              <a:off x="8109067" y="2216842"/>
              <a:ext cx="3181254" cy="3681516"/>
            </a:xfrm>
            <a:custGeom>
              <a:avLst/>
              <a:gdLst>
                <a:gd name="connsiteX0" fmla="*/ 2509647 w 2797778"/>
                <a:gd name="connsiteY0" fmla="*/ 796100 h 3237738"/>
                <a:gd name="connsiteX1" fmla="*/ 2049209 w 2797778"/>
                <a:gd name="connsiteY1" fmla="*/ 796100 h 3237738"/>
                <a:gd name="connsiteX2" fmla="*/ 2062448 w 2797778"/>
                <a:gd name="connsiteY2" fmla="*/ 663512 h 3237738"/>
                <a:gd name="connsiteX3" fmla="*/ 1398937 w 2797778"/>
                <a:gd name="connsiteY3" fmla="*/ 0 h 3237738"/>
                <a:gd name="connsiteX4" fmla="*/ 735425 w 2797778"/>
                <a:gd name="connsiteY4" fmla="*/ 663512 h 3237738"/>
                <a:gd name="connsiteX5" fmla="*/ 748665 w 2797778"/>
                <a:gd name="connsiteY5" fmla="*/ 796100 h 3237738"/>
                <a:gd name="connsiteX6" fmla="*/ 288227 w 2797778"/>
                <a:gd name="connsiteY6" fmla="*/ 796100 h 3237738"/>
                <a:gd name="connsiteX7" fmla="*/ 0 w 2797778"/>
                <a:gd name="connsiteY7" fmla="*/ 1084326 h 3237738"/>
                <a:gd name="connsiteX8" fmla="*/ 0 w 2797778"/>
                <a:gd name="connsiteY8" fmla="*/ 2949512 h 3237738"/>
                <a:gd name="connsiteX9" fmla="*/ 288227 w 2797778"/>
                <a:gd name="connsiteY9" fmla="*/ 3237738 h 3237738"/>
                <a:gd name="connsiteX10" fmla="*/ 2509552 w 2797778"/>
                <a:gd name="connsiteY10" fmla="*/ 3237738 h 3237738"/>
                <a:gd name="connsiteX11" fmla="*/ 2797778 w 2797778"/>
                <a:gd name="connsiteY11" fmla="*/ 2949512 h 3237738"/>
                <a:gd name="connsiteX12" fmla="*/ 2797778 w 2797778"/>
                <a:gd name="connsiteY12" fmla="*/ 1084326 h 3237738"/>
                <a:gd name="connsiteX13" fmla="*/ 2509552 w 2797778"/>
                <a:gd name="connsiteY13" fmla="*/ 796100 h 32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7778" h="3237738">
                  <a:moveTo>
                    <a:pt x="2509647" y="796100"/>
                  </a:moveTo>
                  <a:lnTo>
                    <a:pt x="2049209" y="796100"/>
                  </a:lnTo>
                  <a:cubicBezTo>
                    <a:pt x="2057876" y="753237"/>
                    <a:pt x="2062448" y="708946"/>
                    <a:pt x="2062448" y="663512"/>
                  </a:cubicBezTo>
                  <a:cubicBezTo>
                    <a:pt x="2062448" y="297085"/>
                    <a:pt x="1765364" y="0"/>
                    <a:pt x="1398937" y="0"/>
                  </a:cubicBezTo>
                  <a:cubicBezTo>
                    <a:pt x="1032510" y="0"/>
                    <a:pt x="735425" y="297085"/>
                    <a:pt x="735425" y="663512"/>
                  </a:cubicBezTo>
                  <a:cubicBezTo>
                    <a:pt x="735425" y="708946"/>
                    <a:pt x="739997" y="753237"/>
                    <a:pt x="748665" y="796100"/>
                  </a:cubicBezTo>
                  <a:lnTo>
                    <a:pt x="288227" y="796100"/>
                  </a:lnTo>
                  <a:cubicBezTo>
                    <a:pt x="129064" y="796100"/>
                    <a:pt x="0" y="925163"/>
                    <a:pt x="0" y="1084326"/>
                  </a:cubicBezTo>
                  <a:lnTo>
                    <a:pt x="0" y="2949512"/>
                  </a:lnTo>
                  <a:cubicBezTo>
                    <a:pt x="0" y="3108675"/>
                    <a:pt x="129064" y="3237738"/>
                    <a:pt x="288227" y="3237738"/>
                  </a:cubicBezTo>
                  <a:lnTo>
                    <a:pt x="2509552" y="3237738"/>
                  </a:lnTo>
                  <a:cubicBezTo>
                    <a:pt x="2668715" y="3237738"/>
                    <a:pt x="2797778" y="3108675"/>
                    <a:pt x="2797778" y="2949512"/>
                  </a:cubicBezTo>
                  <a:lnTo>
                    <a:pt x="2797778" y="1084326"/>
                  </a:lnTo>
                  <a:cubicBezTo>
                    <a:pt x="2797778" y="925163"/>
                    <a:pt x="2668715" y="796100"/>
                    <a:pt x="2509552" y="796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C849F9-E8E8-4BD7-A97A-A75370E2C868}"/>
                </a:ext>
              </a:extLst>
            </p:cNvPr>
            <p:cNvSpPr/>
            <p:nvPr/>
          </p:nvSpPr>
          <p:spPr>
            <a:xfrm>
              <a:off x="8217480" y="3230364"/>
              <a:ext cx="2964751" cy="2559796"/>
            </a:xfrm>
            <a:custGeom>
              <a:avLst/>
              <a:gdLst>
                <a:gd name="connsiteX0" fmla="*/ 2607374 w 2607373"/>
                <a:gd name="connsiteY0" fmla="*/ 192976 h 2251233"/>
                <a:gd name="connsiteX1" fmla="*/ 2607374 w 2607373"/>
                <a:gd name="connsiteY1" fmla="*/ 2058162 h 2251233"/>
                <a:gd name="connsiteX2" fmla="*/ 2414302 w 2607373"/>
                <a:gd name="connsiteY2" fmla="*/ 2251234 h 2251233"/>
                <a:gd name="connsiteX3" fmla="*/ 193072 w 2607373"/>
                <a:gd name="connsiteY3" fmla="*/ 2251234 h 2251233"/>
                <a:gd name="connsiteX4" fmla="*/ 0 w 2607373"/>
                <a:gd name="connsiteY4" fmla="*/ 2058162 h 2251233"/>
                <a:gd name="connsiteX5" fmla="*/ 0 w 2607373"/>
                <a:gd name="connsiteY5" fmla="*/ 1126426 h 2251233"/>
                <a:gd name="connsiteX6" fmla="*/ 1844135 w 2607373"/>
                <a:gd name="connsiteY6" fmla="*/ 1126426 h 2251233"/>
                <a:gd name="connsiteX7" fmla="*/ 2037493 w 2607373"/>
                <a:gd name="connsiteY7" fmla="*/ 1046321 h 2251233"/>
                <a:gd name="connsiteX8" fmla="*/ 2117598 w 2607373"/>
                <a:gd name="connsiteY8" fmla="*/ 852964 h 2251233"/>
                <a:gd name="connsiteX9" fmla="*/ 1844135 w 2607373"/>
                <a:gd name="connsiteY9" fmla="*/ 579501 h 2251233"/>
                <a:gd name="connsiteX10" fmla="*/ 0 w 2607373"/>
                <a:gd name="connsiteY10" fmla="*/ 579501 h 2251233"/>
                <a:gd name="connsiteX11" fmla="*/ 0 w 2607373"/>
                <a:gd name="connsiteY11" fmla="*/ 192976 h 2251233"/>
                <a:gd name="connsiteX12" fmla="*/ 193072 w 2607373"/>
                <a:gd name="connsiteY12" fmla="*/ 0 h 2251233"/>
                <a:gd name="connsiteX13" fmla="*/ 680371 w 2607373"/>
                <a:gd name="connsiteY13" fmla="*/ 0 h 2251233"/>
                <a:gd name="connsiteX14" fmla="*/ 1303687 w 2607373"/>
                <a:gd name="connsiteY14" fmla="*/ 435578 h 2251233"/>
                <a:gd name="connsiteX15" fmla="*/ 1926908 w 2607373"/>
                <a:gd name="connsiteY15" fmla="*/ 0 h 2251233"/>
                <a:gd name="connsiteX16" fmla="*/ 2414302 w 2607373"/>
                <a:gd name="connsiteY16" fmla="*/ 0 h 2251233"/>
                <a:gd name="connsiteX17" fmla="*/ 2607374 w 2607373"/>
                <a:gd name="connsiteY17" fmla="*/ 192976 h 22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7373" h="2251233">
                  <a:moveTo>
                    <a:pt x="2607374" y="192976"/>
                  </a:moveTo>
                  <a:lnTo>
                    <a:pt x="2607374" y="2058162"/>
                  </a:lnTo>
                  <a:cubicBezTo>
                    <a:pt x="2607374" y="2164651"/>
                    <a:pt x="2520791" y="2251234"/>
                    <a:pt x="2414302" y="2251234"/>
                  </a:cubicBezTo>
                  <a:lnTo>
                    <a:pt x="193072" y="2251234"/>
                  </a:lnTo>
                  <a:cubicBezTo>
                    <a:pt x="86582" y="2251234"/>
                    <a:pt x="0" y="2164651"/>
                    <a:pt x="0" y="2058162"/>
                  </a:cubicBezTo>
                  <a:lnTo>
                    <a:pt x="0" y="1126426"/>
                  </a:lnTo>
                  <a:lnTo>
                    <a:pt x="1844135" y="1126426"/>
                  </a:lnTo>
                  <a:cubicBezTo>
                    <a:pt x="1919669" y="1126426"/>
                    <a:pt x="1988058" y="1095756"/>
                    <a:pt x="2037493" y="1046321"/>
                  </a:cubicBezTo>
                  <a:cubicBezTo>
                    <a:pt x="2087023" y="996791"/>
                    <a:pt x="2117598" y="928497"/>
                    <a:pt x="2117598" y="852964"/>
                  </a:cubicBezTo>
                  <a:cubicBezTo>
                    <a:pt x="2117598" y="701992"/>
                    <a:pt x="1995202" y="579501"/>
                    <a:pt x="1844135" y="579501"/>
                  </a:cubicBezTo>
                  <a:lnTo>
                    <a:pt x="0" y="579501"/>
                  </a:lnTo>
                  <a:lnTo>
                    <a:pt x="0" y="192976"/>
                  </a:lnTo>
                  <a:cubicBezTo>
                    <a:pt x="0" y="86582"/>
                    <a:pt x="86582" y="0"/>
                    <a:pt x="193072" y="0"/>
                  </a:cubicBezTo>
                  <a:lnTo>
                    <a:pt x="680371" y="0"/>
                  </a:lnTo>
                  <a:cubicBezTo>
                    <a:pt x="773240" y="254222"/>
                    <a:pt x="1017270" y="435578"/>
                    <a:pt x="1303687" y="435578"/>
                  </a:cubicBezTo>
                  <a:cubicBezTo>
                    <a:pt x="1590104" y="435578"/>
                    <a:pt x="1834039" y="254222"/>
                    <a:pt x="1926908" y="0"/>
                  </a:cubicBezTo>
                  <a:lnTo>
                    <a:pt x="2414302" y="0"/>
                  </a:lnTo>
                  <a:cubicBezTo>
                    <a:pt x="2520791" y="0"/>
                    <a:pt x="2607374" y="86582"/>
                    <a:pt x="2607374" y="192976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32E0E19-316F-4002-90DA-B85B5DF51B44}"/>
                </a:ext>
              </a:extLst>
            </p:cNvPr>
            <p:cNvSpPr/>
            <p:nvPr/>
          </p:nvSpPr>
          <p:spPr>
            <a:xfrm>
              <a:off x="9053745" y="2325163"/>
              <a:ext cx="1292300" cy="1292300"/>
            </a:xfrm>
            <a:custGeom>
              <a:avLst/>
              <a:gdLst>
                <a:gd name="connsiteX0" fmla="*/ 1136523 w 1136523"/>
                <a:gd name="connsiteY0" fmla="*/ 568262 h 1136523"/>
                <a:gd name="connsiteX1" fmla="*/ 568262 w 1136523"/>
                <a:gd name="connsiteY1" fmla="*/ 1136523 h 1136523"/>
                <a:gd name="connsiteX2" fmla="*/ 0 w 1136523"/>
                <a:gd name="connsiteY2" fmla="*/ 568262 h 1136523"/>
                <a:gd name="connsiteX3" fmla="*/ 568262 w 1136523"/>
                <a:gd name="connsiteY3" fmla="*/ 0 h 1136523"/>
                <a:gd name="connsiteX4" fmla="*/ 1136523 w 1136523"/>
                <a:gd name="connsiteY4" fmla="*/ 568262 h 11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23" h="1136523">
                  <a:moveTo>
                    <a:pt x="1136523" y="568262"/>
                  </a:moveTo>
                  <a:cubicBezTo>
                    <a:pt x="1136523" y="882104"/>
                    <a:pt x="882104" y="1136523"/>
                    <a:pt x="568262" y="1136523"/>
                  </a:cubicBezTo>
                  <a:cubicBezTo>
                    <a:pt x="254419" y="1136523"/>
                    <a:pt x="0" y="882104"/>
                    <a:pt x="0" y="568262"/>
                  </a:cubicBezTo>
                  <a:cubicBezTo>
                    <a:pt x="0" y="254419"/>
                    <a:pt x="254419" y="0"/>
                    <a:pt x="568262" y="0"/>
                  </a:cubicBezTo>
                  <a:cubicBezTo>
                    <a:pt x="882104" y="0"/>
                    <a:pt x="1136523" y="254419"/>
                    <a:pt x="1136523" y="5682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4AEF2"/>
                </a:gs>
                <a:gs pos="100000">
                  <a:srgbClr val="95D7F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9D041C-53A7-49DA-B819-24CA355997B1}"/>
                </a:ext>
              </a:extLst>
            </p:cNvPr>
            <p:cNvGrpSpPr/>
            <p:nvPr/>
          </p:nvGrpSpPr>
          <p:grpSpPr>
            <a:xfrm>
              <a:off x="8217480" y="3996212"/>
              <a:ext cx="2299539" cy="438582"/>
              <a:chOff x="8217480" y="3996212"/>
              <a:chExt cx="2299539" cy="438582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B193FA1-BE78-4E06-A8E1-C161208DA06B}"/>
                  </a:ext>
                </a:extLst>
              </p:cNvPr>
              <p:cNvSpPr/>
              <p:nvPr/>
            </p:nvSpPr>
            <p:spPr>
              <a:xfrm>
                <a:off x="8217480" y="3997707"/>
                <a:ext cx="2299539" cy="405278"/>
              </a:xfrm>
              <a:custGeom>
                <a:avLst/>
                <a:gdLst>
                  <a:gd name="connsiteX0" fmla="*/ 0 w 2022347"/>
                  <a:gd name="connsiteY0" fmla="*/ 356330 h 356425"/>
                  <a:gd name="connsiteX1" fmla="*/ 0 w 2022347"/>
                  <a:gd name="connsiteY1" fmla="*/ 0 h 356425"/>
                  <a:gd name="connsiteX2" fmla="*/ 1844135 w 2022347"/>
                  <a:gd name="connsiteY2" fmla="*/ 0 h 356425"/>
                  <a:gd name="connsiteX3" fmla="*/ 2022348 w 2022347"/>
                  <a:gd name="connsiteY3" fmla="*/ 178213 h 356425"/>
                  <a:gd name="connsiteX4" fmla="*/ 1844135 w 2022347"/>
                  <a:gd name="connsiteY4" fmla="*/ 356426 h 356425"/>
                  <a:gd name="connsiteX5" fmla="*/ 0 w 2022347"/>
                  <a:gd name="connsiteY5" fmla="*/ 356426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2347" h="356425">
                    <a:moveTo>
                      <a:pt x="0" y="356330"/>
                    </a:moveTo>
                    <a:lnTo>
                      <a:pt x="0" y="0"/>
                    </a:lnTo>
                    <a:lnTo>
                      <a:pt x="1844135" y="0"/>
                    </a:lnTo>
                    <a:cubicBezTo>
                      <a:pt x="1942338" y="0"/>
                      <a:pt x="2022348" y="79915"/>
                      <a:pt x="2022348" y="178213"/>
                    </a:cubicBezTo>
                    <a:cubicBezTo>
                      <a:pt x="2022348" y="276511"/>
                      <a:pt x="1942433" y="356426"/>
                      <a:pt x="1844135" y="356426"/>
                    </a:cubicBezTo>
                    <a:lnTo>
                      <a:pt x="0" y="356426"/>
                    </a:lnTo>
                    <a:close/>
                  </a:path>
                </a:pathLst>
              </a:custGeom>
              <a:gradFill>
                <a:gsLst>
                  <a:gs pos="0">
                    <a:srgbClr val="64AEF2"/>
                  </a:gs>
                  <a:gs pos="100000">
                    <a:srgbClr val="95D7FA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D1010FB-4768-43A2-AD13-FA712CAF49F7}"/>
                  </a:ext>
                </a:extLst>
              </p:cNvPr>
              <p:cNvSpPr txBox="1"/>
              <p:nvPr/>
            </p:nvSpPr>
            <p:spPr>
              <a:xfrm>
                <a:off x="8611320" y="3996212"/>
                <a:ext cx="1633781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5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Year 2029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ADFF837-FA44-45B7-8E68-5DCDCABF3410}"/>
                </a:ext>
              </a:extLst>
            </p:cNvPr>
            <p:cNvSpPr txBox="1"/>
            <p:nvPr/>
          </p:nvSpPr>
          <p:spPr>
            <a:xfrm>
              <a:off x="9240475" y="2561782"/>
              <a:ext cx="91884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0" spc="0" baseline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3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F6331F-70E4-416F-9BA9-F335F431D4BB}"/>
                </a:ext>
              </a:extLst>
            </p:cNvPr>
            <p:cNvGrpSpPr/>
            <p:nvPr/>
          </p:nvGrpSpPr>
          <p:grpSpPr>
            <a:xfrm>
              <a:off x="8429955" y="4629726"/>
              <a:ext cx="2539478" cy="1009964"/>
              <a:chOff x="8429955" y="4629726"/>
              <a:chExt cx="2539478" cy="1009964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B953D8-FCE4-4101-9BD8-AF40D2277951}"/>
                  </a:ext>
                </a:extLst>
              </p:cNvPr>
              <p:cNvSpPr txBox="1"/>
              <p:nvPr/>
            </p:nvSpPr>
            <p:spPr>
              <a:xfrm>
                <a:off x="8587851" y="4629726"/>
                <a:ext cx="22236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Add Your Title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AC82F3C-DE19-40F6-A5B7-524D3AA2244F}"/>
                  </a:ext>
                </a:extLst>
              </p:cNvPr>
              <p:cNvSpPr txBox="1"/>
              <p:nvPr/>
            </p:nvSpPr>
            <p:spPr>
              <a:xfrm>
                <a:off x="8429955" y="4947193"/>
                <a:ext cx="2539478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Write Your Own Text for this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 Topic and Explain it with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Necessary Information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4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33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33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738645DA-9B47-4CD1-BDA6-003C07090049}"/>
              </a:ext>
            </a:extLst>
          </p:cNvPr>
          <p:cNvSpPr txBox="1"/>
          <p:nvPr/>
        </p:nvSpPr>
        <p:spPr>
          <a:xfrm>
            <a:off x="1712640" y="236083"/>
            <a:ext cx="8766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Three Steps Infographic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717180-122A-4147-90FA-BF9A4667646F}"/>
              </a:ext>
            </a:extLst>
          </p:cNvPr>
          <p:cNvSpPr txBox="1"/>
          <p:nvPr/>
        </p:nvSpPr>
        <p:spPr>
          <a:xfrm>
            <a:off x="1712640" y="959642"/>
            <a:ext cx="876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is an Animated Business Infographic that You can Use to Explain Steps or Options and Timeline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8C843-C3B2-4292-A420-01C1DF7340ED}"/>
              </a:ext>
            </a:extLst>
          </p:cNvPr>
          <p:cNvGrpSpPr/>
          <p:nvPr/>
        </p:nvGrpSpPr>
        <p:grpSpPr>
          <a:xfrm>
            <a:off x="901679" y="2216842"/>
            <a:ext cx="3181254" cy="3681516"/>
            <a:chOff x="901679" y="2216842"/>
            <a:chExt cx="3181254" cy="368151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E353C1-6F47-46E3-BEA5-215737765F3D}"/>
                </a:ext>
              </a:extLst>
            </p:cNvPr>
            <p:cNvSpPr/>
            <p:nvPr/>
          </p:nvSpPr>
          <p:spPr>
            <a:xfrm>
              <a:off x="901679" y="2216842"/>
              <a:ext cx="3181254" cy="3681516"/>
            </a:xfrm>
            <a:custGeom>
              <a:avLst/>
              <a:gdLst>
                <a:gd name="connsiteX0" fmla="*/ 2509647 w 2797778"/>
                <a:gd name="connsiteY0" fmla="*/ 796100 h 3237738"/>
                <a:gd name="connsiteX1" fmla="*/ 2049209 w 2797778"/>
                <a:gd name="connsiteY1" fmla="*/ 796100 h 3237738"/>
                <a:gd name="connsiteX2" fmla="*/ 2062448 w 2797778"/>
                <a:gd name="connsiteY2" fmla="*/ 663512 h 3237738"/>
                <a:gd name="connsiteX3" fmla="*/ 1398937 w 2797778"/>
                <a:gd name="connsiteY3" fmla="*/ 0 h 3237738"/>
                <a:gd name="connsiteX4" fmla="*/ 735425 w 2797778"/>
                <a:gd name="connsiteY4" fmla="*/ 663512 h 3237738"/>
                <a:gd name="connsiteX5" fmla="*/ 748665 w 2797778"/>
                <a:gd name="connsiteY5" fmla="*/ 796100 h 3237738"/>
                <a:gd name="connsiteX6" fmla="*/ 288227 w 2797778"/>
                <a:gd name="connsiteY6" fmla="*/ 796100 h 3237738"/>
                <a:gd name="connsiteX7" fmla="*/ 0 w 2797778"/>
                <a:gd name="connsiteY7" fmla="*/ 1084326 h 3237738"/>
                <a:gd name="connsiteX8" fmla="*/ 0 w 2797778"/>
                <a:gd name="connsiteY8" fmla="*/ 2949512 h 3237738"/>
                <a:gd name="connsiteX9" fmla="*/ 288227 w 2797778"/>
                <a:gd name="connsiteY9" fmla="*/ 3237738 h 3237738"/>
                <a:gd name="connsiteX10" fmla="*/ 2509552 w 2797778"/>
                <a:gd name="connsiteY10" fmla="*/ 3237738 h 3237738"/>
                <a:gd name="connsiteX11" fmla="*/ 2797778 w 2797778"/>
                <a:gd name="connsiteY11" fmla="*/ 2949512 h 3237738"/>
                <a:gd name="connsiteX12" fmla="*/ 2797778 w 2797778"/>
                <a:gd name="connsiteY12" fmla="*/ 1084326 h 3237738"/>
                <a:gd name="connsiteX13" fmla="*/ 2509552 w 2797778"/>
                <a:gd name="connsiteY13" fmla="*/ 796100 h 32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7778" h="3237738">
                  <a:moveTo>
                    <a:pt x="2509647" y="796100"/>
                  </a:moveTo>
                  <a:lnTo>
                    <a:pt x="2049209" y="796100"/>
                  </a:lnTo>
                  <a:cubicBezTo>
                    <a:pt x="2057876" y="753237"/>
                    <a:pt x="2062448" y="708946"/>
                    <a:pt x="2062448" y="663512"/>
                  </a:cubicBezTo>
                  <a:cubicBezTo>
                    <a:pt x="2062448" y="297085"/>
                    <a:pt x="1765364" y="0"/>
                    <a:pt x="1398937" y="0"/>
                  </a:cubicBezTo>
                  <a:cubicBezTo>
                    <a:pt x="1032510" y="0"/>
                    <a:pt x="735425" y="297085"/>
                    <a:pt x="735425" y="663512"/>
                  </a:cubicBezTo>
                  <a:cubicBezTo>
                    <a:pt x="735425" y="708946"/>
                    <a:pt x="739997" y="753237"/>
                    <a:pt x="748665" y="796100"/>
                  </a:cubicBezTo>
                  <a:lnTo>
                    <a:pt x="288227" y="796100"/>
                  </a:lnTo>
                  <a:cubicBezTo>
                    <a:pt x="129064" y="796100"/>
                    <a:pt x="0" y="925163"/>
                    <a:pt x="0" y="1084326"/>
                  </a:cubicBezTo>
                  <a:lnTo>
                    <a:pt x="0" y="2949512"/>
                  </a:lnTo>
                  <a:cubicBezTo>
                    <a:pt x="0" y="3108675"/>
                    <a:pt x="129064" y="3237738"/>
                    <a:pt x="288227" y="3237738"/>
                  </a:cubicBezTo>
                  <a:lnTo>
                    <a:pt x="2509552" y="3237738"/>
                  </a:lnTo>
                  <a:cubicBezTo>
                    <a:pt x="2668715" y="3237738"/>
                    <a:pt x="2797778" y="3108675"/>
                    <a:pt x="2797778" y="2949512"/>
                  </a:cubicBezTo>
                  <a:lnTo>
                    <a:pt x="2797778" y="1084326"/>
                  </a:lnTo>
                  <a:cubicBezTo>
                    <a:pt x="2797778" y="925163"/>
                    <a:pt x="2668715" y="796100"/>
                    <a:pt x="2509552" y="796100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AFD146F-E140-443E-920D-220344C92717}"/>
                </a:ext>
              </a:extLst>
            </p:cNvPr>
            <p:cNvSpPr/>
            <p:nvPr/>
          </p:nvSpPr>
          <p:spPr>
            <a:xfrm>
              <a:off x="1010092" y="3230364"/>
              <a:ext cx="2964751" cy="2559796"/>
            </a:xfrm>
            <a:custGeom>
              <a:avLst/>
              <a:gdLst>
                <a:gd name="connsiteX0" fmla="*/ 2607374 w 2607373"/>
                <a:gd name="connsiteY0" fmla="*/ 192976 h 2251233"/>
                <a:gd name="connsiteX1" fmla="*/ 2607374 w 2607373"/>
                <a:gd name="connsiteY1" fmla="*/ 2058162 h 2251233"/>
                <a:gd name="connsiteX2" fmla="*/ 2414302 w 2607373"/>
                <a:gd name="connsiteY2" fmla="*/ 2251234 h 2251233"/>
                <a:gd name="connsiteX3" fmla="*/ 193072 w 2607373"/>
                <a:gd name="connsiteY3" fmla="*/ 2251234 h 2251233"/>
                <a:gd name="connsiteX4" fmla="*/ 0 w 2607373"/>
                <a:gd name="connsiteY4" fmla="*/ 2058162 h 2251233"/>
                <a:gd name="connsiteX5" fmla="*/ 0 w 2607373"/>
                <a:gd name="connsiteY5" fmla="*/ 1126426 h 2251233"/>
                <a:gd name="connsiteX6" fmla="*/ 1844135 w 2607373"/>
                <a:gd name="connsiteY6" fmla="*/ 1126426 h 2251233"/>
                <a:gd name="connsiteX7" fmla="*/ 2037493 w 2607373"/>
                <a:gd name="connsiteY7" fmla="*/ 1046321 h 2251233"/>
                <a:gd name="connsiteX8" fmla="*/ 2117598 w 2607373"/>
                <a:gd name="connsiteY8" fmla="*/ 852964 h 2251233"/>
                <a:gd name="connsiteX9" fmla="*/ 1844135 w 2607373"/>
                <a:gd name="connsiteY9" fmla="*/ 579501 h 2251233"/>
                <a:gd name="connsiteX10" fmla="*/ 0 w 2607373"/>
                <a:gd name="connsiteY10" fmla="*/ 579501 h 2251233"/>
                <a:gd name="connsiteX11" fmla="*/ 0 w 2607373"/>
                <a:gd name="connsiteY11" fmla="*/ 192976 h 2251233"/>
                <a:gd name="connsiteX12" fmla="*/ 193072 w 2607373"/>
                <a:gd name="connsiteY12" fmla="*/ 0 h 2251233"/>
                <a:gd name="connsiteX13" fmla="*/ 680371 w 2607373"/>
                <a:gd name="connsiteY13" fmla="*/ 0 h 2251233"/>
                <a:gd name="connsiteX14" fmla="*/ 1303687 w 2607373"/>
                <a:gd name="connsiteY14" fmla="*/ 435578 h 2251233"/>
                <a:gd name="connsiteX15" fmla="*/ 1926908 w 2607373"/>
                <a:gd name="connsiteY15" fmla="*/ 0 h 2251233"/>
                <a:gd name="connsiteX16" fmla="*/ 2414302 w 2607373"/>
                <a:gd name="connsiteY16" fmla="*/ 0 h 2251233"/>
                <a:gd name="connsiteX17" fmla="*/ 2607374 w 2607373"/>
                <a:gd name="connsiteY17" fmla="*/ 192976 h 22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7373" h="2251233">
                  <a:moveTo>
                    <a:pt x="2607374" y="192976"/>
                  </a:moveTo>
                  <a:lnTo>
                    <a:pt x="2607374" y="2058162"/>
                  </a:lnTo>
                  <a:cubicBezTo>
                    <a:pt x="2607374" y="2164651"/>
                    <a:pt x="2520791" y="2251234"/>
                    <a:pt x="2414302" y="2251234"/>
                  </a:cubicBezTo>
                  <a:lnTo>
                    <a:pt x="193072" y="2251234"/>
                  </a:lnTo>
                  <a:cubicBezTo>
                    <a:pt x="86582" y="2251234"/>
                    <a:pt x="0" y="2164651"/>
                    <a:pt x="0" y="2058162"/>
                  </a:cubicBezTo>
                  <a:lnTo>
                    <a:pt x="0" y="1126426"/>
                  </a:lnTo>
                  <a:lnTo>
                    <a:pt x="1844135" y="1126426"/>
                  </a:lnTo>
                  <a:cubicBezTo>
                    <a:pt x="1919669" y="1126426"/>
                    <a:pt x="1988058" y="1095756"/>
                    <a:pt x="2037493" y="1046321"/>
                  </a:cubicBezTo>
                  <a:cubicBezTo>
                    <a:pt x="2087023" y="996791"/>
                    <a:pt x="2117598" y="928497"/>
                    <a:pt x="2117598" y="852964"/>
                  </a:cubicBezTo>
                  <a:cubicBezTo>
                    <a:pt x="2117598" y="701992"/>
                    <a:pt x="1995202" y="579501"/>
                    <a:pt x="1844135" y="579501"/>
                  </a:cubicBezTo>
                  <a:lnTo>
                    <a:pt x="0" y="579501"/>
                  </a:lnTo>
                  <a:lnTo>
                    <a:pt x="0" y="192976"/>
                  </a:lnTo>
                  <a:cubicBezTo>
                    <a:pt x="0" y="86582"/>
                    <a:pt x="86582" y="0"/>
                    <a:pt x="193072" y="0"/>
                  </a:cubicBezTo>
                  <a:lnTo>
                    <a:pt x="680371" y="0"/>
                  </a:lnTo>
                  <a:cubicBezTo>
                    <a:pt x="773240" y="254222"/>
                    <a:pt x="1017270" y="435578"/>
                    <a:pt x="1303687" y="435578"/>
                  </a:cubicBezTo>
                  <a:cubicBezTo>
                    <a:pt x="1590104" y="435578"/>
                    <a:pt x="1834039" y="254222"/>
                    <a:pt x="1926908" y="0"/>
                  </a:cubicBezTo>
                  <a:lnTo>
                    <a:pt x="2414302" y="0"/>
                  </a:lnTo>
                  <a:cubicBezTo>
                    <a:pt x="2520791" y="0"/>
                    <a:pt x="2607374" y="86582"/>
                    <a:pt x="2607374" y="1929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A2A69"/>
                </a:gs>
                <a:gs pos="100000">
                  <a:srgbClr val="F44E9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5F0218-9580-49B1-838D-DACB46ACE2A9}"/>
                </a:ext>
              </a:extLst>
            </p:cNvPr>
            <p:cNvSpPr/>
            <p:nvPr/>
          </p:nvSpPr>
          <p:spPr>
            <a:xfrm>
              <a:off x="1846357" y="2325163"/>
              <a:ext cx="1292300" cy="1292300"/>
            </a:xfrm>
            <a:custGeom>
              <a:avLst/>
              <a:gdLst>
                <a:gd name="connsiteX0" fmla="*/ 1136523 w 1136523"/>
                <a:gd name="connsiteY0" fmla="*/ 568262 h 1136523"/>
                <a:gd name="connsiteX1" fmla="*/ 568262 w 1136523"/>
                <a:gd name="connsiteY1" fmla="*/ 1136523 h 1136523"/>
                <a:gd name="connsiteX2" fmla="*/ 0 w 1136523"/>
                <a:gd name="connsiteY2" fmla="*/ 568262 h 1136523"/>
                <a:gd name="connsiteX3" fmla="*/ 568262 w 1136523"/>
                <a:gd name="connsiteY3" fmla="*/ 0 h 1136523"/>
                <a:gd name="connsiteX4" fmla="*/ 1136523 w 1136523"/>
                <a:gd name="connsiteY4" fmla="*/ 568262 h 11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23" h="1136523">
                  <a:moveTo>
                    <a:pt x="1136523" y="568262"/>
                  </a:moveTo>
                  <a:cubicBezTo>
                    <a:pt x="1136523" y="882104"/>
                    <a:pt x="882104" y="1136523"/>
                    <a:pt x="568262" y="1136523"/>
                  </a:cubicBezTo>
                  <a:cubicBezTo>
                    <a:pt x="254419" y="1136523"/>
                    <a:pt x="0" y="882104"/>
                    <a:pt x="0" y="568262"/>
                  </a:cubicBezTo>
                  <a:cubicBezTo>
                    <a:pt x="0" y="254419"/>
                    <a:pt x="254419" y="0"/>
                    <a:pt x="568262" y="0"/>
                  </a:cubicBezTo>
                  <a:cubicBezTo>
                    <a:pt x="882104" y="0"/>
                    <a:pt x="1136523" y="254419"/>
                    <a:pt x="1136523" y="5682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A2A69"/>
                </a:gs>
                <a:gs pos="100000">
                  <a:srgbClr val="F44E9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0B689F-AB2F-42AE-9E86-657E63A182C9}"/>
                </a:ext>
              </a:extLst>
            </p:cNvPr>
            <p:cNvGrpSpPr/>
            <p:nvPr/>
          </p:nvGrpSpPr>
          <p:grpSpPr>
            <a:xfrm>
              <a:off x="1010092" y="3996212"/>
              <a:ext cx="2299539" cy="438582"/>
              <a:chOff x="1010092" y="3996212"/>
              <a:chExt cx="2299539" cy="438582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CD67F16-39A4-42AA-92AA-546DA94BD16E}"/>
                  </a:ext>
                </a:extLst>
              </p:cNvPr>
              <p:cNvSpPr/>
              <p:nvPr/>
            </p:nvSpPr>
            <p:spPr>
              <a:xfrm>
                <a:off x="1010092" y="3997707"/>
                <a:ext cx="2299539" cy="405278"/>
              </a:xfrm>
              <a:custGeom>
                <a:avLst/>
                <a:gdLst>
                  <a:gd name="connsiteX0" fmla="*/ 0 w 2022347"/>
                  <a:gd name="connsiteY0" fmla="*/ 356330 h 356425"/>
                  <a:gd name="connsiteX1" fmla="*/ 0 w 2022347"/>
                  <a:gd name="connsiteY1" fmla="*/ 0 h 356425"/>
                  <a:gd name="connsiteX2" fmla="*/ 1844135 w 2022347"/>
                  <a:gd name="connsiteY2" fmla="*/ 0 h 356425"/>
                  <a:gd name="connsiteX3" fmla="*/ 2022348 w 2022347"/>
                  <a:gd name="connsiteY3" fmla="*/ 178213 h 356425"/>
                  <a:gd name="connsiteX4" fmla="*/ 1844135 w 2022347"/>
                  <a:gd name="connsiteY4" fmla="*/ 356426 h 356425"/>
                  <a:gd name="connsiteX5" fmla="*/ 0 w 2022347"/>
                  <a:gd name="connsiteY5" fmla="*/ 356426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2347" h="356425">
                    <a:moveTo>
                      <a:pt x="0" y="356330"/>
                    </a:moveTo>
                    <a:lnTo>
                      <a:pt x="0" y="0"/>
                    </a:lnTo>
                    <a:lnTo>
                      <a:pt x="1844135" y="0"/>
                    </a:lnTo>
                    <a:cubicBezTo>
                      <a:pt x="1942338" y="0"/>
                      <a:pt x="2022348" y="79915"/>
                      <a:pt x="2022348" y="178213"/>
                    </a:cubicBezTo>
                    <a:cubicBezTo>
                      <a:pt x="2022348" y="276511"/>
                      <a:pt x="1942433" y="356426"/>
                      <a:pt x="1844135" y="356426"/>
                    </a:cubicBezTo>
                    <a:lnTo>
                      <a:pt x="0" y="3564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A2A69"/>
                  </a:gs>
                  <a:gs pos="100000">
                    <a:srgbClr val="F44E98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E543A71-332D-4ACA-8086-46BBB4A87742}"/>
                  </a:ext>
                </a:extLst>
              </p:cNvPr>
              <p:cNvSpPr txBox="1"/>
              <p:nvPr/>
            </p:nvSpPr>
            <p:spPr>
              <a:xfrm>
                <a:off x="1403932" y="3996212"/>
                <a:ext cx="1609736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5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Year 2027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C16DD1-6775-40D1-A756-33C22C6348E4}"/>
                </a:ext>
              </a:extLst>
            </p:cNvPr>
            <p:cNvSpPr txBox="1"/>
            <p:nvPr/>
          </p:nvSpPr>
          <p:spPr>
            <a:xfrm>
              <a:off x="2033087" y="2561782"/>
              <a:ext cx="91884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0" spc="0" baseline="0" dirty="0">
                  <a:solidFill>
                    <a:srgbClr val="EBEEF2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1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693982-CA74-4714-B557-75A210DB4A88}"/>
                </a:ext>
              </a:extLst>
            </p:cNvPr>
            <p:cNvGrpSpPr/>
            <p:nvPr/>
          </p:nvGrpSpPr>
          <p:grpSpPr>
            <a:xfrm>
              <a:off x="1222567" y="4629726"/>
              <a:ext cx="2539478" cy="1009964"/>
              <a:chOff x="1062266" y="4354317"/>
              <a:chExt cx="2539478" cy="1009964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7BACF55-F87E-4E65-9326-DFA8E91748C5}"/>
                  </a:ext>
                </a:extLst>
              </p:cNvPr>
              <p:cNvSpPr txBox="1"/>
              <p:nvPr/>
            </p:nvSpPr>
            <p:spPr>
              <a:xfrm>
                <a:off x="1220162" y="4354317"/>
                <a:ext cx="22236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Add Your Title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941A2742-3A5F-49AC-811D-D0CAE9EB46AE}"/>
                  </a:ext>
                </a:extLst>
              </p:cNvPr>
              <p:cNvSpPr txBox="1"/>
              <p:nvPr/>
            </p:nvSpPr>
            <p:spPr>
              <a:xfrm>
                <a:off x="1062266" y="4671784"/>
                <a:ext cx="2539478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Write Your Own Text for this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 Topic and Explain it with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Necessary Information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37CBAF-D5A7-4448-96FA-C57649DBE7F5}"/>
              </a:ext>
            </a:extLst>
          </p:cNvPr>
          <p:cNvGrpSpPr/>
          <p:nvPr/>
        </p:nvGrpSpPr>
        <p:grpSpPr>
          <a:xfrm>
            <a:off x="4505373" y="2216842"/>
            <a:ext cx="3181254" cy="3681516"/>
            <a:chOff x="4505373" y="2216842"/>
            <a:chExt cx="3181254" cy="3681516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8935E75-8EF1-4370-8F53-2BFE4479B2E2}"/>
                </a:ext>
              </a:extLst>
            </p:cNvPr>
            <p:cNvSpPr/>
            <p:nvPr/>
          </p:nvSpPr>
          <p:spPr>
            <a:xfrm>
              <a:off x="4505373" y="2216842"/>
              <a:ext cx="3181254" cy="3681516"/>
            </a:xfrm>
            <a:custGeom>
              <a:avLst/>
              <a:gdLst>
                <a:gd name="connsiteX0" fmla="*/ 2509647 w 2797778"/>
                <a:gd name="connsiteY0" fmla="*/ 796100 h 3237738"/>
                <a:gd name="connsiteX1" fmla="*/ 2049209 w 2797778"/>
                <a:gd name="connsiteY1" fmla="*/ 796100 h 3237738"/>
                <a:gd name="connsiteX2" fmla="*/ 2062448 w 2797778"/>
                <a:gd name="connsiteY2" fmla="*/ 663512 h 3237738"/>
                <a:gd name="connsiteX3" fmla="*/ 1398937 w 2797778"/>
                <a:gd name="connsiteY3" fmla="*/ 0 h 3237738"/>
                <a:gd name="connsiteX4" fmla="*/ 735425 w 2797778"/>
                <a:gd name="connsiteY4" fmla="*/ 663512 h 3237738"/>
                <a:gd name="connsiteX5" fmla="*/ 748665 w 2797778"/>
                <a:gd name="connsiteY5" fmla="*/ 796100 h 3237738"/>
                <a:gd name="connsiteX6" fmla="*/ 288227 w 2797778"/>
                <a:gd name="connsiteY6" fmla="*/ 796100 h 3237738"/>
                <a:gd name="connsiteX7" fmla="*/ 0 w 2797778"/>
                <a:gd name="connsiteY7" fmla="*/ 1084326 h 3237738"/>
                <a:gd name="connsiteX8" fmla="*/ 0 w 2797778"/>
                <a:gd name="connsiteY8" fmla="*/ 2949512 h 3237738"/>
                <a:gd name="connsiteX9" fmla="*/ 288227 w 2797778"/>
                <a:gd name="connsiteY9" fmla="*/ 3237738 h 3237738"/>
                <a:gd name="connsiteX10" fmla="*/ 2509552 w 2797778"/>
                <a:gd name="connsiteY10" fmla="*/ 3237738 h 3237738"/>
                <a:gd name="connsiteX11" fmla="*/ 2797778 w 2797778"/>
                <a:gd name="connsiteY11" fmla="*/ 2949512 h 3237738"/>
                <a:gd name="connsiteX12" fmla="*/ 2797778 w 2797778"/>
                <a:gd name="connsiteY12" fmla="*/ 1084326 h 3237738"/>
                <a:gd name="connsiteX13" fmla="*/ 2509552 w 2797778"/>
                <a:gd name="connsiteY13" fmla="*/ 796100 h 32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7778" h="3237738">
                  <a:moveTo>
                    <a:pt x="2509647" y="796100"/>
                  </a:moveTo>
                  <a:lnTo>
                    <a:pt x="2049209" y="796100"/>
                  </a:lnTo>
                  <a:cubicBezTo>
                    <a:pt x="2057876" y="753237"/>
                    <a:pt x="2062448" y="708946"/>
                    <a:pt x="2062448" y="663512"/>
                  </a:cubicBezTo>
                  <a:cubicBezTo>
                    <a:pt x="2062448" y="297085"/>
                    <a:pt x="1765364" y="0"/>
                    <a:pt x="1398937" y="0"/>
                  </a:cubicBezTo>
                  <a:cubicBezTo>
                    <a:pt x="1032510" y="0"/>
                    <a:pt x="735425" y="297085"/>
                    <a:pt x="735425" y="663512"/>
                  </a:cubicBezTo>
                  <a:cubicBezTo>
                    <a:pt x="735425" y="708946"/>
                    <a:pt x="739997" y="753237"/>
                    <a:pt x="748665" y="796100"/>
                  </a:cubicBezTo>
                  <a:lnTo>
                    <a:pt x="288227" y="796100"/>
                  </a:lnTo>
                  <a:cubicBezTo>
                    <a:pt x="129064" y="796100"/>
                    <a:pt x="0" y="925163"/>
                    <a:pt x="0" y="1084326"/>
                  </a:cubicBezTo>
                  <a:lnTo>
                    <a:pt x="0" y="2949512"/>
                  </a:lnTo>
                  <a:cubicBezTo>
                    <a:pt x="0" y="3108675"/>
                    <a:pt x="129064" y="3237738"/>
                    <a:pt x="288227" y="3237738"/>
                  </a:cubicBezTo>
                  <a:lnTo>
                    <a:pt x="2509552" y="3237738"/>
                  </a:lnTo>
                  <a:cubicBezTo>
                    <a:pt x="2668715" y="3237738"/>
                    <a:pt x="2797778" y="3108675"/>
                    <a:pt x="2797778" y="2949512"/>
                  </a:cubicBezTo>
                  <a:lnTo>
                    <a:pt x="2797778" y="1084326"/>
                  </a:lnTo>
                  <a:cubicBezTo>
                    <a:pt x="2797778" y="925163"/>
                    <a:pt x="2668715" y="796100"/>
                    <a:pt x="2509552" y="796100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3B5D178-FA13-4632-9576-8110D34ABEF3}"/>
                </a:ext>
              </a:extLst>
            </p:cNvPr>
            <p:cNvSpPr/>
            <p:nvPr/>
          </p:nvSpPr>
          <p:spPr>
            <a:xfrm>
              <a:off x="4613786" y="3230364"/>
              <a:ext cx="2964751" cy="2559796"/>
            </a:xfrm>
            <a:custGeom>
              <a:avLst/>
              <a:gdLst>
                <a:gd name="connsiteX0" fmla="*/ 2607374 w 2607373"/>
                <a:gd name="connsiteY0" fmla="*/ 192976 h 2251233"/>
                <a:gd name="connsiteX1" fmla="*/ 2607374 w 2607373"/>
                <a:gd name="connsiteY1" fmla="*/ 2058162 h 2251233"/>
                <a:gd name="connsiteX2" fmla="*/ 2414302 w 2607373"/>
                <a:gd name="connsiteY2" fmla="*/ 2251234 h 2251233"/>
                <a:gd name="connsiteX3" fmla="*/ 193072 w 2607373"/>
                <a:gd name="connsiteY3" fmla="*/ 2251234 h 2251233"/>
                <a:gd name="connsiteX4" fmla="*/ 0 w 2607373"/>
                <a:gd name="connsiteY4" fmla="*/ 2058162 h 2251233"/>
                <a:gd name="connsiteX5" fmla="*/ 0 w 2607373"/>
                <a:gd name="connsiteY5" fmla="*/ 1126426 h 2251233"/>
                <a:gd name="connsiteX6" fmla="*/ 1844135 w 2607373"/>
                <a:gd name="connsiteY6" fmla="*/ 1126426 h 2251233"/>
                <a:gd name="connsiteX7" fmla="*/ 2037493 w 2607373"/>
                <a:gd name="connsiteY7" fmla="*/ 1046321 h 2251233"/>
                <a:gd name="connsiteX8" fmla="*/ 2117598 w 2607373"/>
                <a:gd name="connsiteY8" fmla="*/ 852964 h 2251233"/>
                <a:gd name="connsiteX9" fmla="*/ 1844135 w 2607373"/>
                <a:gd name="connsiteY9" fmla="*/ 579501 h 2251233"/>
                <a:gd name="connsiteX10" fmla="*/ 0 w 2607373"/>
                <a:gd name="connsiteY10" fmla="*/ 579501 h 2251233"/>
                <a:gd name="connsiteX11" fmla="*/ 0 w 2607373"/>
                <a:gd name="connsiteY11" fmla="*/ 192976 h 2251233"/>
                <a:gd name="connsiteX12" fmla="*/ 193072 w 2607373"/>
                <a:gd name="connsiteY12" fmla="*/ 0 h 2251233"/>
                <a:gd name="connsiteX13" fmla="*/ 680371 w 2607373"/>
                <a:gd name="connsiteY13" fmla="*/ 0 h 2251233"/>
                <a:gd name="connsiteX14" fmla="*/ 1303687 w 2607373"/>
                <a:gd name="connsiteY14" fmla="*/ 435578 h 2251233"/>
                <a:gd name="connsiteX15" fmla="*/ 1926908 w 2607373"/>
                <a:gd name="connsiteY15" fmla="*/ 0 h 2251233"/>
                <a:gd name="connsiteX16" fmla="*/ 2414302 w 2607373"/>
                <a:gd name="connsiteY16" fmla="*/ 0 h 2251233"/>
                <a:gd name="connsiteX17" fmla="*/ 2607374 w 2607373"/>
                <a:gd name="connsiteY17" fmla="*/ 192976 h 22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7373" h="2251233">
                  <a:moveTo>
                    <a:pt x="2607374" y="192976"/>
                  </a:moveTo>
                  <a:lnTo>
                    <a:pt x="2607374" y="2058162"/>
                  </a:lnTo>
                  <a:cubicBezTo>
                    <a:pt x="2607374" y="2164651"/>
                    <a:pt x="2520791" y="2251234"/>
                    <a:pt x="2414302" y="2251234"/>
                  </a:cubicBezTo>
                  <a:lnTo>
                    <a:pt x="193072" y="2251234"/>
                  </a:lnTo>
                  <a:cubicBezTo>
                    <a:pt x="86582" y="2251234"/>
                    <a:pt x="0" y="2164651"/>
                    <a:pt x="0" y="2058162"/>
                  </a:cubicBezTo>
                  <a:lnTo>
                    <a:pt x="0" y="1126426"/>
                  </a:lnTo>
                  <a:lnTo>
                    <a:pt x="1844135" y="1126426"/>
                  </a:lnTo>
                  <a:cubicBezTo>
                    <a:pt x="1919669" y="1126426"/>
                    <a:pt x="1988058" y="1095756"/>
                    <a:pt x="2037493" y="1046321"/>
                  </a:cubicBezTo>
                  <a:cubicBezTo>
                    <a:pt x="2087023" y="996791"/>
                    <a:pt x="2117598" y="928497"/>
                    <a:pt x="2117598" y="852964"/>
                  </a:cubicBezTo>
                  <a:cubicBezTo>
                    <a:pt x="2117598" y="701992"/>
                    <a:pt x="1995202" y="579501"/>
                    <a:pt x="1844135" y="579501"/>
                  </a:cubicBezTo>
                  <a:lnTo>
                    <a:pt x="0" y="579501"/>
                  </a:lnTo>
                  <a:lnTo>
                    <a:pt x="0" y="192976"/>
                  </a:lnTo>
                  <a:cubicBezTo>
                    <a:pt x="0" y="86582"/>
                    <a:pt x="86582" y="0"/>
                    <a:pt x="193072" y="0"/>
                  </a:cubicBezTo>
                  <a:lnTo>
                    <a:pt x="680371" y="0"/>
                  </a:lnTo>
                  <a:cubicBezTo>
                    <a:pt x="773240" y="254222"/>
                    <a:pt x="1017270" y="435578"/>
                    <a:pt x="1303687" y="435578"/>
                  </a:cubicBezTo>
                  <a:cubicBezTo>
                    <a:pt x="1590104" y="435578"/>
                    <a:pt x="1834039" y="254222"/>
                    <a:pt x="1926908" y="0"/>
                  </a:cubicBezTo>
                  <a:lnTo>
                    <a:pt x="2414302" y="0"/>
                  </a:lnTo>
                  <a:cubicBezTo>
                    <a:pt x="2520791" y="0"/>
                    <a:pt x="2607374" y="86582"/>
                    <a:pt x="2607374" y="1929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97D18"/>
                </a:gs>
                <a:gs pos="100000">
                  <a:srgbClr val="EDB24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9522703-4C9D-4C73-B240-2F141BE20565}"/>
                </a:ext>
              </a:extLst>
            </p:cNvPr>
            <p:cNvSpPr/>
            <p:nvPr/>
          </p:nvSpPr>
          <p:spPr>
            <a:xfrm>
              <a:off x="5450051" y="2325163"/>
              <a:ext cx="1292300" cy="1292300"/>
            </a:xfrm>
            <a:custGeom>
              <a:avLst/>
              <a:gdLst>
                <a:gd name="connsiteX0" fmla="*/ 1136523 w 1136523"/>
                <a:gd name="connsiteY0" fmla="*/ 568262 h 1136523"/>
                <a:gd name="connsiteX1" fmla="*/ 568262 w 1136523"/>
                <a:gd name="connsiteY1" fmla="*/ 1136523 h 1136523"/>
                <a:gd name="connsiteX2" fmla="*/ 0 w 1136523"/>
                <a:gd name="connsiteY2" fmla="*/ 568262 h 1136523"/>
                <a:gd name="connsiteX3" fmla="*/ 568262 w 1136523"/>
                <a:gd name="connsiteY3" fmla="*/ 0 h 1136523"/>
                <a:gd name="connsiteX4" fmla="*/ 1136523 w 1136523"/>
                <a:gd name="connsiteY4" fmla="*/ 568262 h 11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23" h="1136523">
                  <a:moveTo>
                    <a:pt x="1136523" y="568262"/>
                  </a:moveTo>
                  <a:cubicBezTo>
                    <a:pt x="1136523" y="882104"/>
                    <a:pt x="882104" y="1136523"/>
                    <a:pt x="568262" y="1136523"/>
                  </a:cubicBezTo>
                  <a:cubicBezTo>
                    <a:pt x="254419" y="1136523"/>
                    <a:pt x="0" y="882104"/>
                    <a:pt x="0" y="568262"/>
                  </a:cubicBezTo>
                  <a:cubicBezTo>
                    <a:pt x="0" y="254419"/>
                    <a:pt x="254419" y="0"/>
                    <a:pt x="568262" y="0"/>
                  </a:cubicBezTo>
                  <a:cubicBezTo>
                    <a:pt x="882104" y="0"/>
                    <a:pt x="1136523" y="254419"/>
                    <a:pt x="1136523" y="5682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97D18"/>
                </a:gs>
                <a:gs pos="100000">
                  <a:srgbClr val="EDB24A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2AB421-B221-4AF4-8AF3-E473418E8031}"/>
                </a:ext>
              </a:extLst>
            </p:cNvPr>
            <p:cNvGrpSpPr/>
            <p:nvPr/>
          </p:nvGrpSpPr>
          <p:grpSpPr>
            <a:xfrm>
              <a:off x="4613786" y="3996212"/>
              <a:ext cx="2299539" cy="438582"/>
              <a:chOff x="4613786" y="3996212"/>
              <a:chExt cx="2299539" cy="438582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198DD3F-DBC8-45B6-87C0-596906E076B0}"/>
                  </a:ext>
                </a:extLst>
              </p:cNvPr>
              <p:cNvSpPr/>
              <p:nvPr/>
            </p:nvSpPr>
            <p:spPr>
              <a:xfrm>
                <a:off x="4613786" y="3997707"/>
                <a:ext cx="2299539" cy="405278"/>
              </a:xfrm>
              <a:custGeom>
                <a:avLst/>
                <a:gdLst>
                  <a:gd name="connsiteX0" fmla="*/ 0 w 2022347"/>
                  <a:gd name="connsiteY0" fmla="*/ 356330 h 356425"/>
                  <a:gd name="connsiteX1" fmla="*/ 0 w 2022347"/>
                  <a:gd name="connsiteY1" fmla="*/ 0 h 356425"/>
                  <a:gd name="connsiteX2" fmla="*/ 1844135 w 2022347"/>
                  <a:gd name="connsiteY2" fmla="*/ 0 h 356425"/>
                  <a:gd name="connsiteX3" fmla="*/ 2022348 w 2022347"/>
                  <a:gd name="connsiteY3" fmla="*/ 178213 h 356425"/>
                  <a:gd name="connsiteX4" fmla="*/ 1844135 w 2022347"/>
                  <a:gd name="connsiteY4" fmla="*/ 356426 h 356425"/>
                  <a:gd name="connsiteX5" fmla="*/ 0 w 2022347"/>
                  <a:gd name="connsiteY5" fmla="*/ 356426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2347" h="356425">
                    <a:moveTo>
                      <a:pt x="0" y="356330"/>
                    </a:moveTo>
                    <a:lnTo>
                      <a:pt x="0" y="0"/>
                    </a:lnTo>
                    <a:lnTo>
                      <a:pt x="1844135" y="0"/>
                    </a:lnTo>
                    <a:cubicBezTo>
                      <a:pt x="1942338" y="0"/>
                      <a:pt x="2022348" y="79915"/>
                      <a:pt x="2022348" y="178213"/>
                    </a:cubicBezTo>
                    <a:cubicBezTo>
                      <a:pt x="2022348" y="276511"/>
                      <a:pt x="1942433" y="356426"/>
                      <a:pt x="1844135" y="356426"/>
                    </a:cubicBezTo>
                    <a:lnTo>
                      <a:pt x="0" y="3564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97D18"/>
                  </a:gs>
                  <a:gs pos="100000">
                    <a:srgbClr val="EDB24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8249F87-AEA2-4CA9-B6E1-5E450642E55C}"/>
                  </a:ext>
                </a:extLst>
              </p:cNvPr>
              <p:cNvSpPr txBox="1"/>
              <p:nvPr/>
            </p:nvSpPr>
            <p:spPr>
              <a:xfrm>
                <a:off x="5007626" y="3996212"/>
                <a:ext cx="1648208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5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Year 2028</a:t>
                </a:r>
              </a:p>
            </p:txBody>
          </p: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7914976-6CCF-428B-BF2B-4E815F1845EE}"/>
                </a:ext>
              </a:extLst>
            </p:cNvPr>
            <p:cNvSpPr txBox="1"/>
            <p:nvPr/>
          </p:nvSpPr>
          <p:spPr>
            <a:xfrm>
              <a:off x="5636781" y="2561782"/>
              <a:ext cx="91884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0" spc="0" baseline="0" dirty="0">
                  <a:solidFill>
                    <a:srgbClr val="EBEEF2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2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2B25DAC-E948-4D49-9F58-1B56F9E8142A}"/>
                </a:ext>
              </a:extLst>
            </p:cNvPr>
            <p:cNvGrpSpPr/>
            <p:nvPr/>
          </p:nvGrpSpPr>
          <p:grpSpPr>
            <a:xfrm>
              <a:off x="4826261" y="4629726"/>
              <a:ext cx="2539478" cy="1009964"/>
              <a:chOff x="1062266" y="4354317"/>
              <a:chExt cx="2539478" cy="1009964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1086AA1-16F3-4398-88CF-2461CEE7BD96}"/>
                  </a:ext>
                </a:extLst>
              </p:cNvPr>
              <p:cNvSpPr txBox="1"/>
              <p:nvPr/>
            </p:nvSpPr>
            <p:spPr>
              <a:xfrm>
                <a:off x="1220162" y="4354317"/>
                <a:ext cx="22236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Add Your Title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8B2E642-8DE7-4B88-967C-11474517461D}"/>
                  </a:ext>
                </a:extLst>
              </p:cNvPr>
              <p:cNvSpPr txBox="1"/>
              <p:nvPr/>
            </p:nvSpPr>
            <p:spPr>
              <a:xfrm>
                <a:off x="1062266" y="4671784"/>
                <a:ext cx="2539478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Write Your Own Text for this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 Topic and Explain it with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Necessary Information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C58214-67FA-46CE-B2F1-F5ACD0D937A0}"/>
              </a:ext>
            </a:extLst>
          </p:cNvPr>
          <p:cNvGrpSpPr/>
          <p:nvPr/>
        </p:nvGrpSpPr>
        <p:grpSpPr>
          <a:xfrm>
            <a:off x="8109067" y="2216842"/>
            <a:ext cx="3181254" cy="3681516"/>
            <a:chOff x="8109067" y="2216842"/>
            <a:chExt cx="3181254" cy="3681516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71FF622-4429-484A-BF3F-F93D8D77B90D}"/>
                </a:ext>
              </a:extLst>
            </p:cNvPr>
            <p:cNvSpPr/>
            <p:nvPr/>
          </p:nvSpPr>
          <p:spPr>
            <a:xfrm>
              <a:off x="8109067" y="2216842"/>
              <a:ext cx="3181254" cy="3681516"/>
            </a:xfrm>
            <a:custGeom>
              <a:avLst/>
              <a:gdLst>
                <a:gd name="connsiteX0" fmla="*/ 2509647 w 2797778"/>
                <a:gd name="connsiteY0" fmla="*/ 796100 h 3237738"/>
                <a:gd name="connsiteX1" fmla="*/ 2049209 w 2797778"/>
                <a:gd name="connsiteY1" fmla="*/ 796100 h 3237738"/>
                <a:gd name="connsiteX2" fmla="*/ 2062448 w 2797778"/>
                <a:gd name="connsiteY2" fmla="*/ 663512 h 3237738"/>
                <a:gd name="connsiteX3" fmla="*/ 1398937 w 2797778"/>
                <a:gd name="connsiteY3" fmla="*/ 0 h 3237738"/>
                <a:gd name="connsiteX4" fmla="*/ 735425 w 2797778"/>
                <a:gd name="connsiteY4" fmla="*/ 663512 h 3237738"/>
                <a:gd name="connsiteX5" fmla="*/ 748665 w 2797778"/>
                <a:gd name="connsiteY5" fmla="*/ 796100 h 3237738"/>
                <a:gd name="connsiteX6" fmla="*/ 288227 w 2797778"/>
                <a:gd name="connsiteY6" fmla="*/ 796100 h 3237738"/>
                <a:gd name="connsiteX7" fmla="*/ 0 w 2797778"/>
                <a:gd name="connsiteY7" fmla="*/ 1084326 h 3237738"/>
                <a:gd name="connsiteX8" fmla="*/ 0 w 2797778"/>
                <a:gd name="connsiteY8" fmla="*/ 2949512 h 3237738"/>
                <a:gd name="connsiteX9" fmla="*/ 288227 w 2797778"/>
                <a:gd name="connsiteY9" fmla="*/ 3237738 h 3237738"/>
                <a:gd name="connsiteX10" fmla="*/ 2509552 w 2797778"/>
                <a:gd name="connsiteY10" fmla="*/ 3237738 h 3237738"/>
                <a:gd name="connsiteX11" fmla="*/ 2797778 w 2797778"/>
                <a:gd name="connsiteY11" fmla="*/ 2949512 h 3237738"/>
                <a:gd name="connsiteX12" fmla="*/ 2797778 w 2797778"/>
                <a:gd name="connsiteY12" fmla="*/ 1084326 h 3237738"/>
                <a:gd name="connsiteX13" fmla="*/ 2509552 w 2797778"/>
                <a:gd name="connsiteY13" fmla="*/ 796100 h 323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7778" h="3237738">
                  <a:moveTo>
                    <a:pt x="2509647" y="796100"/>
                  </a:moveTo>
                  <a:lnTo>
                    <a:pt x="2049209" y="796100"/>
                  </a:lnTo>
                  <a:cubicBezTo>
                    <a:pt x="2057876" y="753237"/>
                    <a:pt x="2062448" y="708946"/>
                    <a:pt x="2062448" y="663512"/>
                  </a:cubicBezTo>
                  <a:cubicBezTo>
                    <a:pt x="2062448" y="297085"/>
                    <a:pt x="1765364" y="0"/>
                    <a:pt x="1398937" y="0"/>
                  </a:cubicBezTo>
                  <a:cubicBezTo>
                    <a:pt x="1032510" y="0"/>
                    <a:pt x="735425" y="297085"/>
                    <a:pt x="735425" y="663512"/>
                  </a:cubicBezTo>
                  <a:cubicBezTo>
                    <a:pt x="735425" y="708946"/>
                    <a:pt x="739997" y="753237"/>
                    <a:pt x="748665" y="796100"/>
                  </a:cubicBezTo>
                  <a:lnTo>
                    <a:pt x="288227" y="796100"/>
                  </a:lnTo>
                  <a:cubicBezTo>
                    <a:pt x="129064" y="796100"/>
                    <a:pt x="0" y="925163"/>
                    <a:pt x="0" y="1084326"/>
                  </a:cubicBezTo>
                  <a:lnTo>
                    <a:pt x="0" y="2949512"/>
                  </a:lnTo>
                  <a:cubicBezTo>
                    <a:pt x="0" y="3108675"/>
                    <a:pt x="129064" y="3237738"/>
                    <a:pt x="288227" y="3237738"/>
                  </a:cubicBezTo>
                  <a:lnTo>
                    <a:pt x="2509552" y="3237738"/>
                  </a:lnTo>
                  <a:cubicBezTo>
                    <a:pt x="2668715" y="3237738"/>
                    <a:pt x="2797778" y="3108675"/>
                    <a:pt x="2797778" y="2949512"/>
                  </a:cubicBezTo>
                  <a:lnTo>
                    <a:pt x="2797778" y="1084326"/>
                  </a:lnTo>
                  <a:cubicBezTo>
                    <a:pt x="2797778" y="925163"/>
                    <a:pt x="2668715" y="796100"/>
                    <a:pt x="2509552" y="796100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84064F7-B4B5-4A2B-82DF-4602CB9F5A32}"/>
                </a:ext>
              </a:extLst>
            </p:cNvPr>
            <p:cNvSpPr/>
            <p:nvPr/>
          </p:nvSpPr>
          <p:spPr>
            <a:xfrm>
              <a:off x="8217480" y="3230364"/>
              <a:ext cx="2964751" cy="2559796"/>
            </a:xfrm>
            <a:custGeom>
              <a:avLst/>
              <a:gdLst>
                <a:gd name="connsiteX0" fmla="*/ 2607374 w 2607373"/>
                <a:gd name="connsiteY0" fmla="*/ 192976 h 2251233"/>
                <a:gd name="connsiteX1" fmla="*/ 2607374 w 2607373"/>
                <a:gd name="connsiteY1" fmla="*/ 2058162 h 2251233"/>
                <a:gd name="connsiteX2" fmla="*/ 2414302 w 2607373"/>
                <a:gd name="connsiteY2" fmla="*/ 2251234 h 2251233"/>
                <a:gd name="connsiteX3" fmla="*/ 193072 w 2607373"/>
                <a:gd name="connsiteY3" fmla="*/ 2251234 h 2251233"/>
                <a:gd name="connsiteX4" fmla="*/ 0 w 2607373"/>
                <a:gd name="connsiteY4" fmla="*/ 2058162 h 2251233"/>
                <a:gd name="connsiteX5" fmla="*/ 0 w 2607373"/>
                <a:gd name="connsiteY5" fmla="*/ 1126426 h 2251233"/>
                <a:gd name="connsiteX6" fmla="*/ 1844135 w 2607373"/>
                <a:gd name="connsiteY6" fmla="*/ 1126426 h 2251233"/>
                <a:gd name="connsiteX7" fmla="*/ 2037493 w 2607373"/>
                <a:gd name="connsiteY7" fmla="*/ 1046321 h 2251233"/>
                <a:gd name="connsiteX8" fmla="*/ 2117598 w 2607373"/>
                <a:gd name="connsiteY8" fmla="*/ 852964 h 2251233"/>
                <a:gd name="connsiteX9" fmla="*/ 1844135 w 2607373"/>
                <a:gd name="connsiteY9" fmla="*/ 579501 h 2251233"/>
                <a:gd name="connsiteX10" fmla="*/ 0 w 2607373"/>
                <a:gd name="connsiteY10" fmla="*/ 579501 h 2251233"/>
                <a:gd name="connsiteX11" fmla="*/ 0 w 2607373"/>
                <a:gd name="connsiteY11" fmla="*/ 192976 h 2251233"/>
                <a:gd name="connsiteX12" fmla="*/ 193072 w 2607373"/>
                <a:gd name="connsiteY12" fmla="*/ 0 h 2251233"/>
                <a:gd name="connsiteX13" fmla="*/ 680371 w 2607373"/>
                <a:gd name="connsiteY13" fmla="*/ 0 h 2251233"/>
                <a:gd name="connsiteX14" fmla="*/ 1303687 w 2607373"/>
                <a:gd name="connsiteY14" fmla="*/ 435578 h 2251233"/>
                <a:gd name="connsiteX15" fmla="*/ 1926908 w 2607373"/>
                <a:gd name="connsiteY15" fmla="*/ 0 h 2251233"/>
                <a:gd name="connsiteX16" fmla="*/ 2414302 w 2607373"/>
                <a:gd name="connsiteY16" fmla="*/ 0 h 2251233"/>
                <a:gd name="connsiteX17" fmla="*/ 2607374 w 2607373"/>
                <a:gd name="connsiteY17" fmla="*/ 192976 h 225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7373" h="2251233">
                  <a:moveTo>
                    <a:pt x="2607374" y="192976"/>
                  </a:moveTo>
                  <a:lnTo>
                    <a:pt x="2607374" y="2058162"/>
                  </a:lnTo>
                  <a:cubicBezTo>
                    <a:pt x="2607374" y="2164651"/>
                    <a:pt x="2520791" y="2251234"/>
                    <a:pt x="2414302" y="2251234"/>
                  </a:cubicBezTo>
                  <a:lnTo>
                    <a:pt x="193072" y="2251234"/>
                  </a:lnTo>
                  <a:cubicBezTo>
                    <a:pt x="86582" y="2251234"/>
                    <a:pt x="0" y="2164651"/>
                    <a:pt x="0" y="2058162"/>
                  </a:cubicBezTo>
                  <a:lnTo>
                    <a:pt x="0" y="1126426"/>
                  </a:lnTo>
                  <a:lnTo>
                    <a:pt x="1844135" y="1126426"/>
                  </a:lnTo>
                  <a:cubicBezTo>
                    <a:pt x="1919669" y="1126426"/>
                    <a:pt x="1988058" y="1095756"/>
                    <a:pt x="2037493" y="1046321"/>
                  </a:cubicBezTo>
                  <a:cubicBezTo>
                    <a:pt x="2087023" y="996791"/>
                    <a:pt x="2117598" y="928497"/>
                    <a:pt x="2117598" y="852964"/>
                  </a:cubicBezTo>
                  <a:cubicBezTo>
                    <a:pt x="2117598" y="701992"/>
                    <a:pt x="1995202" y="579501"/>
                    <a:pt x="1844135" y="579501"/>
                  </a:cubicBezTo>
                  <a:lnTo>
                    <a:pt x="0" y="579501"/>
                  </a:lnTo>
                  <a:lnTo>
                    <a:pt x="0" y="192976"/>
                  </a:lnTo>
                  <a:cubicBezTo>
                    <a:pt x="0" y="86582"/>
                    <a:pt x="86582" y="0"/>
                    <a:pt x="193072" y="0"/>
                  </a:cubicBezTo>
                  <a:lnTo>
                    <a:pt x="680371" y="0"/>
                  </a:lnTo>
                  <a:cubicBezTo>
                    <a:pt x="773240" y="254222"/>
                    <a:pt x="1017270" y="435578"/>
                    <a:pt x="1303687" y="435578"/>
                  </a:cubicBezTo>
                  <a:cubicBezTo>
                    <a:pt x="1590104" y="435578"/>
                    <a:pt x="1834039" y="254222"/>
                    <a:pt x="1926908" y="0"/>
                  </a:cubicBezTo>
                  <a:lnTo>
                    <a:pt x="2414302" y="0"/>
                  </a:lnTo>
                  <a:cubicBezTo>
                    <a:pt x="2520791" y="0"/>
                    <a:pt x="2607374" y="86582"/>
                    <a:pt x="2607374" y="1929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E4CC4"/>
                </a:gs>
                <a:gs pos="100000">
                  <a:srgbClr val="AB7BD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10E1A30-2054-4506-9DAB-F81CB71CCB75}"/>
                </a:ext>
              </a:extLst>
            </p:cNvPr>
            <p:cNvSpPr/>
            <p:nvPr/>
          </p:nvSpPr>
          <p:spPr>
            <a:xfrm>
              <a:off x="9053745" y="2325163"/>
              <a:ext cx="1292300" cy="1292300"/>
            </a:xfrm>
            <a:custGeom>
              <a:avLst/>
              <a:gdLst>
                <a:gd name="connsiteX0" fmla="*/ 1136523 w 1136523"/>
                <a:gd name="connsiteY0" fmla="*/ 568262 h 1136523"/>
                <a:gd name="connsiteX1" fmla="*/ 568262 w 1136523"/>
                <a:gd name="connsiteY1" fmla="*/ 1136523 h 1136523"/>
                <a:gd name="connsiteX2" fmla="*/ 0 w 1136523"/>
                <a:gd name="connsiteY2" fmla="*/ 568262 h 1136523"/>
                <a:gd name="connsiteX3" fmla="*/ 568262 w 1136523"/>
                <a:gd name="connsiteY3" fmla="*/ 0 h 1136523"/>
                <a:gd name="connsiteX4" fmla="*/ 1136523 w 1136523"/>
                <a:gd name="connsiteY4" fmla="*/ 568262 h 113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523" h="1136523">
                  <a:moveTo>
                    <a:pt x="1136523" y="568262"/>
                  </a:moveTo>
                  <a:cubicBezTo>
                    <a:pt x="1136523" y="882104"/>
                    <a:pt x="882104" y="1136523"/>
                    <a:pt x="568262" y="1136523"/>
                  </a:cubicBezTo>
                  <a:cubicBezTo>
                    <a:pt x="254419" y="1136523"/>
                    <a:pt x="0" y="882104"/>
                    <a:pt x="0" y="568262"/>
                  </a:cubicBezTo>
                  <a:cubicBezTo>
                    <a:pt x="0" y="254419"/>
                    <a:pt x="254419" y="0"/>
                    <a:pt x="568262" y="0"/>
                  </a:cubicBezTo>
                  <a:cubicBezTo>
                    <a:pt x="882104" y="0"/>
                    <a:pt x="1136523" y="254419"/>
                    <a:pt x="1136523" y="5682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E4CC4"/>
                </a:gs>
                <a:gs pos="100000">
                  <a:srgbClr val="AB7BD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209C8A-943C-4A71-BF9C-1AD6B3B75C92}"/>
                </a:ext>
              </a:extLst>
            </p:cNvPr>
            <p:cNvGrpSpPr/>
            <p:nvPr/>
          </p:nvGrpSpPr>
          <p:grpSpPr>
            <a:xfrm>
              <a:off x="8217480" y="3996212"/>
              <a:ext cx="2299539" cy="438582"/>
              <a:chOff x="8217480" y="3996212"/>
              <a:chExt cx="2299539" cy="438582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7EA6CE9-BA85-46C8-9970-719744E1203E}"/>
                  </a:ext>
                </a:extLst>
              </p:cNvPr>
              <p:cNvSpPr/>
              <p:nvPr/>
            </p:nvSpPr>
            <p:spPr>
              <a:xfrm>
                <a:off x="8217480" y="3997707"/>
                <a:ext cx="2299539" cy="405278"/>
              </a:xfrm>
              <a:custGeom>
                <a:avLst/>
                <a:gdLst>
                  <a:gd name="connsiteX0" fmla="*/ 0 w 2022347"/>
                  <a:gd name="connsiteY0" fmla="*/ 356330 h 356425"/>
                  <a:gd name="connsiteX1" fmla="*/ 0 w 2022347"/>
                  <a:gd name="connsiteY1" fmla="*/ 0 h 356425"/>
                  <a:gd name="connsiteX2" fmla="*/ 1844135 w 2022347"/>
                  <a:gd name="connsiteY2" fmla="*/ 0 h 356425"/>
                  <a:gd name="connsiteX3" fmla="*/ 2022348 w 2022347"/>
                  <a:gd name="connsiteY3" fmla="*/ 178213 h 356425"/>
                  <a:gd name="connsiteX4" fmla="*/ 1844135 w 2022347"/>
                  <a:gd name="connsiteY4" fmla="*/ 356426 h 356425"/>
                  <a:gd name="connsiteX5" fmla="*/ 0 w 2022347"/>
                  <a:gd name="connsiteY5" fmla="*/ 356426 h 3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2347" h="356425">
                    <a:moveTo>
                      <a:pt x="0" y="356330"/>
                    </a:moveTo>
                    <a:lnTo>
                      <a:pt x="0" y="0"/>
                    </a:lnTo>
                    <a:lnTo>
                      <a:pt x="1844135" y="0"/>
                    </a:lnTo>
                    <a:cubicBezTo>
                      <a:pt x="1942338" y="0"/>
                      <a:pt x="2022348" y="79915"/>
                      <a:pt x="2022348" y="178213"/>
                    </a:cubicBezTo>
                    <a:cubicBezTo>
                      <a:pt x="2022348" y="276511"/>
                      <a:pt x="1942433" y="356426"/>
                      <a:pt x="1844135" y="356426"/>
                    </a:cubicBezTo>
                    <a:lnTo>
                      <a:pt x="0" y="3564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E4CC4"/>
                  </a:gs>
                  <a:gs pos="100000">
                    <a:srgbClr val="AB7BD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BEA04C3-28E7-43DF-9533-D67C3FD93998}"/>
                  </a:ext>
                </a:extLst>
              </p:cNvPr>
              <p:cNvSpPr txBox="1"/>
              <p:nvPr/>
            </p:nvSpPr>
            <p:spPr>
              <a:xfrm>
                <a:off x="8611320" y="3996212"/>
                <a:ext cx="1633781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5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Year 2029</a:t>
                </a:r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8E69EE1-9C54-40CF-8EDD-A1BC4573E342}"/>
                </a:ext>
              </a:extLst>
            </p:cNvPr>
            <p:cNvSpPr txBox="1"/>
            <p:nvPr/>
          </p:nvSpPr>
          <p:spPr>
            <a:xfrm>
              <a:off x="9240475" y="2561782"/>
              <a:ext cx="91884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50" spc="0" baseline="0" dirty="0">
                  <a:solidFill>
                    <a:srgbClr val="EBEEF2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  <a:sym typeface="Montserrat"/>
                  <a:rtl val="0"/>
                </a:rPr>
                <a:t>3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A6B1EF-CDC4-40C8-8944-6F5F996AC415}"/>
                </a:ext>
              </a:extLst>
            </p:cNvPr>
            <p:cNvGrpSpPr/>
            <p:nvPr/>
          </p:nvGrpSpPr>
          <p:grpSpPr>
            <a:xfrm>
              <a:off x="8429955" y="4629726"/>
              <a:ext cx="2539478" cy="1009964"/>
              <a:chOff x="8429955" y="4629726"/>
              <a:chExt cx="2539478" cy="1009964"/>
            </a:xfrm>
          </p:grpSpPr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09553E0-7C4A-48D0-8483-E97D5DBF3A9A}"/>
                  </a:ext>
                </a:extLst>
              </p:cNvPr>
              <p:cNvSpPr txBox="1"/>
              <p:nvPr/>
            </p:nvSpPr>
            <p:spPr>
              <a:xfrm>
                <a:off x="8587851" y="4629726"/>
                <a:ext cx="22236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0" baseline="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  <a:sym typeface="Montserrat"/>
                    <a:rtl val="0"/>
                  </a:rPr>
                  <a:t>Add Your Title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E34E34F-9505-435F-AE23-C2D922C053CA}"/>
                  </a:ext>
                </a:extLst>
              </p:cNvPr>
              <p:cNvSpPr txBox="1"/>
              <p:nvPr/>
            </p:nvSpPr>
            <p:spPr>
              <a:xfrm>
                <a:off x="8429955" y="4947193"/>
                <a:ext cx="2539478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Write Your Own Text for this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Sub Topic and Explain it with</a:t>
                </a:r>
              </a:p>
              <a:p>
                <a:pPr algn="ctr"/>
                <a:r>
                  <a:rPr lang="en-US" sz="1300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Necessary Information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39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3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3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33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10A4C164-2D75-460A-9D4A-0FFFAF2ABB61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9D810-CB4D-418E-BE77-84CE2ACD5B3F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1DAEEF-44DD-4CAE-B6E0-45AC37451E0B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F9E7D75-C2E4-4089-90A0-15B3D514A1B2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C3E07C-BCEA-4B85-B998-FB4F7CBD63F9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94751F-766C-4664-879A-784727C8587E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18586DC-3B4F-478B-975D-000F04C5675F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B821B6-DEBA-41D2-A31A-F3146275817D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6317D0-AC67-4A2D-B783-20C57808B3C2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5959F15-2EF7-4001-B839-321C0485CD1E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0645B0-4410-4200-A5E9-C71E7C4B5429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84DFD9-3C67-442B-941D-26FF19C3B635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2AAEFDCD-08B7-4EA4-A7EA-85577F7620F8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FC9E85D4-CC05-48B8-BA32-C62FCEA0DDF9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9B97302-7359-41EE-BCB1-2D90D7C0DBC0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8763F5-C411-46B4-9C01-4CB8FBA3AB04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CB814E-5231-43E4-B046-52E0B43EF7F9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7B84B0B0-F4BD-467D-8D6D-D66A3B35EBCC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7C67A3D4-5599-4B9A-9D98-893D512975D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B6F9F492-75D6-4FB9-AF61-3A8EDEFD5CAC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6FE3F2-414B-432F-ACD7-50B967D4B771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79FA0F-D14F-4697-BE3D-47DB8B3B1ADF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7D600D-28F0-4567-A35A-31C88201B98B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hlinkClick r:id="rId2"/>
            <a:extLst>
              <a:ext uri="{FF2B5EF4-FFF2-40B4-BE49-F238E27FC236}">
                <a16:creationId xmlns:a16="http://schemas.microsoft.com/office/drawing/2014/main" id="{C03D990B-2047-4CBC-89DB-1EE62082999B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6" name="TextBox 25">
            <a:hlinkClick r:id="rId3"/>
            <a:extLst>
              <a:ext uri="{FF2B5EF4-FFF2-40B4-BE49-F238E27FC236}">
                <a16:creationId xmlns:a16="http://schemas.microsoft.com/office/drawing/2014/main" id="{09ABD22C-820B-405B-B6BC-C45F7EE0E255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12B42954-1198-4C90-97C4-24FEFFBA176B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5"/>
            <a:extLst>
              <a:ext uri="{FF2B5EF4-FFF2-40B4-BE49-F238E27FC236}">
                <a16:creationId xmlns:a16="http://schemas.microsoft.com/office/drawing/2014/main" id="{36831313-74AC-437A-A798-6ECC331325F9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4B3FCB24-E75E-4BFB-8AA8-C21814D51C3B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EB30028-6B4D-44CF-9BEB-F67166D85C16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04611A-BB81-4600-AF08-E01760C62C79}"/>
              </a:ext>
            </a:extLst>
          </p:cNvPr>
          <p:cNvSpPr/>
          <p:nvPr/>
        </p:nvSpPr>
        <p:spPr>
          <a:xfrm>
            <a:off x="873088" y="5236073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1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1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600" y="360083"/>
                  <a:pt x="2511247" y="366408"/>
                </a:cubicBezTo>
                <a:cubicBezTo>
                  <a:pt x="2507894" y="372732"/>
                  <a:pt x="2506217" y="380467"/>
                  <a:pt x="2506217" y="389611"/>
                </a:cubicBezTo>
                <a:cubicBezTo>
                  <a:pt x="2506217" y="403174"/>
                  <a:pt x="2509684" y="413652"/>
                  <a:pt x="2516618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5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49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3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7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79" y="338023"/>
                  <a:pt x="2594076" y="345643"/>
                  <a:pt x="2599715" y="355549"/>
                </a:cubicBezTo>
                <a:cubicBezTo>
                  <a:pt x="2605353" y="365455"/>
                  <a:pt x="2608173" y="376809"/>
                  <a:pt x="2608173" y="389611"/>
                </a:cubicBezTo>
                <a:cubicBezTo>
                  <a:pt x="2608173" y="402412"/>
                  <a:pt x="2605277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7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2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4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3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79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79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8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8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5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7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2" y="349148"/>
                </a:cubicBezTo>
                <a:cubicBezTo>
                  <a:pt x="2972676" y="357226"/>
                  <a:pt x="2974848" y="366979"/>
                  <a:pt x="2974848" y="378409"/>
                </a:cubicBezTo>
                <a:lnTo>
                  <a:pt x="2974848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3" y="283540"/>
                </a:lnTo>
                <a:lnTo>
                  <a:pt x="2657093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3" y="283540"/>
                </a:lnTo>
                <a:lnTo>
                  <a:pt x="2218943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7" y="366979"/>
                  <a:pt x="2308097" y="378409"/>
                </a:cubicBezTo>
                <a:lnTo>
                  <a:pt x="2308097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3" y="371018"/>
                  <a:pt x="2218943" y="382295"/>
                </a:cubicBezTo>
                <a:lnTo>
                  <a:pt x="2218943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2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4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8" y="71095"/>
                </a:moveTo>
                <a:cubicBezTo>
                  <a:pt x="3175863" y="71095"/>
                  <a:pt x="3169615" y="72733"/>
                  <a:pt x="3163823" y="76010"/>
                </a:cubicBezTo>
                <a:cubicBezTo>
                  <a:pt x="3158033" y="79286"/>
                  <a:pt x="3153346" y="84087"/>
                  <a:pt x="3149764" y="90411"/>
                </a:cubicBezTo>
                <a:cubicBezTo>
                  <a:pt x="3146183" y="96736"/>
                  <a:pt x="3144392" y="104242"/>
                  <a:pt x="3144392" y="112928"/>
                </a:cubicBezTo>
                <a:cubicBezTo>
                  <a:pt x="3144392" y="121615"/>
                  <a:pt x="3146183" y="129235"/>
                  <a:pt x="3149764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8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8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8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8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40" y="72733"/>
                  <a:pt x="2639948" y="76010"/>
                </a:cubicBezTo>
                <a:cubicBezTo>
                  <a:pt x="2634157" y="79286"/>
                  <a:pt x="2629471" y="84087"/>
                  <a:pt x="2625890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90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8" y="71095"/>
                  <a:pt x="1549489" y="72695"/>
                  <a:pt x="1543774" y="75895"/>
                </a:cubicBezTo>
                <a:cubicBezTo>
                  <a:pt x="1538058" y="79096"/>
                  <a:pt x="1533525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09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6" y="72771"/>
                  <a:pt x="1400289" y="76124"/>
                </a:cubicBezTo>
                <a:cubicBezTo>
                  <a:pt x="1394421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1" y="147523"/>
                  <a:pt x="1400289" y="150876"/>
                </a:cubicBezTo>
                <a:cubicBezTo>
                  <a:pt x="1406156" y="154229"/>
                  <a:pt x="1412367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3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1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1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5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0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1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8" y="50521"/>
                </a:lnTo>
                <a:lnTo>
                  <a:pt x="2095118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8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1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50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7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9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7" y="126340"/>
                  <a:pt x="3270047" y="113386"/>
                </a:cubicBezTo>
                <a:cubicBezTo>
                  <a:pt x="3270047" y="100432"/>
                  <a:pt x="3272675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1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1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3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8" y="94793"/>
                  <a:pt x="2780918" y="106070"/>
                </a:cubicBezTo>
                <a:lnTo>
                  <a:pt x="2780918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8" y="50521"/>
                </a:lnTo>
                <a:lnTo>
                  <a:pt x="2780918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0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2" y="125578"/>
                  <a:pt x="2593772" y="112928"/>
                </a:cubicBezTo>
                <a:cubicBezTo>
                  <a:pt x="2593772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2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2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7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7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2" y="48463"/>
                </a:moveTo>
                <a:cubicBezTo>
                  <a:pt x="1262938" y="48463"/>
                  <a:pt x="1271587" y="50406"/>
                  <a:pt x="1278978" y="54293"/>
                </a:cubicBezTo>
                <a:cubicBezTo>
                  <a:pt x="1286369" y="58179"/>
                  <a:pt x="1292275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5" y="163678"/>
                  <a:pt x="1286256" y="168631"/>
                  <a:pt x="1278636" y="172593"/>
                </a:cubicBezTo>
                <a:cubicBezTo>
                  <a:pt x="1271016" y="176555"/>
                  <a:pt x="1262329" y="178537"/>
                  <a:pt x="1252575" y="178537"/>
                </a:cubicBezTo>
                <a:cubicBezTo>
                  <a:pt x="1241755" y="178537"/>
                  <a:pt x="1231848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2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2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4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8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7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4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8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8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0" y="136893"/>
                  <a:pt x="2898572" y="125578"/>
                  <a:pt x="2898572" y="112928"/>
                </a:cubicBezTo>
                <a:cubicBezTo>
                  <a:pt x="2898572" y="100279"/>
                  <a:pt x="2901200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5" y="48463"/>
                  <a:pt x="2974580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3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1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1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29" y="25832"/>
                  <a:pt x="2065629" y="21869"/>
                  <a:pt x="2065629" y="17145"/>
                </a:cubicBezTo>
                <a:cubicBezTo>
                  <a:pt x="2065629" y="12421"/>
                  <a:pt x="2067229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144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Poppins ExtraBold</vt:lpstr>
      <vt:lpstr>Akira Expanded</vt:lpstr>
      <vt:lpstr>Calibri Light</vt:lpstr>
      <vt:lpstr>Calibri</vt:lpstr>
      <vt:lpstr>Poppins</vt:lpstr>
      <vt:lpstr>Pacifico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PowerPoint School</cp:lastModifiedBy>
  <cp:revision>41</cp:revision>
  <dcterms:created xsi:type="dcterms:W3CDTF">2023-12-28T13:53:05Z</dcterms:created>
  <dcterms:modified xsi:type="dcterms:W3CDTF">2025-09-08T14:33:50Z</dcterms:modified>
</cp:coreProperties>
</file>